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20E3-AC97-47DC-B67B-6D37F07E49C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4230-B3B2-4A75-A760-454F379D74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56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20E3-AC97-47DC-B67B-6D37F07E49C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4230-B3B2-4A75-A760-454F379D7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1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20E3-AC97-47DC-B67B-6D37F07E49C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4230-B3B2-4A75-A760-454F379D7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5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20E3-AC97-47DC-B67B-6D37F07E49C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4230-B3B2-4A75-A760-454F379D7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20E3-AC97-47DC-B67B-6D37F07E49C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4230-B3B2-4A75-A760-454F379D74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5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20E3-AC97-47DC-B67B-6D37F07E49C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4230-B3B2-4A75-A760-454F379D7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9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20E3-AC97-47DC-B67B-6D37F07E49C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4230-B3B2-4A75-A760-454F379D7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0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20E3-AC97-47DC-B67B-6D37F07E49C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4230-B3B2-4A75-A760-454F379D7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0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20E3-AC97-47DC-B67B-6D37F07E49C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4230-B3B2-4A75-A760-454F379D7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3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6320E3-AC97-47DC-B67B-6D37F07E49C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364230-B3B2-4A75-A760-454F379D7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4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20E3-AC97-47DC-B67B-6D37F07E49C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4230-B3B2-4A75-A760-454F379D7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1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6320E3-AC97-47DC-B67B-6D37F07E49C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364230-B3B2-4A75-A760-454F379D74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6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abhar/zomato-restaurants-in-indi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Explore Zomato Restaurant Data of Ahmedabad City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Sagar Tarasariya </a:t>
            </a:r>
          </a:p>
          <a:p>
            <a:r>
              <a:rPr lang="en-US" dirty="0" smtClean="0"/>
              <a:t>B.Tech CSE Student</a:t>
            </a:r>
          </a:p>
          <a:p>
            <a:r>
              <a:rPr lang="en-US" dirty="0" smtClean="0"/>
              <a:t>Nirma University, Ahmedabad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978794"/>
            <a:ext cx="8143875" cy="442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5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741" y="978794"/>
            <a:ext cx="8680360" cy="423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109662"/>
            <a:ext cx="72771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7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446" y="682581"/>
            <a:ext cx="8497441" cy="517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0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10" y="708338"/>
            <a:ext cx="8371267" cy="500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21" y="759854"/>
            <a:ext cx="8281116" cy="475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4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66" y="759854"/>
            <a:ext cx="9092485" cy="479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4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961" y="901521"/>
            <a:ext cx="6284890" cy="454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7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Folium Map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962150"/>
            <a:ext cx="82486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Cluster-1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105025"/>
            <a:ext cx="92392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Introduction</a:t>
            </a:r>
            <a:endParaRPr lang="en-US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Ahmedabad </a:t>
            </a:r>
            <a:r>
              <a:rPr lang="en-US" dirty="0"/>
              <a:t>is located near the banks of the Sabarmati River, 25 km (16 mi), from the capital of Gujarat, </a:t>
            </a:r>
            <a:r>
              <a:rPr lang="en-US" dirty="0" err="1"/>
              <a:t>Gandhinagar</a:t>
            </a:r>
            <a:r>
              <a:rPr lang="en-US" dirty="0"/>
              <a:t>, also known as its twin city. Ahmedabad has emerged as an important economic and industrial hub in India.</a:t>
            </a:r>
          </a:p>
          <a:p>
            <a:r>
              <a:rPr lang="en-US" dirty="0"/>
              <a:t>And also Ahmedabad is very much famous for Food all over Gujarat.</a:t>
            </a:r>
          </a:p>
          <a:p>
            <a:r>
              <a:rPr lang="en-US" dirty="0"/>
              <a:t>There are many restaurants in Ahmedabad City, each belonging to different categories like Chinese, Italian, North Indian, French, etc.</a:t>
            </a:r>
          </a:p>
          <a:p>
            <a:r>
              <a:rPr lang="en-US" dirty="0"/>
              <a:t>So as part of this project, we will list and visualize all major parts of Ahmedabad, Gujarat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8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Cluster-2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2076450"/>
            <a:ext cx="92678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Cluster-3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2409825"/>
            <a:ext cx="85439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Cluster-4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2647950"/>
            <a:ext cx="86677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7280" y="1761830"/>
            <a:ext cx="10609616" cy="4070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765"/>
              </a:spcBef>
            </a:pPr>
            <a:endParaRPr lang="en-US" dirty="0" smtClean="0">
              <a:solidFill>
                <a:srgbClr val="000000"/>
              </a:solidFill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765"/>
              </a:spcBef>
            </a:pP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Sola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Ashram road, Ellisbridge, C G Road, </a:t>
            </a: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satellite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Gulbai tekra and Hansoi are the best places which have </a:t>
            </a: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4+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ratings </a:t>
            </a: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restaurant.</a:t>
            </a:r>
          </a:p>
          <a:p>
            <a:pPr>
              <a:lnSpc>
                <a:spcPct val="107000"/>
              </a:lnSpc>
              <a:spcBef>
                <a:spcPts val="765"/>
              </a:spcBef>
            </a:pPr>
            <a:endParaRPr lang="en-US" dirty="0" smtClean="0">
              <a:solidFill>
                <a:srgbClr val="000000"/>
              </a:solidFill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765"/>
              </a:spcBef>
            </a:pP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Pino’z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 is no. 1 Quick bite restaurant in </a:t>
            </a: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Ahmedabad</a:t>
            </a:r>
          </a:p>
          <a:p>
            <a:pPr>
              <a:lnSpc>
                <a:spcPct val="107000"/>
              </a:lnSpc>
              <a:spcBef>
                <a:spcPts val="765"/>
              </a:spcBef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Yanki Sizzlers, Barbeque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Nation etc. are the best Dining Restaurant in </a:t>
            </a: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Ahmedabad</a:t>
            </a:r>
          </a:p>
          <a:p>
            <a:pPr>
              <a:lnSpc>
                <a:spcPct val="107000"/>
              </a:lnSpc>
              <a:spcBef>
                <a:spcPts val="765"/>
              </a:spcBef>
            </a:pPr>
            <a:endParaRPr lang="en-US" dirty="0" smtClean="0">
              <a:solidFill>
                <a:srgbClr val="000000"/>
              </a:solidFill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765"/>
              </a:spcBef>
            </a:pP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Food is the best Chinese Restaurant in </a:t>
            </a: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Bodakdev</a:t>
            </a:r>
          </a:p>
          <a:p>
            <a:pPr>
              <a:lnSpc>
                <a:spcPct val="107000"/>
              </a:lnSpc>
              <a:spcBef>
                <a:spcPts val="765"/>
              </a:spcBef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63.4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 restaurant are accepting digital payment but 36.6% are not accepting Digital payment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7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Objectives</a:t>
            </a:r>
            <a:endParaRPr lang="en-US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Questions </a:t>
            </a:r>
            <a:r>
              <a:rPr lang="en-US" b="1" dirty="0"/>
              <a:t>that can be asked using the above mentioned datasets:</a:t>
            </a:r>
          </a:p>
          <a:p>
            <a:r>
              <a:rPr lang="en-US" dirty="0"/>
              <a:t>Q: which places are have best restaurant in Ahmedabad?</a:t>
            </a:r>
          </a:p>
          <a:p>
            <a:r>
              <a:rPr lang="en-US" dirty="0"/>
              <a:t>Q: Which Restaurant have most outlets in Ahmedabad city?</a:t>
            </a:r>
          </a:p>
          <a:p>
            <a:r>
              <a:rPr lang="en-US" dirty="0"/>
              <a:t>Q: Top Quick Bites restaurant in Ahmedabad?</a:t>
            </a:r>
          </a:p>
          <a:p>
            <a:r>
              <a:rPr lang="en-US" dirty="0"/>
              <a:t>Q: Top Casual Dining Restaurants in Ahmedabad</a:t>
            </a:r>
            <a:r>
              <a:rPr lang="en-US" dirty="0" smtClean="0"/>
              <a:t>?</a:t>
            </a:r>
          </a:p>
          <a:p>
            <a:r>
              <a:rPr lang="en-US" dirty="0"/>
              <a:t>Q: Which place are suitable for edible person in Ahmedabad city?</a:t>
            </a:r>
          </a:p>
          <a:p>
            <a:r>
              <a:rPr lang="en-US" dirty="0"/>
              <a:t>Q: What are the best Chinese restaurant in Bodakdev?</a:t>
            </a:r>
          </a:p>
          <a:p>
            <a:r>
              <a:rPr lang="en-US" dirty="0"/>
              <a:t>Q: How many Restaurant Accepting Digital Payment in Ahmedabad?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5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Dataset</a:t>
            </a:r>
            <a:endParaRPr lang="en-US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this project we need the following data:</a:t>
            </a:r>
          </a:p>
          <a:p>
            <a:r>
              <a:rPr lang="en-US" dirty="0"/>
              <a:t>Ahmedabad restaurants data that contains list Locality, Restaurant name, rating along with their latitude and longitude.</a:t>
            </a:r>
          </a:p>
          <a:p>
            <a:r>
              <a:rPr lang="en-US" dirty="0"/>
              <a:t>Data source: Zomato Indian Restaurant </a:t>
            </a:r>
            <a:r>
              <a:rPr lang="en-US" dirty="0" err="1"/>
              <a:t>kaggel</a:t>
            </a:r>
            <a:r>
              <a:rPr lang="en-US" dirty="0"/>
              <a:t> </a:t>
            </a:r>
            <a:r>
              <a:rPr lang="en-US" dirty="0" smtClean="0"/>
              <a:t>dataset</a:t>
            </a:r>
          </a:p>
          <a:p>
            <a:r>
              <a:rPr lang="en-US" dirty="0" smtClean="0"/>
              <a:t>Description</a:t>
            </a:r>
            <a:r>
              <a:rPr lang="en-US" dirty="0"/>
              <a:t>: This data set contains the required information. And we will use this data set to explore various locality of Ahmedabad city.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Nearby places in each locality of Ahmedabad city.</a:t>
            </a:r>
          </a:p>
          <a:p>
            <a:r>
              <a:rPr lang="en-US" dirty="0"/>
              <a:t>Data source: Foursquare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Description</a:t>
            </a:r>
            <a:r>
              <a:rPr lang="en-US" dirty="0"/>
              <a:t>: By using this API we will get all the venues in each neighborhood.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4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Collect the Ahmedabad city data from </a:t>
            </a:r>
            <a:r>
              <a:rPr lang="en-US" u="sng" dirty="0" smtClean="0">
                <a:hlinkClick r:id="rId2"/>
              </a:rPr>
              <a:t>Zomato </a:t>
            </a:r>
            <a:r>
              <a:rPr lang="en-US" u="sng" dirty="0" err="1" smtClean="0">
                <a:hlinkClick r:id="rId2"/>
              </a:rPr>
              <a:t>kaggel</a:t>
            </a:r>
            <a:r>
              <a:rPr lang="en-US" u="sng" dirty="0" smtClean="0">
                <a:hlinkClick r:id="rId2"/>
              </a:rPr>
              <a:t> dataset</a:t>
            </a:r>
            <a:endParaRPr lang="en-US" dirty="0" smtClean="0"/>
          </a:p>
          <a:p>
            <a:pPr lvl="0"/>
            <a:r>
              <a:rPr lang="en-US" dirty="0" smtClean="0"/>
              <a:t>Using Foursquare API we will find all venues for each neighborhood.</a:t>
            </a:r>
          </a:p>
          <a:p>
            <a:pPr lvl="0"/>
            <a:r>
              <a:rPr lang="en-US" dirty="0" smtClean="0"/>
              <a:t>Filter </a:t>
            </a:r>
            <a:r>
              <a:rPr lang="en-US" dirty="0"/>
              <a:t>out all venues that are nearby by locality.</a:t>
            </a:r>
          </a:p>
          <a:p>
            <a:pPr lvl="0"/>
            <a:r>
              <a:rPr lang="en-US" dirty="0"/>
              <a:t>Using aggregative rating for each restaurant to find the best places.</a:t>
            </a:r>
          </a:p>
          <a:p>
            <a:pPr lvl="0"/>
            <a:r>
              <a:rPr lang="en-US" dirty="0"/>
              <a:t>Visualize the Ranking of neighborhoods using folium library(python)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1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56090" y="2176530"/>
            <a:ext cx="2550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latin typeface="Roboto" panose="020B0604020202020204" charset="0"/>
                <a:ea typeface="Roboto" panose="020B0604020202020204" charset="0"/>
              </a:rPr>
              <a:t>RESULT</a:t>
            </a:r>
            <a:endParaRPr lang="en-US" sz="4400" b="1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1819275"/>
            <a:ext cx="55149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5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49" y="463640"/>
            <a:ext cx="8285677" cy="553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592" y="895350"/>
            <a:ext cx="6837608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0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307</Words>
  <Application>Microsoft Office PowerPoint</Application>
  <PresentationFormat>Widescreen</PresentationFormat>
  <Paragraphs>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Calibri Light</vt:lpstr>
      <vt:lpstr>Helvetica</vt:lpstr>
      <vt:lpstr>Roboto</vt:lpstr>
      <vt:lpstr>Times New Roman</vt:lpstr>
      <vt:lpstr>Retrospect</vt:lpstr>
      <vt:lpstr>Explore Zomato Restaurant Data of Ahmedabad City</vt:lpstr>
      <vt:lpstr>Introduction</vt:lpstr>
      <vt:lpstr>Objectives</vt:lpstr>
      <vt:lpstr>Dataset</vt:lpstr>
      <vt:lpstr>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Folium Map </vt:lpstr>
      <vt:lpstr>Cluster-1</vt:lpstr>
      <vt:lpstr>Cluster-2</vt:lpstr>
      <vt:lpstr>Cluster-3</vt:lpstr>
      <vt:lpstr>Cluster-4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Zomato Restaurant Data of Ahmedabad City</dc:title>
  <dc:creator>Chandresh</dc:creator>
  <cp:lastModifiedBy>Chandresh</cp:lastModifiedBy>
  <cp:revision>5</cp:revision>
  <dcterms:created xsi:type="dcterms:W3CDTF">2021-08-01T11:50:14Z</dcterms:created>
  <dcterms:modified xsi:type="dcterms:W3CDTF">2021-08-01T12:42:41Z</dcterms:modified>
</cp:coreProperties>
</file>