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Progressive Web Apps (PWAs)</a:t>
            </a:r>
          </a:p>
          <a:p>
            <a:r>
              <a:t>Revolutionizing Web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an In-Depth Analysis | Your Name |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**Limited Hardware Access**: Some device features unavailable.</a:t>
            </a:r>
          </a:p>
          <a:p>
            <a:r>
              <a:t>- **Browser Support Variability**: Not all browsers support every feature.</a:t>
            </a:r>
          </a:p>
          <a:p>
            <a:r>
              <a:t>- **Marketing and Discoverability**: No app store presence.</a:t>
            </a:r>
          </a:p>
          <a:p>
            <a:r>
              <a:t>- **User Awareness**: Many users don't realize PWAs can be installed.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How to Build a PWA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**Make it Responsive**: Works across screens.</a:t>
            </a:r>
          </a:p>
          <a:p>
            <a:r>
              <a:t>- **Create a Web App Manifest**: Defines metadata.</a:t>
            </a:r>
          </a:p>
          <a:p>
            <a:r>
              <a:t>- **Implement Service Workers**: Enables offline use.</a:t>
            </a:r>
          </a:p>
          <a:p>
            <a:r>
              <a:t>- **Use HTTPS**: Secures the app.</a:t>
            </a:r>
          </a:p>
          <a:p>
            <a:r>
              <a:t>- **Optimize Performance**: Ensures fast loading.</a:t>
            </a:r>
          </a:p>
          <a:p>
            <a:r>
              <a:t>- **Test Across Browsers**: Ensures compatibility.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How PWAs Work – Video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Watch this demo: https://www.youtube.com/watch?v=m-sCdS0s8wM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Feel free to ask any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Web applications evolved from static sites to dynamic experiences.</a:t>
            </a:r>
          </a:p>
          <a:p>
            <a:r>
              <a:t>- PWAs combine web and native app capabilities.</a:t>
            </a:r>
          </a:p>
          <a:p>
            <a:r>
              <a:t>- Introduced by Google in 2015, PWAs are reshaping web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What is a Progressive Web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A web application that provides an app-like experience.</a:t>
            </a:r>
          </a:p>
          <a:p>
            <a:r>
              <a:t>- Works across devices with a browser.</a:t>
            </a:r>
          </a:p>
          <a:p>
            <a:r>
              <a:t>- Functions offline, sends push notifications, and installs on home screens.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Core Features of PWAs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**Progressive Enhancement**: Works across all browsers.</a:t>
            </a:r>
          </a:p>
          <a:p>
            <a:r>
              <a:t>- **Responsive Design**: Adapts to screen sizes.</a:t>
            </a:r>
          </a:p>
          <a:p>
            <a:r>
              <a:t>- **Offline Functionality**: Uses service workers.</a:t>
            </a:r>
          </a:p>
          <a:p>
            <a:r>
              <a:t>- **App-like Experience**: Smooth interactions.</a:t>
            </a:r>
          </a:p>
          <a:p>
            <a:r>
              <a:t>- **Security &amp; Discoverability**: Uses HTTPS and indexed by search engines.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PWAs vs Native Mobile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PWAs: No app store needed, automatic updates, smaller storage footprint.</a:t>
            </a:r>
          </a:p>
          <a:p>
            <a:r>
              <a:t>- Native Apps: Full device access, better performance, app store presence.</a:t>
            </a:r>
          </a:p>
          <a:p>
            <a:r>
              <a:t>- PWAs reduce development costs and increase accessibility.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Essential Components of PWAs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**Service Workers**: Enables offline functionality and push notifications.</a:t>
            </a:r>
          </a:p>
          <a:p>
            <a:r>
              <a:t>- **Web App Manifest**: Defines app metadata.</a:t>
            </a:r>
          </a:p>
          <a:p>
            <a:r>
              <a:t>- **Application Shell**: Ensures fast loading.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Why Businesses Love PWAs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**Lower Development Costs**: Single codebase.</a:t>
            </a:r>
          </a:p>
          <a:p>
            <a:r>
              <a:t>- **Faster Performance**: Uses caching.</a:t>
            </a:r>
          </a:p>
          <a:p>
            <a:r>
              <a:t>- **Higher Engagement**: Push notifications.</a:t>
            </a:r>
          </a:p>
          <a:p>
            <a:r>
              <a:t>- **Better SEO**: Indexed by search engines.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PWA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**Twitter Lite**: 65% increase in pages per session.</a:t>
            </a:r>
          </a:p>
          <a:p>
            <a:r>
              <a:t>- **Starbucks**: PWA is 99.84% smaller than their iOS app.</a:t>
            </a:r>
          </a:p>
          <a:p>
            <a:r>
              <a:t>- **Pinterest**: 40% increase in time spent.</a:t>
            </a:r>
          </a:p>
          <a:p>
            <a:r>
              <a:t>- **Uber**: Loads in under 3 seconds on 2G networks.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The Future of PWAs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**Expanded Browser API Support**: More device features accessible.</a:t>
            </a:r>
          </a:p>
          <a:p>
            <a:r>
              <a:t>- **Integration with AR, VR, AI**: Enhanced experiences.</a:t>
            </a:r>
          </a:p>
          <a:p>
            <a:r>
              <a:t>- **Enterprise Adoption**: Companies using PWAs.</a:t>
            </a:r>
          </a:p>
          <a:p>
            <a:r>
              <a:t>- **Hybrid Approaches**: Blending PWAs with native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