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16"/>
  </p:handoutMasterIdLst>
  <p:sldIdLst>
    <p:sldId id="256" r:id="rId2"/>
    <p:sldId id="277" r:id="rId3"/>
    <p:sldId id="279" r:id="rId4"/>
    <p:sldId id="281" r:id="rId5"/>
    <p:sldId id="270" r:id="rId6"/>
    <p:sldId id="283" r:id="rId7"/>
    <p:sldId id="278" r:id="rId8"/>
    <p:sldId id="264" r:id="rId9"/>
    <p:sldId id="271" r:id="rId10"/>
    <p:sldId id="276" r:id="rId11"/>
    <p:sldId id="265" r:id="rId12"/>
    <p:sldId id="275" r:id="rId13"/>
    <p:sldId id="263" r:id="rId14"/>
    <p:sldId id="285" r:id="rId15"/>
  </p:sldIdLst>
  <p:sldSz cx="12192000" cy="6858000"/>
  <p:notesSz cx="6858000" cy="9144000"/>
  <p:embeddedFontLst>
    <p:embeddedFont>
      <p:font typeface="Amasis MT Pro Black" panose="02040A04050005020304" pitchFamily="18" charset="0"/>
      <p:bold r:id="rId17"/>
      <p:boldItalic r:id="rId18"/>
    </p:embeddedFont>
    <p:embeddedFont>
      <p:font typeface="Haettenschweiler" panose="020B0706040902060204" pitchFamily="34" charset="0"/>
      <p:regular r:id="rId19"/>
    </p:embeddedFont>
    <p:embeddedFont>
      <p:font typeface="Inter" panose="020B0604020202020204" charset="0"/>
      <p:regular r:id="rId20"/>
      <p:bold r:id="rId21"/>
    </p:embeddedFont>
    <p:embeddedFont>
      <p:font typeface="Inter ExtraBold" panose="020B0604020202020204" charset="0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orient="horz" pos="1224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  <p15:guide id="13" pos="1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0"/>
    <a:srgbClr val="E50102"/>
    <a:srgbClr val="FCB937"/>
    <a:srgbClr val="F3D200"/>
    <a:srgbClr val="C4C4C4"/>
    <a:srgbClr val="FEFC45"/>
    <a:srgbClr val="C6FC8B"/>
    <a:srgbClr val="FCA659"/>
    <a:srgbClr val="FF6F29"/>
    <a:srgbClr val="F05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7" autoAdjust="0"/>
  </p:normalViewPr>
  <p:slideViewPr>
    <p:cSldViewPr snapToGrid="0" showGuides="1">
      <p:cViewPr varScale="1">
        <p:scale>
          <a:sx n="89" d="100"/>
          <a:sy n="89" d="100"/>
        </p:scale>
        <p:origin x="725" y="72"/>
      </p:cViewPr>
      <p:guideLst>
        <p:guide pos="3840"/>
        <p:guide pos="408"/>
        <p:guide pos="7272"/>
        <p:guide orient="horz" pos="312"/>
        <p:guide orient="horz" pos="4008"/>
        <p:guide pos="6144"/>
        <p:guide orient="horz" pos="1224"/>
        <p:guide orient="horz" pos="2976"/>
        <p:guide pos="163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2F775B-4B6C-25CF-A543-B5452E065B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E77C1-024B-4CFF-17FE-210F290232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E0924-2086-4B5B-8F4F-BA1631E2357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01E5-5410-9A00-E1BE-6991BFAD85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D5A41-58F2-991A-529B-996887B141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45E67-1B17-46BE-A2ED-7AA5A39F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6534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A30C41-DC13-03F9-DE3C-FBBBB2CC0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9181" y="666340"/>
            <a:ext cx="3995606" cy="5526916"/>
          </a:xfrm>
          <a:custGeom>
            <a:avLst/>
            <a:gdLst>
              <a:gd name="connsiteX0" fmla="*/ 0 w 3995606"/>
              <a:gd name="connsiteY0" fmla="*/ 0 h 5526916"/>
              <a:gd name="connsiteX1" fmla="*/ 3995606 w 3995606"/>
              <a:gd name="connsiteY1" fmla="*/ 0 h 5526916"/>
              <a:gd name="connsiteX2" fmla="*/ 3995606 w 3995606"/>
              <a:gd name="connsiteY2" fmla="*/ 5526916 h 5526916"/>
              <a:gd name="connsiteX3" fmla="*/ 0 w 3995606"/>
              <a:gd name="connsiteY3" fmla="*/ 5526916 h 552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606" h="5526916">
                <a:moveTo>
                  <a:pt x="0" y="0"/>
                </a:moveTo>
                <a:lnTo>
                  <a:pt x="3995606" y="0"/>
                </a:lnTo>
                <a:lnTo>
                  <a:pt x="3995606" y="5526916"/>
                </a:lnTo>
                <a:lnTo>
                  <a:pt x="0" y="5526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EE09402-B9FF-2D45-97C8-A0CD8F7A69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699" y="613791"/>
            <a:ext cx="10896600" cy="3030158"/>
          </a:xfrm>
          <a:custGeom>
            <a:avLst/>
            <a:gdLst>
              <a:gd name="connsiteX0" fmla="*/ 0 w 10896600"/>
              <a:gd name="connsiteY0" fmla="*/ 0 h 3030158"/>
              <a:gd name="connsiteX1" fmla="*/ 10896600 w 10896600"/>
              <a:gd name="connsiteY1" fmla="*/ 0 h 3030158"/>
              <a:gd name="connsiteX2" fmla="*/ 10896600 w 10896600"/>
              <a:gd name="connsiteY2" fmla="*/ 3030158 h 3030158"/>
              <a:gd name="connsiteX3" fmla="*/ 0 w 10896600"/>
              <a:gd name="connsiteY3" fmla="*/ 3030158 h 303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3030158">
                <a:moveTo>
                  <a:pt x="0" y="0"/>
                </a:moveTo>
                <a:lnTo>
                  <a:pt x="10896600" y="0"/>
                </a:lnTo>
                <a:lnTo>
                  <a:pt x="10896600" y="3030158"/>
                </a:lnTo>
                <a:lnTo>
                  <a:pt x="0" y="30301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A89C50-13A1-DC1B-DE53-9B642056E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66340"/>
            <a:ext cx="3995606" cy="5526916"/>
          </a:xfrm>
          <a:custGeom>
            <a:avLst/>
            <a:gdLst>
              <a:gd name="connsiteX0" fmla="*/ 0 w 3995606"/>
              <a:gd name="connsiteY0" fmla="*/ 0 h 5526916"/>
              <a:gd name="connsiteX1" fmla="*/ 3995606 w 3995606"/>
              <a:gd name="connsiteY1" fmla="*/ 0 h 5526916"/>
              <a:gd name="connsiteX2" fmla="*/ 3995606 w 3995606"/>
              <a:gd name="connsiteY2" fmla="*/ 5526916 h 5526916"/>
              <a:gd name="connsiteX3" fmla="*/ 0 w 3995606"/>
              <a:gd name="connsiteY3" fmla="*/ 5526916 h 552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606" h="5526916">
                <a:moveTo>
                  <a:pt x="0" y="0"/>
                </a:moveTo>
                <a:lnTo>
                  <a:pt x="3995606" y="0"/>
                </a:lnTo>
                <a:lnTo>
                  <a:pt x="3995606" y="5526916"/>
                </a:lnTo>
                <a:lnTo>
                  <a:pt x="0" y="5526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4794C7-FC62-D4F4-CF38-943C90330F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1" y="933193"/>
            <a:ext cx="2314575" cy="2314575"/>
          </a:xfrm>
          <a:custGeom>
            <a:avLst/>
            <a:gdLst>
              <a:gd name="connsiteX0" fmla="*/ 0 w 2314575"/>
              <a:gd name="connsiteY0" fmla="*/ 0 h 2314575"/>
              <a:gd name="connsiteX1" fmla="*/ 2314575 w 2314575"/>
              <a:gd name="connsiteY1" fmla="*/ 0 h 2314575"/>
              <a:gd name="connsiteX2" fmla="*/ 2314575 w 2314575"/>
              <a:gd name="connsiteY2" fmla="*/ 2314575 h 2314575"/>
              <a:gd name="connsiteX3" fmla="*/ 0 w 2314575"/>
              <a:gd name="connsiteY3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2314575">
                <a:moveTo>
                  <a:pt x="0" y="0"/>
                </a:moveTo>
                <a:lnTo>
                  <a:pt x="2314575" y="0"/>
                </a:lnTo>
                <a:lnTo>
                  <a:pt x="2314575" y="2314575"/>
                </a:lnTo>
                <a:lnTo>
                  <a:pt x="0" y="2314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2E9409-D0C9-DF97-4512-3BD10F3ACF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701" y="3686435"/>
            <a:ext cx="2314575" cy="2314575"/>
          </a:xfrm>
          <a:custGeom>
            <a:avLst/>
            <a:gdLst>
              <a:gd name="connsiteX0" fmla="*/ 0 w 2314575"/>
              <a:gd name="connsiteY0" fmla="*/ 0 h 2314575"/>
              <a:gd name="connsiteX1" fmla="*/ 2314575 w 2314575"/>
              <a:gd name="connsiteY1" fmla="*/ 0 h 2314575"/>
              <a:gd name="connsiteX2" fmla="*/ 2314575 w 2314575"/>
              <a:gd name="connsiteY2" fmla="*/ 2314575 h 2314575"/>
              <a:gd name="connsiteX3" fmla="*/ 0 w 2314575"/>
              <a:gd name="connsiteY3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2314575">
                <a:moveTo>
                  <a:pt x="0" y="0"/>
                </a:moveTo>
                <a:lnTo>
                  <a:pt x="2314575" y="0"/>
                </a:lnTo>
                <a:lnTo>
                  <a:pt x="2314575" y="2314575"/>
                </a:lnTo>
                <a:lnTo>
                  <a:pt x="0" y="2314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FB3AB8-F6AA-4A6B-70F7-9BE528A761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5260" y="664745"/>
            <a:ext cx="1598259" cy="1598259"/>
          </a:xfrm>
          <a:custGeom>
            <a:avLst/>
            <a:gdLst>
              <a:gd name="connsiteX0" fmla="*/ 0 w 1598259"/>
              <a:gd name="connsiteY0" fmla="*/ 0 h 1598259"/>
              <a:gd name="connsiteX1" fmla="*/ 1598259 w 1598259"/>
              <a:gd name="connsiteY1" fmla="*/ 0 h 1598259"/>
              <a:gd name="connsiteX2" fmla="*/ 1598259 w 1598259"/>
              <a:gd name="connsiteY2" fmla="*/ 1598259 h 1598259"/>
              <a:gd name="connsiteX3" fmla="*/ 0 w 1598259"/>
              <a:gd name="connsiteY3" fmla="*/ 1598259 h 159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259" h="1598259">
                <a:moveTo>
                  <a:pt x="0" y="0"/>
                </a:moveTo>
                <a:lnTo>
                  <a:pt x="1598259" y="0"/>
                </a:lnTo>
                <a:lnTo>
                  <a:pt x="1598259" y="1598259"/>
                </a:lnTo>
                <a:lnTo>
                  <a:pt x="0" y="1598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798331-ECB7-441D-49F0-B102107C14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5260" y="2629074"/>
            <a:ext cx="1598259" cy="1598259"/>
          </a:xfrm>
          <a:custGeom>
            <a:avLst/>
            <a:gdLst>
              <a:gd name="connsiteX0" fmla="*/ 0 w 1598259"/>
              <a:gd name="connsiteY0" fmla="*/ 0 h 1598259"/>
              <a:gd name="connsiteX1" fmla="*/ 1598259 w 1598259"/>
              <a:gd name="connsiteY1" fmla="*/ 0 h 1598259"/>
              <a:gd name="connsiteX2" fmla="*/ 1598259 w 1598259"/>
              <a:gd name="connsiteY2" fmla="*/ 1598259 h 1598259"/>
              <a:gd name="connsiteX3" fmla="*/ 0 w 1598259"/>
              <a:gd name="connsiteY3" fmla="*/ 1598259 h 159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259" h="1598259">
                <a:moveTo>
                  <a:pt x="0" y="0"/>
                </a:moveTo>
                <a:lnTo>
                  <a:pt x="1598259" y="0"/>
                </a:lnTo>
                <a:lnTo>
                  <a:pt x="1598259" y="1598259"/>
                </a:lnTo>
                <a:lnTo>
                  <a:pt x="0" y="1598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85E839-615D-FAAA-0671-23B966F0E4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260" y="4593402"/>
            <a:ext cx="1598259" cy="1598259"/>
          </a:xfrm>
          <a:custGeom>
            <a:avLst/>
            <a:gdLst>
              <a:gd name="connsiteX0" fmla="*/ 0 w 1598259"/>
              <a:gd name="connsiteY0" fmla="*/ 0 h 1598259"/>
              <a:gd name="connsiteX1" fmla="*/ 1598259 w 1598259"/>
              <a:gd name="connsiteY1" fmla="*/ 0 h 1598259"/>
              <a:gd name="connsiteX2" fmla="*/ 1598259 w 1598259"/>
              <a:gd name="connsiteY2" fmla="*/ 1598259 h 1598259"/>
              <a:gd name="connsiteX3" fmla="*/ 0 w 1598259"/>
              <a:gd name="connsiteY3" fmla="*/ 1598259 h 159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259" h="1598259">
                <a:moveTo>
                  <a:pt x="0" y="0"/>
                </a:moveTo>
                <a:lnTo>
                  <a:pt x="1598259" y="0"/>
                </a:lnTo>
                <a:lnTo>
                  <a:pt x="1598259" y="1598259"/>
                </a:lnTo>
                <a:lnTo>
                  <a:pt x="0" y="1598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356477-00E2-5FAC-4AD0-A5A5962A56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4510" y="2574262"/>
            <a:ext cx="1598259" cy="1598259"/>
          </a:xfrm>
          <a:custGeom>
            <a:avLst/>
            <a:gdLst>
              <a:gd name="connsiteX0" fmla="*/ 0 w 1598259"/>
              <a:gd name="connsiteY0" fmla="*/ 0 h 1598259"/>
              <a:gd name="connsiteX1" fmla="*/ 1598259 w 1598259"/>
              <a:gd name="connsiteY1" fmla="*/ 0 h 1598259"/>
              <a:gd name="connsiteX2" fmla="*/ 1598259 w 1598259"/>
              <a:gd name="connsiteY2" fmla="*/ 1598259 h 1598259"/>
              <a:gd name="connsiteX3" fmla="*/ 0 w 1598259"/>
              <a:gd name="connsiteY3" fmla="*/ 1598259 h 159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259" h="1598259">
                <a:moveTo>
                  <a:pt x="0" y="0"/>
                </a:moveTo>
                <a:lnTo>
                  <a:pt x="1598259" y="0"/>
                </a:lnTo>
                <a:lnTo>
                  <a:pt x="1598259" y="1598259"/>
                </a:lnTo>
                <a:lnTo>
                  <a:pt x="0" y="1598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68DCA-E532-EEF6-1257-7BBE04F7BE94}"/>
              </a:ext>
            </a:extLst>
          </p:cNvPr>
          <p:cNvSpPr/>
          <p:nvPr/>
        </p:nvSpPr>
        <p:spPr>
          <a:xfrm>
            <a:off x="-95250" y="-65079"/>
            <a:ext cx="5053144" cy="6989754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8944E10-7552-7259-BD81-A5D4BAE1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756" y="2486823"/>
            <a:ext cx="2157132" cy="18859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D07F26-B1BF-51F5-423B-D821D039E7EA}"/>
              </a:ext>
            </a:extLst>
          </p:cNvPr>
          <p:cNvGrpSpPr/>
          <p:nvPr/>
        </p:nvGrpSpPr>
        <p:grpSpPr>
          <a:xfrm>
            <a:off x="4453068" y="1877224"/>
            <a:ext cx="7181720" cy="2951950"/>
            <a:chOff x="4453068" y="1877224"/>
            <a:chExt cx="7181720" cy="295195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50B5DD-0403-ECB3-3277-A2FC65E2AB6B}"/>
                </a:ext>
              </a:extLst>
            </p:cNvPr>
            <p:cNvSpPr/>
            <p:nvPr/>
          </p:nvSpPr>
          <p:spPr>
            <a:xfrm>
              <a:off x="4453068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1ED13-E7C4-1322-2FF6-12EF7A52E987}"/>
                </a:ext>
              </a:extLst>
            </p:cNvPr>
            <p:cNvSpPr/>
            <p:nvPr/>
          </p:nvSpPr>
          <p:spPr>
            <a:xfrm>
              <a:off x="4591182" y="1877225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AA2D1-7DEB-2A90-D50E-A1249C25F12B}"/>
                </a:ext>
              </a:extLst>
            </p:cNvPr>
            <p:cNvSpPr/>
            <p:nvPr/>
          </p:nvSpPr>
          <p:spPr>
            <a:xfrm>
              <a:off x="4453069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AF3301-6E63-3E04-480B-261A221AA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069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0E5DD-4964-A280-0B16-2BA55815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4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64D331-82FD-EC73-9672-E20DD32F1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5" y="4677573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26CA4C-1E4A-DC00-BA72-F3F9616777FE}"/>
              </a:ext>
            </a:extLst>
          </p:cNvPr>
          <p:cNvSpPr txBox="1"/>
          <p:nvPr/>
        </p:nvSpPr>
        <p:spPr>
          <a:xfrm>
            <a:off x="5413915" y="2875002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McDonald’s</a:t>
            </a:r>
            <a:endParaRPr lang="en-IN" sz="44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339AE-660A-79E5-7374-ABED0618D7A2}"/>
              </a:ext>
            </a:extLst>
          </p:cNvPr>
          <p:cNvSpPr txBox="1"/>
          <p:nvPr/>
        </p:nvSpPr>
        <p:spPr>
          <a:xfrm>
            <a:off x="5305245" y="802257"/>
            <a:ext cx="619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Haettenschweiler" panose="020B0706040902060204" pitchFamily="34" charset="0"/>
              </a:rPr>
              <a:t> Cloud architecture group project</a:t>
            </a:r>
            <a:endParaRPr lang="en-IN" sz="3600" dirty="0">
              <a:latin typeface="Haettenschweiler" panose="020B070604090206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F71C-BD98-62E2-CDAE-6ACCE51FB4C7}"/>
              </a:ext>
            </a:extLst>
          </p:cNvPr>
          <p:cNvSpPr txBox="1"/>
          <p:nvPr/>
        </p:nvSpPr>
        <p:spPr>
          <a:xfrm>
            <a:off x="9325155" y="5348377"/>
            <a:ext cx="250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4</a:t>
            </a:r>
          </a:p>
          <a:p>
            <a:r>
              <a:rPr lang="en-US" dirty="0"/>
              <a:t>PADCHA</a:t>
            </a:r>
            <a:br>
              <a:rPr lang="en-US" dirty="0"/>
            </a:br>
            <a:r>
              <a:rPr lang="en-US" dirty="0"/>
              <a:t>SAGAR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90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D0CC41-7B3B-89E5-2E41-9A431CFCB1FF}"/>
              </a:ext>
            </a:extLst>
          </p:cNvPr>
          <p:cNvGrpSpPr/>
          <p:nvPr/>
        </p:nvGrpSpPr>
        <p:grpSpPr>
          <a:xfrm>
            <a:off x="3066733" y="1936755"/>
            <a:ext cx="3050580" cy="4422908"/>
            <a:chOff x="1362204" y="1936755"/>
            <a:chExt cx="3050580" cy="442290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815F55D-0DCE-0E15-267E-CFB3EE804743}"/>
                </a:ext>
              </a:extLst>
            </p:cNvPr>
            <p:cNvSpPr/>
            <p:nvPr/>
          </p:nvSpPr>
          <p:spPr>
            <a:xfrm>
              <a:off x="1362205" y="1936755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D7FB67-E765-33E1-4411-2187A55CB5E4}"/>
                </a:ext>
              </a:extLst>
            </p:cNvPr>
            <p:cNvSpPr/>
            <p:nvPr/>
          </p:nvSpPr>
          <p:spPr>
            <a:xfrm>
              <a:off x="1500319" y="1936756"/>
              <a:ext cx="2912465" cy="4271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E97DE1-166E-E5C9-0E94-AF45FF4D48B0}"/>
                </a:ext>
              </a:extLst>
            </p:cNvPr>
            <p:cNvSpPr/>
            <p:nvPr/>
          </p:nvSpPr>
          <p:spPr>
            <a:xfrm>
              <a:off x="1362206" y="2088357"/>
              <a:ext cx="2912465" cy="4271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BE2135-3EE8-89FA-B197-8F8EF8DB6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2204" y="1936756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AFB758-EB7B-4E41-6005-B4D707536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4671" y="1936756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03DF9E-A29A-ACFE-00DD-543D0A451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4670" y="6208062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1B7377A-A971-5E90-D8D8-DCA77B5B2491}"/>
              </a:ext>
            </a:extLst>
          </p:cNvPr>
          <p:cNvGrpSpPr/>
          <p:nvPr/>
        </p:nvGrpSpPr>
        <p:grpSpPr>
          <a:xfrm>
            <a:off x="7044511" y="1936755"/>
            <a:ext cx="2918819" cy="4422908"/>
            <a:chOff x="4705646" y="1936755"/>
            <a:chExt cx="2918819" cy="44229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113412-6F1E-4826-B7EF-5C7C539D68B4}"/>
                </a:ext>
              </a:extLst>
            </p:cNvPr>
            <p:cNvSpPr/>
            <p:nvPr/>
          </p:nvSpPr>
          <p:spPr>
            <a:xfrm flipH="1">
              <a:off x="4846936" y="1936756"/>
              <a:ext cx="2636238" cy="4271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512D76-FE98-2567-8999-54BE9EA46C45}"/>
                </a:ext>
              </a:extLst>
            </p:cNvPr>
            <p:cNvSpPr/>
            <p:nvPr/>
          </p:nvSpPr>
          <p:spPr>
            <a:xfrm flipH="1">
              <a:off x="4708823" y="2088357"/>
              <a:ext cx="2912465" cy="4271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AA0BF2-4AC0-8948-6410-AA051EDA8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52" y="193675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B89865-D60E-81DA-D8FC-46D568234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646" y="193675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7465CFB-85CA-497A-8031-8F7BDE59B52D}"/>
              </a:ext>
            </a:extLst>
          </p:cNvPr>
          <p:cNvGrpSpPr/>
          <p:nvPr/>
        </p:nvGrpSpPr>
        <p:grpSpPr>
          <a:xfrm>
            <a:off x="4111982" y="2664189"/>
            <a:ext cx="802201" cy="962702"/>
            <a:chOff x="4014054" y="990596"/>
            <a:chExt cx="4063750" cy="487680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9B020E5-CECF-F5B4-0321-00247B371932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06E9B6-4C49-5F17-79E7-92F1B4F49B9F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229443-C8F8-CEDE-E281-7F0490A27B01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8A9E4CC-5ADB-DB50-5921-98E0EBF29ADF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BF8106-DFA0-20D4-D84C-4B7FD60C4E9F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936053-361F-A136-03BB-3CE45DCAF7AA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EA4C90-EB1C-93A9-25CB-CD927249D991}"/>
              </a:ext>
            </a:extLst>
          </p:cNvPr>
          <p:cNvGrpSpPr/>
          <p:nvPr/>
        </p:nvGrpSpPr>
        <p:grpSpPr>
          <a:xfrm>
            <a:off x="8092935" y="2691482"/>
            <a:ext cx="802201" cy="962702"/>
            <a:chOff x="4014054" y="990596"/>
            <a:chExt cx="4063750" cy="487680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561D43-165A-7859-9EF6-3D886412DBCF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8FAAA8-839A-2E89-732A-59041178D8E7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8" name="Graphic 5">
              <a:extLst>
                <a:ext uri="{FF2B5EF4-FFF2-40B4-BE49-F238E27FC236}">
                  <a16:creationId xmlns:a16="http://schemas.microsoft.com/office/drawing/2014/main" id="{C4F41371-037A-984F-A69A-7308A52F080E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95EC7B4-A274-A5B8-FDC1-965ACD0F7B5A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5EE63A-64C6-91F3-A2A4-2B0DC3BAA55E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E612D-859F-A6A0-8D32-2C44B41E197D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8D49F7-5D67-1322-B7ED-5C7B474AE653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54208B6-1A50-8EBA-A7D7-4D996B89C00E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D0FE1B-D282-F740-EF25-8D9CA3322ADB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2DF4FC2-AA74-A806-3289-E9DBA0BEFC7E}"/>
              </a:ext>
            </a:extLst>
          </p:cNvPr>
          <p:cNvSpPr txBox="1"/>
          <p:nvPr/>
        </p:nvSpPr>
        <p:spPr>
          <a:xfrm>
            <a:off x="7627787" y="3915373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Events</a:t>
            </a:r>
          </a:p>
          <a:p>
            <a:pPr algn="ctr"/>
            <a:r>
              <a:rPr lang="en-US" sz="2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Notification</a:t>
            </a:r>
            <a:endParaRPr lang="en-IN" sz="21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BD6B25-C158-539C-4741-A9F92821DE00}"/>
              </a:ext>
            </a:extLst>
          </p:cNvPr>
          <p:cNvSpPr txBox="1"/>
          <p:nvPr/>
        </p:nvSpPr>
        <p:spPr>
          <a:xfrm>
            <a:off x="3067062" y="3942664"/>
            <a:ext cx="2927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Pre-define Schedule</a:t>
            </a:r>
          </a:p>
          <a:p>
            <a:pPr algn="ctr"/>
            <a:r>
              <a:rPr lang="en-US" sz="2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Update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5AE2C-79DD-0207-7D44-B34ACEDADAB5}"/>
              </a:ext>
            </a:extLst>
          </p:cNvPr>
          <p:cNvSpPr txBox="1"/>
          <p:nvPr/>
        </p:nvSpPr>
        <p:spPr>
          <a:xfrm flipH="1">
            <a:off x="982914" y="310233"/>
            <a:ext cx="1033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Workflow</a:t>
            </a:r>
            <a:endParaRPr lang="en-IN" sz="18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E5BD2-DBB2-916C-95FA-4EC435752BF2}"/>
              </a:ext>
            </a:extLst>
          </p:cNvPr>
          <p:cNvSpPr txBox="1"/>
          <p:nvPr/>
        </p:nvSpPr>
        <p:spPr>
          <a:xfrm>
            <a:off x="3698543" y="4817654"/>
            <a:ext cx="1705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Inter ExtraBold" panose="020B0604020202020204" charset="0"/>
                <a:ea typeface="Inter ExtraBold" panose="020B0604020202020204" charset="0"/>
              </a:rPr>
              <a:t>6AM</a:t>
            </a:r>
          </a:p>
          <a:p>
            <a:pPr algn="ctr"/>
            <a:r>
              <a:rPr lang="en-CA" sz="3200" dirty="0">
                <a:latin typeface="Inter ExtraBold" panose="020B0604020202020204" charset="0"/>
                <a:ea typeface="Inter ExtraBold" panose="020B0604020202020204" charset="0"/>
              </a:rPr>
              <a:t>Daily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07109-C1FC-1DEB-75FB-A42ADF182923}"/>
              </a:ext>
            </a:extLst>
          </p:cNvPr>
          <p:cNvSpPr txBox="1"/>
          <p:nvPr/>
        </p:nvSpPr>
        <p:spPr>
          <a:xfrm>
            <a:off x="7206016" y="4778989"/>
            <a:ext cx="304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Inter ExtraBold" panose="020B0604020202020204" charset="0"/>
                <a:ea typeface="Inter ExtraBold" panose="020B0604020202020204" charset="0"/>
              </a:rPr>
              <a:t>Low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Inter ExtraBold" panose="020B0604020202020204" charset="0"/>
                <a:ea typeface="Inter ExtraBold" panose="020B0604020202020204" charset="0"/>
              </a:rPr>
              <a:t>Pick up/Delivery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49138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A30F682F-B846-C4DD-7ABD-B9B5DC62D986}"/>
              </a:ext>
            </a:extLst>
          </p:cNvPr>
          <p:cNvSpPr txBox="1"/>
          <p:nvPr/>
        </p:nvSpPr>
        <p:spPr>
          <a:xfrm>
            <a:off x="2730349" y="357613"/>
            <a:ext cx="6731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Pipeline Monitoring Strategy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0D9858-C84E-02CD-E1FF-8A00E9992E98}"/>
              </a:ext>
            </a:extLst>
          </p:cNvPr>
          <p:cNvGrpSpPr/>
          <p:nvPr/>
        </p:nvGrpSpPr>
        <p:grpSpPr>
          <a:xfrm>
            <a:off x="658459" y="1468050"/>
            <a:ext cx="10875082" cy="4724384"/>
            <a:chOff x="658459" y="1563300"/>
            <a:chExt cx="10875082" cy="47243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D6C986-37A9-4191-6DA9-8BA9F4A02AB8}"/>
                </a:ext>
              </a:extLst>
            </p:cNvPr>
            <p:cNvSpPr/>
            <p:nvPr/>
          </p:nvSpPr>
          <p:spPr>
            <a:xfrm>
              <a:off x="4778378" y="2607869"/>
              <a:ext cx="2635245" cy="2635244"/>
            </a:xfrm>
            <a:prstGeom prst="rect">
              <a:avLst/>
            </a:prstGeom>
            <a:solidFill>
              <a:srgbClr val="E50102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27CCB7F-3F6D-05CE-2F9B-1F8252C19D99}"/>
                </a:ext>
              </a:extLst>
            </p:cNvPr>
            <p:cNvSpPr/>
            <p:nvPr/>
          </p:nvSpPr>
          <p:spPr>
            <a:xfrm rot="5400000">
              <a:off x="8359134" y="4269424"/>
              <a:ext cx="93858" cy="10011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1E9FF56-9B2F-0287-A693-7E9EA492C540}"/>
                </a:ext>
              </a:extLst>
            </p:cNvPr>
            <p:cNvGrpSpPr/>
            <p:nvPr/>
          </p:nvGrpSpPr>
          <p:grpSpPr>
            <a:xfrm>
              <a:off x="6436536" y="1563300"/>
              <a:ext cx="2019431" cy="2028338"/>
              <a:chOff x="6436536" y="1563300"/>
              <a:chExt cx="2019431" cy="2028338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4BE4C37-F1F5-9AD4-E710-395CD09E57F7}"/>
                  </a:ext>
                </a:extLst>
              </p:cNvPr>
              <p:cNvSpPr/>
              <p:nvPr/>
            </p:nvSpPr>
            <p:spPr>
              <a:xfrm>
                <a:off x="6440836" y="1567600"/>
                <a:ext cx="93858" cy="100115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7FB2C2-04A6-D363-75F8-929B5B21B4D3}"/>
                  </a:ext>
                </a:extLst>
              </p:cNvPr>
              <p:cNvSpPr/>
              <p:nvPr/>
            </p:nvSpPr>
            <p:spPr>
              <a:xfrm>
                <a:off x="6532044" y="1567600"/>
                <a:ext cx="1920700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49EC58-BDEB-4A48-A91B-964CECA5958D}"/>
                  </a:ext>
                </a:extLst>
              </p:cNvPr>
              <p:cNvSpPr/>
              <p:nvPr/>
            </p:nvSpPr>
            <p:spPr>
              <a:xfrm>
                <a:off x="6440836" y="1667715"/>
                <a:ext cx="1920700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D992A5-A51A-9478-D3C7-D679EC5FBC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36536" y="1563300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48A84E9-7ED7-299D-F4AE-7F1D77185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4187" y="1567600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DE6C044-5C78-9FFD-3466-BC8451FB7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4760" y="3491523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aphic 50">
                <a:extLst>
                  <a:ext uri="{FF2B5EF4-FFF2-40B4-BE49-F238E27FC236}">
                    <a16:creationId xmlns:a16="http://schemas.microsoft.com/office/drawing/2014/main" id="{C4BDD62B-46C3-E0E9-FDB7-40C989A1B1BC}"/>
                  </a:ext>
                </a:extLst>
              </p:cNvPr>
              <p:cNvGrpSpPr/>
              <p:nvPr/>
            </p:nvGrpSpPr>
            <p:grpSpPr>
              <a:xfrm>
                <a:off x="7106435" y="2336154"/>
                <a:ext cx="588941" cy="583257"/>
                <a:chOff x="7076988" y="2306991"/>
                <a:chExt cx="647835" cy="641583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C70EB7EB-E04F-DAAE-2767-7C10FCC3D171}"/>
                    </a:ext>
                  </a:extLst>
                </p:cNvPr>
                <p:cNvSpPr/>
                <p:nvPr/>
              </p:nvSpPr>
              <p:spPr>
                <a:xfrm>
                  <a:off x="7076988" y="2713246"/>
                  <a:ext cx="647835" cy="96083"/>
                </a:xfrm>
                <a:custGeom>
                  <a:avLst/>
                  <a:gdLst>
                    <a:gd name="connsiteX0" fmla="*/ 604098 w 647835"/>
                    <a:gd name="connsiteY0" fmla="*/ 96084 h 96083"/>
                    <a:gd name="connsiteX1" fmla="*/ 43737 w 647835"/>
                    <a:gd name="connsiteY1" fmla="*/ 96084 h 96083"/>
                    <a:gd name="connsiteX2" fmla="*/ 0 w 647835"/>
                    <a:gd name="connsiteY2" fmla="*/ 52347 h 96083"/>
                    <a:gd name="connsiteX3" fmla="*/ 0 w 647835"/>
                    <a:gd name="connsiteY3" fmla="*/ 43737 h 96083"/>
                    <a:gd name="connsiteX4" fmla="*/ 43737 w 647835"/>
                    <a:gd name="connsiteY4" fmla="*/ 0 h 96083"/>
                    <a:gd name="connsiteX5" fmla="*/ 604099 w 647835"/>
                    <a:gd name="connsiteY5" fmla="*/ 0 h 96083"/>
                    <a:gd name="connsiteX6" fmla="*/ 647836 w 647835"/>
                    <a:gd name="connsiteY6" fmla="*/ 43737 h 96083"/>
                    <a:gd name="connsiteX7" fmla="*/ 647836 w 647835"/>
                    <a:gd name="connsiteY7" fmla="*/ 52347 h 96083"/>
                    <a:gd name="connsiteX8" fmla="*/ 604098 w 647835"/>
                    <a:gd name="connsiteY8" fmla="*/ 96084 h 96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835" h="96083">
                      <a:moveTo>
                        <a:pt x="604098" y="96084"/>
                      </a:moveTo>
                      <a:lnTo>
                        <a:pt x="43737" y="96084"/>
                      </a:lnTo>
                      <a:cubicBezTo>
                        <a:pt x="19582" y="96084"/>
                        <a:pt x="0" y="76503"/>
                        <a:pt x="0" y="52347"/>
                      </a:cubicBezTo>
                      <a:lnTo>
                        <a:pt x="0" y="43737"/>
                      </a:lnTo>
                      <a:cubicBezTo>
                        <a:pt x="0" y="19582"/>
                        <a:pt x="19582" y="0"/>
                        <a:pt x="43737" y="0"/>
                      </a:cubicBezTo>
                      <a:lnTo>
                        <a:pt x="604099" y="0"/>
                      </a:lnTo>
                      <a:cubicBezTo>
                        <a:pt x="628254" y="0"/>
                        <a:pt x="647836" y="19582"/>
                        <a:pt x="647836" y="43737"/>
                      </a:cubicBezTo>
                      <a:lnTo>
                        <a:pt x="647836" y="52347"/>
                      </a:lnTo>
                      <a:cubicBezTo>
                        <a:pt x="647834" y="76503"/>
                        <a:pt x="628254" y="96084"/>
                        <a:pt x="604098" y="96084"/>
                      </a:cubicBezTo>
                      <a:close/>
                    </a:path>
                  </a:pathLst>
                </a:custGeom>
                <a:solidFill>
                  <a:srgbClr val="E94444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FBE456F-41FE-14A5-7C52-610B6895605D}"/>
                    </a:ext>
                  </a:extLst>
                </p:cNvPr>
                <p:cNvSpPr/>
                <p:nvPr/>
              </p:nvSpPr>
              <p:spPr>
                <a:xfrm>
                  <a:off x="7655494" y="2713245"/>
                  <a:ext cx="69325" cy="96091"/>
                </a:xfrm>
                <a:custGeom>
                  <a:avLst/>
                  <a:gdLst>
                    <a:gd name="connsiteX0" fmla="*/ 69325 w 69325"/>
                    <a:gd name="connsiteY0" fmla="*/ 43733 h 96091"/>
                    <a:gd name="connsiteX1" fmla="*/ 69325 w 69325"/>
                    <a:gd name="connsiteY1" fmla="*/ 52346 h 96091"/>
                    <a:gd name="connsiteX2" fmla="*/ 25593 w 69325"/>
                    <a:gd name="connsiteY2" fmla="*/ 96091 h 96091"/>
                    <a:gd name="connsiteX3" fmla="*/ 0 w 69325"/>
                    <a:gd name="connsiteY3" fmla="*/ 96091 h 96091"/>
                    <a:gd name="connsiteX4" fmla="*/ 43733 w 69325"/>
                    <a:gd name="connsiteY4" fmla="*/ 52346 h 96091"/>
                    <a:gd name="connsiteX5" fmla="*/ 43733 w 69325"/>
                    <a:gd name="connsiteY5" fmla="*/ 43733 h 96091"/>
                    <a:gd name="connsiteX6" fmla="*/ 0 w 69325"/>
                    <a:gd name="connsiteY6" fmla="*/ 0 h 96091"/>
                    <a:gd name="connsiteX7" fmla="*/ 25593 w 69325"/>
                    <a:gd name="connsiteY7" fmla="*/ 0 h 96091"/>
                    <a:gd name="connsiteX8" fmla="*/ 69325 w 69325"/>
                    <a:gd name="connsiteY8" fmla="*/ 43733 h 9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325" h="96091">
                      <a:moveTo>
                        <a:pt x="69325" y="43733"/>
                      </a:moveTo>
                      <a:lnTo>
                        <a:pt x="69325" y="52346"/>
                      </a:lnTo>
                      <a:cubicBezTo>
                        <a:pt x="69325" y="76506"/>
                        <a:pt x="49752" y="96091"/>
                        <a:pt x="25593" y="96091"/>
                      </a:cubicBezTo>
                      <a:lnTo>
                        <a:pt x="0" y="96091"/>
                      </a:lnTo>
                      <a:cubicBezTo>
                        <a:pt x="24160" y="96091"/>
                        <a:pt x="43733" y="76506"/>
                        <a:pt x="43733" y="52346"/>
                      </a:cubicBezTo>
                      <a:lnTo>
                        <a:pt x="43733" y="43733"/>
                      </a:lnTo>
                      <a:cubicBezTo>
                        <a:pt x="43733" y="19586"/>
                        <a:pt x="24160" y="0"/>
                        <a:pt x="0" y="0"/>
                      </a:cubicBezTo>
                      <a:lnTo>
                        <a:pt x="25593" y="0"/>
                      </a:lnTo>
                      <a:cubicBezTo>
                        <a:pt x="49752" y="0"/>
                        <a:pt x="69325" y="19587"/>
                        <a:pt x="69325" y="43733"/>
                      </a:cubicBezTo>
                      <a:close/>
                    </a:path>
                  </a:pathLst>
                </a:custGeom>
                <a:solidFill>
                  <a:srgbClr val="D83131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E4EB4F5F-0185-F5A8-0B84-D4DA0ED5C55C}"/>
                    </a:ext>
                  </a:extLst>
                </p:cNvPr>
                <p:cNvSpPr/>
                <p:nvPr/>
              </p:nvSpPr>
              <p:spPr>
                <a:xfrm>
                  <a:off x="7119417" y="2809330"/>
                  <a:ext cx="562975" cy="139237"/>
                </a:xfrm>
                <a:custGeom>
                  <a:avLst/>
                  <a:gdLst>
                    <a:gd name="connsiteX0" fmla="*/ 561668 w 562975"/>
                    <a:gd name="connsiteY0" fmla="*/ 0 h 139237"/>
                    <a:gd name="connsiteX1" fmla="*/ 281488 w 562975"/>
                    <a:gd name="connsiteY1" fmla="*/ 0 h 139237"/>
                    <a:gd name="connsiteX2" fmla="*/ 1307 w 562975"/>
                    <a:gd name="connsiteY2" fmla="*/ 0 h 139237"/>
                    <a:gd name="connsiteX3" fmla="*/ 91950 w 562975"/>
                    <a:gd name="connsiteY3" fmla="*/ 130021 h 139237"/>
                    <a:gd name="connsiteX4" fmla="*/ 150176 w 562975"/>
                    <a:gd name="connsiteY4" fmla="*/ 139238 h 139237"/>
                    <a:gd name="connsiteX5" fmla="*/ 281489 w 562975"/>
                    <a:gd name="connsiteY5" fmla="*/ 139238 h 139237"/>
                    <a:gd name="connsiteX6" fmla="*/ 412802 w 562975"/>
                    <a:gd name="connsiteY6" fmla="*/ 139238 h 139237"/>
                    <a:gd name="connsiteX7" fmla="*/ 471028 w 562975"/>
                    <a:gd name="connsiteY7" fmla="*/ 130021 h 139237"/>
                    <a:gd name="connsiteX8" fmla="*/ 561668 w 562975"/>
                    <a:gd name="connsiteY8" fmla="*/ 0 h 13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975" h="139237">
                      <a:moveTo>
                        <a:pt x="561668" y="0"/>
                      </a:moveTo>
                      <a:lnTo>
                        <a:pt x="281488" y="0"/>
                      </a:lnTo>
                      <a:lnTo>
                        <a:pt x="1307" y="0"/>
                      </a:lnTo>
                      <a:cubicBezTo>
                        <a:pt x="1307" y="0"/>
                        <a:pt x="-18018" y="93312"/>
                        <a:pt x="91950" y="130021"/>
                      </a:cubicBezTo>
                      <a:cubicBezTo>
                        <a:pt x="110788" y="136310"/>
                        <a:pt x="130454" y="139238"/>
                        <a:pt x="150176" y="139238"/>
                      </a:cubicBezTo>
                      <a:lnTo>
                        <a:pt x="281489" y="139238"/>
                      </a:lnTo>
                      <a:lnTo>
                        <a:pt x="412802" y="139238"/>
                      </a:lnTo>
                      <a:cubicBezTo>
                        <a:pt x="432524" y="139238"/>
                        <a:pt x="452190" y="136310"/>
                        <a:pt x="471028" y="130021"/>
                      </a:cubicBezTo>
                      <a:cubicBezTo>
                        <a:pt x="580993" y="93312"/>
                        <a:pt x="561668" y="0"/>
                        <a:pt x="561668" y="0"/>
                      </a:cubicBezTo>
                      <a:close/>
                    </a:path>
                  </a:pathLst>
                </a:custGeom>
                <a:solidFill>
                  <a:srgbClr val="FE9738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3F165CC-159B-AFBA-DD35-CC5D35DB8BB3}"/>
                    </a:ext>
                  </a:extLst>
                </p:cNvPr>
                <p:cNvSpPr/>
                <p:nvPr/>
              </p:nvSpPr>
              <p:spPr>
                <a:xfrm>
                  <a:off x="7502534" y="2809338"/>
                  <a:ext cx="179859" cy="139237"/>
                </a:xfrm>
                <a:custGeom>
                  <a:avLst/>
                  <a:gdLst>
                    <a:gd name="connsiteX0" fmla="*/ 87908 w 179859"/>
                    <a:gd name="connsiteY0" fmla="*/ 130011 h 139237"/>
                    <a:gd name="connsiteX1" fmla="*/ 29685 w 179859"/>
                    <a:gd name="connsiteY1" fmla="*/ 139238 h 139237"/>
                    <a:gd name="connsiteX2" fmla="*/ 0 w 179859"/>
                    <a:gd name="connsiteY2" fmla="*/ 139238 h 139237"/>
                    <a:gd name="connsiteX3" fmla="*/ 58236 w 179859"/>
                    <a:gd name="connsiteY3" fmla="*/ 130011 h 139237"/>
                    <a:gd name="connsiteX4" fmla="*/ 148868 w 179859"/>
                    <a:gd name="connsiteY4" fmla="*/ 0 h 139237"/>
                    <a:gd name="connsiteX5" fmla="*/ 178553 w 179859"/>
                    <a:gd name="connsiteY5" fmla="*/ 0 h 139237"/>
                    <a:gd name="connsiteX6" fmla="*/ 87908 w 179859"/>
                    <a:gd name="connsiteY6" fmla="*/ 130011 h 13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9859" h="139237">
                      <a:moveTo>
                        <a:pt x="87908" y="130011"/>
                      </a:moveTo>
                      <a:cubicBezTo>
                        <a:pt x="69066" y="136306"/>
                        <a:pt x="49402" y="139238"/>
                        <a:pt x="29685" y="139238"/>
                      </a:cubicBezTo>
                      <a:lnTo>
                        <a:pt x="0" y="139238"/>
                      </a:lnTo>
                      <a:cubicBezTo>
                        <a:pt x="19729" y="139238"/>
                        <a:pt x="39393" y="136306"/>
                        <a:pt x="58236" y="130011"/>
                      </a:cubicBezTo>
                      <a:cubicBezTo>
                        <a:pt x="168192" y="93302"/>
                        <a:pt x="148868" y="0"/>
                        <a:pt x="148868" y="0"/>
                      </a:cubicBezTo>
                      <a:lnTo>
                        <a:pt x="178553" y="0"/>
                      </a:lnTo>
                      <a:cubicBezTo>
                        <a:pt x="178553" y="-1"/>
                        <a:pt x="197878" y="93302"/>
                        <a:pt x="87908" y="130011"/>
                      </a:cubicBezTo>
                      <a:close/>
                    </a:path>
                  </a:pathLst>
                </a:custGeom>
                <a:solidFill>
                  <a:srgbClr val="FE860A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288C894-27E4-3D7A-3A6C-BCBBD707AD6F}"/>
                    </a:ext>
                  </a:extLst>
                </p:cNvPr>
                <p:cNvSpPr/>
                <p:nvPr/>
              </p:nvSpPr>
              <p:spPr>
                <a:xfrm>
                  <a:off x="7119415" y="2678985"/>
                  <a:ext cx="562696" cy="89133"/>
                </a:xfrm>
                <a:custGeom>
                  <a:avLst/>
                  <a:gdLst>
                    <a:gd name="connsiteX0" fmla="*/ 562696 w 562696"/>
                    <a:gd name="connsiteY0" fmla="*/ 51683 h 89133"/>
                    <a:gd name="connsiteX1" fmla="*/ 520453 w 562696"/>
                    <a:gd name="connsiteY1" fmla="*/ 71491 h 89133"/>
                    <a:gd name="connsiteX2" fmla="*/ 492350 w 562696"/>
                    <a:gd name="connsiteY2" fmla="*/ 61276 h 89133"/>
                    <a:gd name="connsiteX3" fmla="*/ 422014 w 562696"/>
                    <a:gd name="connsiteY3" fmla="*/ 89133 h 89133"/>
                    <a:gd name="connsiteX4" fmla="*/ 351677 w 562696"/>
                    <a:gd name="connsiteY4" fmla="*/ 61276 h 89133"/>
                    <a:gd name="connsiteX5" fmla="*/ 281343 w 562696"/>
                    <a:gd name="connsiteY5" fmla="*/ 89133 h 89133"/>
                    <a:gd name="connsiteX6" fmla="*/ 211009 w 562696"/>
                    <a:gd name="connsiteY6" fmla="*/ 61276 h 89133"/>
                    <a:gd name="connsiteX7" fmla="*/ 140672 w 562696"/>
                    <a:gd name="connsiteY7" fmla="*/ 89133 h 89133"/>
                    <a:gd name="connsiteX8" fmla="*/ 70337 w 562696"/>
                    <a:gd name="connsiteY8" fmla="*/ 61276 h 89133"/>
                    <a:gd name="connsiteX9" fmla="*/ 42244 w 562696"/>
                    <a:gd name="connsiteY9" fmla="*/ 71486 h 89133"/>
                    <a:gd name="connsiteX10" fmla="*/ 0 w 562696"/>
                    <a:gd name="connsiteY10" fmla="*/ 51679 h 89133"/>
                    <a:gd name="connsiteX11" fmla="*/ 0 w 562696"/>
                    <a:gd name="connsiteY11" fmla="*/ 0 h 89133"/>
                    <a:gd name="connsiteX12" fmla="*/ 562694 w 562696"/>
                    <a:gd name="connsiteY12" fmla="*/ 0 h 89133"/>
                    <a:gd name="connsiteX13" fmla="*/ 562694 w 562696"/>
                    <a:gd name="connsiteY13" fmla="*/ 51683 h 89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2696" h="89133">
                      <a:moveTo>
                        <a:pt x="562696" y="51683"/>
                      </a:moveTo>
                      <a:cubicBezTo>
                        <a:pt x="562696" y="73519"/>
                        <a:pt x="537323" y="85356"/>
                        <a:pt x="520453" y="71491"/>
                      </a:cubicBezTo>
                      <a:cubicBezTo>
                        <a:pt x="513519" y="65792"/>
                        <a:pt x="505330" y="61276"/>
                        <a:pt x="492350" y="61276"/>
                      </a:cubicBezTo>
                      <a:cubicBezTo>
                        <a:pt x="457183" y="61276"/>
                        <a:pt x="457183" y="89133"/>
                        <a:pt x="422014" y="89133"/>
                      </a:cubicBezTo>
                      <a:cubicBezTo>
                        <a:pt x="386846" y="89133"/>
                        <a:pt x="386846" y="61276"/>
                        <a:pt x="351677" y="61276"/>
                      </a:cubicBezTo>
                      <a:cubicBezTo>
                        <a:pt x="316510" y="61276"/>
                        <a:pt x="316510" y="89133"/>
                        <a:pt x="281343" y="89133"/>
                      </a:cubicBezTo>
                      <a:cubicBezTo>
                        <a:pt x="246176" y="89133"/>
                        <a:pt x="246176" y="61276"/>
                        <a:pt x="211009" y="61276"/>
                      </a:cubicBezTo>
                      <a:cubicBezTo>
                        <a:pt x="175840" y="61276"/>
                        <a:pt x="175840" y="89133"/>
                        <a:pt x="140672" y="89133"/>
                      </a:cubicBezTo>
                      <a:cubicBezTo>
                        <a:pt x="105505" y="89133"/>
                        <a:pt x="105505" y="61276"/>
                        <a:pt x="70337" y="61276"/>
                      </a:cubicBezTo>
                      <a:cubicBezTo>
                        <a:pt x="57364" y="61276"/>
                        <a:pt x="49177" y="65790"/>
                        <a:pt x="42244" y="71486"/>
                      </a:cubicBezTo>
                      <a:cubicBezTo>
                        <a:pt x="25373" y="85351"/>
                        <a:pt x="0" y="73516"/>
                        <a:pt x="0" y="51679"/>
                      </a:cubicBezTo>
                      <a:lnTo>
                        <a:pt x="0" y="0"/>
                      </a:lnTo>
                      <a:lnTo>
                        <a:pt x="562694" y="0"/>
                      </a:lnTo>
                      <a:lnTo>
                        <a:pt x="562694" y="51683"/>
                      </a:lnTo>
                      <a:close/>
                    </a:path>
                  </a:pathLst>
                </a:custGeom>
                <a:solidFill>
                  <a:srgbClr val="BBEC6C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D0C8ED6-B335-0DA4-28D2-F2DABB018FA8}"/>
                    </a:ext>
                  </a:extLst>
                </p:cNvPr>
                <p:cNvSpPr/>
                <p:nvPr/>
              </p:nvSpPr>
              <p:spPr>
                <a:xfrm>
                  <a:off x="7643231" y="2678987"/>
                  <a:ext cx="38884" cy="77451"/>
                </a:xfrm>
                <a:custGeom>
                  <a:avLst/>
                  <a:gdLst>
                    <a:gd name="connsiteX0" fmla="*/ 38885 w 38884"/>
                    <a:gd name="connsiteY0" fmla="*/ 0 h 77451"/>
                    <a:gd name="connsiteX1" fmla="*/ 38885 w 38884"/>
                    <a:gd name="connsiteY1" fmla="*/ 51681 h 77451"/>
                    <a:gd name="connsiteX2" fmla="*/ 0 w 38884"/>
                    <a:gd name="connsiteY2" fmla="*/ 73847 h 77451"/>
                    <a:gd name="connsiteX3" fmla="*/ 12653 w 38884"/>
                    <a:gd name="connsiteY3" fmla="*/ 51681 h 77451"/>
                    <a:gd name="connsiteX4" fmla="*/ 12653 w 38884"/>
                    <a:gd name="connsiteY4" fmla="*/ 0 h 77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884" h="77451">
                      <a:moveTo>
                        <a:pt x="38885" y="0"/>
                      </a:moveTo>
                      <a:lnTo>
                        <a:pt x="38885" y="51681"/>
                      </a:lnTo>
                      <a:cubicBezTo>
                        <a:pt x="38885" y="72115"/>
                        <a:pt x="16667" y="83790"/>
                        <a:pt x="0" y="73847"/>
                      </a:cubicBezTo>
                      <a:cubicBezTo>
                        <a:pt x="7362" y="69546"/>
                        <a:pt x="12653" y="61662"/>
                        <a:pt x="12653" y="51681"/>
                      </a:cubicBezTo>
                      <a:lnTo>
                        <a:pt x="12653" y="0"/>
                      </a:lnTo>
                      <a:close/>
                    </a:path>
                  </a:pathLst>
                </a:custGeom>
                <a:solidFill>
                  <a:srgbClr val="A2E62E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690C09-1EE4-D550-CE46-1173DEC4AA26}"/>
                    </a:ext>
                  </a:extLst>
                </p:cNvPr>
                <p:cNvSpPr/>
                <p:nvPr/>
              </p:nvSpPr>
              <p:spPr>
                <a:xfrm>
                  <a:off x="7119698" y="2637577"/>
                  <a:ext cx="562413" cy="213931"/>
                </a:xfrm>
                <a:custGeom>
                  <a:avLst/>
                  <a:gdLst>
                    <a:gd name="connsiteX0" fmla="*/ 0 w 562413"/>
                    <a:gd name="connsiteY0" fmla="*/ 0 h 213931"/>
                    <a:gd name="connsiteX1" fmla="*/ 0 w 562413"/>
                    <a:gd name="connsiteY1" fmla="*/ 41793 h 213931"/>
                    <a:gd name="connsiteX2" fmla="*/ 60324 w 562413"/>
                    <a:gd name="connsiteY2" fmla="*/ 41793 h 213931"/>
                    <a:gd name="connsiteX3" fmla="*/ 83047 w 562413"/>
                    <a:gd name="connsiteY3" fmla="*/ 64516 h 213931"/>
                    <a:gd name="connsiteX4" fmla="*/ 83047 w 562413"/>
                    <a:gd name="connsiteY4" fmla="*/ 184880 h 213931"/>
                    <a:gd name="connsiteX5" fmla="*/ 112098 w 562413"/>
                    <a:gd name="connsiteY5" fmla="*/ 213932 h 213931"/>
                    <a:gd name="connsiteX6" fmla="*/ 141149 w 562413"/>
                    <a:gd name="connsiteY6" fmla="*/ 184880 h 213931"/>
                    <a:gd name="connsiteX7" fmla="*/ 141149 w 562413"/>
                    <a:gd name="connsiteY7" fmla="*/ 64516 h 213931"/>
                    <a:gd name="connsiteX8" fmla="*/ 163872 w 562413"/>
                    <a:gd name="connsiteY8" fmla="*/ 41793 h 213931"/>
                    <a:gd name="connsiteX9" fmla="*/ 562414 w 562413"/>
                    <a:gd name="connsiteY9" fmla="*/ 41793 h 213931"/>
                    <a:gd name="connsiteX10" fmla="*/ 562414 w 562413"/>
                    <a:gd name="connsiteY10" fmla="*/ 0 h 21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62413" h="213931">
                      <a:moveTo>
                        <a:pt x="0" y="0"/>
                      </a:moveTo>
                      <a:lnTo>
                        <a:pt x="0" y="41793"/>
                      </a:lnTo>
                      <a:lnTo>
                        <a:pt x="60324" y="41793"/>
                      </a:lnTo>
                      <a:cubicBezTo>
                        <a:pt x="72873" y="41793"/>
                        <a:pt x="83047" y="51966"/>
                        <a:pt x="83047" y="64516"/>
                      </a:cubicBezTo>
                      <a:lnTo>
                        <a:pt x="83047" y="184880"/>
                      </a:lnTo>
                      <a:cubicBezTo>
                        <a:pt x="83047" y="200925"/>
                        <a:pt x="96054" y="213932"/>
                        <a:pt x="112098" y="213932"/>
                      </a:cubicBezTo>
                      <a:cubicBezTo>
                        <a:pt x="128143" y="213932"/>
                        <a:pt x="141149" y="200925"/>
                        <a:pt x="141149" y="184880"/>
                      </a:cubicBezTo>
                      <a:lnTo>
                        <a:pt x="141149" y="64516"/>
                      </a:lnTo>
                      <a:cubicBezTo>
                        <a:pt x="141149" y="51966"/>
                        <a:pt x="151322" y="41793"/>
                        <a:pt x="163872" y="41793"/>
                      </a:cubicBezTo>
                      <a:lnTo>
                        <a:pt x="562414" y="41793"/>
                      </a:lnTo>
                      <a:lnTo>
                        <a:pt x="562414" y="0"/>
                      </a:lnTo>
                      <a:close/>
                    </a:path>
                  </a:pathLst>
                </a:custGeom>
                <a:solidFill>
                  <a:srgbClr val="FEE45A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2D74ABC-4D1E-3018-975D-3142EFA7146A}"/>
                    </a:ext>
                  </a:extLst>
                </p:cNvPr>
                <p:cNvSpPr/>
                <p:nvPr/>
              </p:nvSpPr>
              <p:spPr>
                <a:xfrm>
                  <a:off x="7655885" y="2637574"/>
                  <a:ext cx="26232" cy="41791"/>
                </a:xfrm>
                <a:custGeom>
                  <a:avLst/>
                  <a:gdLst>
                    <a:gd name="connsiteX0" fmla="*/ 0 w 26232"/>
                    <a:gd name="connsiteY0" fmla="*/ 0 h 41791"/>
                    <a:gd name="connsiteX1" fmla="*/ 26232 w 26232"/>
                    <a:gd name="connsiteY1" fmla="*/ 0 h 41791"/>
                    <a:gd name="connsiteX2" fmla="*/ 26232 w 26232"/>
                    <a:gd name="connsiteY2" fmla="*/ 41791 h 41791"/>
                    <a:gd name="connsiteX3" fmla="*/ 0 w 26232"/>
                    <a:gd name="connsiteY3" fmla="*/ 41791 h 4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232" h="41791">
                      <a:moveTo>
                        <a:pt x="0" y="0"/>
                      </a:moveTo>
                      <a:lnTo>
                        <a:pt x="26232" y="0"/>
                      </a:lnTo>
                      <a:lnTo>
                        <a:pt x="26232" y="41791"/>
                      </a:lnTo>
                      <a:lnTo>
                        <a:pt x="0" y="41791"/>
                      </a:lnTo>
                      <a:close/>
                    </a:path>
                  </a:pathLst>
                </a:custGeom>
                <a:solidFill>
                  <a:srgbClr val="FEDF30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15D8A18-26CA-7053-0D12-C048F9F1CE9F}"/>
                    </a:ext>
                  </a:extLst>
                </p:cNvPr>
                <p:cNvSpPr/>
                <p:nvPr/>
              </p:nvSpPr>
              <p:spPr>
                <a:xfrm>
                  <a:off x="7076988" y="2544354"/>
                  <a:ext cx="647835" cy="96083"/>
                </a:xfrm>
                <a:custGeom>
                  <a:avLst/>
                  <a:gdLst>
                    <a:gd name="connsiteX0" fmla="*/ 604098 w 647835"/>
                    <a:gd name="connsiteY0" fmla="*/ 96084 h 96083"/>
                    <a:gd name="connsiteX1" fmla="*/ 43737 w 647835"/>
                    <a:gd name="connsiteY1" fmla="*/ 96084 h 96083"/>
                    <a:gd name="connsiteX2" fmla="*/ 0 w 647835"/>
                    <a:gd name="connsiteY2" fmla="*/ 52347 h 96083"/>
                    <a:gd name="connsiteX3" fmla="*/ 0 w 647835"/>
                    <a:gd name="connsiteY3" fmla="*/ 43737 h 96083"/>
                    <a:gd name="connsiteX4" fmla="*/ 43737 w 647835"/>
                    <a:gd name="connsiteY4" fmla="*/ 0 h 96083"/>
                    <a:gd name="connsiteX5" fmla="*/ 604099 w 647835"/>
                    <a:gd name="connsiteY5" fmla="*/ 0 h 96083"/>
                    <a:gd name="connsiteX6" fmla="*/ 647836 w 647835"/>
                    <a:gd name="connsiteY6" fmla="*/ 43737 h 96083"/>
                    <a:gd name="connsiteX7" fmla="*/ 647836 w 647835"/>
                    <a:gd name="connsiteY7" fmla="*/ 52347 h 96083"/>
                    <a:gd name="connsiteX8" fmla="*/ 604098 w 647835"/>
                    <a:gd name="connsiteY8" fmla="*/ 96084 h 96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835" h="96083">
                      <a:moveTo>
                        <a:pt x="604098" y="96084"/>
                      </a:moveTo>
                      <a:lnTo>
                        <a:pt x="43737" y="96084"/>
                      </a:lnTo>
                      <a:cubicBezTo>
                        <a:pt x="19582" y="96084"/>
                        <a:pt x="0" y="76503"/>
                        <a:pt x="0" y="52347"/>
                      </a:cubicBezTo>
                      <a:lnTo>
                        <a:pt x="0" y="43737"/>
                      </a:lnTo>
                      <a:cubicBezTo>
                        <a:pt x="0" y="19582"/>
                        <a:pt x="19582" y="0"/>
                        <a:pt x="43737" y="0"/>
                      </a:cubicBezTo>
                      <a:lnTo>
                        <a:pt x="604099" y="0"/>
                      </a:lnTo>
                      <a:cubicBezTo>
                        <a:pt x="628254" y="0"/>
                        <a:pt x="647836" y="19582"/>
                        <a:pt x="647836" y="43737"/>
                      </a:cubicBezTo>
                      <a:lnTo>
                        <a:pt x="647836" y="52347"/>
                      </a:lnTo>
                      <a:cubicBezTo>
                        <a:pt x="647834" y="76503"/>
                        <a:pt x="628254" y="96084"/>
                        <a:pt x="604098" y="96084"/>
                      </a:cubicBezTo>
                      <a:close/>
                    </a:path>
                  </a:pathLst>
                </a:custGeom>
                <a:solidFill>
                  <a:srgbClr val="9E5528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DE7DD416-308B-7D0F-398C-C459798ABFB1}"/>
                    </a:ext>
                  </a:extLst>
                </p:cNvPr>
                <p:cNvSpPr/>
                <p:nvPr/>
              </p:nvSpPr>
              <p:spPr>
                <a:xfrm>
                  <a:off x="7655494" y="2544355"/>
                  <a:ext cx="69325" cy="96078"/>
                </a:xfrm>
                <a:custGeom>
                  <a:avLst/>
                  <a:gdLst>
                    <a:gd name="connsiteX0" fmla="*/ 69325 w 69325"/>
                    <a:gd name="connsiteY0" fmla="*/ 43733 h 96078"/>
                    <a:gd name="connsiteX1" fmla="*/ 69325 w 69325"/>
                    <a:gd name="connsiteY1" fmla="*/ 52346 h 96078"/>
                    <a:gd name="connsiteX2" fmla="*/ 25593 w 69325"/>
                    <a:gd name="connsiteY2" fmla="*/ 96079 h 96078"/>
                    <a:gd name="connsiteX3" fmla="*/ 0 w 69325"/>
                    <a:gd name="connsiteY3" fmla="*/ 96079 h 96078"/>
                    <a:gd name="connsiteX4" fmla="*/ 43733 w 69325"/>
                    <a:gd name="connsiteY4" fmla="*/ 52346 h 96078"/>
                    <a:gd name="connsiteX5" fmla="*/ 43733 w 69325"/>
                    <a:gd name="connsiteY5" fmla="*/ 43733 h 96078"/>
                    <a:gd name="connsiteX6" fmla="*/ 0 w 69325"/>
                    <a:gd name="connsiteY6" fmla="*/ 0 h 96078"/>
                    <a:gd name="connsiteX7" fmla="*/ 25593 w 69325"/>
                    <a:gd name="connsiteY7" fmla="*/ 0 h 96078"/>
                    <a:gd name="connsiteX8" fmla="*/ 69325 w 69325"/>
                    <a:gd name="connsiteY8" fmla="*/ 43733 h 9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325" h="96078">
                      <a:moveTo>
                        <a:pt x="69325" y="43733"/>
                      </a:moveTo>
                      <a:lnTo>
                        <a:pt x="69325" y="52346"/>
                      </a:lnTo>
                      <a:cubicBezTo>
                        <a:pt x="69325" y="76506"/>
                        <a:pt x="49752" y="96079"/>
                        <a:pt x="25593" y="96079"/>
                      </a:cubicBezTo>
                      <a:lnTo>
                        <a:pt x="0" y="96079"/>
                      </a:lnTo>
                      <a:cubicBezTo>
                        <a:pt x="24160" y="96079"/>
                        <a:pt x="43733" y="76506"/>
                        <a:pt x="43733" y="52346"/>
                      </a:cubicBezTo>
                      <a:lnTo>
                        <a:pt x="43733" y="43733"/>
                      </a:lnTo>
                      <a:cubicBezTo>
                        <a:pt x="43733" y="19586"/>
                        <a:pt x="24160" y="0"/>
                        <a:pt x="0" y="0"/>
                      </a:cubicBezTo>
                      <a:lnTo>
                        <a:pt x="25593" y="0"/>
                      </a:lnTo>
                      <a:cubicBezTo>
                        <a:pt x="49752" y="1"/>
                        <a:pt x="69325" y="19587"/>
                        <a:pt x="69325" y="43733"/>
                      </a:cubicBezTo>
                      <a:close/>
                    </a:path>
                  </a:pathLst>
                </a:custGeom>
                <a:solidFill>
                  <a:srgbClr val="904D24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710FE1B4-A0C4-7E68-9641-D6CBC29E3479}"/>
                    </a:ext>
                  </a:extLst>
                </p:cNvPr>
                <p:cNvSpPr/>
                <p:nvPr/>
              </p:nvSpPr>
              <p:spPr>
                <a:xfrm>
                  <a:off x="7082767" y="2306998"/>
                  <a:ext cx="636189" cy="238786"/>
                </a:xfrm>
                <a:custGeom>
                  <a:avLst/>
                  <a:gdLst>
                    <a:gd name="connsiteX0" fmla="*/ 318138 w 636189"/>
                    <a:gd name="connsiteY0" fmla="*/ 0 h 238786"/>
                    <a:gd name="connsiteX1" fmla="*/ 2072 w 636189"/>
                    <a:gd name="connsiteY1" fmla="*/ 190505 h 238786"/>
                    <a:gd name="connsiteX2" fmla="*/ 36481 w 636189"/>
                    <a:gd name="connsiteY2" fmla="*/ 238787 h 238786"/>
                    <a:gd name="connsiteX3" fmla="*/ 318138 w 636189"/>
                    <a:gd name="connsiteY3" fmla="*/ 238787 h 238786"/>
                    <a:gd name="connsiteX4" fmla="*/ 599792 w 636189"/>
                    <a:gd name="connsiteY4" fmla="*/ 238787 h 238786"/>
                    <a:gd name="connsiteX5" fmla="*/ 634058 w 636189"/>
                    <a:gd name="connsiteY5" fmla="*/ 190095 h 238786"/>
                    <a:gd name="connsiteX6" fmla="*/ 318138 w 636189"/>
                    <a:gd name="connsiteY6" fmla="*/ 0 h 238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6189" h="238786">
                      <a:moveTo>
                        <a:pt x="318138" y="0"/>
                      </a:moveTo>
                      <a:cubicBezTo>
                        <a:pt x="99695" y="3161"/>
                        <a:pt x="26301" y="121655"/>
                        <a:pt x="2072" y="190505"/>
                      </a:cubicBezTo>
                      <a:cubicBezTo>
                        <a:pt x="-6231" y="214097"/>
                        <a:pt x="11471" y="238787"/>
                        <a:pt x="36481" y="238787"/>
                      </a:cubicBezTo>
                      <a:lnTo>
                        <a:pt x="318138" y="238787"/>
                      </a:lnTo>
                      <a:lnTo>
                        <a:pt x="599792" y="238787"/>
                      </a:lnTo>
                      <a:cubicBezTo>
                        <a:pt x="624987" y="238787"/>
                        <a:pt x="642461" y="213849"/>
                        <a:pt x="634058" y="190095"/>
                      </a:cubicBezTo>
                      <a:cubicBezTo>
                        <a:pt x="609683" y="121186"/>
                        <a:pt x="536148" y="3155"/>
                        <a:pt x="318138" y="0"/>
                      </a:cubicBezTo>
                      <a:close/>
                    </a:path>
                  </a:pathLst>
                </a:custGeom>
                <a:solidFill>
                  <a:srgbClr val="FE9738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AAA51C7-0ED0-DFCE-B2C4-6D817FC4A015}"/>
                    </a:ext>
                  </a:extLst>
                </p:cNvPr>
                <p:cNvSpPr/>
                <p:nvPr/>
              </p:nvSpPr>
              <p:spPr>
                <a:xfrm>
                  <a:off x="7228922" y="2306991"/>
                  <a:ext cx="490036" cy="238795"/>
                </a:xfrm>
                <a:custGeom>
                  <a:avLst/>
                  <a:gdLst>
                    <a:gd name="connsiteX0" fmla="*/ 453638 w 490036"/>
                    <a:gd name="connsiteY0" fmla="*/ 238796 h 238795"/>
                    <a:gd name="connsiteX1" fmla="*/ 450524 w 490036"/>
                    <a:gd name="connsiteY1" fmla="*/ 238796 h 238795"/>
                    <a:gd name="connsiteX2" fmla="*/ 457770 w 490036"/>
                    <a:gd name="connsiteY2" fmla="*/ 202165 h 238795"/>
                    <a:gd name="connsiteX3" fmla="*/ 141844 w 490036"/>
                    <a:gd name="connsiteY3" fmla="*/ 12067 h 238795"/>
                    <a:gd name="connsiteX4" fmla="*/ 0 w 490036"/>
                    <a:gd name="connsiteY4" fmla="*/ 34741 h 238795"/>
                    <a:gd name="connsiteX5" fmla="*/ 171984 w 490036"/>
                    <a:gd name="connsiteY5" fmla="*/ 0 h 238795"/>
                    <a:gd name="connsiteX6" fmla="*/ 487910 w 490036"/>
                    <a:gd name="connsiteY6" fmla="*/ 190098 h 238795"/>
                    <a:gd name="connsiteX7" fmla="*/ 453638 w 490036"/>
                    <a:gd name="connsiteY7" fmla="*/ 238796 h 238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0036" h="238795">
                      <a:moveTo>
                        <a:pt x="453638" y="238796"/>
                      </a:moveTo>
                      <a:lnTo>
                        <a:pt x="450524" y="238796"/>
                      </a:lnTo>
                      <a:cubicBezTo>
                        <a:pt x="459007" y="229334"/>
                        <a:pt x="462499" y="215560"/>
                        <a:pt x="457770" y="202165"/>
                      </a:cubicBezTo>
                      <a:cubicBezTo>
                        <a:pt x="433388" y="133243"/>
                        <a:pt x="359854" y="15221"/>
                        <a:pt x="141844" y="12067"/>
                      </a:cubicBezTo>
                      <a:cubicBezTo>
                        <a:pt x="85445" y="12875"/>
                        <a:pt x="38702" y="21384"/>
                        <a:pt x="0" y="34741"/>
                      </a:cubicBezTo>
                      <a:cubicBezTo>
                        <a:pt x="43889" y="14581"/>
                        <a:pt x="100079" y="1042"/>
                        <a:pt x="171984" y="0"/>
                      </a:cubicBezTo>
                      <a:cubicBezTo>
                        <a:pt x="389994" y="3166"/>
                        <a:pt x="463529" y="121190"/>
                        <a:pt x="487910" y="190098"/>
                      </a:cubicBezTo>
                      <a:cubicBezTo>
                        <a:pt x="496301" y="213854"/>
                        <a:pt x="478826" y="238796"/>
                        <a:pt x="453638" y="238796"/>
                      </a:cubicBezTo>
                      <a:close/>
                    </a:path>
                  </a:pathLst>
                </a:custGeom>
                <a:solidFill>
                  <a:srgbClr val="FE860A"/>
                </a:solidFill>
                <a:ln w="12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110" name="Graphic 50">
                  <a:extLst>
                    <a:ext uri="{FF2B5EF4-FFF2-40B4-BE49-F238E27FC236}">
                      <a16:creationId xmlns:a16="http://schemas.microsoft.com/office/drawing/2014/main" id="{C4A3B973-440B-E5B6-8C8B-D2930C5215B6}"/>
                    </a:ext>
                  </a:extLst>
                </p:cNvPr>
                <p:cNvGrpSpPr/>
                <p:nvPr/>
              </p:nvGrpSpPr>
              <p:grpSpPr>
                <a:xfrm>
                  <a:off x="7301283" y="2371484"/>
                  <a:ext cx="199241" cy="36754"/>
                  <a:chOff x="7301283" y="2371484"/>
                  <a:chExt cx="199241" cy="36754"/>
                </a:xfrm>
                <a:solidFill>
                  <a:srgbClr val="E57917"/>
                </a:solidFill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C296FB3A-4863-772D-E7AF-09A6AA49AA6A}"/>
                      </a:ext>
                    </a:extLst>
                  </p:cNvPr>
                  <p:cNvSpPr/>
                  <p:nvPr/>
                </p:nvSpPr>
                <p:spPr>
                  <a:xfrm>
                    <a:off x="7301283" y="2372555"/>
                    <a:ext cx="27403" cy="34612"/>
                  </a:xfrm>
                  <a:custGeom>
                    <a:avLst/>
                    <a:gdLst>
                      <a:gd name="connsiteX0" fmla="*/ 9454 w 27403"/>
                      <a:gd name="connsiteY0" fmla="*/ 34613 h 34612"/>
                      <a:gd name="connsiteX1" fmla="*/ 4964 w 27403"/>
                      <a:gd name="connsiteY1" fmla="*/ 33473 h 34612"/>
                      <a:gd name="connsiteX2" fmla="*/ 1139 w 27403"/>
                      <a:gd name="connsiteY2" fmla="*/ 20652 h 34612"/>
                      <a:gd name="connsiteX3" fmla="*/ 9618 w 27403"/>
                      <a:gd name="connsiteY3" fmla="*/ 4964 h 34612"/>
                      <a:gd name="connsiteX4" fmla="*/ 22439 w 27403"/>
                      <a:gd name="connsiteY4" fmla="*/ 1139 h 34612"/>
                      <a:gd name="connsiteX5" fmla="*/ 26264 w 27403"/>
                      <a:gd name="connsiteY5" fmla="*/ 13961 h 34612"/>
                      <a:gd name="connsiteX6" fmla="*/ 17786 w 27403"/>
                      <a:gd name="connsiteY6" fmla="*/ 29649 h 34612"/>
                      <a:gd name="connsiteX7" fmla="*/ 9454 w 27403"/>
                      <a:gd name="connsiteY7" fmla="*/ 34613 h 3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403" h="34612">
                        <a:moveTo>
                          <a:pt x="9454" y="34613"/>
                        </a:moveTo>
                        <a:cubicBezTo>
                          <a:pt x="7935" y="34613"/>
                          <a:pt x="6395" y="34246"/>
                          <a:pt x="4964" y="33473"/>
                        </a:cubicBezTo>
                        <a:cubicBezTo>
                          <a:pt x="367" y="30990"/>
                          <a:pt x="-1344" y="25249"/>
                          <a:pt x="1139" y="20652"/>
                        </a:cubicBezTo>
                        <a:lnTo>
                          <a:pt x="9618" y="4964"/>
                        </a:lnTo>
                        <a:cubicBezTo>
                          <a:pt x="12102" y="367"/>
                          <a:pt x="17843" y="-1344"/>
                          <a:pt x="22439" y="1139"/>
                        </a:cubicBezTo>
                        <a:cubicBezTo>
                          <a:pt x="27036" y="3623"/>
                          <a:pt x="28748" y="9364"/>
                          <a:pt x="26264" y="13961"/>
                        </a:cubicBezTo>
                        <a:lnTo>
                          <a:pt x="17786" y="29649"/>
                        </a:lnTo>
                        <a:cubicBezTo>
                          <a:pt x="16075" y="32815"/>
                          <a:pt x="12818" y="34613"/>
                          <a:pt x="9454" y="34613"/>
                        </a:cubicBezTo>
                        <a:close/>
                      </a:path>
                    </a:pathLst>
                  </a:custGeom>
                  <a:solidFill>
                    <a:srgbClr val="E57917"/>
                  </a:solidFill>
                  <a:ln w="12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717EAE94-F2A3-290B-31EF-E8E87F5FFAE8}"/>
                      </a:ext>
                    </a:extLst>
                  </p:cNvPr>
                  <p:cNvSpPr/>
                  <p:nvPr/>
                </p:nvSpPr>
                <p:spPr>
                  <a:xfrm>
                    <a:off x="7391326" y="2371484"/>
                    <a:ext cx="18922" cy="36754"/>
                  </a:xfrm>
                  <a:custGeom>
                    <a:avLst/>
                    <a:gdLst>
                      <a:gd name="connsiteX0" fmla="*/ 9461 w 18922"/>
                      <a:gd name="connsiteY0" fmla="*/ 36754 h 36754"/>
                      <a:gd name="connsiteX1" fmla="*/ 0 w 18922"/>
                      <a:gd name="connsiteY1" fmla="*/ 27293 h 36754"/>
                      <a:gd name="connsiteX2" fmla="*/ 0 w 18922"/>
                      <a:gd name="connsiteY2" fmla="*/ 9461 h 36754"/>
                      <a:gd name="connsiteX3" fmla="*/ 9461 w 18922"/>
                      <a:gd name="connsiteY3" fmla="*/ 0 h 36754"/>
                      <a:gd name="connsiteX4" fmla="*/ 18922 w 18922"/>
                      <a:gd name="connsiteY4" fmla="*/ 9461 h 36754"/>
                      <a:gd name="connsiteX5" fmla="*/ 18922 w 18922"/>
                      <a:gd name="connsiteY5" fmla="*/ 27293 h 36754"/>
                      <a:gd name="connsiteX6" fmla="*/ 9461 w 18922"/>
                      <a:gd name="connsiteY6" fmla="*/ 36754 h 36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22" h="36754">
                        <a:moveTo>
                          <a:pt x="9461" y="36754"/>
                        </a:moveTo>
                        <a:cubicBezTo>
                          <a:pt x="4236" y="36754"/>
                          <a:pt x="0" y="32518"/>
                          <a:pt x="0" y="27293"/>
                        </a:cubicBezTo>
                        <a:lnTo>
                          <a:pt x="0" y="9461"/>
                        </a:lnTo>
                        <a:cubicBezTo>
                          <a:pt x="0" y="4236"/>
                          <a:pt x="4236" y="0"/>
                          <a:pt x="9461" y="0"/>
                        </a:cubicBezTo>
                        <a:cubicBezTo>
                          <a:pt x="14686" y="0"/>
                          <a:pt x="18922" y="4236"/>
                          <a:pt x="18922" y="9461"/>
                        </a:cubicBezTo>
                        <a:lnTo>
                          <a:pt x="18922" y="27293"/>
                        </a:lnTo>
                        <a:cubicBezTo>
                          <a:pt x="18922" y="32518"/>
                          <a:pt x="14686" y="36754"/>
                          <a:pt x="9461" y="36754"/>
                        </a:cubicBezTo>
                        <a:close/>
                      </a:path>
                    </a:pathLst>
                  </a:custGeom>
                  <a:solidFill>
                    <a:srgbClr val="E57917"/>
                  </a:solidFill>
                  <a:ln w="12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3E29CD45-33BD-299E-F0E8-B02876D21FD2}"/>
                      </a:ext>
                    </a:extLst>
                  </p:cNvPr>
                  <p:cNvSpPr/>
                  <p:nvPr/>
                </p:nvSpPr>
                <p:spPr>
                  <a:xfrm>
                    <a:off x="7472654" y="2372685"/>
                    <a:ext cx="27870" cy="34351"/>
                  </a:xfrm>
                  <a:custGeom>
                    <a:avLst/>
                    <a:gdLst>
                      <a:gd name="connsiteX0" fmla="*/ 18418 w 27870"/>
                      <a:gd name="connsiteY0" fmla="*/ 34352 h 34351"/>
                      <a:gd name="connsiteX1" fmla="*/ 10225 w 27870"/>
                      <a:gd name="connsiteY1" fmla="*/ 29635 h 34351"/>
                      <a:gd name="connsiteX2" fmla="*/ 1278 w 27870"/>
                      <a:gd name="connsiteY2" fmla="*/ 14208 h 34351"/>
                      <a:gd name="connsiteX3" fmla="*/ 4716 w 27870"/>
                      <a:gd name="connsiteY3" fmla="*/ 1278 h 34351"/>
                      <a:gd name="connsiteX4" fmla="*/ 17646 w 27870"/>
                      <a:gd name="connsiteY4" fmla="*/ 4716 h 34351"/>
                      <a:gd name="connsiteX5" fmla="*/ 26592 w 27870"/>
                      <a:gd name="connsiteY5" fmla="*/ 20142 h 34351"/>
                      <a:gd name="connsiteX6" fmla="*/ 23155 w 27870"/>
                      <a:gd name="connsiteY6" fmla="*/ 33072 h 34351"/>
                      <a:gd name="connsiteX7" fmla="*/ 18418 w 27870"/>
                      <a:gd name="connsiteY7" fmla="*/ 34352 h 34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870" h="34351">
                        <a:moveTo>
                          <a:pt x="18418" y="34352"/>
                        </a:moveTo>
                        <a:cubicBezTo>
                          <a:pt x="15155" y="34352"/>
                          <a:pt x="11979" y="32661"/>
                          <a:pt x="10225" y="29635"/>
                        </a:cubicBezTo>
                        <a:lnTo>
                          <a:pt x="1278" y="14208"/>
                        </a:lnTo>
                        <a:cubicBezTo>
                          <a:pt x="-1343" y="9689"/>
                          <a:pt x="196" y="3900"/>
                          <a:pt x="4716" y="1278"/>
                        </a:cubicBezTo>
                        <a:cubicBezTo>
                          <a:pt x="9236" y="-1343"/>
                          <a:pt x="15025" y="196"/>
                          <a:pt x="17646" y="4716"/>
                        </a:cubicBezTo>
                        <a:lnTo>
                          <a:pt x="26592" y="20142"/>
                        </a:lnTo>
                        <a:cubicBezTo>
                          <a:pt x="29214" y="24662"/>
                          <a:pt x="27675" y="30451"/>
                          <a:pt x="23155" y="33072"/>
                        </a:cubicBezTo>
                        <a:cubicBezTo>
                          <a:pt x="21661" y="33940"/>
                          <a:pt x="20030" y="34352"/>
                          <a:pt x="18418" y="34352"/>
                        </a:cubicBezTo>
                        <a:close/>
                      </a:path>
                    </a:pathLst>
                  </a:custGeom>
                  <a:solidFill>
                    <a:srgbClr val="E57917"/>
                  </a:solidFill>
                  <a:ln w="12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B299775-417C-EEC9-7F6E-AB1502F002C8}"/>
                </a:ext>
              </a:extLst>
            </p:cNvPr>
            <p:cNvGrpSpPr/>
            <p:nvPr/>
          </p:nvGrpSpPr>
          <p:grpSpPr>
            <a:xfrm>
              <a:off x="3731582" y="1563301"/>
              <a:ext cx="2028338" cy="2019430"/>
              <a:chOff x="3731582" y="1563301"/>
              <a:chExt cx="2028338" cy="2019430"/>
            </a:xfrm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462E449A-9B2B-6E05-1F2A-74302B7C5D0D}"/>
                  </a:ext>
                </a:extLst>
              </p:cNvPr>
              <p:cNvSpPr/>
              <p:nvPr/>
            </p:nvSpPr>
            <p:spPr>
              <a:xfrm rot="16200000">
                <a:off x="3739011" y="3481445"/>
                <a:ext cx="93858" cy="100115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0C20CC-2BF5-F931-7CEE-6329BB53FD43}"/>
                  </a:ext>
                </a:extLst>
              </p:cNvPr>
              <p:cNvSpPr/>
              <p:nvPr/>
            </p:nvSpPr>
            <p:spPr>
              <a:xfrm rot="16200000">
                <a:off x="3735882" y="1566524"/>
                <a:ext cx="1920699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448C68-EE59-831C-00DB-55751A4C156D}"/>
                  </a:ext>
                </a:extLst>
              </p:cNvPr>
              <p:cNvSpPr/>
              <p:nvPr/>
            </p:nvSpPr>
            <p:spPr>
              <a:xfrm rot="16200000">
                <a:off x="3835997" y="1657733"/>
                <a:ext cx="1920699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3F47CF-FEFF-E2F0-CADA-7549B8B63E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36036" y="3487070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3F5C298-25A9-722F-FA89-AE488A3BF7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40336" y="1559420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C42E9FB-2B6D-D9DD-96B2-1320FC32BA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664259" y="1558847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065725A-82CD-434C-CB1C-16BD8BC04CB9}"/>
                  </a:ext>
                </a:extLst>
              </p:cNvPr>
              <p:cNvGrpSpPr/>
              <p:nvPr/>
            </p:nvGrpSpPr>
            <p:grpSpPr>
              <a:xfrm>
                <a:off x="4479427" y="2264389"/>
                <a:ext cx="633838" cy="707388"/>
                <a:chOff x="3911128" y="990596"/>
                <a:chExt cx="4369747" cy="4876806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5BA0FC6-6547-9B1B-C577-24112CE421DE}"/>
                    </a:ext>
                  </a:extLst>
                </p:cNvPr>
                <p:cNvSpPr/>
                <p:nvPr/>
              </p:nvSpPr>
              <p:spPr>
                <a:xfrm>
                  <a:off x="7010866" y="1117606"/>
                  <a:ext cx="609600" cy="1577654"/>
                </a:xfrm>
                <a:custGeom>
                  <a:avLst/>
                  <a:gdLst>
                    <a:gd name="connsiteX0" fmla="*/ 508006 w 609600"/>
                    <a:gd name="connsiteY0" fmla="*/ 0 h 1577654"/>
                    <a:gd name="connsiteX1" fmla="*/ 101603 w 609600"/>
                    <a:gd name="connsiteY1" fmla="*/ 0 h 1577654"/>
                    <a:gd name="connsiteX2" fmla="*/ 0 w 609600"/>
                    <a:gd name="connsiteY2" fmla="*/ 101603 h 1577654"/>
                    <a:gd name="connsiteX3" fmla="*/ 0 w 609600"/>
                    <a:gd name="connsiteY3" fmla="*/ 1390707 h 1577654"/>
                    <a:gd name="connsiteX4" fmla="*/ 81277 w 609600"/>
                    <a:gd name="connsiteY4" fmla="*/ 1490072 h 1577654"/>
                    <a:gd name="connsiteX5" fmla="*/ 487680 w 609600"/>
                    <a:gd name="connsiteY5" fmla="*/ 1575416 h 1577654"/>
                    <a:gd name="connsiteX6" fmla="*/ 507997 w 609600"/>
                    <a:gd name="connsiteY6" fmla="*/ 1577654 h 1577654"/>
                    <a:gd name="connsiteX7" fmla="*/ 609600 w 609600"/>
                    <a:gd name="connsiteY7" fmla="*/ 1476051 h 1577654"/>
                    <a:gd name="connsiteX8" fmla="*/ 609600 w 609600"/>
                    <a:gd name="connsiteY8" fmla="*/ 101594 h 1577654"/>
                    <a:gd name="connsiteX9" fmla="*/ 508006 w 609600"/>
                    <a:gd name="connsiteY9" fmla="*/ 0 h 1577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9600" h="1577654">
                      <a:moveTo>
                        <a:pt x="508006" y="0"/>
                      </a:moveTo>
                      <a:lnTo>
                        <a:pt x="101603" y="0"/>
                      </a:lnTo>
                      <a:cubicBezTo>
                        <a:pt x="45491" y="0"/>
                        <a:pt x="0" y="45491"/>
                        <a:pt x="0" y="101603"/>
                      </a:cubicBezTo>
                      <a:lnTo>
                        <a:pt x="0" y="1390707"/>
                      </a:lnTo>
                      <a:cubicBezTo>
                        <a:pt x="86" y="1438923"/>
                        <a:pt x="34042" y="1480433"/>
                        <a:pt x="81277" y="1490072"/>
                      </a:cubicBezTo>
                      <a:lnTo>
                        <a:pt x="487680" y="1575416"/>
                      </a:lnTo>
                      <a:cubicBezTo>
                        <a:pt x="494357" y="1576864"/>
                        <a:pt x="501167" y="1577616"/>
                        <a:pt x="507997" y="1577654"/>
                      </a:cubicBezTo>
                      <a:cubicBezTo>
                        <a:pt x="564109" y="1577654"/>
                        <a:pt x="609600" y="1532163"/>
                        <a:pt x="609600" y="1476051"/>
                      </a:cubicBezTo>
                      <a:lnTo>
                        <a:pt x="609600" y="101594"/>
                      </a:lnTo>
                      <a:cubicBezTo>
                        <a:pt x="609609" y="45482"/>
                        <a:pt x="564118" y="0"/>
                        <a:pt x="508006" y="0"/>
                      </a:cubicBezTo>
                      <a:close/>
                    </a:path>
                  </a:pathLst>
                </a:custGeom>
                <a:solidFill>
                  <a:srgbClr val="FFCA2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E135822A-1353-A5DD-F4CE-B62F0E3AF491}"/>
                    </a:ext>
                  </a:extLst>
                </p:cNvPr>
                <p:cNvSpPr/>
                <p:nvPr/>
              </p:nvSpPr>
              <p:spPr>
                <a:xfrm>
                  <a:off x="6375723" y="1092203"/>
                  <a:ext cx="712081" cy="2133605"/>
                </a:xfrm>
                <a:custGeom>
                  <a:avLst/>
                  <a:gdLst>
                    <a:gd name="connsiteX0" fmla="*/ 683511 w 712081"/>
                    <a:gd name="connsiteY0" fmla="*/ 31699 h 2133605"/>
                    <a:gd name="connsiteX1" fmla="*/ 609749 w 712081"/>
                    <a:gd name="connsiteY1" fmla="*/ 0 h 2133605"/>
                    <a:gd name="connsiteX2" fmla="*/ 203346 w 712081"/>
                    <a:gd name="connsiteY2" fmla="*/ 0 h 2133605"/>
                    <a:gd name="connsiteX3" fmla="*/ 101743 w 712081"/>
                    <a:gd name="connsiteY3" fmla="*/ 96317 h 2133605"/>
                    <a:gd name="connsiteX4" fmla="*/ 140 w 712081"/>
                    <a:gd name="connsiteY4" fmla="*/ 2026720 h 2133605"/>
                    <a:gd name="connsiteX5" fmla="*/ 96323 w 712081"/>
                    <a:gd name="connsiteY5" fmla="*/ 2133467 h 2133605"/>
                    <a:gd name="connsiteX6" fmla="*/ 101743 w 712081"/>
                    <a:gd name="connsiteY6" fmla="*/ 2133600 h 2133605"/>
                    <a:gd name="connsiteX7" fmla="*/ 127146 w 712081"/>
                    <a:gd name="connsiteY7" fmla="*/ 2130552 h 2133605"/>
                    <a:gd name="connsiteX8" fmla="*/ 533549 w 712081"/>
                    <a:gd name="connsiteY8" fmla="*/ 2028949 h 2133605"/>
                    <a:gd name="connsiteX9" fmla="*/ 610359 w 712081"/>
                    <a:gd name="connsiteY9" fmla="*/ 1936090 h 2133605"/>
                    <a:gd name="connsiteX10" fmla="*/ 711962 w 712081"/>
                    <a:gd name="connsiteY10" fmla="*/ 107290 h 2133605"/>
                    <a:gd name="connsiteX11" fmla="*/ 683511 w 712081"/>
                    <a:gd name="connsiteY11" fmla="*/ 31699 h 21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2081" h="2133605">
                      <a:moveTo>
                        <a:pt x="683511" y="31699"/>
                      </a:moveTo>
                      <a:cubicBezTo>
                        <a:pt x="664318" y="11459"/>
                        <a:pt x="637648" y="-9"/>
                        <a:pt x="609749" y="0"/>
                      </a:cubicBezTo>
                      <a:lnTo>
                        <a:pt x="203346" y="0"/>
                      </a:lnTo>
                      <a:cubicBezTo>
                        <a:pt x="149235" y="-76"/>
                        <a:pt x="104562" y="42282"/>
                        <a:pt x="101743" y="96317"/>
                      </a:cubicBezTo>
                      <a:lnTo>
                        <a:pt x="140" y="2026720"/>
                      </a:lnTo>
                      <a:cubicBezTo>
                        <a:pt x="-2775" y="2082756"/>
                        <a:pt x="40287" y="2130552"/>
                        <a:pt x="96323" y="2133467"/>
                      </a:cubicBezTo>
                      <a:cubicBezTo>
                        <a:pt x="98133" y="2133562"/>
                        <a:pt x="99933" y="2133610"/>
                        <a:pt x="101743" y="2133600"/>
                      </a:cubicBezTo>
                      <a:cubicBezTo>
                        <a:pt x="110306" y="2133686"/>
                        <a:pt x="118840" y="2132667"/>
                        <a:pt x="127146" y="2130552"/>
                      </a:cubicBezTo>
                      <a:lnTo>
                        <a:pt x="533549" y="2028949"/>
                      </a:lnTo>
                      <a:cubicBezTo>
                        <a:pt x="576726" y="2018157"/>
                        <a:pt x="607863" y="1980524"/>
                        <a:pt x="610359" y="1936090"/>
                      </a:cubicBezTo>
                      <a:lnTo>
                        <a:pt x="711962" y="107290"/>
                      </a:lnTo>
                      <a:cubicBezTo>
                        <a:pt x="713324" y="79248"/>
                        <a:pt x="703028" y="51883"/>
                        <a:pt x="683511" y="31699"/>
                      </a:cubicBezTo>
                      <a:close/>
                    </a:path>
                  </a:pathLst>
                </a:custGeom>
                <a:solidFill>
                  <a:srgbClr val="FFB3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3C70E84E-728F-D4D2-5DE3-93A4BCFEF8C5}"/>
                    </a:ext>
                  </a:extLst>
                </p:cNvPr>
                <p:cNvGrpSpPr/>
                <p:nvPr/>
              </p:nvGrpSpPr>
              <p:grpSpPr>
                <a:xfrm>
                  <a:off x="3911128" y="1600228"/>
                  <a:ext cx="4369747" cy="1775536"/>
                  <a:chOff x="3911128" y="1600228"/>
                  <a:chExt cx="4369747" cy="1775536"/>
                </a:xfrm>
                <a:solidFill>
                  <a:srgbClr val="FFC107"/>
                </a:solidFill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F5327F80-0EE1-FBCE-9561-BE51378FFE36}"/>
                      </a:ext>
                    </a:extLst>
                  </p:cNvPr>
                  <p:cNvSpPr/>
                  <p:nvPr/>
                </p:nvSpPr>
                <p:spPr>
                  <a:xfrm>
                    <a:off x="3911128" y="1701665"/>
                    <a:ext cx="915302" cy="1524151"/>
                  </a:xfrm>
                  <a:custGeom>
                    <a:avLst/>
                    <a:gdLst>
                      <a:gd name="connsiteX0" fmla="*/ 668862 w 915302"/>
                      <a:gd name="connsiteY0" fmla="*/ 18426 h 1524151"/>
                      <a:gd name="connsiteX1" fmla="*/ 590634 w 915302"/>
                      <a:gd name="connsiteY1" fmla="*/ 1967 h 1524151"/>
                      <a:gd name="connsiteX2" fmla="*/ 82627 w 915302"/>
                      <a:gd name="connsiteY2" fmla="*/ 103570 h 1524151"/>
                      <a:gd name="connsiteX3" fmla="*/ 1351 w 915302"/>
                      <a:gd name="connsiteY3" fmla="*/ 219804 h 1524151"/>
                      <a:gd name="connsiteX4" fmla="*/ 204547 w 915302"/>
                      <a:gd name="connsiteY4" fmla="*/ 1439004 h 1524151"/>
                      <a:gd name="connsiteX5" fmla="*/ 305741 w 915302"/>
                      <a:gd name="connsiteY5" fmla="*/ 1524148 h 1524151"/>
                      <a:gd name="connsiteX6" fmla="*/ 813738 w 915302"/>
                      <a:gd name="connsiteY6" fmla="*/ 1524148 h 1524151"/>
                      <a:gd name="connsiteX7" fmla="*/ 915303 w 915302"/>
                      <a:gd name="connsiteY7" fmla="*/ 1422506 h 1524151"/>
                      <a:gd name="connsiteX8" fmla="*/ 914122 w 915302"/>
                      <a:gd name="connsiteY8" fmla="*/ 1407105 h 1524151"/>
                      <a:gd name="connsiteX9" fmla="*/ 710925 w 915302"/>
                      <a:gd name="connsiteY9" fmla="*/ 86292 h 1524151"/>
                      <a:gd name="connsiteX10" fmla="*/ 668862 w 915302"/>
                      <a:gd name="connsiteY10" fmla="*/ 18426 h 1524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5302" h="1524151">
                        <a:moveTo>
                          <a:pt x="668862" y="18426"/>
                        </a:moveTo>
                        <a:cubicBezTo>
                          <a:pt x="646126" y="2481"/>
                          <a:pt x="617866" y="-3472"/>
                          <a:pt x="590634" y="1967"/>
                        </a:cubicBezTo>
                        <a:lnTo>
                          <a:pt x="82627" y="103570"/>
                        </a:lnTo>
                        <a:cubicBezTo>
                          <a:pt x="28497" y="113867"/>
                          <a:pt x="-7555" y="165425"/>
                          <a:pt x="1351" y="219804"/>
                        </a:cubicBezTo>
                        <a:lnTo>
                          <a:pt x="204547" y="1439004"/>
                        </a:lnTo>
                        <a:cubicBezTo>
                          <a:pt x="212663" y="1488458"/>
                          <a:pt x="255630" y="1524605"/>
                          <a:pt x="305741" y="1524148"/>
                        </a:cubicBezTo>
                        <a:lnTo>
                          <a:pt x="813738" y="1524148"/>
                        </a:lnTo>
                        <a:cubicBezTo>
                          <a:pt x="869850" y="1524129"/>
                          <a:pt x="915322" y="1478618"/>
                          <a:pt x="915303" y="1422506"/>
                        </a:cubicBezTo>
                        <a:cubicBezTo>
                          <a:pt x="915303" y="1417353"/>
                          <a:pt x="914903" y="1412200"/>
                          <a:pt x="914122" y="1407105"/>
                        </a:cubicBezTo>
                        <a:lnTo>
                          <a:pt x="710925" y="86292"/>
                        </a:lnTo>
                        <a:cubicBezTo>
                          <a:pt x="706753" y="58879"/>
                          <a:pt x="691561" y="34361"/>
                          <a:pt x="668862" y="18426"/>
                        </a:cubicBezTo>
                        <a:close/>
                      </a:path>
                    </a:pathLst>
                  </a:custGeom>
                  <a:solidFill>
                    <a:srgbClr val="FFC10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2ACF82F1-E87C-B483-ACBB-7CAED3C7308F}"/>
                      </a:ext>
                    </a:extLst>
                  </p:cNvPr>
                  <p:cNvSpPr/>
                  <p:nvPr/>
                </p:nvSpPr>
                <p:spPr>
                  <a:xfrm>
                    <a:off x="6885064" y="1600228"/>
                    <a:ext cx="1395811" cy="1775536"/>
                  </a:xfrm>
                  <a:custGeom>
                    <a:avLst/>
                    <a:gdLst>
                      <a:gd name="connsiteX0" fmla="*/ 1339725 w 1395811"/>
                      <a:gd name="connsiteY0" fmla="*/ 213941 h 1775536"/>
                      <a:gd name="connsiteX1" fmla="*/ 933322 w 1395811"/>
                      <a:gd name="connsiteY1" fmla="*/ 10745 h 1775536"/>
                      <a:gd name="connsiteX2" fmla="*/ 797010 w 1395811"/>
                      <a:gd name="connsiteY2" fmla="*/ 56188 h 1775536"/>
                      <a:gd name="connsiteX3" fmla="*/ 796971 w 1395811"/>
                      <a:gd name="connsiteY3" fmla="*/ 56265 h 1775536"/>
                      <a:gd name="connsiteX4" fmla="*/ 10787 w 1395811"/>
                      <a:gd name="connsiteY4" fmla="*/ 1628423 h 1775536"/>
                      <a:gd name="connsiteX5" fmla="*/ 56107 w 1395811"/>
                      <a:gd name="connsiteY5" fmla="*/ 1764773 h 1775536"/>
                      <a:gd name="connsiteX6" fmla="*/ 101618 w 1395811"/>
                      <a:gd name="connsiteY6" fmla="*/ 1775537 h 1775536"/>
                      <a:gd name="connsiteX7" fmla="*/ 120716 w 1395811"/>
                      <a:gd name="connsiteY7" fmla="*/ 1773708 h 1775536"/>
                      <a:gd name="connsiteX8" fmla="*/ 906899 w 1395811"/>
                      <a:gd name="connsiteY8" fmla="*/ 1623946 h 1775536"/>
                      <a:gd name="connsiteX9" fmla="*/ 984119 w 1395811"/>
                      <a:gd name="connsiteY9" fmla="*/ 1556281 h 1775536"/>
                      <a:gd name="connsiteX10" fmla="*/ 1390522 w 1395811"/>
                      <a:gd name="connsiteY10" fmla="*/ 337081 h 1775536"/>
                      <a:gd name="connsiteX11" fmla="*/ 1339725 w 1395811"/>
                      <a:gd name="connsiteY11" fmla="*/ 213941 h 1775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95811" h="1775536">
                        <a:moveTo>
                          <a:pt x="1339725" y="213941"/>
                        </a:moveTo>
                        <a:lnTo>
                          <a:pt x="933322" y="10745"/>
                        </a:lnTo>
                        <a:cubicBezTo>
                          <a:pt x="883134" y="-14344"/>
                          <a:pt x="822108" y="6001"/>
                          <a:pt x="797010" y="56188"/>
                        </a:cubicBezTo>
                        <a:cubicBezTo>
                          <a:pt x="797000" y="56217"/>
                          <a:pt x="796981" y="56236"/>
                          <a:pt x="796971" y="56265"/>
                        </a:cubicBezTo>
                        <a:lnTo>
                          <a:pt x="10787" y="1628423"/>
                        </a:lnTo>
                        <a:cubicBezTo>
                          <a:pt x="-14349" y="1678591"/>
                          <a:pt x="5939" y="1739637"/>
                          <a:pt x="56107" y="1764773"/>
                        </a:cubicBezTo>
                        <a:cubicBezTo>
                          <a:pt x="70233" y="1771850"/>
                          <a:pt x="85816" y="1775537"/>
                          <a:pt x="101618" y="1775537"/>
                        </a:cubicBezTo>
                        <a:cubicBezTo>
                          <a:pt x="108028" y="1775518"/>
                          <a:pt x="114419" y="1774908"/>
                          <a:pt x="120716" y="1773708"/>
                        </a:cubicBezTo>
                        <a:lnTo>
                          <a:pt x="906899" y="1623946"/>
                        </a:lnTo>
                        <a:cubicBezTo>
                          <a:pt x="942980" y="1617012"/>
                          <a:pt x="972508" y="1591142"/>
                          <a:pt x="984119" y="1556281"/>
                        </a:cubicBezTo>
                        <a:lnTo>
                          <a:pt x="1390522" y="337081"/>
                        </a:lnTo>
                        <a:cubicBezTo>
                          <a:pt x="1406610" y="289113"/>
                          <a:pt x="1384959" y="236620"/>
                          <a:pt x="1339725" y="213941"/>
                        </a:cubicBezTo>
                        <a:close/>
                      </a:path>
                    </a:pathLst>
                  </a:custGeom>
                  <a:solidFill>
                    <a:srgbClr val="FFC10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2EF85BB8-0DF3-71FB-6589-47A2FC7FB79E}"/>
                    </a:ext>
                  </a:extLst>
                </p:cNvPr>
                <p:cNvSpPr/>
                <p:nvPr/>
              </p:nvSpPr>
              <p:spPr>
                <a:xfrm>
                  <a:off x="6960083" y="2209810"/>
                  <a:ext cx="712973" cy="1015988"/>
                </a:xfrm>
                <a:custGeom>
                  <a:avLst/>
                  <a:gdLst>
                    <a:gd name="connsiteX0" fmla="*/ 634180 w 712973"/>
                    <a:gd name="connsiteY0" fmla="*/ 104640 h 1015988"/>
                    <a:gd name="connsiteX1" fmla="*/ 227777 w 712973"/>
                    <a:gd name="connsiteY1" fmla="*/ 3037 h 1015988"/>
                    <a:gd name="connsiteX2" fmla="*/ 104628 w 712973"/>
                    <a:gd name="connsiteY2" fmla="*/ 77056 h 1015988"/>
                    <a:gd name="connsiteX3" fmla="*/ 102399 w 712973"/>
                    <a:gd name="connsiteY3" fmla="*/ 88991 h 1015988"/>
                    <a:gd name="connsiteX4" fmla="*/ 796 w 712973"/>
                    <a:gd name="connsiteY4" fmla="*/ 901788 h 1015988"/>
                    <a:gd name="connsiteX5" fmla="*/ 89007 w 712973"/>
                    <a:gd name="connsiteY5" fmla="*/ 1015202 h 1015988"/>
                    <a:gd name="connsiteX6" fmla="*/ 102390 w 712973"/>
                    <a:gd name="connsiteY6" fmla="*/ 1015983 h 1015988"/>
                    <a:gd name="connsiteX7" fmla="*/ 508793 w 712973"/>
                    <a:gd name="connsiteY7" fmla="*/ 1015983 h 1015988"/>
                    <a:gd name="connsiteX8" fmla="*/ 610396 w 712973"/>
                    <a:gd name="connsiteY8" fmla="*/ 928810 h 1015988"/>
                    <a:gd name="connsiteX9" fmla="*/ 711999 w 712973"/>
                    <a:gd name="connsiteY9" fmla="*/ 217607 h 1015988"/>
                    <a:gd name="connsiteX10" fmla="*/ 634180 w 712973"/>
                    <a:gd name="connsiteY10" fmla="*/ 104640 h 101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2973" h="1015988">
                      <a:moveTo>
                        <a:pt x="634180" y="104640"/>
                      </a:moveTo>
                      <a:lnTo>
                        <a:pt x="227777" y="3037"/>
                      </a:lnTo>
                      <a:cubicBezTo>
                        <a:pt x="173332" y="-10526"/>
                        <a:pt x="118192" y="22611"/>
                        <a:pt x="104628" y="77056"/>
                      </a:cubicBezTo>
                      <a:cubicBezTo>
                        <a:pt x="103647" y="80980"/>
                        <a:pt x="102904" y="84971"/>
                        <a:pt x="102399" y="88991"/>
                      </a:cubicBezTo>
                      <a:lnTo>
                        <a:pt x="796" y="901788"/>
                      </a:lnTo>
                      <a:cubicBezTo>
                        <a:pt x="-6167" y="957471"/>
                        <a:pt x="33333" y="1008249"/>
                        <a:pt x="89007" y="1015202"/>
                      </a:cubicBezTo>
                      <a:cubicBezTo>
                        <a:pt x="93446" y="1015754"/>
                        <a:pt x="97922" y="1016021"/>
                        <a:pt x="102390" y="1015983"/>
                      </a:cubicBezTo>
                      <a:lnTo>
                        <a:pt x="508793" y="1015983"/>
                      </a:lnTo>
                      <a:cubicBezTo>
                        <a:pt x="559723" y="1016497"/>
                        <a:pt x="603166" y="979226"/>
                        <a:pt x="610396" y="928810"/>
                      </a:cubicBezTo>
                      <a:lnTo>
                        <a:pt x="711999" y="217607"/>
                      </a:lnTo>
                      <a:cubicBezTo>
                        <a:pt x="719238" y="165486"/>
                        <a:pt x="685462" y="116461"/>
                        <a:pt x="634180" y="104640"/>
                      </a:cubicBezTo>
                      <a:close/>
                    </a:path>
                  </a:pathLst>
                </a:custGeom>
                <a:solidFill>
                  <a:srgbClr val="FFB3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2897432-26B8-98DD-B285-0E8BCCEFF7AF}"/>
                    </a:ext>
                  </a:extLst>
                </p:cNvPr>
                <p:cNvSpPr/>
                <p:nvPr/>
              </p:nvSpPr>
              <p:spPr>
                <a:xfrm>
                  <a:off x="4305846" y="2209820"/>
                  <a:ext cx="713031" cy="1015987"/>
                </a:xfrm>
                <a:custGeom>
                  <a:avLst/>
                  <a:gdLst>
                    <a:gd name="connsiteX0" fmla="*/ 608815 w 713031"/>
                    <a:gd name="connsiteY0" fmla="*/ 88981 h 1015987"/>
                    <a:gd name="connsiteX1" fmla="*/ 495372 w 713031"/>
                    <a:gd name="connsiteY1" fmla="*/ 798 h 1015987"/>
                    <a:gd name="connsiteX2" fmla="*/ 483438 w 713031"/>
                    <a:gd name="connsiteY2" fmla="*/ 3027 h 1015987"/>
                    <a:gd name="connsiteX3" fmla="*/ 77034 w 713031"/>
                    <a:gd name="connsiteY3" fmla="*/ 104630 h 1015987"/>
                    <a:gd name="connsiteX4" fmla="*/ 1034 w 713031"/>
                    <a:gd name="connsiteY4" fmla="*/ 217606 h 1015987"/>
                    <a:gd name="connsiteX5" fmla="*/ 102638 w 713031"/>
                    <a:gd name="connsiteY5" fmla="*/ 928809 h 1015987"/>
                    <a:gd name="connsiteX6" fmla="*/ 204241 w 713031"/>
                    <a:gd name="connsiteY6" fmla="*/ 1015982 h 1015987"/>
                    <a:gd name="connsiteX7" fmla="*/ 610644 w 713031"/>
                    <a:gd name="connsiteY7" fmla="*/ 1015982 h 1015987"/>
                    <a:gd name="connsiteX8" fmla="*/ 713028 w 713031"/>
                    <a:gd name="connsiteY8" fmla="*/ 915170 h 1015987"/>
                    <a:gd name="connsiteX9" fmla="*/ 712247 w 713031"/>
                    <a:gd name="connsiteY9" fmla="*/ 901787 h 1015987"/>
                    <a:gd name="connsiteX10" fmla="*/ 608815 w 713031"/>
                    <a:gd name="connsiteY10" fmla="*/ 88981 h 101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3031" h="1015987">
                      <a:moveTo>
                        <a:pt x="608815" y="88981"/>
                      </a:moveTo>
                      <a:cubicBezTo>
                        <a:pt x="601843" y="33307"/>
                        <a:pt x="551046" y="-6174"/>
                        <a:pt x="495372" y="798"/>
                      </a:cubicBezTo>
                      <a:cubicBezTo>
                        <a:pt x="491353" y="1303"/>
                        <a:pt x="487371" y="2046"/>
                        <a:pt x="483438" y="3027"/>
                      </a:cubicBezTo>
                      <a:lnTo>
                        <a:pt x="77034" y="104630"/>
                      </a:lnTo>
                      <a:cubicBezTo>
                        <a:pt x="26485" y="117232"/>
                        <a:pt x="-6348" y="166038"/>
                        <a:pt x="1034" y="217606"/>
                      </a:cubicBezTo>
                      <a:lnTo>
                        <a:pt x="102638" y="928809"/>
                      </a:lnTo>
                      <a:cubicBezTo>
                        <a:pt x="109867" y="979225"/>
                        <a:pt x="153311" y="1016497"/>
                        <a:pt x="204241" y="1015982"/>
                      </a:cubicBezTo>
                      <a:lnTo>
                        <a:pt x="610644" y="1015982"/>
                      </a:lnTo>
                      <a:cubicBezTo>
                        <a:pt x="666756" y="1016420"/>
                        <a:pt x="712590" y="971281"/>
                        <a:pt x="713028" y="915170"/>
                      </a:cubicBezTo>
                      <a:cubicBezTo>
                        <a:pt x="713066" y="910693"/>
                        <a:pt x="712800" y="906226"/>
                        <a:pt x="712247" y="901787"/>
                      </a:cubicBezTo>
                      <a:lnTo>
                        <a:pt x="608815" y="88981"/>
                      </a:lnTo>
                      <a:close/>
                    </a:path>
                  </a:pathLst>
                </a:custGeom>
                <a:solidFill>
                  <a:srgbClr val="FFD5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F227F34-224B-BB2E-E10A-178ED9C89681}"/>
                    </a:ext>
                  </a:extLst>
                </p:cNvPr>
                <p:cNvSpPr/>
                <p:nvPr/>
              </p:nvSpPr>
              <p:spPr>
                <a:xfrm>
                  <a:off x="4521679" y="1117497"/>
                  <a:ext cx="813513" cy="1930304"/>
                </a:xfrm>
                <a:custGeom>
                  <a:avLst/>
                  <a:gdLst>
                    <a:gd name="connsiteX0" fmla="*/ 608981 w 813513"/>
                    <a:gd name="connsiteY0" fmla="*/ 89720 h 1930304"/>
                    <a:gd name="connsiteX1" fmla="*/ 565699 w 813513"/>
                    <a:gd name="connsiteY1" fmla="*/ 17987 h 1930304"/>
                    <a:gd name="connsiteX2" fmla="*/ 483403 w 813513"/>
                    <a:gd name="connsiteY2" fmla="*/ 3157 h 1930304"/>
                    <a:gd name="connsiteX3" fmla="*/ 77010 w 813513"/>
                    <a:gd name="connsiteY3" fmla="*/ 104750 h 1930304"/>
                    <a:gd name="connsiteX4" fmla="*/ 0 w 813513"/>
                    <a:gd name="connsiteY4" fmla="*/ 203306 h 1930304"/>
                    <a:gd name="connsiteX5" fmla="*/ 1219 w 813513"/>
                    <a:gd name="connsiteY5" fmla="*/ 523346 h 1930304"/>
                    <a:gd name="connsiteX6" fmla="*/ 204416 w 813513"/>
                    <a:gd name="connsiteY6" fmla="*/ 1844149 h 1930304"/>
                    <a:gd name="connsiteX7" fmla="*/ 304800 w 813513"/>
                    <a:gd name="connsiteY7" fmla="*/ 1930302 h 1930304"/>
                    <a:gd name="connsiteX8" fmla="*/ 711203 w 813513"/>
                    <a:gd name="connsiteY8" fmla="*/ 1930302 h 1930304"/>
                    <a:gd name="connsiteX9" fmla="*/ 813511 w 813513"/>
                    <a:gd name="connsiteY9" fmla="*/ 1829414 h 1930304"/>
                    <a:gd name="connsiteX10" fmla="*/ 812806 w 813513"/>
                    <a:gd name="connsiteY10" fmla="*/ 1816717 h 1930304"/>
                    <a:gd name="connsiteX11" fmla="*/ 608981 w 813513"/>
                    <a:gd name="connsiteY11" fmla="*/ 89720 h 1930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3513" h="1930304">
                      <a:moveTo>
                        <a:pt x="608981" y="89720"/>
                      </a:moveTo>
                      <a:cubicBezTo>
                        <a:pt x="605542" y="60697"/>
                        <a:pt x="589769" y="34561"/>
                        <a:pt x="565699" y="17987"/>
                      </a:cubicBezTo>
                      <a:cubicBezTo>
                        <a:pt x="541734" y="1309"/>
                        <a:pt x="511683" y="-4111"/>
                        <a:pt x="483403" y="3157"/>
                      </a:cubicBezTo>
                      <a:lnTo>
                        <a:pt x="77010" y="104750"/>
                      </a:lnTo>
                      <a:cubicBezTo>
                        <a:pt x="31766" y="116037"/>
                        <a:pt x="10" y="156671"/>
                        <a:pt x="0" y="203306"/>
                      </a:cubicBezTo>
                      <a:lnTo>
                        <a:pt x="1219" y="523346"/>
                      </a:lnTo>
                      <a:lnTo>
                        <a:pt x="204416" y="1844149"/>
                      </a:lnTo>
                      <a:cubicBezTo>
                        <a:pt x="212036" y="1893698"/>
                        <a:pt x="254660" y="1930283"/>
                        <a:pt x="304800" y="1930302"/>
                      </a:cubicBezTo>
                      <a:lnTo>
                        <a:pt x="711203" y="1930302"/>
                      </a:lnTo>
                      <a:cubicBezTo>
                        <a:pt x="767315" y="1930693"/>
                        <a:pt x="813121" y="1885525"/>
                        <a:pt x="813511" y="1829414"/>
                      </a:cubicBezTo>
                      <a:cubicBezTo>
                        <a:pt x="813540" y="1825165"/>
                        <a:pt x="813302" y="1820927"/>
                        <a:pt x="812806" y="1816717"/>
                      </a:cubicBezTo>
                      <a:lnTo>
                        <a:pt x="608981" y="89720"/>
                      </a:lnTo>
                      <a:close/>
                    </a:path>
                  </a:pathLst>
                </a:custGeom>
                <a:solidFill>
                  <a:srgbClr val="FFC10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792448C5-46F4-8E6F-83F0-B0E8947E665B}"/>
                    </a:ext>
                  </a:extLst>
                </p:cNvPr>
                <p:cNvGrpSpPr/>
                <p:nvPr/>
              </p:nvGrpSpPr>
              <p:grpSpPr>
                <a:xfrm>
                  <a:off x="4830314" y="1193805"/>
                  <a:ext cx="1824955" cy="2955498"/>
                  <a:chOff x="4830314" y="1193805"/>
                  <a:chExt cx="1824955" cy="2955498"/>
                </a:xfrm>
                <a:solidFill>
                  <a:srgbClr val="FFD54F"/>
                </a:solidFill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1F4CADAA-25AD-52CB-A5EC-6B460708F110}"/>
                      </a:ext>
                    </a:extLst>
                  </p:cNvPr>
                  <p:cNvSpPr/>
                  <p:nvPr/>
                </p:nvSpPr>
                <p:spPr>
                  <a:xfrm>
                    <a:off x="4830314" y="1241552"/>
                    <a:ext cx="1110794" cy="2907751"/>
                  </a:xfrm>
                  <a:custGeom>
                    <a:avLst/>
                    <a:gdLst>
                      <a:gd name="connsiteX0" fmla="*/ 1109285 w 1110794"/>
                      <a:gd name="connsiteY0" fmla="*/ 2504240 h 2907751"/>
                      <a:gd name="connsiteX1" fmla="*/ 810381 w 1110794"/>
                      <a:gd name="connsiteY1" fmla="*/ 794921 h 2907751"/>
                      <a:gd name="connsiteX2" fmla="*/ 807943 w 1110794"/>
                      <a:gd name="connsiteY2" fmla="*/ 784558 h 2907751"/>
                      <a:gd name="connsiteX3" fmla="*/ 604746 w 1110794"/>
                      <a:gd name="connsiteY3" fmla="*/ 73355 h 2907751"/>
                      <a:gd name="connsiteX4" fmla="*/ 478892 w 1110794"/>
                      <a:gd name="connsiteY4" fmla="*/ 4041 h 2907751"/>
                      <a:gd name="connsiteX5" fmla="*/ 462509 w 1110794"/>
                      <a:gd name="connsiteY5" fmla="*/ 10366 h 2907751"/>
                      <a:gd name="connsiteX6" fmla="*/ 56106 w 1110794"/>
                      <a:gd name="connsiteY6" fmla="*/ 213563 h 2907751"/>
                      <a:gd name="connsiteX7" fmla="*/ 432 w 1110794"/>
                      <a:gd name="connsiteY7" fmla="*/ 313737 h 2907751"/>
                      <a:gd name="connsiteX8" fmla="*/ 228223 w 1110794"/>
                      <a:gd name="connsiteY8" fmla="*/ 2815336 h 2907751"/>
                      <a:gd name="connsiteX9" fmla="*/ 338599 w 1110794"/>
                      <a:gd name="connsiteY9" fmla="*/ 2907328 h 2907751"/>
                      <a:gd name="connsiteX10" fmla="*/ 368640 w 1110794"/>
                      <a:gd name="connsiteY10" fmla="*/ 2899870 h 2907751"/>
                      <a:gd name="connsiteX11" fmla="*/ 1048344 w 1110794"/>
                      <a:gd name="connsiteY11" fmla="*/ 2615387 h 2907751"/>
                      <a:gd name="connsiteX12" fmla="*/ 1109285 w 1110794"/>
                      <a:gd name="connsiteY12" fmla="*/ 2504240 h 2907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10794" h="2907751">
                        <a:moveTo>
                          <a:pt x="1109285" y="2504240"/>
                        </a:moveTo>
                        <a:lnTo>
                          <a:pt x="810381" y="794921"/>
                        </a:lnTo>
                        <a:cubicBezTo>
                          <a:pt x="810381" y="791264"/>
                          <a:pt x="808962" y="787806"/>
                          <a:pt x="807943" y="784558"/>
                        </a:cubicBezTo>
                        <a:lnTo>
                          <a:pt x="604746" y="73355"/>
                        </a:lnTo>
                        <a:cubicBezTo>
                          <a:pt x="589135" y="19462"/>
                          <a:pt x="532785" y="-11580"/>
                          <a:pt x="478892" y="4041"/>
                        </a:cubicBezTo>
                        <a:cubicBezTo>
                          <a:pt x="473263" y="5670"/>
                          <a:pt x="467777" y="7794"/>
                          <a:pt x="462509" y="10366"/>
                        </a:cubicBezTo>
                        <a:lnTo>
                          <a:pt x="56106" y="213563"/>
                        </a:lnTo>
                        <a:cubicBezTo>
                          <a:pt x="18682" y="232299"/>
                          <a:pt x="-3416" y="272065"/>
                          <a:pt x="432" y="313737"/>
                        </a:cubicBezTo>
                        <a:lnTo>
                          <a:pt x="228223" y="2815336"/>
                        </a:lnTo>
                        <a:cubicBezTo>
                          <a:pt x="233300" y="2871219"/>
                          <a:pt x="282715" y="2912405"/>
                          <a:pt x="338599" y="2907328"/>
                        </a:cubicBezTo>
                        <a:cubicBezTo>
                          <a:pt x="348933" y="2906385"/>
                          <a:pt x="359068" y="2903871"/>
                          <a:pt x="368640" y="2899870"/>
                        </a:cubicBezTo>
                        <a:lnTo>
                          <a:pt x="1048344" y="2615387"/>
                        </a:lnTo>
                        <a:cubicBezTo>
                          <a:pt x="1092102" y="2597118"/>
                          <a:pt x="1117410" y="2550979"/>
                          <a:pt x="1109285" y="2504240"/>
                        </a:cubicBezTo>
                        <a:close/>
                      </a:path>
                    </a:pathLst>
                  </a:custGeom>
                  <a:solidFill>
                    <a:srgbClr val="FFD5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3464A0B8-7BD4-9E7E-72CF-910B5C8020FB}"/>
                      </a:ext>
                    </a:extLst>
                  </p:cNvPr>
                  <p:cNvSpPr/>
                  <p:nvPr/>
                </p:nvSpPr>
                <p:spPr>
                  <a:xfrm>
                    <a:off x="5804259" y="1193805"/>
                    <a:ext cx="851010" cy="2883000"/>
                  </a:xfrm>
                  <a:custGeom>
                    <a:avLst/>
                    <a:gdLst>
                      <a:gd name="connsiteX0" fmla="*/ 749417 w 851010"/>
                      <a:gd name="connsiteY0" fmla="*/ 1 h 2883000"/>
                      <a:gd name="connsiteX1" fmla="*/ 343014 w 851010"/>
                      <a:gd name="connsiteY1" fmla="*/ 1 h 2883000"/>
                      <a:gd name="connsiteX2" fmla="*/ 241411 w 851010"/>
                      <a:gd name="connsiteY2" fmla="*/ 92460 h 2883000"/>
                      <a:gd name="connsiteX3" fmla="*/ 419 w 851010"/>
                      <a:gd name="connsiteY3" fmla="*/ 2772262 h 2883000"/>
                      <a:gd name="connsiteX4" fmla="*/ 92459 w 851010"/>
                      <a:gd name="connsiteY4" fmla="*/ 2882590 h 2883000"/>
                      <a:gd name="connsiteX5" fmla="*/ 102012 w 851010"/>
                      <a:gd name="connsiteY5" fmla="*/ 2882999 h 2883000"/>
                      <a:gd name="connsiteX6" fmla="*/ 667111 w 851010"/>
                      <a:gd name="connsiteY6" fmla="*/ 2882999 h 2883000"/>
                      <a:gd name="connsiteX7" fmla="*/ 768715 w 851010"/>
                      <a:gd name="connsiteY7" fmla="*/ 2785463 h 2883000"/>
                      <a:gd name="connsiteX8" fmla="*/ 851011 w 851010"/>
                      <a:gd name="connsiteY8" fmla="*/ 715262 h 2883000"/>
                      <a:gd name="connsiteX9" fmla="*/ 851011 w 851010"/>
                      <a:gd name="connsiteY9" fmla="*/ 101594 h 2883000"/>
                      <a:gd name="connsiteX10" fmla="*/ 749417 w 851010"/>
                      <a:gd name="connsiteY10" fmla="*/ 1 h 288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51010" h="2883000">
                        <a:moveTo>
                          <a:pt x="749417" y="1"/>
                        </a:moveTo>
                        <a:lnTo>
                          <a:pt x="343014" y="1"/>
                        </a:lnTo>
                        <a:cubicBezTo>
                          <a:pt x="290283" y="-209"/>
                          <a:pt x="246164" y="39939"/>
                          <a:pt x="241411" y="92460"/>
                        </a:cubicBezTo>
                        <a:lnTo>
                          <a:pt x="419" y="2772262"/>
                        </a:lnTo>
                        <a:cubicBezTo>
                          <a:pt x="-4630" y="2828145"/>
                          <a:pt x="36575" y="2877541"/>
                          <a:pt x="92459" y="2882590"/>
                        </a:cubicBezTo>
                        <a:cubicBezTo>
                          <a:pt x="95640" y="2882875"/>
                          <a:pt x="98821" y="2883018"/>
                          <a:pt x="102012" y="2882999"/>
                        </a:cubicBezTo>
                        <a:lnTo>
                          <a:pt x="667111" y="2882999"/>
                        </a:lnTo>
                        <a:cubicBezTo>
                          <a:pt x="721671" y="2883047"/>
                          <a:pt x="766533" y="2839984"/>
                          <a:pt x="768715" y="2785463"/>
                        </a:cubicBezTo>
                        <a:lnTo>
                          <a:pt x="851011" y="715262"/>
                        </a:lnTo>
                        <a:lnTo>
                          <a:pt x="851011" y="101594"/>
                        </a:lnTo>
                        <a:cubicBezTo>
                          <a:pt x="851011" y="45483"/>
                          <a:pt x="805529" y="1"/>
                          <a:pt x="749417" y="1"/>
                        </a:cubicBezTo>
                        <a:close/>
                      </a:path>
                    </a:pathLst>
                  </a:custGeom>
                  <a:solidFill>
                    <a:srgbClr val="FFD5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10DCB4-B83E-83D4-A7E7-E621347D6C62}"/>
                    </a:ext>
                  </a:extLst>
                </p:cNvPr>
                <p:cNvSpPr/>
                <p:nvPr/>
              </p:nvSpPr>
              <p:spPr>
                <a:xfrm>
                  <a:off x="6204621" y="1906391"/>
                  <a:ext cx="971415" cy="2171280"/>
                </a:xfrm>
                <a:custGeom>
                  <a:avLst/>
                  <a:gdLst>
                    <a:gd name="connsiteX0" fmla="*/ 886513 w 971415"/>
                    <a:gd name="connsiteY0" fmla="*/ 102850 h 2171280"/>
                    <a:gd name="connsiteX1" fmla="*/ 276913 w 971415"/>
                    <a:gd name="connsiteY1" fmla="*/ 1247 h 2171280"/>
                    <a:gd name="connsiteX2" fmla="*/ 197865 w 971415"/>
                    <a:gd name="connsiteY2" fmla="*/ 21564 h 2171280"/>
                    <a:gd name="connsiteX3" fmla="*/ 159050 w 971415"/>
                    <a:gd name="connsiteY3" fmla="*/ 93297 h 2171280"/>
                    <a:gd name="connsiteX4" fmla="*/ 364 w 971415"/>
                    <a:gd name="connsiteY4" fmla="*/ 1992001 h 2171280"/>
                    <a:gd name="connsiteX5" fmla="*/ 87337 w 971415"/>
                    <a:gd name="connsiteY5" fmla="*/ 2101119 h 2171280"/>
                    <a:gd name="connsiteX6" fmla="*/ 577655 w 971415"/>
                    <a:gd name="connsiteY6" fmla="*/ 2171024 h 2171280"/>
                    <a:gd name="connsiteX7" fmla="*/ 592086 w 971415"/>
                    <a:gd name="connsiteY7" fmla="*/ 2171024 h 2171280"/>
                    <a:gd name="connsiteX8" fmla="*/ 692260 w 971415"/>
                    <a:gd name="connsiteY8" fmla="*/ 2086289 h 2171280"/>
                    <a:gd name="connsiteX9" fmla="*/ 767241 w 971415"/>
                    <a:gd name="connsiteY9" fmla="*/ 1641891 h 2171280"/>
                    <a:gd name="connsiteX10" fmla="*/ 767241 w 971415"/>
                    <a:gd name="connsiteY10" fmla="*/ 1639452 h 2171280"/>
                    <a:gd name="connsiteX11" fmla="*/ 970438 w 971415"/>
                    <a:gd name="connsiteY11" fmla="*/ 217055 h 2171280"/>
                    <a:gd name="connsiteX12" fmla="*/ 886513 w 971415"/>
                    <a:gd name="connsiteY12" fmla="*/ 102850 h 2171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1415" h="2171280">
                      <a:moveTo>
                        <a:pt x="886513" y="102850"/>
                      </a:moveTo>
                      <a:lnTo>
                        <a:pt x="276913" y="1247"/>
                      </a:lnTo>
                      <a:cubicBezTo>
                        <a:pt x="248890" y="-3153"/>
                        <a:pt x="220296" y="4200"/>
                        <a:pt x="197865" y="21564"/>
                      </a:cubicBezTo>
                      <a:cubicBezTo>
                        <a:pt x="175481" y="39004"/>
                        <a:pt x="161403" y="65017"/>
                        <a:pt x="159050" y="93297"/>
                      </a:cubicBezTo>
                      <a:lnTo>
                        <a:pt x="364" y="1992001"/>
                      </a:lnTo>
                      <a:cubicBezTo>
                        <a:pt x="-4160" y="2045674"/>
                        <a:pt x="33997" y="2093556"/>
                        <a:pt x="87337" y="2101119"/>
                      </a:cubicBezTo>
                      <a:lnTo>
                        <a:pt x="577655" y="2171024"/>
                      </a:lnTo>
                      <a:cubicBezTo>
                        <a:pt x="582456" y="2171366"/>
                        <a:pt x="587275" y="2171366"/>
                        <a:pt x="592086" y="2171024"/>
                      </a:cubicBezTo>
                      <a:cubicBezTo>
                        <a:pt x="641682" y="2171014"/>
                        <a:pt x="684030" y="2135200"/>
                        <a:pt x="692260" y="2086289"/>
                      </a:cubicBezTo>
                      <a:lnTo>
                        <a:pt x="767241" y="1641891"/>
                      </a:lnTo>
                      <a:lnTo>
                        <a:pt x="767241" y="1639452"/>
                      </a:lnTo>
                      <a:lnTo>
                        <a:pt x="970438" y="217055"/>
                      </a:lnTo>
                      <a:cubicBezTo>
                        <a:pt x="978010" y="162534"/>
                        <a:pt x="940805" y="111909"/>
                        <a:pt x="886513" y="102850"/>
                      </a:cubicBezTo>
                      <a:close/>
                    </a:path>
                  </a:pathLst>
                </a:custGeom>
                <a:solidFill>
                  <a:srgbClr val="FFC10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8631FBF-0C82-4884-188B-6E7C4DA81B29}"/>
                    </a:ext>
                  </a:extLst>
                </p:cNvPr>
                <p:cNvSpPr/>
                <p:nvPr/>
              </p:nvSpPr>
              <p:spPr>
                <a:xfrm>
                  <a:off x="5303180" y="990596"/>
                  <a:ext cx="945945" cy="3048013"/>
                </a:xfrm>
                <a:custGeom>
                  <a:avLst/>
                  <a:gdLst>
                    <a:gd name="connsiteX0" fmla="*/ 918463 w 945945"/>
                    <a:gd name="connsiteY0" fmla="*/ 32312 h 3048013"/>
                    <a:gd name="connsiteX1" fmla="*/ 844092 w 945945"/>
                    <a:gd name="connsiteY1" fmla="*/ 3 h 3048013"/>
                    <a:gd name="connsiteX2" fmla="*/ 437689 w 945945"/>
                    <a:gd name="connsiteY2" fmla="*/ 3 h 3048013"/>
                    <a:gd name="connsiteX3" fmla="*/ 336086 w 945945"/>
                    <a:gd name="connsiteY3" fmla="*/ 89005 h 3048013"/>
                    <a:gd name="connsiteX4" fmla="*/ 806 w 945945"/>
                    <a:gd name="connsiteY4" fmla="*/ 2774293 h 3048013"/>
                    <a:gd name="connsiteX5" fmla="*/ 72739 w 945945"/>
                    <a:gd name="connsiteY5" fmla="*/ 2884430 h 3048013"/>
                    <a:gd name="connsiteX6" fmla="*/ 611625 w 945945"/>
                    <a:gd name="connsiteY6" fmla="*/ 3043946 h 3048013"/>
                    <a:gd name="connsiteX7" fmla="*/ 640886 w 945945"/>
                    <a:gd name="connsiteY7" fmla="*/ 3048013 h 3048013"/>
                    <a:gd name="connsiteX8" fmla="*/ 742489 w 945945"/>
                    <a:gd name="connsiteY8" fmla="*/ 2953725 h 3048013"/>
                    <a:gd name="connsiteX9" fmla="*/ 945695 w 945945"/>
                    <a:gd name="connsiteY9" fmla="*/ 108921 h 3048013"/>
                    <a:gd name="connsiteX10" fmla="*/ 918463 w 945945"/>
                    <a:gd name="connsiteY10" fmla="*/ 32312 h 3048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5945" h="3048013">
                      <a:moveTo>
                        <a:pt x="918463" y="32312"/>
                      </a:moveTo>
                      <a:cubicBezTo>
                        <a:pt x="899232" y="11690"/>
                        <a:pt x="872296" y="-16"/>
                        <a:pt x="844092" y="3"/>
                      </a:cubicBezTo>
                      <a:lnTo>
                        <a:pt x="437689" y="3"/>
                      </a:lnTo>
                      <a:cubicBezTo>
                        <a:pt x="386149" y="-397"/>
                        <a:pt x="342477" y="37865"/>
                        <a:pt x="336086" y="89005"/>
                      </a:cubicBezTo>
                      <a:lnTo>
                        <a:pt x="806" y="2774293"/>
                      </a:lnTo>
                      <a:cubicBezTo>
                        <a:pt x="-5424" y="2823670"/>
                        <a:pt x="25028" y="2870286"/>
                        <a:pt x="72739" y="2884430"/>
                      </a:cubicBezTo>
                      <a:lnTo>
                        <a:pt x="611625" y="3043946"/>
                      </a:lnTo>
                      <a:cubicBezTo>
                        <a:pt x="621131" y="3046698"/>
                        <a:pt x="630989" y="3048060"/>
                        <a:pt x="640886" y="3048013"/>
                      </a:cubicBezTo>
                      <a:cubicBezTo>
                        <a:pt x="694264" y="3048156"/>
                        <a:pt x="738641" y="3006969"/>
                        <a:pt x="742489" y="2953725"/>
                      </a:cubicBezTo>
                      <a:lnTo>
                        <a:pt x="945695" y="108921"/>
                      </a:lnTo>
                      <a:cubicBezTo>
                        <a:pt x="947676" y="80708"/>
                        <a:pt x="937808" y="52943"/>
                        <a:pt x="918463" y="32312"/>
                      </a:cubicBezTo>
                      <a:close/>
                    </a:path>
                  </a:pathLst>
                </a:custGeom>
                <a:solidFill>
                  <a:srgbClr val="FFB3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517F31C-FFC9-CF02-E1DE-0E6AE1176AD6}"/>
                    </a:ext>
                  </a:extLst>
                </p:cNvPr>
                <p:cNvSpPr/>
                <p:nvPr/>
              </p:nvSpPr>
              <p:spPr>
                <a:xfrm>
                  <a:off x="5385139" y="1803406"/>
                  <a:ext cx="711469" cy="2235203"/>
                </a:xfrm>
                <a:custGeom>
                  <a:avLst/>
                  <a:gdLst>
                    <a:gd name="connsiteX0" fmla="*/ 609733 w 711469"/>
                    <a:gd name="connsiteY0" fmla="*/ 96517 h 2235203"/>
                    <a:gd name="connsiteX1" fmla="*/ 508130 w 711469"/>
                    <a:gd name="connsiteY1" fmla="*/ 0 h 2235203"/>
                    <a:gd name="connsiteX2" fmla="*/ 101737 w 711469"/>
                    <a:gd name="connsiteY2" fmla="*/ 0 h 2235203"/>
                    <a:gd name="connsiteX3" fmla="*/ 0 w 711469"/>
                    <a:gd name="connsiteY3" fmla="*/ 101460 h 2235203"/>
                    <a:gd name="connsiteX4" fmla="*/ 133 w 711469"/>
                    <a:gd name="connsiteY4" fmla="*/ 106880 h 2235203"/>
                    <a:gd name="connsiteX5" fmla="*/ 101737 w 711469"/>
                    <a:gd name="connsiteY5" fmla="*/ 2037283 h 2235203"/>
                    <a:gd name="connsiteX6" fmla="*/ 178546 w 711469"/>
                    <a:gd name="connsiteY6" fmla="*/ 2130352 h 2235203"/>
                    <a:gd name="connsiteX7" fmla="*/ 584949 w 711469"/>
                    <a:gd name="connsiteY7" fmla="*/ 2231955 h 2235203"/>
                    <a:gd name="connsiteX8" fmla="*/ 609743 w 711469"/>
                    <a:gd name="connsiteY8" fmla="*/ 2235203 h 2235203"/>
                    <a:gd name="connsiteX9" fmla="*/ 711470 w 711469"/>
                    <a:gd name="connsiteY9" fmla="*/ 2133733 h 2235203"/>
                    <a:gd name="connsiteX10" fmla="*/ 711346 w 711469"/>
                    <a:gd name="connsiteY10" fmla="*/ 2128523 h 2235203"/>
                    <a:gd name="connsiteX11" fmla="*/ 609733 w 711469"/>
                    <a:gd name="connsiteY11" fmla="*/ 96517 h 2235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1469" h="2235203">
                      <a:moveTo>
                        <a:pt x="609733" y="96517"/>
                      </a:moveTo>
                      <a:cubicBezTo>
                        <a:pt x="607028" y="42396"/>
                        <a:pt x="562318" y="-67"/>
                        <a:pt x="508130" y="0"/>
                      </a:cubicBezTo>
                      <a:lnTo>
                        <a:pt x="101737" y="0"/>
                      </a:lnTo>
                      <a:cubicBezTo>
                        <a:pt x="45625" y="-76"/>
                        <a:pt x="76" y="45349"/>
                        <a:pt x="0" y="101460"/>
                      </a:cubicBezTo>
                      <a:cubicBezTo>
                        <a:pt x="0" y="103270"/>
                        <a:pt x="48" y="105080"/>
                        <a:pt x="133" y="106880"/>
                      </a:cubicBezTo>
                      <a:lnTo>
                        <a:pt x="101737" y="2037283"/>
                      </a:lnTo>
                      <a:cubicBezTo>
                        <a:pt x="104146" y="2081794"/>
                        <a:pt x="135303" y="2119541"/>
                        <a:pt x="178546" y="2130352"/>
                      </a:cubicBezTo>
                      <a:lnTo>
                        <a:pt x="584949" y="2231955"/>
                      </a:lnTo>
                      <a:cubicBezTo>
                        <a:pt x="593046" y="2234079"/>
                        <a:pt x="601370" y="2235175"/>
                        <a:pt x="609743" y="2235203"/>
                      </a:cubicBezTo>
                      <a:cubicBezTo>
                        <a:pt x="665855" y="2235270"/>
                        <a:pt x="711403" y="2189845"/>
                        <a:pt x="711470" y="2133733"/>
                      </a:cubicBezTo>
                      <a:cubicBezTo>
                        <a:pt x="711470" y="2132000"/>
                        <a:pt x="711432" y="2130257"/>
                        <a:pt x="711346" y="2128523"/>
                      </a:cubicBezTo>
                      <a:lnTo>
                        <a:pt x="609733" y="96517"/>
                      </a:lnTo>
                      <a:close/>
                    </a:path>
                  </a:pathLst>
                </a:custGeom>
                <a:solidFill>
                  <a:srgbClr val="FFCA2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AC296671-E316-FE01-0CE4-7F00C8C71C94}"/>
                    </a:ext>
                  </a:extLst>
                </p:cNvPr>
                <p:cNvSpPr/>
                <p:nvPr/>
              </p:nvSpPr>
              <p:spPr>
                <a:xfrm>
                  <a:off x="4014054" y="3022596"/>
                  <a:ext cx="4063750" cy="2844806"/>
                </a:xfrm>
                <a:custGeom>
                  <a:avLst/>
                  <a:gdLst>
                    <a:gd name="connsiteX0" fmla="*/ 4043706 w 4063750"/>
                    <a:gd name="connsiteY0" fmla="*/ 40643 h 2844806"/>
                    <a:gd name="connsiteX1" fmla="*/ 3962429 w 4063750"/>
                    <a:gd name="connsiteY1" fmla="*/ 0 h 2844806"/>
                    <a:gd name="connsiteX2" fmla="*/ 2946426 w 4063750"/>
                    <a:gd name="connsiteY2" fmla="*/ 0 h 2844806"/>
                    <a:gd name="connsiteX3" fmla="*/ 2844822 w 4063750"/>
                    <a:gd name="connsiteY3" fmla="*/ 101603 h 2844806"/>
                    <a:gd name="connsiteX4" fmla="*/ 2133619 w 4063750"/>
                    <a:gd name="connsiteY4" fmla="*/ 812806 h 2844806"/>
                    <a:gd name="connsiteX5" fmla="*/ 1930422 w 4063750"/>
                    <a:gd name="connsiteY5" fmla="*/ 812806 h 2844806"/>
                    <a:gd name="connsiteX6" fmla="*/ 1219219 w 4063750"/>
                    <a:gd name="connsiteY6" fmla="*/ 101603 h 2844806"/>
                    <a:gd name="connsiteX7" fmla="*/ 1117616 w 4063750"/>
                    <a:gd name="connsiteY7" fmla="*/ 0 h 2844806"/>
                    <a:gd name="connsiteX8" fmla="*/ 101622 w 4063750"/>
                    <a:gd name="connsiteY8" fmla="*/ 0 h 2844806"/>
                    <a:gd name="connsiteX9" fmla="*/ 0 w 4063750"/>
                    <a:gd name="connsiteY9" fmla="*/ 101584 h 2844806"/>
                    <a:gd name="connsiteX10" fmla="*/ 4486 w 4063750"/>
                    <a:gd name="connsiteY10" fmla="*/ 131474 h 2844806"/>
                    <a:gd name="connsiteX11" fmla="*/ 728491 w 4063750"/>
                    <a:gd name="connsiteY11" fmla="*/ 2486158 h 2844806"/>
                    <a:gd name="connsiteX12" fmla="*/ 1214142 w 4063750"/>
                    <a:gd name="connsiteY12" fmla="*/ 2844803 h 2844806"/>
                    <a:gd name="connsiteX13" fmla="*/ 2849090 w 4063750"/>
                    <a:gd name="connsiteY13" fmla="*/ 2844803 h 2844806"/>
                    <a:gd name="connsiteX14" fmla="*/ 3334741 w 4063750"/>
                    <a:gd name="connsiteY14" fmla="*/ 2486158 h 2844806"/>
                    <a:gd name="connsiteX15" fmla="*/ 4059145 w 4063750"/>
                    <a:gd name="connsiteY15" fmla="*/ 131474 h 2844806"/>
                    <a:gd name="connsiteX16" fmla="*/ 4043706 w 4063750"/>
                    <a:gd name="connsiteY16" fmla="*/ 40643 h 284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63750" h="2844806">
                      <a:moveTo>
                        <a:pt x="4043706" y="40643"/>
                      </a:moveTo>
                      <a:cubicBezTo>
                        <a:pt x="4024522" y="15059"/>
                        <a:pt x="3994404" y="0"/>
                        <a:pt x="3962429" y="0"/>
                      </a:cubicBezTo>
                      <a:lnTo>
                        <a:pt x="2946426" y="0"/>
                      </a:lnTo>
                      <a:cubicBezTo>
                        <a:pt x="2890314" y="0"/>
                        <a:pt x="2844822" y="45491"/>
                        <a:pt x="2844822" y="101603"/>
                      </a:cubicBezTo>
                      <a:cubicBezTo>
                        <a:pt x="2844822" y="494386"/>
                        <a:pt x="2526411" y="812806"/>
                        <a:pt x="2133619" y="812806"/>
                      </a:cubicBezTo>
                      <a:lnTo>
                        <a:pt x="1930422" y="812806"/>
                      </a:lnTo>
                      <a:cubicBezTo>
                        <a:pt x="1537640" y="812806"/>
                        <a:pt x="1219219" y="494395"/>
                        <a:pt x="1219219" y="101603"/>
                      </a:cubicBezTo>
                      <a:cubicBezTo>
                        <a:pt x="1219219" y="45491"/>
                        <a:pt x="1173728" y="0"/>
                        <a:pt x="1117616" y="0"/>
                      </a:cubicBezTo>
                      <a:lnTo>
                        <a:pt x="101622" y="0"/>
                      </a:lnTo>
                      <a:cubicBezTo>
                        <a:pt x="45510" y="-9"/>
                        <a:pt x="10" y="45472"/>
                        <a:pt x="0" y="101584"/>
                      </a:cubicBezTo>
                      <a:cubicBezTo>
                        <a:pt x="0" y="111719"/>
                        <a:pt x="1514" y="121787"/>
                        <a:pt x="4486" y="131474"/>
                      </a:cubicBezTo>
                      <a:lnTo>
                        <a:pt x="728491" y="2486158"/>
                      </a:lnTo>
                      <a:cubicBezTo>
                        <a:pt x="793385" y="2699852"/>
                        <a:pt x="990810" y="2845651"/>
                        <a:pt x="1214142" y="2844803"/>
                      </a:cubicBezTo>
                      <a:lnTo>
                        <a:pt x="2849090" y="2844803"/>
                      </a:lnTo>
                      <a:cubicBezTo>
                        <a:pt x="3072422" y="2845642"/>
                        <a:pt x="3269837" y="2699852"/>
                        <a:pt x="3334741" y="2486158"/>
                      </a:cubicBezTo>
                      <a:lnTo>
                        <a:pt x="4059145" y="131474"/>
                      </a:lnTo>
                      <a:cubicBezTo>
                        <a:pt x="4068813" y="100470"/>
                        <a:pt x="4063070" y="66713"/>
                        <a:pt x="4043706" y="40643"/>
                      </a:cubicBezTo>
                      <a:close/>
                    </a:path>
                  </a:pathLst>
                </a:custGeom>
                <a:solidFill>
                  <a:srgbClr val="F44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DD02E52-83BC-4185-66C3-FB90D7F1EE03}"/>
                </a:ext>
              </a:extLst>
            </p:cNvPr>
            <p:cNvGrpSpPr/>
            <p:nvPr/>
          </p:nvGrpSpPr>
          <p:grpSpPr>
            <a:xfrm>
              <a:off x="3736036" y="4259346"/>
              <a:ext cx="2019431" cy="2028338"/>
              <a:chOff x="3736036" y="4259346"/>
              <a:chExt cx="2019431" cy="2028338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A0F8F53B-5621-7005-9670-C0071CA35070}"/>
                  </a:ext>
                </a:extLst>
              </p:cNvPr>
              <p:cNvSpPr/>
              <p:nvPr/>
            </p:nvSpPr>
            <p:spPr>
              <a:xfrm rot="10800000">
                <a:off x="5657310" y="6183269"/>
                <a:ext cx="93858" cy="100115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A6FC58-3709-E315-405C-3CDD22A9FC77}"/>
                  </a:ext>
                </a:extLst>
              </p:cNvPr>
              <p:cNvSpPr/>
              <p:nvPr/>
            </p:nvSpPr>
            <p:spPr>
              <a:xfrm rot="10800000">
                <a:off x="3739259" y="4362686"/>
                <a:ext cx="1920700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9C68F6-6E22-816F-2A61-EFCD56AD34B2}"/>
                  </a:ext>
                </a:extLst>
              </p:cNvPr>
              <p:cNvSpPr/>
              <p:nvPr/>
            </p:nvSpPr>
            <p:spPr>
              <a:xfrm rot="10800000">
                <a:off x="3830468" y="4262570"/>
                <a:ext cx="1920700" cy="19206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1E56052-CECA-34D6-612B-ACD0CEDCB4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664260" y="6187569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933F4DF-8E1D-7DFF-AFE4-47C07F1FB47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36609" y="6183269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C29D4E-6E90-3C0A-E5AE-6182EDCAD2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36036" y="4259346"/>
                <a:ext cx="91207" cy="100115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aphic 70">
                <a:extLst>
                  <a:ext uri="{FF2B5EF4-FFF2-40B4-BE49-F238E27FC236}">
                    <a16:creationId xmlns:a16="http://schemas.microsoft.com/office/drawing/2014/main" id="{8FEAA811-1DC0-18CC-1141-D3472C2C1DB4}"/>
                  </a:ext>
                </a:extLst>
              </p:cNvPr>
              <p:cNvGrpSpPr/>
              <p:nvPr/>
            </p:nvGrpSpPr>
            <p:grpSpPr>
              <a:xfrm>
                <a:off x="4433905" y="4839551"/>
                <a:ext cx="713825" cy="766739"/>
                <a:chOff x="9347806" y="3289001"/>
                <a:chExt cx="971461" cy="1043472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70D68CEB-D068-A6EC-435E-1185BFD59514}"/>
                    </a:ext>
                  </a:extLst>
                </p:cNvPr>
                <p:cNvSpPr/>
                <p:nvPr/>
              </p:nvSpPr>
              <p:spPr>
                <a:xfrm>
                  <a:off x="9563697" y="3432927"/>
                  <a:ext cx="521737" cy="791601"/>
                </a:xfrm>
                <a:custGeom>
                  <a:avLst/>
                  <a:gdLst>
                    <a:gd name="connsiteX0" fmla="*/ 521737 w 521737"/>
                    <a:gd name="connsiteY0" fmla="*/ 0 h 791601"/>
                    <a:gd name="connsiteX1" fmla="*/ 434877 w 521737"/>
                    <a:gd name="connsiteY1" fmla="*/ 791601 h 791601"/>
                    <a:gd name="connsiteX2" fmla="*/ 86860 w 521737"/>
                    <a:gd name="connsiteY2" fmla="*/ 791601 h 791601"/>
                    <a:gd name="connsiteX3" fmla="*/ 0 w 521737"/>
                    <a:gd name="connsiteY3" fmla="*/ 0 h 791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737" h="791601">
                      <a:moveTo>
                        <a:pt x="521737" y="0"/>
                      </a:moveTo>
                      <a:lnTo>
                        <a:pt x="434877" y="791601"/>
                      </a:lnTo>
                      <a:lnTo>
                        <a:pt x="86860" y="7916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82C3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FD4E14FE-3AAE-2173-6A77-62B559553017}"/>
                    </a:ext>
                  </a:extLst>
                </p:cNvPr>
                <p:cNvSpPr/>
                <p:nvPr/>
              </p:nvSpPr>
              <p:spPr>
                <a:xfrm>
                  <a:off x="9581690" y="3289001"/>
                  <a:ext cx="485754" cy="107945"/>
                </a:xfrm>
                <a:custGeom>
                  <a:avLst/>
                  <a:gdLst>
                    <a:gd name="connsiteX0" fmla="*/ 35980 w 485754"/>
                    <a:gd name="connsiteY0" fmla="*/ 0 h 107945"/>
                    <a:gd name="connsiteX1" fmla="*/ 449772 w 485754"/>
                    <a:gd name="connsiteY1" fmla="*/ 0 h 107945"/>
                    <a:gd name="connsiteX2" fmla="*/ 485755 w 485754"/>
                    <a:gd name="connsiteY2" fmla="*/ 35983 h 107945"/>
                    <a:gd name="connsiteX3" fmla="*/ 485755 w 485754"/>
                    <a:gd name="connsiteY3" fmla="*/ 107946 h 107945"/>
                    <a:gd name="connsiteX4" fmla="*/ 0 w 485754"/>
                    <a:gd name="connsiteY4" fmla="*/ 107946 h 107945"/>
                    <a:gd name="connsiteX5" fmla="*/ 0 w 485754"/>
                    <a:gd name="connsiteY5" fmla="*/ 35980 h 107945"/>
                    <a:gd name="connsiteX6" fmla="*/ 35980 w 485754"/>
                    <a:gd name="connsiteY6" fmla="*/ 0 h 10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5754" h="107945">
                      <a:moveTo>
                        <a:pt x="35980" y="0"/>
                      </a:moveTo>
                      <a:lnTo>
                        <a:pt x="449772" y="0"/>
                      </a:lnTo>
                      <a:cubicBezTo>
                        <a:pt x="469645" y="0"/>
                        <a:pt x="485755" y="16110"/>
                        <a:pt x="485755" y="35983"/>
                      </a:cubicBezTo>
                      <a:lnTo>
                        <a:pt x="485755" y="107946"/>
                      </a:lnTo>
                      <a:lnTo>
                        <a:pt x="0" y="107946"/>
                      </a:lnTo>
                      <a:lnTo>
                        <a:pt x="0" y="35980"/>
                      </a:lnTo>
                      <a:cubicBezTo>
                        <a:pt x="-2" y="16110"/>
                        <a:pt x="16107" y="0"/>
                        <a:pt x="35980" y="0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5F273E16-67AB-46F6-223E-8359FCC04257}"/>
                    </a:ext>
                  </a:extLst>
                </p:cNvPr>
                <p:cNvSpPr/>
                <p:nvPr/>
              </p:nvSpPr>
              <p:spPr>
                <a:xfrm>
                  <a:off x="9527717" y="3360964"/>
                  <a:ext cx="593700" cy="89955"/>
                </a:xfrm>
                <a:custGeom>
                  <a:avLst/>
                  <a:gdLst>
                    <a:gd name="connsiteX0" fmla="*/ 35980 w 593700"/>
                    <a:gd name="connsiteY0" fmla="*/ 0 h 89955"/>
                    <a:gd name="connsiteX1" fmla="*/ 557718 w 593700"/>
                    <a:gd name="connsiteY1" fmla="*/ 0 h 89955"/>
                    <a:gd name="connsiteX2" fmla="*/ 593700 w 593700"/>
                    <a:gd name="connsiteY2" fmla="*/ 35983 h 89955"/>
                    <a:gd name="connsiteX3" fmla="*/ 593700 w 593700"/>
                    <a:gd name="connsiteY3" fmla="*/ 71965 h 89955"/>
                    <a:gd name="connsiteX4" fmla="*/ 575710 w 593700"/>
                    <a:gd name="connsiteY4" fmla="*/ 89955 h 89955"/>
                    <a:gd name="connsiteX5" fmla="*/ 17990 w 593700"/>
                    <a:gd name="connsiteY5" fmla="*/ 89955 h 89955"/>
                    <a:gd name="connsiteX6" fmla="*/ 0 w 593700"/>
                    <a:gd name="connsiteY6" fmla="*/ 71965 h 89955"/>
                    <a:gd name="connsiteX7" fmla="*/ 0 w 593700"/>
                    <a:gd name="connsiteY7" fmla="*/ 35983 h 89955"/>
                    <a:gd name="connsiteX8" fmla="*/ 35980 w 593700"/>
                    <a:gd name="connsiteY8" fmla="*/ 0 h 89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3700" h="89955">
                      <a:moveTo>
                        <a:pt x="35980" y="0"/>
                      </a:moveTo>
                      <a:lnTo>
                        <a:pt x="557718" y="0"/>
                      </a:lnTo>
                      <a:cubicBezTo>
                        <a:pt x="577591" y="0"/>
                        <a:pt x="593700" y="16110"/>
                        <a:pt x="593700" y="35983"/>
                      </a:cubicBezTo>
                      <a:lnTo>
                        <a:pt x="593700" y="71965"/>
                      </a:lnTo>
                      <a:cubicBezTo>
                        <a:pt x="593700" y="81902"/>
                        <a:pt x="585647" y="89955"/>
                        <a:pt x="575710" y="89955"/>
                      </a:cubicBezTo>
                      <a:lnTo>
                        <a:pt x="17990" y="89955"/>
                      </a:lnTo>
                      <a:cubicBezTo>
                        <a:pt x="8054" y="89955"/>
                        <a:pt x="0" y="81899"/>
                        <a:pt x="0" y="71965"/>
                      </a:cubicBezTo>
                      <a:lnTo>
                        <a:pt x="0" y="35983"/>
                      </a:lnTo>
                      <a:cubicBezTo>
                        <a:pt x="-2" y="16110"/>
                        <a:pt x="16107" y="0"/>
                        <a:pt x="35980" y="0"/>
                      </a:cubicBezTo>
                      <a:close/>
                    </a:path>
                  </a:pathLst>
                </a:custGeom>
                <a:solidFill>
                  <a:srgbClr val="D1D4D1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C75610B-26FC-8288-0289-24237B384134}"/>
                    </a:ext>
                  </a:extLst>
                </p:cNvPr>
                <p:cNvSpPr/>
                <p:nvPr/>
              </p:nvSpPr>
              <p:spPr>
                <a:xfrm>
                  <a:off x="9401779" y="4026627"/>
                  <a:ext cx="575710" cy="251873"/>
                </a:xfrm>
                <a:custGeom>
                  <a:avLst/>
                  <a:gdLst>
                    <a:gd name="connsiteX0" fmla="*/ 575710 w 575710"/>
                    <a:gd name="connsiteY0" fmla="*/ 0 h 251873"/>
                    <a:gd name="connsiteX1" fmla="*/ 575710 w 575710"/>
                    <a:gd name="connsiteY1" fmla="*/ 161918 h 251873"/>
                    <a:gd name="connsiteX2" fmla="*/ 493132 w 575710"/>
                    <a:gd name="connsiteY2" fmla="*/ 161918 h 251873"/>
                    <a:gd name="connsiteX3" fmla="*/ 480539 w 575710"/>
                    <a:gd name="connsiteY3" fmla="*/ 167136 h 251873"/>
                    <a:gd name="connsiteX4" fmla="*/ 395799 w 575710"/>
                    <a:gd name="connsiteY4" fmla="*/ 251874 h 251873"/>
                    <a:gd name="connsiteX5" fmla="*/ 311062 w 575710"/>
                    <a:gd name="connsiteY5" fmla="*/ 167136 h 251873"/>
                    <a:gd name="connsiteX6" fmla="*/ 298469 w 575710"/>
                    <a:gd name="connsiteY6" fmla="*/ 161918 h 251873"/>
                    <a:gd name="connsiteX7" fmla="*/ 0 w 575710"/>
                    <a:gd name="connsiteY7" fmla="*/ 161918 h 251873"/>
                    <a:gd name="connsiteX8" fmla="*/ 0 w 575710"/>
                    <a:gd name="connsiteY8" fmla="*/ 0 h 251873"/>
                    <a:gd name="connsiteX9" fmla="*/ 575710 w 575710"/>
                    <a:gd name="connsiteY9" fmla="*/ 0 h 25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5710" h="251873">
                      <a:moveTo>
                        <a:pt x="575710" y="0"/>
                      </a:moveTo>
                      <a:lnTo>
                        <a:pt x="575710" y="161918"/>
                      </a:lnTo>
                      <a:lnTo>
                        <a:pt x="493132" y="161918"/>
                      </a:lnTo>
                      <a:cubicBezTo>
                        <a:pt x="488415" y="161956"/>
                        <a:pt x="483899" y="163826"/>
                        <a:pt x="480539" y="167136"/>
                      </a:cubicBezTo>
                      <a:lnTo>
                        <a:pt x="395799" y="251874"/>
                      </a:lnTo>
                      <a:lnTo>
                        <a:pt x="311062" y="167136"/>
                      </a:lnTo>
                      <a:cubicBezTo>
                        <a:pt x="307702" y="163826"/>
                        <a:pt x="303186" y="161956"/>
                        <a:pt x="298469" y="161918"/>
                      </a:cubicBezTo>
                      <a:lnTo>
                        <a:pt x="0" y="161918"/>
                      </a:lnTo>
                      <a:lnTo>
                        <a:pt x="0" y="0"/>
                      </a:lnTo>
                      <a:lnTo>
                        <a:pt x="575710" y="0"/>
                      </a:lnTo>
                      <a:close/>
                    </a:path>
                  </a:pathLst>
                </a:custGeom>
                <a:solidFill>
                  <a:srgbClr val="14A085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07C6B44-44F9-5EA7-41DB-A3A6DA88415E}"/>
                    </a:ext>
                  </a:extLst>
                </p:cNvPr>
                <p:cNvSpPr/>
                <p:nvPr/>
              </p:nvSpPr>
              <p:spPr>
                <a:xfrm>
                  <a:off x="9347840" y="3954657"/>
                  <a:ext cx="683585" cy="107965"/>
                </a:xfrm>
                <a:custGeom>
                  <a:avLst/>
                  <a:gdLst>
                    <a:gd name="connsiteX0" fmla="*/ 629649 w 683585"/>
                    <a:gd name="connsiteY0" fmla="*/ 187 h 107965"/>
                    <a:gd name="connsiteX1" fmla="*/ 626590 w 683585"/>
                    <a:gd name="connsiteY1" fmla="*/ 7 h 107965"/>
                    <a:gd name="connsiteX2" fmla="*/ 53939 w 683585"/>
                    <a:gd name="connsiteY2" fmla="*/ 7 h 107965"/>
                    <a:gd name="connsiteX3" fmla="*/ 14423 w 683585"/>
                    <a:gd name="connsiteY3" fmla="*/ 17253 h 107965"/>
                    <a:gd name="connsiteX4" fmla="*/ 145 w 683585"/>
                    <a:gd name="connsiteY4" fmla="*/ 57937 h 107965"/>
                    <a:gd name="connsiteX5" fmla="*/ 56996 w 683585"/>
                    <a:gd name="connsiteY5" fmla="*/ 107953 h 107965"/>
                    <a:gd name="connsiteX6" fmla="*/ 629647 w 683585"/>
                    <a:gd name="connsiteY6" fmla="*/ 107953 h 107965"/>
                    <a:gd name="connsiteX7" fmla="*/ 669163 w 683585"/>
                    <a:gd name="connsiteY7" fmla="*/ 90707 h 107965"/>
                    <a:gd name="connsiteX8" fmla="*/ 683440 w 683585"/>
                    <a:gd name="connsiteY8" fmla="*/ 50023 h 107965"/>
                    <a:gd name="connsiteX9" fmla="*/ 629649 w 683585"/>
                    <a:gd name="connsiteY9" fmla="*/ 187 h 107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3585" h="107965">
                      <a:moveTo>
                        <a:pt x="629649" y="187"/>
                      </a:moveTo>
                      <a:cubicBezTo>
                        <a:pt x="628637" y="37"/>
                        <a:pt x="627612" y="-22"/>
                        <a:pt x="626590" y="7"/>
                      </a:cubicBezTo>
                      <a:lnTo>
                        <a:pt x="53939" y="7"/>
                      </a:lnTo>
                      <a:cubicBezTo>
                        <a:pt x="38942" y="18"/>
                        <a:pt x="24627" y="6265"/>
                        <a:pt x="14423" y="17253"/>
                      </a:cubicBezTo>
                      <a:cubicBezTo>
                        <a:pt x="4218" y="28242"/>
                        <a:pt x="-953" y="42981"/>
                        <a:pt x="145" y="57937"/>
                      </a:cubicBezTo>
                      <a:cubicBezTo>
                        <a:pt x="3232" y="86842"/>
                        <a:pt x="27933" y="108575"/>
                        <a:pt x="56996" y="107953"/>
                      </a:cubicBezTo>
                      <a:lnTo>
                        <a:pt x="629647" y="107953"/>
                      </a:lnTo>
                      <a:cubicBezTo>
                        <a:pt x="644643" y="107942"/>
                        <a:pt x="658959" y="101695"/>
                        <a:pt x="669163" y="90707"/>
                      </a:cubicBezTo>
                      <a:cubicBezTo>
                        <a:pt x="679367" y="79718"/>
                        <a:pt x="684539" y="64979"/>
                        <a:pt x="683440" y="50023"/>
                      </a:cubicBezTo>
                      <a:cubicBezTo>
                        <a:pt x="680539" y="22273"/>
                        <a:pt x="657537" y="965"/>
                        <a:pt x="629649" y="187"/>
                      </a:cubicBezTo>
                      <a:close/>
                    </a:path>
                  </a:pathLst>
                </a:custGeom>
                <a:solidFill>
                  <a:srgbClr val="804537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C8DE877-B38A-1FD5-BEAF-5C3F39D0E717}"/>
                    </a:ext>
                  </a:extLst>
                </p:cNvPr>
                <p:cNvSpPr/>
                <p:nvPr/>
              </p:nvSpPr>
              <p:spPr>
                <a:xfrm>
                  <a:off x="9401779" y="3828728"/>
                  <a:ext cx="575710" cy="233881"/>
                </a:xfrm>
                <a:custGeom>
                  <a:avLst/>
                  <a:gdLst>
                    <a:gd name="connsiteX0" fmla="*/ 575710 w 575710"/>
                    <a:gd name="connsiteY0" fmla="*/ 0 h 233881"/>
                    <a:gd name="connsiteX1" fmla="*/ 575710 w 575710"/>
                    <a:gd name="connsiteY1" fmla="*/ 126117 h 233881"/>
                    <a:gd name="connsiteX2" fmla="*/ 572651 w 575710"/>
                    <a:gd name="connsiteY2" fmla="*/ 125938 h 233881"/>
                    <a:gd name="connsiteX3" fmla="*/ 313221 w 575710"/>
                    <a:gd name="connsiteY3" fmla="*/ 125938 h 233881"/>
                    <a:gd name="connsiteX4" fmla="*/ 300628 w 575710"/>
                    <a:gd name="connsiteY4" fmla="*/ 131156 h 233881"/>
                    <a:gd name="connsiteX5" fmla="*/ 197901 w 575710"/>
                    <a:gd name="connsiteY5" fmla="*/ 233881 h 233881"/>
                    <a:gd name="connsiteX6" fmla="*/ 95173 w 575710"/>
                    <a:gd name="connsiteY6" fmla="*/ 131154 h 233881"/>
                    <a:gd name="connsiteX7" fmla="*/ 82580 w 575710"/>
                    <a:gd name="connsiteY7" fmla="*/ 125936 h 233881"/>
                    <a:gd name="connsiteX8" fmla="*/ 0 w 575710"/>
                    <a:gd name="connsiteY8" fmla="*/ 125936 h 233881"/>
                    <a:gd name="connsiteX9" fmla="*/ 0 w 575710"/>
                    <a:gd name="connsiteY9" fmla="*/ 0 h 233881"/>
                    <a:gd name="connsiteX10" fmla="*/ 575710 w 575710"/>
                    <a:gd name="connsiteY10" fmla="*/ 0 h 233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5710" h="233881">
                      <a:moveTo>
                        <a:pt x="575710" y="0"/>
                      </a:moveTo>
                      <a:lnTo>
                        <a:pt x="575710" y="126117"/>
                      </a:lnTo>
                      <a:cubicBezTo>
                        <a:pt x="574698" y="125967"/>
                        <a:pt x="573673" y="125908"/>
                        <a:pt x="572651" y="125938"/>
                      </a:cubicBezTo>
                      <a:lnTo>
                        <a:pt x="313221" y="125938"/>
                      </a:lnTo>
                      <a:cubicBezTo>
                        <a:pt x="308505" y="125976"/>
                        <a:pt x="303989" y="127846"/>
                        <a:pt x="300628" y="131156"/>
                      </a:cubicBezTo>
                      <a:lnTo>
                        <a:pt x="197901" y="233881"/>
                      </a:lnTo>
                      <a:lnTo>
                        <a:pt x="95173" y="131154"/>
                      </a:lnTo>
                      <a:cubicBezTo>
                        <a:pt x="91813" y="127844"/>
                        <a:pt x="87297" y="125974"/>
                        <a:pt x="82580" y="125936"/>
                      </a:cubicBezTo>
                      <a:lnTo>
                        <a:pt x="0" y="125936"/>
                      </a:lnTo>
                      <a:lnTo>
                        <a:pt x="0" y="0"/>
                      </a:lnTo>
                      <a:lnTo>
                        <a:pt x="575710" y="0"/>
                      </a:lnTo>
                      <a:close/>
                    </a:path>
                  </a:pathLst>
                </a:custGeom>
                <a:solidFill>
                  <a:srgbClr val="F0C419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79" name="Graphic 70">
                  <a:extLst>
                    <a:ext uri="{FF2B5EF4-FFF2-40B4-BE49-F238E27FC236}">
                      <a16:creationId xmlns:a16="http://schemas.microsoft.com/office/drawing/2014/main" id="{D59E7C0C-88C7-6F66-7355-6E6F2FF4E47B}"/>
                    </a:ext>
                  </a:extLst>
                </p:cNvPr>
                <p:cNvGrpSpPr/>
                <p:nvPr/>
              </p:nvGrpSpPr>
              <p:grpSpPr>
                <a:xfrm>
                  <a:off x="9347806" y="3648818"/>
                  <a:ext cx="683655" cy="683655"/>
                  <a:chOff x="9347806" y="3648818"/>
                  <a:chExt cx="683655" cy="683655"/>
                </a:xfrm>
                <a:solidFill>
                  <a:srgbClr val="F29C1F"/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ED311705-8AD9-C3D9-4579-24296E95840E}"/>
                      </a:ext>
                    </a:extLst>
                  </p:cNvPr>
                  <p:cNvSpPr/>
                  <p:nvPr/>
                </p:nvSpPr>
                <p:spPr>
                  <a:xfrm>
                    <a:off x="9347806" y="3648818"/>
                    <a:ext cx="683655" cy="215891"/>
                  </a:xfrm>
                  <a:custGeom>
                    <a:avLst/>
                    <a:gdLst>
                      <a:gd name="connsiteX0" fmla="*/ 665663 w 683655"/>
                      <a:gd name="connsiteY0" fmla="*/ 215891 h 215891"/>
                      <a:gd name="connsiteX1" fmla="*/ 17990 w 683655"/>
                      <a:gd name="connsiteY1" fmla="*/ 215891 h 215891"/>
                      <a:gd name="connsiteX2" fmla="*/ 0 w 683655"/>
                      <a:gd name="connsiteY2" fmla="*/ 197901 h 215891"/>
                      <a:gd name="connsiteX3" fmla="*/ 0 w 683655"/>
                      <a:gd name="connsiteY3" fmla="*/ 179911 h 215891"/>
                      <a:gd name="connsiteX4" fmla="*/ 52695 w 683655"/>
                      <a:gd name="connsiteY4" fmla="*/ 52695 h 215891"/>
                      <a:gd name="connsiteX5" fmla="*/ 179911 w 683655"/>
                      <a:gd name="connsiteY5" fmla="*/ 0 h 215891"/>
                      <a:gd name="connsiteX6" fmla="*/ 503747 w 683655"/>
                      <a:gd name="connsiteY6" fmla="*/ 0 h 215891"/>
                      <a:gd name="connsiteX7" fmla="*/ 683656 w 683655"/>
                      <a:gd name="connsiteY7" fmla="*/ 179908 h 215891"/>
                      <a:gd name="connsiteX8" fmla="*/ 683656 w 683655"/>
                      <a:gd name="connsiteY8" fmla="*/ 197899 h 215891"/>
                      <a:gd name="connsiteX9" fmla="*/ 665663 w 683655"/>
                      <a:gd name="connsiteY9" fmla="*/ 215891 h 215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83655" h="215891">
                        <a:moveTo>
                          <a:pt x="665663" y="215891"/>
                        </a:moveTo>
                        <a:lnTo>
                          <a:pt x="17990" y="215891"/>
                        </a:lnTo>
                        <a:cubicBezTo>
                          <a:pt x="8054" y="215891"/>
                          <a:pt x="0" y="207837"/>
                          <a:pt x="0" y="197901"/>
                        </a:cubicBezTo>
                        <a:lnTo>
                          <a:pt x="0" y="179911"/>
                        </a:lnTo>
                        <a:cubicBezTo>
                          <a:pt x="0" y="132195"/>
                          <a:pt x="18954" y="86434"/>
                          <a:pt x="52695" y="52695"/>
                        </a:cubicBezTo>
                        <a:cubicBezTo>
                          <a:pt x="86437" y="18956"/>
                          <a:pt x="132195" y="0"/>
                          <a:pt x="179911" y="0"/>
                        </a:cubicBezTo>
                        <a:lnTo>
                          <a:pt x="503747" y="0"/>
                        </a:lnTo>
                        <a:cubicBezTo>
                          <a:pt x="603108" y="0"/>
                          <a:pt x="683656" y="80548"/>
                          <a:pt x="683656" y="179908"/>
                        </a:cubicBezTo>
                        <a:lnTo>
                          <a:pt x="683656" y="197899"/>
                        </a:lnTo>
                        <a:cubicBezTo>
                          <a:pt x="683656" y="207837"/>
                          <a:pt x="675600" y="215891"/>
                          <a:pt x="665663" y="215891"/>
                        </a:cubicBezTo>
                        <a:close/>
                      </a:path>
                    </a:pathLst>
                  </a:custGeom>
                  <a:solidFill>
                    <a:srgbClr val="F29C1F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D2C58EA4-79D1-4632-81A7-FE2053BC13D1}"/>
                      </a:ext>
                    </a:extLst>
                  </p:cNvPr>
                  <p:cNvSpPr/>
                  <p:nvPr/>
                </p:nvSpPr>
                <p:spPr>
                  <a:xfrm>
                    <a:off x="9347806" y="4152565"/>
                    <a:ext cx="683655" cy="179908"/>
                  </a:xfrm>
                  <a:custGeom>
                    <a:avLst/>
                    <a:gdLst>
                      <a:gd name="connsiteX0" fmla="*/ 683656 w 683655"/>
                      <a:gd name="connsiteY0" fmla="*/ 17990 h 179908"/>
                      <a:gd name="connsiteX1" fmla="*/ 683656 w 683655"/>
                      <a:gd name="connsiteY1" fmla="*/ 71963 h 179908"/>
                      <a:gd name="connsiteX2" fmla="*/ 575710 w 683655"/>
                      <a:gd name="connsiteY2" fmla="*/ 179908 h 179908"/>
                      <a:gd name="connsiteX3" fmla="*/ 107946 w 683655"/>
                      <a:gd name="connsiteY3" fmla="*/ 179908 h 179908"/>
                      <a:gd name="connsiteX4" fmla="*/ 0 w 683655"/>
                      <a:gd name="connsiteY4" fmla="*/ 71963 h 179908"/>
                      <a:gd name="connsiteX5" fmla="*/ 0 w 683655"/>
                      <a:gd name="connsiteY5" fmla="*/ 17990 h 179908"/>
                      <a:gd name="connsiteX6" fmla="*/ 17990 w 683655"/>
                      <a:gd name="connsiteY6" fmla="*/ 0 h 179908"/>
                      <a:gd name="connsiteX7" fmla="*/ 352442 w 683655"/>
                      <a:gd name="connsiteY7" fmla="*/ 0 h 179908"/>
                      <a:gd name="connsiteX8" fmla="*/ 365035 w 683655"/>
                      <a:gd name="connsiteY8" fmla="*/ 5218 h 179908"/>
                      <a:gd name="connsiteX9" fmla="*/ 449772 w 683655"/>
                      <a:gd name="connsiteY9" fmla="*/ 89955 h 179908"/>
                      <a:gd name="connsiteX10" fmla="*/ 534509 w 683655"/>
                      <a:gd name="connsiteY10" fmla="*/ 5218 h 179908"/>
                      <a:gd name="connsiteX11" fmla="*/ 547102 w 683655"/>
                      <a:gd name="connsiteY11" fmla="*/ 0 h 179908"/>
                      <a:gd name="connsiteX12" fmla="*/ 665663 w 683655"/>
                      <a:gd name="connsiteY12" fmla="*/ 0 h 179908"/>
                      <a:gd name="connsiteX13" fmla="*/ 683656 w 683655"/>
                      <a:gd name="connsiteY13" fmla="*/ 17990 h 179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83655" h="179908">
                        <a:moveTo>
                          <a:pt x="683656" y="17990"/>
                        </a:moveTo>
                        <a:lnTo>
                          <a:pt x="683656" y="71963"/>
                        </a:lnTo>
                        <a:cubicBezTo>
                          <a:pt x="683656" y="131580"/>
                          <a:pt x="635327" y="179908"/>
                          <a:pt x="575710" y="179908"/>
                        </a:cubicBezTo>
                        <a:lnTo>
                          <a:pt x="107946" y="179908"/>
                        </a:lnTo>
                        <a:cubicBezTo>
                          <a:pt x="48329" y="179908"/>
                          <a:pt x="0" y="131580"/>
                          <a:pt x="0" y="71963"/>
                        </a:cubicBezTo>
                        <a:lnTo>
                          <a:pt x="0" y="17990"/>
                        </a:lnTo>
                        <a:cubicBezTo>
                          <a:pt x="0" y="8054"/>
                          <a:pt x="8056" y="0"/>
                          <a:pt x="17990" y="0"/>
                        </a:cubicBezTo>
                        <a:lnTo>
                          <a:pt x="352442" y="0"/>
                        </a:lnTo>
                        <a:cubicBezTo>
                          <a:pt x="357158" y="38"/>
                          <a:pt x="361674" y="1908"/>
                          <a:pt x="365035" y="5218"/>
                        </a:cubicBezTo>
                        <a:lnTo>
                          <a:pt x="449772" y="89955"/>
                        </a:lnTo>
                        <a:lnTo>
                          <a:pt x="534509" y="5218"/>
                        </a:lnTo>
                        <a:cubicBezTo>
                          <a:pt x="537870" y="1908"/>
                          <a:pt x="542386" y="38"/>
                          <a:pt x="547102" y="0"/>
                        </a:cubicBezTo>
                        <a:lnTo>
                          <a:pt x="665663" y="0"/>
                        </a:lnTo>
                        <a:cubicBezTo>
                          <a:pt x="675600" y="0"/>
                          <a:pt x="683656" y="8054"/>
                          <a:pt x="683656" y="17990"/>
                        </a:cubicBezTo>
                        <a:close/>
                      </a:path>
                    </a:pathLst>
                  </a:custGeom>
                  <a:solidFill>
                    <a:srgbClr val="F29C1F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82" name="Graphic 70">
                  <a:extLst>
                    <a:ext uri="{FF2B5EF4-FFF2-40B4-BE49-F238E27FC236}">
                      <a16:creationId xmlns:a16="http://schemas.microsoft.com/office/drawing/2014/main" id="{73E9E822-CEDE-2037-08D7-237F2D120333}"/>
                    </a:ext>
                  </a:extLst>
                </p:cNvPr>
                <p:cNvGrpSpPr/>
                <p:nvPr/>
              </p:nvGrpSpPr>
              <p:grpSpPr>
                <a:xfrm>
                  <a:off x="9509727" y="3720783"/>
                  <a:ext cx="377807" cy="71960"/>
                  <a:chOff x="9509727" y="3720783"/>
                  <a:chExt cx="377807" cy="71960"/>
                </a:xfrm>
                <a:solidFill>
                  <a:srgbClr val="E57E25"/>
                </a:solidFill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EB03D33C-8085-F0C5-5848-4747425E2C3D}"/>
                      </a:ext>
                    </a:extLst>
                  </p:cNvPr>
                  <p:cNvSpPr/>
                  <p:nvPr/>
                </p:nvSpPr>
                <p:spPr>
                  <a:xfrm>
                    <a:off x="9509727" y="3720783"/>
                    <a:ext cx="53970" cy="35980"/>
                  </a:xfrm>
                  <a:custGeom>
                    <a:avLst/>
                    <a:gdLst>
                      <a:gd name="connsiteX0" fmla="*/ 35980 w 53970"/>
                      <a:gd name="connsiteY0" fmla="*/ 0 h 35980"/>
                      <a:gd name="connsiteX1" fmla="*/ 17990 w 53970"/>
                      <a:gd name="connsiteY1" fmla="*/ 0 h 35980"/>
                      <a:gd name="connsiteX2" fmla="*/ 0 w 53970"/>
                      <a:gd name="connsiteY2" fmla="*/ 17990 h 35980"/>
                      <a:gd name="connsiteX3" fmla="*/ 17990 w 53970"/>
                      <a:gd name="connsiteY3" fmla="*/ 35980 h 35980"/>
                      <a:gd name="connsiteX4" fmla="*/ 35980 w 53970"/>
                      <a:gd name="connsiteY4" fmla="*/ 35980 h 35980"/>
                      <a:gd name="connsiteX5" fmla="*/ 53971 w 53970"/>
                      <a:gd name="connsiteY5" fmla="*/ 17990 h 35980"/>
                      <a:gd name="connsiteX6" fmla="*/ 35980 w 53970"/>
                      <a:gd name="connsiteY6" fmla="*/ 0 h 35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970" h="35980">
                        <a:moveTo>
                          <a:pt x="35980" y="0"/>
                        </a:moveTo>
                        <a:lnTo>
                          <a:pt x="17990" y="0"/>
                        </a:lnTo>
                        <a:cubicBezTo>
                          <a:pt x="8054" y="0"/>
                          <a:pt x="0" y="8056"/>
                          <a:pt x="0" y="17990"/>
                        </a:cubicBezTo>
                        <a:cubicBezTo>
                          <a:pt x="0" y="27927"/>
                          <a:pt x="8056" y="35980"/>
                          <a:pt x="17990" y="35980"/>
                        </a:cubicBezTo>
                        <a:lnTo>
                          <a:pt x="35980" y="35980"/>
                        </a:lnTo>
                        <a:cubicBezTo>
                          <a:pt x="45917" y="35980"/>
                          <a:pt x="53971" y="27925"/>
                          <a:pt x="53971" y="17990"/>
                        </a:cubicBezTo>
                        <a:cubicBezTo>
                          <a:pt x="53971" y="8054"/>
                          <a:pt x="45915" y="0"/>
                          <a:pt x="35980" y="0"/>
                        </a:cubicBezTo>
                        <a:close/>
                      </a:path>
                    </a:pathLst>
                  </a:custGeom>
                  <a:solidFill>
                    <a:srgbClr val="E57E25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1D261E75-14C7-14CE-E846-B9C9B4019D2E}"/>
                      </a:ext>
                    </a:extLst>
                  </p:cNvPr>
                  <p:cNvSpPr/>
                  <p:nvPr/>
                </p:nvSpPr>
                <p:spPr>
                  <a:xfrm>
                    <a:off x="9617672" y="3756763"/>
                    <a:ext cx="53970" cy="35980"/>
                  </a:xfrm>
                  <a:custGeom>
                    <a:avLst/>
                    <a:gdLst>
                      <a:gd name="connsiteX0" fmla="*/ 35980 w 53970"/>
                      <a:gd name="connsiteY0" fmla="*/ 0 h 35980"/>
                      <a:gd name="connsiteX1" fmla="*/ 17990 w 53970"/>
                      <a:gd name="connsiteY1" fmla="*/ 0 h 35980"/>
                      <a:gd name="connsiteX2" fmla="*/ 0 w 53970"/>
                      <a:gd name="connsiteY2" fmla="*/ 17990 h 35980"/>
                      <a:gd name="connsiteX3" fmla="*/ 17990 w 53970"/>
                      <a:gd name="connsiteY3" fmla="*/ 35980 h 35980"/>
                      <a:gd name="connsiteX4" fmla="*/ 35980 w 53970"/>
                      <a:gd name="connsiteY4" fmla="*/ 35980 h 35980"/>
                      <a:gd name="connsiteX5" fmla="*/ 53971 w 53970"/>
                      <a:gd name="connsiteY5" fmla="*/ 17990 h 35980"/>
                      <a:gd name="connsiteX6" fmla="*/ 35980 w 53970"/>
                      <a:gd name="connsiteY6" fmla="*/ 0 h 35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970" h="35980">
                        <a:moveTo>
                          <a:pt x="35980" y="0"/>
                        </a:moveTo>
                        <a:lnTo>
                          <a:pt x="17990" y="0"/>
                        </a:lnTo>
                        <a:cubicBezTo>
                          <a:pt x="8054" y="0"/>
                          <a:pt x="0" y="8056"/>
                          <a:pt x="0" y="17990"/>
                        </a:cubicBezTo>
                        <a:cubicBezTo>
                          <a:pt x="0" y="27927"/>
                          <a:pt x="8056" y="35980"/>
                          <a:pt x="17990" y="35980"/>
                        </a:cubicBezTo>
                        <a:lnTo>
                          <a:pt x="35980" y="35980"/>
                        </a:lnTo>
                        <a:cubicBezTo>
                          <a:pt x="45917" y="35980"/>
                          <a:pt x="53971" y="27925"/>
                          <a:pt x="53971" y="17990"/>
                        </a:cubicBezTo>
                        <a:cubicBezTo>
                          <a:pt x="53971" y="8056"/>
                          <a:pt x="45917" y="0"/>
                          <a:pt x="35980" y="0"/>
                        </a:cubicBezTo>
                        <a:close/>
                      </a:path>
                    </a:pathLst>
                  </a:custGeom>
                  <a:solidFill>
                    <a:srgbClr val="E57E25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9623FCEA-59F5-B79B-07AA-CA312ADDD25E}"/>
                      </a:ext>
                    </a:extLst>
                  </p:cNvPr>
                  <p:cNvSpPr/>
                  <p:nvPr/>
                </p:nvSpPr>
                <p:spPr>
                  <a:xfrm>
                    <a:off x="9833563" y="3756763"/>
                    <a:ext cx="53970" cy="35980"/>
                  </a:xfrm>
                  <a:custGeom>
                    <a:avLst/>
                    <a:gdLst>
                      <a:gd name="connsiteX0" fmla="*/ 35980 w 53970"/>
                      <a:gd name="connsiteY0" fmla="*/ 0 h 35980"/>
                      <a:gd name="connsiteX1" fmla="*/ 17990 w 53970"/>
                      <a:gd name="connsiteY1" fmla="*/ 0 h 35980"/>
                      <a:gd name="connsiteX2" fmla="*/ 0 w 53970"/>
                      <a:gd name="connsiteY2" fmla="*/ 17990 h 35980"/>
                      <a:gd name="connsiteX3" fmla="*/ 17990 w 53970"/>
                      <a:gd name="connsiteY3" fmla="*/ 35980 h 35980"/>
                      <a:gd name="connsiteX4" fmla="*/ 35980 w 53970"/>
                      <a:gd name="connsiteY4" fmla="*/ 35980 h 35980"/>
                      <a:gd name="connsiteX5" fmla="*/ 53971 w 53970"/>
                      <a:gd name="connsiteY5" fmla="*/ 17990 h 35980"/>
                      <a:gd name="connsiteX6" fmla="*/ 35980 w 53970"/>
                      <a:gd name="connsiteY6" fmla="*/ 0 h 35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970" h="35980">
                        <a:moveTo>
                          <a:pt x="35980" y="0"/>
                        </a:moveTo>
                        <a:lnTo>
                          <a:pt x="17990" y="0"/>
                        </a:lnTo>
                        <a:cubicBezTo>
                          <a:pt x="8054" y="0"/>
                          <a:pt x="0" y="8056"/>
                          <a:pt x="0" y="17990"/>
                        </a:cubicBezTo>
                        <a:cubicBezTo>
                          <a:pt x="0" y="27927"/>
                          <a:pt x="8056" y="35980"/>
                          <a:pt x="17990" y="35980"/>
                        </a:cubicBezTo>
                        <a:lnTo>
                          <a:pt x="35980" y="35980"/>
                        </a:lnTo>
                        <a:cubicBezTo>
                          <a:pt x="45917" y="35980"/>
                          <a:pt x="53971" y="27925"/>
                          <a:pt x="53971" y="17990"/>
                        </a:cubicBezTo>
                        <a:cubicBezTo>
                          <a:pt x="53971" y="8056"/>
                          <a:pt x="45917" y="0"/>
                          <a:pt x="35980" y="0"/>
                        </a:cubicBezTo>
                        <a:close/>
                      </a:path>
                    </a:pathLst>
                  </a:custGeom>
                  <a:solidFill>
                    <a:srgbClr val="E57E25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B9C49503-56A2-4980-7F00-12C694655EF4}"/>
                      </a:ext>
                    </a:extLst>
                  </p:cNvPr>
                  <p:cNvSpPr/>
                  <p:nvPr/>
                </p:nvSpPr>
                <p:spPr>
                  <a:xfrm>
                    <a:off x="9725618" y="3720783"/>
                    <a:ext cx="53970" cy="35980"/>
                  </a:xfrm>
                  <a:custGeom>
                    <a:avLst/>
                    <a:gdLst>
                      <a:gd name="connsiteX0" fmla="*/ 35980 w 53970"/>
                      <a:gd name="connsiteY0" fmla="*/ 0 h 35980"/>
                      <a:gd name="connsiteX1" fmla="*/ 17990 w 53970"/>
                      <a:gd name="connsiteY1" fmla="*/ 0 h 35980"/>
                      <a:gd name="connsiteX2" fmla="*/ 0 w 53970"/>
                      <a:gd name="connsiteY2" fmla="*/ 17990 h 35980"/>
                      <a:gd name="connsiteX3" fmla="*/ 17990 w 53970"/>
                      <a:gd name="connsiteY3" fmla="*/ 35980 h 35980"/>
                      <a:gd name="connsiteX4" fmla="*/ 35980 w 53970"/>
                      <a:gd name="connsiteY4" fmla="*/ 35980 h 35980"/>
                      <a:gd name="connsiteX5" fmla="*/ 53971 w 53970"/>
                      <a:gd name="connsiteY5" fmla="*/ 17990 h 35980"/>
                      <a:gd name="connsiteX6" fmla="*/ 35980 w 53970"/>
                      <a:gd name="connsiteY6" fmla="*/ 0 h 35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970" h="35980">
                        <a:moveTo>
                          <a:pt x="35980" y="0"/>
                        </a:moveTo>
                        <a:lnTo>
                          <a:pt x="17990" y="0"/>
                        </a:lnTo>
                        <a:cubicBezTo>
                          <a:pt x="8054" y="0"/>
                          <a:pt x="0" y="8056"/>
                          <a:pt x="0" y="17990"/>
                        </a:cubicBezTo>
                        <a:cubicBezTo>
                          <a:pt x="0" y="27927"/>
                          <a:pt x="8054" y="35980"/>
                          <a:pt x="17990" y="35980"/>
                        </a:cubicBezTo>
                        <a:lnTo>
                          <a:pt x="35980" y="35980"/>
                        </a:lnTo>
                        <a:cubicBezTo>
                          <a:pt x="45917" y="35980"/>
                          <a:pt x="53971" y="27925"/>
                          <a:pt x="53971" y="17990"/>
                        </a:cubicBezTo>
                        <a:cubicBezTo>
                          <a:pt x="53971" y="8054"/>
                          <a:pt x="45915" y="0"/>
                          <a:pt x="35980" y="0"/>
                        </a:cubicBezTo>
                        <a:close/>
                      </a:path>
                    </a:pathLst>
                  </a:custGeom>
                  <a:solidFill>
                    <a:srgbClr val="E57E25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5F498A2-A3E4-3BC8-847E-060B5D310645}"/>
                    </a:ext>
                  </a:extLst>
                </p:cNvPr>
                <p:cNvSpPr/>
                <p:nvPr/>
              </p:nvSpPr>
              <p:spPr>
                <a:xfrm>
                  <a:off x="9779597" y="3864707"/>
                  <a:ext cx="539670" cy="467766"/>
                </a:xfrm>
                <a:custGeom>
                  <a:avLst/>
                  <a:gdLst>
                    <a:gd name="connsiteX0" fmla="*/ 35974 w 539670"/>
                    <a:gd name="connsiteY0" fmla="*/ 362 h 467766"/>
                    <a:gd name="connsiteX1" fmla="*/ 29676 w 539670"/>
                    <a:gd name="connsiteY1" fmla="*/ 2 h 467766"/>
                    <a:gd name="connsiteX2" fmla="*/ 14203 w 539670"/>
                    <a:gd name="connsiteY2" fmla="*/ 2 h 467766"/>
                    <a:gd name="connsiteX3" fmla="*/ 3413 w 539670"/>
                    <a:gd name="connsiteY3" fmla="*/ 4952 h 467766"/>
                    <a:gd name="connsiteX4" fmla="*/ 170 w 539670"/>
                    <a:gd name="connsiteY4" fmla="*/ 16373 h 467766"/>
                    <a:gd name="connsiteX5" fmla="*/ 69239 w 539670"/>
                    <a:gd name="connsiteY5" fmla="*/ 467766 h 467766"/>
                    <a:gd name="connsiteX6" fmla="*/ 470256 w 539670"/>
                    <a:gd name="connsiteY6" fmla="*/ 467766 h 467766"/>
                    <a:gd name="connsiteX7" fmla="*/ 539521 w 539670"/>
                    <a:gd name="connsiteY7" fmla="*/ 16194 h 467766"/>
                    <a:gd name="connsiteX8" fmla="*/ 536158 w 539670"/>
                    <a:gd name="connsiteY8" fmla="*/ 4813 h 467766"/>
                    <a:gd name="connsiteX9" fmla="*/ 525308 w 539670"/>
                    <a:gd name="connsiteY9" fmla="*/ 2 h 467766"/>
                    <a:gd name="connsiteX10" fmla="*/ 510017 w 539670"/>
                    <a:gd name="connsiteY10" fmla="*/ 2 h 467766"/>
                    <a:gd name="connsiteX11" fmla="*/ 485729 w 539670"/>
                    <a:gd name="connsiteY11" fmla="*/ 4140 h 467766"/>
                    <a:gd name="connsiteX12" fmla="*/ 35974 w 539670"/>
                    <a:gd name="connsiteY12" fmla="*/ 362 h 467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9670" h="467766">
                      <a:moveTo>
                        <a:pt x="35974" y="362"/>
                      </a:moveTo>
                      <a:cubicBezTo>
                        <a:pt x="33815" y="183"/>
                        <a:pt x="31835" y="2"/>
                        <a:pt x="29676" y="2"/>
                      </a:cubicBezTo>
                      <a:lnTo>
                        <a:pt x="14203" y="2"/>
                      </a:lnTo>
                      <a:cubicBezTo>
                        <a:pt x="10056" y="-7"/>
                        <a:pt x="6112" y="1802"/>
                        <a:pt x="3413" y="4952"/>
                      </a:cubicBezTo>
                      <a:cubicBezTo>
                        <a:pt x="714" y="8102"/>
                        <a:pt x="-470" y="12274"/>
                        <a:pt x="170" y="16373"/>
                      </a:cubicBezTo>
                      <a:lnTo>
                        <a:pt x="69239" y="467766"/>
                      </a:lnTo>
                      <a:lnTo>
                        <a:pt x="470256" y="467766"/>
                      </a:lnTo>
                      <a:lnTo>
                        <a:pt x="539521" y="16194"/>
                      </a:lnTo>
                      <a:cubicBezTo>
                        <a:pt x="540124" y="12091"/>
                        <a:pt x="538892" y="7929"/>
                        <a:pt x="536158" y="4813"/>
                      </a:cubicBezTo>
                      <a:cubicBezTo>
                        <a:pt x="533421" y="1697"/>
                        <a:pt x="529456" y="-64"/>
                        <a:pt x="525308" y="2"/>
                      </a:cubicBezTo>
                      <a:lnTo>
                        <a:pt x="510017" y="2"/>
                      </a:lnTo>
                      <a:cubicBezTo>
                        <a:pt x="501746" y="0"/>
                        <a:pt x="493534" y="1400"/>
                        <a:pt x="485729" y="4140"/>
                      </a:cubicBezTo>
                      <a:lnTo>
                        <a:pt x="35974" y="362"/>
                      </a:lnTo>
                      <a:close/>
                    </a:path>
                  </a:pathLst>
                </a:custGeom>
                <a:solidFill>
                  <a:srgbClr val="E64C3C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88" name="Graphic 70">
                  <a:extLst>
                    <a:ext uri="{FF2B5EF4-FFF2-40B4-BE49-F238E27FC236}">
                      <a16:creationId xmlns:a16="http://schemas.microsoft.com/office/drawing/2014/main" id="{2B934EED-10A9-22E0-D173-2009F1B2CEFB}"/>
                    </a:ext>
                  </a:extLst>
                </p:cNvPr>
                <p:cNvGrpSpPr/>
                <p:nvPr/>
              </p:nvGrpSpPr>
              <p:grpSpPr>
                <a:xfrm>
                  <a:off x="9815569" y="3684800"/>
                  <a:ext cx="270026" cy="335890"/>
                  <a:chOff x="9815569" y="3684800"/>
                  <a:chExt cx="270026" cy="335890"/>
                </a:xfrm>
                <a:solidFill>
                  <a:srgbClr val="F0C419"/>
                </a:solidFill>
              </p:grpSpPr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3C63D99A-7254-63BD-4944-73FF5B1F5F11}"/>
                      </a:ext>
                    </a:extLst>
                  </p:cNvPr>
                  <p:cNvSpPr/>
                  <p:nvPr/>
                </p:nvSpPr>
                <p:spPr>
                  <a:xfrm>
                    <a:off x="9994381" y="3684800"/>
                    <a:ext cx="91213" cy="335890"/>
                  </a:xfrm>
                  <a:custGeom>
                    <a:avLst/>
                    <a:gdLst>
                      <a:gd name="connsiteX0" fmla="*/ 91214 w 91213"/>
                      <a:gd name="connsiteY0" fmla="*/ 333012 h 335890"/>
                      <a:gd name="connsiteX1" fmla="*/ 0 w 91213"/>
                      <a:gd name="connsiteY1" fmla="*/ 329055 h 335890"/>
                      <a:gd name="connsiteX2" fmla="*/ 1098 w 91213"/>
                      <a:gd name="connsiteY2" fmla="*/ 323837 h 335890"/>
                      <a:gd name="connsiteX3" fmla="*/ 1098 w 91213"/>
                      <a:gd name="connsiteY3" fmla="*/ 14033 h 335890"/>
                      <a:gd name="connsiteX4" fmla="*/ 15131 w 91213"/>
                      <a:gd name="connsiteY4" fmla="*/ 0 h 335890"/>
                      <a:gd name="connsiteX5" fmla="*/ 77021 w 91213"/>
                      <a:gd name="connsiteY5" fmla="*/ 0 h 335890"/>
                      <a:gd name="connsiteX6" fmla="*/ 91054 w 91213"/>
                      <a:gd name="connsiteY6" fmla="*/ 14033 h 335890"/>
                      <a:gd name="connsiteX7" fmla="*/ 91054 w 91213"/>
                      <a:gd name="connsiteY7" fmla="*/ 331753 h 335890"/>
                      <a:gd name="connsiteX8" fmla="*/ 91214 w 91213"/>
                      <a:gd name="connsiteY8" fmla="*/ 333012 h 335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1213" h="335890">
                        <a:moveTo>
                          <a:pt x="91214" y="333012"/>
                        </a:moveTo>
                        <a:cubicBezTo>
                          <a:pt x="60856" y="337899"/>
                          <a:pt x="29820" y="336552"/>
                          <a:pt x="0" y="329055"/>
                        </a:cubicBezTo>
                        <a:lnTo>
                          <a:pt x="1098" y="323837"/>
                        </a:lnTo>
                        <a:lnTo>
                          <a:pt x="1098" y="14033"/>
                        </a:lnTo>
                        <a:cubicBezTo>
                          <a:pt x="1109" y="6287"/>
                          <a:pt x="7385" y="11"/>
                          <a:pt x="15131" y="0"/>
                        </a:cubicBezTo>
                        <a:lnTo>
                          <a:pt x="77021" y="0"/>
                        </a:lnTo>
                        <a:cubicBezTo>
                          <a:pt x="84767" y="11"/>
                          <a:pt x="91043" y="6287"/>
                          <a:pt x="91054" y="14033"/>
                        </a:cubicBezTo>
                        <a:lnTo>
                          <a:pt x="91054" y="331753"/>
                        </a:lnTo>
                        <a:lnTo>
                          <a:pt x="91214" y="333012"/>
                        </a:lnTo>
                        <a:close/>
                      </a:path>
                    </a:pathLst>
                  </a:custGeom>
                  <a:solidFill>
                    <a:srgbClr val="F0C419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243FE57B-076D-78E8-0489-63EFBC6AA8BD}"/>
                      </a:ext>
                    </a:extLst>
                  </p:cNvPr>
                  <p:cNvSpPr/>
                  <p:nvPr/>
                </p:nvSpPr>
                <p:spPr>
                  <a:xfrm>
                    <a:off x="9815569" y="3792746"/>
                    <a:ext cx="89955" cy="166415"/>
                  </a:xfrm>
                  <a:custGeom>
                    <a:avLst/>
                    <a:gdLst>
                      <a:gd name="connsiteX0" fmla="*/ 89955 w 89955"/>
                      <a:gd name="connsiteY0" fmla="*/ 0 h 166415"/>
                      <a:gd name="connsiteX1" fmla="*/ 89955 w 89955"/>
                      <a:gd name="connsiteY1" fmla="*/ 166415 h 166415"/>
                      <a:gd name="connsiteX2" fmla="*/ 59910 w 89955"/>
                      <a:gd name="connsiteY2" fmla="*/ 116041 h 166415"/>
                      <a:gd name="connsiteX3" fmla="*/ 0 w 89955"/>
                      <a:gd name="connsiteY3" fmla="*/ 72323 h 166415"/>
                      <a:gd name="connsiteX4" fmla="*/ 0 w 89955"/>
                      <a:gd name="connsiteY4" fmla="*/ 14033 h 166415"/>
                      <a:gd name="connsiteX5" fmla="*/ 14033 w 89955"/>
                      <a:gd name="connsiteY5" fmla="*/ 0 h 166415"/>
                      <a:gd name="connsiteX6" fmla="*/ 89955 w 89955"/>
                      <a:gd name="connsiteY6" fmla="*/ 0 h 166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55" h="166415">
                        <a:moveTo>
                          <a:pt x="89955" y="0"/>
                        </a:moveTo>
                        <a:lnTo>
                          <a:pt x="89955" y="166415"/>
                        </a:lnTo>
                        <a:cubicBezTo>
                          <a:pt x="77265" y="151372"/>
                          <a:pt x="67116" y="134356"/>
                          <a:pt x="59910" y="116041"/>
                        </a:cubicBezTo>
                        <a:cubicBezTo>
                          <a:pt x="49796" y="91326"/>
                          <a:pt x="26622" y="74417"/>
                          <a:pt x="0" y="72323"/>
                        </a:cubicBezTo>
                        <a:lnTo>
                          <a:pt x="0" y="14033"/>
                        </a:lnTo>
                        <a:cubicBezTo>
                          <a:pt x="11" y="6287"/>
                          <a:pt x="6287" y="11"/>
                          <a:pt x="14033" y="0"/>
                        </a:cubicBezTo>
                        <a:lnTo>
                          <a:pt x="89955" y="0"/>
                        </a:lnTo>
                        <a:close/>
                      </a:path>
                    </a:pathLst>
                  </a:custGeom>
                  <a:solidFill>
                    <a:srgbClr val="F0C419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1" name="Graphic 70">
                  <a:extLst>
                    <a:ext uri="{FF2B5EF4-FFF2-40B4-BE49-F238E27FC236}">
                      <a16:creationId xmlns:a16="http://schemas.microsoft.com/office/drawing/2014/main" id="{C4E8F214-325F-FE68-17B3-DCC2D6FA7AE3}"/>
                    </a:ext>
                  </a:extLst>
                </p:cNvPr>
                <p:cNvGrpSpPr/>
                <p:nvPr/>
              </p:nvGrpSpPr>
              <p:grpSpPr>
                <a:xfrm>
                  <a:off x="9905526" y="3720783"/>
                  <a:ext cx="271662" cy="297029"/>
                  <a:chOff x="9905526" y="3720783"/>
                  <a:chExt cx="271662" cy="297029"/>
                </a:xfrm>
                <a:solidFill>
                  <a:srgbClr val="F3D55B"/>
                </a:solidFill>
              </p:grpSpPr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C6281322-378A-C560-FC46-B21739CE4C99}"/>
                      </a:ext>
                    </a:extLst>
                  </p:cNvPr>
                  <p:cNvSpPr/>
                  <p:nvPr/>
                </p:nvSpPr>
                <p:spPr>
                  <a:xfrm>
                    <a:off x="9905526" y="3720783"/>
                    <a:ext cx="89953" cy="293072"/>
                  </a:xfrm>
                  <a:custGeom>
                    <a:avLst/>
                    <a:gdLst>
                      <a:gd name="connsiteX0" fmla="*/ 89953 w 89953"/>
                      <a:gd name="connsiteY0" fmla="*/ 0 h 293072"/>
                      <a:gd name="connsiteX1" fmla="*/ 89953 w 89953"/>
                      <a:gd name="connsiteY1" fmla="*/ 287854 h 293072"/>
                      <a:gd name="connsiteX2" fmla="*/ 88874 w 89953"/>
                      <a:gd name="connsiteY2" fmla="*/ 293072 h 293072"/>
                      <a:gd name="connsiteX3" fmla="*/ 88695 w 89953"/>
                      <a:gd name="connsiteY3" fmla="*/ 293072 h 293072"/>
                      <a:gd name="connsiteX4" fmla="*/ 0 w 89953"/>
                      <a:gd name="connsiteY4" fmla="*/ 238380 h 293072"/>
                      <a:gd name="connsiteX5" fmla="*/ 0 w 89953"/>
                      <a:gd name="connsiteY5" fmla="*/ 14033 h 293072"/>
                      <a:gd name="connsiteX6" fmla="*/ 14033 w 89953"/>
                      <a:gd name="connsiteY6" fmla="*/ 0 h 293072"/>
                      <a:gd name="connsiteX7" fmla="*/ 89953 w 89953"/>
                      <a:gd name="connsiteY7" fmla="*/ 0 h 29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9953" h="293072">
                        <a:moveTo>
                          <a:pt x="89953" y="0"/>
                        </a:moveTo>
                        <a:lnTo>
                          <a:pt x="89953" y="287854"/>
                        </a:lnTo>
                        <a:lnTo>
                          <a:pt x="88874" y="293072"/>
                        </a:lnTo>
                        <a:lnTo>
                          <a:pt x="88695" y="293072"/>
                        </a:lnTo>
                        <a:cubicBezTo>
                          <a:pt x="54025" y="284833"/>
                          <a:pt x="22928" y="265658"/>
                          <a:pt x="0" y="238380"/>
                        </a:cubicBezTo>
                        <a:lnTo>
                          <a:pt x="0" y="14033"/>
                        </a:lnTo>
                        <a:cubicBezTo>
                          <a:pt x="11" y="6287"/>
                          <a:pt x="6287" y="11"/>
                          <a:pt x="14033" y="0"/>
                        </a:cubicBezTo>
                        <a:lnTo>
                          <a:pt x="89953" y="0"/>
                        </a:lnTo>
                        <a:close/>
                      </a:path>
                    </a:pathLst>
                  </a:custGeom>
                  <a:solidFill>
                    <a:srgbClr val="F3D55B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B6903989-6E77-E9AB-EE7C-C1A1CE143F75}"/>
                      </a:ext>
                    </a:extLst>
                  </p:cNvPr>
                  <p:cNvSpPr/>
                  <p:nvPr/>
                </p:nvSpPr>
                <p:spPr>
                  <a:xfrm>
                    <a:off x="10085435" y="3720783"/>
                    <a:ext cx="91753" cy="297029"/>
                  </a:xfrm>
                  <a:custGeom>
                    <a:avLst/>
                    <a:gdLst>
                      <a:gd name="connsiteX0" fmla="*/ 91754 w 91753"/>
                      <a:gd name="connsiteY0" fmla="*/ 254751 h 297029"/>
                      <a:gd name="connsiteX1" fmla="*/ 179 w 91753"/>
                      <a:gd name="connsiteY1" fmla="*/ 297029 h 297029"/>
                      <a:gd name="connsiteX2" fmla="*/ 0 w 91753"/>
                      <a:gd name="connsiteY2" fmla="*/ 295771 h 297029"/>
                      <a:gd name="connsiteX3" fmla="*/ 0 w 91753"/>
                      <a:gd name="connsiteY3" fmla="*/ 0 h 297029"/>
                      <a:gd name="connsiteX4" fmla="*/ 71963 w 91753"/>
                      <a:gd name="connsiteY4" fmla="*/ 0 h 297029"/>
                      <a:gd name="connsiteX5" fmla="*/ 89953 w 91753"/>
                      <a:gd name="connsiteY5" fmla="*/ 17990 h 297029"/>
                      <a:gd name="connsiteX6" fmla="*/ 89953 w 91753"/>
                      <a:gd name="connsiteY6" fmla="*/ 252592 h 297029"/>
                      <a:gd name="connsiteX7" fmla="*/ 91754 w 91753"/>
                      <a:gd name="connsiteY7" fmla="*/ 254751 h 297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1753" h="297029">
                        <a:moveTo>
                          <a:pt x="91754" y="254751"/>
                        </a:moveTo>
                        <a:cubicBezTo>
                          <a:pt x="66089" y="277603"/>
                          <a:pt x="34218" y="292317"/>
                          <a:pt x="179" y="297029"/>
                        </a:cubicBezTo>
                        <a:lnTo>
                          <a:pt x="0" y="295771"/>
                        </a:lnTo>
                        <a:lnTo>
                          <a:pt x="0" y="0"/>
                        </a:lnTo>
                        <a:lnTo>
                          <a:pt x="71963" y="0"/>
                        </a:lnTo>
                        <a:cubicBezTo>
                          <a:pt x="81899" y="0"/>
                          <a:pt x="89953" y="8056"/>
                          <a:pt x="89953" y="17990"/>
                        </a:cubicBezTo>
                        <a:lnTo>
                          <a:pt x="89953" y="252592"/>
                        </a:lnTo>
                        <a:lnTo>
                          <a:pt x="91754" y="254751"/>
                        </a:lnTo>
                        <a:close/>
                      </a:path>
                    </a:pathLst>
                  </a:custGeom>
                  <a:solidFill>
                    <a:srgbClr val="F3D55B"/>
                  </a:solidFill>
                  <a:ln w="21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E8B8392F-0E2C-2D16-3C7E-15D3AFE346B6}"/>
                    </a:ext>
                  </a:extLst>
                </p:cNvPr>
                <p:cNvSpPr/>
                <p:nvPr/>
              </p:nvSpPr>
              <p:spPr>
                <a:xfrm>
                  <a:off x="10175390" y="3774755"/>
                  <a:ext cx="89953" cy="200778"/>
                </a:xfrm>
                <a:custGeom>
                  <a:avLst/>
                  <a:gdLst>
                    <a:gd name="connsiteX0" fmla="*/ 89953 w 89953"/>
                    <a:gd name="connsiteY0" fmla="*/ 14033 h 200778"/>
                    <a:gd name="connsiteX1" fmla="*/ 89953 w 89953"/>
                    <a:gd name="connsiteY1" fmla="*/ 94092 h 200778"/>
                    <a:gd name="connsiteX2" fmla="*/ 48034 w 89953"/>
                    <a:gd name="connsiteY2" fmla="*/ 134032 h 200778"/>
                    <a:gd name="connsiteX3" fmla="*/ 1978 w 89953"/>
                    <a:gd name="connsiteY3" fmla="*/ 200779 h 200778"/>
                    <a:gd name="connsiteX4" fmla="*/ 1798 w 89953"/>
                    <a:gd name="connsiteY4" fmla="*/ 200779 h 200778"/>
                    <a:gd name="connsiteX5" fmla="*/ 0 w 89953"/>
                    <a:gd name="connsiteY5" fmla="*/ 198620 h 200778"/>
                    <a:gd name="connsiteX6" fmla="*/ 0 w 89953"/>
                    <a:gd name="connsiteY6" fmla="*/ 0 h 200778"/>
                    <a:gd name="connsiteX7" fmla="*/ 75922 w 89953"/>
                    <a:gd name="connsiteY7" fmla="*/ 0 h 200778"/>
                    <a:gd name="connsiteX8" fmla="*/ 89953 w 89953"/>
                    <a:gd name="connsiteY8" fmla="*/ 14033 h 200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953" h="200778">
                      <a:moveTo>
                        <a:pt x="89953" y="14033"/>
                      </a:moveTo>
                      <a:lnTo>
                        <a:pt x="89953" y="94092"/>
                      </a:lnTo>
                      <a:cubicBezTo>
                        <a:pt x="70884" y="100750"/>
                        <a:pt x="55607" y="115306"/>
                        <a:pt x="48034" y="134032"/>
                      </a:cubicBezTo>
                      <a:cubicBezTo>
                        <a:pt x="38089" y="159563"/>
                        <a:pt x="22316" y="182419"/>
                        <a:pt x="1978" y="200779"/>
                      </a:cubicBezTo>
                      <a:lnTo>
                        <a:pt x="1798" y="200779"/>
                      </a:lnTo>
                      <a:lnTo>
                        <a:pt x="0" y="198620"/>
                      </a:lnTo>
                      <a:lnTo>
                        <a:pt x="0" y="0"/>
                      </a:lnTo>
                      <a:lnTo>
                        <a:pt x="75922" y="0"/>
                      </a:lnTo>
                      <a:cubicBezTo>
                        <a:pt x="83666" y="8"/>
                        <a:pt x="89943" y="6287"/>
                        <a:pt x="89953" y="14033"/>
                      </a:cubicBezTo>
                      <a:close/>
                    </a:path>
                  </a:pathLst>
                </a:custGeom>
                <a:solidFill>
                  <a:srgbClr val="F0C419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65C5FF1E-B291-5F4B-DFB6-A554968544D1}"/>
                    </a:ext>
                  </a:extLst>
                </p:cNvPr>
                <p:cNvSpPr/>
                <p:nvPr/>
              </p:nvSpPr>
              <p:spPr>
                <a:xfrm>
                  <a:off x="9959480" y="4098592"/>
                  <a:ext cx="161918" cy="161918"/>
                </a:xfrm>
                <a:custGeom>
                  <a:avLst/>
                  <a:gdLst>
                    <a:gd name="connsiteX0" fmla="*/ 161918 w 161918"/>
                    <a:gd name="connsiteY0" fmla="*/ 80959 h 161918"/>
                    <a:gd name="connsiteX1" fmla="*/ 80959 w 161918"/>
                    <a:gd name="connsiteY1" fmla="*/ 161918 h 161918"/>
                    <a:gd name="connsiteX2" fmla="*/ 0 w 161918"/>
                    <a:gd name="connsiteY2" fmla="*/ 80959 h 161918"/>
                    <a:gd name="connsiteX3" fmla="*/ 80959 w 161918"/>
                    <a:gd name="connsiteY3" fmla="*/ 0 h 161918"/>
                    <a:gd name="connsiteX4" fmla="*/ 161918 w 161918"/>
                    <a:gd name="connsiteY4" fmla="*/ 80959 h 161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18" h="161918">
                      <a:moveTo>
                        <a:pt x="161918" y="80959"/>
                      </a:moveTo>
                      <a:cubicBezTo>
                        <a:pt x="161918" y="125672"/>
                        <a:pt x="125672" y="161918"/>
                        <a:pt x="80959" y="161918"/>
                      </a:cubicBezTo>
                      <a:cubicBezTo>
                        <a:pt x="36247" y="161918"/>
                        <a:pt x="0" y="125672"/>
                        <a:pt x="0" y="80959"/>
                      </a:cubicBezTo>
                      <a:cubicBezTo>
                        <a:pt x="0" y="36247"/>
                        <a:pt x="36247" y="0"/>
                        <a:pt x="80959" y="0"/>
                      </a:cubicBezTo>
                      <a:cubicBezTo>
                        <a:pt x="125672" y="0"/>
                        <a:pt x="161918" y="36247"/>
                        <a:pt x="161918" y="80959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 w="21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EAE651D-63D6-D931-1161-1E7780E8A257}"/>
                </a:ext>
              </a:extLst>
            </p:cNvPr>
            <p:cNvGrpSpPr/>
            <p:nvPr/>
          </p:nvGrpSpPr>
          <p:grpSpPr>
            <a:xfrm>
              <a:off x="8690624" y="1973856"/>
              <a:ext cx="2842917" cy="1144147"/>
              <a:chOff x="8690624" y="2250819"/>
              <a:chExt cx="2842917" cy="114414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B585666-26CC-037C-F49A-270C623271AB}"/>
                  </a:ext>
                </a:extLst>
              </p:cNvPr>
              <p:cNvSpPr txBox="1"/>
              <p:nvPr/>
            </p:nvSpPr>
            <p:spPr>
              <a:xfrm>
                <a:off x="8690624" y="2840968"/>
                <a:ext cx="284291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en-US" sz="1000" dirty="0"/>
                  <a:t>Pipeline execution running status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1000" dirty="0"/>
                  <a:t>Execution time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1000" dirty="0"/>
                  <a:t>Data processing Time 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56A318-D674-F380-5BD7-72ED01795650}"/>
                  </a:ext>
                </a:extLst>
              </p:cNvPr>
              <p:cNvSpPr txBox="1"/>
              <p:nvPr/>
            </p:nvSpPr>
            <p:spPr>
              <a:xfrm>
                <a:off x="8701383" y="2250819"/>
                <a:ext cx="2136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 ExtraBold" panose="02000503000000020004" pitchFamily="2" charset="0"/>
                    <a:ea typeface="Inter ExtraBold" panose="02000503000000020004" pitchFamily="2" charset="0"/>
                  </a:rPr>
                  <a:t>Key Metrics to Monitor </a:t>
                </a:r>
                <a:endParaRPr lang="en-IN" sz="11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186B48A-0A97-73D0-AA51-AED7D7CC6C21}"/>
                </a:ext>
              </a:extLst>
            </p:cNvPr>
            <p:cNvGrpSpPr/>
            <p:nvPr/>
          </p:nvGrpSpPr>
          <p:grpSpPr>
            <a:xfrm>
              <a:off x="658459" y="1973856"/>
              <a:ext cx="2842917" cy="837894"/>
              <a:chOff x="614070" y="1973856"/>
              <a:chExt cx="2842917" cy="83789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D15940B-8CB0-862D-D8A1-4F07D7D57A80}"/>
                  </a:ext>
                </a:extLst>
              </p:cNvPr>
              <p:cNvSpPr txBox="1"/>
              <p:nvPr/>
            </p:nvSpPr>
            <p:spPr>
              <a:xfrm>
                <a:off x="614070" y="2365538"/>
                <a:ext cx="2842917" cy="446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Azure Data Factory’s built in monitoring resources </a:t>
                </a:r>
                <a:endParaRPr lang="en-IN" sz="600" dirty="0">
                  <a:solidFill>
                    <a:schemeClr val="bg2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4F169D4-A07E-4E65-D20F-79CF17EC8B66}"/>
                  </a:ext>
                </a:extLst>
              </p:cNvPr>
              <p:cNvSpPr txBox="1"/>
              <p:nvPr/>
            </p:nvSpPr>
            <p:spPr>
              <a:xfrm>
                <a:off x="1320832" y="1973856"/>
                <a:ext cx="2136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 ExtraBold" panose="02000503000000020004" pitchFamily="2" charset="0"/>
                    <a:ea typeface="Inter ExtraBold" panose="02000503000000020004" pitchFamily="2" charset="0"/>
                  </a:rPr>
                  <a:t>Monitoring Tool</a:t>
                </a:r>
                <a:endParaRPr lang="en-IN" sz="11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0B220D2-5AC1-5DF0-5081-4AA36E9D2093}"/>
                </a:ext>
              </a:extLst>
            </p:cNvPr>
            <p:cNvGrpSpPr/>
            <p:nvPr/>
          </p:nvGrpSpPr>
          <p:grpSpPr>
            <a:xfrm>
              <a:off x="658459" y="4674355"/>
              <a:ext cx="2842917" cy="585518"/>
              <a:chOff x="614070" y="4674355"/>
              <a:chExt cx="2842917" cy="585518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F3AD70C-698D-CEFF-E2A0-B5C108E09437}"/>
                  </a:ext>
                </a:extLst>
              </p:cNvPr>
              <p:cNvSpPr txBox="1"/>
              <p:nvPr/>
            </p:nvSpPr>
            <p:spPr>
              <a:xfrm>
                <a:off x="614070" y="5066037"/>
                <a:ext cx="2842917" cy="19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en-IN" sz="600" dirty="0">
                  <a:solidFill>
                    <a:schemeClr val="bg2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C31993-BB7C-923C-2A18-BAE02589FE77}"/>
                  </a:ext>
                </a:extLst>
              </p:cNvPr>
              <p:cNvSpPr txBox="1"/>
              <p:nvPr/>
            </p:nvSpPr>
            <p:spPr>
              <a:xfrm>
                <a:off x="1320832" y="4674355"/>
                <a:ext cx="2136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 ExtraBold" panose="02000503000000020004" pitchFamily="2" charset="0"/>
                    <a:ea typeface="Inter ExtraBold" panose="02000503000000020004" pitchFamily="2" charset="0"/>
                  </a:rPr>
                  <a:t>Notifications</a:t>
                </a:r>
                <a:endParaRPr lang="en-IN" sz="11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041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B2FDF4D-A7F5-4DFB-6264-219DBA1407E7}"/>
              </a:ext>
            </a:extLst>
          </p:cNvPr>
          <p:cNvGrpSpPr/>
          <p:nvPr/>
        </p:nvGrpSpPr>
        <p:grpSpPr>
          <a:xfrm>
            <a:off x="3338517" y="1698998"/>
            <a:ext cx="6653213" cy="1297410"/>
            <a:chOff x="4892997" y="1714238"/>
            <a:chExt cx="6653213" cy="129741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43A3954-9988-8053-A8AC-2FE0B6DB4810}"/>
                </a:ext>
              </a:extLst>
            </p:cNvPr>
            <p:cNvSpPr/>
            <p:nvPr/>
          </p:nvSpPr>
          <p:spPr>
            <a:xfrm>
              <a:off x="4892997" y="1714238"/>
              <a:ext cx="131667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0E159-D8C8-9E60-21DC-643D184BD51F}"/>
                </a:ext>
              </a:extLst>
            </p:cNvPr>
            <p:cNvSpPr/>
            <p:nvPr/>
          </p:nvSpPr>
          <p:spPr>
            <a:xfrm>
              <a:off x="5020947" y="1714239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F697B0-8E78-C9EC-E470-F20BE80F7E6D}"/>
                </a:ext>
              </a:extLst>
            </p:cNvPr>
            <p:cNvSpPr/>
            <p:nvPr/>
          </p:nvSpPr>
          <p:spPr>
            <a:xfrm>
              <a:off x="4892998" y="1865840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11E02C-CCEB-DFD6-F484-FC08AA1DA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998" y="1714239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FA8A72-B183-802F-3B95-B5F9F411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0" y="1714239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8CD7F0-389C-82DF-7936-881D4D6EB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1" y="28600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C632AD-4514-0C61-B800-1F40C9AB1BE1}"/>
                </a:ext>
              </a:extLst>
            </p:cNvPr>
            <p:cNvSpPr txBox="1"/>
            <p:nvPr/>
          </p:nvSpPr>
          <p:spPr>
            <a:xfrm>
              <a:off x="6205060" y="1948237"/>
              <a:ext cx="5003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E50102"/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Development Language</a:t>
              </a:r>
              <a:endParaRPr lang="en-IN" dirty="0">
                <a:solidFill>
                  <a:srgbClr val="E50102"/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B72321-F597-8521-E732-B21583FE48B5}"/>
              </a:ext>
            </a:extLst>
          </p:cNvPr>
          <p:cNvGrpSpPr/>
          <p:nvPr/>
        </p:nvGrpSpPr>
        <p:grpSpPr>
          <a:xfrm>
            <a:off x="3329940" y="3689146"/>
            <a:ext cx="6653213" cy="1297410"/>
            <a:chOff x="647700" y="3308146"/>
            <a:chExt cx="6653213" cy="129741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E6D984E-E211-4AF5-639A-94B27BEF77B0}"/>
                </a:ext>
              </a:extLst>
            </p:cNvPr>
            <p:cNvSpPr/>
            <p:nvPr/>
          </p:nvSpPr>
          <p:spPr>
            <a:xfrm flipH="1">
              <a:off x="7169246" y="3308146"/>
              <a:ext cx="131667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E22A8F-CF9F-28A2-1A16-9FE75F355AA0}"/>
                </a:ext>
              </a:extLst>
            </p:cNvPr>
            <p:cNvSpPr/>
            <p:nvPr/>
          </p:nvSpPr>
          <p:spPr>
            <a:xfrm flipH="1">
              <a:off x="647700" y="3308147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B02D9E-B42C-EB59-36FB-8E653E98B66F}"/>
                </a:ext>
              </a:extLst>
            </p:cNvPr>
            <p:cNvSpPr/>
            <p:nvPr/>
          </p:nvSpPr>
          <p:spPr>
            <a:xfrm flipH="1">
              <a:off x="775649" y="3459748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DBE65-53D7-5504-67F6-EF69A1B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7172963" y="33081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3E2B14-6CF3-AB7A-E831-57E48A6811E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1" y="33081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882997-7409-6DF9-880E-44030872C6B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453955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A51A00-8210-BB0C-03BB-D637E8122BD6}"/>
                </a:ext>
              </a:extLst>
            </p:cNvPr>
            <p:cNvSpPr txBox="1"/>
            <p:nvPr/>
          </p:nvSpPr>
          <p:spPr>
            <a:xfrm>
              <a:off x="2873541" y="3459747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ECB00"/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Tools</a:t>
              </a:r>
              <a:endParaRPr lang="en-IN" dirty="0">
                <a:solidFill>
                  <a:srgbClr val="FECB00"/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6A620C9-D27A-3770-893A-DA778196CA82}"/>
              </a:ext>
            </a:extLst>
          </p:cNvPr>
          <p:cNvSpPr txBox="1"/>
          <p:nvPr/>
        </p:nvSpPr>
        <p:spPr>
          <a:xfrm flipH="1">
            <a:off x="3827306" y="500416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Development Method</a:t>
            </a:r>
            <a:endParaRPr lang="en-IN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2012FD73-8610-D906-5E99-71305952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166" y="391625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9C996-ACA5-8249-E0D7-EFEA71F28A14}"/>
              </a:ext>
            </a:extLst>
          </p:cNvPr>
          <p:cNvSpPr txBox="1"/>
          <p:nvPr/>
        </p:nvSpPr>
        <p:spPr>
          <a:xfrm>
            <a:off x="4683753" y="2439058"/>
            <a:ext cx="46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Python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ABCFC849-4311-33ED-41AB-2F39B0DEB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4889" y="184456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C6D4F-9F28-AB22-5A1D-0BBC1A80B8F6}"/>
              </a:ext>
            </a:extLst>
          </p:cNvPr>
          <p:cNvSpPr txBox="1"/>
          <p:nvPr/>
        </p:nvSpPr>
        <p:spPr>
          <a:xfrm>
            <a:off x="5555781" y="4340003"/>
            <a:ext cx="389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  <a:r>
              <a:rPr lang="en-IN" sz="2000" dirty="0"/>
              <a:t>Data</a:t>
            </a:r>
            <a:r>
              <a:rPr lang="en-IN" dirty="0"/>
              <a:t> Factory</a:t>
            </a:r>
          </a:p>
        </p:txBody>
      </p:sp>
    </p:spTree>
    <p:extLst>
      <p:ext uri="{BB962C8B-B14F-4D97-AF65-F5344CB8AC3E}">
        <p14:creationId xmlns:p14="http://schemas.microsoft.com/office/powerpoint/2010/main" val="185831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68DCA-E532-EEF6-1257-7BBE04F7BE94}"/>
              </a:ext>
            </a:extLst>
          </p:cNvPr>
          <p:cNvSpPr/>
          <p:nvPr/>
        </p:nvSpPr>
        <p:spPr>
          <a:xfrm>
            <a:off x="4376477" y="-65079"/>
            <a:ext cx="3453206" cy="6989754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CF154-D242-7762-1C26-73765B2473F6}"/>
              </a:ext>
            </a:extLst>
          </p:cNvPr>
          <p:cNvGrpSpPr/>
          <p:nvPr/>
        </p:nvGrpSpPr>
        <p:grpSpPr>
          <a:xfrm>
            <a:off x="2571815" y="1877224"/>
            <a:ext cx="7053754" cy="2951950"/>
            <a:chOff x="2505140" y="1877224"/>
            <a:chExt cx="7053754" cy="295195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50B5DD-0403-ECB3-3277-A2FC65E2AB6B}"/>
                </a:ext>
              </a:extLst>
            </p:cNvPr>
            <p:cNvSpPr/>
            <p:nvPr/>
          </p:nvSpPr>
          <p:spPr>
            <a:xfrm>
              <a:off x="2505140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1ED13-E7C4-1322-2FF6-12EF7A52E987}"/>
                </a:ext>
              </a:extLst>
            </p:cNvPr>
            <p:cNvSpPr/>
            <p:nvPr/>
          </p:nvSpPr>
          <p:spPr>
            <a:xfrm>
              <a:off x="2643254" y="1877225"/>
              <a:ext cx="6767379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AA2D1-7DEB-2A90-D50E-A1249C25F12B}"/>
                </a:ext>
              </a:extLst>
            </p:cNvPr>
            <p:cNvSpPr/>
            <p:nvPr/>
          </p:nvSpPr>
          <p:spPr>
            <a:xfrm>
              <a:off x="2505141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AF3301-6E63-3E04-480B-261A221AA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141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26CA4C-1E4A-DC00-BA72-F3F9616777FE}"/>
                </a:ext>
              </a:extLst>
            </p:cNvPr>
            <p:cNvSpPr txBox="1"/>
            <p:nvPr/>
          </p:nvSpPr>
          <p:spPr>
            <a:xfrm>
              <a:off x="4224208" y="2875002"/>
              <a:ext cx="360547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Thanks!</a:t>
              </a:r>
              <a:endParaRPr lang="en-IN" sz="44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FDD57E-4E4E-2A62-1725-91739CDA4555}"/>
                </a:ext>
              </a:extLst>
            </p:cNvPr>
            <p:cNvCxnSpPr>
              <a:cxnSpLocks/>
            </p:cNvCxnSpPr>
            <p:nvPr/>
          </p:nvCxnSpPr>
          <p:spPr>
            <a:xfrm>
              <a:off x="9420781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47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68DCA-E532-EEF6-1257-7BBE04F7BE94}"/>
              </a:ext>
            </a:extLst>
          </p:cNvPr>
          <p:cNvSpPr/>
          <p:nvPr/>
        </p:nvSpPr>
        <p:spPr>
          <a:xfrm>
            <a:off x="4376477" y="-65079"/>
            <a:ext cx="3453206" cy="6989754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CF154-D242-7762-1C26-73765B2473F6}"/>
              </a:ext>
            </a:extLst>
          </p:cNvPr>
          <p:cNvGrpSpPr/>
          <p:nvPr/>
        </p:nvGrpSpPr>
        <p:grpSpPr>
          <a:xfrm>
            <a:off x="2571815" y="1877224"/>
            <a:ext cx="7053754" cy="2951950"/>
            <a:chOff x="2505140" y="1877224"/>
            <a:chExt cx="7053754" cy="295195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50B5DD-0403-ECB3-3277-A2FC65E2AB6B}"/>
                </a:ext>
              </a:extLst>
            </p:cNvPr>
            <p:cNvSpPr/>
            <p:nvPr/>
          </p:nvSpPr>
          <p:spPr>
            <a:xfrm>
              <a:off x="2505140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1ED13-E7C4-1322-2FF6-12EF7A52E987}"/>
                </a:ext>
              </a:extLst>
            </p:cNvPr>
            <p:cNvSpPr/>
            <p:nvPr/>
          </p:nvSpPr>
          <p:spPr>
            <a:xfrm>
              <a:off x="2643254" y="1877225"/>
              <a:ext cx="6767379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AA2D1-7DEB-2A90-D50E-A1249C25F12B}"/>
                </a:ext>
              </a:extLst>
            </p:cNvPr>
            <p:cNvSpPr/>
            <p:nvPr/>
          </p:nvSpPr>
          <p:spPr>
            <a:xfrm>
              <a:off x="2505141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AF3301-6E63-3E04-480B-261A221AA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141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26CA4C-1E4A-DC00-BA72-F3F9616777FE}"/>
                </a:ext>
              </a:extLst>
            </p:cNvPr>
            <p:cNvSpPr txBox="1"/>
            <p:nvPr/>
          </p:nvSpPr>
          <p:spPr>
            <a:xfrm>
              <a:off x="4053140" y="2499082"/>
              <a:ext cx="372409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Contributions</a:t>
              </a:r>
            </a:p>
            <a:p>
              <a:pPr algn="ctr"/>
              <a:r>
                <a:rPr lang="en-US" sz="30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Padcha – 50%</a:t>
              </a:r>
            </a:p>
            <a:p>
              <a:pPr algn="ctr"/>
              <a:r>
                <a:rPr lang="en-US" sz="3000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Sagar – 50%</a:t>
              </a:r>
              <a:endParaRPr lang="en-IN" sz="30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FDD57E-4E4E-2A62-1725-91739CDA4555}"/>
                </a:ext>
              </a:extLst>
            </p:cNvPr>
            <p:cNvCxnSpPr>
              <a:cxnSpLocks/>
            </p:cNvCxnSpPr>
            <p:nvPr/>
          </p:nvCxnSpPr>
          <p:spPr>
            <a:xfrm>
              <a:off x="9420781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0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68DCA-E532-EEF6-1257-7BBE04F7BE94}"/>
              </a:ext>
            </a:extLst>
          </p:cNvPr>
          <p:cNvSpPr/>
          <p:nvPr/>
        </p:nvSpPr>
        <p:spPr>
          <a:xfrm>
            <a:off x="7138856" y="-1"/>
            <a:ext cx="5053144" cy="7075357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8944E10-7552-7259-BD81-A5D4BAE1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2967" y="2486823"/>
            <a:ext cx="2157132" cy="1885950"/>
          </a:xfrm>
          <a:prstGeom prst="rect">
            <a:avLst/>
          </a:prstGeom>
        </p:spPr>
      </p:pic>
      <p:grpSp>
        <p:nvGrpSpPr>
          <p:cNvPr id="2" name="Group 1" descr="Objectives">
            <a:extLst>
              <a:ext uri="{FF2B5EF4-FFF2-40B4-BE49-F238E27FC236}">
                <a16:creationId xmlns:a16="http://schemas.microsoft.com/office/drawing/2014/main" id="{3CD07F26-B1BF-51F5-423B-D821D039E7EA}"/>
              </a:ext>
            </a:extLst>
          </p:cNvPr>
          <p:cNvGrpSpPr/>
          <p:nvPr/>
        </p:nvGrpSpPr>
        <p:grpSpPr>
          <a:xfrm>
            <a:off x="4300695" y="378208"/>
            <a:ext cx="3567164" cy="837643"/>
            <a:chOff x="4453068" y="1877224"/>
            <a:chExt cx="7181720" cy="295195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50B5DD-0403-ECB3-3277-A2FC65E2AB6B}"/>
                </a:ext>
              </a:extLst>
            </p:cNvPr>
            <p:cNvSpPr/>
            <p:nvPr/>
          </p:nvSpPr>
          <p:spPr>
            <a:xfrm>
              <a:off x="4453068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1ED13-E7C4-1322-2FF6-12EF7A52E987}"/>
                </a:ext>
              </a:extLst>
            </p:cNvPr>
            <p:cNvSpPr/>
            <p:nvPr/>
          </p:nvSpPr>
          <p:spPr>
            <a:xfrm>
              <a:off x="4591182" y="1877225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AA2D1-7DEB-2A90-D50E-A1249C25F12B}"/>
                </a:ext>
              </a:extLst>
            </p:cNvPr>
            <p:cNvSpPr/>
            <p:nvPr/>
          </p:nvSpPr>
          <p:spPr>
            <a:xfrm>
              <a:off x="4453069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AF3301-6E63-3E04-480B-261A221AA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069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0E5DD-4964-A280-0B16-2BA55815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4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64D331-82FD-EC73-9672-E20DD32F1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5" y="4677573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26CA4C-1E4A-DC00-BA72-F3F9616777FE}"/>
              </a:ext>
            </a:extLst>
          </p:cNvPr>
          <p:cNvSpPr txBox="1"/>
          <p:nvPr/>
        </p:nvSpPr>
        <p:spPr>
          <a:xfrm>
            <a:off x="4661120" y="506555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OBJECTIVES</a:t>
            </a:r>
            <a:endParaRPr lang="en-IN" sz="32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832D8-723C-E5BF-2CAD-C4F895E3DA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720" y="2143592"/>
            <a:ext cx="6157834" cy="4124613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What is it now???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Global Company storing data on-premise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Big daily data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Different location of data collection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No access to real-time data</a:t>
            </a:r>
          </a:p>
          <a:p>
            <a:pPr marL="0" indent="0">
              <a:buNone/>
            </a:pPr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What would it be???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Cloud data storage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Save cost and more secure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On-demand Storage</a:t>
            </a:r>
          </a:p>
          <a:p>
            <a:r>
              <a:rPr lang="en-US" sz="2100" dirty="0">
                <a:latin typeface="Inter ExtraBold" panose="020B0604020202020204" charset="0"/>
                <a:ea typeface="Inter ExtraBold" panose="020B0604020202020204" charset="0"/>
              </a:rPr>
              <a:t>Real-time data monitoring for all locations</a:t>
            </a:r>
          </a:p>
          <a:p>
            <a:endParaRPr lang="en-CA" sz="2000" dirty="0">
              <a:latin typeface="Inter ExtraBold" panose="020B0604020202020204" charset="0"/>
              <a:ea typeface="Inter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68DCA-E532-EEF6-1257-7BBE04F7BE94}"/>
              </a:ext>
            </a:extLst>
          </p:cNvPr>
          <p:cNvSpPr/>
          <p:nvPr/>
        </p:nvSpPr>
        <p:spPr>
          <a:xfrm>
            <a:off x="7138856" y="-1"/>
            <a:ext cx="5053144" cy="7075357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 descr="Objectives">
            <a:extLst>
              <a:ext uri="{FF2B5EF4-FFF2-40B4-BE49-F238E27FC236}">
                <a16:creationId xmlns:a16="http://schemas.microsoft.com/office/drawing/2014/main" id="{3CD07F26-B1BF-51F5-423B-D821D039E7EA}"/>
              </a:ext>
            </a:extLst>
          </p:cNvPr>
          <p:cNvGrpSpPr/>
          <p:nvPr/>
        </p:nvGrpSpPr>
        <p:grpSpPr>
          <a:xfrm>
            <a:off x="3526972" y="378209"/>
            <a:ext cx="5134708" cy="887884"/>
            <a:chOff x="4453068" y="1877224"/>
            <a:chExt cx="7181720" cy="295195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50B5DD-0403-ECB3-3277-A2FC65E2AB6B}"/>
                </a:ext>
              </a:extLst>
            </p:cNvPr>
            <p:cNvSpPr/>
            <p:nvPr/>
          </p:nvSpPr>
          <p:spPr>
            <a:xfrm>
              <a:off x="4453068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1ED13-E7C4-1322-2FF6-12EF7A52E987}"/>
                </a:ext>
              </a:extLst>
            </p:cNvPr>
            <p:cNvSpPr/>
            <p:nvPr/>
          </p:nvSpPr>
          <p:spPr>
            <a:xfrm>
              <a:off x="4591182" y="1877225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AA2D1-7DEB-2A90-D50E-A1249C25F12B}"/>
                </a:ext>
              </a:extLst>
            </p:cNvPr>
            <p:cNvSpPr/>
            <p:nvPr/>
          </p:nvSpPr>
          <p:spPr>
            <a:xfrm>
              <a:off x="4453069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AF3301-6E63-3E04-480B-261A221AA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069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0E5DD-4964-A280-0B16-2BA55815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4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64D331-82FD-EC73-9672-E20DD32F1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5" y="4677573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26CA4C-1E4A-DC00-BA72-F3F9616777FE}"/>
              </a:ext>
            </a:extLst>
          </p:cNvPr>
          <p:cNvSpPr txBox="1"/>
          <p:nvPr/>
        </p:nvSpPr>
        <p:spPr>
          <a:xfrm>
            <a:off x="2279859" y="506555"/>
            <a:ext cx="75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PLANNING DIAGRAM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04E6A51-215B-A695-C2BA-D913D3F78CA6}"/>
              </a:ext>
            </a:extLst>
          </p:cNvPr>
          <p:cNvSpPr/>
          <p:nvPr/>
        </p:nvSpPr>
        <p:spPr>
          <a:xfrm>
            <a:off x="4361912" y="2816584"/>
            <a:ext cx="3589362" cy="2647666"/>
          </a:xfrm>
          <a:prstGeom prst="cloud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74B1E9B-AE9A-7B24-C0E4-0EFC7E9B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6040" y="3366379"/>
            <a:ext cx="1666875" cy="1457325"/>
          </a:xfrm>
          <a:prstGeom prst="rect">
            <a:avLst/>
          </a:prstGeom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88C5EDC-21B4-2868-D3FF-A9648CA2C636}"/>
              </a:ext>
            </a:extLst>
          </p:cNvPr>
          <p:cNvSpPr/>
          <p:nvPr/>
        </p:nvSpPr>
        <p:spPr>
          <a:xfrm>
            <a:off x="3177357" y="1893349"/>
            <a:ext cx="3384645" cy="709683"/>
          </a:xfrm>
          <a:prstGeom prst="flowChartAlternateProcess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Application and Website</a:t>
            </a:r>
          </a:p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Visitor Tracking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0C177DF-59E5-8384-AEFC-1FAE358DC6D9}"/>
              </a:ext>
            </a:extLst>
          </p:cNvPr>
          <p:cNvSpPr/>
          <p:nvPr/>
        </p:nvSpPr>
        <p:spPr>
          <a:xfrm>
            <a:off x="155670" y="2183131"/>
            <a:ext cx="2850110" cy="709683"/>
          </a:xfrm>
          <a:prstGeom prst="flowChartAlternateProcess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Order – Online</a:t>
            </a:r>
          </a:p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Application/Website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B11E798-1EDC-E8F3-7ACF-C46B5000CB64}"/>
              </a:ext>
            </a:extLst>
          </p:cNvPr>
          <p:cNvSpPr/>
          <p:nvPr/>
        </p:nvSpPr>
        <p:spPr>
          <a:xfrm>
            <a:off x="176201" y="3071756"/>
            <a:ext cx="2631744" cy="709683"/>
          </a:xfrm>
          <a:prstGeom prst="flowChartAlternateProcess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Order – Local Stores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9FF122-9B3E-9E7D-1AB0-BDCAEF24E47B}"/>
              </a:ext>
            </a:extLst>
          </p:cNvPr>
          <p:cNvSpPr/>
          <p:nvPr/>
        </p:nvSpPr>
        <p:spPr>
          <a:xfrm>
            <a:off x="118960" y="4162302"/>
            <a:ext cx="3243617" cy="709683"/>
          </a:xfrm>
          <a:prstGeom prst="flowChartAlternateProcess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C00000"/>
                </a:solidFill>
                <a:latin typeface="Amasis MT Pro Black" panose="02040A04050005020304" pitchFamily="18" charset="0"/>
              </a:rPr>
              <a:t>Regions and Currencies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DABC6CE-C04C-A23E-8A20-C0BAF0D8E209}"/>
              </a:ext>
            </a:extLst>
          </p:cNvPr>
          <p:cNvSpPr/>
          <p:nvPr/>
        </p:nvSpPr>
        <p:spPr>
          <a:xfrm>
            <a:off x="1143710" y="5140450"/>
            <a:ext cx="2436130" cy="709683"/>
          </a:xfrm>
          <a:prstGeom prst="flowChartAlternateProcess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On-Premise 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9396FC-2BE1-0EB0-4DF2-F06AC72FEB93}"/>
              </a:ext>
            </a:extLst>
          </p:cNvPr>
          <p:cNvSpPr/>
          <p:nvPr/>
        </p:nvSpPr>
        <p:spPr>
          <a:xfrm>
            <a:off x="9326584" y="3414412"/>
            <a:ext cx="2296160" cy="853440"/>
          </a:xfrm>
          <a:prstGeom prst="ellipse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  <a:latin typeface="Amasis MT Pro Black" panose="02040A04050005020304" pitchFamily="18" charset="0"/>
              </a:rPr>
              <a:t>Marketing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080AC-BF3B-609D-8672-E5EAE6125E97}"/>
              </a:ext>
            </a:extLst>
          </p:cNvPr>
          <p:cNvSpPr/>
          <p:nvPr/>
        </p:nvSpPr>
        <p:spPr>
          <a:xfrm>
            <a:off x="9574124" y="2367597"/>
            <a:ext cx="2296160" cy="853440"/>
          </a:xfrm>
          <a:prstGeom prst="ellipse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  <a:latin typeface="Amasis MT Pro Black" panose="02040A04050005020304" pitchFamily="18" charset="0"/>
              </a:rPr>
              <a:t>Accounting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B7DA90-9185-1A87-7294-88D7970AD684}"/>
              </a:ext>
            </a:extLst>
          </p:cNvPr>
          <p:cNvSpPr/>
          <p:nvPr/>
        </p:nvSpPr>
        <p:spPr>
          <a:xfrm>
            <a:off x="9782930" y="5400664"/>
            <a:ext cx="1219200" cy="853440"/>
          </a:xfrm>
          <a:prstGeom prst="ellipse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  <a:latin typeface="Amasis MT Pro Black" panose="02040A04050005020304" pitchFamily="18" charset="0"/>
              </a:rPr>
              <a:t>HR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6D1154-3952-0492-16BF-D22E756BE364}"/>
              </a:ext>
            </a:extLst>
          </p:cNvPr>
          <p:cNvSpPr/>
          <p:nvPr/>
        </p:nvSpPr>
        <p:spPr>
          <a:xfrm>
            <a:off x="10309611" y="4469363"/>
            <a:ext cx="1094451" cy="853440"/>
          </a:xfrm>
          <a:prstGeom prst="ellipse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  <a:latin typeface="Amasis MT Pro Black" panose="02040A04050005020304" pitchFamily="18" charset="0"/>
              </a:rPr>
              <a:t>I.T.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4EF88C-349E-14F3-296C-8C3AA21E8CEA}"/>
              </a:ext>
            </a:extLst>
          </p:cNvPr>
          <p:cNvSpPr/>
          <p:nvPr/>
        </p:nvSpPr>
        <p:spPr>
          <a:xfrm>
            <a:off x="7427359" y="1839891"/>
            <a:ext cx="2296160" cy="853440"/>
          </a:xfrm>
          <a:prstGeom prst="ellipse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  <a:latin typeface="Amasis MT Pro Black" panose="02040A04050005020304" pitchFamily="18" charset="0"/>
              </a:rPr>
              <a:t>Managerial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150F58C-89F7-62B7-4F72-E653E5D71877}"/>
              </a:ext>
            </a:extLst>
          </p:cNvPr>
          <p:cNvSpPr/>
          <p:nvPr/>
        </p:nvSpPr>
        <p:spPr>
          <a:xfrm>
            <a:off x="7706398" y="5670185"/>
            <a:ext cx="1932972" cy="798653"/>
          </a:xfrm>
          <a:prstGeom prst="flowChartTerminator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Delivery</a:t>
            </a:r>
          </a:p>
          <a:p>
            <a:pPr algn="ctr"/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(Local Store)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4D15C3A0-66E5-1B05-D0B9-6D0D6CE7C42D}"/>
              </a:ext>
            </a:extLst>
          </p:cNvPr>
          <p:cNvSpPr/>
          <p:nvPr/>
        </p:nvSpPr>
        <p:spPr>
          <a:xfrm>
            <a:off x="4005193" y="5860615"/>
            <a:ext cx="3250556" cy="798653"/>
          </a:xfrm>
          <a:prstGeom prst="flowChartTerminator">
            <a:avLst/>
          </a:prstGeom>
          <a:pattFill prst="pct5">
            <a:fgClr>
              <a:srgbClr val="E50102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Inventory</a:t>
            </a:r>
          </a:p>
          <a:p>
            <a:pPr algn="ctr"/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(Suppliers and buyers)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D9D17E9-AA7A-F4AB-5B53-878D824F36BA}"/>
              </a:ext>
            </a:extLst>
          </p:cNvPr>
          <p:cNvCxnSpPr>
            <a:cxnSpLocks/>
          </p:cNvCxnSpPr>
          <p:nvPr/>
        </p:nvCxnSpPr>
        <p:spPr>
          <a:xfrm>
            <a:off x="3024554" y="2793442"/>
            <a:ext cx="1637881" cy="753626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C2B3D3-8394-371C-6538-6FDB427D508A}"/>
              </a:ext>
            </a:extLst>
          </p:cNvPr>
          <p:cNvCxnSpPr>
            <a:stCxn id="15" idx="3"/>
            <a:endCxn id="7" idx="2"/>
          </p:cNvCxnSpPr>
          <p:nvPr/>
        </p:nvCxnSpPr>
        <p:spPr>
          <a:xfrm>
            <a:off x="2807945" y="3426598"/>
            <a:ext cx="1565101" cy="713819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942ABE4-2D2A-313A-EB02-439C99576387}"/>
              </a:ext>
            </a:extLst>
          </p:cNvPr>
          <p:cNvCxnSpPr>
            <a:stCxn id="12" idx="2"/>
            <a:endCxn id="7" idx="3"/>
          </p:cNvCxnSpPr>
          <p:nvPr/>
        </p:nvCxnSpPr>
        <p:spPr>
          <a:xfrm rot="16200000" flipH="1">
            <a:off x="5330669" y="2142042"/>
            <a:ext cx="364935" cy="1286913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D426F88-823D-5E63-0E5E-CC9607A158D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62577" y="4409066"/>
            <a:ext cx="887759" cy="108078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CDC5EA0-4BD4-9EC7-B96C-7529BF7AE34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79840" y="4883499"/>
            <a:ext cx="951967" cy="61179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449F836-9251-F642-62BD-6471E205994A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7425732" y="2693331"/>
            <a:ext cx="1149707" cy="240788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982A91D-08F3-A7F7-8A19-DE2DE378E8F7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7887956" y="3096054"/>
            <a:ext cx="2022433" cy="501256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666837-F0E7-9A22-993A-068C547814D0}"/>
              </a:ext>
            </a:extLst>
          </p:cNvPr>
          <p:cNvCxnSpPr>
            <a:stCxn id="7" idx="0"/>
            <a:endCxn id="22" idx="2"/>
          </p:cNvCxnSpPr>
          <p:nvPr/>
        </p:nvCxnSpPr>
        <p:spPr>
          <a:xfrm flipV="1">
            <a:off x="7948283" y="3841132"/>
            <a:ext cx="1378301" cy="299285"/>
          </a:xfrm>
          <a:prstGeom prst="curvedConnector3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1DBBF64-4AA5-B4A7-6338-C144DD192597}"/>
              </a:ext>
            </a:extLst>
          </p:cNvPr>
          <p:cNvCxnSpPr>
            <a:cxnSpLocks/>
          </p:cNvCxnSpPr>
          <p:nvPr/>
        </p:nvCxnSpPr>
        <p:spPr>
          <a:xfrm>
            <a:off x="7817617" y="4461468"/>
            <a:ext cx="2471895" cy="422031"/>
          </a:xfrm>
          <a:prstGeom prst="curvedConnector3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E08A0EA-91A9-B0C9-105E-7E79C41CCB7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415683" y="4893547"/>
            <a:ext cx="2545795" cy="632100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9A6E2F1-382B-2623-153A-92E9D2A9B902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6917792" y="5280906"/>
            <a:ext cx="904660" cy="672552"/>
          </a:xfrm>
          <a:prstGeom prst="curvedConnector2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8556A92-FC94-251B-2F99-15FFED853322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5255771" y="5485915"/>
            <a:ext cx="555086" cy="194313"/>
          </a:xfrm>
          <a:prstGeom prst="curvedConnector3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F5330D4-B249-4B0B-0FF7-E8F4D1CD6C4C}"/>
              </a:ext>
            </a:extLst>
          </p:cNvPr>
          <p:cNvSpPr txBox="1"/>
          <p:nvPr/>
        </p:nvSpPr>
        <p:spPr>
          <a:xfrm>
            <a:off x="4623800" y="3674420"/>
            <a:ext cx="319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0845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B5C6E-2B12-8B47-AF55-CC6417BD13C8}"/>
              </a:ext>
            </a:extLst>
          </p:cNvPr>
          <p:cNvSpPr/>
          <p:nvPr/>
        </p:nvSpPr>
        <p:spPr>
          <a:xfrm>
            <a:off x="7138856" y="-1"/>
            <a:ext cx="5053144" cy="7075357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 descr="Objectives">
            <a:extLst>
              <a:ext uri="{FF2B5EF4-FFF2-40B4-BE49-F238E27FC236}">
                <a16:creationId xmlns:a16="http://schemas.microsoft.com/office/drawing/2014/main" id="{32F1FBF7-7A7D-E50F-73C1-54B923D58B87}"/>
              </a:ext>
            </a:extLst>
          </p:cNvPr>
          <p:cNvGrpSpPr/>
          <p:nvPr/>
        </p:nvGrpSpPr>
        <p:grpSpPr>
          <a:xfrm>
            <a:off x="2624269" y="150729"/>
            <a:ext cx="6924466" cy="954594"/>
            <a:chOff x="4453068" y="1877224"/>
            <a:chExt cx="7181720" cy="295195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310D7C9-1AF0-5992-881A-7EDF96E272A5}"/>
                </a:ext>
              </a:extLst>
            </p:cNvPr>
            <p:cNvSpPr/>
            <p:nvPr/>
          </p:nvSpPr>
          <p:spPr>
            <a:xfrm>
              <a:off x="4453068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128F7B-355F-272E-C83A-B6AC37869D8F}"/>
                </a:ext>
              </a:extLst>
            </p:cNvPr>
            <p:cNvSpPr/>
            <p:nvPr/>
          </p:nvSpPr>
          <p:spPr>
            <a:xfrm>
              <a:off x="4591182" y="1877225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9E7B8D-56B2-3ADE-8A88-85DA19043FFC}"/>
                </a:ext>
              </a:extLst>
            </p:cNvPr>
            <p:cNvSpPr/>
            <p:nvPr/>
          </p:nvSpPr>
          <p:spPr>
            <a:xfrm>
              <a:off x="4453069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4B8172-4B5B-8AE9-DC89-BB3467046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069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064129-32BB-3E1E-4701-76A27E7B8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4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DE7D24-7716-BF46-4F1B-6B8772874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5" y="4677573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6A620C9-D27A-3770-893A-DA778196CA82}"/>
              </a:ext>
            </a:extLst>
          </p:cNvPr>
          <p:cNvSpPr txBox="1"/>
          <p:nvPr/>
        </p:nvSpPr>
        <p:spPr>
          <a:xfrm flipH="1">
            <a:off x="3732732" y="389888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DATA ARCHITECTURE</a:t>
            </a:r>
            <a:endParaRPr lang="en-IN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C272F-F9E4-CEF7-D0B9-348F03B7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425"/>
            <a:ext cx="11602528" cy="5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B5C6E-2B12-8B47-AF55-CC6417BD13C8}"/>
              </a:ext>
            </a:extLst>
          </p:cNvPr>
          <p:cNvSpPr/>
          <p:nvPr/>
        </p:nvSpPr>
        <p:spPr>
          <a:xfrm>
            <a:off x="7138856" y="-1"/>
            <a:ext cx="5053144" cy="7075357"/>
          </a:xfrm>
          <a:prstGeom prst="rect">
            <a:avLst/>
          </a:prstGeom>
          <a:solidFill>
            <a:srgbClr val="E5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2FDF4D-A7F5-4DFB-6264-219DBA1407E7}"/>
              </a:ext>
            </a:extLst>
          </p:cNvPr>
          <p:cNvGrpSpPr/>
          <p:nvPr/>
        </p:nvGrpSpPr>
        <p:grpSpPr>
          <a:xfrm>
            <a:off x="4892997" y="1738366"/>
            <a:ext cx="6653213" cy="1273282"/>
            <a:chOff x="4892997" y="1714238"/>
            <a:chExt cx="6653213" cy="129741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43A3954-9988-8053-A8AC-2FE0B6DB4810}"/>
                </a:ext>
              </a:extLst>
            </p:cNvPr>
            <p:cNvSpPr/>
            <p:nvPr/>
          </p:nvSpPr>
          <p:spPr>
            <a:xfrm>
              <a:off x="4892997" y="1714238"/>
              <a:ext cx="131667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0E159-D8C8-9E60-21DC-643D184BD51F}"/>
                </a:ext>
              </a:extLst>
            </p:cNvPr>
            <p:cNvSpPr/>
            <p:nvPr/>
          </p:nvSpPr>
          <p:spPr>
            <a:xfrm>
              <a:off x="5020947" y="1714239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F697B0-8E78-C9EC-E470-F20BE80F7E6D}"/>
                </a:ext>
              </a:extLst>
            </p:cNvPr>
            <p:cNvSpPr/>
            <p:nvPr/>
          </p:nvSpPr>
          <p:spPr>
            <a:xfrm>
              <a:off x="4892998" y="1842612"/>
              <a:ext cx="6525263" cy="11458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11E02C-CCEB-DFD6-F484-FC08AA1DA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998" y="1714239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FA8A72-B183-802F-3B95-B5F9F411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0" y="1714239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8CD7F0-389C-82DF-7936-881D4D6EB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1" y="28600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C632AD-4514-0C61-B800-1F40C9AB1BE1}"/>
                </a:ext>
              </a:extLst>
            </p:cNvPr>
            <p:cNvSpPr txBox="1"/>
            <p:nvPr/>
          </p:nvSpPr>
          <p:spPr>
            <a:xfrm>
              <a:off x="6677500" y="2146357"/>
              <a:ext cx="2185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E50102"/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SOURCES</a:t>
              </a:r>
              <a:endParaRPr lang="en-IN" dirty="0">
                <a:solidFill>
                  <a:srgbClr val="E50102"/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B72321-F597-8521-E732-B21583FE48B5}"/>
              </a:ext>
            </a:extLst>
          </p:cNvPr>
          <p:cNvGrpSpPr/>
          <p:nvPr/>
        </p:nvGrpSpPr>
        <p:grpSpPr>
          <a:xfrm>
            <a:off x="647700" y="3308146"/>
            <a:ext cx="6653213" cy="1297410"/>
            <a:chOff x="647700" y="3308146"/>
            <a:chExt cx="6653213" cy="129741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E6D984E-E211-4AF5-639A-94B27BEF77B0}"/>
                </a:ext>
              </a:extLst>
            </p:cNvPr>
            <p:cNvSpPr/>
            <p:nvPr/>
          </p:nvSpPr>
          <p:spPr>
            <a:xfrm flipH="1">
              <a:off x="7169246" y="3308146"/>
              <a:ext cx="131667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E22A8F-CF9F-28A2-1A16-9FE75F355AA0}"/>
                </a:ext>
              </a:extLst>
            </p:cNvPr>
            <p:cNvSpPr/>
            <p:nvPr/>
          </p:nvSpPr>
          <p:spPr>
            <a:xfrm flipH="1">
              <a:off x="647700" y="3308147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B02D9E-B42C-EB59-36FB-8E653E98B66F}"/>
                </a:ext>
              </a:extLst>
            </p:cNvPr>
            <p:cNvSpPr/>
            <p:nvPr/>
          </p:nvSpPr>
          <p:spPr>
            <a:xfrm flipH="1">
              <a:off x="775649" y="3459748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DBE65-53D7-5504-67F6-EF69A1B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7172963" y="33081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3E2B14-6CF3-AB7A-E831-57E48A6811E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1" y="3308147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882997-7409-6DF9-880E-44030872C6B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453955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A51A00-8210-BB0C-03BB-D637E8122BD6}"/>
                </a:ext>
              </a:extLst>
            </p:cNvPr>
            <p:cNvSpPr txBox="1"/>
            <p:nvPr/>
          </p:nvSpPr>
          <p:spPr>
            <a:xfrm>
              <a:off x="2547327" y="3740265"/>
              <a:ext cx="2457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ECB00"/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INGESTION</a:t>
              </a:r>
              <a:endParaRPr lang="en-IN" dirty="0">
                <a:solidFill>
                  <a:srgbClr val="FECB00"/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E1BA43-970F-EE4D-3920-0433133D6875}"/>
              </a:ext>
            </a:extLst>
          </p:cNvPr>
          <p:cNvGrpSpPr/>
          <p:nvPr/>
        </p:nvGrpSpPr>
        <p:grpSpPr>
          <a:xfrm>
            <a:off x="4892997" y="4902054"/>
            <a:ext cx="6653213" cy="1297410"/>
            <a:chOff x="4892997" y="4902054"/>
            <a:chExt cx="6653213" cy="129741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7208847-BD33-C8E2-9FED-328FFB27C843}"/>
                </a:ext>
              </a:extLst>
            </p:cNvPr>
            <p:cNvSpPr/>
            <p:nvPr/>
          </p:nvSpPr>
          <p:spPr>
            <a:xfrm>
              <a:off x="4892997" y="4902054"/>
              <a:ext cx="131667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B30926-6CEC-0A4A-7B16-F1401E434591}"/>
                </a:ext>
              </a:extLst>
            </p:cNvPr>
            <p:cNvSpPr/>
            <p:nvPr/>
          </p:nvSpPr>
          <p:spPr>
            <a:xfrm>
              <a:off x="5020947" y="4902055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FBBCAF-617D-9D3B-720D-FE6487F07717}"/>
                </a:ext>
              </a:extLst>
            </p:cNvPr>
            <p:cNvSpPr/>
            <p:nvPr/>
          </p:nvSpPr>
          <p:spPr>
            <a:xfrm>
              <a:off x="4892998" y="5053656"/>
              <a:ext cx="6525263" cy="11458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663849-ECED-8E89-DDE9-DA9C5B442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998" y="4902055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4807F0-B421-4161-1BF9-BE903D9F2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0" y="4902055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F4097-8916-72A4-C799-DF2C241B0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261" y="6047863"/>
              <a:ext cx="127949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CCA99D-8D25-8D90-C5EA-638F2945044D}"/>
                </a:ext>
              </a:extLst>
            </p:cNvPr>
            <p:cNvSpPr txBox="1"/>
            <p:nvPr/>
          </p:nvSpPr>
          <p:spPr>
            <a:xfrm>
              <a:off x="6677500" y="5311487"/>
              <a:ext cx="4169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E50102"/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TRANSFORMATION</a:t>
              </a:r>
              <a:endParaRPr lang="en-IN" dirty="0">
                <a:solidFill>
                  <a:srgbClr val="E50102"/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</p:grp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E5840918-80DD-681C-F5E2-FAFD2325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100" y="1981544"/>
            <a:ext cx="914400" cy="914400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2012FD73-8610-D906-5E99-71305952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2926" y="3535252"/>
            <a:ext cx="914400" cy="914400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AC004FF8-A274-4A4F-9D14-36262B2D3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126" y="5130482"/>
            <a:ext cx="914400" cy="914400"/>
          </a:xfrm>
          <a:prstGeom prst="rect">
            <a:avLst/>
          </a:prstGeom>
        </p:spPr>
      </p:pic>
      <p:grpSp>
        <p:nvGrpSpPr>
          <p:cNvPr id="4" name="Group 3" descr="Objectives">
            <a:extLst>
              <a:ext uri="{FF2B5EF4-FFF2-40B4-BE49-F238E27FC236}">
                <a16:creationId xmlns:a16="http://schemas.microsoft.com/office/drawing/2014/main" id="{32F1FBF7-7A7D-E50F-73C1-54B923D58B87}"/>
              </a:ext>
            </a:extLst>
          </p:cNvPr>
          <p:cNvGrpSpPr/>
          <p:nvPr/>
        </p:nvGrpSpPr>
        <p:grpSpPr>
          <a:xfrm>
            <a:off x="2624269" y="261257"/>
            <a:ext cx="6924466" cy="954594"/>
            <a:chOff x="4453068" y="1877224"/>
            <a:chExt cx="7181720" cy="295195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310D7C9-1AF0-5992-881A-7EDF96E272A5}"/>
                </a:ext>
              </a:extLst>
            </p:cNvPr>
            <p:cNvSpPr/>
            <p:nvPr/>
          </p:nvSpPr>
          <p:spPr>
            <a:xfrm>
              <a:off x="4453068" y="1877224"/>
              <a:ext cx="142126" cy="1516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128F7B-355F-272E-C83A-B6AC37869D8F}"/>
                </a:ext>
              </a:extLst>
            </p:cNvPr>
            <p:cNvSpPr/>
            <p:nvPr/>
          </p:nvSpPr>
          <p:spPr>
            <a:xfrm>
              <a:off x="4591182" y="1877225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9E7B8D-56B2-3ADE-8A88-85DA19043FFC}"/>
                </a:ext>
              </a:extLst>
            </p:cNvPr>
            <p:cNvSpPr/>
            <p:nvPr/>
          </p:nvSpPr>
          <p:spPr>
            <a:xfrm>
              <a:off x="4453069" y="2028826"/>
              <a:ext cx="7043606" cy="2800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4B8172-4B5B-8AE9-DC89-BB3467046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069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064129-32BB-3E1E-4701-76A27E7B8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4" y="1877225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DE7D24-7716-BF46-4F1B-6B8772874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6675" y="4677573"/>
              <a:ext cx="138113" cy="151601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6A620C9-D27A-3770-893A-DA778196CA82}"/>
              </a:ext>
            </a:extLst>
          </p:cNvPr>
          <p:cNvSpPr txBox="1"/>
          <p:nvPr/>
        </p:nvSpPr>
        <p:spPr>
          <a:xfrm flipH="1">
            <a:off x="3563609" y="500416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PIPELINE COMPONENTS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36A620C9-D27A-3770-893A-DA778196CA82}"/>
              </a:ext>
            </a:extLst>
          </p:cNvPr>
          <p:cNvSpPr txBox="1"/>
          <p:nvPr/>
        </p:nvSpPr>
        <p:spPr>
          <a:xfrm flipH="1">
            <a:off x="3701011" y="160213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PIPELINE OVERVIEW</a:t>
            </a:r>
            <a:endParaRPr lang="en-IN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CB43-ACA0-C8C2-274E-61D70FED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1" y="853440"/>
            <a:ext cx="7270139" cy="600456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A8581F-8386-DA77-09CB-7DB9FCD7E596}"/>
              </a:ext>
            </a:extLst>
          </p:cNvPr>
          <p:cNvSpPr/>
          <p:nvPr/>
        </p:nvSpPr>
        <p:spPr>
          <a:xfrm rot="14753292">
            <a:off x="145082" y="5596356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1813A1-DD08-A9A7-2934-DE83E2D105BD}"/>
              </a:ext>
            </a:extLst>
          </p:cNvPr>
          <p:cNvSpPr/>
          <p:nvPr/>
        </p:nvSpPr>
        <p:spPr>
          <a:xfrm rot="6888215">
            <a:off x="10551368" y="5596355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15586F-B8F7-7636-F87C-AC2D67A9E40A}"/>
              </a:ext>
            </a:extLst>
          </p:cNvPr>
          <p:cNvSpPr/>
          <p:nvPr/>
        </p:nvSpPr>
        <p:spPr>
          <a:xfrm rot="2544115">
            <a:off x="10643384" y="164585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767574-E0C9-1D49-437E-AAA61FDB98C6}"/>
              </a:ext>
            </a:extLst>
          </p:cNvPr>
          <p:cNvSpPr/>
          <p:nvPr/>
        </p:nvSpPr>
        <p:spPr>
          <a:xfrm rot="20246029">
            <a:off x="290073" y="273037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49319-98D7-00C1-AA7A-25EBC57F7E0C}"/>
              </a:ext>
            </a:extLst>
          </p:cNvPr>
          <p:cNvGrpSpPr/>
          <p:nvPr/>
        </p:nvGrpSpPr>
        <p:grpSpPr>
          <a:xfrm>
            <a:off x="613852" y="4287366"/>
            <a:ext cx="802201" cy="962702"/>
            <a:chOff x="4014054" y="990596"/>
            <a:chExt cx="4063750" cy="48768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E04C73-E9CF-198F-4F3E-15DA68495BD7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BC1AF2-A7BA-EFC8-34CA-422AE4F5F4D2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8" name="Graphic 5">
              <a:extLst>
                <a:ext uri="{FF2B5EF4-FFF2-40B4-BE49-F238E27FC236}">
                  <a16:creationId xmlns:a16="http://schemas.microsoft.com/office/drawing/2014/main" id="{5C805C9D-E02E-AFBA-B850-6B6ABDEF9665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3CFE96-6731-6EC6-9E4A-D2D0FCAF0AD5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95438B2-E8D1-8FB7-6F98-8BD108F6D234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B18FC5-08AB-D18E-48C9-15BD8E978E6E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4E0466-3E8C-724F-9CF3-76567B9C56CA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325CFC-F44D-4878-0308-DF80611C4CB1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A77432-A245-3586-3EE4-51175DC94B07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13A405-5D90-B78E-20CD-23B6DCD5B1B9}"/>
              </a:ext>
            </a:extLst>
          </p:cNvPr>
          <p:cNvGrpSpPr/>
          <p:nvPr/>
        </p:nvGrpSpPr>
        <p:grpSpPr>
          <a:xfrm>
            <a:off x="10798749" y="4275864"/>
            <a:ext cx="802201" cy="962702"/>
            <a:chOff x="4014054" y="990596"/>
            <a:chExt cx="4063750" cy="487680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DB754D-00A1-8ABE-2CD7-82AD6D6BC452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50B9BF-F290-FDBA-AC52-F4722750FE7D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8" name="Graphic 5">
              <a:extLst>
                <a:ext uri="{FF2B5EF4-FFF2-40B4-BE49-F238E27FC236}">
                  <a16:creationId xmlns:a16="http://schemas.microsoft.com/office/drawing/2014/main" id="{7A1A8798-3BEE-C7C7-4A3A-DAC70227DDA6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3AE6007-6E73-CE38-1F89-18E9C2D338AD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1DEAB8-4CFE-9EC5-D0F7-8D69B98F0FAB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292D1EB-D2D1-F70B-4D55-A3B452960A57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D54DBB-170E-BFF0-E937-3AF1ED45BDFC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DC6E43-527E-4564-E40D-C4A2D99D955D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FD8067-645B-23A6-ACFE-0E1CDB24C9F0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0CD753-7AFE-F1F7-11A6-5D4EE8DB3549}"/>
              </a:ext>
            </a:extLst>
          </p:cNvPr>
          <p:cNvGrpSpPr/>
          <p:nvPr/>
        </p:nvGrpSpPr>
        <p:grpSpPr>
          <a:xfrm>
            <a:off x="10811588" y="3122116"/>
            <a:ext cx="802201" cy="962702"/>
            <a:chOff x="4014054" y="990596"/>
            <a:chExt cx="4063750" cy="487680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395E9D-D946-ABFF-FD8F-DA3F8C8056ED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D0F5919-73D7-CDC3-9505-A4E55AF2A2DA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8" name="Graphic 5">
              <a:extLst>
                <a:ext uri="{FF2B5EF4-FFF2-40B4-BE49-F238E27FC236}">
                  <a16:creationId xmlns:a16="http://schemas.microsoft.com/office/drawing/2014/main" id="{DECA76C4-4BC5-D785-873E-C5F62CBB00D2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2794FCD-2B29-9DE9-F080-BE3E0CFBF8D9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86419A7-2CC3-8C54-B94E-85BC6FB7CA2E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C08BB5-6C65-EFBA-E7E9-C4CF5EC43EA6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BC0D82-7C4D-EDFC-8200-05FD134596EF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1FF2F5-CBA2-1F0C-B2E3-835E39C44876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720265-5CA9-5613-9989-1440BEA8231D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5CF727-2E96-EC84-A00C-0C5C06A29714}"/>
              </a:ext>
            </a:extLst>
          </p:cNvPr>
          <p:cNvGrpSpPr/>
          <p:nvPr/>
        </p:nvGrpSpPr>
        <p:grpSpPr>
          <a:xfrm>
            <a:off x="10756309" y="1880928"/>
            <a:ext cx="802201" cy="962702"/>
            <a:chOff x="4014054" y="990596"/>
            <a:chExt cx="4063750" cy="487680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60214C-283B-19FB-D5B9-37FB4E16CB74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893302-EDA4-FEA8-7927-000C17A21628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8" name="Graphic 5">
              <a:extLst>
                <a:ext uri="{FF2B5EF4-FFF2-40B4-BE49-F238E27FC236}">
                  <a16:creationId xmlns:a16="http://schemas.microsoft.com/office/drawing/2014/main" id="{4C1D0FC1-3442-37C5-3180-294E71B8EFF4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03FE064-659E-4E83-F32C-47944F865F24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F5A77D3-A276-96BB-5BE5-A7F9D4B034FF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5DCD0D-9F0A-C0DF-3AE3-29D380C2A9A0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6B8B0E6-BFBA-4094-5BAA-301D86D49EEA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8532DB4-1F3C-035C-4262-E766F233B4DD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1F7ED-171C-2FA7-FA95-A3CFDF939645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F99FAD-3CE6-81D7-D508-2F509583A8A6}"/>
              </a:ext>
            </a:extLst>
          </p:cNvPr>
          <p:cNvGrpSpPr/>
          <p:nvPr/>
        </p:nvGrpSpPr>
        <p:grpSpPr>
          <a:xfrm>
            <a:off x="702128" y="3101632"/>
            <a:ext cx="802201" cy="962702"/>
            <a:chOff x="4014054" y="990596"/>
            <a:chExt cx="4063750" cy="487680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92D7AF9-69FD-D6CA-1471-2B644CB15E94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967C8BE-FDF5-6DAD-832F-6FBE993C81ED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9" name="Graphic 5">
              <a:extLst>
                <a:ext uri="{FF2B5EF4-FFF2-40B4-BE49-F238E27FC236}">
                  <a16:creationId xmlns:a16="http://schemas.microsoft.com/office/drawing/2014/main" id="{A2C7F5BE-B0EE-88FC-41DA-BD3565364569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22B17D0-832F-165F-E219-46DFA701110F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FDC8BB0-740A-9563-2AAB-3B2D8C85DE4F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ADC84D-C534-D6E9-77A0-1790667112A4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46476DB-264D-8414-727B-8A0A9547B66E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12276C7-9BEE-16FE-898D-51984CAA3D36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9E6073-E1FD-F9AF-69C6-E6AA62961BD1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E2A753-751F-07B2-0DC6-F0FF60CA8420}"/>
              </a:ext>
            </a:extLst>
          </p:cNvPr>
          <p:cNvGrpSpPr/>
          <p:nvPr/>
        </p:nvGrpSpPr>
        <p:grpSpPr>
          <a:xfrm>
            <a:off x="780111" y="1768894"/>
            <a:ext cx="802201" cy="962702"/>
            <a:chOff x="4014054" y="990596"/>
            <a:chExt cx="4063750" cy="487680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062346E-2053-8EE5-B611-2D708B2A7AA1}"/>
                </a:ext>
              </a:extLst>
            </p:cNvPr>
            <p:cNvSpPr/>
            <p:nvPr/>
          </p:nvSpPr>
          <p:spPr>
            <a:xfrm>
              <a:off x="6960083" y="2209810"/>
              <a:ext cx="712973" cy="1015988"/>
            </a:xfrm>
            <a:custGeom>
              <a:avLst/>
              <a:gdLst>
                <a:gd name="connsiteX0" fmla="*/ 634180 w 712973"/>
                <a:gd name="connsiteY0" fmla="*/ 104640 h 1015988"/>
                <a:gd name="connsiteX1" fmla="*/ 227777 w 712973"/>
                <a:gd name="connsiteY1" fmla="*/ 3037 h 1015988"/>
                <a:gd name="connsiteX2" fmla="*/ 104628 w 712973"/>
                <a:gd name="connsiteY2" fmla="*/ 77056 h 1015988"/>
                <a:gd name="connsiteX3" fmla="*/ 102399 w 712973"/>
                <a:gd name="connsiteY3" fmla="*/ 88991 h 1015988"/>
                <a:gd name="connsiteX4" fmla="*/ 796 w 712973"/>
                <a:gd name="connsiteY4" fmla="*/ 901788 h 1015988"/>
                <a:gd name="connsiteX5" fmla="*/ 89007 w 712973"/>
                <a:gd name="connsiteY5" fmla="*/ 1015202 h 1015988"/>
                <a:gd name="connsiteX6" fmla="*/ 102390 w 712973"/>
                <a:gd name="connsiteY6" fmla="*/ 1015983 h 1015988"/>
                <a:gd name="connsiteX7" fmla="*/ 508793 w 712973"/>
                <a:gd name="connsiteY7" fmla="*/ 1015983 h 1015988"/>
                <a:gd name="connsiteX8" fmla="*/ 610396 w 712973"/>
                <a:gd name="connsiteY8" fmla="*/ 928810 h 1015988"/>
                <a:gd name="connsiteX9" fmla="*/ 711999 w 712973"/>
                <a:gd name="connsiteY9" fmla="*/ 217607 h 1015988"/>
                <a:gd name="connsiteX10" fmla="*/ 634180 w 712973"/>
                <a:gd name="connsiteY10" fmla="*/ 104640 h 10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973" h="1015988">
                  <a:moveTo>
                    <a:pt x="634180" y="104640"/>
                  </a:moveTo>
                  <a:lnTo>
                    <a:pt x="227777" y="3037"/>
                  </a:lnTo>
                  <a:cubicBezTo>
                    <a:pt x="173332" y="-10526"/>
                    <a:pt x="118192" y="22611"/>
                    <a:pt x="104628" y="77056"/>
                  </a:cubicBezTo>
                  <a:cubicBezTo>
                    <a:pt x="103647" y="80980"/>
                    <a:pt x="102904" y="84971"/>
                    <a:pt x="102399" y="88991"/>
                  </a:cubicBezTo>
                  <a:lnTo>
                    <a:pt x="796" y="901788"/>
                  </a:lnTo>
                  <a:cubicBezTo>
                    <a:pt x="-6167" y="957471"/>
                    <a:pt x="33333" y="1008249"/>
                    <a:pt x="89007" y="1015202"/>
                  </a:cubicBezTo>
                  <a:cubicBezTo>
                    <a:pt x="93446" y="1015754"/>
                    <a:pt x="97922" y="1016021"/>
                    <a:pt x="102390" y="1015983"/>
                  </a:cubicBezTo>
                  <a:lnTo>
                    <a:pt x="508793" y="1015983"/>
                  </a:lnTo>
                  <a:cubicBezTo>
                    <a:pt x="559723" y="1016497"/>
                    <a:pt x="603166" y="979226"/>
                    <a:pt x="610396" y="928810"/>
                  </a:cubicBezTo>
                  <a:lnTo>
                    <a:pt x="711999" y="217607"/>
                  </a:lnTo>
                  <a:cubicBezTo>
                    <a:pt x="719238" y="165486"/>
                    <a:pt x="685462" y="116461"/>
                    <a:pt x="634180" y="104640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2480FD4-674A-A4DD-EF15-DAC16906F9C9}"/>
                </a:ext>
              </a:extLst>
            </p:cNvPr>
            <p:cNvSpPr/>
            <p:nvPr/>
          </p:nvSpPr>
          <p:spPr>
            <a:xfrm>
              <a:off x="4305846" y="2209820"/>
              <a:ext cx="713031" cy="1015987"/>
            </a:xfrm>
            <a:custGeom>
              <a:avLst/>
              <a:gdLst>
                <a:gd name="connsiteX0" fmla="*/ 608815 w 713031"/>
                <a:gd name="connsiteY0" fmla="*/ 88981 h 1015987"/>
                <a:gd name="connsiteX1" fmla="*/ 495372 w 713031"/>
                <a:gd name="connsiteY1" fmla="*/ 798 h 1015987"/>
                <a:gd name="connsiteX2" fmla="*/ 483438 w 713031"/>
                <a:gd name="connsiteY2" fmla="*/ 3027 h 1015987"/>
                <a:gd name="connsiteX3" fmla="*/ 77034 w 713031"/>
                <a:gd name="connsiteY3" fmla="*/ 104630 h 1015987"/>
                <a:gd name="connsiteX4" fmla="*/ 1034 w 713031"/>
                <a:gd name="connsiteY4" fmla="*/ 217606 h 1015987"/>
                <a:gd name="connsiteX5" fmla="*/ 102638 w 713031"/>
                <a:gd name="connsiteY5" fmla="*/ 928809 h 1015987"/>
                <a:gd name="connsiteX6" fmla="*/ 204241 w 713031"/>
                <a:gd name="connsiteY6" fmla="*/ 1015982 h 1015987"/>
                <a:gd name="connsiteX7" fmla="*/ 610644 w 713031"/>
                <a:gd name="connsiteY7" fmla="*/ 1015982 h 1015987"/>
                <a:gd name="connsiteX8" fmla="*/ 713028 w 713031"/>
                <a:gd name="connsiteY8" fmla="*/ 915170 h 1015987"/>
                <a:gd name="connsiteX9" fmla="*/ 712247 w 713031"/>
                <a:gd name="connsiteY9" fmla="*/ 901787 h 1015987"/>
                <a:gd name="connsiteX10" fmla="*/ 608815 w 713031"/>
                <a:gd name="connsiteY10" fmla="*/ 88981 h 101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031" h="1015987">
                  <a:moveTo>
                    <a:pt x="608815" y="88981"/>
                  </a:moveTo>
                  <a:cubicBezTo>
                    <a:pt x="601843" y="33307"/>
                    <a:pt x="551046" y="-6174"/>
                    <a:pt x="495372" y="798"/>
                  </a:cubicBezTo>
                  <a:cubicBezTo>
                    <a:pt x="491353" y="1303"/>
                    <a:pt x="487371" y="2046"/>
                    <a:pt x="483438" y="3027"/>
                  </a:cubicBezTo>
                  <a:lnTo>
                    <a:pt x="77034" y="104630"/>
                  </a:lnTo>
                  <a:cubicBezTo>
                    <a:pt x="26485" y="117232"/>
                    <a:pt x="-6348" y="166038"/>
                    <a:pt x="1034" y="217606"/>
                  </a:cubicBezTo>
                  <a:lnTo>
                    <a:pt x="102638" y="928809"/>
                  </a:lnTo>
                  <a:cubicBezTo>
                    <a:pt x="109867" y="979225"/>
                    <a:pt x="153311" y="1016497"/>
                    <a:pt x="204241" y="1015982"/>
                  </a:cubicBezTo>
                  <a:lnTo>
                    <a:pt x="610644" y="1015982"/>
                  </a:lnTo>
                  <a:cubicBezTo>
                    <a:pt x="666756" y="1016420"/>
                    <a:pt x="712590" y="971281"/>
                    <a:pt x="713028" y="915170"/>
                  </a:cubicBezTo>
                  <a:cubicBezTo>
                    <a:pt x="713066" y="910693"/>
                    <a:pt x="712800" y="906226"/>
                    <a:pt x="712247" y="901787"/>
                  </a:cubicBezTo>
                  <a:lnTo>
                    <a:pt x="608815" y="88981"/>
                  </a:lnTo>
                  <a:close/>
                </a:path>
              </a:pathLst>
            </a:custGeom>
            <a:solidFill>
              <a:srgbClr val="FFD5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9" name="Graphic 5">
              <a:extLst>
                <a:ext uri="{FF2B5EF4-FFF2-40B4-BE49-F238E27FC236}">
                  <a16:creationId xmlns:a16="http://schemas.microsoft.com/office/drawing/2014/main" id="{66E1D964-9AA0-1CE5-781B-CA633C0EBE46}"/>
                </a:ext>
              </a:extLst>
            </p:cNvPr>
            <p:cNvGrpSpPr/>
            <p:nvPr/>
          </p:nvGrpSpPr>
          <p:grpSpPr>
            <a:xfrm>
              <a:off x="4830314" y="1193805"/>
              <a:ext cx="1824955" cy="2955498"/>
              <a:chOff x="4830314" y="1193805"/>
              <a:chExt cx="1824955" cy="2955498"/>
            </a:xfrm>
            <a:solidFill>
              <a:srgbClr val="FFD54F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B88BE13-4EE6-9360-7364-7454762735D9}"/>
                  </a:ext>
                </a:extLst>
              </p:cNvPr>
              <p:cNvSpPr/>
              <p:nvPr/>
            </p:nvSpPr>
            <p:spPr>
              <a:xfrm>
                <a:off x="4830314" y="1241552"/>
                <a:ext cx="1110794" cy="2907751"/>
              </a:xfrm>
              <a:custGeom>
                <a:avLst/>
                <a:gdLst>
                  <a:gd name="connsiteX0" fmla="*/ 1109285 w 1110794"/>
                  <a:gd name="connsiteY0" fmla="*/ 2504240 h 2907751"/>
                  <a:gd name="connsiteX1" fmla="*/ 810381 w 1110794"/>
                  <a:gd name="connsiteY1" fmla="*/ 794921 h 2907751"/>
                  <a:gd name="connsiteX2" fmla="*/ 807943 w 1110794"/>
                  <a:gd name="connsiteY2" fmla="*/ 784558 h 2907751"/>
                  <a:gd name="connsiteX3" fmla="*/ 604746 w 1110794"/>
                  <a:gd name="connsiteY3" fmla="*/ 73355 h 2907751"/>
                  <a:gd name="connsiteX4" fmla="*/ 478892 w 1110794"/>
                  <a:gd name="connsiteY4" fmla="*/ 4041 h 2907751"/>
                  <a:gd name="connsiteX5" fmla="*/ 462509 w 1110794"/>
                  <a:gd name="connsiteY5" fmla="*/ 10366 h 2907751"/>
                  <a:gd name="connsiteX6" fmla="*/ 56106 w 1110794"/>
                  <a:gd name="connsiteY6" fmla="*/ 213563 h 2907751"/>
                  <a:gd name="connsiteX7" fmla="*/ 432 w 1110794"/>
                  <a:gd name="connsiteY7" fmla="*/ 313737 h 2907751"/>
                  <a:gd name="connsiteX8" fmla="*/ 228223 w 1110794"/>
                  <a:gd name="connsiteY8" fmla="*/ 2815336 h 2907751"/>
                  <a:gd name="connsiteX9" fmla="*/ 338599 w 1110794"/>
                  <a:gd name="connsiteY9" fmla="*/ 2907328 h 2907751"/>
                  <a:gd name="connsiteX10" fmla="*/ 368640 w 1110794"/>
                  <a:gd name="connsiteY10" fmla="*/ 2899870 h 2907751"/>
                  <a:gd name="connsiteX11" fmla="*/ 1048344 w 1110794"/>
                  <a:gd name="connsiteY11" fmla="*/ 2615387 h 2907751"/>
                  <a:gd name="connsiteX12" fmla="*/ 1109285 w 1110794"/>
                  <a:gd name="connsiteY12" fmla="*/ 2504240 h 290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794" h="2907751">
                    <a:moveTo>
                      <a:pt x="1109285" y="2504240"/>
                    </a:moveTo>
                    <a:lnTo>
                      <a:pt x="810381" y="794921"/>
                    </a:lnTo>
                    <a:cubicBezTo>
                      <a:pt x="810381" y="791264"/>
                      <a:pt x="808962" y="787806"/>
                      <a:pt x="807943" y="784558"/>
                    </a:cubicBezTo>
                    <a:lnTo>
                      <a:pt x="604746" y="73355"/>
                    </a:lnTo>
                    <a:cubicBezTo>
                      <a:pt x="589135" y="19462"/>
                      <a:pt x="532785" y="-11580"/>
                      <a:pt x="478892" y="4041"/>
                    </a:cubicBezTo>
                    <a:cubicBezTo>
                      <a:pt x="473263" y="5670"/>
                      <a:pt x="467777" y="7794"/>
                      <a:pt x="462509" y="10366"/>
                    </a:cubicBezTo>
                    <a:lnTo>
                      <a:pt x="56106" y="213563"/>
                    </a:lnTo>
                    <a:cubicBezTo>
                      <a:pt x="18682" y="232299"/>
                      <a:pt x="-3416" y="272065"/>
                      <a:pt x="432" y="313737"/>
                    </a:cubicBezTo>
                    <a:lnTo>
                      <a:pt x="228223" y="2815336"/>
                    </a:lnTo>
                    <a:cubicBezTo>
                      <a:pt x="233300" y="2871219"/>
                      <a:pt x="282715" y="2912405"/>
                      <a:pt x="338599" y="2907328"/>
                    </a:cubicBezTo>
                    <a:cubicBezTo>
                      <a:pt x="348933" y="2906385"/>
                      <a:pt x="359068" y="2903871"/>
                      <a:pt x="368640" y="2899870"/>
                    </a:cubicBezTo>
                    <a:lnTo>
                      <a:pt x="1048344" y="2615387"/>
                    </a:lnTo>
                    <a:cubicBezTo>
                      <a:pt x="1092102" y="2597118"/>
                      <a:pt x="1117410" y="2550979"/>
                      <a:pt x="1109285" y="2504240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B33CB10-03B7-BCBA-409C-2330FE10AE12}"/>
                  </a:ext>
                </a:extLst>
              </p:cNvPr>
              <p:cNvSpPr/>
              <p:nvPr/>
            </p:nvSpPr>
            <p:spPr>
              <a:xfrm>
                <a:off x="5804259" y="1193805"/>
                <a:ext cx="851010" cy="2883000"/>
              </a:xfrm>
              <a:custGeom>
                <a:avLst/>
                <a:gdLst>
                  <a:gd name="connsiteX0" fmla="*/ 749417 w 851010"/>
                  <a:gd name="connsiteY0" fmla="*/ 1 h 2883000"/>
                  <a:gd name="connsiteX1" fmla="*/ 343014 w 851010"/>
                  <a:gd name="connsiteY1" fmla="*/ 1 h 2883000"/>
                  <a:gd name="connsiteX2" fmla="*/ 241411 w 851010"/>
                  <a:gd name="connsiteY2" fmla="*/ 92460 h 2883000"/>
                  <a:gd name="connsiteX3" fmla="*/ 419 w 851010"/>
                  <a:gd name="connsiteY3" fmla="*/ 2772262 h 2883000"/>
                  <a:gd name="connsiteX4" fmla="*/ 92459 w 851010"/>
                  <a:gd name="connsiteY4" fmla="*/ 2882590 h 2883000"/>
                  <a:gd name="connsiteX5" fmla="*/ 102012 w 851010"/>
                  <a:gd name="connsiteY5" fmla="*/ 2882999 h 2883000"/>
                  <a:gd name="connsiteX6" fmla="*/ 667111 w 851010"/>
                  <a:gd name="connsiteY6" fmla="*/ 2882999 h 2883000"/>
                  <a:gd name="connsiteX7" fmla="*/ 768715 w 851010"/>
                  <a:gd name="connsiteY7" fmla="*/ 2785463 h 2883000"/>
                  <a:gd name="connsiteX8" fmla="*/ 851011 w 851010"/>
                  <a:gd name="connsiteY8" fmla="*/ 715262 h 2883000"/>
                  <a:gd name="connsiteX9" fmla="*/ 851011 w 851010"/>
                  <a:gd name="connsiteY9" fmla="*/ 101594 h 2883000"/>
                  <a:gd name="connsiteX10" fmla="*/ 749417 w 851010"/>
                  <a:gd name="connsiteY10" fmla="*/ 1 h 28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010" h="2883000">
                    <a:moveTo>
                      <a:pt x="749417" y="1"/>
                    </a:moveTo>
                    <a:lnTo>
                      <a:pt x="343014" y="1"/>
                    </a:lnTo>
                    <a:cubicBezTo>
                      <a:pt x="290283" y="-209"/>
                      <a:pt x="246164" y="39939"/>
                      <a:pt x="241411" y="92460"/>
                    </a:cubicBezTo>
                    <a:lnTo>
                      <a:pt x="419" y="2772262"/>
                    </a:lnTo>
                    <a:cubicBezTo>
                      <a:pt x="-4630" y="2828145"/>
                      <a:pt x="36575" y="2877541"/>
                      <a:pt x="92459" y="2882590"/>
                    </a:cubicBezTo>
                    <a:cubicBezTo>
                      <a:pt x="95640" y="2882875"/>
                      <a:pt x="98821" y="2883018"/>
                      <a:pt x="102012" y="2882999"/>
                    </a:cubicBezTo>
                    <a:lnTo>
                      <a:pt x="667111" y="2882999"/>
                    </a:lnTo>
                    <a:cubicBezTo>
                      <a:pt x="721671" y="2883047"/>
                      <a:pt x="766533" y="2839984"/>
                      <a:pt x="768715" y="2785463"/>
                    </a:cubicBezTo>
                    <a:lnTo>
                      <a:pt x="851011" y="715262"/>
                    </a:lnTo>
                    <a:lnTo>
                      <a:pt x="851011" y="101594"/>
                    </a:lnTo>
                    <a:cubicBezTo>
                      <a:pt x="851011" y="45483"/>
                      <a:pt x="805529" y="1"/>
                      <a:pt x="749417" y="1"/>
                    </a:cubicBezTo>
                    <a:close/>
                  </a:path>
                </a:pathLst>
              </a:custGeom>
              <a:solidFill>
                <a:srgbClr val="FFD5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B00012C-DEA9-B244-D0F6-79E83096EA3C}"/>
                </a:ext>
              </a:extLst>
            </p:cNvPr>
            <p:cNvSpPr/>
            <p:nvPr/>
          </p:nvSpPr>
          <p:spPr>
            <a:xfrm>
              <a:off x="6204621" y="1906391"/>
              <a:ext cx="971415" cy="2171280"/>
            </a:xfrm>
            <a:custGeom>
              <a:avLst/>
              <a:gdLst>
                <a:gd name="connsiteX0" fmla="*/ 886513 w 971415"/>
                <a:gd name="connsiteY0" fmla="*/ 102850 h 2171280"/>
                <a:gd name="connsiteX1" fmla="*/ 276913 w 971415"/>
                <a:gd name="connsiteY1" fmla="*/ 1247 h 2171280"/>
                <a:gd name="connsiteX2" fmla="*/ 197865 w 971415"/>
                <a:gd name="connsiteY2" fmla="*/ 21564 h 2171280"/>
                <a:gd name="connsiteX3" fmla="*/ 159050 w 971415"/>
                <a:gd name="connsiteY3" fmla="*/ 93297 h 2171280"/>
                <a:gd name="connsiteX4" fmla="*/ 364 w 971415"/>
                <a:gd name="connsiteY4" fmla="*/ 1992001 h 2171280"/>
                <a:gd name="connsiteX5" fmla="*/ 87337 w 971415"/>
                <a:gd name="connsiteY5" fmla="*/ 2101119 h 2171280"/>
                <a:gd name="connsiteX6" fmla="*/ 577655 w 971415"/>
                <a:gd name="connsiteY6" fmla="*/ 2171024 h 2171280"/>
                <a:gd name="connsiteX7" fmla="*/ 592086 w 971415"/>
                <a:gd name="connsiteY7" fmla="*/ 2171024 h 2171280"/>
                <a:gd name="connsiteX8" fmla="*/ 692260 w 971415"/>
                <a:gd name="connsiteY8" fmla="*/ 2086289 h 2171280"/>
                <a:gd name="connsiteX9" fmla="*/ 767241 w 971415"/>
                <a:gd name="connsiteY9" fmla="*/ 1641891 h 2171280"/>
                <a:gd name="connsiteX10" fmla="*/ 767241 w 971415"/>
                <a:gd name="connsiteY10" fmla="*/ 1639452 h 2171280"/>
                <a:gd name="connsiteX11" fmla="*/ 970438 w 971415"/>
                <a:gd name="connsiteY11" fmla="*/ 217055 h 2171280"/>
                <a:gd name="connsiteX12" fmla="*/ 886513 w 971415"/>
                <a:gd name="connsiteY12" fmla="*/ 102850 h 21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1415" h="2171280">
                  <a:moveTo>
                    <a:pt x="886513" y="102850"/>
                  </a:moveTo>
                  <a:lnTo>
                    <a:pt x="276913" y="1247"/>
                  </a:lnTo>
                  <a:cubicBezTo>
                    <a:pt x="248890" y="-3153"/>
                    <a:pt x="220296" y="4200"/>
                    <a:pt x="197865" y="21564"/>
                  </a:cubicBezTo>
                  <a:cubicBezTo>
                    <a:pt x="175481" y="39004"/>
                    <a:pt x="161403" y="65017"/>
                    <a:pt x="159050" y="93297"/>
                  </a:cubicBezTo>
                  <a:lnTo>
                    <a:pt x="364" y="1992001"/>
                  </a:lnTo>
                  <a:cubicBezTo>
                    <a:pt x="-4160" y="2045674"/>
                    <a:pt x="33997" y="2093556"/>
                    <a:pt x="87337" y="2101119"/>
                  </a:cubicBezTo>
                  <a:lnTo>
                    <a:pt x="577655" y="2171024"/>
                  </a:lnTo>
                  <a:cubicBezTo>
                    <a:pt x="582456" y="2171366"/>
                    <a:pt x="587275" y="2171366"/>
                    <a:pt x="592086" y="2171024"/>
                  </a:cubicBezTo>
                  <a:cubicBezTo>
                    <a:pt x="641682" y="2171014"/>
                    <a:pt x="684030" y="2135200"/>
                    <a:pt x="692260" y="2086289"/>
                  </a:cubicBezTo>
                  <a:lnTo>
                    <a:pt x="767241" y="1641891"/>
                  </a:lnTo>
                  <a:lnTo>
                    <a:pt x="767241" y="1639452"/>
                  </a:lnTo>
                  <a:lnTo>
                    <a:pt x="970438" y="217055"/>
                  </a:lnTo>
                  <a:cubicBezTo>
                    <a:pt x="978010" y="162534"/>
                    <a:pt x="940805" y="111909"/>
                    <a:pt x="886513" y="10285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E77A8C-DA9D-1DA2-FECF-4EE899D81599}"/>
                </a:ext>
              </a:extLst>
            </p:cNvPr>
            <p:cNvSpPr/>
            <p:nvPr/>
          </p:nvSpPr>
          <p:spPr>
            <a:xfrm>
              <a:off x="5303180" y="990596"/>
              <a:ext cx="945945" cy="3048013"/>
            </a:xfrm>
            <a:custGeom>
              <a:avLst/>
              <a:gdLst>
                <a:gd name="connsiteX0" fmla="*/ 918463 w 945945"/>
                <a:gd name="connsiteY0" fmla="*/ 32312 h 3048013"/>
                <a:gd name="connsiteX1" fmla="*/ 844092 w 945945"/>
                <a:gd name="connsiteY1" fmla="*/ 3 h 3048013"/>
                <a:gd name="connsiteX2" fmla="*/ 437689 w 945945"/>
                <a:gd name="connsiteY2" fmla="*/ 3 h 3048013"/>
                <a:gd name="connsiteX3" fmla="*/ 336086 w 945945"/>
                <a:gd name="connsiteY3" fmla="*/ 89005 h 3048013"/>
                <a:gd name="connsiteX4" fmla="*/ 806 w 945945"/>
                <a:gd name="connsiteY4" fmla="*/ 2774293 h 3048013"/>
                <a:gd name="connsiteX5" fmla="*/ 72739 w 945945"/>
                <a:gd name="connsiteY5" fmla="*/ 2884430 h 3048013"/>
                <a:gd name="connsiteX6" fmla="*/ 611625 w 945945"/>
                <a:gd name="connsiteY6" fmla="*/ 3043946 h 3048013"/>
                <a:gd name="connsiteX7" fmla="*/ 640886 w 945945"/>
                <a:gd name="connsiteY7" fmla="*/ 3048013 h 3048013"/>
                <a:gd name="connsiteX8" fmla="*/ 742489 w 945945"/>
                <a:gd name="connsiteY8" fmla="*/ 2953725 h 3048013"/>
                <a:gd name="connsiteX9" fmla="*/ 945695 w 945945"/>
                <a:gd name="connsiteY9" fmla="*/ 108921 h 3048013"/>
                <a:gd name="connsiteX10" fmla="*/ 918463 w 945945"/>
                <a:gd name="connsiteY10" fmla="*/ 32312 h 30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5945" h="3048013">
                  <a:moveTo>
                    <a:pt x="918463" y="32312"/>
                  </a:moveTo>
                  <a:cubicBezTo>
                    <a:pt x="899232" y="11690"/>
                    <a:pt x="872296" y="-16"/>
                    <a:pt x="844092" y="3"/>
                  </a:cubicBezTo>
                  <a:lnTo>
                    <a:pt x="437689" y="3"/>
                  </a:lnTo>
                  <a:cubicBezTo>
                    <a:pt x="386149" y="-397"/>
                    <a:pt x="342477" y="37865"/>
                    <a:pt x="336086" y="89005"/>
                  </a:cubicBezTo>
                  <a:lnTo>
                    <a:pt x="806" y="2774293"/>
                  </a:lnTo>
                  <a:cubicBezTo>
                    <a:pt x="-5424" y="2823670"/>
                    <a:pt x="25028" y="2870286"/>
                    <a:pt x="72739" y="2884430"/>
                  </a:cubicBezTo>
                  <a:lnTo>
                    <a:pt x="611625" y="3043946"/>
                  </a:lnTo>
                  <a:cubicBezTo>
                    <a:pt x="621131" y="3046698"/>
                    <a:pt x="630989" y="3048060"/>
                    <a:pt x="640886" y="3048013"/>
                  </a:cubicBezTo>
                  <a:cubicBezTo>
                    <a:pt x="694264" y="3048156"/>
                    <a:pt x="738641" y="3006969"/>
                    <a:pt x="742489" y="2953725"/>
                  </a:cubicBezTo>
                  <a:lnTo>
                    <a:pt x="945695" y="108921"/>
                  </a:lnTo>
                  <a:cubicBezTo>
                    <a:pt x="947676" y="80708"/>
                    <a:pt x="937808" y="52943"/>
                    <a:pt x="918463" y="32312"/>
                  </a:cubicBezTo>
                  <a:close/>
                </a:path>
              </a:pathLst>
            </a:custGeom>
            <a:solidFill>
              <a:srgbClr val="FFB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2585D30-8EA3-9A12-9BE7-C320857AA4B1}"/>
                </a:ext>
              </a:extLst>
            </p:cNvPr>
            <p:cNvSpPr/>
            <p:nvPr/>
          </p:nvSpPr>
          <p:spPr>
            <a:xfrm>
              <a:off x="5385139" y="1803406"/>
              <a:ext cx="711469" cy="2235203"/>
            </a:xfrm>
            <a:custGeom>
              <a:avLst/>
              <a:gdLst>
                <a:gd name="connsiteX0" fmla="*/ 609733 w 711469"/>
                <a:gd name="connsiteY0" fmla="*/ 96517 h 2235203"/>
                <a:gd name="connsiteX1" fmla="*/ 508130 w 711469"/>
                <a:gd name="connsiteY1" fmla="*/ 0 h 2235203"/>
                <a:gd name="connsiteX2" fmla="*/ 101737 w 711469"/>
                <a:gd name="connsiteY2" fmla="*/ 0 h 2235203"/>
                <a:gd name="connsiteX3" fmla="*/ 0 w 711469"/>
                <a:gd name="connsiteY3" fmla="*/ 101460 h 2235203"/>
                <a:gd name="connsiteX4" fmla="*/ 133 w 711469"/>
                <a:gd name="connsiteY4" fmla="*/ 106880 h 2235203"/>
                <a:gd name="connsiteX5" fmla="*/ 101737 w 711469"/>
                <a:gd name="connsiteY5" fmla="*/ 2037283 h 2235203"/>
                <a:gd name="connsiteX6" fmla="*/ 178546 w 711469"/>
                <a:gd name="connsiteY6" fmla="*/ 2130352 h 2235203"/>
                <a:gd name="connsiteX7" fmla="*/ 584949 w 711469"/>
                <a:gd name="connsiteY7" fmla="*/ 2231955 h 2235203"/>
                <a:gd name="connsiteX8" fmla="*/ 609743 w 711469"/>
                <a:gd name="connsiteY8" fmla="*/ 2235203 h 2235203"/>
                <a:gd name="connsiteX9" fmla="*/ 711470 w 711469"/>
                <a:gd name="connsiteY9" fmla="*/ 2133733 h 2235203"/>
                <a:gd name="connsiteX10" fmla="*/ 711346 w 711469"/>
                <a:gd name="connsiteY10" fmla="*/ 2128523 h 2235203"/>
                <a:gd name="connsiteX11" fmla="*/ 609733 w 711469"/>
                <a:gd name="connsiteY11" fmla="*/ 96517 h 223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469" h="2235203">
                  <a:moveTo>
                    <a:pt x="609733" y="96517"/>
                  </a:moveTo>
                  <a:cubicBezTo>
                    <a:pt x="607028" y="42396"/>
                    <a:pt x="562318" y="-67"/>
                    <a:pt x="508130" y="0"/>
                  </a:cubicBezTo>
                  <a:lnTo>
                    <a:pt x="101737" y="0"/>
                  </a:lnTo>
                  <a:cubicBezTo>
                    <a:pt x="45625" y="-76"/>
                    <a:pt x="76" y="45349"/>
                    <a:pt x="0" y="101460"/>
                  </a:cubicBezTo>
                  <a:cubicBezTo>
                    <a:pt x="0" y="103270"/>
                    <a:pt x="48" y="105080"/>
                    <a:pt x="133" y="106880"/>
                  </a:cubicBezTo>
                  <a:lnTo>
                    <a:pt x="101737" y="2037283"/>
                  </a:lnTo>
                  <a:cubicBezTo>
                    <a:pt x="104146" y="2081794"/>
                    <a:pt x="135303" y="2119541"/>
                    <a:pt x="178546" y="2130352"/>
                  </a:cubicBezTo>
                  <a:lnTo>
                    <a:pt x="584949" y="2231955"/>
                  </a:lnTo>
                  <a:cubicBezTo>
                    <a:pt x="593046" y="2234079"/>
                    <a:pt x="601370" y="2235175"/>
                    <a:pt x="609743" y="2235203"/>
                  </a:cubicBezTo>
                  <a:cubicBezTo>
                    <a:pt x="665855" y="2235270"/>
                    <a:pt x="711403" y="2189845"/>
                    <a:pt x="711470" y="2133733"/>
                  </a:cubicBezTo>
                  <a:cubicBezTo>
                    <a:pt x="711470" y="2132000"/>
                    <a:pt x="711432" y="2130257"/>
                    <a:pt x="711346" y="2128523"/>
                  </a:cubicBezTo>
                  <a:lnTo>
                    <a:pt x="609733" y="96517"/>
                  </a:lnTo>
                  <a:close/>
                </a:path>
              </a:pathLst>
            </a:custGeom>
            <a:solidFill>
              <a:srgbClr val="FFC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D175C1-688F-48B6-3A0A-93D2E667D0C3}"/>
                </a:ext>
              </a:extLst>
            </p:cNvPr>
            <p:cNvSpPr/>
            <p:nvPr/>
          </p:nvSpPr>
          <p:spPr>
            <a:xfrm>
              <a:off x="4014054" y="3022596"/>
              <a:ext cx="4063750" cy="2844806"/>
            </a:xfrm>
            <a:custGeom>
              <a:avLst/>
              <a:gdLst>
                <a:gd name="connsiteX0" fmla="*/ 4043706 w 4063750"/>
                <a:gd name="connsiteY0" fmla="*/ 40643 h 2844806"/>
                <a:gd name="connsiteX1" fmla="*/ 3962429 w 4063750"/>
                <a:gd name="connsiteY1" fmla="*/ 0 h 2844806"/>
                <a:gd name="connsiteX2" fmla="*/ 2946426 w 4063750"/>
                <a:gd name="connsiteY2" fmla="*/ 0 h 2844806"/>
                <a:gd name="connsiteX3" fmla="*/ 2844822 w 4063750"/>
                <a:gd name="connsiteY3" fmla="*/ 101603 h 2844806"/>
                <a:gd name="connsiteX4" fmla="*/ 2133619 w 4063750"/>
                <a:gd name="connsiteY4" fmla="*/ 812806 h 2844806"/>
                <a:gd name="connsiteX5" fmla="*/ 1930422 w 4063750"/>
                <a:gd name="connsiteY5" fmla="*/ 812806 h 2844806"/>
                <a:gd name="connsiteX6" fmla="*/ 1219219 w 4063750"/>
                <a:gd name="connsiteY6" fmla="*/ 101603 h 2844806"/>
                <a:gd name="connsiteX7" fmla="*/ 1117616 w 4063750"/>
                <a:gd name="connsiteY7" fmla="*/ 0 h 2844806"/>
                <a:gd name="connsiteX8" fmla="*/ 101622 w 4063750"/>
                <a:gd name="connsiteY8" fmla="*/ 0 h 2844806"/>
                <a:gd name="connsiteX9" fmla="*/ 0 w 4063750"/>
                <a:gd name="connsiteY9" fmla="*/ 101584 h 2844806"/>
                <a:gd name="connsiteX10" fmla="*/ 4486 w 4063750"/>
                <a:gd name="connsiteY10" fmla="*/ 131474 h 2844806"/>
                <a:gd name="connsiteX11" fmla="*/ 728491 w 4063750"/>
                <a:gd name="connsiteY11" fmla="*/ 2486158 h 2844806"/>
                <a:gd name="connsiteX12" fmla="*/ 1214142 w 4063750"/>
                <a:gd name="connsiteY12" fmla="*/ 2844803 h 2844806"/>
                <a:gd name="connsiteX13" fmla="*/ 2849090 w 4063750"/>
                <a:gd name="connsiteY13" fmla="*/ 2844803 h 2844806"/>
                <a:gd name="connsiteX14" fmla="*/ 3334741 w 4063750"/>
                <a:gd name="connsiteY14" fmla="*/ 2486158 h 2844806"/>
                <a:gd name="connsiteX15" fmla="*/ 4059145 w 4063750"/>
                <a:gd name="connsiteY15" fmla="*/ 131474 h 2844806"/>
                <a:gd name="connsiteX16" fmla="*/ 4043706 w 4063750"/>
                <a:gd name="connsiteY16" fmla="*/ 40643 h 284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63750" h="2844806">
                  <a:moveTo>
                    <a:pt x="4043706" y="40643"/>
                  </a:moveTo>
                  <a:cubicBezTo>
                    <a:pt x="4024522" y="15059"/>
                    <a:pt x="3994404" y="0"/>
                    <a:pt x="3962429" y="0"/>
                  </a:cubicBezTo>
                  <a:lnTo>
                    <a:pt x="2946426" y="0"/>
                  </a:lnTo>
                  <a:cubicBezTo>
                    <a:pt x="2890314" y="0"/>
                    <a:pt x="2844822" y="45491"/>
                    <a:pt x="2844822" y="101603"/>
                  </a:cubicBezTo>
                  <a:cubicBezTo>
                    <a:pt x="2844822" y="494386"/>
                    <a:pt x="2526411" y="812806"/>
                    <a:pt x="2133619" y="812806"/>
                  </a:cubicBezTo>
                  <a:lnTo>
                    <a:pt x="1930422" y="812806"/>
                  </a:lnTo>
                  <a:cubicBezTo>
                    <a:pt x="1537640" y="812806"/>
                    <a:pt x="1219219" y="494395"/>
                    <a:pt x="1219219" y="101603"/>
                  </a:cubicBezTo>
                  <a:cubicBezTo>
                    <a:pt x="1219219" y="45491"/>
                    <a:pt x="1173728" y="0"/>
                    <a:pt x="1117616" y="0"/>
                  </a:cubicBezTo>
                  <a:lnTo>
                    <a:pt x="101622" y="0"/>
                  </a:lnTo>
                  <a:cubicBezTo>
                    <a:pt x="45510" y="-9"/>
                    <a:pt x="10" y="45472"/>
                    <a:pt x="0" y="101584"/>
                  </a:cubicBezTo>
                  <a:cubicBezTo>
                    <a:pt x="0" y="111719"/>
                    <a:pt x="1514" y="121787"/>
                    <a:pt x="4486" y="131474"/>
                  </a:cubicBezTo>
                  <a:lnTo>
                    <a:pt x="728491" y="2486158"/>
                  </a:lnTo>
                  <a:cubicBezTo>
                    <a:pt x="793385" y="2699852"/>
                    <a:pt x="990810" y="2845651"/>
                    <a:pt x="1214142" y="2844803"/>
                  </a:cubicBezTo>
                  <a:lnTo>
                    <a:pt x="2849090" y="2844803"/>
                  </a:lnTo>
                  <a:cubicBezTo>
                    <a:pt x="3072422" y="2845642"/>
                    <a:pt x="3269837" y="2699852"/>
                    <a:pt x="3334741" y="2486158"/>
                  </a:cubicBezTo>
                  <a:lnTo>
                    <a:pt x="4059145" y="131474"/>
                  </a:lnTo>
                  <a:cubicBezTo>
                    <a:pt x="4068813" y="100470"/>
                    <a:pt x="4063070" y="66713"/>
                    <a:pt x="4043706" y="40643"/>
                  </a:cubicBez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46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D475B4-749C-9F75-6D7B-B82D089B6EBC}"/>
              </a:ext>
            </a:extLst>
          </p:cNvPr>
          <p:cNvSpPr/>
          <p:nvPr/>
        </p:nvSpPr>
        <p:spPr>
          <a:xfrm>
            <a:off x="1197459" y="3667468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A7BD31B3-DD57-EBC1-C02F-6A41D40B5962}"/>
              </a:ext>
            </a:extLst>
          </p:cNvPr>
          <p:cNvSpPr/>
          <p:nvPr/>
        </p:nvSpPr>
        <p:spPr>
          <a:xfrm rot="10800000">
            <a:off x="11049000" y="2108824"/>
            <a:ext cx="541934" cy="2959077"/>
          </a:xfrm>
          <a:prstGeom prst="leftBracket">
            <a:avLst>
              <a:gd name="adj" fmla="val 145461"/>
            </a:avLst>
          </a:prstGeom>
          <a:ln w="31750">
            <a:solidFill>
              <a:srgbClr val="E50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B2030AE1-80ED-1223-C6A7-71960E880E12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0" y="2108823"/>
            <a:ext cx="990600" cy="2"/>
          </a:xfrm>
          <a:prstGeom prst="line">
            <a:avLst/>
          </a:prstGeom>
          <a:ln w="31750">
            <a:solidFill>
              <a:srgbClr val="E5010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89CB880-C130-26A2-9B7D-47D1FD4F4803}"/>
              </a:ext>
            </a:extLst>
          </p:cNvPr>
          <p:cNvCxnSpPr>
            <a:cxnSpLocks/>
          </p:cNvCxnSpPr>
          <p:nvPr/>
        </p:nvCxnSpPr>
        <p:spPr>
          <a:xfrm flipH="1">
            <a:off x="0" y="5069319"/>
            <a:ext cx="11049000" cy="1"/>
          </a:xfrm>
          <a:prstGeom prst="line">
            <a:avLst/>
          </a:prstGeom>
          <a:ln w="31750">
            <a:solidFill>
              <a:srgbClr val="E50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489B6B4E-FCCE-4BD3-6627-FB36C0F754AD}"/>
              </a:ext>
            </a:extLst>
          </p:cNvPr>
          <p:cNvGrpSpPr/>
          <p:nvPr/>
        </p:nvGrpSpPr>
        <p:grpSpPr>
          <a:xfrm>
            <a:off x="383445" y="5172326"/>
            <a:ext cx="3506089" cy="525150"/>
            <a:chOff x="383445" y="3028226"/>
            <a:chExt cx="3506089" cy="525150"/>
          </a:xfrm>
        </p:grpSpPr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5A7045A6-8987-8D40-91FD-6B235FBF9233}"/>
                </a:ext>
              </a:extLst>
            </p:cNvPr>
            <p:cNvSpPr txBox="1"/>
            <p:nvPr/>
          </p:nvSpPr>
          <p:spPr>
            <a:xfrm>
              <a:off x="383445" y="3028226"/>
              <a:ext cx="3506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Point-of-Sale Systems (POS)</a:t>
              </a:r>
              <a:endParaRPr lang="en-IN" sz="1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6A551320-5C08-07AF-B8F4-0B06A16E74C3}"/>
                </a:ext>
              </a:extLst>
            </p:cNvPr>
            <p:cNvSpPr txBox="1"/>
            <p:nvPr/>
          </p:nvSpPr>
          <p:spPr>
            <a:xfrm>
              <a:off x="795413" y="3359540"/>
              <a:ext cx="2682152" cy="19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IN" sz="600" dirty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78A0F907-2C9D-2A70-AA84-3AB876F3A629}"/>
              </a:ext>
            </a:extLst>
          </p:cNvPr>
          <p:cNvGrpSpPr/>
          <p:nvPr/>
        </p:nvGrpSpPr>
        <p:grpSpPr>
          <a:xfrm>
            <a:off x="4333399" y="5172326"/>
            <a:ext cx="3542958" cy="488355"/>
            <a:chOff x="365010" y="3028226"/>
            <a:chExt cx="3542958" cy="488355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4AD6DA82-0F7B-F1A5-CE24-232381219E79}"/>
                </a:ext>
              </a:extLst>
            </p:cNvPr>
            <p:cNvSpPr txBox="1"/>
            <p:nvPr/>
          </p:nvSpPr>
          <p:spPr>
            <a:xfrm>
              <a:off x="365010" y="3028226"/>
              <a:ext cx="354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Customer Feedback Systems</a:t>
              </a:r>
              <a:endParaRPr lang="en-IN" sz="1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4335292D-93F8-47E9-8BF8-6507142DB4AE}"/>
                </a:ext>
              </a:extLst>
            </p:cNvPr>
            <p:cNvSpPr txBox="1"/>
            <p:nvPr/>
          </p:nvSpPr>
          <p:spPr>
            <a:xfrm>
              <a:off x="854898" y="3322745"/>
              <a:ext cx="2682152" cy="19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IN" sz="600" dirty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FFA2DD16-E8F6-E0D8-8587-6939B460136E}"/>
              </a:ext>
            </a:extLst>
          </p:cNvPr>
          <p:cNvGrpSpPr/>
          <p:nvPr/>
        </p:nvGrpSpPr>
        <p:grpSpPr>
          <a:xfrm>
            <a:off x="8166699" y="5172326"/>
            <a:ext cx="3789820" cy="525150"/>
            <a:chOff x="241580" y="3028226"/>
            <a:chExt cx="3789820" cy="525150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D35F9C6-2D2A-61A5-201E-CF2317FD5D7F}"/>
                </a:ext>
              </a:extLst>
            </p:cNvPr>
            <p:cNvSpPr txBox="1"/>
            <p:nvPr/>
          </p:nvSpPr>
          <p:spPr>
            <a:xfrm>
              <a:off x="241580" y="3028226"/>
              <a:ext cx="3789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Marketing and Promotions Data</a:t>
              </a:r>
              <a:endParaRPr lang="en-IN" sz="1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F5E365-7B08-1B97-082C-31528E45C881}"/>
                </a:ext>
              </a:extLst>
            </p:cNvPr>
            <p:cNvSpPr txBox="1"/>
            <p:nvPr/>
          </p:nvSpPr>
          <p:spPr>
            <a:xfrm>
              <a:off x="795413" y="3359540"/>
              <a:ext cx="2682152" cy="19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IN" sz="600" dirty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5F577CCC-EFB6-54B3-A1AB-DCB6709906DE}"/>
              </a:ext>
            </a:extLst>
          </p:cNvPr>
          <p:cNvGrpSpPr/>
          <p:nvPr/>
        </p:nvGrpSpPr>
        <p:grpSpPr>
          <a:xfrm>
            <a:off x="8656415" y="2197061"/>
            <a:ext cx="2810386" cy="525150"/>
            <a:chOff x="731296" y="3028226"/>
            <a:chExt cx="2810386" cy="525150"/>
          </a:xfrm>
        </p:grpSpPr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F9EFCBF2-BBCD-2687-98F5-B52B7B6420FF}"/>
                </a:ext>
              </a:extLst>
            </p:cNvPr>
            <p:cNvSpPr txBox="1"/>
            <p:nvPr/>
          </p:nvSpPr>
          <p:spPr>
            <a:xfrm>
              <a:off x="731296" y="3028226"/>
              <a:ext cx="281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Inter ExtraBold" panose="02000503000000020004" pitchFamily="2" charset="0"/>
                  <a:ea typeface="Inter ExtraBold" panose="02000503000000020004" pitchFamily="2" charset="0"/>
                </a:rPr>
                <a:t>Digital Interaction Data</a:t>
              </a:r>
              <a:endParaRPr lang="en-IN" sz="11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endParaRP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9A8A64B-9B49-3B36-3BD9-2368EFE0AD8F}"/>
                </a:ext>
              </a:extLst>
            </p:cNvPr>
            <p:cNvSpPr txBox="1"/>
            <p:nvPr/>
          </p:nvSpPr>
          <p:spPr>
            <a:xfrm>
              <a:off x="795413" y="3359540"/>
              <a:ext cx="2682152" cy="19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IN" sz="600" dirty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66E6DE-5FFB-213C-4169-56BE019A7D2C}"/>
              </a:ext>
            </a:extLst>
          </p:cNvPr>
          <p:cNvSpPr txBox="1"/>
          <p:nvPr/>
        </p:nvSpPr>
        <p:spPr>
          <a:xfrm>
            <a:off x="837940" y="500887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DATA SOURCE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B35CDF-4A61-CF83-69DA-082E54457D70}"/>
              </a:ext>
            </a:extLst>
          </p:cNvPr>
          <p:cNvSpPr/>
          <p:nvPr/>
        </p:nvSpPr>
        <p:spPr>
          <a:xfrm>
            <a:off x="9369596" y="686923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AAC001-346C-00AE-AB4F-FA3558D48BB1}"/>
              </a:ext>
            </a:extLst>
          </p:cNvPr>
          <p:cNvSpPr/>
          <p:nvPr/>
        </p:nvSpPr>
        <p:spPr>
          <a:xfrm>
            <a:off x="9549478" y="3744917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5EA04D-D3CB-3A6A-5913-080B0CBD1AF6}"/>
              </a:ext>
            </a:extLst>
          </p:cNvPr>
          <p:cNvSpPr/>
          <p:nvPr/>
        </p:nvSpPr>
        <p:spPr>
          <a:xfrm>
            <a:off x="5424685" y="3637488"/>
            <a:ext cx="1322643" cy="1160805"/>
          </a:xfrm>
          <a:custGeom>
            <a:avLst/>
            <a:gdLst>
              <a:gd name="connsiteX0" fmla="*/ 1314161 w 1322643"/>
              <a:gd name="connsiteY0" fmla="*/ 930056 h 1160805"/>
              <a:gd name="connsiteX1" fmla="*/ 1269007 w 1322643"/>
              <a:gd name="connsiteY1" fmla="*/ 557721 h 1160805"/>
              <a:gd name="connsiteX2" fmla="*/ 1269007 w 1322643"/>
              <a:gd name="connsiteY2" fmla="*/ 557721 h 1160805"/>
              <a:gd name="connsiteX3" fmla="*/ 1159462 w 1322643"/>
              <a:gd name="connsiteY3" fmla="*/ 207053 h 1160805"/>
              <a:gd name="connsiteX4" fmla="*/ 1076498 w 1322643"/>
              <a:gd name="connsiteY4" fmla="*/ 71714 h 1160805"/>
              <a:gd name="connsiteX5" fmla="*/ 1057987 w 1322643"/>
              <a:gd name="connsiteY5" fmla="*/ 49744 h 1160805"/>
              <a:gd name="connsiteX6" fmla="*/ 1019692 w 1322643"/>
              <a:gd name="connsiteY6" fmla="*/ 19520 h 1160805"/>
              <a:gd name="connsiteX7" fmla="*/ 1019692 w 1322643"/>
              <a:gd name="connsiteY7" fmla="*/ 19520 h 1160805"/>
              <a:gd name="connsiteX8" fmla="*/ 676185 w 1322643"/>
              <a:gd name="connsiteY8" fmla="*/ 327766 h 1160805"/>
              <a:gd name="connsiteX9" fmla="*/ 650088 w 1322643"/>
              <a:gd name="connsiteY9" fmla="*/ 351981 h 1160805"/>
              <a:gd name="connsiteX10" fmla="*/ 626176 w 1322643"/>
              <a:gd name="connsiteY10" fmla="*/ 304036 h 1160805"/>
              <a:gd name="connsiteX11" fmla="*/ 444287 w 1322643"/>
              <a:gd name="connsiteY11" fmla="*/ 18853 h 1160805"/>
              <a:gd name="connsiteX12" fmla="*/ 444287 w 1322643"/>
              <a:gd name="connsiteY12" fmla="*/ 18853 h 1160805"/>
              <a:gd name="connsiteX13" fmla="*/ 212208 w 1322643"/>
              <a:gd name="connsiteY13" fmla="*/ 106853 h 1160805"/>
              <a:gd name="connsiteX14" fmla="*/ 185261 w 1322643"/>
              <a:gd name="connsiteY14" fmla="*/ 144906 h 1160805"/>
              <a:gd name="connsiteX15" fmla="*/ 154188 w 1322643"/>
              <a:gd name="connsiteY15" fmla="*/ 206021 h 1160805"/>
              <a:gd name="connsiteX16" fmla="*/ 154188 w 1322643"/>
              <a:gd name="connsiteY16" fmla="*/ 206021 h 1160805"/>
              <a:gd name="connsiteX17" fmla="*/ 4162 w 1322643"/>
              <a:gd name="connsiteY17" fmla="*/ 1155581 h 1160805"/>
              <a:gd name="connsiteX18" fmla="*/ 172092 w 1322643"/>
              <a:gd name="connsiteY18" fmla="*/ 1091735 h 1160805"/>
              <a:gd name="connsiteX19" fmla="*/ 273990 w 1322643"/>
              <a:gd name="connsiteY19" fmla="*/ 204504 h 1160805"/>
              <a:gd name="connsiteX20" fmla="*/ 273990 w 1322643"/>
              <a:gd name="connsiteY20" fmla="*/ 204504 h 1160805"/>
              <a:gd name="connsiteX21" fmla="*/ 323150 w 1322643"/>
              <a:gd name="connsiteY21" fmla="*/ 108310 h 1160805"/>
              <a:gd name="connsiteX22" fmla="*/ 323271 w 1322643"/>
              <a:gd name="connsiteY22" fmla="*/ 108189 h 1160805"/>
              <a:gd name="connsiteX23" fmla="*/ 323271 w 1322643"/>
              <a:gd name="connsiteY23" fmla="*/ 108189 h 1160805"/>
              <a:gd name="connsiteX24" fmla="*/ 468928 w 1322643"/>
              <a:gd name="connsiteY24" fmla="*/ 206082 h 1160805"/>
              <a:gd name="connsiteX25" fmla="*/ 481915 w 1322643"/>
              <a:gd name="connsiteY25" fmla="*/ 241829 h 1160805"/>
              <a:gd name="connsiteX26" fmla="*/ 576956 w 1322643"/>
              <a:gd name="connsiteY26" fmla="*/ 990807 h 1160805"/>
              <a:gd name="connsiteX27" fmla="*/ 663076 w 1322643"/>
              <a:gd name="connsiteY27" fmla="*/ 1067884 h 1160805"/>
              <a:gd name="connsiteX28" fmla="*/ 730685 w 1322643"/>
              <a:gd name="connsiteY28" fmla="*/ 1063999 h 1160805"/>
              <a:gd name="connsiteX29" fmla="*/ 918035 w 1322643"/>
              <a:gd name="connsiteY29" fmla="*/ 91013 h 1160805"/>
              <a:gd name="connsiteX30" fmla="*/ 1111941 w 1322643"/>
              <a:gd name="connsiteY30" fmla="*/ 496910 h 1160805"/>
              <a:gd name="connsiteX31" fmla="*/ 1111941 w 1322643"/>
              <a:gd name="connsiteY31" fmla="*/ 496910 h 1160805"/>
              <a:gd name="connsiteX32" fmla="*/ 1152846 w 1322643"/>
              <a:gd name="connsiteY32" fmla="*/ 1119228 h 1160805"/>
              <a:gd name="connsiteX33" fmla="*/ 1295226 w 1322643"/>
              <a:gd name="connsiteY33" fmla="*/ 1152425 h 1160805"/>
              <a:gd name="connsiteX34" fmla="*/ 1314282 w 1322643"/>
              <a:gd name="connsiteY34" fmla="*/ 930117 h 116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643" h="1160805">
                <a:moveTo>
                  <a:pt x="1314161" y="930056"/>
                </a:moveTo>
                <a:cubicBezTo>
                  <a:pt x="1302144" y="805762"/>
                  <a:pt x="1292859" y="679284"/>
                  <a:pt x="1269007" y="557721"/>
                </a:cubicBezTo>
                <a:lnTo>
                  <a:pt x="1269007" y="557721"/>
                </a:lnTo>
                <a:cubicBezTo>
                  <a:pt x="1234960" y="439315"/>
                  <a:pt x="1222519" y="307860"/>
                  <a:pt x="1159462" y="207053"/>
                </a:cubicBezTo>
                <a:cubicBezTo>
                  <a:pt x="1135489" y="159714"/>
                  <a:pt x="1113337" y="108735"/>
                  <a:pt x="1076498" y="71714"/>
                </a:cubicBezTo>
                <a:cubicBezTo>
                  <a:pt x="1069700" y="64916"/>
                  <a:pt x="1063631" y="57452"/>
                  <a:pt x="1057987" y="49744"/>
                </a:cubicBezTo>
                <a:cubicBezTo>
                  <a:pt x="1048216" y="36392"/>
                  <a:pt x="1032619" y="29413"/>
                  <a:pt x="1019692" y="19520"/>
                </a:cubicBezTo>
                <a:lnTo>
                  <a:pt x="1019692" y="19520"/>
                </a:lnTo>
                <a:cubicBezTo>
                  <a:pt x="829246" y="-68359"/>
                  <a:pt x="726376" y="187693"/>
                  <a:pt x="676185" y="327766"/>
                </a:cubicBezTo>
                <a:cubicBezTo>
                  <a:pt x="666171" y="340450"/>
                  <a:pt x="660648" y="406602"/>
                  <a:pt x="650088" y="351981"/>
                </a:cubicBezTo>
                <a:cubicBezTo>
                  <a:pt x="638193" y="329586"/>
                  <a:pt x="633034" y="324003"/>
                  <a:pt x="626176" y="304036"/>
                </a:cubicBezTo>
                <a:cubicBezTo>
                  <a:pt x="588548" y="195219"/>
                  <a:pt x="545640" y="78207"/>
                  <a:pt x="444287" y="18853"/>
                </a:cubicBezTo>
                <a:cubicBezTo>
                  <a:pt x="444287" y="18853"/>
                  <a:pt x="444287" y="18853"/>
                  <a:pt x="444287" y="18853"/>
                </a:cubicBezTo>
                <a:cubicBezTo>
                  <a:pt x="358836" y="-30671"/>
                  <a:pt x="249411" y="23890"/>
                  <a:pt x="212208" y="106853"/>
                </a:cubicBezTo>
                <a:cubicBezTo>
                  <a:pt x="199220" y="125364"/>
                  <a:pt x="194911" y="132100"/>
                  <a:pt x="185261" y="144906"/>
                </a:cubicBezTo>
                <a:cubicBezTo>
                  <a:pt x="169179" y="162385"/>
                  <a:pt x="164566" y="185690"/>
                  <a:pt x="154188" y="206021"/>
                </a:cubicBezTo>
                <a:cubicBezTo>
                  <a:pt x="154188" y="206021"/>
                  <a:pt x="154188" y="206021"/>
                  <a:pt x="154188" y="206021"/>
                </a:cubicBezTo>
                <a:cubicBezTo>
                  <a:pt x="38270" y="499398"/>
                  <a:pt x="-16109" y="838960"/>
                  <a:pt x="4162" y="1155581"/>
                </a:cubicBezTo>
                <a:cubicBezTo>
                  <a:pt x="65216" y="1152000"/>
                  <a:pt x="192241" y="1192906"/>
                  <a:pt x="172092" y="1091735"/>
                </a:cubicBezTo>
                <a:cubicBezTo>
                  <a:pt x="172516" y="794171"/>
                  <a:pt x="189327" y="482041"/>
                  <a:pt x="273990" y="204504"/>
                </a:cubicBezTo>
                <a:cubicBezTo>
                  <a:pt x="273990" y="204504"/>
                  <a:pt x="273990" y="204504"/>
                  <a:pt x="273990" y="204504"/>
                </a:cubicBezTo>
                <a:cubicBezTo>
                  <a:pt x="289891" y="169304"/>
                  <a:pt x="308766" y="141690"/>
                  <a:pt x="323150" y="108310"/>
                </a:cubicBezTo>
                <a:cubicBezTo>
                  <a:pt x="323150" y="108310"/>
                  <a:pt x="323271" y="108189"/>
                  <a:pt x="323271" y="108189"/>
                </a:cubicBezTo>
                <a:lnTo>
                  <a:pt x="323271" y="108189"/>
                </a:lnTo>
                <a:cubicBezTo>
                  <a:pt x="395614" y="41247"/>
                  <a:pt x="446412" y="142843"/>
                  <a:pt x="468928" y="206082"/>
                </a:cubicBezTo>
                <a:cubicBezTo>
                  <a:pt x="475907" y="227081"/>
                  <a:pt x="477182" y="225078"/>
                  <a:pt x="481915" y="241829"/>
                </a:cubicBezTo>
                <a:cubicBezTo>
                  <a:pt x="548857" y="482951"/>
                  <a:pt x="567792" y="738214"/>
                  <a:pt x="576956" y="990807"/>
                </a:cubicBezTo>
                <a:cubicBezTo>
                  <a:pt x="562269" y="1069523"/>
                  <a:pt x="590005" y="1077473"/>
                  <a:pt x="663076" y="1067884"/>
                </a:cubicBezTo>
                <a:cubicBezTo>
                  <a:pt x="686138" y="1067884"/>
                  <a:pt x="715573" y="1075227"/>
                  <a:pt x="730685" y="1063999"/>
                </a:cubicBezTo>
                <a:cubicBezTo>
                  <a:pt x="777963" y="753205"/>
                  <a:pt x="721763" y="354955"/>
                  <a:pt x="918035" y="91013"/>
                </a:cubicBezTo>
                <a:cubicBezTo>
                  <a:pt x="1068912" y="53507"/>
                  <a:pt x="1071886" y="400837"/>
                  <a:pt x="1111941" y="496910"/>
                </a:cubicBezTo>
                <a:lnTo>
                  <a:pt x="1111941" y="496910"/>
                </a:lnTo>
                <a:cubicBezTo>
                  <a:pt x="1138887" y="703257"/>
                  <a:pt x="1155031" y="910635"/>
                  <a:pt x="1152846" y="1119228"/>
                </a:cubicBezTo>
                <a:cubicBezTo>
                  <a:pt x="1155517" y="1182164"/>
                  <a:pt x="1253046" y="1139256"/>
                  <a:pt x="1295226" y="1152425"/>
                </a:cubicBezTo>
                <a:cubicBezTo>
                  <a:pt x="1347844" y="1142169"/>
                  <a:pt x="1307242" y="978912"/>
                  <a:pt x="1314282" y="930117"/>
                </a:cubicBezTo>
                <a:close/>
              </a:path>
            </a:pathLst>
          </a:custGeom>
          <a:solidFill>
            <a:srgbClr val="FCC202"/>
          </a:solidFill>
          <a:ln w="606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4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A69F097-A566-BBC5-D453-2872B782D89D}"/>
              </a:ext>
            </a:extLst>
          </p:cNvPr>
          <p:cNvGrpSpPr/>
          <p:nvPr/>
        </p:nvGrpSpPr>
        <p:grpSpPr>
          <a:xfrm>
            <a:off x="3209924" y="1451353"/>
            <a:ext cx="3648076" cy="1219706"/>
            <a:chOff x="3209924" y="1294883"/>
            <a:chExt cx="8309926" cy="23042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109B02-3390-B69B-9C14-57E7AEC88629}"/>
                </a:ext>
              </a:extLst>
            </p:cNvPr>
            <p:cNvGrpSpPr/>
            <p:nvPr/>
          </p:nvGrpSpPr>
          <p:grpSpPr>
            <a:xfrm>
              <a:off x="3209924" y="1294883"/>
              <a:ext cx="8309926" cy="2304251"/>
              <a:chOff x="3209924" y="1508747"/>
              <a:chExt cx="8309926" cy="2304251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F43A3954-9988-8053-A8AC-2FE0B6DB4810}"/>
                  </a:ext>
                </a:extLst>
              </p:cNvPr>
              <p:cNvSpPr/>
              <p:nvPr/>
            </p:nvSpPr>
            <p:spPr>
              <a:xfrm>
                <a:off x="3209924" y="1858174"/>
                <a:ext cx="131667" cy="151601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E2FA570-33C3-B8A8-1EBB-0146FE332174}"/>
                  </a:ext>
                </a:extLst>
              </p:cNvPr>
              <p:cNvSpPr/>
              <p:nvPr/>
            </p:nvSpPr>
            <p:spPr>
              <a:xfrm>
                <a:off x="3337874" y="1508747"/>
                <a:ext cx="8181975" cy="21526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2244FB-AFF2-F686-2F2F-8D722DF355BC}"/>
                  </a:ext>
                </a:extLst>
              </p:cNvPr>
              <p:cNvSpPr/>
              <p:nvPr/>
            </p:nvSpPr>
            <p:spPr>
              <a:xfrm>
                <a:off x="3209925" y="1660348"/>
                <a:ext cx="8181975" cy="21526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8DFFAE1-E2A5-1831-E5F6-3210B4856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9925" y="1508747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556A16-79A5-133E-1BEB-AAEBB8444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1900" y="1508747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08AE51-D79D-28E7-5E08-2468A22B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1901" y="3661397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ABE178-7C27-A57B-0CC7-FF13D0613D5F}"/>
                </a:ext>
              </a:extLst>
            </p:cNvPr>
            <p:cNvGrpSpPr/>
            <p:nvPr/>
          </p:nvGrpSpPr>
          <p:grpSpPr>
            <a:xfrm>
              <a:off x="3420377" y="1711267"/>
              <a:ext cx="7583177" cy="1181915"/>
              <a:chOff x="3420377" y="1925131"/>
              <a:chExt cx="7583177" cy="118191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62A5C3-1347-397C-EFD9-370CF1A88A9E}"/>
                  </a:ext>
                </a:extLst>
              </p:cNvPr>
              <p:cNvSpPr txBox="1"/>
              <p:nvPr/>
            </p:nvSpPr>
            <p:spPr>
              <a:xfrm>
                <a:off x="3509325" y="1925131"/>
                <a:ext cx="28033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00000"/>
                  </a:lnSpc>
                  <a:defRPr b="1"/>
                </a:pPr>
                <a:r>
                  <a:rPr lang="en-US" sz="3200" dirty="0"/>
                  <a:t>Batch Ingestion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9B4C9C-6EA2-83BC-45A5-6A4B1E377264}"/>
                  </a:ext>
                </a:extLst>
              </p:cNvPr>
              <p:cNvSpPr txBox="1"/>
              <p:nvPr/>
            </p:nvSpPr>
            <p:spPr>
              <a:xfrm>
                <a:off x="3420377" y="2913210"/>
                <a:ext cx="7583177" cy="19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en-IN" sz="600" dirty="0">
                  <a:solidFill>
                    <a:schemeClr val="bg2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C0A623-3FC0-F9D1-5F2F-EE220ED25ED3}"/>
              </a:ext>
            </a:extLst>
          </p:cNvPr>
          <p:cNvGrpSpPr/>
          <p:nvPr/>
        </p:nvGrpSpPr>
        <p:grpSpPr>
          <a:xfrm>
            <a:off x="3209925" y="3696758"/>
            <a:ext cx="8309925" cy="2304251"/>
            <a:chOff x="3209925" y="4058449"/>
            <a:chExt cx="8309925" cy="230425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A8A2D8-0AD6-EE4E-7A45-398FAF445771}"/>
                </a:ext>
              </a:extLst>
            </p:cNvPr>
            <p:cNvGrpSpPr/>
            <p:nvPr/>
          </p:nvGrpSpPr>
          <p:grpSpPr>
            <a:xfrm>
              <a:off x="3209925" y="4058449"/>
              <a:ext cx="8309925" cy="2304251"/>
              <a:chOff x="3209925" y="4058449"/>
              <a:chExt cx="8309925" cy="23042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00E159-D8C8-9E60-21DC-643D184BD51F}"/>
                  </a:ext>
                </a:extLst>
              </p:cNvPr>
              <p:cNvSpPr/>
              <p:nvPr/>
            </p:nvSpPr>
            <p:spPr>
              <a:xfrm>
                <a:off x="3337874" y="4058449"/>
                <a:ext cx="8181975" cy="21526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F697B0-8E78-C9EC-E470-F20BE80F7E6D}"/>
                  </a:ext>
                </a:extLst>
              </p:cNvPr>
              <p:cNvSpPr/>
              <p:nvPr/>
            </p:nvSpPr>
            <p:spPr>
              <a:xfrm>
                <a:off x="3209925" y="4210050"/>
                <a:ext cx="8181975" cy="21526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1E02C-CCEB-DFD6-F484-FC08AA1DA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9925" y="4058449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FA8A72-B183-802F-3B95-B5F9F4116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1900" y="4058449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8CD7F0-389C-82DF-7936-881D4D6EB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1901" y="6211099"/>
                <a:ext cx="127949" cy="151601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0D518F-090B-3B28-BE74-1457ECCA51A7}"/>
                </a:ext>
              </a:extLst>
            </p:cNvPr>
            <p:cNvGrpSpPr/>
            <p:nvPr/>
          </p:nvGrpSpPr>
          <p:grpSpPr>
            <a:xfrm>
              <a:off x="3509324" y="4474833"/>
              <a:ext cx="7583177" cy="1684576"/>
              <a:chOff x="5232032" y="1920156"/>
              <a:chExt cx="7583177" cy="168457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898D9B-887C-782F-10F2-B09F83D1747B}"/>
                  </a:ext>
                </a:extLst>
              </p:cNvPr>
              <p:cNvSpPr txBox="1"/>
              <p:nvPr/>
            </p:nvSpPr>
            <p:spPr>
              <a:xfrm>
                <a:off x="5232033" y="1920156"/>
                <a:ext cx="386516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00000"/>
                  </a:lnSpc>
                  <a:defRPr b="1"/>
                </a:pPr>
                <a:r>
                  <a:rPr lang="en-US" sz="3200" dirty="0"/>
                  <a:t>Why Batch Ingestion?</a:t>
                </a:r>
              </a:p>
              <a:p>
                <a:pPr lvl="0">
                  <a:lnSpc>
                    <a:spcPct val="100000"/>
                  </a:lnSpc>
                  <a:defRPr b="1"/>
                </a:pPr>
                <a:r>
                  <a:rPr lang="en-US" sz="3200" dirty="0"/>
                  <a:t>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5C7B56-3FE3-2BC5-E8CC-4A3C1DFDA25D}"/>
                  </a:ext>
                </a:extLst>
              </p:cNvPr>
              <p:cNvSpPr txBox="1"/>
              <p:nvPr/>
            </p:nvSpPr>
            <p:spPr>
              <a:xfrm>
                <a:off x="5232032" y="2543031"/>
                <a:ext cx="7583177" cy="1061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Effectiveness for Consistent Data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Decreased Use of Resources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Streamlined Data Integrity Development and Management</a:t>
                </a:r>
                <a:endParaRPr lang="en-IN" dirty="0">
                  <a:solidFill>
                    <a:schemeClr val="bg2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1535687-3044-4D57-94C1-9A2861B1A0B1}"/>
              </a:ext>
            </a:extLst>
          </p:cNvPr>
          <p:cNvGrpSpPr/>
          <p:nvPr/>
        </p:nvGrpSpPr>
        <p:grpSpPr>
          <a:xfrm>
            <a:off x="970839" y="4299010"/>
            <a:ext cx="1440969" cy="1099742"/>
            <a:chOff x="970839" y="4299010"/>
            <a:chExt cx="1440969" cy="1099742"/>
          </a:xfrm>
        </p:grpSpPr>
        <p:grpSp>
          <p:nvGrpSpPr>
            <p:cNvPr id="50" name="Graphic 27">
              <a:extLst>
                <a:ext uri="{FF2B5EF4-FFF2-40B4-BE49-F238E27FC236}">
                  <a16:creationId xmlns:a16="http://schemas.microsoft.com/office/drawing/2014/main" id="{EC6713E2-E7D5-37C9-BCAE-47E47BF42F64}"/>
                </a:ext>
              </a:extLst>
            </p:cNvPr>
            <p:cNvGrpSpPr/>
            <p:nvPr/>
          </p:nvGrpSpPr>
          <p:grpSpPr>
            <a:xfrm>
              <a:off x="970839" y="4299010"/>
              <a:ext cx="1275388" cy="1099742"/>
              <a:chOff x="970839" y="4299010"/>
              <a:chExt cx="1275388" cy="1099742"/>
            </a:xfrm>
            <a:solidFill>
              <a:srgbClr val="D9D8D7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6982DC6-FFDC-B38B-9A6B-8D6675054B73}"/>
                  </a:ext>
                </a:extLst>
              </p:cNvPr>
              <p:cNvSpPr/>
              <p:nvPr/>
            </p:nvSpPr>
            <p:spPr>
              <a:xfrm>
                <a:off x="1987483" y="4338274"/>
                <a:ext cx="258744" cy="148068"/>
              </a:xfrm>
              <a:custGeom>
                <a:avLst/>
                <a:gdLst>
                  <a:gd name="connsiteX0" fmla="*/ 225587 w 258744"/>
                  <a:gd name="connsiteY0" fmla="*/ 148068 h 148068"/>
                  <a:gd name="connsiteX1" fmla="*/ 209528 w 258744"/>
                  <a:gd name="connsiteY1" fmla="*/ 143911 h 148068"/>
                  <a:gd name="connsiteX2" fmla="*/ 23490 w 258744"/>
                  <a:gd name="connsiteY2" fmla="*/ 64824 h 148068"/>
                  <a:gd name="connsiteX3" fmla="*/ 1437 w 258744"/>
                  <a:gd name="connsiteY3" fmla="*/ 23474 h 148068"/>
                  <a:gd name="connsiteX4" fmla="*/ 42786 w 258744"/>
                  <a:gd name="connsiteY4" fmla="*/ 1435 h 148068"/>
                  <a:gd name="connsiteX5" fmla="*/ 241691 w 258744"/>
                  <a:gd name="connsiteY5" fmla="*/ 85968 h 148068"/>
                  <a:gd name="connsiteX6" fmla="*/ 254567 w 258744"/>
                  <a:gd name="connsiteY6" fmla="*/ 131021 h 148068"/>
                  <a:gd name="connsiteX7" fmla="*/ 225587 w 258744"/>
                  <a:gd name="connsiteY7" fmla="*/ 148068 h 148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744" h="148068">
                    <a:moveTo>
                      <a:pt x="225587" y="148068"/>
                    </a:moveTo>
                    <a:cubicBezTo>
                      <a:pt x="220147" y="148068"/>
                      <a:pt x="214628" y="146728"/>
                      <a:pt x="209528" y="143911"/>
                    </a:cubicBezTo>
                    <a:cubicBezTo>
                      <a:pt x="150144" y="110940"/>
                      <a:pt x="87557" y="84333"/>
                      <a:pt x="23490" y="64824"/>
                    </a:cubicBezTo>
                    <a:cubicBezTo>
                      <a:pt x="5996" y="59476"/>
                      <a:pt x="-3874" y="40991"/>
                      <a:pt x="1437" y="23474"/>
                    </a:cubicBezTo>
                    <a:cubicBezTo>
                      <a:pt x="6767" y="5980"/>
                      <a:pt x="25241" y="-3867"/>
                      <a:pt x="42786" y="1435"/>
                    </a:cubicBezTo>
                    <a:cubicBezTo>
                      <a:pt x="111305" y="22287"/>
                      <a:pt x="178229" y="50732"/>
                      <a:pt x="241691" y="85968"/>
                    </a:cubicBezTo>
                    <a:cubicBezTo>
                      <a:pt x="257694" y="94867"/>
                      <a:pt x="263458" y="115024"/>
                      <a:pt x="254567" y="131021"/>
                    </a:cubicBezTo>
                    <a:cubicBezTo>
                      <a:pt x="248536" y="141921"/>
                      <a:pt x="237230" y="148068"/>
                      <a:pt x="225587" y="148068"/>
                    </a:cubicBezTo>
                    <a:close/>
                  </a:path>
                </a:pathLst>
              </a:custGeom>
              <a:solidFill>
                <a:srgbClr val="D9D8D7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86493AD-0D0B-B905-0E0B-FFFD3D777315}"/>
                  </a:ext>
                </a:extLst>
              </p:cNvPr>
              <p:cNvSpPr/>
              <p:nvPr/>
            </p:nvSpPr>
            <p:spPr>
              <a:xfrm>
                <a:off x="1793895" y="4299010"/>
                <a:ext cx="124548" cy="73892"/>
              </a:xfrm>
              <a:custGeom>
                <a:avLst/>
                <a:gdLst>
                  <a:gd name="connsiteX0" fmla="*/ 91460 w 124548"/>
                  <a:gd name="connsiteY0" fmla="*/ 73893 h 73892"/>
                  <a:gd name="connsiteX1" fmla="*/ 86033 w 124548"/>
                  <a:gd name="connsiteY1" fmla="*/ 73440 h 73892"/>
                  <a:gd name="connsiteX2" fmla="*/ 29757 w 124548"/>
                  <a:gd name="connsiteY2" fmla="*/ 66083 h 73892"/>
                  <a:gd name="connsiteX3" fmla="*/ 174 w 124548"/>
                  <a:gd name="connsiteY3" fmla="*/ 29777 h 73892"/>
                  <a:gd name="connsiteX4" fmla="*/ 36494 w 124548"/>
                  <a:gd name="connsiteY4" fmla="*/ 186 h 73892"/>
                  <a:gd name="connsiteX5" fmla="*/ 96793 w 124548"/>
                  <a:gd name="connsiteY5" fmla="*/ 8089 h 73892"/>
                  <a:gd name="connsiteX6" fmla="*/ 124107 w 124548"/>
                  <a:gd name="connsiteY6" fmla="*/ 46146 h 73892"/>
                  <a:gd name="connsiteX7" fmla="*/ 91460 w 124548"/>
                  <a:gd name="connsiteY7" fmla="*/ 73893 h 7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548" h="73892">
                    <a:moveTo>
                      <a:pt x="91460" y="73893"/>
                    </a:moveTo>
                    <a:cubicBezTo>
                      <a:pt x="89672" y="73893"/>
                      <a:pt x="87857" y="73741"/>
                      <a:pt x="86033" y="73440"/>
                    </a:cubicBezTo>
                    <a:cubicBezTo>
                      <a:pt x="68728" y="70600"/>
                      <a:pt x="50310" y="68180"/>
                      <a:pt x="29757" y="66083"/>
                    </a:cubicBezTo>
                    <a:cubicBezTo>
                      <a:pt x="11550" y="64225"/>
                      <a:pt x="-1686" y="47964"/>
                      <a:pt x="174" y="29777"/>
                    </a:cubicBezTo>
                    <a:cubicBezTo>
                      <a:pt x="2040" y="11548"/>
                      <a:pt x="18246" y="-1744"/>
                      <a:pt x="36494" y="186"/>
                    </a:cubicBezTo>
                    <a:cubicBezTo>
                      <a:pt x="58427" y="2413"/>
                      <a:pt x="78145" y="5013"/>
                      <a:pt x="96793" y="8089"/>
                    </a:cubicBezTo>
                    <a:cubicBezTo>
                      <a:pt x="114856" y="11058"/>
                      <a:pt x="127067" y="28091"/>
                      <a:pt x="124107" y="46146"/>
                    </a:cubicBezTo>
                    <a:cubicBezTo>
                      <a:pt x="121419" y="62379"/>
                      <a:pt x="107383" y="73893"/>
                      <a:pt x="91460" y="73893"/>
                    </a:cubicBezTo>
                    <a:close/>
                  </a:path>
                </a:pathLst>
              </a:custGeom>
              <a:solidFill>
                <a:srgbClr val="D9D8D7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151091-C105-9544-A48A-AB6F3F9AF937}"/>
                  </a:ext>
                </a:extLst>
              </p:cNvPr>
              <p:cNvSpPr/>
              <p:nvPr/>
            </p:nvSpPr>
            <p:spPr>
              <a:xfrm>
                <a:off x="970839" y="5024741"/>
                <a:ext cx="852567" cy="374011"/>
              </a:xfrm>
              <a:custGeom>
                <a:avLst/>
                <a:gdLst>
                  <a:gd name="connsiteX0" fmla="*/ 755888 w 852567"/>
                  <a:gd name="connsiteY0" fmla="*/ 374011 h 374011"/>
                  <a:gd name="connsiteX1" fmla="*/ 9270 w 852567"/>
                  <a:gd name="connsiteY1" fmla="*/ 56119 h 374011"/>
                  <a:gd name="connsiteX2" fmla="*/ 10134 w 852567"/>
                  <a:gd name="connsiteY2" fmla="*/ 9265 h 374011"/>
                  <a:gd name="connsiteX3" fmla="*/ 56979 w 852567"/>
                  <a:gd name="connsiteY3" fmla="*/ 10151 h 374011"/>
                  <a:gd name="connsiteX4" fmla="*/ 755888 w 852567"/>
                  <a:gd name="connsiteY4" fmla="*/ 307741 h 374011"/>
                  <a:gd name="connsiteX5" fmla="*/ 817332 w 852567"/>
                  <a:gd name="connsiteY5" fmla="*/ 305773 h 374011"/>
                  <a:gd name="connsiteX6" fmla="*/ 852498 w 852567"/>
                  <a:gd name="connsiteY6" fmla="*/ 336732 h 374011"/>
                  <a:gd name="connsiteX7" fmla="*/ 821560 w 852567"/>
                  <a:gd name="connsiteY7" fmla="*/ 371892 h 374011"/>
                  <a:gd name="connsiteX8" fmla="*/ 755888 w 852567"/>
                  <a:gd name="connsiteY8" fmla="*/ 374011 h 37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567" h="374011">
                    <a:moveTo>
                      <a:pt x="755888" y="374011"/>
                    </a:moveTo>
                    <a:cubicBezTo>
                      <a:pt x="476007" y="374011"/>
                      <a:pt x="203880" y="258120"/>
                      <a:pt x="9270" y="56119"/>
                    </a:cubicBezTo>
                    <a:cubicBezTo>
                      <a:pt x="-3418" y="42934"/>
                      <a:pt x="-3035" y="21975"/>
                      <a:pt x="10134" y="9265"/>
                    </a:cubicBezTo>
                    <a:cubicBezTo>
                      <a:pt x="23311" y="-3422"/>
                      <a:pt x="44278" y="-3034"/>
                      <a:pt x="56979" y="10151"/>
                    </a:cubicBezTo>
                    <a:cubicBezTo>
                      <a:pt x="239170" y="199279"/>
                      <a:pt x="493912" y="307741"/>
                      <a:pt x="755888" y="307741"/>
                    </a:cubicBezTo>
                    <a:cubicBezTo>
                      <a:pt x="776135" y="307741"/>
                      <a:pt x="796813" y="307071"/>
                      <a:pt x="817332" y="305773"/>
                    </a:cubicBezTo>
                    <a:cubicBezTo>
                      <a:pt x="835770" y="304929"/>
                      <a:pt x="851347" y="318469"/>
                      <a:pt x="852498" y="336732"/>
                    </a:cubicBezTo>
                    <a:cubicBezTo>
                      <a:pt x="853666" y="354980"/>
                      <a:pt x="839811" y="370724"/>
                      <a:pt x="821560" y="371892"/>
                    </a:cubicBezTo>
                    <a:cubicBezTo>
                      <a:pt x="799621" y="373299"/>
                      <a:pt x="777531" y="374011"/>
                      <a:pt x="755888" y="374011"/>
                    </a:cubicBezTo>
                    <a:close/>
                  </a:path>
                </a:pathLst>
              </a:custGeom>
              <a:solidFill>
                <a:srgbClr val="D9D8D7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F83CA8-515C-A93A-7E50-F1A8DF0A8776}"/>
                  </a:ext>
                </a:extLst>
              </p:cNvPr>
              <p:cNvSpPr/>
              <p:nvPr/>
            </p:nvSpPr>
            <p:spPr>
              <a:xfrm>
                <a:off x="1878287" y="5259995"/>
                <a:ext cx="254928" cy="121488"/>
              </a:xfrm>
              <a:custGeom>
                <a:avLst/>
                <a:gdLst>
                  <a:gd name="connsiteX0" fmla="*/ 33088 w 254928"/>
                  <a:gd name="connsiteY0" fmla="*/ 121488 h 121488"/>
                  <a:gd name="connsiteX1" fmla="*/ 578 w 254928"/>
                  <a:gd name="connsiteY1" fmla="*/ 94492 h 121488"/>
                  <a:gd name="connsiteX2" fmla="*/ 27014 w 254928"/>
                  <a:gd name="connsiteY2" fmla="*/ 55803 h 121488"/>
                  <a:gd name="connsiteX3" fmla="*/ 209385 w 254928"/>
                  <a:gd name="connsiteY3" fmla="*/ 2445 h 121488"/>
                  <a:gd name="connsiteX4" fmla="*/ 252507 w 254928"/>
                  <a:gd name="connsiteY4" fmla="*/ 20738 h 121488"/>
                  <a:gd name="connsiteX5" fmla="*/ 234213 w 254928"/>
                  <a:gd name="connsiteY5" fmla="*/ 63861 h 121488"/>
                  <a:gd name="connsiteX6" fmla="*/ 39248 w 254928"/>
                  <a:gd name="connsiteY6" fmla="*/ 120931 h 121488"/>
                  <a:gd name="connsiteX7" fmla="*/ 33088 w 254928"/>
                  <a:gd name="connsiteY7" fmla="*/ 121488 h 12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928" h="121488">
                    <a:moveTo>
                      <a:pt x="33088" y="121488"/>
                    </a:moveTo>
                    <a:cubicBezTo>
                      <a:pt x="17482" y="121488"/>
                      <a:pt x="3562" y="110399"/>
                      <a:pt x="578" y="94492"/>
                    </a:cubicBezTo>
                    <a:cubicBezTo>
                      <a:pt x="-2807" y="76503"/>
                      <a:pt x="9016" y="59203"/>
                      <a:pt x="27014" y="55803"/>
                    </a:cubicBezTo>
                    <a:cubicBezTo>
                      <a:pt x="89567" y="44022"/>
                      <a:pt x="150924" y="26083"/>
                      <a:pt x="209385" y="2445"/>
                    </a:cubicBezTo>
                    <a:cubicBezTo>
                      <a:pt x="226338" y="-4465"/>
                      <a:pt x="245654" y="3784"/>
                      <a:pt x="252507" y="20738"/>
                    </a:cubicBezTo>
                    <a:cubicBezTo>
                      <a:pt x="259360" y="37692"/>
                      <a:pt x="251173" y="56993"/>
                      <a:pt x="234213" y="63861"/>
                    </a:cubicBezTo>
                    <a:cubicBezTo>
                      <a:pt x="171697" y="89128"/>
                      <a:pt x="106118" y="108328"/>
                      <a:pt x="39248" y="120931"/>
                    </a:cubicBezTo>
                    <a:cubicBezTo>
                      <a:pt x="37180" y="121294"/>
                      <a:pt x="35125" y="121488"/>
                      <a:pt x="33088" y="121488"/>
                    </a:cubicBezTo>
                    <a:close/>
                  </a:path>
                </a:pathLst>
              </a:custGeom>
              <a:solidFill>
                <a:srgbClr val="D9D8D7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F157EC-FE21-6A4E-B8AE-716F1815955F}"/>
                </a:ext>
              </a:extLst>
            </p:cNvPr>
            <p:cNvSpPr/>
            <p:nvPr/>
          </p:nvSpPr>
          <p:spPr>
            <a:xfrm>
              <a:off x="1041631" y="4491344"/>
              <a:ext cx="1370177" cy="709859"/>
            </a:xfrm>
            <a:custGeom>
              <a:avLst/>
              <a:gdLst>
                <a:gd name="connsiteX0" fmla="*/ 685096 w 1370177"/>
                <a:gd name="connsiteY0" fmla="*/ 0 h 709859"/>
                <a:gd name="connsiteX1" fmla="*/ 0 w 1370177"/>
                <a:gd name="connsiteY1" fmla="*/ 354941 h 709859"/>
                <a:gd name="connsiteX2" fmla="*/ 685096 w 1370177"/>
                <a:gd name="connsiteY2" fmla="*/ 709860 h 709859"/>
                <a:gd name="connsiteX3" fmla="*/ 1370178 w 1370177"/>
                <a:gd name="connsiteY3" fmla="*/ 354941 h 709859"/>
                <a:gd name="connsiteX4" fmla="*/ 685096 w 1370177"/>
                <a:gd name="connsiteY4" fmla="*/ 0 h 70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177" h="709859">
                  <a:moveTo>
                    <a:pt x="685096" y="0"/>
                  </a:moveTo>
                  <a:cubicBezTo>
                    <a:pt x="402068" y="0"/>
                    <a:pt x="151964" y="140264"/>
                    <a:pt x="0" y="354941"/>
                  </a:cubicBezTo>
                  <a:cubicBezTo>
                    <a:pt x="151966" y="569596"/>
                    <a:pt x="402068" y="709860"/>
                    <a:pt x="685096" y="709860"/>
                  </a:cubicBezTo>
                  <a:cubicBezTo>
                    <a:pt x="968123" y="709860"/>
                    <a:pt x="1218206" y="569596"/>
                    <a:pt x="1370178" y="354941"/>
                  </a:cubicBezTo>
                  <a:cubicBezTo>
                    <a:pt x="1218206" y="140270"/>
                    <a:pt x="968123" y="0"/>
                    <a:pt x="685096" y="0"/>
                  </a:cubicBezTo>
                  <a:close/>
                </a:path>
              </a:pathLst>
            </a:custGeom>
            <a:solidFill>
              <a:srgbClr val="EFEFEF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AAD346-196C-5A61-E255-35891E907A52}"/>
                </a:ext>
              </a:extLst>
            </p:cNvPr>
            <p:cNvSpPr/>
            <p:nvPr/>
          </p:nvSpPr>
          <p:spPr>
            <a:xfrm>
              <a:off x="1371758" y="4491341"/>
              <a:ext cx="709887" cy="709859"/>
            </a:xfrm>
            <a:custGeom>
              <a:avLst/>
              <a:gdLst>
                <a:gd name="connsiteX0" fmla="*/ 709888 w 709887"/>
                <a:gd name="connsiteY0" fmla="*/ 354941 h 709859"/>
                <a:gd name="connsiteX1" fmla="*/ 354969 w 709887"/>
                <a:gd name="connsiteY1" fmla="*/ 709860 h 709859"/>
                <a:gd name="connsiteX2" fmla="*/ 0 w 709887"/>
                <a:gd name="connsiteY2" fmla="*/ 354941 h 709859"/>
                <a:gd name="connsiteX3" fmla="*/ 354969 w 709887"/>
                <a:gd name="connsiteY3" fmla="*/ 0 h 709859"/>
                <a:gd name="connsiteX4" fmla="*/ 709888 w 709887"/>
                <a:gd name="connsiteY4" fmla="*/ 354941 h 70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87" h="709859">
                  <a:moveTo>
                    <a:pt x="709888" y="354941"/>
                  </a:moveTo>
                  <a:cubicBezTo>
                    <a:pt x="709888" y="550964"/>
                    <a:pt x="550947" y="709860"/>
                    <a:pt x="354969" y="709860"/>
                  </a:cubicBezTo>
                  <a:cubicBezTo>
                    <a:pt x="158918" y="709860"/>
                    <a:pt x="0" y="550956"/>
                    <a:pt x="0" y="354941"/>
                  </a:cubicBezTo>
                  <a:cubicBezTo>
                    <a:pt x="0" y="158912"/>
                    <a:pt x="158918" y="0"/>
                    <a:pt x="354969" y="0"/>
                  </a:cubicBezTo>
                  <a:cubicBezTo>
                    <a:pt x="550950" y="3"/>
                    <a:pt x="709888" y="158912"/>
                    <a:pt x="709888" y="354941"/>
                  </a:cubicBezTo>
                  <a:close/>
                </a:path>
              </a:pathLst>
            </a:custGeom>
            <a:solidFill>
              <a:srgbClr val="84D7E8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BA5D9D-B393-BE37-E9E4-B12F9B5D6661}"/>
                </a:ext>
              </a:extLst>
            </p:cNvPr>
            <p:cNvSpPr/>
            <p:nvPr/>
          </p:nvSpPr>
          <p:spPr>
            <a:xfrm>
              <a:off x="1558896" y="4678482"/>
              <a:ext cx="335603" cy="335609"/>
            </a:xfrm>
            <a:custGeom>
              <a:avLst/>
              <a:gdLst>
                <a:gd name="connsiteX0" fmla="*/ 335603 w 335603"/>
                <a:gd name="connsiteY0" fmla="*/ 167800 h 335609"/>
                <a:gd name="connsiteX1" fmla="*/ 167831 w 335603"/>
                <a:gd name="connsiteY1" fmla="*/ 335609 h 335609"/>
                <a:gd name="connsiteX2" fmla="*/ 0 w 335603"/>
                <a:gd name="connsiteY2" fmla="*/ 167800 h 335609"/>
                <a:gd name="connsiteX3" fmla="*/ 167831 w 335603"/>
                <a:gd name="connsiteY3" fmla="*/ 0 h 335609"/>
                <a:gd name="connsiteX4" fmla="*/ 335603 w 335603"/>
                <a:gd name="connsiteY4" fmla="*/ 167800 h 33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603" h="335609">
                  <a:moveTo>
                    <a:pt x="335603" y="167800"/>
                  </a:moveTo>
                  <a:cubicBezTo>
                    <a:pt x="335603" y="260462"/>
                    <a:pt x="260493" y="335609"/>
                    <a:pt x="167831" y="335609"/>
                  </a:cubicBezTo>
                  <a:cubicBezTo>
                    <a:pt x="75111" y="335609"/>
                    <a:pt x="0" y="260462"/>
                    <a:pt x="0" y="167800"/>
                  </a:cubicBezTo>
                  <a:cubicBezTo>
                    <a:pt x="0" y="75116"/>
                    <a:pt x="75111" y="0"/>
                    <a:pt x="167831" y="0"/>
                  </a:cubicBezTo>
                  <a:cubicBezTo>
                    <a:pt x="260493" y="0"/>
                    <a:pt x="335603" y="75119"/>
                    <a:pt x="335603" y="167800"/>
                  </a:cubicBezTo>
                  <a:close/>
                </a:path>
              </a:pathLst>
            </a:custGeom>
            <a:solidFill>
              <a:srgbClr val="3F4A5A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8" name="Graphic 27">
              <a:extLst>
                <a:ext uri="{FF2B5EF4-FFF2-40B4-BE49-F238E27FC236}">
                  <a16:creationId xmlns:a16="http://schemas.microsoft.com/office/drawing/2014/main" id="{F57A493D-0D17-9B9F-CBD0-6EB548250BD2}"/>
                </a:ext>
              </a:extLst>
            </p:cNvPr>
            <p:cNvGrpSpPr/>
            <p:nvPr/>
          </p:nvGrpSpPr>
          <p:grpSpPr>
            <a:xfrm>
              <a:off x="1521329" y="4640904"/>
              <a:ext cx="173524" cy="270849"/>
              <a:chOff x="1521329" y="4640904"/>
              <a:chExt cx="173524" cy="270849"/>
            </a:xfrm>
            <a:solidFill>
              <a:srgbClr val="FFFFFF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035DA59-C27C-46FC-6182-76EC291FB49A}"/>
                  </a:ext>
                </a:extLst>
              </p:cNvPr>
              <p:cNvSpPr/>
              <p:nvPr/>
            </p:nvSpPr>
            <p:spPr>
              <a:xfrm>
                <a:off x="1521329" y="4640904"/>
                <a:ext cx="173524" cy="173491"/>
              </a:xfrm>
              <a:custGeom>
                <a:avLst/>
                <a:gdLst>
                  <a:gd name="connsiteX0" fmla="*/ 173525 w 173524"/>
                  <a:gd name="connsiteY0" fmla="*/ 86745 h 173491"/>
                  <a:gd name="connsiteX1" fmla="*/ 86762 w 173524"/>
                  <a:gd name="connsiteY1" fmla="*/ 173491 h 173491"/>
                  <a:gd name="connsiteX2" fmla="*/ 0 w 173524"/>
                  <a:gd name="connsiteY2" fmla="*/ 86745 h 173491"/>
                  <a:gd name="connsiteX3" fmla="*/ 86762 w 173524"/>
                  <a:gd name="connsiteY3" fmla="*/ 0 h 173491"/>
                  <a:gd name="connsiteX4" fmla="*/ 173525 w 173524"/>
                  <a:gd name="connsiteY4" fmla="*/ 86745 h 17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24" h="173491">
                    <a:moveTo>
                      <a:pt x="173525" y="86745"/>
                    </a:moveTo>
                    <a:cubicBezTo>
                      <a:pt x="173525" y="134649"/>
                      <a:pt x="134661" y="173491"/>
                      <a:pt x="86762" y="173491"/>
                    </a:cubicBezTo>
                    <a:cubicBezTo>
                      <a:pt x="38785" y="173491"/>
                      <a:pt x="0" y="134649"/>
                      <a:pt x="0" y="86745"/>
                    </a:cubicBezTo>
                    <a:cubicBezTo>
                      <a:pt x="0" y="38811"/>
                      <a:pt x="38782" y="0"/>
                      <a:pt x="86762" y="0"/>
                    </a:cubicBezTo>
                    <a:cubicBezTo>
                      <a:pt x="134661" y="-3"/>
                      <a:pt x="173525" y="38811"/>
                      <a:pt x="173525" y="867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F630AE1-5409-378B-4BFC-A313138FC784}"/>
                  </a:ext>
                </a:extLst>
              </p:cNvPr>
              <p:cNvSpPr/>
              <p:nvPr/>
            </p:nvSpPr>
            <p:spPr>
              <a:xfrm>
                <a:off x="1577282" y="4850096"/>
                <a:ext cx="61652" cy="61657"/>
              </a:xfrm>
              <a:custGeom>
                <a:avLst/>
                <a:gdLst>
                  <a:gd name="connsiteX0" fmla="*/ 61652 w 61652"/>
                  <a:gd name="connsiteY0" fmla="*/ 30829 h 61657"/>
                  <a:gd name="connsiteX1" fmla="*/ 30815 w 61652"/>
                  <a:gd name="connsiteY1" fmla="*/ 61658 h 61657"/>
                  <a:gd name="connsiteX2" fmla="*/ 0 w 61652"/>
                  <a:gd name="connsiteY2" fmla="*/ 30829 h 61657"/>
                  <a:gd name="connsiteX3" fmla="*/ 30815 w 61652"/>
                  <a:gd name="connsiteY3" fmla="*/ 0 h 61657"/>
                  <a:gd name="connsiteX4" fmla="*/ 61652 w 61652"/>
                  <a:gd name="connsiteY4" fmla="*/ 30829 h 6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52" h="61657">
                    <a:moveTo>
                      <a:pt x="61652" y="30829"/>
                    </a:moveTo>
                    <a:cubicBezTo>
                      <a:pt x="61652" y="47848"/>
                      <a:pt x="47839" y="61658"/>
                      <a:pt x="30815" y="61658"/>
                    </a:cubicBezTo>
                    <a:cubicBezTo>
                      <a:pt x="13768" y="61658"/>
                      <a:pt x="0" y="47845"/>
                      <a:pt x="0" y="30829"/>
                    </a:cubicBezTo>
                    <a:cubicBezTo>
                      <a:pt x="0" y="13819"/>
                      <a:pt x="13768" y="0"/>
                      <a:pt x="30815" y="0"/>
                    </a:cubicBezTo>
                    <a:cubicBezTo>
                      <a:pt x="47842" y="0"/>
                      <a:pt x="61652" y="13819"/>
                      <a:pt x="61652" y="308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BA8EF7-60D3-1872-0C48-0DA231C0BE71}"/>
              </a:ext>
            </a:extLst>
          </p:cNvPr>
          <p:cNvGrpSpPr/>
          <p:nvPr/>
        </p:nvGrpSpPr>
        <p:grpSpPr>
          <a:xfrm>
            <a:off x="970837" y="1364828"/>
            <a:ext cx="1441655" cy="1441815"/>
            <a:chOff x="970837" y="1364828"/>
            <a:chExt cx="1441655" cy="144181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84EDB7-2087-0A9C-F990-2CFDDE99B79E}"/>
                </a:ext>
              </a:extLst>
            </p:cNvPr>
            <p:cNvSpPr/>
            <p:nvPr/>
          </p:nvSpPr>
          <p:spPr>
            <a:xfrm>
              <a:off x="1020406" y="1414557"/>
              <a:ext cx="1392086" cy="1392086"/>
            </a:xfrm>
            <a:custGeom>
              <a:avLst/>
              <a:gdLst>
                <a:gd name="connsiteX0" fmla="*/ 1392086 w 1392086"/>
                <a:gd name="connsiteY0" fmla="*/ 696043 h 1392086"/>
                <a:gd name="connsiteX1" fmla="*/ 696043 w 1392086"/>
                <a:gd name="connsiteY1" fmla="*/ 1392086 h 1392086"/>
                <a:gd name="connsiteX2" fmla="*/ 0 w 1392086"/>
                <a:gd name="connsiteY2" fmla="*/ 696043 h 1392086"/>
                <a:gd name="connsiteX3" fmla="*/ 696043 w 1392086"/>
                <a:gd name="connsiteY3" fmla="*/ 0 h 1392086"/>
                <a:gd name="connsiteX4" fmla="*/ 1392086 w 1392086"/>
                <a:gd name="connsiteY4" fmla="*/ 696043 h 13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086" h="1392086">
                  <a:moveTo>
                    <a:pt x="1392086" y="696043"/>
                  </a:moveTo>
                  <a:cubicBezTo>
                    <a:pt x="1392086" y="1080457"/>
                    <a:pt x="1080457" y="1392086"/>
                    <a:pt x="696043" y="1392086"/>
                  </a:cubicBezTo>
                  <a:cubicBezTo>
                    <a:pt x="311629" y="1392086"/>
                    <a:pt x="0" y="1080457"/>
                    <a:pt x="0" y="696043"/>
                  </a:cubicBezTo>
                  <a:cubicBezTo>
                    <a:pt x="0" y="311629"/>
                    <a:pt x="311629" y="0"/>
                    <a:pt x="696043" y="0"/>
                  </a:cubicBezTo>
                  <a:cubicBezTo>
                    <a:pt x="1080457" y="0"/>
                    <a:pt x="1392086" y="311629"/>
                    <a:pt x="1392086" y="696043"/>
                  </a:cubicBezTo>
                  <a:close/>
                </a:path>
              </a:pathLst>
            </a:custGeom>
            <a:solidFill>
              <a:srgbClr val="FF6C6C"/>
            </a:solidFill>
            <a:ln w="2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DBFBDA8-7CEC-6B14-4C6B-8CE1D43405F0}"/>
                </a:ext>
              </a:extLst>
            </p:cNvPr>
            <p:cNvSpPr/>
            <p:nvPr/>
          </p:nvSpPr>
          <p:spPr>
            <a:xfrm rot="21029999">
              <a:off x="1253728" y="1648118"/>
              <a:ext cx="924989" cy="924995"/>
            </a:xfrm>
            <a:custGeom>
              <a:avLst/>
              <a:gdLst>
                <a:gd name="connsiteX0" fmla="*/ 924990 w 924989"/>
                <a:gd name="connsiteY0" fmla="*/ 462498 h 924995"/>
                <a:gd name="connsiteX1" fmla="*/ 462495 w 924989"/>
                <a:gd name="connsiteY1" fmla="*/ 924995 h 924995"/>
                <a:gd name="connsiteX2" fmla="*/ 0 w 924989"/>
                <a:gd name="connsiteY2" fmla="*/ 462498 h 924995"/>
                <a:gd name="connsiteX3" fmla="*/ 462495 w 924989"/>
                <a:gd name="connsiteY3" fmla="*/ 0 h 924995"/>
                <a:gd name="connsiteX4" fmla="*/ 924990 w 924989"/>
                <a:gd name="connsiteY4" fmla="*/ 462498 h 9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989" h="924995">
                  <a:moveTo>
                    <a:pt x="924990" y="462498"/>
                  </a:moveTo>
                  <a:cubicBezTo>
                    <a:pt x="924990" y="717928"/>
                    <a:pt x="717924" y="924995"/>
                    <a:pt x="462495" y="924995"/>
                  </a:cubicBezTo>
                  <a:cubicBezTo>
                    <a:pt x="207066" y="924995"/>
                    <a:pt x="0" y="717928"/>
                    <a:pt x="0" y="462498"/>
                  </a:cubicBezTo>
                  <a:cubicBezTo>
                    <a:pt x="0" y="207067"/>
                    <a:pt x="207066" y="0"/>
                    <a:pt x="462495" y="0"/>
                  </a:cubicBezTo>
                  <a:cubicBezTo>
                    <a:pt x="717923" y="0"/>
                    <a:pt x="924990" y="207067"/>
                    <a:pt x="924990" y="462498"/>
                  </a:cubicBezTo>
                  <a:close/>
                </a:path>
              </a:pathLst>
            </a:custGeom>
            <a:solidFill>
              <a:srgbClr val="F0F7FF"/>
            </a:solidFill>
            <a:ln w="2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D77460-BDA1-B8A2-D23B-3FD82C58E5B0}"/>
                </a:ext>
              </a:extLst>
            </p:cNvPr>
            <p:cNvSpPr/>
            <p:nvPr/>
          </p:nvSpPr>
          <p:spPr>
            <a:xfrm rot="17820039">
              <a:off x="1487577" y="1881737"/>
              <a:ext cx="458223" cy="458223"/>
            </a:xfrm>
            <a:custGeom>
              <a:avLst/>
              <a:gdLst>
                <a:gd name="connsiteX0" fmla="*/ 458223 w 458223"/>
                <a:gd name="connsiteY0" fmla="*/ 229112 h 458223"/>
                <a:gd name="connsiteX1" fmla="*/ 229112 w 458223"/>
                <a:gd name="connsiteY1" fmla="*/ 458223 h 458223"/>
                <a:gd name="connsiteX2" fmla="*/ 0 w 458223"/>
                <a:gd name="connsiteY2" fmla="*/ 229112 h 458223"/>
                <a:gd name="connsiteX3" fmla="*/ 229112 w 458223"/>
                <a:gd name="connsiteY3" fmla="*/ 0 h 458223"/>
                <a:gd name="connsiteX4" fmla="*/ 458223 w 458223"/>
                <a:gd name="connsiteY4" fmla="*/ 229112 h 45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223" h="458223">
                  <a:moveTo>
                    <a:pt x="458223" y="229112"/>
                  </a:moveTo>
                  <a:cubicBezTo>
                    <a:pt x="458223" y="355647"/>
                    <a:pt x="355647" y="458223"/>
                    <a:pt x="229112" y="458223"/>
                  </a:cubicBezTo>
                  <a:cubicBezTo>
                    <a:pt x="102577" y="458223"/>
                    <a:pt x="0" y="355647"/>
                    <a:pt x="0" y="229112"/>
                  </a:cubicBezTo>
                  <a:cubicBezTo>
                    <a:pt x="0" y="102577"/>
                    <a:pt x="102577" y="0"/>
                    <a:pt x="229112" y="0"/>
                  </a:cubicBezTo>
                  <a:cubicBezTo>
                    <a:pt x="355647" y="0"/>
                    <a:pt x="458223" y="102577"/>
                    <a:pt x="458223" y="229112"/>
                  </a:cubicBezTo>
                  <a:close/>
                </a:path>
              </a:pathLst>
            </a:custGeom>
            <a:solidFill>
              <a:srgbClr val="FF6C6C"/>
            </a:solidFill>
            <a:ln w="2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B7F442C-03FF-6B8C-2AB7-3AF25F0438D0}"/>
                </a:ext>
              </a:extLst>
            </p:cNvPr>
            <p:cNvSpPr/>
            <p:nvPr/>
          </p:nvSpPr>
          <p:spPr>
            <a:xfrm>
              <a:off x="970837" y="1364828"/>
              <a:ext cx="528030" cy="528032"/>
            </a:xfrm>
            <a:custGeom>
              <a:avLst/>
              <a:gdLst>
                <a:gd name="connsiteX0" fmla="*/ 515641 w 528030"/>
                <a:gd name="connsiteY0" fmla="*/ 216946 h 528032"/>
                <a:gd name="connsiteX1" fmla="*/ 311087 w 528030"/>
                <a:gd name="connsiteY1" fmla="*/ 12392 h 528032"/>
                <a:gd name="connsiteX2" fmla="*/ 272181 w 528030"/>
                <a:gd name="connsiteY2" fmla="*/ 969 h 528032"/>
                <a:gd name="connsiteX3" fmla="*/ 241543 w 528030"/>
                <a:gd name="connsiteY3" fmla="*/ 27529 h 528032"/>
                <a:gd name="connsiteX4" fmla="*/ 199675 w 528030"/>
                <a:gd name="connsiteY4" fmla="*/ 139861 h 528032"/>
                <a:gd name="connsiteX5" fmla="*/ 211635 w 528030"/>
                <a:gd name="connsiteY5" fmla="*/ 211639 h 528032"/>
                <a:gd name="connsiteX6" fmla="*/ 139857 w 528030"/>
                <a:gd name="connsiteY6" fmla="*/ 199679 h 528032"/>
                <a:gd name="connsiteX7" fmla="*/ 27528 w 528030"/>
                <a:gd name="connsiteY7" fmla="*/ 241544 h 528032"/>
                <a:gd name="connsiteX8" fmla="*/ 968 w 528030"/>
                <a:gd name="connsiteY8" fmla="*/ 272182 h 528032"/>
                <a:gd name="connsiteX9" fmla="*/ 12391 w 528030"/>
                <a:gd name="connsiteY9" fmla="*/ 311088 h 528032"/>
                <a:gd name="connsiteX10" fmla="*/ 216945 w 528030"/>
                <a:gd name="connsiteY10" fmla="*/ 515642 h 528032"/>
                <a:gd name="connsiteX11" fmla="*/ 246853 w 528030"/>
                <a:gd name="connsiteY11" fmla="*/ 528033 h 528032"/>
                <a:gd name="connsiteX12" fmla="*/ 254399 w 528030"/>
                <a:gd name="connsiteY12" fmla="*/ 527356 h 528032"/>
                <a:gd name="connsiteX13" fmla="*/ 456617 w 528030"/>
                <a:gd name="connsiteY13" fmla="*/ 490697 h 528032"/>
                <a:gd name="connsiteX14" fmla="*/ 490693 w 528030"/>
                <a:gd name="connsiteY14" fmla="*/ 456621 h 528032"/>
                <a:gd name="connsiteX15" fmla="*/ 527352 w 528030"/>
                <a:gd name="connsiteY15" fmla="*/ 254403 h 528032"/>
                <a:gd name="connsiteX16" fmla="*/ 515641 w 528030"/>
                <a:gd name="connsiteY16" fmla="*/ 216946 h 52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8030" h="528032">
                  <a:moveTo>
                    <a:pt x="515641" y="216946"/>
                  </a:moveTo>
                  <a:lnTo>
                    <a:pt x="311087" y="12392"/>
                  </a:lnTo>
                  <a:cubicBezTo>
                    <a:pt x="300910" y="2210"/>
                    <a:pt x="286247" y="-2094"/>
                    <a:pt x="272181" y="969"/>
                  </a:cubicBezTo>
                  <a:cubicBezTo>
                    <a:pt x="258115" y="4031"/>
                    <a:pt x="246571" y="14039"/>
                    <a:pt x="241543" y="27529"/>
                  </a:cubicBezTo>
                  <a:lnTo>
                    <a:pt x="199675" y="139861"/>
                  </a:lnTo>
                  <a:lnTo>
                    <a:pt x="211635" y="211639"/>
                  </a:lnTo>
                  <a:lnTo>
                    <a:pt x="139857" y="199679"/>
                  </a:lnTo>
                  <a:lnTo>
                    <a:pt x="27528" y="241544"/>
                  </a:lnTo>
                  <a:cubicBezTo>
                    <a:pt x="14038" y="246572"/>
                    <a:pt x="4030" y="258116"/>
                    <a:pt x="968" y="272182"/>
                  </a:cubicBezTo>
                  <a:cubicBezTo>
                    <a:pt x="-2092" y="286248"/>
                    <a:pt x="2208" y="300908"/>
                    <a:pt x="12391" y="311088"/>
                  </a:cubicBezTo>
                  <a:lnTo>
                    <a:pt x="216945" y="515642"/>
                  </a:lnTo>
                  <a:cubicBezTo>
                    <a:pt x="224947" y="523648"/>
                    <a:pt x="235736" y="528033"/>
                    <a:pt x="246853" y="528033"/>
                  </a:cubicBezTo>
                  <a:cubicBezTo>
                    <a:pt x="249359" y="528033"/>
                    <a:pt x="251883" y="527810"/>
                    <a:pt x="254399" y="527356"/>
                  </a:cubicBezTo>
                  <a:lnTo>
                    <a:pt x="456617" y="490697"/>
                  </a:lnTo>
                  <a:cubicBezTo>
                    <a:pt x="473965" y="487550"/>
                    <a:pt x="487546" y="473969"/>
                    <a:pt x="490693" y="456621"/>
                  </a:cubicBezTo>
                  <a:lnTo>
                    <a:pt x="527352" y="254403"/>
                  </a:lnTo>
                  <a:cubicBezTo>
                    <a:pt x="529825" y="240754"/>
                    <a:pt x="525451" y="226756"/>
                    <a:pt x="515641" y="216946"/>
                  </a:cubicBezTo>
                  <a:close/>
                </a:path>
              </a:pathLst>
            </a:custGeom>
            <a:solidFill>
              <a:srgbClr val="29376D"/>
            </a:solidFill>
            <a:ln w="2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AC7DFA-F5F4-C366-FF01-7C48AA065020}"/>
                </a:ext>
              </a:extLst>
            </p:cNvPr>
            <p:cNvSpPr/>
            <p:nvPr/>
          </p:nvSpPr>
          <p:spPr>
            <a:xfrm>
              <a:off x="1110694" y="1504689"/>
              <a:ext cx="648210" cy="648209"/>
            </a:xfrm>
            <a:custGeom>
              <a:avLst/>
              <a:gdLst>
                <a:gd name="connsiteX0" fmla="*/ 635822 w 648210"/>
                <a:gd name="connsiteY0" fmla="*/ 576000 h 648209"/>
                <a:gd name="connsiteX1" fmla="*/ 59819 w 648210"/>
                <a:gd name="connsiteY1" fmla="*/ 0 h 648209"/>
                <a:gd name="connsiteX2" fmla="*/ 43579 w 648210"/>
                <a:gd name="connsiteY2" fmla="*/ 43579 h 648209"/>
                <a:gd name="connsiteX3" fmla="*/ 0 w 648210"/>
                <a:gd name="connsiteY3" fmla="*/ 59819 h 648209"/>
                <a:gd name="connsiteX4" fmla="*/ 576003 w 648210"/>
                <a:gd name="connsiteY4" fmla="*/ 635822 h 648209"/>
                <a:gd name="connsiteX5" fmla="*/ 605911 w 648210"/>
                <a:gd name="connsiteY5" fmla="*/ 648210 h 648209"/>
                <a:gd name="connsiteX6" fmla="*/ 635819 w 648210"/>
                <a:gd name="connsiteY6" fmla="*/ 635822 h 648209"/>
                <a:gd name="connsiteX7" fmla="*/ 635822 w 648210"/>
                <a:gd name="connsiteY7" fmla="*/ 576000 h 6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10" h="648209">
                  <a:moveTo>
                    <a:pt x="635822" y="576000"/>
                  </a:moveTo>
                  <a:lnTo>
                    <a:pt x="59819" y="0"/>
                  </a:lnTo>
                  <a:lnTo>
                    <a:pt x="43579" y="43579"/>
                  </a:lnTo>
                  <a:lnTo>
                    <a:pt x="0" y="59819"/>
                  </a:lnTo>
                  <a:lnTo>
                    <a:pt x="576003" y="635822"/>
                  </a:lnTo>
                  <a:cubicBezTo>
                    <a:pt x="584263" y="644082"/>
                    <a:pt x="595088" y="648210"/>
                    <a:pt x="605911" y="648210"/>
                  </a:cubicBezTo>
                  <a:cubicBezTo>
                    <a:pt x="616737" y="648210"/>
                    <a:pt x="627563" y="644079"/>
                    <a:pt x="635819" y="635822"/>
                  </a:cubicBezTo>
                  <a:cubicBezTo>
                    <a:pt x="652341" y="619303"/>
                    <a:pt x="652341" y="592520"/>
                    <a:pt x="635822" y="576000"/>
                  </a:cubicBezTo>
                  <a:close/>
                </a:path>
              </a:pathLst>
            </a:custGeom>
            <a:solidFill>
              <a:srgbClr val="47568C"/>
            </a:solidFill>
            <a:ln w="2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2EB6C4-91E6-0E0D-0E8C-D58CCEB5D37E}"/>
              </a:ext>
            </a:extLst>
          </p:cNvPr>
          <p:cNvSpPr txBox="1"/>
          <p:nvPr/>
        </p:nvSpPr>
        <p:spPr>
          <a:xfrm>
            <a:off x="396239" y="228600"/>
            <a:ext cx="4599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Inter ExtraBold" panose="020B0604020202020204" charset="0"/>
                <a:ea typeface="Inter ExtraBold" panose="020B0604020202020204" charset="0"/>
              </a:rPr>
              <a:t>INGESTION MODE</a:t>
            </a:r>
          </a:p>
        </p:txBody>
      </p:sp>
    </p:spTree>
    <p:extLst>
      <p:ext uri="{BB962C8B-B14F-4D97-AF65-F5344CB8AC3E}">
        <p14:creationId xmlns:p14="http://schemas.microsoft.com/office/powerpoint/2010/main" val="284410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9D1C5-FCAB-0535-DD37-56EFA7BEDF88}"/>
              </a:ext>
            </a:extLst>
          </p:cNvPr>
          <p:cNvGrpSpPr/>
          <p:nvPr/>
        </p:nvGrpSpPr>
        <p:grpSpPr>
          <a:xfrm>
            <a:off x="4047624" y="2282766"/>
            <a:ext cx="4494396" cy="1179160"/>
            <a:chOff x="5232033" y="2071757"/>
            <a:chExt cx="4494396" cy="11791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8D6ED-43C9-A1E4-40BF-7B21CD022F2E}"/>
                </a:ext>
              </a:extLst>
            </p:cNvPr>
            <p:cNvSpPr txBox="1"/>
            <p:nvPr/>
          </p:nvSpPr>
          <p:spPr>
            <a:xfrm>
              <a:off x="5232033" y="2071757"/>
              <a:ext cx="3736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00000"/>
                </a:lnSpc>
                <a:defRPr b="1"/>
              </a:pPr>
              <a:r>
                <a:rPr lang="en-US" sz="2400" b="1" dirty="0"/>
                <a:t>Infrastructure as Code (</a:t>
              </a:r>
              <a:r>
                <a:rPr lang="en-US" sz="2400" b="1" dirty="0" err="1"/>
                <a:t>IaC</a:t>
              </a:r>
              <a:r>
                <a:rPr lang="en-US" sz="2400" b="1" dirty="0"/>
                <a:t>) 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9D8D4-BE60-55C5-166E-34419C813ACC}"/>
                </a:ext>
              </a:extLst>
            </p:cNvPr>
            <p:cNvSpPr txBox="1"/>
            <p:nvPr/>
          </p:nvSpPr>
          <p:spPr>
            <a:xfrm>
              <a:off x="5232033" y="2543031"/>
              <a:ext cx="44943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sz="2000" dirty="0"/>
                <a:t>Azure Resource Manager (ARM) templates (JSON files)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14714C-7FB8-935C-BFEE-AA0AD4F5E3B1}"/>
              </a:ext>
            </a:extLst>
          </p:cNvPr>
          <p:cNvGrpSpPr/>
          <p:nvPr/>
        </p:nvGrpSpPr>
        <p:grpSpPr>
          <a:xfrm>
            <a:off x="4047624" y="3999042"/>
            <a:ext cx="6103337" cy="1033771"/>
            <a:chOff x="5232033" y="2071757"/>
            <a:chExt cx="7528172" cy="5800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3B3B7E-FB2E-736D-1EC1-03163964F26F}"/>
                </a:ext>
              </a:extLst>
            </p:cNvPr>
            <p:cNvSpPr txBox="1"/>
            <p:nvPr/>
          </p:nvSpPr>
          <p:spPr>
            <a:xfrm>
              <a:off x="5232033" y="2071757"/>
              <a:ext cx="7528172" cy="41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00000"/>
                </a:lnSpc>
                <a:defRPr b="1"/>
              </a:pPr>
              <a:r>
                <a:rPr lang="en-US" sz="2400" b="1" dirty="0"/>
                <a:t>CI/CD (Continuous Integration and Continuous</a:t>
              </a:r>
            </a:p>
            <a:p>
              <a:pPr lvl="0">
                <a:lnSpc>
                  <a:spcPct val="100000"/>
                </a:lnSpc>
                <a:defRPr b="1"/>
              </a:pPr>
              <a:r>
                <a:rPr lang="en-US" sz="2400" b="1" dirty="0"/>
                <a:t> Delivery/Deployment)</a:t>
              </a:r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CC0835-8F55-22CF-C6E2-8DE0A03BC286}"/>
                </a:ext>
              </a:extLst>
            </p:cNvPr>
            <p:cNvSpPr txBox="1"/>
            <p:nvPr/>
          </p:nvSpPr>
          <p:spPr>
            <a:xfrm>
              <a:off x="5232033" y="2543031"/>
              <a:ext cx="4494396" cy="10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IN" sz="600" dirty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F42B99-FE7C-D73F-1D95-DE3BDE8D159A}"/>
              </a:ext>
            </a:extLst>
          </p:cNvPr>
          <p:cNvSpPr txBox="1"/>
          <p:nvPr/>
        </p:nvSpPr>
        <p:spPr>
          <a:xfrm>
            <a:off x="2979420" y="424687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Deployment Strategy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46" name="Picture Placeholder 45" descr="A person holding a burger&#10;&#10;Description automatically generated with low confidence">
            <a:extLst>
              <a:ext uri="{FF2B5EF4-FFF2-40B4-BE49-F238E27FC236}">
                <a16:creationId xmlns:a16="http://schemas.microsoft.com/office/drawing/2014/main" id="{A1221A80-674B-41D4-D0E2-BCB4D095DB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2302980" y="2034714"/>
            <a:ext cx="1598259" cy="1598259"/>
          </a:xfrm>
        </p:spPr>
      </p:pic>
      <p:pic>
        <p:nvPicPr>
          <p:cNvPr id="48" name="Picture Placeholder 47" descr="A picture containing indoor, food&#10;&#10;Description automatically generated">
            <a:extLst>
              <a:ext uri="{FF2B5EF4-FFF2-40B4-BE49-F238E27FC236}">
                <a16:creationId xmlns:a16="http://schemas.microsoft.com/office/drawing/2014/main" id="{02FA00A8-170D-407C-6B02-49FD236EED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2302980" y="3999042"/>
            <a:ext cx="1598259" cy="1598259"/>
          </a:xfrm>
        </p:spPr>
      </p:pic>
      <p:sp>
        <p:nvSpPr>
          <p:cNvPr id="31" name="Rectangle 9">
            <a:extLst>
              <a:ext uri="{FF2B5EF4-FFF2-40B4-BE49-F238E27FC236}">
                <a16:creationId xmlns:a16="http://schemas.microsoft.com/office/drawing/2014/main" id="{F710907D-0A66-78B4-EC04-6B3E1F2B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624" y="4752989"/>
            <a:ext cx="42371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deployment are automated.</a:t>
            </a:r>
          </a:p>
        </p:txBody>
      </p:sp>
    </p:spTree>
    <p:extLst>
      <p:ext uri="{BB962C8B-B14F-4D97-AF65-F5344CB8AC3E}">
        <p14:creationId xmlns:p14="http://schemas.microsoft.com/office/powerpoint/2010/main" val="10788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248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Inter</vt:lpstr>
      <vt:lpstr>Haettenschweiler</vt:lpstr>
      <vt:lpstr>Inter ExtraBold</vt:lpstr>
      <vt:lpstr>Calibri Light</vt:lpstr>
      <vt:lpstr>Amasis MT Pro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Sagar singh</cp:lastModifiedBy>
  <cp:revision>266</cp:revision>
  <dcterms:created xsi:type="dcterms:W3CDTF">2021-11-17T09:33:18Z</dcterms:created>
  <dcterms:modified xsi:type="dcterms:W3CDTF">2024-04-18T21:04:28Z</dcterms:modified>
</cp:coreProperties>
</file>