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22-06-2021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22-06-2021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22-06-2021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22-06-2021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22-06-2021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22-06-2021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22-06-2021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22-06-2021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HEART DISEASE PREDICTION USING MACHINE LEARNING</a:t>
            </a:r>
            <a:endParaRPr lang="en-US" dirty="0"/>
          </a:p>
        </p:txBody>
      </p:sp>
    </p:spTree>
    <p:extLst>
      <p:ext uri="{BB962C8B-B14F-4D97-AF65-F5344CB8AC3E}">
        <p14:creationId xmlns:p14="http://schemas.microsoft.com/office/powerpoint/2010/main" val="3696248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ARCHITECTURE OF PROPOSED MODEL</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5962" y="1981201"/>
            <a:ext cx="6591329" cy="290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008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pPr marL="109728" indent="0">
              <a:buNone/>
            </a:pPr>
            <a:r>
              <a:rPr lang="en-US" b="1" dirty="0" smtClean="0"/>
              <a:t>Software </a:t>
            </a:r>
            <a:r>
              <a:rPr lang="en-US" b="1" dirty="0"/>
              <a:t>Requirements:</a:t>
            </a:r>
          </a:p>
          <a:p>
            <a:r>
              <a:rPr lang="en-US" dirty="0"/>
              <a:t>Operating System 	: Windows </a:t>
            </a:r>
          </a:p>
          <a:p>
            <a:r>
              <a:rPr lang="en-US" dirty="0"/>
              <a:t> Tool   			: Anaconda with </a:t>
            </a:r>
            <a:r>
              <a:rPr lang="en-US" dirty="0" err="1" smtClean="0"/>
              <a:t>Jupyter</a:t>
            </a:r>
            <a:r>
              <a:rPr lang="en-US" smtClean="0"/>
              <a:t> 					Lab</a:t>
            </a:r>
            <a:endParaRPr lang="en-US" dirty="0" smtClean="0"/>
          </a:p>
          <a:p>
            <a:endParaRPr lang="en-US" dirty="0"/>
          </a:p>
          <a:p>
            <a:pPr marL="109728" indent="0">
              <a:buNone/>
            </a:pPr>
            <a:r>
              <a:rPr lang="en-US" b="1" dirty="0" smtClean="0"/>
              <a:t>Hardware </a:t>
            </a:r>
            <a:r>
              <a:rPr lang="en-US" b="1" dirty="0"/>
              <a:t>requirements:</a:t>
            </a:r>
          </a:p>
          <a:p>
            <a:r>
              <a:rPr lang="en-US" dirty="0"/>
              <a:t>Processor   		: Pentium IV/III</a:t>
            </a:r>
          </a:p>
          <a:p>
            <a:r>
              <a:rPr lang="en-US" dirty="0"/>
              <a:t>Hard disk   		: minimum 80 GB</a:t>
            </a:r>
          </a:p>
          <a:p>
            <a:r>
              <a:rPr lang="en-US" dirty="0"/>
              <a:t>RAM        		: minimum 2 GB</a:t>
            </a:r>
          </a:p>
          <a:p>
            <a:endParaRPr lang="en-US" dirty="0"/>
          </a:p>
        </p:txBody>
      </p:sp>
    </p:spTree>
    <p:extLst>
      <p:ext uri="{BB962C8B-B14F-4D97-AF65-F5344CB8AC3E}">
        <p14:creationId xmlns:p14="http://schemas.microsoft.com/office/powerpoint/2010/main" val="601063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dirty="0"/>
              <a:t>In today’s era deaths due to heart disease has become a major issue approximately one person dies per minute due to heart disease. </a:t>
            </a:r>
            <a:endParaRPr lang="en-US" dirty="0" smtClean="0"/>
          </a:p>
          <a:p>
            <a:pPr algn="just"/>
            <a:endParaRPr lang="en-US" dirty="0" smtClean="0"/>
          </a:p>
          <a:p>
            <a:pPr algn="just"/>
            <a:r>
              <a:rPr lang="en-US" dirty="0" smtClean="0"/>
              <a:t>This </a:t>
            </a:r>
            <a:r>
              <a:rPr lang="en-US" dirty="0"/>
              <a:t>is considering both male and female category and this ratio may vary according to the region also this ratio is considered for the people of age group 25-69. </a:t>
            </a:r>
            <a:endParaRPr lang="en-US" dirty="0" smtClean="0"/>
          </a:p>
          <a:p>
            <a:pPr algn="just"/>
            <a:endParaRPr lang="en-US" dirty="0" smtClean="0"/>
          </a:p>
          <a:p>
            <a:pPr algn="just"/>
            <a:r>
              <a:rPr lang="en-US" dirty="0" smtClean="0"/>
              <a:t>This </a:t>
            </a:r>
            <a:r>
              <a:rPr lang="en-US" dirty="0"/>
              <a:t>does not indicate that the people with other age group will not be affected by heart diseases. </a:t>
            </a:r>
            <a:endParaRPr lang="en-US" dirty="0" smtClean="0"/>
          </a:p>
          <a:p>
            <a:pPr algn="just"/>
            <a:endParaRPr lang="en-US" dirty="0" smtClean="0"/>
          </a:p>
          <a:p>
            <a:pPr algn="just"/>
            <a:r>
              <a:rPr lang="en-US" dirty="0" smtClean="0"/>
              <a:t>This </a:t>
            </a:r>
            <a:r>
              <a:rPr lang="en-US" dirty="0"/>
              <a:t>problem may start in early age group also and predict the cause and disease is a major challenge nowadays. </a:t>
            </a:r>
            <a:endParaRPr lang="en-US" dirty="0" smtClean="0"/>
          </a:p>
          <a:p>
            <a:pPr algn="just"/>
            <a:endParaRPr lang="en-US" dirty="0" smtClean="0"/>
          </a:p>
          <a:p>
            <a:pPr algn="just"/>
            <a:r>
              <a:rPr lang="en-US" dirty="0" smtClean="0"/>
              <a:t>in </a:t>
            </a:r>
            <a:r>
              <a:rPr lang="en-US" dirty="0"/>
              <a:t>this </a:t>
            </a:r>
            <a:r>
              <a:rPr lang="en-US" dirty="0" smtClean="0"/>
              <a:t>project, </a:t>
            </a:r>
            <a:r>
              <a:rPr lang="en-US" dirty="0"/>
              <a:t>we </a:t>
            </a:r>
            <a:r>
              <a:rPr lang="en-US" dirty="0" smtClean="0"/>
              <a:t>develop a GUI </a:t>
            </a:r>
            <a:r>
              <a:rPr lang="en-US" dirty="0"/>
              <a:t>based system for predicting heart disease.</a:t>
            </a:r>
          </a:p>
          <a:p>
            <a:pPr algn="just"/>
            <a:endParaRPr lang="en-US" dirty="0"/>
          </a:p>
        </p:txBody>
      </p:sp>
      <p:sp>
        <p:nvSpPr>
          <p:cNvPr id="2" name="Title 1"/>
          <p:cNvSpPr>
            <a:spLocks noGrp="1"/>
          </p:cNvSpPr>
          <p:nvPr>
            <p:ph type="title"/>
          </p:nvPr>
        </p:nvSpPr>
        <p:spPr/>
        <p:txBody>
          <a:bodyPr/>
          <a:lstStyle/>
          <a:p>
            <a:r>
              <a:rPr lang="en-US" dirty="0" smtClean="0"/>
              <a:t>ABSTRACT</a:t>
            </a:r>
            <a:endParaRPr lang="en-US" dirty="0"/>
          </a:p>
        </p:txBody>
      </p:sp>
    </p:spTree>
    <p:extLst>
      <p:ext uri="{BB962C8B-B14F-4D97-AF65-F5344CB8AC3E}">
        <p14:creationId xmlns:p14="http://schemas.microsoft.com/office/powerpoint/2010/main" val="1144162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a:t>Machine learning is to predict the future from past data. Machine learning (ML) is a type of artificial intelligence (AI) that provides computers with the ability to learn without being explicitly </a:t>
            </a:r>
            <a:r>
              <a:rPr lang="en-US" dirty="0" smtClean="0"/>
              <a:t>programmed</a:t>
            </a:r>
          </a:p>
          <a:p>
            <a:pPr algn="just"/>
            <a:endParaRPr lang="en-US" dirty="0"/>
          </a:p>
          <a:p>
            <a:pPr algn="just"/>
            <a:r>
              <a:rPr lang="en-US" dirty="0"/>
              <a:t>Machine learning focuses on the development of Computer Programs that can change when exposed to new data and the basics of Machine Learning, implementation of a simple machine learning algorithm using python. Process of training and prediction involves use of specialized algorithms</a:t>
            </a:r>
            <a:r>
              <a:rPr lang="en-US" dirty="0" smtClean="0"/>
              <a:t>.</a:t>
            </a:r>
          </a:p>
          <a:p>
            <a:pPr algn="just"/>
            <a:endParaRPr lang="en-US" dirty="0"/>
          </a:p>
          <a:p>
            <a:pPr algn="just"/>
            <a:r>
              <a:rPr lang="en-US" dirty="0"/>
              <a:t>It feed the training data to an algorithm, and the algorithm uses this training data to give predictions on a new test data. </a:t>
            </a:r>
            <a:endParaRPr lang="en-US" dirty="0"/>
          </a:p>
        </p:txBody>
      </p:sp>
      <p:sp>
        <p:nvSpPr>
          <p:cNvPr id="3" name="Title 2"/>
          <p:cNvSpPr>
            <a:spLocks noGrp="1"/>
          </p:cNvSpPr>
          <p:nvPr>
            <p:ph type="title"/>
          </p:nvPr>
        </p:nvSpPr>
        <p:spPr/>
        <p:txBody>
          <a:bodyPr>
            <a:normAutofit fontScale="90000"/>
          </a:bodyPr>
          <a:lstStyle/>
          <a:p>
            <a:r>
              <a:rPr lang="en-US" dirty="0">
                <a:effectLst/>
              </a:rPr>
              <a:t>Domain overview:</a:t>
            </a:r>
            <a:br>
              <a:rPr lang="en-US" dirty="0">
                <a:effectLst/>
              </a:rPr>
            </a:br>
            <a:endParaRPr lang="en-US" dirty="0"/>
          </a:p>
        </p:txBody>
      </p:sp>
    </p:spTree>
    <p:extLst>
      <p:ext uri="{BB962C8B-B14F-4D97-AF65-F5344CB8AC3E}">
        <p14:creationId xmlns:p14="http://schemas.microsoft.com/office/powerpoint/2010/main" val="3673922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9787" y="1905000"/>
            <a:ext cx="4924425"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368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752600"/>
            <a:ext cx="8229600" cy="1143000"/>
          </a:xfrm>
        </p:spPr>
        <p:txBody>
          <a:bodyPr/>
          <a:lstStyle/>
          <a:p>
            <a:pPr algn="ctr"/>
            <a:r>
              <a:rPr lang="en-US" dirty="0" smtClean="0"/>
              <a:t>SYSTEM ANALYSIS</a:t>
            </a:r>
            <a:endParaRPr lang="en-US" dirty="0"/>
          </a:p>
        </p:txBody>
      </p:sp>
    </p:spTree>
    <p:extLst>
      <p:ext uri="{BB962C8B-B14F-4D97-AF65-F5344CB8AC3E}">
        <p14:creationId xmlns:p14="http://schemas.microsoft.com/office/powerpoint/2010/main" val="3788273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sz="2400" dirty="0"/>
              <a:t>In hospitals doctors use many procedures which are costly to find heart diseases.</a:t>
            </a:r>
          </a:p>
          <a:p>
            <a:pPr algn="just"/>
            <a:r>
              <a:rPr lang="en-US" sz="2400" dirty="0"/>
              <a:t> </a:t>
            </a:r>
          </a:p>
          <a:p>
            <a:pPr algn="just"/>
            <a:r>
              <a:rPr lang="en-US" sz="2400" dirty="0"/>
              <a:t>These techniques include stress test, chest x-ray, computed tomography (CT), nuclear scanning, echocardiogram (</a:t>
            </a:r>
            <a:r>
              <a:rPr lang="en-US" sz="2400" b="1" dirty="0"/>
              <a:t>heart</a:t>
            </a:r>
            <a:r>
              <a:rPr lang="en-US" sz="2400" dirty="0"/>
              <a:t> ultrasound), or magnetic resonance (MR). ... A wide range of modalities may also be used to </a:t>
            </a:r>
            <a:r>
              <a:rPr lang="en-US" sz="2400" b="1" dirty="0"/>
              <a:t>monitor</a:t>
            </a:r>
            <a:r>
              <a:rPr lang="en-US" sz="2400" dirty="0"/>
              <a:t> patients with </a:t>
            </a:r>
            <a:r>
              <a:rPr lang="en-US" sz="2400" b="1" dirty="0"/>
              <a:t>heart disease</a:t>
            </a:r>
            <a:r>
              <a:rPr lang="en-US" sz="2400" dirty="0"/>
              <a:t>/damage during and after treatment, including: Electrocardiogram (ECG or EKG</a:t>
            </a:r>
            <a:r>
              <a:rPr lang="en-US" sz="2400" dirty="0" smtClean="0"/>
              <a:t>)</a:t>
            </a:r>
          </a:p>
          <a:p>
            <a:pPr algn="just"/>
            <a:endParaRPr lang="en-US" sz="2400" dirty="0" smtClean="0"/>
          </a:p>
          <a:p>
            <a:pPr marL="109728" lvl="0" indent="0">
              <a:buNone/>
            </a:pPr>
            <a:r>
              <a:rPr lang="en-US" sz="2400" b="1" dirty="0" smtClean="0"/>
              <a:t>DRAWBACKS:</a:t>
            </a:r>
          </a:p>
          <a:p>
            <a:pPr lvl="0"/>
            <a:endParaRPr lang="en-US" sz="2400" dirty="0" smtClean="0"/>
          </a:p>
          <a:p>
            <a:pPr lvl="0"/>
            <a:r>
              <a:rPr lang="en-US" sz="2400" dirty="0" smtClean="0"/>
              <a:t> </a:t>
            </a:r>
            <a:r>
              <a:rPr lang="en-US" sz="2400" dirty="0"/>
              <a:t>Many patients cant afford huge amount for tests</a:t>
            </a:r>
            <a:r>
              <a:rPr lang="en-US" sz="2400" dirty="0" smtClean="0"/>
              <a:t>.</a:t>
            </a:r>
          </a:p>
          <a:p>
            <a:pPr lvl="0"/>
            <a:endParaRPr lang="en-US" sz="2400" dirty="0"/>
          </a:p>
          <a:p>
            <a:pPr lvl="0"/>
            <a:r>
              <a:rPr lang="en-US" sz="2400" dirty="0"/>
              <a:t>Some times even after verifying testing reports its difficult to say that a patient has heart disease or not.. </a:t>
            </a:r>
          </a:p>
          <a:p>
            <a:pPr algn="just"/>
            <a:endParaRPr lang="en-US" sz="2400" dirty="0"/>
          </a:p>
          <a:p>
            <a:pPr algn="just"/>
            <a:endParaRPr lang="en-US" sz="2400" dirty="0"/>
          </a:p>
        </p:txBody>
      </p:sp>
      <p:sp>
        <p:nvSpPr>
          <p:cNvPr id="3" name="Title 2"/>
          <p:cNvSpPr>
            <a:spLocks noGrp="1"/>
          </p:cNvSpPr>
          <p:nvPr>
            <p:ph type="title"/>
          </p:nvPr>
        </p:nvSpPr>
        <p:spPr/>
        <p:txBody>
          <a:bodyPr/>
          <a:lstStyle/>
          <a:p>
            <a:r>
              <a:rPr lang="en-US" dirty="0" smtClean="0"/>
              <a:t>EXISTING SYSTEM</a:t>
            </a:r>
            <a:endParaRPr lang="en-US" dirty="0"/>
          </a:p>
        </p:txBody>
      </p:sp>
    </p:spTree>
    <p:extLst>
      <p:ext uri="{BB962C8B-B14F-4D97-AF65-F5344CB8AC3E}">
        <p14:creationId xmlns:p14="http://schemas.microsoft.com/office/powerpoint/2010/main" val="807933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US" dirty="0" smtClean="0"/>
              <a:t>In our proposed concept, we can give new Heart data for patient as input to our algorithms.</a:t>
            </a:r>
          </a:p>
          <a:p>
            <a:pPr algn="just"/>
            <a:endParaRPr lang="en-US" dirty="0" smtClean="0"/>
          </a:p>
          <a:p>
            <a:pPr algn="just"/>
            <a:r>
              <a:rPr lang="en-US" dirty="0" smtClean="0"/>
              <a:t>The algorithms will predict </a:t>
            </a:r>
            <a:r>
              <a:rPr lang="en-US" dirty="0" err="1" smtClean="0"/>
              <a:t>weater</a:t>
            </a:r>
            <a:r>
              <a:rPr lang="en-US" dirty="0" smtClean="0"/>
              <a:t> patient has risk of heart attack or not.</a:t>
            </a:r>
          </a:p>
          <a:p>
            <a:pPr algn="just"/>
            <a:endParaRPr lang="en-US" dirty="0"/>
          </a:p>
          <a:p>
            <a:pPr marL="109728" indent="0" algn="just">
              <a:buNone/>
            </a:pPr>
            <a:r>
              <a:rPr lang="en-US" b="1" dirty="0"/>
              <a:t>Advantages:</a:t>
            </a:r>
          </a:p>
          <a:p>
            <a:pPr lvl="0" algn="just"/>
            <a:r>
              <a:rPr lang="en-US" dirty="0"/>
              <a:t>Our goal is push for assisting doctors and patients using our predictions. All these publications state they have done better than their competitors but there is no article or public mention of their work being used practically to assist the doctors. </a:t>
            </a:r>
            <a:endParaRPr lang="en-US" dirty="0" smtClean="0"/>
          </a:p>
          <a:p>
            <a:pPr lvl="0" algn="just"/>
            <a:endParaRPr lang="en-US" dirty="0"/>
          </a:p>
          <a:p>
            <a:pPr lvl="0" algn="just"/>
            <a:r>
              <a:rPr lang="en-US" dirty="0" smtClean="0"/>
              <a:t>If </a:t>
            </a:r>
            <a:r>
              <a:rPr lang="en-US" dirty="0"/>
              <a:t>there are some genuine problems in rolling out that work to next stage, then identify those problems and try solving them.</a:t>
            </a:r>
          </a:p>
          <a:p>
            <a:pPr marL="109728" indent="0" algn="just">
              <a:buNone/>
            </a:pPr>
            <a:r>
              <a:rPr lang="en-US" dirty="0"/>
              <a:t> </a:t>
            </a:r>
          </a:p>
          <a:p>
            <a:pPr algn="just"/>
            <a:endParaRPr lang="en-US" dirty="0"/>
          </a:p>
        </p:txBody>
      </p:sp>
      <p:sp>
        <p:nvSpPr>
          <p:cNvPr id="3" name="Title 2"/>
          <p:cNvSpPr>
            <a:spLocks noGrp="1"/>
          </p:cNvSpPr>
          <p:nvPr>
            <p:ph type="title"/>
          </p:nvPr>
        </p:nvSpPr>
        <p:spPr/>
        <p:txBody>
          <a:bodyPr/>
          <a:lstStyle/>
          <a:p>
            <a:r>
              <a:rPr lang="en-US" dirty="0" smtClean="0"/>
              <a:t>PROPOSED SYSTEM</a:t>
            </a:r>
            <a:endParaRPr lang="en-US" dirty="0"/>
          </a:p>
        </p:txBody>
      </p:sp>
    </p:spTree>
    <p:extLst>
      <p:ext uri="{BB962C8B-B14F-4D97-AF65-F5344CB8AC3E}">
        <p14:creationId xmlns:p14="http://schemas.microsoft.com/office/powerpoint/2010/main" val="382347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fontScale="92500" lnSpcReduction="20000"/>
          </a:bodyPr>
          <a:lstStyle/>
          <a:p>
            <a:pPr marL="109728" indent="0" algn="just">
              <a:buNone/>
            </a:pPr>
            <a:r>
              <a:rPr lang="en-US" b="1" dirty="0"/>
              <a:t>Application:</a:t>
            </a:r>
          </a:p>
          <a:p>
            <a:pPr marL="109728" indent="0" algn="just">
              <a:buNone/>
            </a:pPr>
            <a:endParaRPr lang="en-US" dirty="0"/>
          </a:p>
          <a:p>
            <a:pPr lvl="0" algn="just"/>
            <a:r>
              <a:rPr lang="en-US" dirty="0"/>
              <a:t>medical sector to automate to identify the heart disease (real time world) and predicting by desktop application / web application</a:t>
            </a:r>
            <a:r>
              <a:rPr lang="en-US" dirty="0" smtClean="0"/>
              <a:t>.</a:t>
            </a:r>
          </a:p>
          <a:p>
            <a:pPr lvl="0" algn="just"/>
            <a:endParaRPr lang="en-US" dirty="0"/>
          </a:p>
          <a:p>
            <a:pPr marL="109728" indent="0" algn="just">
              <a:buNone/>
            </a:pPr>
            <a:r>
              <a:rPr lang="en-US" b="1" dirty="0"/>
              <a:t>Overview of the system</a:t>
            </a:r>
            <a:r>
              <a:rPr lang="en-US" b="1" dirty="0" smtClean="0"/>
              <a:t>:</a:t>
            </a:r>
          </a:p>
          <a:p>
            <a:pPr marL="109728" indent="0" algn="just">
              <a:buNone/>
            </a:pPr>
            <a:endParaRPr lang="en-US" dirty="0"/>
          </a:p>
          <a:p>
            <a:pPr algn="just"/>
            <a:r>
              <a:rPr lang="en-US" dirty="0"/>
              <a:t>This helps all others department to carried out other formalities. </a:t>
            </a:r>
            <a:endParaRPr lang="en-US" dirty="0" smtClean="0"/>
          </a:p>
          <a:p>
            <a:pPr algn="just"/>
            <a:r>
              <a:rPr lang="en-US" dirty="0" smtClean="0"/>
              <a:t>It </a:t>
            </a:r>
            <a:r>
              <a:rPr lang="en-US" dirty="0"/>
              <a:t>have to find Accuracy of the training dataset, Accuracy of the testing dataset, Specification, False Positive rate, precision and recall by comparing algorithm using python code. </a:t>
            </a:r>
            <a:endParaRPr lang="en-US" dirty="0"/>
          </a:p>
        </p:txBody>
      </p:sp>
    </p:spTree>
    <p:extLst>
      <p:ext uri="{BB962C8B-B14F-4D97-AF65-F5344CB8AC3E}">
        <p14:creationId xmlns:p14="http://schemas.microsoft.com/office/powerpoint/2010/main" val="253716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STEPS INVOLVED IN BUILDING ML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950" y="1752601"/>
            <a:ext cx="4727442" cy="335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182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TotalTime>
  <Words>436</Words>
  <Application>Microsoft Office PowerPoint</Application>
  <PresentationFormat>On-screen Show (4:3)</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HEART DISEASE PREDICTION USING MACHINE LEARNING</vt:lpstr>
      <vt:lpstr>ABSTRACT</vt:lpstr>
      <vt:lpstr>Domain overview: </vt:lpstr>
      <vt:lpstr>PowerPoint Presentation</vt:lpstr>
      <vt:lpstr>SYSTEM ANALYSIS</vt:lpstr>
      <vt:lpstr>EXISTING SYSTEM</vt:lpstr>
      <vt:lpstr>PROPOSED SYSTEM</vt:lpstr>
      <vt:lpstr>PowerPoint Presentation</vt:lpstr>
      <vt:lpstr>STEPS INVOLVED IN BUILDING ML MODEL</vt:lpstr>
      <vt:lpstr>ARCHITECTURE OF PROPOSED MODEL</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kaleem</dc:creator>
  <cp:lastModifiedBy>Windows User</cp:lastModifiedBy>
  <cp:revision>8</cp:revision>
  <dcterms:created xsi:type="dcterms:W3CDTF">2006-08-16T00:00:00Z</dcterms:created>
  <dcterms:modified xsi:type="dcterms:W3CDTF">2021-06-22T10:26:00Z</dcterms:modified>
</cp:coreProperties>
</file>