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  <p:embeddedFontLs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Century Gothic" pitchFamily="34" charset="0"/>
      <p:regular r:id="rId22"/>
      <p:bold r:id="rId23"/>
      <p:italic r:id="rId24"/>
      <p:boldItalic r:id="rId25"/>
    </p:embeddedFont>
    <p:embeddedFont>
      <p:font typeface="Trebuchet MS" pitchFamily="34" charset="0"/>
      <p:regular r:id="rId26"/>
      <p:bold r:id="rId27"/>
      <p:italic r:id="rId28"/>
      <p:boldItalic r:id="rId29"/>
    </p:embeddedFont>
    <p:embeddedFont>
      <p:font typeface="Verdana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yd00ujNn9FHjlDgO5nJ0D8GN1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6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04814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730599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789214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870706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07923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143955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88870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91479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87075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778089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476927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095522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246579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99284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f74b842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2f74b8423_0_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72f74b8423_0_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472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0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2" name="Google Shape;32;p16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33" name="Google Shape;33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" name="Google Shape;35;p1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6" name="Google Shape;36;p1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7" name="Google Shape;37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9" name="Google Shape;39;p1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40" name="Google Shape;40;p1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41" name="Google Shape;41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1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2000" b="0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liter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Natural_language_processing" TargetMode="External"/><Relationship Id="rId4" Type="http://schemas.openxmlformats.org/officeDocument/2006/relationships/hyperlink" Target="https://en.wikipedia.org/wiki/ASCI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/>
        </p:nvSpPr>
        <p:spPr>
          <a:xfrm>
            <a:off x="619073" y="329259"/>
            <a:ext cx="9728640" cy="15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ST. Vincent Pallotti College of Engineering</a:t>
            </a:r>
            <a:b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			and Technology</a:t>
            </a: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759897" y="1760252"/>
            <a:ext cx="10137240" cy="473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rgbClr val="5B9BD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DEPARTMENT OF INFORMATION TECHNOLOGY</a:t>
            </a: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Academic Year 2019-20</a:t>
            </a: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Introductory Seminar </a:t>
            </a:r>
            <a:r>
              <a:rPr lang="en-US" sz="1800" b="0" i="0" u="none" strike="noStrike" cap="none" dirty="0" smtClean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</a:t>
            </a:r>
          </a:p>
          <a:p>
            <a:pPr marL="342900" lvl="0" indent="-342900" algn="ctr"/>
            <a:r>
              <a:rPr lang="en-US" sz="2000" b="1" dirty="0"/>
              <a:t>TO AUTOMATE COMPARISON OF TREES GENERATED FROM NATURAL LANGUAGE USING PARSER</a:t>
            </a:r>
            <a:endParaRPr sz="2000" dirty="0"/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      Name of Industry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IIIT Hyderabad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      Industry Mentor: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Dr.Soma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Paul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         </a:t>
            </a:r>
            <a:r>
              <a:rPr lang="en-US" sz="1800" b="1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</a:t>
            </a:r>
            <a:r>
              <a:rPr lang="en-US" sz="1800" b="1" i="0" u="none" strike="noStrike" cap="none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Guide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:Pooja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walke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Member: </a:t>
            </a: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GAURAV BHISIKAR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ADITYA DALE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SAGAR MALIK</a:t>
            </a: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49" y="127793"/>
            <a:ext cx="1463760" cy="15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2f74b8423_0_3"/>
          <p:cNvSpPr txBox="1">
            <a:spLocks noGrp="1"/>
          </p:cNvSpPr>
          <p:nvPr>
            <p:ph type="title"/>
          </p:nvPr>
        </p:nvSpPr>
        <p:spPr>
          <a:xfrm>
            <a:off x="784910" y="914400"/>
            <a:ext cx="8596800" cy="1165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WX Notation</a:t>
            </a:r>
            <a:endParaRPr sz="32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01" name="Google Shape;201;g72f74b8423_0_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►"/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WX notation is a 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transliteration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scheme for representing Indian languages in 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ASCII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400" dirty="0">
              <a:solidFill>
                <a:schemeClr val="tx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►"/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It is used for computational processing of Indian languages, and is widely used among the 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natural language processing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(NLP) 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>
            <a:spLocks noGrp="1"/>
          </p:cNvSpPr>
          <p:nvPr>
            <p:ph type="title"/>
          </p:nvPr>
        </p:nvSpPr>
        <p:spPr>
          <a:xfrm>
            <a:off x="1017993" y="466164"/>
            <a:ext cx="8081696" cy="106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TREE COMPARISON</a:t>
            </a:r>
            <a:endParaRPr sz="32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7" name="Google Shape;20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75" y="1461100"/>
            <a:ext cx="11346625" cy="51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/>
        </p:nvSpPr>
        <p:spPr>
          <a:xfrm>
            <a:off x="991511" y="755937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CONLL FORMAT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881501" y="2170928"/>
            <a:ext cx="902145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"CONLL" file type represents a corpus with one word per line, each word containing 10 tab-separated columns with information about the word (surface, lemma, POS, syntax...).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>
            <a:spLocks noGrp="1"/>
          </p:cNvSpPr>
          <p:nvPr>
            <p:ph type="ctrTitle"/>
          </p:nvPr>
        </p:nvSpPr>
        <p:spPr>
          <a:xfrm>
            <a:off x="617640" y="688276"/>
            <a:ext cx="8723583" cy="121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CONLL Format Contains </a:t>
            </a:r>
            <a:r>
              <a:rPr lang="en-US" sz="3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 </a:t>
            </a:r>
            <a:r>
              <a:rPr lang="en-US" sz="3200" b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Columns:</a:t>
            </a:r>
            <a:r>
              <a:rPr lang="en-US" sz="3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3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32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11"/>
          <p:cNvSpPr txBox="1">
            <a:spLocks noGrp="1"/>
          </p:cNvSpPr>
          <p:nvPr>
            <p:ph type="subTitle" idx="1"/>
          </p:nvPr>
        </p:nvSpPr>
        <p:spPr>
          <a:xfrm>
            <a:off x="617640" y="1898513"/>
            <a:ext cx="8723583" cy="3539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Trebuchet MS"/>
              <a:buNone/>
            </a:pP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1: "ID": Word index (starts at 1).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2: "FORM": Surface form of the word.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3: "LEMMA": Lemmatized form of the word.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4: "CPOSTAG": Coarse-grained POS-tag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5: "POSTAG": Fine-grained POS-tag.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6: "FEATS": Set of features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7: "HEAD": Head of the current token for dependency relation.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8: "DEPREL": The dependency relation.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9: "PHEAD": Projective head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10: "PDEPREL": The dependency relation for PHEAD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Trebuchet MS"/>
              <a:buNone/>
            </a:pP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>
            <a:spLocks noGrp="1"/>
          </p:cNvSpPr>
          <p:nvPr>
            <p:ph type="title"/>
          </p:nvPr>
        </p:nvSpPr>
        <p:spPr>
          <a:xfrm>
            <a:off x="233081" y="179295"/>
            <a:ext cx="8395461" cy="94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CONLL FORMAT</a:t>
            </a:r>
            <a:endParaRPr sz="32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6" name="Google Shape;226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9271" y="977153"/>
            <a:ext cx="10694894" cy="5764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/>
        </p:nvSpPr>
        <p:spPr>
          <a:xfrm>
            <a:off x="669523" y="470520"/>
            <a:ext cx="9391320" cy="14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  <a:endParaRPr sz="1800" b="0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562963" y="1904760"/>
            <a:ext cx="9497880" cy="41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-US" sz="2400" b="0" strike="noStrik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Sriram</a:t>
            </a: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Chaudhary, “</a:t>
            </a:r>
            <a:r>
              <a:rPr lang="en-US" sz="2400" b="0" strike="noStrik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Anusaaraka</a:t>
            </a: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 An Expert System based MT System”, in the proceeding of IEEE conference on Natural language processing and knowledge management, Published 2010.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r>
              <a:rPr lang="en-US" sz="2400" b="1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strike="noStrik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Akshar</a:t>
            </a: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strike="noStrik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Bharati</a:t>
            </a: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“</a:t>
            </a:r>
            <a:r>
              <a:rPr lang="en-US" sz="2400" b="0" strike="noStrik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Anusaaraka</a:t>
            </a: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  Overcoming the Language Barrier in India”, appeared in “</a:t>
            </a:r>
            <a:r>
              <a:rPr lang="en-US" sz="2400" b="0" strike="noStrik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Anuvad</a:t>
            </a: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”, Published: New Delhi, 2002.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[3] </a:t>
            </a:r>
            <a:r>
              <a:rPr lang="en-US" sz="2400" b="0" strike="noStrik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Naskar</a:t>
            </a: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S. and </a:t>
            </a:r>
            <a:r>
              <a:rPr lang="en-US" sz="2400" b="0" strike="noStrik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Bandyopadhyay</a:t>
            </a: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S. “Use of machine translation in India: status machine translation Review   15, Published:  Dc 2005.”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789233" y="625256"/>
            <a:ext cx="9462960" cy="1164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sz="1800" b="0" i="0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672692" y="1682365"/>
            <a:ext cx="9863280" cy="438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COMMUNICATOR TOOL is a multilingual language tool on which natural languages are get converted into another foreign languages.</a:t>
            </a: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Communicator tool allows the user to see the translation in multiple languages.</a:t>
            </a: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 the process of translating one language to another communicator tool generate sentence  tree which is now compared manually.</a:t>
            </a:r>
            <a:endParaRPr sz="28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So, In this project we have automated the process of comparison of trees.   </a:t>
            </a:r>
            <a:endParaRPr sz="28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988797" y="83782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What is Sentence Tree?</a:t>
            </a:r>
            <a:endParaRPr/>
          </a:p>
        </p:txBody>
      </p:sp>
      <p:sp>
        <p:nvSpPr>
          <p:cNvPr id="161" name="Google Shape;161;p3"/>
          <p:cNvSpPr txBox="1"/>
          <p:nvPr/>
        </p:nvSpPr>
        <p:spPr>
          <a:xfrm>
            <a:off x="988800" y="2348645"/>
            <a:ext cx="8727900" cy="3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In a tree diagram, a sentence is divided into two parts: a subject and a predicate. They are made up of noun phrases or verb phrases. These are groups of words that include a noun or verb and any words that add as modifiers. The subject is a noun phrase while a predicate is usually a verb phrase. To generate a sentence tree we need USR(Universal Semantic Representation) .</a:t>
            </a:r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csv</a:t>
            </a:r>
            <a:endParaRPr sz="2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This USR </a:t>
            </a:r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csv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 is feed into parser to get a </a:t>
            </a:r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conll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</a:rPr>
              <a:t> file which we will be using to generate tree</a:t>
            </a:r>
            <a:endParaRPr sz="24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8449" y="661121"/>
            <a:ext cx="8779339" cy="472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42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/>
        </p:nvSpPr>
        <p:spPr>
          <a:xfrm>
            <a:off x="815788" y="483140"/>
            <a:ext cx="8582025" cy="998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USER_CSV</a:t>
            </a:r>
            <a:endParaRPr sz="1800" b="0" strike="noStrik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941972" y="1481512"/>
            <a:ext cx="9137160" cy="449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strike="noStrik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User_csv</a:t>
            </a:r>
            <a:r>
              <a:rPr lang="en-US" sz="26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lang="en-US" sz="2600" b="1" u="sng" strike="noStrik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comma separated value </a:t>
            </a:r>
            <a:r>
              <a:rPr lang="en-US" sz="26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created in excel sheet.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For creating </a:t>
            </a:r>
            <a:r>
              <a:rPr lang="en-US" sz="2600" b="0" strike="noStrik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user_csv</a:t>
            </a:r>
            <a:r>
              <a:rPr lang="en-US" sz="26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following 9 should </a:t>
            </a:r>
            <a:r>
              <a:rPr lang="en-US" sz="2600" b="0" strike="noStrik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  <a:r>
              <a:rPr lang="en-US" sz="26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be important.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Trebuchet MS"/>
              <a:buAutoNum type="arabicPeriod"/>
            </a:pP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GROUPING 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Trebuchet MS"/>
              <a:buAutoNum type="arabicPeriod"/>
            </a:pP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CONCEPT DICTIONARY.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Trebuchet MS"/>
              <a:buAutoNum type="arabicPeriod"/>
            </a:pP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INDEXING.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Trebuchet MS"/>
              <a:buAutoNum type="arabicPeriod"/>
            </a:pP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ONTOLOGICAL INFORMATION.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Trebuchet MS"/>
              <a:buAutoNum type="arabicPeriod"/>
            </a:pP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MORPHOLOGY.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Trebuchet MS"/>
              <a:buAutoNum type="arabicPeriod"/>
            </a:pP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INTRA CHUNK.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Trebuchet MS"/>
              <a:buAutoNum type="arabicPeriod"/>
            </a:pP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INTER CHUNK.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Trebuchet MS"/>
              <a:buAutoNum type="arabicPeriod"/>
            </a:pP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DISCOURSE RELATION.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Trebuchet MS"/>
              <a:buAutoNum type="arabicPeriod"/>
            </a:pPr>
            <a:r>
              <a:rPr lang="en-US" sz="2400" b="0" strike="noStrik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TYPE OF SENTENCE.</a:t>
            </a:r>
            <a:endParaRPr sz="1800" b="0" strike="noStrik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/>
        </p:nvSpPr>
        <p:spPr>
          <a:xfrm>
            <a:off x="969670" y="425896"/>
            <a:ext cx="8814311" cy="115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PARSER</a:t>
            </a:r>
            <a:endParaRPr/>
          </a:p>
        </p:txBody>
      </p:sp>
      <p:sp>
        <p:nvSpPr>
          <p:cNvPr id="173" name="Google Shape;173;p5"/>
          <p:cNvSpPr txBox="1"/>
          <p:nvPr/>
        </p:nvSpPr>
        <p:spPr>
          <a:xfrm>
            <a:off x="862093" y="1749678"/>
            <a:ext cx="8544470" cy="3176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parser is a compiler or interpreter component that breaks data into smaller elements for easy translation into another language. A parser takes input in the form of a sequence of tokens or program instructions and usually builds a data structure in the form of a parse tree or an abstract syntax tree.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Parsing is an important pre-processing step for many NLP applications and therefore of considerable practical interest.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/>
        </p:nvSpPr>
        <p:spPr>
          <a:xfrm>
            <a:off x="433048" y="98613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IRSHAD PARSER(HINDI PARSER)</a:t>
            </a:r>
            <a:endParaRPr/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082" y="1611984"/>
            <a:ext cx="5853954" cy="470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5294" y="1611984"/>
            <a:ext cx="5668467" cy="470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/>
        </p:nvSpPr>
        <p:spPr>
          <a:xfrm>
            <a:off x="1089905" y="991062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STANFORD PARSER(ENGLISH PARSER)</a:t>
            </a:r>
            <a:endParaRPr dirty="0"/>
          </a:p>
        </p:txBody>
      </p:sp>
      <p:sp>
        <p:nvSpPr>
          <p:cNvPr id="186" name="Google Shape;186;p7"/>
          <p:cNvSpPr txBox="1"/>
          <p:nvPr/>
        </p:nvSpPr>
        <p:spPr>
          <a:xfrm>
            <a:off x="1089905" y="2271582"/>
            <a:ext cx="9204380" cy="2752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natural language parser is a program that works out the grammatical structure of sentences, for instance, which groups of words go together (as "phrases") and which words are the subject or object of a verb.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endParaRPr/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0494" y="1210233"/>
            <a:ext cx="6083985" cy="5229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76" y="1210234"/>
            <a:ext cx="5728447" cy="526496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 txBox="1">
            <a:spLocks noGrp="1"/>
          </p:cNvSpPr>
          <p:nvPr>
            <p:ph type="subTitle" idx="1"/>
          </p:nvPr>
        </p:nvSpPr>
        <p:spPr>
          <a:xfrm>
            <a:off x="460274" y="89647"/>
            <a:ext cx="9860522" cy="112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 b="1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STANFORD PARSER(ENGLISH PARSER)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651</Words>
  <Application>Microsoft Office PowerPoint</Application>
  <PresentationFormat>Custom</PresentationFormat>
  <Paragraphs>69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Trebuchet MS</vt:lpstr>
      <vt:lpstr>Noto Sans Symbols</vt:lpstr>
      <vt:lpstr>Verdana</vt:lpstr>
      <vt:lpstr>Times New Roman</vt:lpstr>
      <vt:lpstr>1_Facet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WX Notation</vt:lpstr>
      <vt:lpstr>TREE COMPARISON</vt:lpstr>
      <vt:lpstr>Slide 12</vt:lpstr>
      <vt:lpstr>CONLL Format Contains 10 Columns: </vt:lpstr>
      <vt:lpstr>CONLL FORMAT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Geeta</cp:lastModifiedBy>
  <cp:revision>4</cp:revision>
  <dcterms:created xsi:type="dcterms:W3CDTF">2019-02-26T13:01:00Z</dcterms:created>
  <dcterms:modified xsi:type="dcterms:W3CDTF">2020-04-08T19:02:54Z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  <property fmtid="{D5CDD505-2E9C-101B-9397-08002B2CF9AE}" pid="12" name="KSOProductBuildVer">
    <vt:lpwstr>1033-10.2.0.7635</vt:lpwstr>
  </property>
</Properties>
</file>