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497" r:id="rId3"/>
    <p:sldId id="499" r:id="rId4"/>
    <p:sldId id="507" r:id="rId5"/>
    <p:sldId id="500" r:id="rId6"/>
    <p:sldId id="501" r:id="rId7"/>
    <p:sldId id="502" r:id="rId8"/>
    <p:sldId id="503" r:id="rId9"/>
    <p:sldId id="508" r:id="rId10"/>
    <p:sldId id="513" r:id="rId11"/>
    <p:sldId id="506" r:id="rId12"/>
    <p:sldId id="511" r:id="rId13"/>
    <p:sldId id="512" r:id="rId14"/>
    <p:sldId id="269" r:id="rId15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37" autoAdjust="0"/>
    <p:restoredTop sz="94660"/>
  </p:normalViewPr>
  <p:slideViewPr>
    <p:cSldViewPr>
      <p:cViewPr varScale="1">
        <p:scale>
          <a:sx n="78" d="100"/>
          <a:sy n="78" d="100"/>
        </p:scale>
        <p:origin x="109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D7FA0-39F9-CF8D-3976-222FDBC8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FA105-5D3B-6180-4DB4-BEAD729D6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5B55B-738D-9150-215B-C41460FB3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86AAB-6A5A-82CB-5684-1B6DB4408D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50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59CB0-E4C0-B018-7FE5-79D44892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D629A1-F1D9-F91F-5139-4B6BD38CF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F851647-6A27-C39E-3010-8A29B276B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200" b="1" dirty="0"/>
              <a:t>User Interface (UI) </a:t>
            </a:r>
            <a:r>
              <a:rPr lang="en-IN" sz="3200" b="1" dirty="0" err="1"/>
              <a:t>Mockup</a:t>
            </a:r>
            <a:endParaRPr lang="en-US" sz="3200" b="1" kern="1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A361DE-CCAF-F543-4A06-809C4D6CBA2F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FC5FD9B-0602-1D5C-C51E-E338A377CE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FE9531-4DC2-BFDA-0EAC-9BE100999C51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546840-CEF5-7ACE-15A8-1348A3D2C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573" y="1804761"/>
            <a:ext cx="7906853" cy="389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7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323528" y="1163163"/>
            <a:ext cx="72008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Complaint Form: Written &amp; voice input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Voice Recording: Stored and linked to complaints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Admin Notification: Real-time email alerts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Complaint Tracker: ID-based status checking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Chatbot: Instant guidance for users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Review System: Star rating and written reviews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Interactive Map: Clicking city name displays user's complaint location on a map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E7E2-1963-5A73-EDD7-D64305EC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ECD3-C5EE-932F-9EB0-F9D1C20B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BD6401-5AFE-6645-9DCF-D4D2CC967C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B618F-9D05-2C03-9A27-082CBE3C64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B098C5-D206-4F9A-677A-FE1FB610A3DD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E177C4-6F02-4E6D-4453-B8BA9C605720}"/>
              </a:ext>
            </a:extLst>
          </p:cNvPr>
          <p:cNvSpPr txBox="1"/>
          <p:nvPr/>
        </p:nvSpPr>
        <p:spPr>
          <a:xfrm>
            <a:off x="251520" y="387008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Project Demonstration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15B3E-E6B6-D847-D0AF-CC97A2A79D78}"/>
              </a:ext>
            </a:extLst>
          </p:cNvPr>
          <p:cNvSpPr txBox="1"/>
          <p:nvPr/>
        </p:nvSpPr>
        <p:spPr>
          <a:xfrm>
            <a:off x="215516" y="1265468"/>
            <a:ext cx="87129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Walkthrough:</a:t>
            </a:r>
          </a:p>
          <a:p>
            <a:endParaRPr lang="en-US" dirty="0"/>
          </a:p>
          <a:p>
            <a:r>
              <a:rPr lang="en-US" dirty="0"/>
              <a:t>Submit a complaint using text and voice</a:t>
            </a:r>
          </a:p>
          <a:p>
            <a:endParaRPr lang="en-US" dirty="0"/>
          </a:p>
          <a:p>
            <a:r>
              <a:rPr lang="en-US" dirty="0"/>
              <a:t>View confirmation with unique ID</a:t>
            </a:r>
          </a:p>
          <a:p>
            <a:endParaRPr lang="en-US" dirty="0"/>
          </a:p>
          <a:p>
            <a:r>
              <a:rPr lang="en-US" dirty="0"/>
              <a:t>Check email notification sent to admin</a:t>
            </a:r>
          </a:p>
          <a:p>
            <a:endParaRPr lang="en-US" dirty="0"/>
          </a:p>
          <a:p>
            <a:r>
              <a:rPr lang="en-US" dirty="0"/>
              <a:t>Use chatbot to ask "How to register a complaint?"</a:t>
            </a:r>
          </a:p>
          <a:p>
            <a:endParaRPr lang="en-US" dirty="0"/>
          </a:p>
          <a:p>
            <a:r>
              <a:rPr lang="en-US" dirty="0"/>
              <a:t>Submit a review</a:t>
            </a:r>
          </a:p>
          <a:p>
            <a:endParaRPr lang="en-US" dirty="0"/>
          </a:p>
          <a:p>
            <a:r>
              <a:rPr lang="en-US" dirty="0"/>
              <a:t>Click on city name to view user location on map</a:t>
            </a:r>
          </a:p>
          <a:p>
            <a:endParaRPr lang="en-US" dirty="0"/>
          </a:p>
          <a:p>
            <a:r>
              <a:rPr lang="en-US" dirty="0"/>
              <a:t>Highlight how each feature solves real-world issues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694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DE265-2D4C-7AC0-738B-805C207CF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E63-3182-CBE0-3DBE-2491C2A3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61D10-3FD4-50B4-3D95-3B9B21B4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AFC519-80C9-5F1E-233F-87AFE5B50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6E83EC-270E-1BA8-7295-BA9B002AE7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CFE4C2-7BBE-3018-1AD3-72823B265D94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FCF83E-9043-1BAE-4AC4-3A73CD084419}"/>
              </a:ext>
            </a:extLst>
          </p:cNvPr>
          <p:cNvSpPr txBox="1"/>
          <p:nvPr/>
        </p:nvSpPr>
        <p:spPr>
          <a:xfrm>
            <a:off x="251520" y="387008"/>
            <a:ext cx="604867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b="1" dirty="0"/>
              <a:t>Conclusion &amp; Future Scope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75950-69F6-899E-8F09-321C4617E49E}"/>
              </a:ext>
            </a:extLst>
          </p:cNvPr>
          <p:cNvSpPr txBox="1"/>
          <p:nvPr/>
        </p:nvSpPr>
        <p:spPr>
          <a:xfrm>
            <a:off x="233773" y="1245450"/>
            <a:ext cx="42662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Learned: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Integration of frontend and backend with database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Voice recording and file handling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Real-time email communication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Chatbot and UX planning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Geolocation integration with maps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BB598-A64F-0232-4B0A-AE68EEB06090}"/>
              </a:ext>
            </a:extLst>
          </p:cNvPr>
          <p:cNvSpPr txBox="1"/>
          <p:nvPr/>
        </p:nvSpPr>
        <p:spPr>
          <a:xfrm>
            <a:off x="4561656" y="1244011"/>
            <a:ext cx="38884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Improvements: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AI-powered chatbot for dynamic help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Complaint status auto-update based on admin input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Mobile app version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User login and complaint history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126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895861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Sagar (Idea &amp; design)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Shivansh (Frontend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Devesh Sharma (UI &amp; UX)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Yash Singh (Backend)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1001280" y="1291407"/>
            <a:ext cx="73448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Complaint Management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Mr. Bharat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Ms. Ruchika </a:t>
            </a:r>
            <a:r>
              <a:rPr lang="en-IN" sz="1800" b="1" dirty="0" err="1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Bhakhar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06292"/>
            <a:ext cx="3803092" cy="67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35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SimSun" panose="02010600030101010101" pitchFamily="2" charset="-122"/>
              </a:rPr>
              <a:t>Problem Statement</a:t>
            </a:r>
            <a:endParaRPr lang="en-IN" sz="35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ea typeface="MS Gothic" panose="020B0609070205080204" pitchFamily="49" charset="-128"/>
              <a:cs typeface="SimSun" panose="02010600030101010101" pitchFamily="2" charset="-122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200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 many organizations, users face difficulties in registering complaints due to non-intuitive systems and lack of support.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systems lack voice input, tracking functionality, or user guidance features.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solution simplifies the process, supports voice and written input, and improves transparency through complaint tracking and admin notifications.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593"/>
            <a:ext cx="26751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  <a:sym typeface="Arial"/>
              </a:rPr>
              <a:t>Key Objectives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4225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Enable users to submit complaints through a form or voice recording.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Automatically notify the admin via email when a complaint is registered.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a unique complaint ID for tracking status (Pending/Completed/Deleted).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a chatbot to guide users on how to register complaints.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a review page where users can give feedback on the service.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customer's complaint location on a map when clicking the city name.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8349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Architecture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164126"/>
            <a:ext cx="8784976" cy="5114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Flow: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submits complaint (form/voice).</a:t>
            </a: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Complaint data stored in MySQL via Express.js backend.</a:t>
            </a: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 ID generated and shared with the user.</a:t>
            </a: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notification sent to the admin.</a:t>
            </a: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can track complaint using the ID.</a:t>
            </a: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Chatbot available for assistance.</a:t>
            </a: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Review page captures customer feedback.</a:t>
            </a: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indent="-4000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Clicking city name in complaint record opens map with user location.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323528" y="1314238"/>
            <a:ext cx="6912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7384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249625"/>
            <a:ext cx="5544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Flow Chart of Steps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B49F41-EE9F-A4DD-4FC6-5AEE4CCD7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1166163"/>
            <a:ext cx="6552728" cy="4630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-208661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28510"/>
            <a:ext cx="4500014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500" b="1" dirty="0">
                <a:solidFill>
                  <a:schemeClr val="tx1">
                    <a:lumMod val="85000"/>
                    <a:lumOff val="15000"/>
                  </a:schemeClr>
                </a:solidFill>
                <a:cs typeface="Times New Roman" panose="02020603050405020304" pitchFamily="18" charset="0"/>
                <a:sym typeface="Arial"/>
              </a:rPr>
              <a:t>Frontend Development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63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CSS, JavaScript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React.js for component-based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UIDesign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Principles: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Responsive design (mobile &amp; desktop)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navigation &amp; accessibility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Intuitive forms and interactions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632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Node.js with Express.js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for database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managementServer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-Side Logic: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Routes for complaint submission, tracking, and status updates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 service integration (e.g.,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Nodemailer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for admin notifications</a:t>
            </a: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kern="100" dirty="0">
              <a:solidFill>
                <a:srgbClr val="00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Voice file storage and form validation</a:t>
            </a:r>
          </a:p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3CD6C-1E7F-C8CA-3393-50034A64A745}"/>
              </a:ext>
            </a:extLst>
          </p:cNvPr>
          <p:cNvSpPr txBox="1"/>
          <p:nvPr/>
        </p:nvSpPr>
        <p:spPr>
          <a:xfrm>
            <a:off x="297272" y="269700"/>
            <a:ext cx="437299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500" b="1" dirty="0"/>
              <a:t>Backend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UX/UI Design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000CC-C39B-4200-8F80-30B288C9C5E6}"/>
              </a:ext>
            </a:extLst>
          </p:cNvPr>
          <p:cNvSpPr txBox="1"/>
          <p:nvPr/>
        </p:nvSpPr>
        <p:spPr>
          <a:xfrm>
            <a:off x="539552" y="1347199"/>
            <a:ext cx="662473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Tools Used: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Figma for wireframes and UI planning</a:t>
            </a:r>
          </a:p>
          <a:p>
            <a:pPr algn="just"/>
            <a:r>
              <a:rPr lang="en-US" sz="2800" dirty="0"/>
              <a:t>Design Rationale: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Focus on simplicity and clarity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Large call-to-action buttons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/>
              <a:t>Clear instructions and chatbot for help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6006</TotalTime>
  <Words>620</Words>
  <Application>Microsoft Office PowerPoint</Application>
  <PresentationFormat>On-screen Show (4:3)</PresentationFormat>
  <Paragraphs>167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</vt:lpstr>
      <vt:lpstr>Garamond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sagar kadam</cp:lastModifiedBy>
  <cp:revision>321</cp:revision>
  <cp:lastPrinted>2022-09-05T08:43:44Z</cp:lastPrinted>
  <dcterms:created xsi:type="dcterms:W3CDTF">2020-01-16T09:05:56Z</dcterms:created>
  <dcterms:modified xsi:type="dcterms:W3CDTF">2025-04-18T10:56:14Z</dcterms:modified>
</cp:coreProperties>
</file>