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83" r:id="rId2"/>
    <p:sldId id="329" r:id="rId3"/>
    <p:sldId id="271" r:id="rId4"/>
    <p:sldId id="256" r:id="rId5"/>
    <p:sldId id="344" r:id="rId6"/>
    <p:sldId id="293" r:id="rId7"/>
    <p:sldId id="459" r:id="rId8"/>
    <p:sldId id="461" r:id="rId9"/>
    <p:sldId id="462" r:id="rId10"/>
    <p:sldId id="463" r:id="rId11"/>
    <p:sldId id="442" r:id="rId12"/>
    <p:sldId id="356" r:id="rId13"/>
    <p:sldId id="456" r:id="rId14"/>
    <p:sldId id="44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41"/>
  </p:normalViewPr>
  <p:slideViewPr>
    <p:cSldViewPr snapToGrid="0">
      <p:cViewPr>
        <p:scale>
          <a:sx n="116" d="100"/>
          <a:sy n="116" d="100"/>
        </p:scale>
        <p:origin x="4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605BC-BA71-0843-BA79-FA8FF924C8BF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9FA9A-C595-4C4C-A4EC-CC54B0517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96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93975b99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93975b99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25CB-A324-E00B-3C34-516C1AA85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72531-4966-D723-812F-2D6F51E17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AED5B-36CF-1F12-166B-062C40FE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C52E-2C8B-8B47-824E-FF18E51A2F3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89C30-5845-B574-C874-7BCF55C5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63920-B108-2C7D-DFE8-1504718A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D47B-C354-1345-AE2B-2044A870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4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372F-40BD-9D0C-7899-744B7C0B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39071-D747-175A-64E4-D314B2CC7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CDAF-F2A1-AC5E-5315-96319A0E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C52E-2C8B-8B47-824E-FF18E51A2F3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6D65-1A99-80CE-5377-D22A652B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35F85-3A07-3F35-5AB1-053C799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D47B-C354-1345-AE2B-2044A870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0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F4D1D-B6AE-9DC5-EF03-84A708DD9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8B9C5-7326-D53B-F7B8-B2AF002C6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8A04-6830-452D-6EA3-1427C5BB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C52E-2C8B-8B47-824E-FF18E51A2F3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A9EAC-EF2E-51A3-CE54-CDCCD364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3B6DE-CCBE-9B83-28C5-B193224C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D47B-C354-1345-AE2B-2044A870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8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Insert Picture Here 2018.png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Square"/>
          <p:cNvSpPr>
            <a:spLocks noGrp="1"/>
          </p:cNvSpPr>
          <p:nvPr>
            <p:ph type="body" sz="quarter" idx="14"/>
          </p:nvPr>
        </p:nvSpPr>
        <p:spPr>
          <a:xfrm>
            <a:off x="11156949" y="0"/>
            <a:ext cx="1035051" cy="1035051"/>
          </a:xfrm>
          <a:prstGeom prst="rect">
            <a:avLst/>
          </a:prstGeom>
          <a:solidFill>
            <a:srgbClr val="454546"/>
          </a:solidFill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 sz="3200" cap="none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2" name="SQUARE"/>
          <p:cNvSpPr txBox="1">
            <a:spLocks noGrp="1"/>
          </p:cNvSpPr>
          <p:nvPr>
            <p:ph type="body" sz="quarter" idx="15"/>
          </p:nvPr>
        </p:nvSpPr>
        <p:spPr>
          <a:xfrm>
            <a:off x="635000" y="314326"/>
            <a:ext cx="5461000" cy="268279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25000"/>
              </a:lnSpc>
              <a:defRPr sz="1000" spc="2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SQUARE</a:t>
            </a:r>
          </a:p>
        </p:txBody>
      </p:sp>
      <p:sp>
        <p:nvSpPr>
          <p:cNvPr id="93" name="Square"/>
          <p:cNvSpPr>
            <a:spLocks noGrp="1"/>
          </p:cNvSpPr>
          <p:nvPr>
            <p:ph type="body" sz="quarter" idx="16"/>
          </p:nvPr>
        </p:nvSpPr>
        <p:spPr>
          <a:xfrm>
            <a:off x="1434177" y="6354328"/>
            <a:ext cx="203200" cy="2032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 sz="3200" cap="none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4" name="Square"/>
          <p:cNvSpPr>
            <a:spLocks noGrp="1"/>
          </p:cNvSpPr>
          <p:nvPr>
            <p:ph type="body" sz="quarter" idx="17"/>
          </p:nvPr>
        </p:nvSpPr>
        <p:spPr>
          <a:xfrm>
            <a:off x="635000" y="6354328"/>
            <a:ext cx="203200" cy="203200"/>
          </a:xfrm>
          <a:prstGeom prst="rect">
            <a:avLst/>
          </a:prstGeom>
          <a:solidFill>
            <a:srgbClr val="FFFFFF">
              <a:alpha val="25000"/>
            </a:srgbClr>
          </a:solidFill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 sz="3200" cap="none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Square"/>
          <p:cNvSpPr>
            <a:spLocks noGrp="1"/>
          </p:cNvSpPr>
          <p:nvPr>
            <p:ph type="body" sz="quarter" idx="18"/>
          </p:nvPr>
        </p:nvSpPr>
        <p:spPr>
          <a:xfrm>
            <a:off x="1035051" y="6354328"/>
            <a:ext cx="203200" cy="20320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 sz="3200" cap="none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02323" y="415926"/>
            <a:ext cx="709356" cy="361951"/>
          </a:xfrm>
          <a:prstGeom prst="rect">
            <a:avLst/>
          </a:prstGeom>
        </p:spPr>
        <p:txBody>
          <a:bodyPr wrap="square"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7" name="Rectangle"/>
          <p:cNvSpPr>
            <a:spLocks noGrp="1"/>
          </p:cNvSpPr>
          <p:nvPr>
            <p:ph type="body" sz="quarter" idx="19"/>
          </p:nvPr>
        </p:nvSpPr>
        <p:spPr>
          <a:xfrm>
            <a:off x="2476925" y="1"/>
            <a:ext cx="3619075" cy="3719327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 sz="3200" cap="none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8" name="Rectangle"/>
          <p:cNvSpPr>
            <a:spLocks noGrp="1"/>
          </p:cNvSpPr>
          <p:nvPr>
            <p:ph type="body" sz="quarter" idx="20"/>
          </p:nvPr>
        </p:nvSpPr>
        <p:spPr>
          <a:xfrm>
            <a:off x="6096000" y="4774626"/>
            <a:ext cx="3619075" cy="2083375"/>
          </a:xfrm>
          <a:prstGeom prst="rect">
            <a:avLst/>
          </a:prstGeom>
          <a:solidFill>
            <a:srgbClr val="454546"/>
          </a:solidFill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defRPr sz="3200" cap="none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8788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1D29-A31F-7488-75E1-DE9E98DF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5D68-9E01-AE17-A948-23312EF64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EBEAD-3326-370F-2C1C-641E33E9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C52E-2C8B-8B47-824E-FF18E51A2F3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9E038-D1EF-F15F-B512-780792B1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E74D1-6E1C-3530-EAAD-AABEC867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D47B-C354-1345-AE2B-2044A870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7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6FDC-799A-697A-CC7B-B21AE9DE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DFB74-A14A-2698-C6E3-0FC7C0383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80E78-C411-B172-834C-3E23124F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C52E-2C8B-8B47-824E-FF18E51A2F3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C4E1C-96D2-EB0D-F548-E9F57AF6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B259-E541-1E37-A183-76D57464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D47B-C354-1345-AE2B-2044A870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7793-44CE-5D86-88CA-B23F1551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EBBD-8827-F4CB-7C61-F31C2A230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BC7F-F308-D82A-12F8-AB182F0D3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8C69B-513D-26BB-8E35-713461DE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C52E-2C8B-8B47-824E-FF18E51A2F3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DF90A-421F-67DE-C07B-2E1F4F44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30BBC-B2B7-6C35-1D75-411C2BC3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D47B-C354-1345-AE2B-2044A870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5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B677-4F14-AE96-0A1F-2B03FA01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F49C9-062F-B14D-F63F-3BA1FFD39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33559-4182-B6EC-9871-E7C5C49AF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C2295-C4F0-6DFF-E597-C1201BCC1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CBB4A-A9FC-CF70-9175-737220ED5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90667-6F7B-B42C-5EB0-0256A63C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C52E-2C8B-8B47-824E-FF18E51A2F3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6D77D-3649-4119-56AD-DC03725D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497C0-59BC-B816-21C6-1628CF05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D47B-C354-1345-AE2B-2044A870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1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ECF3-BF58-3502-E102-36862764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E0556-A7C6-587C-C894-FA6B78CA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C52E-2C8B-8B47-824E-FF18E51A2F3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ED822-2236-447A-9096-F4D4AC7B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AA977-AA1F-6F6E-EE29-0A057B50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D47B-C354-1345-AE2B-2044A870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82912-72D1-7B38-081A-D7D88E13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C52E-2C8B-8B47-824E-FF18E51A2F3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EE414-7360-0723-5C46-6006D467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D4F26-D3C6-1C04-FFB5-676DAE0B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D47B-C354-1345-AE2B-2044A870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1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397-86FB-C4D2-C0A2-3566E359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BD9D0-0EC1-5583-DFAC-ECE3008CB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C3838-3EEF-57CA-C21A-D04ED5CE7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7CBDA-5BCD-3500-8DF7-B38C8201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C52E-2C8B-8B47-824E-FF18E51A2F3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68585-761E-2B0B-B0F8-7BF31AEF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BB53D-4340-871B-3D1C-9822415A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D47B-C354-1345-AE2B-2044A870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3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B970-4301-4A3D-8028-80BF5CDB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F46E8-3AC8-5B3A-0AE6-0ADFEE69B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87DDF-D76D-289F-E134-C82CCCC44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84B9-D42B-F083-ED74-BD921D92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C52E-2C8B-8B47-824E-FF18E51A2F3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5CE94-9898-28F2-C2DE-5297C554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CAD92-8080-F06D-F49C-8F440CF2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D47B-C354-1345-AE2B-2044A870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8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27F6F-DFD7-33ED-8F1E-D4688531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B55D3-FEBD-DA72-2D9D-3170FDA64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7E4C-E2BE-BD99-C593-1ABEAA3BE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6C52E-2C8B-8B47-824E-FF18E51A2F3B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8D026-8379-E969-5E46-6C466E3C3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DD397-7FED-70B7-F579-04CCC1124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D47B-C354-1345-AE2B-2044A870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6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7-020-00622-y" TargetMode="External"/><Relationship Id="rId2" Type="http://schemas.openxmlformats.org/officeDocument/2006/relationships/hyperlink" Target="https://github.com/simula/hyper-kvasir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eg"/><Relationship Id="rId5" Type="http://schemas.openxmlformats.org/officeDocument/2006/relationships/hyperlink" Target="https://towardsdatascience.com/understanding-and-coding-a-resnet-in-keras-446d7ff84d33" TargetMode="External"/><Relationship Id="rId4" Type="http://schemas.openxmlformats.org/officeDocument/2006/relationships/hyperlink" Target="https://doi.org/10.48550/arxiv.1512.03385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033405" y="1589643"/>
            <a:ext cx="4125191" cy="1499755"/>
            <a:chOff x="2580409" y="1986395"/>
            <a:chExt cx="4125191" cy="149975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580409" y="3486150"/>
              <a:ext cx="4114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90800" y="1986395"/>
              <a:ext cx="4114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BF6082-DC37-4710-B6C5-26DD84BEE647}"/>
              </a:ext>
            </a:extLst>
          </p:cNvPr>
          <p:cNvSpPr txBox="1"/>
          <p:nvPr/>
        </p:nvSpPr>
        <p:spPr>
          <a:xfrm>
            <a:off x="1789379" y="790902"/>
            <a:ext cx="86236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Gastrointestinal disease detection using ResNet50 on Hyper-</a:t>
            </a:r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kvasir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A100EC-1E35-5228-7B78-B0192D091D36}"/>
              </a:ext>
            </a:extLst>
          </p:cNvPr>
          <p:cNvSpPr/>
          <p:nvPr/>
        </p:nvSpPr>
        <p:spPr>
          <a:xfrm>
            <a:off x="7979696" y="3820030"/>
            <a:ext cx="32511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>
                <a:latin typeface="Bebas Neue" pitchFamily="34" charset="0"/>
              </a:rPr>
              <a:t>Group 10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BD6A6A-EF4D-36D8-E723-6F07408BBD54}"/>
              </a:ext>
            </a:extLst>
          </p:cNvPr>
          <p:cNvCxnSpPr>
            <a:cxnSpLocks/>
          </p:cNvCxnSpPr>
          <p:nvPr/>
        </p:nvCxnSpPr>
        <p:spPr>
          <a:xfrm flipV="1">
            <a:off x="8461908" y="4354641"/>
            <a:ext cx="2286757" cy="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5">
            <a:extLst>
              <a:ext uri="{FF2B5EF4-FFF2-40B4-BE49-F238E27FC236}">
                <a16:creationId xmlns:a16="http://schemas.microsoft.com/office/drawing/2014/main" id="{BC494A44-ED42-6182-BEC8-0A64B03659E2}"/>
              </a:ext>
            </a:extLst>
          </p:cNvPr>
          <p:cNvSpPr>
            <a:spLocks noEditPoints="1"/>
          </p:cNvSpPr>
          <p:nvPr/>
        </p:nvSpPr>
        <p:spPr bwMode="auto">
          <a:xfrm>
            <a:off x="721948" y="3429001"/>
            <a:ext cx="1943280" cy="2931576"/>
          </a:xfrm>
          <a:custGeom>
            <a:avLst/>
            <a:gdLst/>
            <a:ahLst/>
            <a:cxnLst>
              <a:cxn ang="0">
                <a:pos x="782" y="657"/>
              </a:cxn>
              <a:cxn ang="0">
                <a:pos x="757" y="196"/>
              </a:cxn>
              <a:cxn ang="0">
                <a:pos x="757" y="688"/>
              </a:cxn>
              <a:cxn ang="0">
                <a:pos x="776" y="588"/>
              </a:cxn>
              <a:cxn ang="0">
                <a:pos x="719" y="222"/>
              </a:cxn>
              <a:cxn ang="0">
                <a:pos x="702" y="223"/>
              </a:cxn>
              <a:cxn ang="0">
                <a:pos x="807" y="180"/>
              </a:cxn>
              <a:cxn ang="0">
                <a:pos x="680" y="931"/>
              </a:cxn>
              <a:cxn ang="0">
                <a:pos x="639" y="926"/>
              </a:cxn>
              <a:cxn ang="0">
                <a:pos x="631" y="1010"/>
              </a:cxn>
              <a:cxn ang="0">
                <a:pos x="626" y="963"/>
              </a:cxn>
              <a:cxn ang="0">
                <a:pos x="677" y="901"/>
              </a:cxn>
              <a:cxn ang="0">
                <a:pos x="654" y="161"/>
              </a:cxn>
              <a:cxn ang="0">
                <a:pos x="637" y="65"/>
              </a:cxn>
              <a:cxn ang="0">
                <a:pos x="600" y="68"/>
              </a:cxn>
              <a:cxn ang="0">
                <a:pos x="597" y="1030"/>
              </a:cxn>
              <a:cxn ang="0">
                <a:pos x="678" y="560"/>
              </a:cxn>
              <a:cxn ang="0">
                <a:pos x="699" y="278"/>
              </a:cxn>
              <a:cxn ang="0">
                <a:pos x="562" y="69"/>
              </a:cxn>
              <a:cxn ang="0">
                <a:pos x="618" y="1087"/>
              </a:cxn>
              <a:cxn ang="0">
                <a:pos x="570" y="1005"/>
              </a:cxn>
              <a:cxn ang="0">
                <a:pos x="547" y="235"/>
              </a:cxn>
              <a:cxn ang="0">
                <a:pos x="552" y="64"/>
              </a:cxn>
              <a:cxn ang="0">
                <a:pos x="612" y="39"/>
              </a:cxn>
              <a:cxn ang="0">
                <a:pos x="519" y="289"/>
              </a:cxn>
              <a:cxn ang="0">
                <a:pos x="591" y="789"/>
              </a:cxn>
              <a:cxn ang="0">
                <a:pos x="491" y="1066"/>
              </a:cxn>
              <a:cxn ang="0">
                <a:pos x="543" y="754"/>
              </a:cxn>
              <a:cxn ang="0">
                <a:pos x="551" y="976"/>
              </a:cxn>
              <a:cxn ang="0">
                <a:pos x="551" y="911"/>
              </a:cxn>
              <a:cxn ang="0">
                <a:pos x="495" y="209"/>
              </a:cxn>
              <a:cxn ang="0">
                <a:pos x="481" y="422"/>
              </a:cxn>
              <a:cxn ang="0">
                <a:pos x="518" y="336"/>
              </a:cxn>
              <a:cxn ang="0">
                <a:pos x="520" y="1086"/>
              </a:cxn>
              <a:cxn ang="0">
                <a:pos x="440" y="1051"/>
              </a:cxn>
              <a:cxn ang="0">
                <a:pos x="527" y="1029"/>
              </a:cxn>
              <a:cxn ang="0">
                <a:pos x="429" y="69"/>
              </a:cxn>
              <a:cxn ang="0">
                <a:pos x="718" y="833"/>
              </a:cxn>
              <a:cxn ang="0">
                <a:pos x="478" y="674"/>
              </a:cxn>
              <a:cxn ang="0">
                <a:pos x="416" y="560"/>
              </a:cxn>
              <a:cxn ang="0">
                <a:pos x="475" y="142"/>
              </a:cxn>
              <a:cxn ang="0">
                <a:pos x="482" y="604"/>
              </a:cxn>
              <a:cxn ang="0">
                <a:pos x="479" y="446"/>
              </a:cxn>
              <a:cxn ang="0">
                <a:pos x="401" y="701"/>
              </a:cxn>
              <a:cxn ang="0">
                <a:pos x="163" y="761"/>
              </a:cxn>
              <a:cxn ang="0">
                <a:pos x="306" y="573"/>
              </a:cxn>
              <a:cxn ang="0">
                <a:pos x="249" y="723"/>
              </a:cxn>
              <a:cxn ang="0">
                <a:pos x="211" y="161"/>
              </a:cxn>
              <a:cxn ang="0">
                <a:pos x="206" y="94"/>
              </a:cxn>
              <a:cxn ang="0">
                <a:pos x="175" y="128"/>
              </a:cxn>
              <a:cxn ang="0">
                <a:pos x="213" y="888"/>
              </a:cxn>
              <a:cxn ang="0">
                <a:pos x="203" y="826"/>
              </a:cxn>
              <a:cxn ang="0">
                <a:pos x="198" y="859"/>
              </a:cxn>
              <a:cxn ang="0">
                <a:pos x="366" y="176"/>
              </a:cxn>
              <a:cxn ang="0">
                <a:pos x="319" y="32"/>
              </a:cxn>
              <a:cxn ang="0">
                <a:pos x="329" y="128"/>
              </a:cxn>
              <a:cxn ang="0">
                <a:pos x="131" y="502"/>
              </a:cxn>
              <a:cxn ang="0">
                <a:pos x="343" y="306"/>
              </a:cxn>
              <a:cxn ang="0">
                <a:pos x="347" y="413"/>
              </a:cxn>
              <a:cxn ang="0">
                <a:pos x="42" y="540"/>
              </a:cxn>
              <a:cxn ang="0">
                <a:pos x="28" y="605"/>
              </a:cxn>
              <a:cxn ang="0">
                <a:pos x="286" y="1075"/>
              </a:cxn>
              <a:cxn ang="0">
                <a:pos x="357" y="945"/>
              </a:cxn>
            </a:cxnLst>
            <a:rect l="0" t="0" r="r" b="b"/>
            <a:pathLst>
              <a:path w="915" h="1433">
                <a:moveTo>
                  <a:pt x="826" y="634"/>
                </a:moveTo>
                <a:cubicBezTo>
                  <a:pt x="826" y="634"/>
                  <a:pt x="826" y="634"/>
                  <a:pt x="826" y="634"/>
                </a:cubicBezTo>
                <a:cubicBezTo>
                  <a:pt x="825" y="629"/>
                  <a:pt x="823" y="625"/>
                  <a:pt x="820" y="621"/>
                </a:cubicBezTo>
                <a:cubicBezTo>
                  <a:pt x="820" y="621"/>
                  <a:pt x="820" y="621"/>
                  <a:pt x="820" y="621"/>
                </a:cubicBezTo>
                <a:cubicBezTo>
                  <a:pt x="819" y="621"/>
                  <a:pt x="819" y="621"/>
                  <a:pt x="819" y="621"/>
                </a:cubicBezTo>
                <a:cubicBezTo>
                  <a:pt x="813" y="624"/>
                  <a:pt x="807" y="628"/>
                  <a:pt x="801" y="632"/>
                </a:cubicBezTo>
                <a:cubicBezTo>
                  <a:pt x="801" y="633"/>
                  <a:pt x="801" y="633"/>
                  <a:pt x="801" y="633"/>
                </a:cubicBezTo>
                <a:cubicBezTo>
                  <a:pt x="801" y="633"/>
                  <a:pt x="801" y="633"/>
                  <a:pt x="801" y="633"/>
                </a:cubicBezTo>
                <a:cubicBezTo>
                  <a:pt x="802" y="635"/>
                  <a:pt x="803" y="636"/>
                  <a:pt x="803" y="638"/>
                </a:cubicBezTo>
                <a:cubicBezTo>
                  <a:pt x="803" y="638"/>
                  <a:pt x="803" y="638"/>
                  <a:pt x="803" y="638"/>
                </a:cubicBezTo>
                <a:cubicBezTo>
                  <a:pt x="804" y="638"/>
                  <a:pt x="804" y="638"/>
                  <a:pt x="804" y="638"/>
                </a:cubicBezTo>
                <a:cubicBezTo>
                  <a:pt x="811" y="638"/>
                  <a:pt x="818" y="637"/>
                  <a:pt x="826" y="635"/>
                </a:cubicBezTo>
                <a:lnTo>
                  <a:pt x="826" y="634"/>
                </a:lnTo>
                <a:close/>
                <a:moveTo>
                  <a:pt x="826" y="648"/>
                </a:moveTo>
                <a:cubicBezTo>
                  <a:pt x="826" y="648"/>
                  <a:pt x="826" y="648"/>
                  <a:pt x="826" y="648"/>
                </a:cubicBezTo>
                <a:cubicBezTo>
                  <a:pt x="818" y="646"/>
                  <a:pt x="811" y="645"/>
                  <a:pt x="804" y="645"/>
                </a:cubicBezTo>
                <a:cubicBezTo>
                  <a:pt x="803" y="645"/>
                  <a:pt x="803" y="645"/>
                  <a:pt x="803" y="645"/>
                </a:cubicBezTo>
                <a:cubicBezTo>
                  <a:pt x="803" y="645"/>
                  <a:pt x="803" y="645"/>
                  <a:pt x="803" y="645"/>
                </a:cubicBezTo>
                <a:cubicBezTo>
                  <a:pt x="803" y="647"/>
                  <a:pt x="802" y="648"/>
                  <a:pt x="801" y="650"/>
                </a:cubicBezTo>
                <a:cubicBezTo>
                  <a:pt x="801" y="650"/>
                  <a:pt x="801" y="650"/>
                  <a:pt x="801" y="650"/>
                </a:cubicBezTo>
                <a:cubicBezTo>
                  <a:pt x="801" y="651"/>
                  <a:pt x="801" y="651"/>
                  <a:pt x="801" y="651"/>
                </a:cubicBezTo>
                <a:cubicBezTo>
                  <a:pt x="806" y="655"/>
                  <a:pt x="813" y="659"/>
                  <a:pt x="819" y="662"/>
                </a:cubicBezTo>
                <a:cubicBezTo>
                  <a:pt x="820" y="662"/>
                  <a:pt x="820" y="662"/>
                  <a:pt x="820" y="662"/>
                </a:cubicBezTo>
                <a:cubicBezTo>
                  <a:pt x="820" y="662"/>
                  <a:pt x="820" y="662"/>
                  <a:pt x="820" y="662"/>
                </a:cubicBezTo>
                <a:cubicBezTo>
                  <a:pt x="823" y="658"/>
                  <a:pt x="825" y="654"/>
                  <a:pt x="826" y="649"/>
                </a:cubicBezTo>
                <a:lnTo>
                  <a:pt x="826" y="648"/>
                </a:lnTo>
                <a:close/>
                <a:moveTo>
                  <a:pt x="790" y="626"/>
                </a:moveTo>
                <a:cubicBezTo>
                  <a:pt x="790" y="626"/>
                  <a:pt x="790" y="626"/>
                  <a:pt x="790" y="626"/>
                </a:cubicBezTo>
                <a:cubicBezTo>
                  <a:pt x="792" y="626"/>
                  <a:pt x="794" y="627"/>
                  <a:pt x="795" y="628"/>
                </a:cubicBezTo>
                <a:cubicBezTo>
                  <a:pt x="796" y="628"/>
                  <a:pt x="796" y="628"/>
                  <a:pt x="796" y="628"/>
                </a:cubicBezTo>
                <a:cubicBezTo>
                  <a:pt x="796" y="628"/>
                  <a:pt x="796" y="628"/>
                  <a:pt x="796" y="628"/>
                </a:cubicBezTo>
                <a:cubicBezTo>
                  <a:pt x="801" y="623"/>
                  <a:pt x="805" y="617"/>
                  <a:pt x="809" y="611"/>
                </a:cubicBezTo>
                <a:cubicBezTo>
                  <a:pt x="809" y="611"/>
                  <a:pt x="809" y="611"/>
                  <a:pt x="809" y="611"/>
                </a:cubicBezTo>
                <a:cubicBezTo>
                  <a:pt x="809" y="610"/>
                  <a:pt x="809" y="610"/>
                  <a:pt x="809" y="610"/>
                </a:cubicBezTo>
                <a:cubicBezTo>
                  <a:pt x="804" y="608"/>
                  <a:pt x="799" y="606"/>
                  <a:pt x="794" y="605"/>
                </a:cubicBezTo>
                <a:cubicBezTo>
                  <a:pt x="794" y="605"/>
                  <a:pt x="794" y="605"/>
                  <a:pt x="794" y="605"/>
                </a:cubicBezTo>
                <a:cubicBezTo>
                  <a:pt x="794" y="605"/>
                  <a:pt x="794" y="605"/>
                  <a:pt x="794" y="605"/>
                </a:cubicBezTo>
                <a:cubicBezTo>
                  <a:pt x="792" y="612"/>
                  <a:pt x="790" y="619"/>
                  <a:pt x="790" y="625"/>
                </a:cubicBezTo>
                <a:lnTo>
                  <a:pt x="790" y="626"/>
                </a:lnTo>
                <a:close/>
                <a:moveTo>
                  <a:pt x="809" y="672"/>
                </a:moveTo>
                <a:cubicBezTo>
                  <a:pt x="809" y="672"/>
                  <a:pt x="809" y="672"/>
                  <a:pt x="809" y="672"/>
                </a:cubicBezTo>
                <a:cubicBezTo>
                  <a:pt x="805" y="666"/>
                  <a:pt x="801" y="660"/>
                  <a:pt x="796" y="655"/>
                </a:cubicBezTo>
                <a:cubicBezTo>
                  <a:pt x="796" y="655"/>
                  <a:pt x="796" y="655"/>
                  <a:pt x="796" y="655"/>
                </a:cubicBezTo>
                <a:cubicBezTo>
                  <a:pt x="795" y="655"/>
                  <a:pt x="795" y="655"/>
                  <a:pt x="795" y="655"/>
                </a:cubicBezTo>
                <a:cubicBezTo>
                  <a:pt x="794" y="656"/>
                  <a:pt x="792" y="657"/>
                  <a:pt x="790" y="657"/>
                </a:cubicBezTo>
                <a:cubicBezTo>
                  <a:pt x="789" y="657"/>
                  <a:pt x="789" y="657"/>
                  <a:pt x="789" y="657"/>
                </a:cubicBezTo>
                <a:cubicBezTo>
                  <a:pt x="789" y="657"/>
                  <a:pt x="789" y="657"/>
                  <a:pt x="789" y="657"/>
                </a:cubicBezTo>
                <a:cubicBezTo>
                  <a:pt x="790" y="664"/>
                  <a:pt x="791" y="671"/>
                  <a:pt x="793" y="677"/>
                </a:cubicBezTo>
                <a:cubicBezTo>
                  <a:pt x="794" y="678"/>
                  <a:pt x="794" y="678"/>
                  <a:pt x="794" y="678"/>
                </a:cubicBezTo>
                <a:cubicBezTo>
                  <a:pt x="794" y="678"/>
                  <a:pt x="794" y="678"/>
                  <a:pt x="794" y="678"/>
                </a:cubicBezTo>
                <a:cubicBezTo>
                  <a:pt x="799" y="677"/>
                  <a:pt x="804" y="675"/>
                  <a:pt x="808" y="672"/>
                </a:cubicBezTo>
                <a:lnTo>
                  <a:pt x="809" y="672"/>
                </a:lnTo>
                <a:close/>
                <a:moveTo>
                  <a:pt x="848" y="404"/>
                </a:moveTo>
                <a:cubicBezTo>
                  <a:pt x="848" y="403"/>
                  <a:pt x="848" y="403"/>
                  <a:pt x="848" y="403"/>
                </a:cubicBezTo>
                <a:cubicBezTo>
                  <a:pt x="845" y="391"/>
                  <a:pt x="840" y="380"/>
                  <a:pt x="833" y="369"/>
                </a:cubicBezTo>
                <a:cubicBezTo>
                  <a:pt x="832" y="368"/>
                  <a:pt x="832" y="368"/>
                  <a:pt x="832" y="368"/>
                </a:cubicBezTo>
                <a:cubicBezTo>
                  <a:pt x="831" y="369"/>
                  <a:pt x="831" y="369"/>
                  <a:pt x="831" y="369"/>
                </a:cubicBezTo>
                <a:cubicBezTo>
                  <a:pt x="814" y="377"/>
                  <a:pt x="797" y="388"/>
                  <a:pt x="782" y="399"/>
                </a:cubicBezTo>
                <a:cubicBezTo>
                  <a:pt x="782" y="400"/>
                  <a:pt x="782" y="400"/>
                  <a:pt x="782" y="400"/>
                </a:cubicBezTo>
                <a:cubicBezTo>
                  <a:pt x="782" y="401"/>
                  <a:pt x="782" y="401"/>
                  <a:pt x="782" y="401"/>
                </a:cubicBezTo>
                <a:cubicBezTo>
                  <a:pt x="785" y="405"/>
                  <a:pt x="787" y="409"/>
                  <a:pt x="788" y="413"/>
                </a:cubicBezTo>
                <a:cubicBezTo>
                  <a:pt x="788" y="414"/>
                  <a:pt x="788" y="414"/>
                  <a:pt x="788" y="414"/>
                </a:cubicBezTo>
                <a:cubicBezTo>
                  <a:pt x="789" y="414"/>
                  <a:pt x="789" y="414"/>
                  <a:pt x="789" y="414"/>
                </a:cubicBezTo>
                <a:cubicBezTo>
                  <a:pt x="808" y="413"/>
                  <a:pt x="828" y="410"/>
                  <a:pt x="847" y="405"/>
                </a:cubicBezTo>
                <a:lnTo>
                  <a:pt x="848" y="404"/>
                </a:lnTo>
                <a:close/>
                <a:moveTo>
                  <a:pt x="848" y="441"/>
                </a:moveTo>
                <a:cubicBezTo>
                  <a:pt x="847" y="441"/>
                  <a:pt x="847" y="441"/>
                  <a:pt x="847" y="441"/>
                </a:cubicBezTo>
                <a:cubicBezTo>
                  <a:pt x="828" y="436"/>
                  <a:pt x="808" y="433"/>
                  <a:pt x="789" y="431"/>
                </a:cubicBezTo>
                <a:cubicBezTo>
                  <a:pt x="788" y="431"/>
                  <a:pt x="788" y="431"/>
                  <a:pt x="788" y="431"/>
                </a:cubicBezTo>
                <a:cubicBezTo>
                  <a:pt x="788" y="432"/>
                  <a:pt x="788" y="432"/>
                  <a:pt x="788" y="432"/>
                </a:cubicBezTo>
                <a:cubicBezTo>
                  <a:pt x="787" y="437"/>
                  <a:pt x="785" y="441"/>
                  <a:pt x="782" y="445"/>
                </a:cubicBezTo>
                <a:cubicBezTo>
                  <a:pt x="781" y="446"/>
                  <a:pt x="781" y="446"/>
                  <a:pt x="781" y="446"/>
                </a:cubicBezTo>
                <a:cubicBezTo>
                  <a:pt x="782" y="446"/>
                  <a:pt x="782" y="446"/>
                  <a:pt x="782" y="446"/>
                </a:cubicBezTo>
                <a:cubicBezTo>
                  <a:pt x="796" y="458"/>
                  <a:pt x="813" y="468"/>
                  <a:pt x="830" y="477"/>
                </a:cubicBezTo>
                <a:cubicBezTo>
                  <a:pt x="832" y="477"/>
                  <a:pt x="832" y="477"/>
                  <a:pt x="832" y="477"/>
                </a:cubicBezTo>
                <a:cubicBezTo>
                  <a:pt x="832" y="476"/>
                  <a:pt x="832" y="476"/>
                  <a:pt x="832" y="476"/>
                </a:cubicBezTo>
                <a:cubicBezTo>
                  <a:pt x="840" y="466"/>
                  <a:pt x="845" y="454"/>
                  <a:pt x="848" y="442"/>
                </a:cubicBezTo>
                <a:lnTo>
                  <a:pt x="848" y="441"/>
                </a:lnTo>
                <a:close/>
                <a:moveTo>
                  <a:pt x="795" y="650"/>
                </a:moveTo>
                <a:cubicBezTo>
                  <a:pt x="800" y="645"/>
                  <a:pt x="800" y="638"/>
                  <a:pt x="795" y="633"/>
                </a:cubicBezTo>
                <a:cubicBezTo>
                  <a:pt x="793" y="631"/>
                  <a:pt x="789" y="630"/>
                  <a:pt x="786" y="630"/>
                </a:cubicBezTo>
                <a:cubicBezTo>
                  <a:pt x="783" y="630"/>
                  <a:pt x="779" y="631"/>
                  <a:pt x="777" y="633"/>
                </a:cubicBezTo>
                <a:cubicBezTo>
                  <a:pt x="775" y="635"/>
                  <a:pt x="773" y="638"/>
                  <a:pt x="773" y="641"/>
                </a:cubicBezTo>
                <a:cubicBezTo>
                  <a:pt x="773" y="644"/>
                  <a:pt x="775" y="647"/>
                  <a:pt x="777" y="650"/>
                </a:cubicBezTo>
                <a:cubicBezTo>
                  <a:pt x="779" y="652"/>
                  <a:pt x="783" y="653"/>
                  <a:pt x="786" y="653"/>
                </a:cubicBezTo>
                <a:cubicBezTo>
                  <a:pt x="789" y="653"/>
                  <a:pt x="793" y="652"/>
                  <a:pt x="795" y="650"/>
                </a:cubicBezTo>
                <a:close/>
                <a:moveTo>
                  <a:pt x="796" y="215"/>
                </a:moveTo>
                <a:cubicBezTo>
                  <a:pt x="796" y="215"/>
                  <a:pt x="796" y="215"/>
                  <a:pt x="796" y="215"/>
                </a:cubicBezTo>
                <a:cubicBezTo>
                  <a:pt x="792" y="208"/>
                  <a:pt x="781" y="201"/>
                  <a:pt x="769" y="199"/>
                </a:cubicBezTo>
                <a:cubicBezTo>
                  <a:pt x="768" y="199"/>
                  <a:pt x="768" y="199"/>
                  <a:pt x="768" y="199"/>
                </a:cubicBezTo>
                <a:cubicBezTo>
                  <a:pt x="768" y="199"/>
                  <a:pt x="768" y="199"/>
                  <a:pt x="768" y="199"/>
                </a:cubicBezTo>
                <a:cubicBezTo>
                  <a:pt x="768" y="200"/>
                  <a:pt x="768" y="200"/>
                  <a:pt x="768" y="201"/>
                </a:cubicBezTo>
                <a:cubicBezTo>
                  <a:pt x="768" y="203"/>
                  <a:pt x="768" y="204"/>
                  <a:pt x="767" y="206"/>
                </a:cubicBezTo>
                <a:cubicBezTo>
                  <a:pt x="767" y="207"/>
                  <a:pt x="767" y="207"/>
                  <a:pt x="767" y="207"/>
                </a:cubicBezTo>
                <a:cubicBezTo>
                  <a:pt x="768" y="207"/>
                  <a:pt x="768" y="207"/>
                  <a:pt x="768" y="207"/>
                </a:cubicBezTo>
                <a:cubicBezTo>
                  <a:pt x="775" y="213"/>
                  <a:pt x="783" y="223"/>
                  <a:pt x="784" y="231"/>
                </a:cubicBezTo>
                <a:cubicBezTo>
                  <a:pt x="785" y="232"/>
                  <a:pt x="785" y="232"/>
                  <a:pt x="785" y="232"/>
                </a:cubicBezTo>
                <a:cubicBezTo>
                  <a:pt x="785" y="231"/>
                  <a:pt x="785" y="231"/>
                  <a:pt x="785" y="231"/>
                </a:cubicBezTo>
                <a:cubicBezTo>
                  <a:pt x="790" y="227"/>
                  <a:pt x="794" y="221"/>
                  <a:pt x="796" y="215"/>
                </a:cubicBezTo>
                <a:close/>
                <a:moveTo>
                  <a:pt x="763" y="611"/>
                </a:moveTo>
                <a:cubicBezTo>
                  <a:pt x="763" y="611"/>
                  <a:pt x="763" y="611"/>
                  <a:pt x="763" y="611"/>
                </a:cubicBezTo>
                <a:cubicBezTo>
                  <a:pt x="767" y="617"/>
                  <a:pt x="771" y="623"/>
                  <a:pt x="776" y="628"/>
                </a:cubicBezTo>
                <a:cubicBezTo>
                  <a:pt x="776" y="628"/>
                  <a:pt x="776" y="628"/>
                  <a:pt x="776" y="628"/>
                </a:cubicBezTo>
                <a:cubicBezTo>
                  <a:pt x="777" y="628"/>
                  <a:pt x="777" y="628"/>
                  <a:pt x="777" y="628"/>
                </a:cubicBezTo>
                <a:cubicBezTo>
                  <a:pt x="778" y="627"/>
                  <a:pt x="780" y="626"/>
                  <a:pt x="782" y="626"/>
                </a:cubicBezTo>
                <a:cubicBezTo>
                  <a:pt x="783" y="626"/>
                  <a:pt x="783" y="626"/>
                  <a:pt x="783" y="626"/>
                </a:cubicBezTo>
                <a:cubicBezTo>
                  <a:pt x="783" y="625"/>
                  <a:pt x="783" y="625"/>
                  <a:pt x="783" y="625"/>
                </a:cubicBezTo>
                <a:cubicBezTo>
                  <a:pt x="782" y="619"/>
                  <a:pt x="781" y="612"/>
                  <a:pt x="778" y="605"/>
                </a:cubicBezTo>
                <a:cubicBezTo>
                  <a:pt x="778" y="605"/>
                  <a:pt x="778" y="605"/>
                  <a:pt x="778" y="605"/>
                </a:cubicBezTo>
                <a:cubicBezTo>
                  <a:pt x="778" y="605"/>
                  <a:pt x="778" y="605"/>
                  <a:pt x="778" y="605"/>
                </a:cubicBezTo>
                <a:cubicBezTo>
                  <a:pt x="773" y="606"/>
                  <a:pt x="768" y="608"/>
                  <a:pt x="764" y="610"/>
                </a:cubicBezTo>
                <a:lnTo>
                  <a:pt x="763" y="611"/>
                </a:lnTo>
                <a:close/>
                <a:moveTo>
                  <a:pt x="782" y="657"/>
                </a:moveTo>
                <a:cubicBezTo>
                  <a:pt x="782" y="657"/>
                  <a:pt x="782" y="657"/>
                  <a:pt x="782" y="657"/>
                </a:cubicBezTo>
                <a:cubicBezTo>
                  <a:pt x="780" y="656"/>
                  <a:pt x="778" y="656"/>
                  <a:pt x="777" y="655"/>
                </a:cubicBezTo>
                <a:cubicBezTo>
                  <a:pt x="776" y="655"/>
                  <a:pt x="776" y="655"/>
                  <a:pt x="776" y="655"/>
                </a:cubicBezTo>
                <a:cubicBezTo>
                  <a:pt x="776" y="655"/>
                  <a:pt x="776" y="655"/>
                  <a:pt x="776" y="655"/>
                </a:cubicBezTo>
                <a:cubicBezTo>
                  <a:pt x="771" y="660"/>
                  <a:pt x="767" y="665"/>
                  <a:pt x="763" y="672"/>
                </a:cubicBezTo>
                <a:cubicBezTo>
                  <a:pt x="763" y="672"/>
                  <a:pt x="763" y="672"/>
                  <a:pt x="763" y="672"/>
                </a:cubicBezTo>
                <a:cubicBezTo>
                  <a:pt x="763" y="672"/>
                  <a:pt x="763" y="672"/>
                  <a:pt x="763" y="672"/>
                </a:cubicBezTo>
                <a:cubicBezTo>
                  <a:pt x="768" y="675"/>
                  <a:pt x="773" y="677"/>
                  <a:pt x="778" y="678"/>
                </a:cubicBezTo>
                <a:cubicBezTo>
                  <a:pt x="778" y="678"/>
                  <a:pt x="778" y="678"/>
                  <a:pt x="778" y="678"/>
                </a:cubicBezTo>
                <a:cubicBezTo>
                  <a:pt x="778" y="677"/>
                  <a:pt x="778" y="677"/>
                  <a:pt x="778" y="677"/>
                </a:cubicBezTo>
                <a:cubicBezTo>
                  <a:pt x="780" y="671"/>
                  <a:pt x="782" y="664"/>
                  <a:pt x="782" y="657"/>
                </a:cubicBezTo>
                <a:close/>
                <a:moveTo>
                  <a:pt x="798" y="199"/>
                </a:moveTo>
                <a:cubicBezTo>
                  <a:pt x="798" y="193"/>
                  <a:pt x="796" y="188"/>
                  <a:pt x="793" y="183"/>
                </a:cubicBezTo>
                <a:cubicBezTo>
                  <a:pt x="793" y="182"/>
                  <a:pt x="793" y="182"/>
                  <a:pt x="793" y="182"/>
                </a:cubicBezTo>
                <a:cubicBezTo>
                  <a:pt x="793" y="182"/>
                  <a:pt x="793" y="182"/>
                  <a:pt x="793" y="182"/>
                </a:cubicBezTo>
                <a:cubicBezTo>
                  <a:pt x="790" y="182"/>
                  <a:pt x="787" y="181"/>
                  <a:pt x="783" y="182"/>
                </a:cubicBezTo>
                <a:cubicBezTo>
                  <a:pt x="775" y="182"/>
                  <a:pt x="767" y="185"/>
                  <a:pt x="761" y="189"/>
                </a:cubicBezTo>
                <a:cubicBezTo>
                  <a:pt x="761" y="189"/>
                  <a:pt x="761" y="189"/>
                  <a:pt x="761" y="189"/>
                </a:cubicBezTo>
                <a:cubicBezTo>
                  <a:pt x="761" y="189"/>
                  <a:pt x="761" y="189"/>
                  <a:pt x="761" y="189"/>
                </a:cubicBezTo>
                <a:cubicBezTo>
                  <a:pt x="763" y="191"/>
                  <a:pt x="765" y="193"/>
                  <a:pt x="766" y="195"/>
                </a:cubicBezTo>
                <a:cubicBezTo>
                  <a:pt x="766" y="195"/>
                  <a:pt x="766" y="195"/>
                  <a:pt x="766" y="195"/>
                </a:cubicBezTo>
                <a:cubicBezTo>
                  <a:pt x="767" y="195"/>
                  <a:pt x="767" y="195"/>
                  <a:pt x="767" y="195"/>
                </a:cubicBezTo>
                <a:cubicBezTo>
                  <a:pt x="776" y="194"/>
                  <a:pt x="790" y="197"/>
                  <a:pt x="797" y="201"/>
                </a:cubicBezTo>
                <a:cubicBezTo>
                  <a:pt x="798" y="202"/>
                  <a:pt x="798" y="202"/>
                  <a:pt x="798" y="202"/>
                </a:cubicBezTo>
                <a:cubicBezTo>
                  <a:pt x="798" y="201"/>
                  <a:pt x="798" y="201"/>
                  <a:pt x="798" y="201"/>
                </a:cubicBezTo>
                <a:cubicBezTo>
                  <a:pt x="798" y="200"/>
                  <a:pt x="798" y="200"/>
                  <a:pt x="798" y="199"/>
                </a:cubicBezTo>
                <a:close/>
                <a:moveTo>
                  <a:pt x="752" y="382"/>
                </a:moveTo>
                <a:cubicBezTo>
                  <a:pt x="754" y="382"/>
                  <a:pt x="754" y="382"/>
                  <a:pt x="754" y="382"/>
                </a:cubicBezTo>
                <a:cubicBezTo>
                  <a:pt x="758" y="383"/>
                  <a:pt x="763" y="385"/>
                  <a:pt x="767" y="387"/>
                </a:cubicBezTo>
                <a:cubicBezTo>
                  <a:pt x="768" y="388"/>
                  <a:pt x="768" y="388"/>
                  <a:pt x="768" y="388"/>
                </a:cubicBezTo>
                <a:cubicBezTo>
                  <a:pt x="769" y="387"/>
                  <a:pt x="769" y="387"/>
                  <a:pt x="769" y="387"/>
                </a:cubicBezTo>
                <a:cubicBezTo>
                  <a:pt x="782" y="374"/>
                  <a:pt x="793" y="359"/>
                  <a:pt x="803" y="343"/>
                </a:cubicBezTo>
                <a:cubicBezTo>
                  <a:pt x="803" y="342"/>
                  <a:pt x="803" y="342"/>
                  <a:pt x="803" y="342"/>
                </a:cubicBezTo>
                <a:cubicBezTo>
                  <a:pt x="802" y="341"/>
                  <a:pt x="802" y="341"/>
                  <a:pt x="802" y="341"/>
                </a:cubicBezTo>
                <a:cubicBezTo>
                  <a:pt x="791" y="334"/>
                  <a:pt x="778" y="330"/>
                  <a:pt x="765" y="327"/>
                </a:cubicBezTo>
                <a:cubicBezTo>
                  <a:pt x="763" y="327"/>
                  <a:pt x="763" y="327"/>
                  <a:pt x="763" y="327"/>
                </a:cubicBezTo>
                <a:cubicBezTo>
                  <a:pt x="763" y="328"/>
                  <a:pt x="763" y="328"/>
                  <a:pt x="763" y="328"/>
                </a:cubicBezTo>
                <a:cubicBezTo>
                  <a:pt x="758" y="345"/>
                  <a:pt x="754" y="363"/>
                  <a:pt x="752" y="380"/>
                </a:cubicBezTo>
                <a:lnTo>
                  <a:pt x="752" y="382"/>
                </a:lnTo>
                <a:close/>
                <a:moveTo>
                  <a:pt x="803" y="503"/>
                </a:moveTo>
                <a:cubicBezTo>
                  <a:pt x="802" y="502"/>
                  <a:pt x="802" y="502"/>
                  <a:pt x="802" y="502"/>
                </a:cubicBezTo>
                <a:cubicBezTo>
                  <a:pt x="793" y="487"/>
                  <a:pt x="781" y="472"/>
                  <a:pt x="769" y="458"/>
                </a:cubicBezTo>
                <a:cubicBezTo>
                  <a:pt x="768" y="458"/>
                  <a:pt x="768" y="458"/>
                  <a:pt x="768" y="458"/>
                </a:cubicBezTo>
                <a:cubicBezTo>
                  <a:pt x="767" y="458"/>
                  <a:pt x="767" y="458"/>
                  <a:pt x="767" y="458"/>
                </a:cubicBezTo>
                <a:cubicBezTo>
                  <a:pt x="763" y="461"/>
                  <a:pt x="758" y="462"/>
                  <a:pt x="753" y="463"/>
                </a:cubicBezTo>
                <a:cubicBezTo>
                  <a:pt x="752" y="464"/>
                  <a:pt x="752" y="464"/>
                  <a:pt x="752" y="464"/>
                </a:cubicBezTo>
                <a:cubicBezTo>
                  <a:pt x="752" y="465"/>
                  <a:pt x="752" y="465"/>
                  <a:pt x="752" y="465"/>
                </a:cubicBezTo>
                <a:cubicBezTo>
                  <a:pt x="753" y="482"/>
                  <a:pt x="757" y="500"/>
                  <a:pt x="763" y="517"/>
                </a:cubicBezTo>
                <a:cubicBezTo>
                  <a:pt x="763" y="518"/>
                  <a:pt x="763" y="518"/>
                  <a:pt x="763" y="518"/>
                </a:cubicBezTo>
                <a:cubicBezTo>
                  <a:pt x="764" y="518"/>
                  <a:pt x="764" y="518"/>
                  <a:pt x="764" y="518"/>
                </a:cubicBezTo>
                <a:cubicBezTo>
                  <a:pt x="778" y="516"/>
                  <a:pt x="790" y="511"/>
                  <a:pt x="802" y="504"/>
                </a:cubicBezTo>
                <a:lnTo>
                  <a:pt x="803" y="503"/>
                </a:lnTo>
                <a:close/>
                <a:moveTo>
                  <a:pt x="766" y="211"/>
                </a:moveTo>
                <a:cubicBezTo>
                  <a:pt x="765" y="210"/>
                  <a:pt x="765" y="210"/>
                  <a:pt x="765" y="210"/>
                </a:cubicBezTo>
                <a:cubicBezTo>
                  <a:pt x="765" y="211"/>
                  <a:pt x="765" y="211"/>
                  <a:pt x="765" y="211"/>
                </a:cubicBezTo>
                <a:cubicBezTo>
                  <a:pt x="763" y="213"/>
                  <a:pt x="762" y="214"/>
                  <a:pt x="759" y="215"/>
                </a:cubicBezTo>
                <a:cubicBezTo>
                  <a:pt x="759" y="216"/>
                  <a:pt x="759" y="216"/>
                  <a:pt x="759" y="216"/>
                </a:cubicBezTo>
                <a:cubicBezTo>
                  <a:pt x="759" y="216"/>
                  <a:pt x="759" y="216"/>
                  <a:pt x="759" y="216"/>
                </a:cubicBezTo>
                <a:cubicBezTo>
                  <a:pt x="759" y="224"/>
                  <a:pt x="757" y="237"/>
                  <a:pt x="752" y="244"/>
                </a:cubicBezTo>
                <a:cubicBezTo>
                  <a:pt x="751" y="245"/>
                  <a:pt x="751" y="245"/>
                  <a:pt x="751" y="245"/>
                </a:cubicBezTo>
                <a:cubicBezTo>
                  <a:pt x="753" y="245"/>
                  <a:pt x="753" y="245"/>
                  <a:pt x="753" y="245"/>
                </a:cubicBezTo>
                <a:cubicBezTo>
                  <a:pt x="753" y="245"/>
                  <a:pt x="754" y="245"/>
                  <a:pt x="754" y="245"/>
                </a:cubicBezTo>
                <a:cubicBezTo>
                  <a:pt x="761" y="244"/>
                  <a:pt x="767" y="243"/>
                  <a:pt x="773" y="240"/>
                </a:cubicBezTo>
                <a:cubicBezTo>
                  <a:pt x="773" y="240"/>
                  <a:pt x="773" y="240"/>
                  <a:pt x="773" y="240"/>
                </a:cubicBezTo>
                <a:cubicBezTo>
                  <a:pt x="773" y="240"/>
                  <a:pt x="773" y="240"/>
                  <a:pt x="773" y="240"/>
                </a:cubicBezTo>
                <a:cubicBezTo>
                  <a:pt x="775" y="233"/>
                  <a:pt x="773" y="220"/>
                  <a:pt x="766" y="211"/>
                </a:cubicBezTo>
                <a:close/>
                <a:moveTo>
                  <a:pt x="748" y="186"/>
                </a:moveTo>
                <a:cubicBezTo>
                  <a:pt x="748" y="187"/>
                  <a:pt x="748" y="187"/>
                  <a:pt x="748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50" y="187"/>
                  <a:pt x="750" y="187"/>
                </a:cubicBezTo>
                <a:cubicBezTo>
                  <a:pt x="752" y="186"/>
                  <a:pt x="754" y="187"/>
                  <a:pt x="756" y="187"/>
                </a:cubicBezTo>
                <a:cubicBezTo>
                  <a:pt x="756" y="187"/>
                  <a:pt x="756" y="187"/>
                  <a:pt x="756" y="187"/>
                </a:cubicBezTo>
                <a:cubicBezTo>
                  <a:pt x="757" y="187"/>
                  <a:pt x="757" y="187"/>
                  <a:pt x="757" y="187"/>
                </a:cubicBezTo>
                <a:cubicBezTo>
                  <a:pt x="763" y="181"/>
                  <a:pt x="775" y="173"/>
                  <a:pt x="783" y="172"/>
                </a:cubicBezTo>
                <a:cubicBezTo>
                  <a:pt x="784" y="172"/>
                  <a:pt x="784" y="172"/>
                  <a:pt x="784" y="172"/>
                </a:cubicBezTo>
                <a:cubicBezTo>
                  <a:pt x="784" y="171"/>
                  <a:pt x="784" y="171"/>
                  <a:pt x="784" y="171"/>
                </a:cubicBezTo>
                <a:cubicBezTo>
                  <a:pt x="779" y="167"/>
                  <a:pt x="772" y="163"/>
                  <a:pt x="766" y="161"/>
                </a:cubicBezTo>
                <a:cubicBezTo>
                  <a:pt x="766" y="161"/>
                  <a:pt x="766" y="161"/>
                  <a:pt x="766" y="161"/>
                </a:cubicBezTo>
                <a:cubicBezTo>
                  <a:pt x="765" y="161"/>
                  <a:pt x="765" y="161"/>
                  <a:pt x="765" y="161"/>
                </a:cubicBezTo>
                <a:cubicBezTo>
                  <a:pt x="758" y="165"/>
                  <a:pt x="750" y="175"/>
                  <a:pt x="748" y="186"/>
                </a:cubicBezTo>
                <a:close/>
                <a:moveTo>
                  <a:pt x="746" y="634"/>
                </a:moveTo>
                <a:cubicBezTo>
                  <a:pt x="746" y="634"/>
                  <a:pt x="746" y="634"/>
                  <a:pt x="746" y="634"/>
                </a:cubicBezTo>
                <a:cubicBezTo>
                  <a:pt x="754" y="636"/>
                  <a:pt x="761" y="638"/>
                  <a:pt x="768" y="638"/>
                </a:cubicBezTo>
                <a:cubicBezTo>
                  <a:pt x="769" y="638"/>
                  <a:pt x="769" y="638"/>
                  <a:pt x="769" y="638"/>
                </a:cubicBezTo>
                <a:cubicBezTo>
                  <a:pt x="769" y="638"/>
                  <a:pt x="769" y="638"/>
                  <a:pt x="769" y="638"/>
                </a:cubicBezTo>
                <a:cubicBezTo>
                  <a:pt x="769" y="636"/>
                  <a:pt x="770" y="634"/>
                  <a:pt x="771" y="633"/>
                </a:cubicBezTo>
                <a:cubicBezTo>
                  <a:pt x="771" y="633"/>
                  <a:pt x="771" y="633"/>
                  <a:pt x="771" y="633"/>
                </a:cubicBezTo>
                <a:cubicBezTo>
                  <a:pt x="771" y="632"/>
                  <a:pt x="771" y="632"/>
                  <a:pt x="771" y="632"/>
                </a:cubicBezTo>
                <a:cubicBezTo>
                  <a:pt x="766" y="628"/>
                  <a:pt x="759" y="624"/>
                  <a:pt x="753" y="621"/>
                </a:cubicBezTo>
                <a:cubicBezTo>
                  <a:pt x="752" y="621"/>
                  <a:pt x="752" y="621"/>
                  <a:pt x="752" y="621"/>
                </a:cubicBezTo>
                <a:cubicBezTo>
                  <a:pt x="752" y="621"/>
                  <a:pt x="752" y="621"/>
                  <a:pt x="752" y="621"/>
                </a:cubicBezTo>
                <a:cubicBezTo>
                  <a:pt x="749" y="625"/>
                  <a:pt x="747" y="629"/>
                  <a:pt x="746" y="634"/>
                </a:cubicBezTo>
                <a:close/>
                <a:moveTo>
                  <a:pt x="771" y="650"/>
                </a:moveTo>
                <a:cubicBezTo>
                  <a:pt x="771" y="650"/>
                  <a:pt x="771" y="650"/>
                  <a:pt x="771" y="650"/>
                </a:cubicBezTo>
                <a:cubicBezTo>
                  <a:pt x="771" y="650"/>
                  <a:pt x="771" y="650"/>
                  <a:pt x="771" y="650"/>
                </a:cubicBezTo>
                <a:cubicBezTo>
                  <a:pt x="770" y="648"/>
                  <a:pt x="769" y="647"/>
                  <a:pt x="769" y="645"/>
                </a:cubicBezTo>
                <a:cubicBezTo>
                  <a:pt x="769" y="645"/>
                  <a:pt x="769" y="645"/>
                  <a:pt x="769" y="645"/>
                </a:cubicBezTo>
                <a:cubicBezTo>
                  <a:pt x="768" y="645"/>
                  <a:pt x="768" y="645"/>
                  <a:pt x="768" y="645"/>
                </a:cubicBezTo>
                <a:cubicBezTo>
                  <a:pt x="761" y="645"/>
                  <a:pt x="754" y="646"/>
                  <a:pt x="746" y="648"/>
                </a:cubicBezTo>
                <a:cubicBezTo>
                  <a:pt x="746" y="648"/>
                  <a:pt x="746" y="648"/>
                  <a:pt x="746" y="648"/>
                </a:cubicBezTo>
                <a:cubicBezTo>
                  <a:pt x="746" y="649"/>
                  <a:pt x="746" y="649"/>
                  <a:pt x="746" y="649"/>
                </a:cubicBezTo>
                <a:cubicBezTo>
                  <a:pt x="747" y="653"/>
                  <a:pt x="749" y="658"/>
                  <a:pt x="752" y="662"/>
                </a:cubicBezTo>
                <a:cubicBezTo>
                  <a:pt x="752" y="662"/>
                  <a:pt x="752" y="662"/>
                  <a:pt x="752" y="662"/>
                </a:cubicBezTo>
                <a:cubicBezTo>
                  <a:pt x="753" y="662"/>
                  <a:pt x="753" y="662"/>
                  <a:pt x="753" y="662"/>
                </a:cubicBezTo>
                <a:cubicBezTo>
                  <a:pt x="759" y="659"/>
                  <a:pt x="765" y="655"/>
                  <a:pt x="771" y="650"/>
                </a:cubicBezTo>
                <a:close/>
                <a:moveTo>
                  <a:pt x="757" y="196"/>
                </a:moveTo>
                <a:cubicBezTo>
                  <a:pt x="755" y="195"/>
                  <a:pt x="753" y="194"/>
                  <a:pt x="751" y="194"/>
                </a:cubicBezTo>
                <a:cubicBezTo>
                  <a:pt x="748" y="195"/>
                  <a:pt x="746" y="195"/>
                  <a:pt x="745" y="197"/>
                </a:cubicBezTo>
                <a:cubicBezTo>
                  <a:pt x="742" y="200"/>
                  <a:pt x="742" y="205"/>
                  <a:pt x="746" y="207"/>
                </a:cubicBezTo>
                <a:cubicBezTo>
                  <a:pt x="747" y="209"/>
                  <a:pt x="750" y="209"/>
                  <a:pt x="752" y="209"/>
                </a:cubicBezTo>
                <a:cubicBezTo>
                  <a:pt x="754" y="209"/>
                  <a:pt x="756" y="208"/>
                  <a:pt x="757" y="207"/>
                </a:cubicBezTo>
                <a:cubicBezTo>
                  <a:pt x="759" y="205"/>
                  <a:pt x="760" y="203"/>
                  <a:pt x="759" y="201"/>
                </a:cubicBezTo>
                <a:cubicBezTo>
                  <a:pt x="759" y="199"/>
                  <a:pt x="758" y="198"/>
                  <a:pt x="757" y="196"/>
                </a:cubicBezTo>
                <a:close/>
                <a:moveTo>
                  <a:pt x="737" y="193"/>
                </a:moveTo>
                <a:cubicBezTo>
                  <a:pt x="737" y="193"/>
                  <a:pt x="737" y="193"/>
                  <a:pt x="737" y="193"/>
                </a:cubicBezTo>
                <a:cubicBezTo>
                  <a:pt x="737" y="193"/>
                  <a:pt x="737" y="193"/>
                  <a:pt x="737" y="193"/>
                </a:cubicBezTo>
                <a:cubicBezTo>
                  <a:pt x="739" y="191"/>
                  <a:pt x="741" y="189"/>
                  <a:pt x="743" y="188"/>
                </a:cubicBezTo>
                <a:cubicBezTo>
                  <a:pt x="743" y="188"/>
                  <a:pt x="743" y="188"/>
                  <a:pt x="743" y="188"/>
                </a:cubicBezTo>
                <a:cubicBezTo>
                  <a:pt x="743" y="188"/>
                  <a:pt x="743" y="188"/>
                  <a:pt x="743" y="188"/>
                </a:cubicBezTo>
                <a:cubicBezTo>
                  <a:pt x="743" y="179"/>
                  <a:pt x="745" y="167"/>
                  <a:pt x="750" y="160"/>
                </a:cubicBezTo>
                <a:cubicBezTo>
                  <a:pt x="751" y="159"/>
                  <a:pt x="751" y="159"/>
                  <a:pt x="751" y="159"/>
                </a:cubicBezTo>
                <a:cubicBezTo>
                  <a:pt x="750" y="159"/>
                  <a:pt x="750" y="159"/>
                  <a:pt x="750" y="159"/>
                </a:cubicBezTo>
                <a:cubicBezTo>
                  <a:pt x="749" y="159"/>
                  <a:pt x="749" y="159"/>
                  <a:pt x="748" y="159"/>
                </a:cubicBezTo>
                <a:cubicBezTo>
                  <a:pt x="742" y="160"/>
                  <a:pt x="736" y="161"/>
                  <a:pt x="730" y="164"/>
                </a:cubicBezTo>
                <a:cubicBezTo>
                  <a:pt x="730" y="164"/>
                  <a:pt x="730" y="164"/>
                  <a:pt x="730" y="164"/>
                </a:cubicBezTo>
                <a:cubicBezTo>
                  <a:pt x="730" y="164"/>
                  <a:pt x="730" y="164"/>
                  <a:pt x="730" y="164"/>
                </a:cubicBezTo>
                <a:cubicBezTo>
                  <a:pt x="727" y="171"/>
                  <a:pt x="729" y="183"/>
                  <a:pt x="737" y="193"/>
                </a:cubicBezTo>
                <a:close/>
                <a:moveTo>
                  <a:pt x="852" y="640"/>
                </a:moveTo>
                <a:cubicBezTo>
                  <a:pt x="852" y="640"/>
                  <a:pt x="852" y="641"/>
                  <a:pt x="852" y="641"/>
                </a:cubicBezTo>
                <a:cubicBezTo>
                  <a:pt x="852" y="642"/>
                  <a:pt x="852" y="642"/>
                  <a:pt x="852" y="643"/>
                </a:cubicBezTo>
                <a:cubicBezTo>
                  <a:pt x="852" y="643"/>
                  <a:pt x="852" y="643"/>
                  <a:pt x="852" y="643"/>
                </a:cubicBezTo>
                <a:cubicBezTo>
                  <a:pt x="851" y="643"/>
                  <a:pt x="850" y="644"/>
                  <a:pt x="849" y="644"/>
                </a:cubicBezTo>
                <a:cubicBezTo>
                  <a:pt x="848" y="644"/>
                  <a:pt x="846" y="644"/>
                  <a:pt x="846" y="645"/>
                </a:cubicBezTo>
                <a:cubicBezTo>
                  <a:pt x="845" y="645"/>
                  <a:pt x="845" y="645"/>
                  <a:pt x="845" y="645"/>
                </a:cubicBezTo>
                <a:cubicBezTo>
                  <a:pt x="845" y="645"/>
                  <a:pt x="845" y="645"/>
                  <a:pt x="845" y="645"/>
                </a:cubicBezTo>
                <a:cubicBezTo>
                  <a:pt x="845" y="647"/>
                  <a:pt x="845" y="648"/>
                  <a:pt x="845" y="650"/>
                </a:cubicBezTo>
                <a:cubicBezTo>
                  <a:pt x="845" y="650"/>
                  <a:pt x="845" y="650"/>
                  <a:pt x="845" y="650"/>
                </a:cubicBezTo>
                <a:cubicBezTo>
                  <a:pt x="845" y="650"/>
                  <a:pt x="845" y="650"/>
                  <a:pt x="845" y="650"/>
                </a:cubicBezTo>
                <a:cubicBezTo>
                  <a:pt x="846" y="651"/>
                  <a:pt x="847" y="651"/>
                  <a:pt x="848" y="652"/>
                </a:cubicBezTo>
                <a:cubicBezTo>
                  <a:pt x="849" y="652"/>
                  <a:pt x="849" y="653"/>
                  <a:pt x="850" y="653"/>
                </a:cubicBezTo>
                <a:cubicBezTo>
                  <a:pt x="850" y="654"/>
                  <a:pt x="850" y="655"/>
                  <a:pt x="850" y="656"/>
                </a:cubicBezTo>
                <a:cubicBezTo>
                  <a:pt x="849" y="656"/>
                  <a:pt x="847" y="656"/>
                  <a:pt x="846" y="656"/>
                </a:cubicBezTo>
                <a:cubicBezTo>
                  <a:pt x="845" y="656"/>
                  <a:pt x="844" y="657"/>
                  <a:pt x="843" y="657"/>
                </a:cubicBezTo>
                <a:cubicBezTo>
                  <a:pt x="843" y="657"/>
                  <a:pt x="843" y="657"/>
                  <a:pt x="843" y="657"/>
                </a:cubicBezTo>
                <a:cubicBezTo>
                  <a:pt x="843" y="657"/>
                  <a:pt x="843" y="657"/>
                  <a:pt x="843" y="657"/>
                </a:cubicBezTo>
                <a:cubicBezTo>
                  <a:pt x="842" y="658"/>
                  <a:pt x="842" y="660"/>
                  <a:pt x="841" y="661"/>
                </a:cubicBezTo>
                <a:cubicBezTo>
                  <a:pt x="841" y="662"/>
                  <a:pt x="841" y="662"/>
                  <a:pt x="841" y="662"/>
                </a:cubicBezTo>
                <a:cubicBezTo>
                  <a:pt x="841" y="662"/>
                  <a:pt x="841" y="662"/>
                  <a:pt x="841" y="662"/>
                </a:cubicBezTo>
                <a:cubicBezTo>
                  <a:pt x="842" y="663"/>
                  <a:pt x="843" y="663"/>
                  <a:pt x="844" y="664"/>
                </a:cubicBezTo>
                <a:cubicBezTo>
                  <a:pt x="844" y="665"/>
                  <a:pt x="845" y="665"/>
                  <a:pt x="846" y="666"/>
                </a:cubicBezTo>
                <a:cubicBezTo>
                  <a:pt x="845" y="667"/>
                  <a:pt x="845" y="668"/>
                  <a:pt x="844" y="669"/>
                </a:cubicBezTo>
                <a:cubicBezTo>
                  <a:pt x="843" y="669"/>
                  <a:pt x="842" y="668"/>
                  <a:pt x="841" y="668"/>
                </a:cubicBezTo>
                <a:cubicBezTo>
                  <a:pt x="840" y="668"/>
                  <a:pt x="839" y="668"/>
                  <a:pt x="838" y="668"/>
                </a:cubicBezTo>
                <a:cubicBezTo>
                  <a:pt x="838" y="668"/>
                  <a:pt x="838" y="668"/>
                  <a:pt x="838" y="668"/>
                </a:cubicBezTo>
                <a:cubicBezTo>
                  <a:pt x="838" y="668"/>
                  <a:pt x="838" y="668"/>
                  <a:pt x="838" y="668"/>
                </a:cubicBezTo>
                <a:cubicBezTo>
                  <a:pt x="837" y="669"/>
                  <a:pt x="836" y="671"/>
                  <a:pt x="835" y="672"/>
                </a:cubicBezTo>
                <a:cubicBezTo>
                  <a:pt x="835" y="672"/>
                  <a:pt x="835" y="672"/>
                  <a:pt x="835" y="672"/>
                </a:cubicBezTo>
                <a:cubicBezTo>
                  <a:pt x="835" y="672"/>
                  <a:pt x="835" y="672"/>
                  <a:pt x="835" y="672"/>
                </a:cubicBezTo>
                <a:cubicBezTo>
                  <a:pt x="835" y="673"/>
                  <a:pt x="836" y="674"/>
                  <a:pt x="837" y="675"/>
                </a:cubicBezTo>
                <a:cubicBezTo>
                  <a:pt x="837" y="676"/>
                  <a:pt x="838" y="677"/>
                  <a:pt x="838" y="677"/>
                </a:cubicBezTo>
                <a:cubicBezTo>
                  <a:pt x="838" y="678"/>
                  <a:pt x="837" y="679"/>
                  <a:pt x="836" y="680"/>
                </a:cubicBezTo>
                <a:cubicBezTo>
                  <a:pt x="835" y="679"/>
                  <a:pt x="834" y="679"/>
                  <a:pt x="833" y="679"/>
                </a:cubicBezTo>
                <a:cubicBezTo>
                  <a:pt x="832" y="678"/>
                  <a:pt x="831" y="678"/>
                  <a:pt x="830" y="678"/>
                </a:cubicBezTo>
                <a:cubicBezTo>
                  <a:pt x="830" y="678"/>
                  <a:pt x="830" y="678"/>
                  <a:pt x="830" y="678"/>
                </a:cubicBezTo>
                <a:cubicBezTo>
                  <a:pt x="830" y="678"/>
                  <a:pt x="830" y="678"/>
                  <a:pt x="830" y="678"/>
                </a:cubicBezTo>
                <a:cubicBezTo>
                  <a:pt x="829" y="679"/>
                  <a:pt x="827" y="680"/>
                  <a:pt x="826" y="681"/>
                </a:cubicBezTo>
                <a:cubicBezTo>
                  <a:pt x="826" y="681"/>
                  <a:pt x="826" y="681"/>
                  <a:pt x="826" y="681"/>
                </a:cubicBezTo>
                <a:cubicBezTo>
                  <a:pt x="826" y="682"/>
                  <a:pt x="826" y="682"/>
                  <a:pt x="826" y="682"/>
                </a:cubicBezTo>
                <a:cubicBezTo>
                  <a:pt x="826" y="682"/>
                  <a:pt x="827" y="683"/>
                  <a:pt x="827" y="684"/>
                </a:cubicBezTo>
                <a:cubicBezTo>
                  <a:pt x="827" y="685"/>
                  <a:pt x="828" y="686"/>
                  <a:pt x="828" y="687"/>
                </a:cubicBezTo>
                <a:cubicBezTo>
                  <a:pt x="827" y="688"/>
                  <a:pt x="826" y="688"/>
                  <a:pt x="826" y="689"/>
                </a:cubicBezTo>
                <a:cubicBezTo>
                  <a:pt x="825" y="688"/>
                  <a:pt x="824" y="688"/>
                  <a:pt x="823" y="687"/>
                </a:cubicBezTo>
                <a:cubicBezTo>
                  <a:pt x="822" y="687"/>
                  <a:pt x="821" y="686"/>
                  <a:pt x="820" y="686"/>
                </a:cubicBezTo>
                <a:cubicBezTo>
                  <a:pt x="820" y="686"/>
                  <a:pt x="820" y="686"/>
                  <a:pt x="820" y="686"/>
                </a:cubicBezTo>
                <a:cubicBezTo>
                  <a:pt x="820" y="686"/>
                  <a:pt x="820" y="686"/>
                  <a:pt x="820" y="686"/>
                </a:cubicBezTo>
                <a:cubicBezTo>
                  <a:pt x="818" y="687"/>
                  <a:pt x="817" y="687"/>
                  <a:pt x="815" y="688"/>
                </a:cubicBezTo>
                <a:cubicBezTo>
                  <a:pt x="815" y="688"/>
                  <a:pt x="815" y="688"/>
                  <a:pt x="815" y="688"/>
                </a:cubicBezTo>
                <a:cubicBezTo>
                  <a:pt x="815" y="689"/>
                  <a:pt x="815" y="689"/>
                  <a:pt x="815" y="689"/>
                </a:cubicBezTo>
                <a:cubicBezTo>
                  <a:pt x="815" y="690"/>
                  <a:pt x="815" y="691"/>
                  <a:pt x="816" y="692"/>
                </a:cubicBezTo>
                <a:cubicBezTo>
                  <a:pt x="816" y="692"/>
                  <a:pt x="816" y="693"/>
                  <a:pt x="816" y="694"/>
                </a:cubicBezTo>
                <a:cubicBezTo>
                  <a:pt x="815" y="695"/>
                  <a:pt x="814" y="695"/>
                  <a:pt x="813" y="696"/>
                </a:cubicBezTo>
                <a:cubicBezTo>
                  <a:pt x="812" y="695"/>
                  <a:pt x="812" y="694"/>
                  <a:pt x="811" y="694"/>
                </a:cubicBezTo>
                <a:cubicBezTo>
                  <a:pt x="810" y="693"/>
                  <a:pt x="809" y="692"/>
                  <a:pt x="809" y="692"/>
                </a:cubicBezTo>
                <a:cubicBezTo>
                  <a:pt x="808" y="691"/>
                  <a:pt x="808" y="691"/>
                  <a:pt x="808" y="691"/>
                </a:cubicBezTo>
                <a:cubicBezTo>
                  <a:pt x="808" y="691"/>
                  <a:pt x="808" y="691"/>
                  <a:pt x="808" y="691"/>
                </a:cubicBezTo>
                <a:cubicBezTo>
                  <a:pt x="806" y="692"/>
                  <a:pt x="805" y="693"/>
                  <a:pt x="803" y="693"/>
                </a:cubicBezTo>
                <a:cubicBezTo>
                  <a:pt x="803" y="693"/>
                  <a:pt x="803" y="693"/>
                  <a:pt x="803" y="693"/>
                </a:cubicBezTo>
                <a:cubicBezTo>
                  <a:pt x="803" y="693"/>
                  <a:pt x="803" y="693"/>
                  <a:pt x="803" y="693"/>
                </a:cubicBezTo>
                <a:cubicBezTo>
                  <a:pt x="803" y="694"/>
                  <a:pt x="803" y="695"/>
                  <a:pt x="803" y="696"/>
                </a:cubicBezTo>
                <a:cubicBezTo>
                  <a:pt x="802" y="697"/>
                  <a:pt x="802" y="698"/>
                  <a:pt x="802" y="699"/>
                </a:cubicBezTo>
                <a:cubicBezTo>
                  <a:pt x="801" y="699"/>
                  <a:pt x="800" y="700"/>
                  <a:pt x="799" y="700"/>
                </a:cubicBezTo>
                <a:cubicBezTo>
                  <a:pt x="798" y="699"/>
                  <a:pt x="798" y="698"/>
                  <a:pt x="797" y="697"/>
                </a:cubicBezTo>
                <a:cubicBezTo>
                  <a:pt x="797" y="696"/>
                  <a:pt x="796" y="696"/>
                  <a:pt x="796" y="695"/>
                </a:cubicBezTo>
                <a:cubicBezTo>
                  <a:pt x="796" y="695"/>
                  <a:pt x="796" y="695"/>
                  <a:pt x="796" y="695"/>
                </a:cubicBezTo>
                <a:cubicBezTo>
                  <a:pt x="795" y="695"/>
                  <a:pt x="795" y="695"/>
                  <a:pt x="795" y="695"/>
                </a:cubicBezTo>
                <a:cubicBezTo>
                  <a:pt x="794" y="695"/>
                  <a:pt x="792" y="695"/>
                  <a:pt x="790" y="695"/>
                </a:cubicBezTo>
                <a:cubicBezTo>
                  <a:pt x="790" y="695"/>
                  <a:pt x="790" y="695"/>
                  <a:pt x="790" y="695"/>
                </a:cubicBezTo>
                <a:cubicBezTo>
                  <a:pt x="790" y="695"/>
                  <a:pt x="790" y="695"/>
                  <a:pt x="790" y="695"/>
                </a:cubicBezTo>
                <a:cubicBezTo>
                  <a:pt x="789" y="696"/>
                  <a:pt x="789" y="697"/>
                  <a:pt x="789" y="698"/>
                </a:cubicBezTo>
                <a:cubicBezTo>
                  <a:pt x="788" y="699"/>
                  <a:pt x="788" y="700"/>
                  <a:pt x="788" y="701"/>
                </a:cubicBezTo>
                <a:cubicBezTo>
                  <a:pt x="788" y="701"/>
                  <a:pt x="788" y="701"/>
                  <a:pt x="788" y="701"/>
                </a:cubicBezTo>
                <a:cubicBezTo>
                  <a:pt x="787" y="701"/>
                  <a:pt x="785" y="701"/>
                  <a:pt x="784" y="701"/>
                </a:cubicBezTo>
                <a:cubicBezTo>
                  <a:pt x="784" y="701"/>
                  <a:pt x="784" y="701"/>
                  <a:pt x="784" y="701"/>
                </a:cubicBezTo>
                <a:cubicBezTo>
                  <a:pt x="784" y="700"/>
                  <a:pt x="784" y="699"/>
                  <a:pt x="783" y="698"/>
                </a:cubicBezTo>
                <a:cubicBezTo>
                  <a:pt x="783" y="697"/>
                  <a:pt x="783" y="696"/>
                  <a:pt x="782" y="695"/>
                </a:cubicBezTo>
                <a:cubicBezTo>
                  <a:pt x="782" y="695"/>
                  <a:pt x="782" y="695"/>
                  <a:pt x="782" y="695"/>
                </a:cubicBezTo>
                <a:cubicBezTo>
                  <a:pt x="782" y="695"/>
                  <a:pt x="782" y="695"/>
                  <a:pt x="782" y="695"/>
                </a:cubicBezTo>
                <a:cubicBezTo>
                  <a:pt x="780" y="695"/>
                  <a:pt x="778" y="695"/>
                  <a:pt x="777" y="695"/>
                </a:cubicBezTo>
                <a:cubicBezTo>
                  <a:pt x="776" y="695"/>
                  <a:pt x="776" y="695"/>
                  <a:pt x="776" y="695"/>
                </a:cubicBezTo>
                <a:cubicBezTo>
                  <a:pt x="776" y="695"/>
                  <a:pt x="776" y="695"/>
                  <a:pt x="776" y="695"/>
                </a:cubicBezTo>
                <a:cubicBezTo>
                  <a:pt x="776" y="696"/>
                  <a:pt x="775" y="696"/>
                  <a:pt x="775" y="697"/>
                </a:cubicBezTo>
                <a:cubicBezTo>
                  <a:pt x="774" y="698"/>
                  <a:pt x="774" y="699"/>
                  <a:pt x="773" y="700"/>
                </a:cubicBezTo>
                <a:cubicBezTo>
                  <a:pt x="772" y="700"/>
                  <a:pt x="771" y="699"/>
                  <a:pt x="770" y="699"/>
                </a:cubicBezTo>
                <a:cubicBezTo>
                  <a:pt x="770" y="698"/>
                  <a:pt x="770" y="697"/>
                  <a:pt x="769" y="696"/>
                </a:cubicBezTo>
                <a:cubicBezTo>
                  <a:pt x="769" y="695"/>
                  <a:pt x="769" y="694"/>
                  <a:pt x="769" y="693"/>
                </a:cubicBezTo>
                <a:cubicBezTo>
                  <a:pt x="769" y="693"/>
                  <a:pt x="769" y="693"/>
                  <a:pt x="769" y="693"/>
                </a:cubicBezTo>
                <a:cubicBezTo>
                  <a:pt x="769" y="693"/>
                  <a:pt x="769" y="693"/>
                  <a:pt x="769" y="693"/>
                </a:cubicBezTo>
                <a:cubicBezTo>
                  <a:pt x="767" y="693"/>
                  <a:pt x="766" y="692"/>
                  <a:pt x="764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3" y="692"/>
                  <a:pt x="763" y="692"/>
                  <a:pt x="763" y="692"/>
                </a:cubicBezTo>
                <a:cubicBezTo>
                  <a:pt x="763" y="692"/>
                  <a:pt x="762" y="693"/>
                  <a:pt x="761" y="694"/>
                </a:cubicBezTo>
                <a:cubicBezTo>
                  <a:pt x="760" y="694"/>
                  <a:pt x="760" y="695"/>
                  <a:pt x="759" y="696"/>
                </a:cubicBezTo>
                <a:cubicBezTo>
                  <a:pt x="758" y="695"/>
                  <a:pt x="757" y="695"/>
                  <a:pt x="756" y="694"/>
                </a:cubicBezTo>
                <a:cubicBezTo>
                  <a:pt x="756" y="693"/>
                  <a:pt x="756" y="692"/>
                  <a:pt x="756" y="692"/>
                </a:cubicBezTo>
                <a:cubicBezTo>
                  <a:pt x="757" y="691"/>
                  <a:pt x="757" y="690"/>
                  <a:pt x="757" y="689"/>
                </a:cubicBezTo>
                <a:cubicBezTo>
                  <a:pt x="757" y="688"/>
                  <a:pt x="757" y="688"/>
                  <a:pt x="757" y="688"/>
                </a:cubicBezTo>
                <a:cubicBezTo>
                  <a:pt x="757" y="688"/>
                  <a:pt x="757" y="688"/>
                  <a:pt x="757" y="688"/>
                </a:cubicBezTo>
                <a:cubicBezTo>
                  <a:pt x="755" y="687"/>
                  <a:pt x="754" y="687"/>
                  <a:pt x="752" y="686"/>
                </a:cubicBezTo>
                <a:cubicBezTo>
                  <a:pt x="752" y="686"/>
                  <a:pt x="752" y="686"/>
                  <a:pt x="752" y="686"/>
                </a:cubicBezTo>
                <a:cubicBezTo>
                  <a:pt x="752" y="686"/>
                  <a:pt x="752" y="686"/>
                  <a:pt x="752" y="686"/>
                </a:cubicBezTo>
                <a:cubicBezTo>
                  <a:pt x="751" y="686"/>
                  <a:pt x="750" y="687"/>
                  <a:pt x="749" y="687"/>
                </a:cubicBezTo>
                <a:cubicBezTo>
                  <a:pt x="748" y="688"/>
                  <a:pt x="747" y="688"/>
                  <a:pt x="746" y="689"/>
                </a:cubicBezTo>
                <a:cubicBezTo>
                  <a:pt x="746" y="688"/>
                  <a:pt x="745" y="688"/>
                  <a:pt x="744" y="687"/>
                </a:cubicBezTo>
                <a:cubicBezTo>
                  <a:pt x="744" y="686"/>
                  <a:pt x="744" y="685"/>
                  <a:pt x="745" y="684"/>
                </a:cubicBezTo>
                <a:cubicBezTo>
                  <a:pt x="745" y="683"/>
                  <a:pt x="746" y="682"/>
                  <a:pt x="746" y="682"/>
                </a:cubicBezTo>
                <a:cubicBezTo>
                  <a:pt x="746" y="681"/>
                  <a:pt x="746" y="681"/>
                  <a:pt x="746" y="681"/>
                </a:cubicBezTo>
                <a:cubicBezTo>
                  <a:pt x="746" y="681"/>
                  <a:pt x="746" y="681"/>
                  <a:pt x="746" y="681"/>
                </a:cubicBezTo>
                <a:cubicBezTo>
                  <a:pt x="745" y="680"/>
                  <a:pt x="743" y="679"/>
                  <a:pt x="742" y="678"/>
                </a:cubicBezTo>
                <a:cubicBezTo>
                  <a:pt x="742" y="678"/>
                  <a:pt x="742" y="678"/>
                  <a:pt x="742" y="678"/>
                </a:cubicBezTo>
                <a:cubicBezTo>
                  <a:pt x="742" y="678"/>
                  <a:pt x="742" y="678"/>
                  <a:pt x="742" y="678"/>
                </a:cubicBezTo>
                <a:cubicBezTo>
                  <a:pt x="741" y="678"/>
                  <a:pt x="740" y="678"/>
                  <a:pt x="739" y="679"/>
                </a:cubicBezTo>
                <a:cubicBezTo>
                  <a:pt x="738" y="679"/>
                  <a:pt x="737" y="679"/>
                  <a:pt x="736" y="680"/>
                </a:cubicBezTo>
                <a:cubicBezTo>
                  <a:pt x="735" y="679"/>
                  <a:pt x="734" y="678"/>
                  <a:pt x="734" y="677"/>
                </a:cubicBezTo>
                <a:cubicBezTo>
                  <a:pt x="734" y="677"/>
                  <a:pt x="735" y="676"/>
                  <a:pt x="735" y="675"/>
                </a:cubicBezTo>
                <a:cubicBezTo>
                  <a:pt x="736" y="674"/>
                  <a:pt x="737" y="673"/>
                  <a:pt x="737" y="672"/>
                </a:cubicBezTo>
                <a:cubicBezTo>
                  <a:pt x="737" y="672"/>
                  <a:pt x="737" y="672"/>
                  <a:pt x="737" y="672"/>
                </a:cubicBezTo>
                <a:cubicBezTo>
                  <a:pt x="737" y="672"/>
                  <a:pt x="737" y="672"/>
                  <a:pt x="737" y="672"/>
                </a:cubicBezTo>
                <a:cubicBezTo>
                  <a:pt x="736" y="671"/>
                  <a:pt x="735" y="669"/>
                  <a:pt x="734" y="668"/>
                </a:cubicBezTo>
                <a:cubicBezTo>
                  <a:pt x="734" y="668"/>
                  <a:pt x="734" y="668"/>
                  <a:pt x="734" y="668"/>
                </a:cubicBezTo>
                <a:cubicBezTo>
                  <a:pt x="734" y="668"/>
                  <a:pt x="734" y="668"/>
                  <a:pt x="734" y="668"/>
                </a:cubicBezTo>
                <a:cubicBezTo>
                  <a:pt x="733" y="668"/>
                  <a:pt x="732" y="668"/>
                  <a:pt x="731" y="668"/>
                </a:cubicBezTo>
                <a:cubicBezTo>
                  <a:pt x="730" y="668"/>
                  <a:pt x="729" y="669"/>
                  <a:pt x="728" y="669"/>
                </a:cubicBezTo>
                <a:cubicBezTo>
                  <a:pt x="727" y="668"/>
                  <a:pt x="727" y="667"/>
                  <a:pt x="726" y="666"/>
                </a:cubicBezTo>
                <a:cubicBezTo>
                  <a:pt x="727" y="665"/>
                  <a:pt x="728" y="665"/>
                  <a:pt x="728" y="664"/>
                </a:cubicBezTo>
                <a:cubicBezTo>
                  <a:pt x="729" y="663"/>
                  <a:pt x="730" y="663"/>
                  <a:pt x="731" y="662"/>
                </a:cubicBezTo>
                <a:cubicBezTo>
                  <a:pt x="731" y="662"/>
                  <a:pt x="731" y="662"/>
                  <a:pt x="731" y="662"/>
                </a:cubicBezTo>
                <a:cubicBezTo>
                  <a:pt x="731" y="661"/>
                  <a:pt x="731" y="661"/>
                  <a:pt x="731" y="661"/>
                </a:cubicBezTo>
                <a:cubicBezTo>
                  <a:pt x="730" y="660"/>
                  <a:pt x="730" y="658"/>
                  <a:pt x="729" y="657"/>
                </a:cubicBezTo>
                <a:cubicBezTo>
                  <a:pt x="729" y="657"/>
                  <a:pt x="729" y="657"/>
                  <a:pt x="729" y="657"/>
                </a:cubicBezTo>
                <a:cubicBezTo>
                  <a:pt x="729" y="657"/>
                  <a:pt x="729" y="657"/>
                  <a:pt x="729" y="657"/>
                </a:cubicBezTo>
                <a:cubicBezTo>
                  <a:pt x="728" y="657"/>
                  <a:pt x="727" y="656"/>
                  <a:pt x="726" y="656"/>
                </a:cubicBezTo>
                <a:cubicBezTo>
                  <a:pt x="724" y="656"/>
                  <a:pt x="723" y="656"/>
                  <a:pt x="722" y="656"/>
                </a:cubicBezTo>
                <a:cubicBezTo>
                  <a:pt x="722" y="655"/>
                  <a:pt x="722" y="654"/>
                  <a:pt x="722" y="653"/>
                </a:cubicBezTo>
                <a:cubicBezTo>
                  <a:pt x="722" y="653"/>
                  <a:pt x="723" y="652"/>
                  <a:pt x="724" y="652"/>
                </a:cubicBezTo>
                <a:cubicBezTo>
                  <a:pt x="725" y="651"/>
                  <a:pt x="726" y="651"/>
                  <a:pt x="727" y="650"/>
                </a:cubicBezTo>
                <a:cubicBezTo>
                  <a:pt x="727" y="650"/>
                  <a:pt x="727" y="650"/>
                  <a:pt x="727" y="650"/>
                </a:cubicBezTo>
                <a:cubicBezTo>
                  <a:pt x="727" y="650"/>
                  <a:pt x="727" y="650"/>
                  <a:pt x="727" y="650"/>
                </a:cubicBezTo>
                <a:cubicBezTo>
                  <a:pt x="727" y="648"/>
                  <a:pt x="727" y="647"/>
                  <a:pt x="727" y="645"/>
                </a:cubicBezTo>
                <a:cubicBezTo>
                  <a:pt x="727" y="645"/>
                  <a:pt x="727" y="645"/>
                  <a:pt x="727" y="645"/>
                </a:cubicBezTo>
                <a:cubicBezTo>
                  <a:pt x="726" y="645"/>
                  <a:pt x="726" y="645"/>
                  <a:pt x="726" y="645"/>
                </a:cubicBezTo>
                <a:cubicBezTo>
                  <a:pt x="725" y="644"/>
                  <a:pt x="724" y="644"/>
                  <a:pt x="723" y="644"/>
                </a:cubicBezTo>
                <a:cubicBezTo>
                  <a:pt x="722" y="644"/>
                  <a:pt x="721" y="643"/>
                  <a:pt x="720" y="643"/>
                </a:cubicBezTo>
                <a:cubicBezTo>
                  <a:pt x="720" y="643"/>
                  <a:pt x="720" y="643"/>
                  <a:pt x="720" y="643"/>
                </a:cubicBezTo>
                <a:cubicBezTo>
                  <a:pt x="720" y="642"/>
                  <a:pt x="720" y="642"/>
                  <a:pt x="720" y="641"/>
                </a:cubicBezTo>
                <a:cubicBezTo>
                  <a:pt x="720" y="641"/>
                  <a:pt x="720" y="640"/>
                  <a:pt x="720" y="640"/>
                </a:cubicBezTo>
                <a:cubicBezTo>
                  <a:pt x="720" y="640"/>
                  <a:pt x="720" y="640"/>
                  <a:pt x="720" y="640"/>
                </a:cubicBezTo>
                <a:cubicBezTo>
                  <a:pt x="721" y="640"/>
                  <a:pt x="722" y="639"/>
                  <a:pt x="723" y="639"/>
                </a:cubicBezTo>
                <a:cubicBezTo>
                  <a:pt x="724" y="639"/>
                  <a:pt x="725" y="638"/>
                  <a:pt x="726" y="638"/>
                </a:cubicBezTo>
                <a:cubicBezTo>
                  <a:pt x="727" y="638"/>
                  <a:pt x="727" y="638"/>
                  <a:pt x="727" y="638"/>
                </a:cubicBezTo>
                <a:cubicBezTo>
                  <a:pt x="727" y="638"/>
                  <a:pt x="727" y="638"/>
                  <a:pt x="727" y="638"/>
                </a:cubicBezTo>
                <a:cubicBezTo>
                  <a:pt x="727" y="636"/>
                  <a:pt x="727" y="634"/>
                  <a:pt x="727" y="633"/>
                </a:cubicBezTo>
                <a:cubicBezTo>
                  <a:pt x="727" y="633"/>
                  <a:pt x="727" y="633"/>
                  <a:pt x="727" y="633"/>
                </a:cubicBezTo>
                <a:cubicBezTo>
                  <a:pt x="727" y="633"/>
                  <a:pt x="727" y="633"/>
                  <a:pt x="727" y="633"/>
                </a:cubicBezTo>
                <a:cubicBezTo>
                  <a:pt x="726" y="632"/>
                  <a:pt x="725" y="632"/>
                  <a:pt x="724" y="631"/>
                </a:cubicBezTo>
                <a:cubicBezTo>
                  <a:pt x="723" y="631"/>
                  <a:pt x="722" y="630"/>
                  <a:pt x="722" y="630"/>
                </a:cubicBezTo>
                <a:cubicBezTo>
                  <a:pt x="722" y="629"/>
                  <a:pt x="722" y="628"/>
                  <a:pt x="722" y="627"/>
                </a:cubicBezTo>
                <a:cubicBezTo>
                  <a:pt x="723" y="627"/>
                  <a:pt x="724" y="626"/>
                  <a:pt x="726" y="626"/>
                </a:cubicBezTo>
                <a:cubicBezTo>
                  <a:pt x="727" y="626"/>
                  <a:pt x="728" y="626"/>
                  <a:pt x="729" y="626"/>
                </a:cubicBezTo>
                <a:cubicBezTo>
                  <a:pt x="729" y="626"/>
                  <a:pt x="729" y="626"/>
                  <a:pt x="729" y="626"/>
                </a:cubicBezTo>
                <a:cubicBezTo>
                  <a:pt x="729" y="626"/>
                  <a:pt x="729" y="626"/>
                  <a:pt x="729" y="626"/>
                </a:cubicBezTo>
                <a:cubicBezTo>
                  <a:pt x="730" y="624"/>
                  <a:pt x="730" y="623"/>
                  <a:pt x="731" y="621"/>
                </a:cubicBezTo>
                <a:cubicBezTo>
                  <a:pt x="731" y="621"/>
                  <a:pt x="731" y="621"/>
                  <a:pt x="731" y="621"/>
                </a:cubicBezTo>
                <a:cubicBezTo>
                  <a:pt x="731" y="621"/>
                  <a:pt x="731" y="621"/>
                  <a:pt x="731" y="621"/>
                </a:cubicBezTo>
                <a:cubicBezTo>
                  <a:pt x="730" y="620"/>
                  <a:pt x="729" y="620"/>
                  <a:pt x="728" y="619"/>
                </a:cubicBezTo>
                <a:cubicBezTo>
                  <a:pt x="728" y="618"/>
                  <a:pt x="727" y="618"/>
                  <a:pt x="726" y="617"/>
                </a:cubicBezTo>
                <a:cubicBezTo>
                  <a:pt x="727" y="616"/>
                  <a:pt x="727" y="615"/>
                  <a:pt x="728" y="614"/>
                </a:cubicBezTo>
                <a:cubicBezTo>
                  <a:pt x="729" y="614"/>
                  <a:pt x="730" y="614"/>
                  <a:pt x="731" y="615"/>
                </a:cubicBezTo>
                <a:cubicBezTo>
                  <a:pt x="732" y="615"/>
                  <a:pt x="733" y="615"/>
                  <a:pt x="734" y="615"/>
                </a:cubicBezTo>
                <a:cubicBezTo>
                  <a:pt x="734" y="615"/>
                  <a:pt x="734" y="615"/>
                  <a:pt x="734" y="615"/>
                </a:cubicBezTo>
                <a:cubicBezTo>
                  <a:pt x="734" y="615"/>
                  <a:pt x="734" y="615"/>
                  <a:pt x="734" y="615"/>
                </a:cubicBezTo>
                <a:cubicBezTo>
                  <a:pt x="735" y="613"/>
                  <a:pt x="736" y="612"/>
                  <a:pt x="737" y="611"/>
                </a:cubicBezTo>
                <a:cubicBezTo>
                  <a:pt x="737" y="611"/>
                  <a:pt x="737" y="611"/>
                  <a:pt x="737" y="611"/>
                </a:cubicBezTo>
                <a:cubicBezTo>
                  <a:pt x="737" y="610"/>
                  <a:pt x="737" y="610"/>
                  <a:pt x="737" y="610"/>
                </a:cubicBezTo>
                <a:cubicBezTo>
                  <a:pt x="737" y="610"/>
                  <a:pt x="736" y="609"/>
                  <a:pt x="735" y="608"/>
                </a:cubicBezTo>
                <a:cubicBezTo>
                  <a:pt x="735" y="607"/>
                  <a:pt x="734" y="606"/>
                  <a:pt x="734" y="606"/>
                </a:cubicBezTo>
                <a:cubicBezTo>
                  <a:pt x="734" y="605"/>
                  <a:pt x="735" y="604"/>
                  <a:pt x="736" y="603"/>
                </a:cubicBezTo>
                <a:cubicBezTo>
                  <a:pt x="737" y="603"/>
                  <a:pt x="738" y="604"/>
                  <a:pt x="739" y="604"/>
                </a:cubicBezTo>
                <a:cubicBezTo>
                  <a:pt x="740" y="604"/>
                  <a:pt x="741" y="605"/>
                  <a:pt x="742" y="605"/>
                </a:cubicBezTo>
                <a:cubicBezTo>
                  <a:pt x="742" y="605"/>
                  <a:pt x="742" y="605"/>
                  <a:pt x="742" y="605"/>
                </a:cubicBezTo>
                <a:cubicBezTo>
                  <a:pt x="742" y="605"/>
                  <a:pt x="742" y="605"/>
                  <a:pt x="742" y="605"/>
                </a:cubicBezTo>
                <a:cubicBezTo>
                  <a:pt x="743" y="604"/>
                  <a:pt x="745" y="603"/>
                  <a:pt x="746" y="602"/>
                </a:cubicBezTo>
                <a:cubicBezTo>
                  <a:pt x="746" y="602"/>
                  <a:pt x="746" y="602"/>
                  <a:pt x="746" y="602"/>
                </a:cubicBezTo>
                <a:cubicBezTo>
                  <a:pt x="746" y="601"/>
                  <a:pt x="746" y="601"/>
                  <a:pt x="746" y="601"/>
                </a:cubicBezTo>
                <a:cubicBezTo>
                  <a:pt x="746" y="600"/>
                  <a:pt x="745" y="599"/>
                  <a:pt x="745" y="599"/>
                </a:cubicBezTo>
                <a:cubicBezTo>
                  <a:pt x="744" y="598"/>
                  <a:pt x="744" y="597"/>
                  <a:pt x="744" y="596"/>
                </a:cubicBezTo>
                <a:cubicBezTo>
                  <a:pt x="745" y="595"/>
                  <a:pt x="746" y="594"/>
                  <a:pt x="746" y="594"/>
                </a:cubicBezTo>
                <a:cubicBezTo>
                  <a:pt x="747" y="594"/>
                  <a:pt x="748" y="595"/>
                  <a:pt x="749" y="595"/>
                </a:cubicBezTo>
                <a:cubicBezTo>
                  <a:pt x="750" y="596"/>
                  <a:pt x="751" y="597"/>
                  <a:pt x="752" y="597"/>
                </a:cubicBezTo>
                <a:cubicBezTo>
                  <a:pt x="752" y="597"/>
                  <a:pt x="752" y="597"/>
                  <a:pt x="752" y="597"/>
                </a:cubicBezTo>
                <a:cubicBezTo>
                  <a:pt x="752" y="597"/>
                  <a:pt x="752" y="597"/>
                  <a:pt x="752" y="597"/>
                </a:cubicBezTo>
                <a:cubicBezTo>
                  <a:pt x="754" y="596"/>
                  <a:pt x="755" y="595"/>
                  <a:pt x="757" y="595"/>
                </a:cubicBezTo>
                <a:cubicBezTo>
                  <a:pt x="757" y="594"/>
                  <a:pt x="757" y="594"/>
                  <a:pt x="757" y="594"/>
                </a:cubicBezTo>
                <a:cubicBezTo>
                  <a:pt x="757" y="594"/>
                  <a:pt x="757" y="594"/>
                  <a:pt x="757" y="594"/>
                </a:cubicBezTo>
                <a:cubicBezTo>
                  <a:pt x="757" y="593"/>
                  <a:pt x="757" y="592"/>
                  <a:pt x="756" y="591"/>
                </a:cubicBezTo>
                <a:cubicBezTo>
                  <a:pt x="756" y="590"/>
                  <a:pt x="756" y="589"/>
                  <a:pt x="756" y="588"/>
                </a:cubicBezTo>
                <a:cubicBezTo>
                  <a:pt x="757" y="588"/>
                  <a:pt x="758" y="588"/>
                  <a:pt x="759" y="587"/>
                </a:cubicBezTo>
                <a:cubicBezTo>
                  <a:pt x="760" y="588"/>
                  <a:pt x="760" y="588"/>
                  <a:pt x="761" y="589"/>
                </a:cubicBezTo>
                <a:cubicBezTo>
                  <a:pt x="762" y="590"/>
                  <a:pt x="763" y="591"/>
                  <a:pt x="763" y="591"/>
                </a:cubicBezTo>
                <a:cubicBezTo>
                  <a:pt x="764" y="591"/>
                  <a:pt x="764" y="591"/>
                  <a:pt x="764" y="591"/>
                </a:cubicBezTo>
                <a:cubicBezTo>
                  <a:pt x="764" y="591"/>
                  <a:pt x="764" y="591"/>
                  <a:pt x="764" y="591"/>
                </a:cubicBezTo>
                <a:cubicBezTo>
                  <a:pt x="766" y="591"/>
                  <a:pt x="767" y="590"/>
                  <a:pt x="769" y="590"/>
                </a:cubicBezTo>
                <a:cubicBezTo>
                  <a:pt x="769" y="590"/>
                  <a:pt x="769" y="590"/>
                  <a:pt x="769" y="590"/>
                </a:cubicBezTo>
                <a:cubicBezTo>
                  <a:pt x="769" y="589"/>
                  <a:pt x="769" y="589"/>
                  <a:pt x="769" y="589"/>
                </a:cubicBezTo>
                <a:cubicBezTo>
                  <a:pt x="769" y="589"/>
                  <a:pt x="769" y="588"/>
                  <a:pt x="769" y="587"/>
                </a:cubicBezTo>
                <a:cubicBezTo>
                  <a:pt x="770" y="586"/>
                  <a:pt x="770" y="585"/>
                  <a:pt x="770" y="584"/>
                </a:cubicBezTo>
                <a:cubicBezTo>
                  <a:pt x="771" y="584"/>
                  <a:pt x="772" y="583"/>
                  <a:pt x="773" y="583"/>
                </a:cubicBezTo>
                <a:cubicBezTo>
                  <a:pt x="774" y="584"/>
                  <a:pt x="774" y="585"/>
                  <a:pt x="775" y="585"/>
                </a:cubicBezTo>
                <a:cubicBezTo>
                  <a:pt x="775" y="586"/>
                  <a:pt x="776" y="587"/>
                  <a:pt x="776" y="588"/>
                </a:cubicBezTo>
                <a:cubicBezTo>
                  <a:pt x="776" y="588"/>
                  <a:pt x="776" y="588"/>
                  <a:pt x="776" y="588"/>
                </a:cubicBezTo>
                <a:cubicBezTo>
                  <a:pt x="777" y="588"/>
                  <a:pt x="777" y="588"/>
                  <a:pt x="777" y="588"/>
                </a:cubicBezTo>
                <a:cubicBezTo>
                  <a:pt x="778" y="588"/>
                  <a:pt x="780" y="588"/>
                  <a:pt x="782" y="588"/>
                </a:cubicBezTo>
                <a:cubicBezTo>
                  <a:pt x="782" y="588"/>
                  <a:pt x="782" y="588"/>
                  <a:pt x="782" y="588"/>
                </a:cubicBezTo>
                <a:cubicBezTo>
                  <a:pt x="782" y="587"/>
                  <a:pt x="782" y="587"/>
                  <a:pt x="782" y="587"/>
                </a:cubicBezTo>
                <a:cubicBezTo>
                  <a:pt x="783" y="587"/>
                  <a:pt x="783" y="586"/>
                  <a:pt x="783" y="585"/>
                </a:cubicBezTo>
                <a:cubicBezTo>
                  <a:pt x="784" y="584"/>
                  <a:pt x="784" y="583"/>
                  <a:pt x="784" y="582"/>
                </a:cubicBezTo>
                <a:cubicBezTo>
                  <a:pt x="784" y="582"/>
                  <a:pt x="784" y="582"/>
                  <a:pt x="784" y="582"/>
                </a:cubicBezTo>
                <a:cubicBezTo>
                  <a:pt x="785" y="582"/>
                  <a:pt x="787" y="582"/>
                  <a:pt x="788" y="582"/>
                </a:cubicBezTo>
                <a:cubicBezTo>
                  <a:pt x="788" y="582"/>
                  <a:pt x="788" y="582"/>
                  <a:pt x="788" y="582"/>
                </a:cubicBezTo>
                <a:cubicBezTo>
                  <a:pt x="788" y="583"/>
                  <a:pt x="788" y="584"/>
                  <a:pt x="789" y="585"/>
                </a:cubicBezTo>
                <a:cubicBezTo>
                  <a:pt x="789" y="586"/>
                  <a:pt x="789" y="587"/>
                  <a:pt x="790" y="587"/>
                </a:cubicBezTo>
                <a:cubicBezTo>
                  <a:pt x="790" y="588"/>
                  <a:pt x="790" y="588"/>
                  <a:pt x="790" y="588"/>
                </a:cubicBezTo>
                <a:cubicBezTo>
                  <a:pt x="790" y="588"/>
                  <a:pt x="790" y="588"/>
                  <a:pt x="790" y="588"/>
                </a:cubicBezTo>
                <a:cubicBezTo>
                  <a:pt x="792" y="588"/>
                  <a:pt x="794" y="588"/>
                  <a:pt x="795" y="588"/>
                </a:cubicBezTo>
                <a:cubicBezTo>
                  <a:pt x="796" y="588"/>
                  <a:pt x="796" y="588"/>
                  <a:pt x="796" y="588"/>
                </a:cubicBezTo>
                <a:cubicBezTo>
                  <a:pt x="796" y="588"/>
                  <a:pt x="796" y="588"/>
                  <a:pt x="796" y="588"/>
                </a:cubicBezTo>
                <a:cubicBezTo>
                  <a:pt x="796" y="587"/>
                  <a:pt x="797" y="586"/>
                  <a:pt x="797" y="585"/>
                </a:cubicBezTo>
                <a:cubicBezTo>
                  <a:pt x="798" y="585"/>
                  <a:pt x="798" y="584"/>
                  <a:pt x="799" y="583"/>
                </a:cubicBezTo>
                <a:cubicBezTo>
                  <a:pt x="800" y="583"/>
                  <a:pt x="801" y="584"/>
                  <a:pt x="802" y="584"/>
                </a:cubicBezTo>
                <a:cubicBezTo>
                  <a:pt x="802" y="585"/>
                  <a:pt x="802" y="586"/>
                  <a:pt x="803" y="587"/>
                </a:cubicBezTo>
                <a:cubicBezTo>
                  <a:pt x="803" y="588"/>
                  <a:pt x="803" y="589"/>
                  <a:pt x="803" y="589"/>
                </a:cubicBezTo>
                <a:cubicBezTo>
                  <a:pt x="803" y="590"/>
                  <a:pt x="803" y="590"/>
                  <a:pt x="803" y="590"/>
                </a:cubicBezTo>
                <a:cubicBezTo>
                  <a:pt x="803" y="590"/>
                  <a:pt x="803" y="590"/>
                  <a:pt x="803" y="590"/>
                </a:cubicBezTo>
                <a:cubicBezTo>
                  <a:pt x="805" y="590"/>
                  <a:pt x="806" y="591"/>
                  <a:pt x="808" y="591"/>
                </a:cubicBezTo>
                <a:cubicBezTo>
                  <a:pt x="808" y="591"/>
                  <a:pt x="808" y="591"/>
                  <a:pt x="808" y="591"/>
                </a:cubicBezTo>
                <a:cubicBezTo>
                  <a:pt x="809" y="591"/>
                  <a:pt x="809" y="591"/>
                  <a:pt x="809" y="591"/>
                </a:cubicBezTo>
                <a:cubicBezTo>
                  <a:pt x="809" y="591"/>
                  <a:pt x="810" y="590"/>
                  <a:pt x="811" y="589"/>
                </a:cubicBezTo>
                <a:cubicBezTo>
                  <a:pt x="812" y="588"/>
                  <a:pt x="812" y="588"/>
                  <a:pt x="813" y="587"/>
                </a:cubicBezTo>
                <a:cubicBezTo>
                  <a:pt x="814" y="588"/>
                  <a:pt x="815" y="588"/>
                  <a:pt x="816" y="588"/>
                </a:cubicBezTo>
                <a:cubicBezTo>
                  <a:pt x="816" y="589"/>
                  <a:pt x="816" y="590"/>
                  <a:pt x="816" y="591"/>
                </a:cubicBezTo>
                <a:cubicBezTo>
                  <a:pt x="815" y="592"/>
                  <a:pt x="815" y="593"/>
                  <a:pt x="815" y="594"/>
                </a:cubicBezTo>
                <a:cubicBezTo>
                  <a:pt x="815" y="594"/>
                  <a:pt x="815" y="594"/>
                  <a:pt x="815" y="594"/>
                </a:cubicBezTo>
                <a:cubicBezTo>
                  <a:pt x="815" y="595"/>
                  <a:pt x="815" y="595"/>
                  <a:pt x="815" y="595"/>
                </a:cubicBezTo>
                <a:cubicBezTo>
                  <a:pt x="817" y="595"/>
                  <a:pt x="818" y="596"/>
                  <a:pt x="820" y="597"/>
                </a:cubicBezTo>
                <a:cubicBezTo>
                  <a:pt x="820" y="597"/>
                  <a:pt x="820" y="597"/>
                  <a:pt x="820" y="597"/>
                </a:cubicBezTo>
                <a:cubicBezTo>
                  <a:pt x="820" y="597"/>
                  <a:pt x="820" y="597"/>
                  <a:pt x="820" y="597"/>
                </a:cubicBezTo>
                <a:cubicBezTo>
                  <a:pt x="821" y="597"/>
                  <a:pt x="822" y="596"/>
                  <a:pt x="823" y="595"/>
                </a:cubicBezTo>
                <a:cubicBezTo>
                  <a:pt x="824" y="595"/>
                  <a:pt x="825" y="594"/>
                  <a:pt x="826" y="594"/>
                </a:cubicBezTo>
                <a:cubicBezTo>
                  <a:pt x="826" y="594"/>
                  <a:pt x="827" y="595"/>
                  <a:pt x="828" y="596"/>
                </a:cubicBezTo>
                <a:cubicBezTo>
                  <a:pt x="828" y="597"/>
                  <a:pt x="827" y="598"/>
                  <a:pt x="827" y="598"/>
                </a:cubicBezTo>
                <a:cubicBezTo>
                  <a:pt x="827" y="599"/>
                  <a:pt x="826" y="600"/>
                  <a:pt x="826" y="601"/>
                </a:cubicBezTo>
                <a:cubicBezTo>
                  <a:pt x="826" y="602"/>
                  <a:pt x="826" y="602"/>
                  <a:pt x="826" y="602"/>
                </a:cubicBezTo>
                <a:cubicBezTo>
                  <a:pt x="826" y="602"/>
                  <a:pt x="826" y="602"/>
                  <a:pt x="826" y="602"/>
                </a:cubicBezTo>
                <a:cubicBezTo>
                  <a:pt x="827" y="603"/>
                  <a:pt x="829" y="604"/>
                  <a:pt x="830" y="605"/>
                </a:cubicBezTo>
                <a:cubicBezTo>
                  <a:pt x="830" y="605"/>
                  <a:pt x="830" y="605"/>
                  <a:pt x="830" y="605"/>
                </a:cubicBezTo>
                <a:cubicBezTo>
                  <a:pt x="830" y="605"/>
                  <a:pt x="830" y="605"/>
                  <a:pt x="830" y="605"/>
                </a:cubicBezTo>
                <a:cubicBezTo>
                  <a:pt x="831" y="605"/>
                  <a:pt x="832" y="604"/>
                  <a:pt x="833" y="604"/>
                </a:cubicBezTo>
                <a:cubicBezTo>
                  <a:pt x="834" y="604"/>
                  <a:pt x="835" y="603"/>
                  <a:pt x="836" y="603"/>
                </a:cubicBezTo>
                <a:cubicBezTo>
                  <a:pt x="837" y="604"/>
                  <a:pt x="838" y="605"/>
                  <a:pt x="838" y="606"/>
                </a:cubicBezTo>
                <a:cubicBezTo>
                  <a:pt x="838" y="606"/>
                  <a:pt x="837" y="607"/>
                  <a:pt x="837" y="608"/>
                </a:cubicBezTo>
                <a:cubicBezTo>
                  <a:pt x="836" y="609"/>
                  <a:pt x="835" y="610"/>
                  <a:pt x="835" y="610"/>
                </a:cubicBezTo>
                <a:cubicBezTo>
                  <a:pt x="835" y="611"/>
                  <a:pt x="835" y="611"/>
                  <a:pt x="835" y="611"/>
                </a:cubicBezTo>
                <a:cubicBezTo>
                  <a:pt x="835" y="611"/>
                  <a:pt x="835" y="611"/>
                  <a:pt x="835" y="611"/>
                </a:cubicBezTo>
                <a:cubicBezTo>
                  <a:pt x="836" y="612"/>
                  <a:pt x="837" y="613"/>
                  <a:pt x="838" y="615"/>
                </a:cubicBezTo>
                <a:cubicBezTo>
                  <a:pt x="838" y="615"/>
                  <a:pt x="838" y="615"/>
                  <a:pt x="838" y="615"/>
                </a:cubicBezTo>
                <a:cubicBezTo>
                  <a:pt x="838" y="615"/>
                  <a:pt x="838" y="615"/>
                  <a:pt x="838" y="615"/>
                </a:cubicBezTo>
                <a:cubicBezTo>
                  <a:pt x="839" y="615"/>
                  <a:pt x="840" y="615"/>
                  <a:pt x="841" y="615"/>
                </a:cubicBezTo>
                <a:cubicBezTo>
                  <a:pt x="842" y="614"/>
                  <a:pt x="843" y="614"/>
                  <a:pt x="844" y="614"/>
                </a:cubicBezTo>
                <a:cubicBezTo>
                  <a:pt x="845" y="615"/>
                  <a:pt x="845" y="616"/>
                  <a:pt x="846" y="617"/>
                </a:cubicBezTo>
                <a:cubicBezTo>
                  <a:pt x="845" y="618"/>
                  <a:pt x="844" y="618"/>
                  <a:pt x="844" y="619"/>
                </a:cubicBezTo>
                <a:cubicBezTo>
                  <a:pt x="843" y="620"/>
                  <a:pt x="842" y="620"/>
                  <a:pt x="841" y="621"/>
                </a:cubicBezTo>
                <a:cubicBezTo>
                  <a:pt x="841" y="621"/>
                  <a:pt x="841" y="621"/>
                  <a:pt x="841" y="621"/>
                </a:cubicBezTo>
                <a:cubicBezTo>
                  <a:pt x="841" y="621"/>
                  <a:pt x="841" y="621"/>
                  <a:pt x="841" y="621"/>
                </a:cubicBezTo>
                <a:cubicBezTo>
                  <a:pt x="842" y="623"/>
                  <a:pt x="842" y="624"/>
                  <a:pt x="843" y="626"/>
                </a:cubicBezTo>
                <a:cubicBezTo>
                  <a:pt x="843" y="626"/>
                  <a:pt x="843" y="626"/>
                  <a:pt x="843" y="626"/>
                </a:cubicBezTo>
                <a:cubicBezTo>
                  <a:pt x="843" y="626"/>
                  <a:pt x="843" y="626"/>
                  <a:pt x="843" y="626"/>
                </a:cubicBezTo>
                <a:cubicBezTo>
                  <a:pt x="844" y="626"/>
                  <a:pt x="845" y="626"/>
                  <a:pt x="846" y="626"/>
                </a:cubicBezTo>
                <a:cubicBezTo>
                  <a:pt x="847" y="626"/>
                  <a:pt x="849" y="627"/>
                  <a:pt x="850" y="627"/>
                </a:cubicBezTo>
                <a:cubicBezTo>
                  <a:pt x="850" y="628"/>
                  <a:pt x="850" y="629"/>
                  <a:pt x="850" y="630"/>
                </a:cubicBezTo>
                <a:cubicBezTo>
                  <a:pt x="849" y="630"/>
                  <a:pt x="849" y="631"/>
                  <a:pt x="848" y="631"/>
                </a:cubicBezTo>
                <a:cubicBezTo>
                  <a:pt x="847" y="632"/>
                  <a:pt x="846" y="632"/>
                  <a:pt x="845" y="633"/>
                </a:cubicBezTo>
                <a:cubicBezTo>
                  <a:pt x="845" y="633"/>
                  <a:pt x="845" y="633"/>
                  <a:pt x="845" y="633"/>
                </a:cubicBezTo>
                <a:cubicBezTo>
                  <a:pt x="845" y="633"/>
                  <a:pt x="845" y="633"/>
                  <a:pt x="845" y="633"/>
                </a:cubicBezTo>
                <a:cubicBezTo>
                  <a:pt x="845" y="634"/>
                  <a:pt x="845" y="636"/>
                  <a:pt x="845" y="638"/>
                </a:cubicBezTo>
                <a:cubicBezTo>
                  <a:pt x="845" y="638"/>
                  <a:pt x="845" y="638"/>
                  <a:pt x="845" y="638"/>
                </a:cubicBezTo>
                <a:cubicBezTo>
                  <a:pt x="846" y="638"/>
                  <a:pt x="846" y="638"/>
                  <a:pt x="846" y="638"/>
                </a:cubicBezTo>
                <a:cubicBezTo>
                  <a:pt x="846" y="638"/>
                  <a:pt x="848" y="639"/>
                  <a:pt x="849" y="639"/>
                </a:cubicBezTo>
                <a:cubicBezTo>
                  <a:pt x="850" y="639"/>
                  <a:pt x="851" y="640"/>
                  <a:pt x="852" y="640"/>
                </a:cubicBezTo>
                <a:close/>
                <a:moveTo>
                  <a:pt x="754" y="218"/>
                </a:moveTo>
                <a:cubicBezTo>
                  <a:pt x="755" y="217"/>
                  <a:pt x="755" y="217"/>
                  <a:pt x="755" y="217"/>
                </a:cubicBezTo>
                <a:cubicBezTo>
                  <a:pt x="754" y="217"/>
                  <a:pt x="754" y="217"/>
                  <a:pt x="754" y="217"/>
                </a:cubicBezTo>
                <a:cubicBezTo>
                  <a:pt x="751" y="217"/>
                  <a:pt x="749" y="217"/>
                  <a:pt x="746" y="217"/>
                </a:cubicBezTo>
                <a:cubicBezTo>
                  <a:pt x="746" y="217"/>
                  <a:pt x="746" y="217"/>
                  <a:pt x="746" y="217"/>
                </a:cubicBezTo>
                <a:cubicBezTo>
                  <a:pt x="746" y="217"/>
                  <a:pt x="746" y="217"/>
                  <a:pt x="746" y="217"/>
                </a:cubicBezTo>
                <a:cubicBezTo>
                  <a:pt x="739" y="223"/>
                  <a:pt x="728" y="231"/>
                  <a:pt x="719" y="232"/>
                </a:cubicBezTo>
                <a:cubicBezTo>
                  <a:pt x="718" y="232"/>
                  <a:pt x="718" y="232"/>
                  <a:pt x="718" y="232"/>
                </a:cubicBezTo>
                <a:cubicBezTo>
                  <a:pt x="719" y="233"/>
                  <a:pt x="719" y="233"/>
                  <a:pt x="719" y="233"/>
                </a:cubicBezTo>
                <a:cubicBezTo>
                  <a:pt x="724" y="237"/>
                  <a:pt x="730" y="241"/>
                  <a:pt x="737" y="243"/>
                </a:cubicBezTo>
                <a:cubicBezTo>
                  <a:pt x="737" y="243"/>
                  <a:pt x="737" y="243"/>
                  <a:pt x="737" y="243"/>
                </a:cubicBezTo>
                <a:cubicBezTo>
                  <a:pt x="737" y="243"/>
                  <a:pt x="737" y="243"/>
                  <a:pt x="737" y="243"/>
                </a:cubicBezTo>
                <a:cubicBezTo>
                  <a:pt x="744" y="239"/>
                  <a:pt x="752" y="229"/>
                  <a:pt x="754" y="218"/>
                </a:cubicBezTo>
                <a:close/>
                <a:moveTo>
                  <a:pt x="766" y="444"/>
                </a:moveTo>
                <a:cubicBezTo>
                  <a:pt x="779" y="432"/>
                  <a:pt x="779" y="413"/>
                  <a:pt x="766" y="401"/>
                </a:cubicBezTo>
                <a:cubicBezTo>
                  <a:pt x="760" y="395"/>
                  <a:pt x="752" y="392"/>
                  <a:pt x="743" y="392"/>
                </a:cubicBezTo>
                <a:cubicBezTo>
                  <a:pt x="734" y="392"/>
                  <a:pt x="726" y="395"/>
                  <a:pt x="719" y="401"/>
                </a:cubicBezTo>
                <a:cubicBezTo>
                  <a:pt x="713" y="407"/>
                  <a:pt x="710" y="414"/>
                  <a:pt x="710" y="423"/>
                </a:cubicBezTo>
                <a:cubicBezTo>
                  <a:pt x="710" y="431"/>
                  <a:pt x="713" y="438"/>
                  <a:pt x="719" y="444"/>
                </a:cubicBezTo>
                <a:cubicBezTo>
                  <a:pt x="726" y="450"/>
                  <a:pt x="734" y="453"/>
                  <a:pt x="743" y="453"/>
                </a:cubicBezTo>
                <a:cubicBezTo>
                  <a:pt x="752" y="453"/>
                  <a:pt x="760" y="450"/>
                  <a:pt x="766" y="444"/>
                </a:cubicBezTo>
                <a:close/>
                <a:moveTo>
                  <a:pt x="706" y="189"/>
                </a:moveTo>
                <a:cubicBezTo>
                  <a:pt x="706" y="189"/>
                  <a:pt x="706" y="189"/>
                  <a:pt x="706" y="189"/>
                </a:cubicBezTo>
                <a:cubicBezTo>
                  <a:pt x="710" y="195"/>
                  <a:pt x="721" y="203"/>
                  <a:pt x="734" y="205"/>
                </a:cubicBezTo>
                <a:cubicBezTo>
                  <a:pt x="735" y="205"/>
                  <a:pt x="735" y="205"/>
                  <a:pt x="735" y="205"/>
                </a:cubicBezTo>
                <a:cubicBezTo>
                  <a:pt x="734" y="204"/>
                  <a:pt x="734" y="204"/>
                  <a:pt x="734" y="204"/>
                </a:cubicBezTo>
                <a:cubicBezTo>
                  <a:pt x="734" y="204"/>
                  <a:pt x="734" y="203"/>
                  <a:pt x="734" y="203"/>
                </a:cubicBezTo>
                <a:cubicBezTo>
                  <a:pt x="734" y="201"/>
                  <a:pt x="734" y="199"/>
                  <a:pt x="735" y="198"/>
                </a:cubicBezTo>
                <a:cubicBezTo>
                  <a:pt x="735" y="197"/>
                  <a:pt x="735" y="197"/>
                  <a:pt x="735" y="197"/>
                </a:cubicBezTo>
                <a:cubicBezTo>
                  <a:pt x="735" y="197"/>
                  <a:pt x="735" y="197"/>
                  <a:pt x="735" y="197"/>
                </a:cubicBezTo>
                <a:cubicBezTo>
                  <a:pt x="728" y="191"/>
                  <a:pt x="720" y="181"/>
                  <a:pt x="718" y="173"/>
                </a:cubicBezTo>
                <a:cubicBezTo>
                  <a:pt x="718" y="172"/>
                  <a:pt x="718" y="172"/>
                  <a:pt x="718" y="172"/>
                </a:cubicBezTo>
                <a:cubicBezTo>
                  <a:pt x="717" y="173"/>
                  <a:pt x="717" y="173"/>
                  <a:pt x="717" y="173"/>
                </a:cubicBezTo>
                <a:cubicBezTo>
                  <a:pt x="712" y="177"/>
                  <a:pt x="709" y="183"/>
                  <a:pt x="706" y="189"/>
                </a:cubicBezTo>
                <a:close/>
                <a:moveTo>
                  <a:pt x="719" y="222"/>
                </a:moveTo>
                <a:cubicBezTo>
                  <a:pt x="727" y="222"/>
                  <a:pt x="735" y="219"/>
                  <a:pt x="741" y="215"/>
                </a:cubicBezTo>
                <a:cubicBezTo>
                  <a:pt x="742" y="215"/>
                  <a:pt x="742" y="215"/>
                  <a:pt x="742" y="215"/>
                </a:cubicBezTo>
                <a:cubicBezTo>
                  <a:pt x="741" y="214"/>
                  <a:pt x="741" y="214"/>
                  <a:pt x="741" y="214"/>
                </a:cubicBezTo>
                <a:cubicBezTo>
                  <a:pt x="739" y="213"/>
                  <a:pt x="737" y="211"/>
                  <a:pt x="736" y="209"/>
                </a:cubicBezTo>
                <a:cubicBezTo>
                  <a:pt x="736" y="209"/>
                  <a:pt x="736" y="209"/>
                  <a:pt x="736" y="209"/>
                </a:cubicBezTo>
                <a:cubicBezTo>
                  <a:pt x="736" y="209"/>
                  <a:pt x="736" y="209"/>
                  <a:pt x="736" y="209"/>
                </a:cubicBezTo>
                <a:cubicBezTo>
                  <a:pt x="726" y="209"/>
                  <a:pt x="712" y="207"/>
                  <a:pt x="705" y="203"/>
                </a:cubicBezTo>
                <a:cubicBezTo>
                  <a:pt x="704" y="202"/>
                  <a:pt x="704" y="202"/>
                  <a:pt x="704" y="202"/>
                </a:cubicBezTo>
                <a:cubicBezTo>
                  <a:pt x="704" y="203"/>
                  <a:pt x="704" y="203"/>
                  <a:pt x="704" y="203"/>
                </a:cubicBezTo>
                <a:cubicBezTo>
                  <a:pt x="704" y="204"/>
                  <a:pt x="704" y="204"/>
                  <a:pt x="704" y="205"/>
                </a:cubicBezTo>
                <a:cubicBezTo>
                  <a:pt x="705" y="210"/>
                  <a:pt x="706" y="216"/>
                  <a:pt x="709" y="221"/>
                </a:cubicBezTo>
                <a:cubicBezTo>
                  <a:pt x="709" y="221"/>
                  <a:pt x="709" y="221"/>
                  <a:pt x="709" y="221"/>
                </a:cubicBezTo>
                <a:cubicBezTo>
                  <a:pt x="709" y="222"/>
                  <a:pt x="709" y="222"/>
                  <a:pt x="709" y="222"/>
                </a:cubicBezTo>
                <a:cubicBezTo>
                  <a:pt x="712" y="222"/>
                  <a:pt x="716" y="222"/>
                  <a:pt x="719" y="222"/>
                </a:cubicBezTo>
                <a:close/>
                <a:moveTo>
                  <a:pt x="816" y="196"/>
                </a:moveTo>
                <a:cubicBezTo>
                  <a:pt x="816" y="197"/>
                  <a:pt x="816" y="198"/>
                  <a:pt x="816" y="198"/>
                </a:cubicBezTo>
                <a:cubicBezTo>
                  <a:pt x="816" y="199"/>
                  <a:pt x="816" y="199"/>
                  <a:pt x="816" y="200"/>
                </a:cubicBezTo>
                <a:cubicBezTo>
                  <a:pt x="815" y="200"/>
                  <a:pt x="813" y="201"/>
                  <a:pt x="812" y="201"/>
                </a:cubicBezTo>
                <a:cubicBezTo>
                  <a:pt x="810" y="202"/>
                  <a:pt x="808" y="203"/>
                  <a:pt x="806" y="203"/>
                </a:cubicBezTo>
                <a:cubicBezTo>
                  <a:pt x="806" y="204"/>
                  <a:pt x="806" y="204"/>
                  <a:pt x="806" y="204"/>
                </a:cubicBezTo>
                <a:cubicBezTo>
                  <a:pt x="806" y="204"/>
                  <a:pt x="806" y="204"/>
                  <a:pt x="806" y="204"/>
                </a:cubicBezTo>
                <a:cubicBezTo>
                  <a:pt x="806" y="205"/>
                  <a:pt x="806" y="206"/>
                  <a:pt x="806" y="208"/>
                </a:cubicBezTo>
                <a:cubicBezTo>
                  <a:pt x="806" y="208"/>
                  <a:pt x="806" y="208"/>
                  <a:pt x="806" y="208"/>
                </a:cubicBezTo>
                <a:cubicBezTo>
                  <a:pt x="806" y="208"/>
                  <a:pt x="806" y="208"/>
                  <a:pt x="806" y="208"/>
                </a:cubicBezTo>
                <a:cubicBezTo>
                  <a:pt x="807" y="209"/>
                  <a:pt x="809" y="210"/>
                  <a:pt x="811" y="211"/>
                </a:cubicBezTo>
                <a:cubicBezTo>
                  <a:pt x="812" y="212"/>
                  <a:pt x="814" y="212"/>
                  <a:pt x="815" y="213"/>
                </a:cubicBezTo>
                <a:cubicBezTo>
                  <a:pt x="814" y="214"/>
                  <a:pt x="814" y="215"/>
                  <a:pt x="814" y="217"/>
                </a:cubicBezTo>
                <a:cubicBezTo>
                  <a:pt x="812" y="217"/>
                  <a:pt x="811" y="217"/>
                  <a:pt x="809" y="217"/>
                </a:cubicBezTo>
                <a:cubicBezTo>
                  <a:pt x="807" y="217"/>
                  <a:pt x="805" y="217"/>
                  <a:pt x="804" y="217"/>
                </a:cubicBezTo>
                <a:cubicBezTo>
                  <a:pt x="803" y="218"/>
                  <a:pt x="803" y="218"/>
                  <a:pt x="803" y="218"/>
                </a:cubicBezTo>
                <a:cubicBezTo>
                  <a:pt x="803" y="218"/>
                  <a:pt x="803" y="218"/>
                  <a:pt x="803" y="218"/>
                </a:cubicBezTo>
                <a:cubicBezTo>
                  <a:pt x="803" y="219"/>
                  <a:pt x="802" y="220"/>
                  <a:pt x="802" y="221"/>
                </a:cubicBezTo>
                <a:cubicBezTo>
                  <a:pt x="802" y="222"/>
                  <a:pt x="802" y="222"/>
                  <a:pt x="802" y="222"/>
                </a:cubicBezTo>
                <a:cubicBezTo>
                  <a:pt x="802" y="222"/>
                  <a:pt x="802" y="222"/>
                  <a:pt x="802" y="222"/>
                </a:cubicBezTo>
                <a:cubicBezTo>
                  <a:pt x="803" y="223"/>
                  <a:pt x="804" y="225"/>
                  <a:pt x="806" y="226"/>
                </a:cubicBezTo>
                <a:cubicBezTo>
                  <a:pt x="807" y="227"/>
                  <a:pt x="808" y="228"/>
                  <a:pt x="809" y="229"/>
                </a:cubicBezTo>
                <a:cubicBezTo>
                  <a:pt x="808" y="230"/>
                  <a:pt x="807" y="231"/>
                  <a:pt x="807" y="232"/>
                </a:cubicBezTo>
                <a:cubicBezTo>
                  <a:pt x="805" y="232"/>
                  <a:pt x="804" y="231"/>
                  <a:pt x="802" y="231"/>
                </a:cubicBezTo>
                <a:cubicBezTo>
                  <a:pt x="800" y="231"/>
                  <a:pt x="798" y="230"/>
                  <a:pt x="797" y="230"/>
                </a:cubicBezTo>
                <a:cubicBezTo>
                  <a:pt x="796" y="230"/>
                  <a:pt x="796" y="230"/>
                  <a:pt x="796" y="230"/>
                </a:cubicBezTo>
                <a:cubicBezTo>
                  <a:pt x="796" y="230"/>
                  <a:pt x="796" y="230"/>
                  <a:pt x="796" y="230"/>
                </a:cubicBezTo>
                <a:cubicBezTo>
                  <a:pt x="795" y="231"/>
                  <a:pt x="794" y="233"/>
                  <a:pt x="794" y="234"/>
                </a:cubicBezTo>
                <a:cubicBezTo>
                  <a:pt x="793" y="234"/>
                  <a:pt x="793" y="234"/>
                  <a:pt x="793" y="234"/>
                </a:cubicBezTo>
                <a:cubicBezTo>
                  <a:pt x="793" y="234"/>
                  <a:pt x="793" y="234"/>
                  <a:pt x="793" y="234"/>
                </a:cubicBezTo>
                <a:cubicBezTo>
                  <a:pt x="794" y="235"/>
                  <a:pt x="795" y="237"/>
                  <a:pt x="796" y="239"/>
                </a:cubicBezTo>
                <a:cubicBezTo>
                  <a:pt x="797" y="240"/>
                  <a:pt x="797" y="241"/>
                  <a:pt x="798" y="242"/>
                </a:cubicBezTo>
                <a:cubicBezTo>
                  <a:pt x="797" y="243"/>
                  <a:pt x="796" y="244"/>
                  <a:pt x="795" y="245"/>
                </a:cubicBezTo>
                <a:cubicBezTo>
                  <a:pt x="794" y="244"/>
                  <a:pt x="793" y="244"/>
                  <a:pt x="791" y="243"/>
                </a:cubicBezTo>
                <a:cubicBezTo>
                  <a:pt x="789" y="242"/>
                  <a:pt x="788" y="241"/>
                  <a:pt x="786" y="241"/>
                </a:cubicBezTo>
                <a:cubicBezTo>
                  <a:pt x="786" y="241"/>
                  <a:pt x="786" y="241"/>
                  <a:pt x="786" y="241"/>
                </a:cubicBezTo>
                <a:cubicBezTo>
                  <a:pt x="785" y="241"/>
                  <a:pt x="785" y="241"/>
                  <a:pt x="785" y="241"/>
                </a:cubicBezTo>
                <a:cubicBezTo>
                  <a:pt x="784" y="242"/>
                  <a:pt x="783" y="242"/>
                  <a:pt x="782" y="243"/>
                </a:cubicBezTo>
                <a:cubicBezTo>
                  <a:pt x="782" y="243"/>
                  <a:pt x="782" y="243"/>
                  <a:pt x="782" y="243"/>
                </a:cubicBezTo>
                <a:cubicBezTo>
                  <a:pt x="782" y="244"/>
                  <a:pt x="782" y="244"/>
                  <a:pt x="782" y="244"/>
                </a:cubicBezTo>
                <a:cubicBezTo>
                  <a:pt x="782" y="245"/>
                  <a:pt x="782" y="247"/>
                  <a:pt x="783" y="249"/>
                </a:cubicBezTo>
                <a:cubicBezTo>
                  <a:pt x="783" y="250"/>
                  <a:pt x="783" y="252"/>
                  <a:pt x="784" y="253"/>
                </a:cubicBezTo>
                <a:cubicBezTo>
                  <a:pt x="782" y="253"/>
                  <a:pt x="781" y="254"/>
                  <a:pt x="780" y="254"/>
                </a:cubicBezTo>
                <a:cubicBezTo>
                  <a:pt x="779" y="254"/>
                  <a:pt x="778" y="253"/>
                  <a:pt x="777" y="252"/>
                </a:cubicBezTo>
                <a:cubicBezTo>
                  <a:pt x="775" y="250"/>
                  <a:pt x="774" y="249"/>
                  <a:pt x="773" y="248"/>
                </a:cubicBezTo>
                <a:cubicBezTo>
                  <a:pt x="772" y="248"/>
                  <a:pt x="772" y="248"/>
                  <a:pt x="772" y="248"/>
                </a:cubicBezTo>
                <a:cubicBezTo>
                  <a:pt x="772" y="248"/>
                  <a:pt x="772" y="248"/>
                  <a:pt x="772" y="248"/>
                </a:cubicBezTo>
                <a:cubicBezTo>
                  <a:pt x="771" y="248"/>
                  <a:pt x="769" y="249"/>
                  <a:pt x="768" y="249"/>
                </a:cubicBezTo>
                <a:cubicBezTo>
                  <a:pt x="768" y="249"/>
                  <a:pt x="768" y="249"/>
                  <a:pt x="768" y="249"/>
                </a:cubicBezTo>
                <a:cubicBezTo>
                  <a:pt x="768" y="250"/>
                  <a:pt x="768" y="250"/>
                  <a:pt x="768" y="250"/>
                </a:cubicBezTo>
                <a:cubicBezTo>
                  <a:pt x="767" y="251"/>
                  <a:pt x="767" y="253"/>
                  <a:pt x="767" y="255"/>
                </a:cubicBezTo>
                <a:cubicBezTo>
                  <a:pt x="767" y="256"/>
                  <a:pt x="767" y="258"/>
                  <a:pt x="766" y="259"/>
                </a:cubicBezTo>
                <a:cubicBezTo>
                  <a:pt x="765" y="259"/>
                  <a:pt x="764" y="259"/>
                  <a:pt x="763" y="260"/>
                </a:cubicBezTo>
                <a:cubicBezTo>
                  <a:pt x="762" y="259"/>
                  <a:pt x="761" y="257"/>
                  <a:pt x="760" y="256"/>
                </a:cubicBezTo>
                <a:cubicBezTo>
                  <a:pt x="759" y="255"/>
                  <a:pt x="758" y="253"/>
                  <a:pt x="757" y="252"/>
                </a:cubicBezTo>
                <a:cubicBezTo>
                  <a:pt x="757" y="251"/>
                  <a:pt x="757" y="251"/>
                  <a:pt x="757" y="251"/>
                </a:cubicBezTo>
                <a:cubicBezTo>
                  <a:pt x="757" y="251"/>
                  <a:pt x="757" y="251"/>
                  <a:pt x="757" y="251"/>
                </a:cubicBezTo>
                <a:cubicBezTo>
                  <a:pt x="755" y="252"/>
                  <a:pt x="754" y="252"/>
                  <a:pt x="752" y="252"/>
                </a:cubicBezTo>
                <a:cubicBezTo>
                  <a:pt x="752" y="252"/>
                  <a:pt x="752" y="252"/>
                  <a:pt x="752" y="252"/>
                </a:cubicBezTo>
                <a:cubicBezTo>
                  <a:pt x="752" y="252"/>
                  <a:pt x="752" y="252"/>
                  <a:pt x="752" y="252"/>
                </a:cubicBezTo>
                <a:cubicBezTo>
                  <a:pt x="751" y="253"/>
                  <a:pt x="750" y="255"/>
                  <a:pt x="750" y="257"/>
                </a:cubicBezTo>
                <a:cubicBezTo>
                  <a:pt x="749" y="258"/>
                  <a:pt x="749" y="259"/>
                  <a:pt x="748" y="261"/>
                </a:cubicBezTo>
                <a:cubicBezTo>
                  <a:pt x="747" y="260"/>
                  <a:pt x="745" y="260"/>
                  <a:pt x="744" y="260"/>
                </a:cubicBezTo>
                <a:cubicBezTo>
                  <a:pt x="744" y="259"/>
                  <a:pt x="743" y="258"/>
                  <a:pt x="743" y="256"/>
                </a:cubicBezTo>
                <a:cubicBezTo>
                  <a:pt x="743" y="254"/>
                  <a:pt x="742" y="253"/>
                  <a:pt x="742" y="251"/>
                </a:cubicBezTo>
                <a:cubicBezTo>
                  <a:pt x="742" y="251"/>
                  <a:pt x="742" y="251"/>
                  <a:pt x="742" y="251"/>
                </a:cubicBezTo>
                <a:cubicBezTo>
                  <a:pt x="741" y="251"/>
                  <a:pt x="741" y="251"/>
                  <a:pt x="741" y="251"/>
                </a:cubicBezTo>
                <a:cubicBezTo>
                  <a:pt x="740" y="251"/>
                  <a:pt x="738" y="250"/>
                  <a:pt x="737" y="250"/>
                </a:cubicBezTo>
                <a:cubicBezTo>
                  <a:pt x="737" y="250"/>
                  <a:pt x="737" y="250"/>
                  <a:pt x="737" y="250"/>
                </a:cubicBezTo>
                <a:cubicBezTo>
                  <a:pt x="736" y="250"/>
                  <a:pt x="736" y="250"/>
                  <a:pt x="736" y="250"/>
                </a:cubicBezTo>
                <a:cubicBezTo>
                  <a:pt x="735" y="251"/>
                  <a:pt x="734" y="253"/>
                  <a:pt x="733" y="254"/>
                </a:cubicBezTo>
                <a:cubicBezTo>
                  <a:pt x="732" y="255"/>
                  <a:pt x="731" y="256"/>
                  <a:pt x="730" y="257"/>
                </a:cubicBezTo>
                <a:cubicBezTo>
                  <a:pt x="729" y="257"/>
                  <a:pt x="728" y="257"/>
                  <a:pt x="726" y="256"/>
                </a:cubicBezTo>
                <a:cubicBezTo>
                  <a:pt x="726" y="255"/>
                  <a:pt x="726" y="253"/>
                  <a:pt x="726" y="252"/>
                </a:cubicBezTo>
                <a:cubicBezTo>
                  <a:pt x="727" y="250"/>
                  <a:pt x="727" y="248"/>
                  <a:pt x="727" y="247"/>
                </a:cubicBezTo>
                <a:cubicBezTo>
                  <a:pt x="727" y="246"/>
                  <a:pt x="727" y="246"/>
                  <a:pt x="727" y="246"/>
                </a:cubicBezTo>
                <a:cubicBezTo>
                  <a:pt x="726" y="246"/>
                  <a:pt x="726" y="246"/>
                  <a:pt x="726" y="246"/>
                </a:cubicBezTo>
                <a:cubicBezTo>
                  <a:pt x="725" y="246"/>
                  <a:pt x="724" y="245"/>
                  <a:pt x="723" y="244"/>
                </a:cubicBezTo>
                <a:cubicBezTo>
                  <a:pt x="722" y="244"/>
                  <a:pt x="722" y="244"/>
                  <a:pt x="722" y="244"/>
                </a:cubicBezTo>
                <a:cubicBezTo>
                  <a:pt x="722" y="244"/>
                  <a:pt x="722" y="244"/>
                  <a:pt x="722" y="244"/>
                </a:cubicBezTo>
                <a:cubicBezTo>
                  <a:pt x="721" y="245"/>
                  <a:pt x="719" y="246"/>
                  <a:pt x="717" y="247"/>
                </a:cubicBezTo>
                <a:cubicBezTo>
                  <a:pt x="716" y="248"/>
                  <a:pt x="715" y="249"/>
                  <a:pt x="714" y="250"/>
                </a:cubicBezTo>
                <a:cubicBezTo>
                  <a:pt x="713" y="249"/>
                  <a:pt x="711" y="248"/>
                  <a:pt x="710" y="247"/>
                </a:cubicBezTo>
                <a:cubicBezTo>
                  <a:pt x="711" y="246"/>
                  <a:pt x="711" y="245"/>
                  <a:pt x="712" y="244"/>
                </a:cubicBezTo>
                <a:cubicBezTo>
                  <a:pt x="713" y="242"/>
                  <a:pt x="713" y="240"/>
                  <a:pt x="714" y="239"/>
                </a:cubicBezTo>
                <a:cubicBezTo>
                  <a:pt x="714" y="238"/>
                  <a:pt x="714" y="238"/>
                  <a:pt x="714" y="238"/>
                </a:cubicBezTo>
                <a:cubicBezTo>
                  <a:pt x="714" y="238"/>
                  <a:pt x="714" y="238"/>
                  <a:pt x="714" y="238"/>
                </a:cubicBezTo>
                <a:cubicBezTo>
                  <a:pt x="713" y="237"/>
                  <a:pt x="712" y="236"/>
                  <a:pt x="711" y="235"/>
                </a:cubicBezTo>
                <a:cubicBezTo>
                  <a:pt x="710" y="235"/>
                  <a:pt x="710" y="235"/>
                  <a:pt x="710" y="235"/>
                </a:cubicBezTo>
                <a:cubicBezTo>
                  <a:pt x="710" y="235"/>
                  <a:pt x="710" y="235"/>
                  <a:pt x="710" y="235"/>
                </a:cubicBezTo>
                <a:cubicBezTo>
                  <a:pt x="708" y="236"/>
                  <a:pt x="706" y="236"/>
                  <a:pt x="704" y="237"/>
                </a:cubicBezTo>
                <a:cubicBezTo>
                  <a:pt x="703" y="237"/>
                  <a:pt x="702" y="238"/>
                  <a:pt x="700" y="238"/>
                </a:cubicBezTo>
                <a:cubicBezTo>
                  <a:pt x="699" y="237"/>
                  <a:pt x="699" y="236"/>
                  <a:pt x="698" y="235"/>
                </a:cubicBezTo>
                <a:cubicBezTo>
                  <a:pt x="699" y="234"/>
                  <a:pt x="700" y="233"/>
                  <a:pt x="700" y="232"/>
                </a:cubicBezTo>
                <a:cubicBezTo>
                  <a:pt x="702" y="231"/>
                  <a:pt x="703" y="229"/>
                  <a:pt x="704" y="228"/>
                </a:cubicBezTo>
                <a:cubicBezTo>
                  <a:pt x="704" y="227"/>
                  <a:pt x="704" y="227"/>
                  <a:pt x="704" y="227"/>
                </a:cubicBezTo>
                <a:cubicBezTo>
                  <a:pt x="704" y="227"/>
                  <a:pt x="704" y="227"/>
                  <a:pt x="704" y="227"/>
                </a:cubicBezTo>
                <a:cubicBezTo>
                  <a:pt x="703" y="226"/>
                  <a:pt x="702" y="225"/>
                  <a:pt x="702" y="224"/>
                </a:cubicBezTo>
                <a:cubicBezTo>
                  <a:pt x="702" y="223"/>
                  <a:pt x="702" y="223"/>
                  <a:pt x="702" y="223"/>
                </a:cubicBezTo>
                <a:cubicBezTo>
                  <a:pt x="701" y="223"/>
                  <a:pt x="701" y="223"/>
                  <a:pt x="701" y="223"/>
                </a:cubicBezTo>
                <a:cubicBezTo>
                  <a:pt x="700" y="223"/>
                  <a:pt x="698" y="223"/>
                  <a:pt x="696" y="224"/>
                </a:cubicBezTo>
                <a:cubicBezTo>
                  <a:pt x="694" y="224"/>
                  <a:pt x="692" y="224"/>
                  <a:pt x="691" y="224"/>
                </a:cubicBezTo>
                <a:cubicBezTo>
                  <a:pt x="691" y="222"/>
                  <a:pt x="690" y="221"/>
                  <a:pt x="690" y="220"/>
                </a:cubicBezTo>
                <a:cubicBezTo>
                  <a:pt x="691" y="220"/>
                  <a:pt x="692" y="219"/>
                  <a:pt x="693" y="218"/>
                </a:cubicBezTo>
                <a:cubicBezTo>
                  <a:pt x="695" y="217"/>
                  <a:pt x="697" y="216"/>
                  <a:pt x="698" y="215"/>
                </a:cubicBezTo>
                <a:cubicBezTo>
                  <a:pt x="698" y="214"/>
                  <a:pt x="698" y="214"/>
                  <a:pt x="698" y="214"/>
                </a:cubicBezTo>
                <a:cubicBezTo>
                  <a:pt x="698" y="214"/>
                  <a:pt x="698" y="214"/>
                  <a:pt x="698" y="214"/>
                </a:cubicBezTo>
                <a:cubicBezTo>
                  <a:pt x="698" y="213"/>
                  <a:pt x="697" y="211"/>
                  <a:pt x="697" y="210"/>
                </a:cubicBezTo>
                <a:cubicBezTo>
                  <a:pt x="697" y="210"/>
                  <a:pt x="697" y="210"/>
                  <a:pt x="697" y="210"/>
                </a:cubicBezTo>
                <a:cubicBezTo>
                  <a:pt x="697" y="210"/>
                  <a:pt x="697" y="210"/>
                  <a:pt x="697" y="210"/>
                </a:cubicBezTo>
                <a:cubicBezTo>
                  <a:pt x="695" y="209"/>
                  <a:pt x="693" y="209"/>
                  <a:pt x="691" y="208"/>
                </a:cubicBezTo>
                <a:cubicBezTo>
                  <a:pt x="690" y="208"/>
                  <a:pt x="688" y="208"/>
                  <a:pt x="687" y="207"/>
                </a:cubicBezTo>
                <a:cubicBezTo>
                  <a:pt x="687" y="207"/>
                  <a:pt x="687" y="206"/>
                  <a:pt x="687" y="206"/>
                </a:cubicBezTo>
                <a:cubicBezTo>
                  <a:pt x="687" y="205"/>
                  <a:pt x="687" y="204"/>
                  <a:pt x="687" y="204"/>
                </a:cubicBezTo>
                <a:cubicBezTo>
                  <a:pt x="688" y="203"/>
                  <a:pt x="689" y="203"/>
                  <a:pt x="691" y="202"/>
                </a:cubicBezTo>
                <a:cubicBezTo>
                  <a:pt x="693" y="202"/>
                  <a:pt x="695" y="201"/>
                  <a:pt x="696" y="200"/>
                </a:cubicBezTo>
                <a:cubicBezTo>
                  <a:pt x="696" y="200"/>
                  <a:pt x="696" y="200"/>
                  <a:pt x="696" y="200"/>
                </a:cubicBezTo>
                <a:cubicBezTo>
                  <a:pt x="696" y="200"/>
                  <a:pt x="696" y="200"/>
                  <a:pt x="696" y="200"/>
                </a:cubicBezTo>
                <a:cubicBezTo>
                  <a:pt x="696" y="199"/>
                  <a:pt x="697" y="197"/>
                  <a:pt x="697" y="196"/>
                </a:cubicBezTo>
                <a:cubicBezTo>
                  <a:pt x="697" y="196"/>
                  <a:pt x="697" y="196"/>
                  <a:pt x="697" y="196"/>
                </a:cubicBezTo>
                <a:cubicBezTo>
                  <a:pt x="696" y="196"/>
                  <a:pt x="696" y="196"/>
                  <a:pt x="696" y="196"/>
                </a:cubicBezTo>
                <a:cubicBezTo>
                  <a:pt x="695" y="195"/>
                  <a:pt x="693" y="194"/>
                  <a:pt x="691" y="193"/>
                </a:cubicBezTo>
                <a:cubicBezTo>
                  <a:pt x="690" y="192"/>
                  <a:pt x="689" y="191"/>
                  <a:pt x="688" y="191"/>
                </a:cubicBezTo>
                <a:cubicBezTo>
                  <a:pt x="688" y="190"/>
                  <a:pt x="688" y="188"/>
                  <a:pt x="689" y="187"/>
                </a:cubicBezTo>
                <a:cubicBezTo>
                  <a:pt x="690" y="187"/>
                  <a:pt x="691" y="187"/>
                  <a:pt x="693" y="187"/>
                </a:cubicBezTo>
                <a:cubicBezTo>
                  <a:pt x="695" y="187"/>
                  <a:pt x="697" y="187"/>
                  <a:pt x="699" y="186"/>
                </a:cubicBezTo>
                <a:cubicBezTo>
                  <a:pt x="699" y="186"/>
                  <a:pt x="699" y="186"/>
                  <a:pt x="699" y="186"/>
                </a:cubicBezTo>
                <a:cubicBezTo>
                  <a:pt x="699" y="186"/>
                  <a:pt x="699" y="186"/>
                  <a:pt x="699" y="186"/>
                </a:cubicBezTo>
                <a:cubicBezTo>
                  <a:pt x="700" y="185"/>
                  <a:pt x="700" y="184"/>
                  <a:pt x="701" y="182"/>
                </a:cubicBezTo>
                <a:cubicBezTo>
                  <a:pt x="701" y="182"/>
                  <a:pt x="701" y="182"/>
                  <a:pt x="701" y="182"/>
                </a:cubicBezTo>
                <a:cubicBezTo>
                  <a:pt x="701" y="182"/>
                  <a:pt x="701" y="182"/>
                  <a:pt x="701" y="182"/>
                </a:cubicBezTo>
                <a:cubicBezTo>
                  <a:pt x="700" y="181"/>
                  <a:pt x="698" y="179"/>
                  <a:pt x="697" y="178"/>
                </a:cubicBezTo>
                <a:cubicBezTo>
                  <a:pt x="696" y="177"/>
                  <a:pt x="695" y="176"/>
                  <a:pt x="694" y="175"/>
                </a:cubicBezTo>
                <a:cubicBezTo>
                  <a:pt x="694" y="174"/>
                  <a:pt x="695" y="173"/>
                  <a:pt x="696" y="172"/>
                </a:cubicBezTo>
                <a:cubicBezTo>
                  <a:pt x="697" y="172"/>
                  <a:pt x="698" y="172"/>
                  <a:pt x="700" y="173"/>
                </a:cubicBezTo>
                <a:cubicBezTo>
                  <a:pt x="702" y="173"/>
                  <a:pt x="704" y="173"/>
                  <a:pt x="706" y="174"/>
                </a:cubicBezTo>
                <a:cubicBezTo>
                  <a:pt x="706" y="174"/>
                  <a:pt x="706" y="174"/>
                  <a:pt x="706" y="174"/>
                </a:cubicBezTo>
                <a:cubicBezTo>
                  <a:pt x="706" y="173"/>
                  <a:pt x="706" y="173"/>
                  <a:pt x="706" y="173"/>
                </a:cubicBezTo>
                <a:cubicBezTo>
                  <a:pt x="707" y="172"/>
                  <a:pt x="708" y="171"/>
                  <a:pt x="709" y="170"/>
                </a:cubicBezTo>
                <a:cubicBezTo>
                  <a:pt x="709" y="170"/>
                  <a:pt x="709" y="170"/>
                  <a:pt x="709" y="170"/>
                </a:cubicBezTo>
                <a:cubicBezTo>
                  <a:pt x="709" y="170"/>
                  <a:pt x="709" y="170"/>
                  <a:pt x="709" y="170"/>
                </a:cubicBezTo>
                <a:cubicBezTo>
                  <a:pt x="708" y="168"/>
                  <a:pt x="707" y="167"/>
                  <a:pt x="706" y="165"/>
                </a:cubicBezTo>
                <a:cubicBezTo>
                  <a:pt x="706" y="164"/>
                  <a:pt x="705" y="162"/>
                  <a:pt x="704" y="161"/>
                </a:cubicBezTo>
                <a:cubicBezTo>
                  <a:pt x="705" y="160"/>
                  <a:pt x="706" y="160"/>
                  <a:pt x="707" y="159"/>
                </a:cubicBezTo>
                <a:cubicBezTo>
                  <a:pt x="708" y="159"/>
                  <a:pt x="710" y="160"/>
                  <a:pt x="711" y="161"/>
                </a:cubicBezTo>
                <a:cubicBezTo>
                  <a:pt x="713" y="162"/>
                  <a:pt x="715" y="163"/>
                  <a:pt x="716" y="163"/>
                </a:cubicBezTo>
                <a:cubicBezTo>
                  <a:pt x="717" y="163"/>
                  <a:pt x="717" y="163"/>
                  <a:pt x="717" y="163"/>
                </a:cubicBezTo>
                <a:cubicBezTo>
                  <a:pt x="717" y="163"/>
                  <a:pt x="717" y="163"/>
                  <a:pt x="717" y="163"/>
                </a:cubicBezTo>
                <a:cubicBezTo>
                  <a:pt x="718" y="162"/>
                  <a:pt x="719" y="161"/>
                  <a:pt x="720" y="161"/>
                </a:cubicBezTo>
                <a:cubicBezTo>
                  <a:pt x="721" y="161"/>
                  <a:pt x="721" y="161"/>
                  <a:pt x="721" y="161"/>
                </a:cubicBezTo>
                <a:cubicBezTo>
                  <a:pt x="721" y="160"/>
                  <a:pt x="721" y="160"/>
                  <a:pt x="721" y="160"/>
                </a:cubicBezTo>
                <a:cubicBezTo>
                  <a:pt x="720" y="159"/>
                  <a:pt x="720" y="157"/>
                  <a:pt x="720" y="155"/>
                </a:cubicBezTo>
                <a:cubicBezTo>
                  <a:pt x="719" y="154"/>
                  <a:pt x="719" y="152"/>
                  <a:pt x="719" y="151"/>
                </a:cubicBezTo>
                <a:cubicBezTo>
                  <a:pt x="720" y="150"/>
                  <a:pt x="721" y="150"/>
                  <a:pt x="722" y="149"/>
                </a:cubicBezTo>
                <a:cubicBezTo>
                  <a:pt x="723" y="150"/>
                  <a:pt x="724" y="151"/>
                  <a:pt x="725" y="152"/>
                </a:cubicBezTo>
                <a:cubicBezTo>
                  <a:pt x="727" y="153"/>
                  <a:pt x="728" y="155"/>
                  <a:pt x="730" y="156"/>
                </a:cubicBezTo>
                <a:cubicBezTo>
                  <a:pt x="730" y="156"/>
                  <a:pt x="730" y="156"/>
                  <a:pt x="730" y="156"/>
                </a:cubicBezTo>
                <a:cubicBezTo>
                  <a:pt x="730" y="156"/>
                  <a:pt x="730" y="156"/>
                  <a:pt x="730" y="156"/>
                </a:cubicBezTo>
                <a:cubicBezTo>
                  <a:pt x="732" y="155"/>
                  <a:pt x="733" y="155"/>
                  <a:pt x="734" y="154"/>
                </a:cubicBezTo>
                <a:cubicBezTo>
                  <a:pt x="735" y="154"/>
                  <a:pt x="735" y="154"/>
                  <a:pt x="735" y="154"/>
                </a:cubicBezTo>
                <a:cubicBezTo>
                  <a:pt x="735" y="154"/>
                  <a:pt x="735" y="154"/>
                  <a:pt x="735" y="154"/>
                </a:cubicBezTo>
                <a:cubicBezTo>
                  <a:pt x="735" y="153"/>
                  <a:pt x="735" y="151"/>
                  <a:pt x="735" y="149"/>
                </a:cubicBezTo>
                <a:cubicBezTo>
                  <a:pt x="736" y="148"/>
                  <a:pt x="736" y="146"/>
                  <a:pt x="736" y="145"/>
                </a:cubicBezTo>
                <a:cubicBezTo>
                  <a:pt x="737" y="145"/>
                  <a:pt x="739" y="144"/>
                  <a:pt x="740" y="144"/>
                </a:cubicBezTo>
                <a:cubicBezTo>
                  <a:pt x="741" y="145"/>
                  <a:pt x="741" y="146"/>
                  <a:pt x="742" y="148"/>
                </a:cubicBezTo>
                <a:cubicBezTo>
                  <a:pt x="743" y="149"/>
                  <a:pt x="744" y="151"/>
                  <a:pt x="745" y="152"/>
                </a:cubicBezTo>
                <a:cubicBezTo>
                  <a:pt x="745" y="152"/>
                  <a:pt x="745" y="152"/>
                  <a:pt x="745" y="152"/>
                </a:cubicBezTo>
                <a:cubicBezTo>
                  <a:pt x="745" y="152"/>
                  <a:pt x="745" y="152"/>
                  <a:pt x="745" y="152"/>
                </a:cubicBezTo>
                <a:cubicBezTo>
                  <a:pt x="747" y="152"/>
                  <a:pt x="748" y="152"/>
                  <a:pt x="750" y="152"/>
                </a:cubicBezTo>
                <a:cubicBezTo>
                  <a:pt x="750" y="152"/>
                  <a:pt x="750" y="152"/>
                  <a:pt x="750" y="152"/>
                </a:cubicBezTo>
                <a:cubicBezTo>
                  <a:pt x="750" y="152"/>
                  <a:pt x="750" y="152"/>
                  <a:pt x="750" y="152"/>
                </a:cubicBezTo>
                <a:cubicBezTo>
                  <a:pt x="751" y="151"/>
                  <a:pt x="752" y="149"/>
                  <a:pt x="753" y="147"/>
                </a:cubicBezTo>
                <a:cubicBezTo>
                  <a:pt x="753" y="146"/>
                  <a:pt x="754" y="144"/>
                  <a:pt x="754" y="143"/>
                </a:cubicBezTo>
                <a:cubicBezTo>
                  <a:pt x="756" y="143"/>
                  <a:pt x="757" y="143"/>
                  <a:pt x="758" y="144"/>
                </a:cubicBezTo>
                <a:cubicBezTo>
                  <a:pt x="759" y="145"/>
                  <a:pt x="759" y="146"/>
                  <a:pt x="759" y="148"/>
                </a:cubicBezTo>
                <a:cubicBezTo>
                  <a:pt x="760" y="149"/>
                  <a:pt x="760" y="151"/>
                  <a:pt x="761" y="153"/>
                </a:cubicBezTo>
                <a:cubicBezTo>
                  <a:pt x="761" y="153"/>
                  <a:pt x="761" y="153"/>
                  <a:pt x="761" y="153"/>
                </a:cubicBezTo>
                <a:cubicBezTo>
                  <a:pt x="761" y="153"/>
                  <a:pt x="761" y="153"/>
                  <a:pt x="761" y="153"/>
                </a:cubicBezTo>
                <a:cubicBezTo>
                  <a:pt x="762" y="153"/>
                  <a:pt x="764" y="153"/>
                  <a:pt x="765" y="154"/>
                </a:cubicBezTo>
                <a:cubicBezTo>
                  <a:pt x="766" y="154"/>
                  <a:pt x="766" y="154"/>
                  <a:pt x="766" y="154"/>
                </a:cubicBezTo>
                <a:cubicBezTo>
                  <a:pt x="766" y="154"/>
                  <a:pt x="766" y="154"/>
                  <a:pt x="766" y="154"/>
                </a:cubicBezTo>
                <a:cubicBezTo>
                  <a:pt x="767" y="153"/>
                  <a:pt x="768" y="151"/>
                  <a:pt x="770" y="150"/>
                </a:cubicBezTo>
                <a:cubicBezTo>
                  <a:pt x="771" y="148"/>
                  <a:pt x="772" y="147"/>
                  <a:pt x="772" y="146"/>
                </a:cubicBezTo>
                <a:cubicBezTo>
                  <a:pt x="774" y="147"/>
                  <a:pt x="775" y="147"/>
                  <a:pt x="776" y="148"/>
                </a:cubicBezTo>
                <a:cubicBezTo>
                  <a:pt x="776" y="149"/>
                  <a:pt x="776" y="150"/>
                  <a:pt x="776" y="152"/>
                </a:cubicBezTo>
                <a:cubicBezTo>
                  <a:pt x="776" y="154"/>
                  <a:pt x="776" y="156"/>
                  <a:pt x="776" y="157"/>
                </a:cubicBezTo>
                <a:cubicBezTo>
                  <a:pt x="776" y="157"/>
                  <a:pt x="776" y="157"/>
                  <a:pt x="776" y="157"/>
                </a:cubicBezTo>
                <a:cubicBezTo>
                  <a:pt x="776" y="157"/>
                  <a:pt x="776" y="157"/>
                  <a:pt x="776" y="157"/>
                </a:cubicBezTo>
                <a:cubicBezTo>
                  <a:pt x="777" y="158"/>
                  <a:pt x="778" y="159"/>
                  <a:pt x="780" y="159"/>
                </a:cubicBezTo>
                <a:cubicBezTo>
                  <a:pt x="780" y="160"/>
                  <a:pt x="780" y="160"/>
                  <a:pt x="780" y="160"/>
                </a:cubicBezTo>
                <a:cubicBezTo>
                  <a:pt x="780" y="159"/>
                  <a:pt x="780" y="159"/>
                  <a:pt x="780" y="159"/>
                </a:cubicBezTo>
                <a:cubicBezTo>
                  <a:pt x="782" y="159"/>
                  <a:pt x="783" y="158"/>
                  <a:pt x="785" y="156"/>
                </a:cubicBezTo>
                <a:cubicBezTo>
                  <a:pt x="786" y="156"/>
                  <a:pt x="788" y="155"/>
                  <a:pt x="789" y="154"/>
                </a:cubicBezTo>
                <a:cubicBezTo>
                  <a:pt x="790" y="155"/>
                  <a:pt x="791" y="156"/>
                  <a:pt x="792" y="156"/>
                </a:cubicBezTo>
                <a:cubicBezTo>
                  <a:pt x="791" y="157"/>
                  <a:pt x="791" y="159"/>
                  <a:pt x="790" y="160"/>
                </a:cubicBezTo>
                <a:cubicBezTo>
                  <a:pt x="790" y="162"/>
                  <a:pt x="789" y="164"/>
                  <a:pt x="789" y="165"/>
                </a:cubicBezTo>
                <a:cubicBezTo>
                  <a:pt x="788" y="165"/>
                  <a:pt x="788" y="165"/>
                  <a:pt x="788" y="165"/>
                </a:cubicBezTo>
                <a:cubicBezTo>
                  <a:pt x="789" y="166"/>
                  <a:pt x="789" y="166"/>
                  <a:pt x="789" y="166"/>
                </a:cubicBezTo>
                <a:cubicBezTo>
                  <a:pt x="790" y="166"/>
                  <a:pt x="791" y="167"/>
                  <a:pt x="792" y="168"/>
                </a:cubicBezTo>
                <a:cubicBezTo>
                  <a:pt x="792" y="169"/>
                  <a:pt x="792" y="169"/>
                  <a:pt x="792" y="169"/>
                </a:cubicBezTo>
                <a:cubicBezTo>
                  <a:pt x="792" y="169"/>
                  <a:pt x="792" y="169"/>
                  <a:pt x="792" y="169"/>
                </a:cubicBezTo>
                <a:cubicBezTo>
                  <a:pt x="794" y="168"/>
                  <a:pt x="796" y="168"/>
                  <a:pt x="798" y="167"/>
                </a:cubicBezTo>
                <a:cubicBezTo>
                  <a:pt x="799" y="166"/>
                  <a:pt x="801" y="166"/>
                  <a:pt x="802" y="166"/>
                </a:cubicBezTo>
                <a:cubicBezTo>
                  <a:pt x="803" y="167"/>
                  <a:pt x="804" y="168"/>
                  <a:pt x="804" y="169"/>
                </a:cubicBezTo>
                <a:cubicBezTo>
                  <a:pt x="804" y="170"/>
                  <a:pt x="803" y="171"/>
                  <a:pt x="802" y="172"/>
                </a:cubicBezTo>
                <a:cubicBezTo>
                  <a:pt x="801" y="173"/>
                  <a:pt x="799" y="175"/>
                  <a:pt x="798" y="176"/>
                </a:cubicBezTo>
                <a:cubicBezTo>
                  <a:pt x="798" y="176"/>
                  <a:pt x="798" y="176"/>
                  <a:pt x="798" y="176"/>
                </a:cubicBezTo>
                <a:cubicBezTo>
                  <a:pt x="798" y="177"/>
                  <a:pt x="798" y="177"/>
                  <a:pt x="798" y="177"/>
                </a:cubicBezTo>
                <a:cubicBezTo>
                  <a:pt x="799" y="178"/>
                  <a:pt x="800" y="179"/>
                  <a:pt x="801" y="180"/>
                </a:cubicBezTo>
                <a:cubicBezTo>
                  <a:pt x="801" y="180"/>
                  <a:pt x="801" y="180"/>
                  <a:pt x="801" y="180"/>
                </a:cubicBezTo>
                <a:cubicBezTo>
                  <a:pt x="801" y="180"/>
                  <a:pt x="801" y="180"/>
                  <a:pt x="801" y="180"/>
                </a:cubicBezTo>
                <a:cubicBezTo>
                  <a:pt x="803" y="180"/>
                  <a:pt x="805" y="180"/>
                  <a:pt x="807" y="180"/>
                </a:cubicBezTo>
                <a:cubicBezTo>
                  <a:pt x="808" y="180"/>
                  <a:pt x="810" y="180"/>
                  <a:pt x="811" y="180"/>
                </a:cubicBezTo>
                <a:cubicBezTo>
                  <a:pt x="812" y="181"/>
                  <a:pt x="812" y="182"/>
                  <a:pt x="813" y="183"/>
                </a:cubicBezTo>
                <a:cubicBezTo>
                  <a:pt x="812" y="184"/>
                  <a:pt x="810" y="185"/>
                  <a:pt x="809" y="186"/>
                </a:cubicBezTo>
                <a:cubicBezTo>
                  <a:pt x="808" y="187"/>
                  <a:pt x="806" y="188"/>
                  <a:pt x="805" y="189"/>
                </a:cubicBezTo>
                <a:cubicBezTo>
                  <a:pt x="804" y="189"/>
                  <a:pt x="804" y="189"/>
                  <a:pt x="804" y="189"/>
                </a:cubicBezTo>
                <a:cubicBezTo>
                  <a:pt x="804" y="190"/>
                  <a:pt x="804" y="190"/>
                  <a:pt x="804" y="190"/>
                </a:cubicBezTo>
                <a:cubicBezTo>
                  <a:pt x="805" y="191"/>
                  <a:pt x="805" y="192"/>
                  <a:pt x="805" y="194"/>
                </a:cubicBezTo>
                <a:cubicBezTo>
                  <a:pt x="805" y="194"/>
                  <a:pt x="805" y="194"/>
                  <a:pt x="805" y="194"/>
                </a:cubicBezTo>
                <a:cubicBezTo>
                  <a:pt x="806" y="194"/>
                  <a:pt x="806" y="194"/>
                  <a:pt x="806" y="194"/>
                </a:cubicBezTo>
                <a:cubicBezTo>
                  <a:pt x="807" y="194"/>
                  <a:pt x="809" y="195"/>
                  <a:pt x="811" y="195"/>
                </a:cubicBezTo>
                <a:cubicBezTo>
                  <a:pt x="813" y="196"/>
                  <a:pt x="814" y="196"/>
                  <a:pt x="816" y="196"/>
                </a:cubicBezTo>
                <a:close/>
                <a:moveTo>
                  <a:pt x="683" y="342"/>
                </a:moveTo>
                <a:cubicBezTo>
                  <a:pt x="684" y="343"/>
                  <a:pt x="684" y="343"/>
                  <a:pt x="684" y="343"/>
                </a:cubicBezTo>
                <a:cubicBezTo>
                  <a:pt x="693" y="358"/>
                  <a:pt x="704" y="373"/>
                  <a:pt x="717" y="387"/>
                </a:cubicBezTo>
                <a:cubicBezTo>
                  <a:pt x="718" y="387"/>
                  <a:pt x="718" y="387"/>
                  <a:pt x="718" y="387"/>
                </a:cubicBezTo>
                <a:cubicBezTo>
                  <a:pt x="719" y="387"/>
                  <a:pt x="719" y="387"/>
                  <a:pt x="719" y="387"/>
                </a:cubicBezTo>
                <a:cubicBezTo>
                  <a:pt x="723" y="384"/>
                  <a:pt x="728" y="383"/>
                  <a:pt x="733" y="382"/>
                </a:cubicBezTo>
                <a:cubicBezTo>
                  <a:pt x="734" y="381"/>
                  <a:pt x="734" y="381"/>
                  <a:pt x="734" y="381"/>
                </a:cubicBezTo>
                <a:cubicBezTo>
                  <a:pt x="734" y="380"/>
                  <a:pt x="734" y="380"/>
                  <a:pt x="734" y="380"/>
                </a:cubicBezTo>
                <a:cubicBezTo>
                  <a:pt x="733" y="363"/>
                  <a:pt x="729" y="345"/>
                  <a:pt x="723" y="328"/>
                </a:cubicBezTo>
                <a:cubicBezTo>
                  <a:pt x="723" y="327"/>
                  <a:pt x="723" y="327"/>
                  <a:pt x="723" y="327"/>
                </a:cubicBezTo>
                <a:cubicBezTo>
                  <a:pt x="722" y="327"/>
                  <a:pt x="722" y="327"/>
                  <a:pt x="722" y="327"/>
                </a:cubicBezTo>
                <a:cubicBezTo>
                  <a:pt x="708" y="330"/>
                  <a:pt x="695" y="334"/>
                  <a:pt x="684" y="341"/>
                </a:cubicBezTo>
                <a:lnTo>
                  <a:pt x="683" y="342"/>
                </a:lnTo>
                <a:close/>
                <a:moveTo>
                  <a:pt x="733" y="463"/>
                </a:moveTo>
                <a:cubicBezTo>
                  <a:pt x="732" y="463"/>
                  <a:pt x="732" y="463"/>
                  <a:pt x="732" y="463"/>
                </a:cubicBezTo>
                <a:cubicBezTo>
                  <a:pt x="727" y="462"/>
                  <a:pt x="723" y="460"/>
                  <a:pt x="718" y="458"/>
                </a:cubicBezTo>
                <a:cubicBezTo>
                  <a:pt x="717" y="457"/>
                  <a:pt x="717" y="457"/>
                  <a:pt x="717" y="457"/>
                </a:cubicBezTo>
                <a:cubicBezTo>
                  <a:pt x="716" y="458"/>
                  <a:pt x="716" y="458"/>
                  <a:pt x="716" y="458"/>
                </a:cubicBezTo>
                <a:cubicBezTo>
                  <a:pt x="704" y="471"/>
                  <a:pt x="692" y="486"/>
                  <a:pt x="683" y="502"/>
                </a:cubicBezTo>
                <a:cubicBezTo>
                  <a:pt x="682" y="503"/>
                  <a:pt x="682" y="503"/>
                  <a:pt x="682" y="503"/>
                </a:cubicBezTo>
                <a:cubicBezTo>
                  <a:pt x="684" y="504"/>
                  <a:pt x="684" y="504"/>
                  <a:pt x="684" y="504"/>
                </a:cubicBezTo>
                <a:cubicBezTo>
                  <a:pt x="695" y="511"/>
                  <a:pt x="708" y="515"/>
                  <a:pt x="721" y="518"/>
                </a:cubicBezTo>
                <a:cubicBezTo>
                  <a:pt x="722" y="518"/>
                  <a:pt x="722" y="518"/>
                  <a:pt x="722" y="518"/>
                </a:cubicBezTo>
                <a:cubicBezTo>
                  <a:pt x="723" y="517"/>
                  <a:pt x="723" y="517"/>
                  <a:pt x="723" y="517"/>
                </a:cubicBezTo>
                <a:cubicBezTo>
                  <a:pt x="728" y="500"/>
                  <a:pt x="732" y="482"/>
                  <a:pt x="733" y="465"/>
                </a:cubicBezTo>
                <a:lnTo>
                  <a:pt x="733" y="463"/>
                </a:lnTo>
                <a:close/>
                <a:moveTo>
                  <a:pt x="701" y="104"/>
                </a:moveTo>
                <a:cubicBezTo>
                  <a:pt x="700" y="103"/>
                  <a:pt x="700" y="103"/>
                  <a:pt x="700" y="103"/>
                </a:cubicBezTo>
                <a:cubicBezTo>
                  <a:pt x="700" y="99"/>
                  <a:pt x="698" y="95"/>
                  <a:pt x="695" y="92"/>
                </a:cubicBezTo>
                <a:cubicBezTo>
                  <a:pt x="695" y="91"/>
                  <a:pt x="695" y="91"/>
                  <a:pt x="695" y="91"/>
                </a:cubicBezTo>
                <a:cubicBezTo>
                  <a:pt x="694" y="91"/>
                  <a:pt x="694" y="91"/>
                  <a:pt x="694" y="91"/>
                </a:cubicBezTo>
                <a:cubicBezTo>
                  <a:pt x="689" y="94"/>
                  <a:pt x="683" y="98"/>
                  <a:pt x="678" y="102"/>
                </a:cubicBezTo>
                <a:cubicBezTo>
                  <a:pt x="677" y="102"/>
                  <a:pt x="677" y="102"/>
                  <a:pt x="677" y="102"/>
                </a:cubicBezTo>
                <a:cubicBezTo>
                  <a:pt x="678" y="103"/>
                  <a:pt x="678" y="103"/>
                  <a:pt x="678" y="103"/>
                </a:cubicBezTo>
                <a:cubicBezTo>
                  <a:pt x="679" y="104"/>
                  <a:pt x="679" y="105"/>
                  <a:pt x="680" y="107"/>
                </a:cubicBezTo>
                <a:cubicBezTo>
                  <a:pt x="680" y="107"/>
                  <a:pt x="680" y="107"/>
                  <a:pt x="680" y="107"/>
                </a:cubicBezTo>
                <a:cubicBezTo>
                  <a:pt x="680" y="107"/>
                  <a:pt x="680" y="107"/>
                  <a:pt x="680" y="107"/>
                </a:cubicBezTo>
                <a:cubicBezTo>
                  <a:pt x="687" y="107"/>
                  <a:pt x="693" y="106"/>
                  <a:pt x="700" y="104"/>
                </a:cubicBezTo>
                <a:lnTo>
                  <a:pt x="701" y="104"/>
                </a:lnTo>
                <a:close/>
                <a:moveTo>
                  <a:pt x="701" y="117"/>
                </a:moveTo>
                <a:cubicBezTo>
                  <a:pt x="700" y="116"/>
                  <a:pt x="700" y="116"/>
                  <a:pt x="700" y="116"/>
                </a:cubicBezTo>
                <a:cubicBezTo>
                  <a:pt x="693" y="115"/>
                  <a:pt x="687" y="114"/>
                  <a:pt x="680" y="113"/>
                </a:cubicBezTo>
                <a:cubicBezTo>
                  <a:pt x="680" y="113"/>
                  <a:pt x="680" y="113"/>
                  <a:pt x="680" y="113"/>
                </a:cubicBezTo>
                <a:cubicBezTo>
                  <a:pt x="680" y="113"/>
                  <a:pt x="680" y="113"/>
                  <a:pt x="680" y="113"/>
                </a:cubicBezTo>
                <a:cubicBezTo>
                  <a:pt x="679" y="115"/>
                  <a:pt x="679" y="116"/>
                  <a:pt x="678" y="118"/>
                </a:cubicBezTo>
                <a:cubicBezTo>
                  <a:pt x="677" y="118"/>
                  <a:pt x="677" y="118"/>
                  <a:pt x="677" y="118"/>
                </a:cubicBezTo>
                <a:cubicBezTo>
                  <a:pt x="678" y="118"/>
                  <a:pt x="678" y="118"/>
                  <a:pt x="678" y="118"/>
                </a:cubicBezTo>
                <a:cubicBezTo>
                  <a:pt x="683" y="122"/>
                  <a:pt x="688" y="126"/>
                  <a:pt x="694" y="129"/>
                </a:cubicBezTo>
                <a:cubicBezTo>
                  <a:pt x="695" y="129"/>
                  <a:pt x="695" y="129"/>
                  <a:pt x="695" y="129"/>
                </a:cubicBezTo>
                <a:cubicBezTo>
                  <a:pt x="695" y="129"/>
                  <a:pt x="695" y="129"/>
                  <a:pt x="695" y="129"/>
                </a:cubicBezTo>
                <a:cubicBezTo>
                  <a:pt x="698" y="125"/>
                  <a:pt x="699" y="121"/>
                  <a:pt x="700" y="117"/>
                </a:cubicBezTo>
                <a:lnTo>
                  <a:pt x="701" y="117"/>
                </a:lnTo>
                <a:close/>
                <a:moveTo>
                  <a:pt x="667" y="96"/>
                </a:moveTo>
                <a:cubicBezTo>
                  <a:pt x="668" y="96"/>
                  <a:pt x="668" y="96"/>
                  <a:pt x="668" y="96"/>
                </a:cubicBezTo>
                <a:cubicBezTo>
                  <a:pt x="669" y="96"/>
                  <a:pt x="671" y="97"/>
                  <a:pt x="673" y="98"/>
                </a:cubicBezTo>
                <a:cubicBezTo>
                  <a:pt x="673" y="98"/>
                  <a:pt x="673" y="98"/>
                  <a:pt x="673" y="98"/>
                </a:cubicBezTo>
                <a:cubicBezTo>
                  <a:pt x="673" y="98"/>
                  <a:pt x="673" y="98"/>
                  <a:pt x="673" y="98"/>
                </a:cubicBezTo>
                <a:cubicBezTo>
                  <a:pt x="678" y="93"/>
                  <a:pt x="682" y="88"/>
                  <a:pt x="685" y="83"/>
                </a:cubicBezTo>
                <a:cubicBezTo>
                  <a:pt x="685" y="82"/>
                  <a:pt x="685" y="82"/>
                  <a:pt x="685" y="82"/>
                </a:cubicBezTo>
                <a:cubicBezTo>
                  <a:pt x="685" y="82"/>
                  <a:pt x="685" y="82"/>
                  <a:pt x="685" y="82"/>
                </a:cubicBezTo>
                <a:cubicBezTo>
                  <a:pt x="681" y="80"/>
                  <a:pt x="676" y="78"/>
                  <a:pt x="672" y="77"/>
                </a:cubicBezTo>
                <a:cubicBezTo>
                  <a:pt x="671" y="77"/>
                  <a:pt x="671" y="77"/>
                  <a:pt x="671" y="77"/>
                </a:cubicBezTo>
                <a:cubicBezTo>
                  <a:pt x="671" y="77"/>
                  <a:pt x="671" y="77"/>
                  <a:pt x="671" y="77"/>
                </a:cubicBezTo>
                <a:cubicBezTo>
                  <a:pt x="669" y="83"/>
                  <a:pt x="668" y="90"/>
                  <a:pt x="667" y="96"/>
                </a:cubicBezTo>
                <a:close/>
                <a:moveTo>
                  <a:pt x="685" y="138"/>
                </a:moveTo>
                <a:cubicBezTo>
                  <a:pt x="685" y="138"/>
                  <a:pt x="685" y="138"/>
                  <a:pt x="685" y="138"/>
                </a:cubicBezTo>
                <a:cubicBezTo>
                  <a:pt x="681" y="132"/>
                  <a:pt x="677" y="127"/>
                  <a:pt x="673" y="122"/>
                </a:cubicBezTo>
                <a:cubicBezTo>
                  <a:pt x="673" y="122"/>
                  <a:pt x="673" y="122"/>
                  <a:pt x="673" y="122"/>
                </a:cubicBezTo>
                <a:cubicBezTo>
                  <a:pt x="672" y="122"/>
                  <a:pt x="672" y="122"/>
                  <a:pt x="672" y="122"/>
                </a:cubicBezTo>
                <a:cubicBezTo>
                  <a:pt x="671" y="123"/>
                  <a:pt x="669" y="124"/>
                  <a:pt x="668" y="124"/>
                </a:cubicBezTo>
                <a:cubicBezTo>
                  <a:pt x="667" y="124"/>
                  <a:pt x="667" y="124"/>
                  <a:pt x="667" y="124"/>
                </a:cubicBezTo>
                <a:cubicBezTo>
                  <a:pt x="667" y="125"/>
                  <a:pt x="667" y="125"/>
                  <a:pt x="667" y="125"/>
                </a:cubicBezTo>
                <a:cubicBezTo>
                  <a:pt x="668" y="131"/>
                  <a:pt x="669" y="137"/>
                  <a:pt x="671" y="143"/>
                </a:cubicBezTo>
                <a:cubicBezTo>
                  <a:pt x="671" y="143"/>
                  <a:pt x="671" y="143"/>
                  <a:pt x="671" y="143"/>
                </a:cubicBezTo>
                <a:cubicBezTo>
                  <a:pt x="671" y="143"/>
                  <a:pt x="671" y="143"/>
                  <a:pt x="671" y="143"/>
                </a:cubicBezTo>
                <a:cubicBezTo>
                  <a:pt x="676" y="142"/>
                  <a:pt x="680" y="141"/>
                  <a:pt x="684" y="138"/>
                </a:cubicBezTo>
                <a:lnTo>
                  <a:pt x="685" y="138"/>
                </a:lnTo>
                <a:close/>
                <a:moveTo>
                  <a:pt x="679" y="941"/>
                </a:moveTo>
                <a:cubicBezTo>
                  <a:pt x="679" y="940"/>
                  <a:pt x="679" y="940"/>
                  <a:pt x="679" y="940"/>
                </a:cubicBezTo>
                <a:cubicBezTo>
                  <a:pt x="677" y="936"/>
                  <a:pt x="669" y="931"/>
                  <a:pt x="661" y="930"/>
                </a:cubicBezTo>
                <a:cubicBezTo>
                  <a:pt x="660" y="930"/>
                  <a:pt x="660" y="930"/>
                  <a:pt x="660" y="930"/>
                </a:cubicBezTo>
                <a:cubicBezTo>
                  <a:pt x="660" y="930"/>
                  <a:pt x="660" y="930"/>
                  <a:pt x="660" y="930"/>
                </a:cubicBezTo>
                <a:cubicBezTo>
                  <a:pt x="660" y="930"/>
                  <a:pt x="660" y="931"/>
                  <a:pt x="660" y="931"/>
                </a:cubicBezTo>
                <a:cubicBezTo>
                  <a:pt x="660" y="932"/>
                  <a:pt x="660" y="933"/>
                  <a:pt x="660" y="935"/>
                </a:cubicBezTo>
                <a:cubicBezTo>
                  <a:pt x="660" y="935"/>
                  <a:pt x="660" y="935"/>
                  <a:pt x="660" y="935"/>
                </a:cubicBezTo>
                <a:cubicBezTo>
                  <a:pt x="660" y="935"/>
                  <a:pt x="660" y="935"/>
                  <a:pt x="660" y="935"/>
                </a:cubicBezTo>
                <a:cubicBezTo>
                  <a:pt x="665" y="939"/>
                  <a:pt x="670" y="946"/>
                  <a:pt x="671" y="952"/>
                </a:cubicBezTo>
                <a:cubicBezTo>
                  <a:pt x="672" y="952"/>
                  <a:pt x="672" y="952"/>
                  <a:pt x="672" y="952"/>
                </a:cubicBezTo>
                <a:cubicBezTo>
                  <a:pt x="672" y="952"/>
                  <a:pt x="672" y="952"/>
                  <a:pt x="672" y="952"/>
                </a:cubicBezTo>
                <a:cubicBezTo>
                  <a:pt x="675" y="949"/>
                  <a:pt x="678" y="945"/>
                  <a:pt x="679" y="941"/>
                </a:cubicBezTo>
                <a:close/>
                <a:moveTo>
                  <a:pt x="681" y="930"/>
                </a:moveTo>
                <a:cubicBezTo>
                  <a:pt x="681" y="926"/>
                  <a:pt x="679" y="922"/>
                  <a:pt x="677" y="919"/>
                </a:cubicBezTo>
                <a:cubicBezTo>
                  <a:pt x="677" y="918"/>
                  <a:pt x="677" y="918"/>
                  <a:pt x="677" y="918"/>
                </a:cubicBezTo>
                <a:cubicBezTo>
                  <a:pt x="677" y="918"/>
                  <a:pt x="677" y="918"/>
                  <a:pt x="677" y="918"/>
                </a:cubicBezTo>
                <a:cubicBezTo>
                  <a:pt x="675" y="918"/>
                  <a:pt x="673" y="918"/>
                  <a:pt x="671" y="918"/>
                </a:cubicBezTo>
                <a:cubicBezTo>
                  <a:pt x="665" y="918"/>
                  <a:pt x="660" y="920"/>
                  <a:pt x="656" y="923"/>
                </a:cubicBezTo>
                <a:cubicBezTo>
                  <a:pt x="655" y="923"/>
                  <a:pt x="655" y="923"/>
                  <a:pt x="655" y="923"/>
                </a:cubicBezTo>
                <a:cubicBezTo>
                  <a:pt x="656" y="923"/>
                  <a:pt x="656" y="923"/>
                  <a:pt x="656" y="923"/>
                </a:cubicBezTo>
                <a:cubicBezTo>
                  <a:pt x="657" y="924"/>
                  <a:pt x="658" y="925"/>
                  <a:pt x="659" y="927"/>
                </a:cubicBezTo>
                <a:cubicBezTo>
                  <a:pt x="659" y="927"/>
                  <a:pt x="659" y="927"/>
                  <a:pt x="659" y="927"/>
                </a:cubicBezTo>
                <a:cubicBezTo>
                  <a:pt x="659" y="927"/>
                  <a:pt x="659" y="927"/>
                  <a:pt x="659" y="927"/>
                </a:cubicBezTo>
                <a:cubicBezTo>
                  <a:pt x="666" y="927"/>
                  <a:pt x="675" y="928"/>
                  <a:pt x="680" y="931"/>
                </a:cubicBezTo>
                <a:cubicBezTo>
                  <a:pt x="681" y="932"/>
                  <a:pt x="681" y="932"/>
                  <a:pt x="681" y="932"/>
                </a:cubicBezTo>
                <a:cubicBezTo>
                  <a:pt x="681" y="931"/>
                  <a:pt x="681" y="931"/>
                  <a:pt x="681" y="931"/>
                </a:cubicBezTo>
                <a:cubicBezTo>
                  <a:pt x="681" y="930"/>
                  <a:pt x="681" y="930"/>
                  <a:pt x="681" y="930"/>
                </a:cubicBezTo>
                <a:close/>
                <a:moveTo>
                  <a:pt x="672" y="117"/>
                </a:moveTo>
                <a:cubicBezTo>
                  <a:pt x="677" y="113"/>
                  <a:pt x="677" y="107"/>
                  <a:pt x="672" y="103"/>
                </a:cubicBezTo>
                <a:cubicBezTo>
                  <a:pt x="670" y="101"/>
                  <a:pt x="667" y="100"/>
                  <a:pt x="664" y="100"/>
                </a:cubicBezTo>
                <a:cubicBezTo>
                  <a:pt x="661" y="100"/>
                  <a:pt x="658" y="101"/>
                  <a:pt x="656" y="103"/>
                </a:cubicBezTo>
                <a:cubicBezTo>
                  <a:pt x="654" y="105"/>
                  <a:pt x="653" y="107"/>
                  <a:pt x="653" y="110"/>
                </a:cubicBezTo>
                <a:cubicBezTo>
                  <a:pt x="653" y="113"/>
                  <a:pt x="654" y="115"/>
                  <a:pt x="656" y="117"/>
                </a:cubicBezTo>
                <a:cubicBezTo>
                  <a:pt x="658" y="119"/>
                  <a:pt x="661" y="121"/>
                  <a:pt x="664" y="121"/>
                </a:cubicBezTo>
                <a:cubicBezTo>
                  <a:pt x="667" y="121"/>
                  <a:pt x="670" y="119"/>
                  <a:pt x="672" y="117"/>
                </a:cubicBezTo>
                <a:close/>
                <a:moveTo>
                  <a:pt x="659" y="938"/>
                </a:moveTo>
                <a:cubicBezTo>
                  <a:pt x="658" y="937"/>
                  <a:pt x="658" y="937"/>
                  <a:pt x="658" y="937"/>
                </a:cubicBezTo>
                <a:cubicBezTo>
                  <a:pt x="658" y="938"/>
                  <a:pt x="658" y="938"/>
                  <a:pt x="658" y="938"/>
                </a:cubicBezTo>
                <a:cubicBezTo>
                  <a:pt x="657" y="939"/>
                  <a:pt x="656" y="940"/>
                  <a:pt x="654" y="941"/>
                </a:cubicBezTo>
                <a:cubicBezTo>
                  <a:pt x="654" y="941"/>
                  <a:pt x="654" y="941"/>
                  <a:pt x="654" y="941"/>
                </a:cubicBezTo>
                <a:cubicBezTo>
                  <a:pt x="654" y="941"/>
                  <a:pt x="654" y="941"/>
                  <a:pt x="654" y="941"/>
                </a:cubicBezTo>
                <a:cubicBezTo>
                  <a:pt x="654" y="947"/>
                  <a:pt x="653" y="956"/>
                  <a:pt x="649" y="960"/>
                </a:cubicBezTo>
                <a:cubicBezTo>
                  <a:pt x="649" y="961"/>
                  <a:pt x="649" y="961"/>
                  <a:pt x="649" y="961"/>
                </a:cubicBezTo>
                <a:cubicBezTo>
                  <a:pt x="650" y="961"/>
                  <a:pt x="650" y="961"/>
                  <a:pt x="650" y="961"/>
                </a:cubicBezTo>
                <a:cubicBezTo>
                  <a:pt x="650" y="961"/>
                  <a:pt x="650" y="961"/>
                  <a:pt x="651" y="961"/>
                </a:cubicBezTo>
                <a:cubicBezTo>
                  <a:pt x="655" y="960"/>
                  <a:pt x="659" y="959"/>
                  <a:pt x="663" y="958"/>
                </a:cubicBezTo>
                <a:cubicBezTo>
                  <a:pt x="663" y="958"/>
                  <a:pt x="663" y="958"/>
                  <a:pt x="663" y="958"/>
                </a:cubicBezTo>
                <a:cubicBezTo>
                  <a:pt x="663" y="957"/>
                  <a:pt x="663" y="957"/>
                  <a:pt x="663" y="957"/>
                </a:cubicBezTo>
                <a:cubicBezTo>
                  <a:pt x="665" y="953"/>
                  <a:pt x="664" y="944"/>
                  <a:pt x="659" y="938"/>
                </a:cubicBezTo>
                <a:close/>
                <a:moveTo>
                  <a:pt x="647" y="921"/>
                </a:moveTo>
                <a:cubicBezTo>
                  <a:pt x="646" y="921"/>
                  <a:pt x="646" y="921"/>
                  <a:pt x="646" y="921"/>
                </a:cubicBezTo>
                <a:cubicBezTo>
                  <a:pt x="647" y="921"/>
                  <a:pt x="647" y="921"/>
                  <a:pt x="647" y="921"/>
                </a:cubicBezTo>
                <a:cubicBezTo>
                  <a:pt x="647" y="921"/>
                  <a:pt x="648" y="921"/>
                  <a:pt x="648" y="921"/>
                </a:cubicBezTo>
                <a:cubicBezTo>
                  <a:pt x="649" y="921"/>
                  <a:pt x="651" y="921"/>
                  <a:pt x="652" y="922"/>
                </a:cubicBezTo>
                <a:cubicBezTo>
                  <a:pt x="652" y="922"/>
                  <a:pt x="652" y="922"/>
                  <a:pt x="652" y="922"/>
                </a:cubicBezTo>
                <a:cubicBezTo>
                  <a:pt x="652" y="922"/>
                  <a:pt x="652" y="922"/>
                  <a:pt x="652" y="922"/>
                </a:cubicBezTo>
                <a:cubicBezTo>
                  <a:pt x="657" y="917"/>
                  <a:pt x="665" y="912"/>
                  <a:pt x="671" y="911"/>
                </a:cubicBezTo>
                <a:cubicBezTo>
                  <a:pt x="671" y="911"/>
                  <a:pt x="671" y="911"/>
                  <a:pt x="671" y="911"/>
                </a:cubicBezTo>
                <a:cubicBezTo>
                  <a:pt x="671" y="911"/>
                  <a:pt x="671" y="911"/>
                  <a:pt x="671" y="911"/>
                </a:cubicBezTo>
                <a:cubicBezTo>
                  <a:pt x="667" y="908"/>
                  <a:pt x="663" y="905"/>
                  <a:pt x="659" y="904"/>
                </a:cubicBezTo>
                <a:cubicBezTo>
                  <a:pt x="659" y="904"/>
                  <a:pt x="659" y="904"/>
                  <a:pt x="659" y="904"/>
                </a:cubicBezTo>
                <a:cubicBezTo>
                  <a:pt x="658" y="904"/>
                  <a:pt x="658" y="904"/>
                  <a:pt x="658" y="904"/>
                </a:cubicBezTo>
                <a:cubicBezTo>
                  <a:pt x="654" y="907"/>
                  <a:pt x="648" y="913"/>
                  <a:pt x="647" y="921"/>
                </a:cubicBezTo>
                <a:close/>
                <a:moveTo>
                  <a:pt x="643" y="82"/>
                </a:moveTo>
                <a:cubicBezTo>
                  <a:pt x="644" y="83"/>
                  <a:pt x="644" y="83"/>
                  <a:pt x="644" y="83"/>
                </a:cubicBezTo>
                <a:cubicBezTo>
                  <a:pt x="647" y="88"/>
                  <a:pt x="651" y="93"/>
                  <a:pt x="655" y="98"/>
                </a:cubicBezTo>
                <a:cubicBezTo>
                  <a:pt x="655" y="98"/>
                  <a:pt x="655" y="98"/>
                  <a:pt x="655" y="98"/>
                </a:cubicBezTo>
                <a:cubicBezTo>
                  <a:pt x="656" y="98"/>
                  <a:pt x="656" y="98"/>
                  <a:pt x="656" y="98"/>
                </a:cubicBezTo>
                <a:cubicBezTo>
                  <a:pt x="657" y="97"/>
                  <a:pt x="659" y="96"/>
                  <a:pt x="661" y="96"/>
                </a:cubicBezTo>
                <a:cubicBezTo>
                  <a:pt x="661" y="96"/>
                  <a:pt x="661" y="96"/>
                  <a:pt x="661" y="96"/>
                </a:cubicBezTo>
                <a:cubicBezTo>
                  <a:pt x="661" y="96"/>
                  <a:pt x="661" y="96"/>
                  <a:pt x="661" y="96"/>
                </a:cubicBezTo>
                <a:cubicBezTo>
                  <a:pt x="661" y="90"/>
                  <a:pt x="659" y="83"/>
                  <a:pt x="657" y="77"/>
                </a:cubicBezTo>
                <a:cubicBezTo>
                  <a:pt x="657" y="77"/>
                  <a:pt x="657" y="77"/>
                  <a:pt x="657" y="77"/>
                </a:cubicBezTo>
                <a:cubicBezTo>
                  <a:pt x="657" y="77"/>
                  <a:pt x="657" y="77"/>
                  <a:pt x="657" y="77"/>
                </a:cubicBezTo>
                <a:cubicBezTo>
                  <a:pt x="652" y="78"/>
                  <a:pt x="648" y="80"/>
                  <a:pt x="644" y="82"/>
                </a:cubicBezTo>
                <a:lnTo>
                  <a:pt x="643" y="82"/>
                </a:lnTo>
                <a:close/>
                <a:moveTo>
                  <a:pt x="661" y="124"/>
                </a:moveTo>
                <a:cubicBezTo>
                  <a:pt x="660" y="124"/>
                  <a:pt x="660" y="124"/>
                  <a:pt x="660" y="124"/>
                </a:cubicBezTo>
                <a:cubicBezTo>
                  <a:pt x="659" y="124"/>
                  <a:pt x="657" y="123"/>
                  <a:pt x="656" y="122"/>
                </a:cubicBezTo>
                <a:cubicBezTo>
                  <a:pt x="655" y="122"/>
                  <a:pt x="655" y="122"/>
                  <a:pt x="655" y="122"/>
                </a:cubicBezTo>
                <a:cubicBezTo>
                  <a:pt x="655" y="122"/>
                  <a:pt x="655" y="122"/>
                  <a:pt x="655" y="122"/>
                </a:cubicBezTo>
                <a:cubicBezTo>
                  <a:pt x="651" y="127"/>
                  <a:pt x="647" y="132"/>
                  <a:pt x="643" y="138"/>
                </a:cubicBezTo>
                <a:cubicBezTo>
                  <a:pt x="643" y="138"/>
                  <a:pt x="643" y="138"/>
                  <a:pt x="643" y="138"/>
                </a:cubicBezTo>
                <a:cubicBezTo>
                  <a:pt x="644" y="138"/>
                  <a:pt x="644" y="138"/>
                  <a:pt x="644" y="138"/>
                </a:cubicBezTo>
                <a:cubicBezTo>
                  <a:pt x="648" y="141"/>
                  <a:pt x="652" y="142"/>
                  <a:pt x="657" y="143"/>
                </a:cubicBezTo>
                <a:cubicBezTo>
                  <a:pt x="657" y="143"/>
                  <a:pt x="657" y="143"/>
                  <a:pt x="657" y="143"/>
                </a:cubicBezTo>
                <a:cubicBezTo>
                  <a:pt x="657" y="143"/>
                  <a:pt x="657" y="143"/>
                  <a:pt x="657" y="143"/>
                </a:cubicBezTo>
                <a:cubicBezTo>
                  <a:pt x="659" y="137"/>
                  <a:pt x="660" y="131"/>
                  <a:pt x="661" y="125"/>
                </a:cubicBezTo>
                <a:lnTo>
                  <a:pt x="661" y="124"/>
                </a:lnTo>
                <a:close/>
                <a:moveTo>
                  <a:pt x="652" y="928"/>
                </a:moveTo>
                <a:cubicBezTo>
                  <a:pt x="651" y="927"/>
                  <a:pt x="650" y="927"/>
                  <a:pt x="648" y="927"/>
                </a:cubicBezTo>
                <a:cubicBezTo>
                  <a:pt x="647" y="927"/>
                  <a:pt x="646" y="927"/>
                  <a:pt x="645" y="928"/>
                </a:cubicBezTo>
                <a:cubicBezTo>
                  <a:pt x="643" y="930"/>
                  <a:pt x="643" y="934"/>
                  <a:pt x="645" y="935"/>
                </a:cubicBezTo>
                <a:cubicBezTo>
                  <a:pt x="646" y="936"/>
                  <a:pt x="648" y="937"/>
                  <a:pt x="649" y="937"/>
                </a:cubicBezTo>
                <a:cubicBezTo>
                  <a:pt x="651" y="937"/>
                  <a:pt x="652" y="936"/>
                  <a:pt x="653" y="935"/>
                </a:cubicBezTo>
                <a:cubicBezTo>
                  <a:pt x="654" y="934"/>
                  <a:pt x="654" y="933"/>
                  <a:pt x="654" y="931"/>
                </a:cubicBezTo>
                <a:cubicBezTo>
                  <a:pt x="654" y="930"/>
                  <a:pt x="654" y="929"/>
                  <a:pt x="652" y="928"/>
                </a:cubicBezTo>
                <a:close/>
                <a:moveTo>
                  <a:pt x="637" y="404"/>
                </a:moveTo>
                <a:cubicBezTo>
                  <a:pt x="639" y="404"/>
                  <a:pt x="639" y="404"/>
                  <a:pt x="639" y="404"/>
                </a:cubicBezTo>
                <a:cubicBezTo>
                  <a:pt x="658" y="409"/>
                  <a:pt x="677" y="412"/>
                  <a:pt x="696" y="414"/>
                </a:cubicBezTo>
                <a:cubicBezTo>
                  <a:pt x="698" y="414"/>
                  <a:pt x="698" y="414"/>
                  <a:pt x="698" y="414"/>
                </a:cubicBezTo>
                <a:cubicBezTo>
                  <a:pt x="698" y="413"/>
                  <a:pt x="698" y="413"/>
                  <a:pt x="698" y="413"/>
                </a:cubicBezTo>
                <a:cubicBezTo>
                  <a:pt x="699" y="408"/>
                  <a:pt x="701" y="404"/>
                  <a:pt x="704" y="400"/>
                </a:cubicBezTo>
                <a:cubicBezTo>
                  <a:pt x="704" y="399"/>
                  <a:pt x="704" y="399"/>
                  <a:pt x="704" y="399"/>
                </a:cubicBezTo>
                <a:cubicBezTo>
                  <a:pt x="704" y="399"/>
                  <a:pt x="704" y="399"/>
                  <a:pt x="704" y="399"/>
                </a:cubicBezTo>
                <a:cubicBezTo>
                  <a:pt x="689" y="387"/>
                  <a:pt x="673" y="377"/>
                  <a:pt x="655" y="368"/>
                </a:cubicBezTo>
                <a:cubicBezTo>
                  <a:pt x="654" y="368"/>
                  <a:pt x="654" y="368"/>
                  <a:pt x="654" y="368"/>
                </a:cubicBezTo>
                <a:cubicBezTo>
                  <a:pt x="653" y="369"/>
                  <a:pt x="653" y="369"/>
                  <a:pt x="653" y="369"/>
                </a:cubicBezTo>
                <a:cubicBezTo>
                  <a:pt x="646" y="379"/>
                  <a:pt x="640" y="391"/>
                  <a:pt x="638" y="403"/>
                </a:cubicBezTo>
                <a:lnTo>
                  <a:pt x="637" y="404"/>
                </a:lnTo>
                <a:close/>
                <a:moveTo>
                  <a:pt x="703" y="446"/>
                </a:moveTo>
                <a:cubicBezTo>
                  <a:pt x="704" y="445"/>
                  <a:pt x="704" y="445"/>
                  <a:pt x="704" y="445"/>
                </a:cubicBezTo>
                <a:cubicBezTo>
                  <a:pt x="704" y="444"/>
                  <a:pt x="704" y="444"/>
                  <a:pt x="704" y="444"/>
                </a:cubicBezTo>
                <a:cubicBezTo>
                  <a:pt x="701" y="440"/>
                  <a:pt x="699" y="436"/>
                  <a:pt x="698" y="432"/>
                </a:cubicBezTo>
                <a:cubicBezTo>
                  <a:pt x="698" y="431"/>
                  <a:pt x="698" y="431"/>
                  <a:pt x="698" y="431"/>
                </a:cubicBezTo>
                <a:cubicBezTo>
                  <a:pt x="696" y="431"/>
                  <a:pt x="696" y="431"/>
                  <a:pt x="696" y="431"/>
                </a:cubicBezTo>
                <a:cubicBezTo>
                  <a:pt x="677" y="432"/>
                  <a:pt x="658" y="435"/>
                  <a:pt x="639" y="440"/>
                </a:cubicBezTo>
                <a:cubicBezTo>
                  <a:pt x="637" y="441"/>
                  <a:pt x="637" y="441"/>
                  <a:pt x="637" y="441"/>
                </a:cubicBezTo>
                <a:cubicBezTo>
                  <a:pt x="638" y="442"/>
                  <a:pt x="638" y="442"/>
                  <a:pt x="638" y="442"/>
                </a:cubicBezTo>
                <a:cubicBezTo>
                  <a:pt x="640" y="454"/>
                  <a:pt x="646" y="465"/>
                  <a:pt x="653" y="476"/>
                </a:cubicBezTo>
                <a:cubicBezTo>
                  <a:pt x="654" y="477"/>
                  <a:pt x="654" y="477"/>
                  <a:pt x="654" y="477"/>
                </a:cubicBezTo>
                <a:cubicBezTo>
                  <a:pt x="655" y="476"/>
                  <a:pt x="655" y="476"/>
                  <a:pt x="655" y="476"/>
                </a:cubicBezTo>
                <a:cubicBezTo>
                  <a:pt x="672" y="468"/>
                  <a:pt x="688" y="458"/>
                  <a:pt x="703" y="446"/>
                </a:cubicBezTo>
                <a:close/>
                <a:moveTo>
                  <a:pt x="639" y="926"/>
                </a:moveTo>
                <a:cubicBezTo>
                  <a:pt x="639" y="926"/>
                  <a:pt x="639" y="926"/>
                  <a:pt x="639" y="926"/>
                </a:cubicBezTo>
                <a:cubicBezTo>
                  <a:pt x="639" y="926"/>
                  <a:pt x="639" y="926"/>
                  <a:pt x="639" y="926"/>
                </a:cubicBezTo>
                <a:cubicBezTo>
                  <a:pt x="640" y="924"/>
                  <a:pt x="642" y="923"/>
                  <a:pt x="643" y="922"/>
                </a:cubicBezTo>
                <a:cubicBezTo>
                  <a:pt x="643" y="922"/>
                  <a:pt x="643" y="922"/>
                  <a:pt x="643" y="922"/>
                </a:cubicBezTo>
                <a:cubicBezTo>
                  <a:pt x="643" y="922"/>
                  <a:pt x="643" y="922"/>
                  <a:pt x="643" y="922"/>
                </a:cubicBezTo>
                <a:cubicBezTo>
                  <a:pt x="643" y="916"/>
                  <a:pt x="645" y="908"/>
                  <a:pt x="648" y="903"/>
                </a:cubicBezTo>
                <a:cubicBezTo>
                  <a:pt x="649" y="903"/>
                  <a:pt x="649" y="903"/>
                  <a:pt x="649" y="903"/>
                </a:cubicBezTo>
                <a:cubicBezTo>
                  <a:pt x="648" y="903"/>
                  <a:pt x="648" y="903"/>
                  <a:pt x="648" y="903"/>
                </a:cubicBezTo>
                <a:cubicBezTo>
                  <a:pt x="648" y="903"/>
                  <a:pt x="647" y="903"/>
                  <a:pt x="647" y="903"/>
                </a:cubicBezTo>
                <a:cubicBezTo>
                  <a:pt x="642" y="903"/>
                  <a:pt x="638" y="904"/>
                  <a:pt x="634" y="906"/>
                </a:cubicBezTo>
                <a:cubicBezTo>
                  <a:pt x="634" y="906"/>
                  <a:pt x="634" y="906"/>
                  <a:pt x="634" y="906"/>
                </a:cubicBezTo>
                <a:cubicBezTo>
                  <a:pt x="634" y="906"/>
                  <a:pt x="634" y="906"/>
                  <a:pt x="634" y="906"/>
                </a:cubicBezTo>
                <a:cubicBezTo>
                  <a:pt x="633" y="911"/>
                  <a:pt x="634" y="919"/>
                  <a:pt x="639" y="926"/>
                </a:cubicBezTo>
                <a:close/>
                <a:moveTo>
                  <a:pt x="628" y="104"/>
                </a:moveTo>
                <a:cubicBezTo>
                  <a:pt x="628" y="104"/>
                  <a:pt x="628" y="104"/>
                  <a:pt x="628" y="104"/>
                </a:cubicBezTo>
                <a:cubicBezTo>
                  <a:pt x="635" y="105"/>
                  <a:pt x="641" y="107"/>
                  <a:pt x="648" y="107"/>
                </a:cubicBezTo>
                <a:cubicBezTo>
                  <a:pt x="648" y="107"/>
                  <a:pt x="648" y="107"/>
                  <a:pt x="648" y="107"/>
                </a:cubicBezTo>
                <a:cubicBezTo>
                  <a:pt x="649" y="107"/>
                  <a:pt x="649" y="107"/>
                  <a:pt x="649" y="107"/>
                </a:cubicBezTo>
                <a:cubicBezTo>
                  <a:pt x="649" y="105"/>
                  <a:pt x="650" y="104"/>
                  <a:pt x="651" y="102"/>
                </a:cubicBezTo>
                <a:cubicBezTo>
                  <a:pt x="651" y="102"/>
                  <a:pt x="651" y="102"/>
                  <a:pt x="651" y="102"/>
                </a:cubicBezTo>
                <a:cubicBezTo>
                  <a:pt x="650" y="102"/>
                  <a:pt x="650" y="102"/>
                  <a:pt x="650" y="102"/>
                </a:cubicBezTo>
                <a:cubicBezTo>
                  <a:pt x="646" y="98"/>
                  <a:pt x="640" y="94"/>
                  <a:pt x="634" y="91"/>
                </a:cubicBezTo>
                <a:cubicBezTo>
                  <a:pt x="633" y="91"/>
                  <a:pt x="633" y="91"/>
                  <a:pt x="633" y="91"/>
                </a:cubicBezTo>
                <a:cubicBezTo>
                  <a:pt x="633" y="92"/>
                  <a:pt x="633" y="92"/>
                  <a:pt x="633" y="92"/>
                </a:cubicBezTo>
                <a:cubicBezTo>
                  <a:pt x="631" y="95"/>
                  <a:pt x="629" y="99"/>
                  <a:pt x="628" y="103"/>
                </a:cubicBezTo>
                <a:lnTo>
                  <a:pt x="628" y="104"/>
                </a:lnTo>
                <a:close/>
                <a:moveTo>
                  <a:pt x="650" y="118"/>
                </a:moveTo>
                <a:cubicBezTo>
                  <a:pt x="651" y="118"/>
                  <a:pt x="651" y="118"/>
                  <a:pt x="651" y="118"/>
                </a:cubicBezTo>
                <a:cubicBezTo>
                  <a:pt x="651" y="118"/>
                  <a:pt x="651" y="118"/>
                  <a:pt x="651" y="118"/>
                </a:cubicBezTo>
                <a:cubicBezTo>
                  <a:pt x="650" y="116"/>
                  <a:pt x="649" y="115"/>
                  <a:pt x="649" y="113"/>
                </a:cubicBezTo>
                <a:cubicBezTo>
                  <a:pt x="648" y="113"/>
                  <a:pt x="648" y="113"/>
                  <a:pt x="648" y="113"/>
                </a:cubicBezTo>
                <a:cubicBezTo>
                  <a:pt x="648" y="113"/>
                  <a:pt x="648" y="113"/>
                  <a:pt x="648" y="113"/>
                </a:cubicBezTo>
                <a:cubicBezTo>
                  <a:pt x="641" y="113"/>
                  <a:pt x="635" y="114"/>
                  <a:pt x="628" y="116"/>
                </a:cubicBezTo>
                <a:cubicBezTo>
                  <a:pt x="628" y="116"/>
                  <a:pt x="628" y="116"/>
                  <a:pt x="628" y="116"/>
                </a:cubicBezTo>
                <a:cubicBezTo>
                  <a:pt x="628" y="117"/>
                  <a:pt x="628" y="117"/>
                  <a:pt x="628" y="117"/>
                </a:cubicBezTo>
                <a:cubicBezTo>
                  <a:pt x="629" y="121"/>
                  <a:pt x="630" y="125"/>
                  <a:pt x="633" y="129"/>
                </a:cubicBezTo>
                <a:cubicBezTo>
                  <a:pt x="633" y="129"/>
                  <a:pt x="633" y="129"/>
                  <a:pt x="633" y="129"/>
                </a:cubicBezTo>
                <a:cubicBezTo>
                  <a:pt x="634" y="129"/>
                  <a:pt x="634" y="129"/>
                  <a:pt x="634" y="129"/>
                </a:cubicBezTo>
                <a:cubicBezTo>
                  <a:pt x="640" y="126"/>
                  <a:pt x="645" y="122"/>
                  <a:pt x="650" y="118"/>
                </a:cubicBezTo>
                <a:close/>
                <a:moveTo>
                  <a:pt x="651" y="942"/>
                </a:moveTo>
                <a:cubicBezTo>
                  <a:pt x="651" y="942"/>
                  <a:pt x="651" y="942"/>
                  <a:pt x="651" y="942"/>
                </a:cubicBezTo>
                <a:cubicBezTo>
                  <a:pt x="651" y="942"/>
                  <a:pt x="651" y="942"/>
                  <a:pt x="651" y="942"/>
                </a:cubicBezTo>
                <a:cubicBezTo>
                  <a:pt x="649" y="942"/>
                  <a:pt x="647" y="942"/>
                  <a:pt x="646" y="942"/>
                </a:cubicBezTo>
                <a:cubicBezTo>
                  <a:pt x="645" y="942"/>
                  <a:pt x="645" y="942"/>
                  <a:pt x="645" y="942"/>
                </a:cubicBezTo>
                <a:cubicBezTo>
                  <a:pt x="645" y="942"/>
                  <a:pt x="645" y="942"/>
                  <a:pt x="645" y="942"/>
                </a:cubicBezTo>
                <a:cubicBezTo>
                  <a:pt x="641" y="946"/>
                  <a:pt x="633" y="951"/>
                  <a:pt x="627" y="952"/>
                </a:cubicBezTo>
                <a:cubicBezTo>
                  <a:pt x="626" y="952"/>
                  <a:pt x="626" y="952"/>
                  <a:pt x="626" y="952"/>
                </a:cubicBezTo>
                <a:cubicBezTo>
                  <a:pt x="627" y="953"/>
                  <a:pt x="627" y="953"/>
                  <a:pt x="627" y="953"/>
                </a:cubicBezTo>
                <a:cubicBezTo>
                  <a:pt x="630" y="956"/>
                  <a:pt x="634" y="958"/>
                  <a:pt x="639" y="959"/>
                </a:cubicBezTo>
                <a:cubicBezTo>
                  <a:pt x="639" y="959"/>
                  <a:pt x="639" y="959"/>
                  <a:pt x="639" y="959"/>
                </a:cubicBezTo>
                <a:cubicBezTo>
                  <a:pt x="639" y="959"/>
                  <a:pt x="639" y="959"/>
                  <a:pt x="639" y="959"/>
                </a:cubicBezTo>
                <a:cubicBezTo>
                  <a:pt x="644" y="957"/>
                  <a:pt x="650" y="950"/>
                  <a:pt x="651" y="942"/>
                </a:cubicBezTo>
                <a:close/>
                <a:moveTo>
                  <a:pt x="694" y="790"/>
                </a:moveTo>
                <a:cubicBezTo>
                  <a:pt x="694" y="789"/>
                  <a:pt x="694" y="789"/>
                  <a:pt x="694" y="789"/>
                </a:cubicBezTo>
                <a:cubicBezTo>
                  <a:pt x="685" y="773"/>
                  <a:pt x="660" y="752"/>
                  <a:pt x="629" y="746"/>
                </a:cubicBezTo>
                <a:cubicBezTo>
                  <a:pt x="627" y="746"/>
                  <a:pt x="627" y="746"/>
                  <a:pt x="627" y="746"/>
                </a:cubicBezTo>
                <a:cubicBezTo>
                  <a:pt x="627" y="747"/>
                  <a:pt x="627" y="747"/>
                  <a:pt x="627" y="747"/>
                </a:cubicBezTo>
                <a:cubicBezTo>
                  <a:pt x="628" y="749"/>
                  <a:pt x="628" y="750"/>
                  <a:pt x="628" y="751"/>
                </a:cubicBezTo>
                <a:cubicBezTo>
                  <a:pt x="628" y="755"/>
                  <a:pt x="627" y="760"/>
                  <a:pt x="625" y="764"/>
                </a:cubicBezTo>
                <a:cubicBezTo>
                  <a:pt x="625" y="765"/>
                  <a:pt x="625" y="765"/>
                  <a:pt x="625" y="765"/>
                </a:cubicBezTo>
                <a:cubicBezTo>
                  <a:pt x="625" y="765"/>
                  <a:pt x="625" y="765"/>
                  <a:pt x="625" y="765"/>
                </a:cubicBezTo>
                <a:cubicBezTo>
                  <a:pt x="642" y="781"/>
                  <a:pt x="660" y="808"/>
                  <a:pt x="663" y="828"/>
                </a:cubicBezTo>
                <a:cubicBezTo>
                  <a:pt x="663" y="830"/>
                  <a:pt x="663" y="830"/>
                  <a:pt x="663" y="830"/>
                </a:cubicBezTo>
                <a:cubicBezTo>
                  <a:pt x="665" y="829"/>
                  <a:pt x="665" y="829"/>
                  <a:pt x="665" y="829"/>
                </a:cubicBezTo>
                <a:cubicBezTo>
                  <a:pt x="678" y="818"/>
                  <a:pt x="688" y="805"/>
                  <a:pt x="694" y="790"/>
                </a:cubicBezTo>
                <a:close/>
                <a:moveTo>
                  <a:pt x="647" y="1032"/>
                </a:moveTo>
                <a:cubicBezTo>
                  <a:pt x="646" y="1032"/>
                  <a:pt x="646" y="1032"/>
                  <a:pt x="646" y="1032"/>
                </a:cubicBezTo>
                <a:cubicBezTo>
                  <a:pt x="645" y="1027"/>
                  <a:pt x="644" y="1023"/>
                  <a:pt x="641" y="1020"/>
                </a:cubicBezTo>
                <a:cubicBezTo>
                  <a:pt x="641" y="1019"/>
                  <a:pt x="641" y="1019"/>
                  <a:pt x="641" y="1019"/>
                </a:cubicBezTo>
                <a:cubicBezTo>
                  <a:pt x="640" y="1020"/>
                  <a:pt x="640" y="1020"/>
                  <a:pt x="640" y="1020"/>
                </a:cubicBezTo>
                <a:cubicBezTo>
                  <a:pt x="634" y="1023"/>
                  <a:pt x="629" y="1026"/>
                  <a:pt x="624" y="1030"/>
                </a:cubicBezTo>
                <a:cubicBezTo>
                  <a:pt x="623" y="1030"/>
                  <a:pt x="623" y="1030"/>
                  <a:pt x="623" y="1030"/>
                </a:cubicBezTo>
                <a:cubicBezTo>
                  <a:pt x="624" y="1031"/>
                  <a:pt x="624" y="1031"/>
                  <a:pt x="624" y="1031"/>
                </a:cubicBezTo>
                <a:cubicBezTo>
                  <a:pt x="625" y="1032"/>
                  <a:pt x="625" y="1034"/>
                  <a:pt x="626" y="1035"/>
                </a:cubicBezTo>
                <a:cubicBezTo>
                  <a:pt x="626" y="1035"/>
                  <a:pt x="626" y="1035"/>
                  <a:pt x="626" y="1035"/>
                </a:cubicBezTo>
                <a:cubicBezTo>
                  <a:pt x="626" y="1035"/>
                  <a:pt x="626" y="1035"/>
                  <a:pt x="626" y="1035"/>
                </a:cubicBezTo>
                <a:cubicBezTo>
                  <a:pt x="633" y="1035"/>
                  <a:pt x="639" y="1034"/>
                  <a:pt x="646" y="1032"/>
                </a:cubicBezTo>
                <a:lnTo>
                  <a:pt x="647" y="1032"/>
                </a:lnTo>
                <a:close/>
                <a:moveTo>
                  <a:pt x="646" y="1045"/>
                </a:moveTo>
                <a:cubicBezTo>
                  <a:pt x="646" y="1045"/>
                  <a:pt x="646" y="1045"/>
                  <a:pt x="646" y="1045"/>
                </a:cubicBezTo>
                <a:cubicBezTo>
                  <a:pt x="639" y="1043"/>
                  <a:pt x="633" y="1042"/>
                  <a:pt x="626" y="1041"/>
                </a:cubicBezTo>
                <a:cubicBezTo>
                  <a:pt x="626" y="1041"/>
                  <a:pt x="626" y="1041"/>
                  <a:pt x="626" y="1041"/>
                </a:cubicBezTo>
                <a:cubicBezTo>
                  <a:pt x="626" y="1042"/>
                  <a:pt x="626" y="1042"/>
                  <a:pt x="626" y="1042"/>
                </a:cubicBezTo>
                <a:cubicBezTo>
                  <a:pt x="625" y="1043"/>
                  <a:pt x="624" y="1045"/>
                  <a:pt x="624" y="1046"/>
                </a:cubicBezTo>
                <a:cubicBezTo>
                  <a:pt x="623" y="1046"/>
                  <a:pt x="623" y="1046"/>
                  <a:pt x="623" y="1046"/>
                </a:cubicBezTo>
                <a:cubicBezTo>
                  <a:pt x="624" y="1047"/>
                  <a:pt x="624" y="1047"/>
                  <a:pt x="624" y="1047"/>
                </a:cubicBezTo>
                <a:cubicBezTo>
                  <a:pt x="629" y="1051"/>
                  <a:pt x="634" y="1054"/>
                  <a:pt x="640" y="1057"/>
                </a:cubicBezTo>
                <a:cubicBezTo>
                  <a:pt x="641" y="1057"/>
                  <a:pt x="641" y="1057"/>
                  <a:pt x="641" y="1057"/>
                </a:cubicBezTo>
                <a:cubicBezTo>
                  <a:pt x="641" y="1057"/>
                  <a:pt x="641" y="1057"/>
                  <a:pt x="641" y="1057"/>
                </a:cubicBezTo>
                <a:cubicBezTo>
                  <a:pt x="644" y="1053"/>
                  <a:pt x="645" y="1049"/>
                  <a:pt x="646" y="1045"/>
                </a:cubicBezTo>
                <a:close/>
                <a:moveTo>
                  <a:pt x="618" y="923"/>
                </a:moveTo>
                <a:cubicBezTo>
                  <a:pt x="618" y="923"/>
                  <a:pt x="618" y="923"/>
                  <a:pt x="618" y="923"/>
                </a:cubicBezTo>
                <a:cubicBezTo>
                  <a:pt x="621" y="927"/>
                  <a:pt x="628" y="932"/>
                  <a:pt x="637" y="934"/>
                </a:cubicBezTo>
                <a:cubicBezTo>
                  <a:pt x="637" y="934"/>
                  <a:pt x="637" y="934"/>
                  <a:pt x="637" y="934"/>
                </a:cubicBezTo>
                <a:cubicBezTo>
                  <a:pt x="637" y="933"/>
                  <a:pt x="637" y="933"/>
                  <a:pt x="637" y="933"/>
                </a:cubicBezTo>
                <a:cubicBezTo>
                  <a:pt x="637" y="933"/>
                  <a:pt x="637" y="933"/>
                  <a:pt x="637" y="932"/>
                </a:cubicBezTo>
                <a:cubicBezTo>
                  <a:pt x="637" y="931"/>
                  <a:pt x="637" y="930"/>
                  <a:pt x="638" y="929"/>
                </a:cubicBezTo>
                <a:cubicBezTo>
                  <a:pt x="638" y="929"/>
                  <a:pt x="638" y="929"/>
                  <a:pt x="638" y="929"/>
                </a:cubicBezTo>
                <a:cubicBezTo>
                  <a:pt x="638" y="928"/>
                  <a:pt x="638" y="928"/>
                  <a:pt x="638" y="928"/>
                </a:cubicBezTo>
                <a:cubicBezTo>
                  <a:pt x="633" y="924"/>
                  <a:pt x="627" y="917"/>
                  <a:pt x="626" y="912"/>
                </a:cubicBezTo>
                <a:cubicBezTo>
                  <a:pt x="626" y="911"/>
                  <a:pt x="626" y="911"/>
                  <a:pt x="626" y="911"/>
                </a:cubicBezTo>
                <a:cubicBezTo>
                  <a:pt x="625" y="912"/>
                  <a:pt x="625" y="912"/>
                  <a:pt x="625" y="912"/>
                </a:cubicBezTo>
                <a:cubicBezTo>
                  <a:pt x="622" y="915"/>
                  <a:pt x="620" y="919"/>
                  <a:pt x="618" y="923"/>
                </a:cubicBezTo>
                <a:close/>
                <a:moveTo>
                  <a:pt x="627" y="946"/>
                </a:moveTo>
                <a:cubicBezTo>
                  <a:pt x="632" y="945"/>
                  <a:pt x="638" y="943"/>
                  <a:pt x="642" y="941"/>
                </a:cubicBezTo>
                <a:cubicBezTo>
                  <a:pt x="642" y="940"/>
                  <a:pt x="642" y="940"/>
                  <a:pt x="642" y="940"/>
                </a:cubicBezTo>
                <a:cubicBezTo>
                  <a:pt x="642" y="940"/>
                  <a:pt x="642" y="940"/>
                  <a:pt x="642" y="940"/>
                </a:cubicBezTo>
                <a:cubicBezTo>
                  <a:pt x="641" y="939"/>
                  <a:pt x="639" y="938"/>
                  <a:pt x="639" y="937"/>
                </a:cubicBezTo>
                <a:cubicBezTo>
                  <a:pt x="639" y="937"/>
                  <a:pt x="639" y="937"/>
                  <a:pt x="639" y="937"/>
                </a:cubicBezTo>
                <a:cubicBezTo>
                  <a:pt x="638" y="937"/>
                  <a:pt x="638" y="937"/>
                  <a:pt x="638" y="937"/>
                </a:cubicBezTo>
                <a:cubicBezTo>
                  <a:pt x="632" y="937"/>
                  <a:pt x="622" y="935"/>
                  <a:pt x="617" y="932"/>
                </a:cubicBezTo>
                <a:cubicBezTo>
                  <a:pt x="617" y="932"/>
                  <a:pt x="617" y="932"/>
                  <a:pt x="617" y="932"/>
                </a:cubicBezTo>
                <a:cubicBezTo>
                  <a:pt x="617" y="933"/>
                  <a:pt x="617" y="933"/>
                  <a:pt x="617" y="933"/>
                </a:cubicBezTo>
                <a:cubicBezTo>
                  <a:pt x="617" y="933"/>
                  <a:pt x="617" y="933"/>
                  <a:pt x="617" y="934"/>
                </a:cubicBezTo>
                <a:cubicBezTo>
                  <a:pt x="617" y="938"/>
                  <a:pt x="618" y="941"/>
                  <a:pt x="620" y="945"/>
                </a:cubicBezTo>
                <a:cubicBezTo>
                  <a:pt x="620" y="945"/>
                  <a:pt x="620" y="945"/>
                  <a:pt x="620" y="945"/>
                </a:cubicBezTo>
                <a:cubicBezTo>
                  <a:pt x="620" y="945"/>
                  <a:pt x="620" y="945"/>
                  <a:pt x="620" y="945"/>
                </a:cubicBezTo>
                <a:cubicBezTo>
                  <a:pt x="622" y="946"/>
                  <a:pt x="625" y="946"/>
                  <a:pt x="627" y="946"/>
                </a:cubicBezTo>
                <a:close/>
                <a:moveTo>
                  <a:pt x="613" y="1024"/>
                </a:moveTo>
                <a:cubicBezTo>
                  <a:pt x="614" y="1024"/>
                  <a:pt x="614" y="1024"/>
                  <a:pt x="614" y="1024"/>
                </a:cubicBezTo>
                <a:cubicBezTo>
                  <a:pt x="615" y="1025"/>
                  <a:pt x="617" y="1025"/>
                  <a:pt x="619" y="1026"/>
                </a:cubicBezTo>
                <a:cubicBezTo>
                  <a:pt x="619" y="1026"/>
                  <a:pt x="619" y="1026"/>
                  <a:pt x="619" y="1026"/>
                </a:cubicBezTo>
                <a:cubicBezTo>
                  <a:pt x="619" y="1026"/>
                  <a:pt x="619" y="1026"/>
                  <a:pt x="619" y="1026"/>
                </a:cubicBezTo>
                <a:cubicBezTo>
                  <a:pt x="624" y="1022"/>
                  <a:pt x="627" y="1016"/>
                  <a:pt x="631" y="1011"/>
                </a:cubicBezTo>
                <a:cubicBezTo>
                  <a:pt x="631" y="1010"/>
                  <a:pt x="631" y="1010"/>
                  <a:pt x="631" y="1010"/>
                </a:cubicBezTo>
                <a:cubicBezTo>
                  <a:pt x="631" y="1010"/>
                  <a:pt x="631" y="1010"/>
                  <a:pt x="631" y="1010"/>
                </a:cubicBezTo>
                <a:cubicBezTo>
                  <a:pt x="627" y="1008"/>
                  <a:pt x="622" y="1006"/>
                  <a:pt x="618" y="1005"/>
                </a:cubicBezTo>
                <a:cubicBezTo>
                  <a:pt x="617" y="1005"/>
                  <a:pt x="617" y="1005"/>
                  <a:pt x="617" y="1005"/>
                </a:cubicBezTo>
                <a:cubicBezTo>
                  <a:pt x="617" y="1006"/>
                  <a:pt x="617" y="1006"/>
                  <a:pt x="617" y="1006"/>
                </a:cubicBezTo>
                <a:cubicBezTo>
                  <a:pt x="615" y="1012"/>
                  <a:pt x="614" y="1018"/>
                  <a:pt x="613" y="1024"/>
                </a:cubicBezTo>
                <a:close/>
                <a:moveTo>
                  <a:pt x="631" y="1066"/>
                </a:moveTo>
                <a:cubicBezTo>
                  <a:pt x="631" y="1066"/>
                  <a:pt x="631" y="1066"/>
                  <a:pt x="631" y="1066"/>
                </a:cubicBezTo>
                <a:cubicBezTo>
                  <a:pt x="627" y="1060"/>
                  <a:pt x="623" y="1055"/>
                  <a:pt x="619" y="1051"/>
                </a:cubicBezTo>
                <a:cubicBezTo>
                  <a:pt x="619" y="1050"/>
                  <a:pt x="619" y="1050"/>
                  <a:pt x="619" y="1050"/>
                </a:cubicBezTo>
                <a:cubicBezTo>
                  <a:pt x="618" y="1051"/>
                  <a:pt x="618" y="1051"/>
                  <a:pt x="618" y="1051"/>
                </a:cubicBezTo>
                <a:cubicBezTo>
                  <a:pt x="617" y="1051"/>
                  <a:pt x="615" y="1052"/>
                  <a:pt x="614" y="1052"/>
                </a:cubicBezTo>
                <a:cubicBezTo>
                  <a:pt x="613" y="1052"/>
                  <a:pt x="613" y="1052"/>
                  <a:pt x="613" y="1052"/>
                </a:cubicBezTo>
                <a:cubicBezTo>
                  <a:pt x="613" y="1053"/>
                  <a:pt x="613" y="1053"/>
                  <a:pt x="613" y="1053"/>
                </a:cubicBezTo>
                <a:cubicBezTo>
                  <a:pt x="614" y="1059"/>
                  <a:pt x="615" y="1065"/>
                  <a:pt x="617" y="1071"/>
                </a:cubicBezTo>
                <a:cubicBezTo>
                  <a:pt x="617" y="1071"/>
                  <a:pt x="617" y="1071"/>
                  <a:pt x="617" y="1071"/>
                </a:cubicBezTo>
                <a:cubicBezTo>
                  <a:pt x="617" y="1071"/>
                  <a:pt x="617" y="1071"/>
                  <a:pt x="617" y="1071"/>
                </a:cubicBezTo>
                <a:cubicBezTo>
                  <a:pt x="622" y="1070"/>
                  <a:pt x="626" y="1069"/>
                  <a:pt x="630" y="1066"/>
                </a:cubicBezTo>
                <a:lnTo>
                  <a:pt x="631" y="1066"/>
                </a:lnTo>
                <a:close/>
                <a:moveTo>
                  <a:pt x="702" y="751"/>
                </a:moveTo>
                <a:cubicBezTo>
                  <a:pt x="702" y="736"/>
                  <a:pt x="699" y="722"/>
                  <a:pt x="693" y="709"/>
                </a:cubicBezTo>
                <a:cubicBezTo>
                  <a:pt x="693" y="708"/>
                  <a:pt x="693" y="708"/>
                  <a:pt x="693" y="708"/>
                </a:cubicBezTo>
                <a:cubicBezTo>
                  <a:pt x="692" y="708"/>
                  <a:pt x="692" y="708"/>
                  <a:pt x="692" y="708"/>
                </a:cubicBezTo>
                <a:cubicBezTo>
                  <a:pt x="686" y="706"/>
                  <a:pt x="677" y="705"/>
                  <a:pt x="669" y="705"/>
                </a:cubicBezTo>
                <a:cubicBezTo>
                  <a:pt x="649" y="705"/>
                  <a:pt x="629" y="710"/>
                  <a:pt x="613" y="719"/>
                </a:cubicBezTo>
                <a:cubicBezTo>
                  <a:pt x="611" y="720"/>
                  <a:pt x="611" y="720"/>
                  <a:pt x="611" y="720"/>
                </a:cubicBezTo>
                <a:cubicBezTo>
                  <a:pt x="612" y="721"/>
                  <a:pt x="612" y="721"/>
                  <a:pt x="612" y="721"/>
                </a:cubicBezTo>
                <a:cubicBezTo>
                  <a:pt x="617" y="725"/>
                  <a:pt x="621" y="730"/>
                  <a:pt x="624" y="735"/>
                </a:cubicBezTo>
                <a:cubicBezTo>
                  <a:pt x="624" y="735"/>
                  <a:pt x="624" y="735"/>
                  <a:pt x="624" y="735"/>
                </a:cubicBezTo>
                <a:cubicBezTo>
                  <a:pt x="625" y="735"/>
                  <a:pt x="625" y="735"/>
                  <a:pt x="625" y="735"/>
                </a:cubicBezTo>
                <a:cubicBezTo>
                  <a:pt x="648" y="736"/>
                  <a:pt x="683" y="744"/>
                  <a:pt x="700" y="756"/>
                </a:cubicBezTo>
                <a:cubicBezTo>
                  <a:pt x="702" y="757"/>
                  <a:pt x="702" y="757"/>
                  <a:pt x="702" y="757"/>
                </a:cubicBezTo>
                <a:cubicBezTo>
                  <a:pt x="702" y="754"/>
                  <a:pt x="702" y="754"/>
                  <a:pt x="702" y="754"/>
                </a:cubicBezTo>
                <a:cubicBezTo>
                  <a:pt x="702" y="753"/>
                  <a:pt x="702" y="752"/>
                  <a:pt x="702" y="751"/>
                </a:cubicBezTo>
                <a:close/>
                <a:moveTo>
                  <a:pt x="693" y="928"/>
                </a:moveTo>
                <a:cubicBezTo>
                  <a:pt x="693" y="928"/>
                  <a:pt x="693" y="929"/>
                  <a:pt x="693" y="929"/>
                </a:cubicBezTo>
                <a:cubicBezTo>
                  <a:pt x="693" y="930"/>
                  <a:pt x="693" y="930"/>
                  <a:pt x="693" y="930"/>
                </a:cubicBezTo>
                <a:cubicBezTo>
                  <a:pt x="692" y="931"/>
                  <a:pt x="691" y="931"/>
                  <a:pt x="690" y="931"/>
                </a:cubicBezTo>
                <a:cubicBezTo>
                  <a:pt x="689" y="932"/>
                  <a:pt x="687" y="932"/>
                  <a:pt x="686" y="933"/>
                </a:cubicBezTo>
                <a:cubicBezTo>
                  <a:pt x="686" y="933"/>
                  <a:pt x="686" y="933"/>
                  <a:pt x="686" y="933"/>
                </a:cubicBezTo>
                <a:cubicBezTo>
                  <a:pt x="686" y="933"/>
                  <a:pt x="686" y="933"/>
                  <a:pt x="686" y="933"/>
                </a:cubicBezTo>
                <a:cubicBezTo>
                  <a:pt x="686" y="934"/>
                  <a:pt x="686" y="935"/>
                  <a:pt x="686" y="936"/>
                </a:cubicBezTo>
                <a:cubicBezTo>
                  <a:pt x="686" y="936"/>
                  <a:pt x="686" y="936"/>
                  <a:pt x="686" y="936"/>
                </a:cubicBezTo>
                <a:cubicBezTo>
                  <a:pt x="686" y="936"/>
                  <a:pt x="686" y="936"/>
                  <a:pt x="686" y="936"/>
                </a:cubicBezTo>
                <a:cubicBezTo>
                  <a:pt x="687" y="937"/>
                  <a:pt x="688" y="937"/>
                  <a:pt x="689" y="938"/>
                </a:cubicBezTo>
                <a:cubicBezTo>
                  <a:pt x="690" y="938"/>
                  <a:pt x="691" y="939"/>
                  <a:pt x="692" y="939"/>
                </a:cubicBezTo>
                <a:cubicBezTo>
                  <a:pt x="692" y="940"/>
                  <a:pt x="692" y="941"/>
                  <a:pt x="691" y="942"/>
                </a:cubicBezTo>
                <a:cubicBezTo>
                  <a:pt x="691" y="942"/>
                  <a:pt x="689" y="942"/>
                  <a:pt x="688" y="942"/>
                </a:cubicBezTo>
                <a:cubicBezTo>
                  <a:pt x="687" y="942"/>
                  <a:pt x="686" y="942"/>
                  <a:pt x="684" y="942"/>
                </a:cubicBezTo>
                <a:cubicBezTo>
                  <a:pt x="684" y="942"/>
                  <a:pt x="684" y="942"/>
                  <a:pt x="684" y="942"/>
                </a:cubicBezTo>
                <a:cubicBezTo>
                  <a:pt x="684" y="943"/>
                  <a:pt x="684" y="943"/>
                  <a:pt x="684" y="943"/>
                </a:cubicBezTo>
                <a:cubicBezTo>
                  <a:pt x="684" y="943"/>
                  <a:pt x="684" y="944"/>
                  <a:pt x="683" y="945"/>
                </a:cubicBezTo>
                <a:cubicBezTo>
                  <a:pt x="683" y="945"/>
                  <a:pt x="683" y="945"/>
                  <a:pt x="683" y="945"/>
                </a:cubicBezTo>
                <a:cubicBezTo>
                  <a:pt x="683" y="945"/>
                  <a:pt x="683" y="945"/>
                  <a:pt x="683" y="945"/>
                </a:cubicBezTo>
                <a:cubicBezTo>
                  <a:pt x="684" y="946"/>
                  <a:pt x="685" y="947"/>
                  <a:pt x="686" y="948"/>
                </a:cubicBezTo>
                <a:cubicBezTo>
                  <a:pt x="687" y="949"/>
                  <a:pt x="687" y="949"/>
                  <a:pt x="688" y="950"/>
                </a:cubicBezTo>
                <a:cubicBezTo>
                  <a:pt x="688" y="951"/>
                  <a:pt x="687" y="951"/>
                  <a:pt x="687" y="952"/>
                </a:cubicBezTo>
                <a:cubicBezTo>
                  <a:pt x="686" y="952"/>
                  <a:pt x="685" y="952"/>
                  <a:pt x="684" y="952"/>
                </a:cubicBezTo>
                <a:cubicBezTo>
                  <a:pt x="682" y="951"/>
                  <a:pt x="681" y="951"/>
                  <a:pt x="680" y="951"/>
                </a:cubicBezTo>
                <a:cubicBezTo>
                  <a:pt x="680" y="951"/>
                  <a:pt x="680" y="951"/>
                  <a:pt x="680" y="951"/>
                </a:cubicBezTo>
                <a:cubicBezTo>
                  <a:pt x="679" y="951"/>
                  <a:pt x="679" y="951"/>
                  <a:pt x="679" y="951"/>
                </a:cubicBezTo>
                <a:cubicBezTo>
                  <a:pt x="679" y="952"/>
                  <a:pt x="678" y="953"/>
                  <a:pt x="678" y="953"/>
                </a:cubicBezTo>
                <a:cubicBezTo>
                  <a:pt x="677" y="953"/>
                  <a:pt x="677" y="953"/>
                  <a:pt x="677" y="953"/>
                </a:cubicBezTo>
                <a:cubicBezTo>
                  <a:pt x="678" y="954"/>
                  <a:pt x="678" y="954"/>
                  <a:pt x="678" y="954"/>
                </a:cubicBezTo>
                <a:cubicBezTo>
                  <a:pt x="678" y="955"/>
                  <a:pt x="679" y="956"/>
                  <a:pt x="679" y="957"/>
                </a:cubicBezTo>
                <a:cubicBezTo>
                  <a:pt x="680" y="958"/>
                  <a:pt x="680" y="959"/>
                  <a:pt x="681" y="959"/>
                </a:cubicBezTo>
                <a:cubicBezTo>
                  <a:pt x="680" y="960"/>
                  <a:pt x="679" y="960"/>
                  <a:pt x="679" y="961"/>
                </a:cubicBezTo>
                <a:cubicBezTo>
                  <a:pt x="678" y="961"/>
                  <a:pt x="677" y="960"/>
                  <a:pt x="676" y="960"/>
                </a:cubicBezTo>
                <a:cubicBezTo>
                  <a:pt x="675" y="959"/>
                  <a:pt x="674" y="958"/>
                  <a:pt x="672" y="958"/>
                </a:cubicBezTo>
                <a:cubicBezTo>
                  <a:pt x="672" y="958"/>
                  <a:pt x="672" y="958"/>
                  <a:pt x="672" y="958"/>
                </a:cubicBezTo>
                <a:cubicBezTo>
                  <a:pt x="672" y="958"/>
                  <a:pt x="672" y="958"/>
                  <a:pt x="672" y="958"/>
                </a:cubicBezTo>
                <a:cubicBezTo>
                  <a:pt x="671" y="959"/>
                  <a:pt x="671" y="959"/>
                  <a:pt x="670" y="960"/>
                </a:cubicBezTo>
                <a:cubicBezTo>
                  <a:pt x="670" y="960"/>
                  <a:pt x="670" y="960"/>
                  <a:pt x="670" y="960"/>
                </a:cubicBezTo>
                <a:cubicBezTo>
                  <a:pt x="670" y="960"/>
                  <a:pt x="670" y="960"/>
                  <a:pt x="670" y="960"/>
                </a:cubicBezTo>
                <a:cubicBezTo>
                  <a:pt x="670" y="961"/>
                  <a:pt x="670" y="962"/>
                  <a:pt x="670" y="964"/>
                </a:cubicBezTo>
                <a:cubicBezTo>
                  <a:pt x="670" y="965"/>
                  <a:pt x="671" y="965"/>
                  <a:pt x="671" y="966"/>
                </a:cubicBezTo>
                <a:cubicBezTo>
                  <a:pt x="670" y="967"/>
                  <a:pt x="669" y="967"/>
                  <a:pt x="668" y="967"/>
                </a:cubicBezTo>
                <a:cubicBezTo>
                  <a:pt x="668" y="967"/>
                  <a:pt x="667" y="966"/>
                  <a:pt x="666" y="966"/>
                </a:cubicBezTo>
                <a:cubicBezTo>
                  <a:pt x="665" y="965"/>
                  <a:pt x="664" y="964"/>
                  <a:pt x="663" y="963"/>
                </a:cubicBezTo>
                <a:cubicBezTo>
                  <a:pt x="663" y="963"/>
                  <a:pt x="663" y="963"/>
                  <a:pt x="663" y="963"/>
                </a:cubicBezTo>
                <a:cubicBezTo>
                  <a:pt x="663" y="963"/>
                  <a:pt x="663" y="963"/>
                  <a:pt x="663" y="963"/>
                </a:cubicBezTo>
                <a:cubicBezTo>
                  <a:pt x="662" y="963"/>
                  <a:pt x="661" y="964"/>
                  <a:pt x="660" y="964"/>
                </a:cubicBezTo>
                <a:cubicBezTo>
                  <a:pt x="660" y="964"/>
                  <a:pt x="660" y="964"/>
                  <a:pt x="660" y="964"/>
                </a:cubicBezTo>
                <a:cubicBezTo>
                  <a:pt x="660" y="964"/>
                  <a:pt x="660" y="964"/>
                  <a:pt x="660" y="964"/>
                </a:cubicBezTo>
                <a:cubicBezTo>
                  <a:pt x="660" y="965"/>
                  <a:pt x="660" y="967"/>
                  <a:pt x="659" y="968"/>
                </a:cubicBezTo>
                <a:cubicBezTo>
                  <a:pt x="659" y="969"/>
                  <a:pt x="659" y="970"/>
                  <a:pt x="659" y="971"/>
                </a:cubicBezTo>
                <a:cubicBezTo>
                  <a:pt x="658" y="971"/>
                  <a:pt x="657" y="971"/>
                  <a:pt x="657" y="971"/>
                </a:cubicBezTo>
                <a:cubicBezTo>
                  <a:pt x="656" y="970"/>
                  <a:pt x="656" y="969"/>
                  <a:pt x="655" y="969"/>
                </a:cubicBezTo>
                <a:cubicBezTo>
                  <a:pt x="654" y="968"/>
                  <a:pt x="654" y="966"/>
                  <a:pt x="653" y="966"/>
                </a:cubicBezTo>
                <a:cubicBezTo>
                  <a:pt x="653" y="965"/>
                  <a:pt x="653" y="965"/>
                  <a:pt x="653" y="965"/>
                </a:cubicBezTo>
                <a:cubicBezTo>
                  <a:pt x="653" y="965"/>
                  <a:pt x="653" y="965"/>
                  <a:pt x="653" y="965"/>
                </a:cubicBezTo>
                <a:cubicBezTo>
                  <a:pt x="652" y="965"/>
                  <a:pt x="651" y="966"/>
                  <a:pt x="650" y="966"/>
                </a:cubicBezTo>
                <a:cubicBezTo>
                  <a:pt x="649" y="966"/>
                  <a:pt x="649" y="966"/>
                  <a:pt x="649" y="966"/>
                </a:cubicBezTo>
                <a:cubicBezTo>
                  <a:pt x="649" y="966"/>
                  <a:pt x="649" y="966"/>
                  <a:pt x="649" y="966"/>
                </a:cubicBezTo>
                <a:cubicBezTo>
                  <a:pt x="649" y="967"/>
                  <a:pt x="648" y="968"/>
                  <a:pt x="648" y="969"/>
                </a:cubicBezTo>
                <a:cubicBezTo>
                  <a:pt x="647" y="970"/>
                  <a:pt x="647" y="971"/>
                  <a:pt x="647" y="972"/>
                </a:cubicBezTo>
                <a:cubicBezTo>
                  <a:pt x="646" y="972"/>
                  <a:pt x="645" y="971"/>
                  <a:pt x="644" y="971"/>
                </a:cubicBezTo>
                <a:cubicBezTo>
                  <a:pt x="644" y="971"/>
                  <a:pt x="643" y="970"/>
                  <a:pt x="643" y="969"/>
                </a:cubicBezTo>
                <a:cubicBezTo>
                  <a:pt x="643" y="967"/>
                  <a:pt x="643" y="966"/>
                  <a:pt x="642" y="965"/>
                </a:cubicBezTo>
                <a:cubicBezTo>
                  <a:pt x="642" y="965"/>
                  <a:pt x="642" y="965"/>
                  <a:pt x="642" y="965"/>
                </a:cubicBezTo>
                <a:cubicBezTo>
                  <a:pt x="642" y="965"/>
                  <a:pt x="642" y="965"/>
                  <a:pt x="642" y="965"/>
                </a:cubicBezTo>
                <a:cubicBezTo>
                  <a:pt x="641" y="965"/>
                  <a:pt x="640" y="965"/>
                  <a:pt x="639" y="964"/>
                </a:cubicBezTo>
                <a:cubicBezTo>
                  <a:pt x="639" y="964"/>
                  <a:pt x="639" y="964"/>
                  <a:pt x="639" y="964"/>
                </a:cubicBezTo>
                <a:cubicBezTo>
                  <a:pt x="639" y="965"/>
                  <a:pt x="639" y="965"/>
                  <a:pt x="639" y="965"/>
                </a:cubicBezTo>
                <a:cubicBezTo>
                  <a:pt x="638" y="965"/>
                  <a:pt x="637" y="966"/>
                  <a:pt x="636" y="967"/>
                </a:cubicBezTo>
                <a:cubicBezTo>
                  <a:pt x="636" y="968"/>
                  <a:pt x="635" y="969"/>
                  <a:pt x="634" y="969"/>
                </a:cubicBezTo>
                <a:cubicBezTo>
                  <a:pt x="634" y="969"/>
                  <a:pt x="633" y="969"/>
                  <a:pt x="632" y="969"/>
                </a:cubicBezTo>
                <a:cubicBezTo>
                  <a:pt x="632" y="968"/>
                  <a:pt x="632" y="967"/>
                  <a:pt x="632" y="966"/>
                </a:cubicBezTo>
                <a:cubicBezTo>
                  <a:pt x="632" y="965"/>
                  <a:pt x="632" y="963"/>
                  <a:pt x="632" y="962"/>
                </a:cubicBezTo>
                <a:cubicBezTo>
                  <a:pt x="632" y="962"/>
                  <a:pt x="632" y="962"/>
                  <a:pt x="632" y="962"/>
                </a:cubicBezTo>
                <a:cubicBezTo>
                  <a:pt x="632" y="962"/>
                  <a:pt x="632" y="962"/>
                  <a:pt x="632" y="962"/>
                </a:cubicBezTo>
                <a:cubicBezTo>
                  <a:pt x="631" y="962"/>
                  <a:pt x="630" y="961"/>
                  <a:pt x="629" y="961"/>
                </a:cubicBezTo>
                <a:cubicBezTo>
                  <a:pt x="629" y="961"/>
                  <a:pt x="629" y="961"/>
                  <a:pt x="629" y="961"/>
                </a:cubicBezTo>
                <a:cubicBezTo>
                  <a:pt x="629" y="961"/>
                  <a:pt x="629" y="961"/>
                  <a:pt x="629" y="961"/>
                </a:cubicBezTo>
                <a:cubicBezTo>
                  <a:pt x="628" y="961"/>
                  <a:pt x="627" y="962"/>
                  <a:pt x="626" y="963"/>
                </a:cubicBezTo>
                <a:cubicBezTo>
                  <a:pt x="625" y="963"/>
                  <a:pt x="624" y="964"/>
                  <a:pt x="623" y="964"/>
                </a:cubicBezTo>
                <a:cubicBezTo>
                  <a:pt x="622" y="964"/>
                  <a:pt x="622" y="963"/>
                  <a:pt x="621" y="963"/>
                </a:cubicBezTo>
                <a:cubicBezTo>
                  <a:pt x="621" y="962"/>
                  <a:pt x="622" y="961"/>
                  <a:pt x="622" y="960"/>
                </a:cubicBezTo>
                <a:cubicBezTo>
                  <a:pt x="623" y="959"/>
                  <a:pt x="623" y="958"/>
                  <a:pt x="623" y="957"/>
                </a:cubicBezTo>
                <a:cubicBezTo>
                  <a:pt x="623" y="957"/>
                  <a:pt x="623" y="957"/>
                  <a:pt x="623" y="957"/>
                </a:cubicBezTo>
                <a:cubicBezTo>
                  <a:pt x="623" y="956"/>
                  <a:pt x="623" y="956"/>
                  <a:pt x="623" y="956"/>
                </a:cubicBezTo>
                <a:cubicBezTo>
                  <a:pt x="623" y="956"/>
                  <a:pt x="622" y="955"/>
                  <a:pt x="621" y="954"/>
                </a:cubicBezTo>
                <a:cubicBezTo>
                  <a:pt x="621" y="954"/>
                  <a:pt x="621" y="954"/>
                  <a:pt x="621" y="954"/>
                </a:cubicBezTo>
                <a:cubicBezTo>
                  <a:pt x="621" y="954"/>
                  <a:pt x="621" y="954"/>
                  <a:pt x="621" y="954"/>
                </a:cubicBezTo>
                <a:cubicBezTo>
                  <a:pt x="620" y="955"/>
                  <a:pt x="618" y="955"/>
                  <a:pt x="617" y="955"/>
                </a:cubicBezTo>
                <a:cubicBezTo>
                  <a:pt x="616" y="956"/>
                  <a:pt x="615" y="956"/>
                  <a:pt x="614" y="956"/>
                </a:cubicBezTo>
                <a:cubicBezTo>
                  <a:pt x="614" y="956"/>
                  <a:pt x="613" y="955"/>
                  <a:pt x="613" y="954"/>
                </a:cubicBezTo>
                <a:cubicBezTo>
                  <a:pt x="613" y="954"/>
                  <a:pt x="614" y="953"/>
                  <a:pt x="614" y="952"/>
                </a:cubicBezTo>
                <a:cubicBezTo>
                  <a:pt x="615" y="951"/>
                  <a:pt x="616" y="950"/>
                  <a:pt x="617" y="949"/>
                </a:cubicBezTo>
                <a:cubicBezTo>
                  <a:pt x="617" y="949"/>
                  <a:pt x="617" y="949"/>
                  <a:pt x="617" y="949"/>
                </a:cubicBezTo>
                <a:cubicBezTo>
                  <a:pt x="617" y="949"/>
                  <a:pt x="617" y="949"/>
                  <a:pt x="617" y="949"/>
                </a:cubicBezTo>
                <a:cubicBezTo>
                  <a:pt x="616" y="948"/>
                  <a:pt x="616" y="947"/>
                  <a:pt x="615" y="947"/>
                </a:cubicBezTo>
                <a:cubicBezTo>
                  <a:pt x="615" y="946"/>
                  <a:pt x="615" y="946"/>
                  <a:pt x="615" y="946"/>
                </a:cubicBezTo>
                <a:cubicBezTo>
                  <a:pt x="615" y="946"/>
                  <a:pt x="615" y="946"/>
                  <a:pt x="615" y="946"/>
                </a:cubicBezTo>
                <a:cubicBezTo>
                  <a:pt x="614" y="946"/>
                  <a:pt x="612" y="946"/>
                  <a:pt x="611" y="946"/>
                </a:cubicBezTo>
                <a:cubicBezTo>
                  <a:pt x="610" y="946"/>
                  <a:pt x="609" y="947"/>
                  <a:pt x="608" y="947"/>
                </a:cubicBezTo>
                <a:cubicBezTo>
                  <a:pt x="608" y="946"/>
                  <a:pt x="607" y="945"/>
                  <a:pt x="607" y="944"/>
                </a:cubicBezTo>
                <a:cubicBezTo>
                  <a:pt x="608" y="944"/>
                  <a:pt x="608" y="943"/>
                  <a:pt x="609" y="943"/>
                </a:cubicBezTo>
                <a:cubicBezTo>
                  <a:pt x="610" y="942"/>
                  <a:pt x="612" y="941"/>
                  <a:pt x="612" y="940"/>
                </a:cubicBezTo>
                <a:cubicBezTo>
                  <a:pt x="613" y="940"/>
                  <a:pt x="613" y="940"/>
                  <a:pt x="613" y="940"/>
                </a:cubicBezTo>
                <a:cubicBezTo>
                  <a:pt x="613" y="940"/>
                  <a:pt x="613" y="940"/>
                  <a:pt x="613" y="940"/>
                </a:cubicBezTo>
                <a:cubicBezTo>
                  <a:pt x="612" y="939"/>
                  <a:pt x="612" y="938"/>
                  <a:pt x="612" y="937"/>
                </a:cubicBezTo>
                <a:cubicBezTo>
                  <a:pt x="612" y="937"/>
                  <a:pt x="612" y="937"/>
                  <a:pt x="612" y="937"/>
                </a:cubicBezTo>
                <a:cubicBezTo>
                  <a:pt x="612" y="937"/>
                  <a:pt x="612" y="937"/>
                  <a:pt x="612" y="937"/>
                </a:cubicBezTo>
                <a:cubicBezTo>
                  <a:pt x="611" y="937"/>
                  <a:pt x="609" y="936"/>
                  <a:pt x="608" y="936"/>
                </a:cubicBezTo>
                <a:cubicBezTo>
                  <a:pt x="607" y="936"/>
                  <a:pt x="606" y="936"/>
                  <a:pt x="605" y="935"/>
                </a:cubicBezTo>
                <a:cubicBezTo>
                  <a:pt x="605" y="935"/>
                  <a:pt x="605" y="935"/>
                  <a:pt x="605" y="934"/>
                </a:cubicBezTo>
                <a:cubicBezTo>
                  <a:pt x="605" y="934"/>
                  <a:pt x="605" y="933"/>
                  <a:pt x="605" y="933"/>
                </a:cubicBezTo>
                <a:cubicBezTo>
                  <a:pt x="606" y="933"/>
                  <a:pt x="607" y="932"/>
                  <a:pt x="608" y="932"/>
                </a:cubicBezTo>
                <a:cubicBezTo>
                  <a:pt x="609" y="932"/>
                  <a:pt x="610" y="931"/>
                  <a:pt x="611" y="931"/>
                </a:cubicBezTo>
                <a:cubicBezTo>
                  <a:pt x="611" y="931"/>
                  <a:pt x="611" y="931"/>
                  <a:pt x="611" y="931"/>
                </a:cubicBezTo>
                <a:cubicBezTo>
                  <a:pt x="611" y="930"/>
                  <a:pt x="611" y="930"/>
                  <a:pt x="611" y="930"/>
                </a:cubicBezTo>
                <a:cubicBezTo>
                  <a:pt x="611" y="930"/>
                  <a:pt x="612" y="929"/>
                  <a:pt x="612" y="928"/>
                </a:cubicBezTo>
                <a:cubicBezTo>
                  <a:pt x="612" y="927"/>
                  <a:pt x="612" y="927"/>
                  <a:pt x="612" y="927"/>
                </a:cubicBezTo>
                <a:cubicBezTo>
                  <a:pt x="612" y="927"/>
                  <a:pt x="612" y="927"/>
                  <a:pt x="612" y="927"/>
                </a:cubicBezTo>
                <a:cubicBezTo>
                  <a:pt x="611" y="927"/>
                  <a:pt x="609" y="926"/>
                  <a:pt x="608" y="925"/>
                </a:cubicBezTo>
                <a:cubicBezTo>
                  <a:pt x="607" y="925"/>
                  <a:pt x="606" y="925"/>
                  <a:pt x="606" y="924"/>
                </a:cubicBezTo>
                <a:cubicBezTo>
                  <a:pt x="606" y="923"/>
                  <a:pt x="606" y="923"/>
                  <a:pt x="606" y="922"/>
                </a:cubicBezTo>
                <a:cubicBezTo>
                  <a:pt x="607" y="922"/>
                  <a:pt x="608" y="922"/>
                  <a:pt x="609" y="921"/>
                </a:cubicBezTo>
                <a:cubicBezTo>
                  <a:pt x="611" y="921"/>
                  <a:pt x="612" y="921"/>
                  <a:pt x="613" y="921"/>
                </a:cubicBezTo>
                <a:cubicBezTo>
                  <a:pt x="613" y="921"/>
                  <a:pt x="613" y="921"/>
                  <a:pt x="613" y="921"/>
                </a:cubicBezTo>
                <a:cubicBezTo>
                  <a:pt x="613" y="921"/>
                  <a:pt x="613" y="921"/>
                  <a:pt x="613" y="921"/>
                </a:cubicBezTo>
                <a:cubicBezTo>
                  <a:pt x="614" y="920"/>
                  <a:pt x="614" y="919"/>
                  <a:pt x="614" y="918"/>
                </a:cubicBezTo>
                <a:cubicBezTo>
                  <a:pt x="615" y="918"/>
                  <a:pt x="615" y="918"/>
                  <a:pt x="615" y="918"/>
                </a:cubicBezTo>
                <a:cubicBezTo>
                  <a:pt x="614" y="918"/>
                  <a:pt x="614" y="918"/>
                  <a:pt x="614" y="918"/>
                </a:cubicBezTo>
                <a:cubicBezTo>
                  <a:pt x="614" y="917"/>
                  <a:pt x="613" y="916"/>
                  <a:pt x="612" y="915"/>
                </a:cubicBezTo>
                <a:cubicBezTo>
                  <a:pt x="611" y="915"/>
                  <a:pt x="610" y="914"/>
                  <a:pt x="610" y="913"/>
                </a:cubicBezTo>
                <a:cubicBezTo>
                  <a:pt x="610" y="913"/>
                  <a:pt x="610" y="912"/>
                  <a:pt x="611" y="911"/>
                </a:cubicBezTo>
                <a:cubicBezTo>
                  <a:pt x="612" y="911"/>
                  <a:pt x="613" y="912"/>
                  <a:pt x="614" y="912"/>
                </a:cubicBezTo>
                <a:cubicBezTo>
                  <a:pt x="615" y="912"/>
                  <a:pt x="617" y="912"/>
                  <a:pt x="618" y="912"/>
                </a:cubicBezTo>
                <a:cubicBezTo>
                  <a:pt x="618" y="912"/>
                  <a:pt x="618" y="912"/>
                  <a:pt x="618" y="912"/>
                </a:cubicBezTo>
                <a:cubicBezTo>
                  <a:pt x="618" y="912"/>
                  <a:pt x="618" y="912"/>
                  <a:pt x="618" y="912"/>
                </a:cubicBezTo>
                <a:cubicBezTo>
                  <a:pt x="619" y="912"/>
                  <a:pt x="619" y="911"/>
                  <a:pt x="620" y="910"/>
                </a:cubicBezTo>
                <a:cubicBezTo>
                  <a:pt x="620" y="910"/>
                  <a:pt x="620" y="910"/>
                  <a:pt x="620" y="910"/>
                </a:cubicBezTo>
                <a:cubicBezTo>
                  <a:pt x="620" y="910"/>
                  <a:pt x="620" y="910"/>
                  <a:pt x="620" y="910"/>
                </a:cubicBezTo>
                <a:cubicBezTo>
                  <a:pt x="620" y="909"/>
                  <a:pt x="619" y="908"/>
                  <a:pt x="618" y="907"/>
                </a:cubicBezTo>
                <a:cubicBezTo>
                  <a:pt x="618" y="906"/>
                  <a:pt x="617" y="905"/>
                  <a:pt x="617" y="904"/>
                </a:cubicBezTo>
                <a:cubicBezTo>
                  <a:pt x="618" y="904"/>
                  <a:pt x="618" y="903"/>
                  <a:pt x="619" y="902"/>
                </a:cubicBezTo>
                <a:cubicBezTo>
                  <a:pt x="620" y="903"/>
                  <a:pt x="621" y="903"/>
                  <a:pt x="622" y="904"/>
                </a:cubicBezTo>
                <a:cubicBezTo>
                  <a:pt x="623" y="904"/>
                  <a:pt x="624" y="905"/>
                  <a:pt x="625" y="905"/>
                </a:cubicBezTo>
                <a:cubicBezTo>
                  <a:pt x="625" y="905"/>
                  <a:pt x="625" y="905"/>
                  <a:pt x="625" y="905"/>
                </a:cubicBezTo>
                <a:cubicBezTo>
                  <a:pt x="625" y="905"/>
                  <a:pt x="625" y="905"/>
                  <a:pt x="625" y="905"/>
                </a:cubicBezTo>
                <a:cubicBezTo>
                  <a:pt x="626" y="905"/>
                  <a:pt x="627" y="904"/>
                  <a:pt x="628" y="904"/>
                </a:cubicBezTo>
                <a:cubicBezTo>
                  <a:pt x="628" y="904"/>
                  <a:pt x="628" y="904"/>
                  <a:pt x="628" y="904"/>
                </a:cubicBezTo>
                <a:cubicBezTo>
                  <a:pt x="628" y="903"/>
                  <a:pt x="628" y="903"/>
                  <a:pt x="628" y="903"/>
                </a:cubicBezTo>
                <a:cubicBezTo>
                  <a:pt x="628" y="902"/>
                  <a:pt x="628" y="901"/>
                  <a:pt x="627" y="900"/>
                </a:cubicBezTo>
                <a:cubicBezTo>
                  <a:pt x="627" y="899"/>
                  <a:pt x="627" y="898"/>
                  <a:pt x="627" y="897"/>
                </a:cubicBezTo>
                <a:cubicBezTo>
                  <a:pt x="628" y="897"/>
                  <a:pt x="628" y="896"/>
                  <a:pt x="629" y="896"/>
                </a:cubicBezTo>
                <a:cubicBezTo>
                  <a:pt x="630" y="896"/>
                  <a:pt x="631" y="897"/>
                  <a:pt x="631" y="898"/>
                </a:cubicBezTo>
                <a:cubicBezTo>
                  <a:pt x="632" y="899"/>
                  <a:pt x="633" y="900"/>
                  <a:pt x="634" y="900"/>
                </a:cubicBezTo>
                <a:cubicBezTo>
                  <a:pt x="634" y="900"/>
                  <a:pt x="634" y="900"/>
                  <a:pt x="634" y="900"/>
                </a:cubicBezTo>
                <a:cubicBezTo>
                  <a:pt x="635" y="900"/>
                  <a:pt x="635" y="900"/>
                  <a:pt x="635" y="900"/>
                </a:cubicBezTo>
                <a:cubicBezTo>
                  <a:pt x="636" y="900"/>
                  <a:pt x="636" y="900"/>
                  <a:pt x="637" y="899"/>
                </a:cubicBezTo>
                <a:cubicBezTo>
                  <a:pt x="638" y="899"/>
                  <a:pt x="638" y="899"/>
                  <a:pt x="638" y="899"/>
                </a:cubicBezTo>
                <a:cubicBezTo>
                  <a:pt x="638" y="899"/>
                  <a:pt x="638" y="899"/>
                  <a:pt x="638" y="899"/>
                </a:cubicBezTo>
                <a:cubicBezTo>
                  <a:pt x="638" y="898"/>
                  <a:pt x="638" y="897"/>
                  <a:pt x="638" y="896"/>
                </a:cubicBezTo>
                <a:cubicBezTo>
                  <a:pt x="638" y="895"/>
                  <a:pt x="638" y="894"/>
                  <a:pt x="638" y="893"/>
                </a:cubicBezTo>
                <a:cubicBezTo>
                  <a:pt x="639" y="893"/>
                  <a:pt x="640" y="892"/>
                  <a:pt x="641" y="892"/>
                </a:cubicBezTo>
                <a:cubicBezTo>
                  <a:pt x="642" y="893"/>
                  <a:pt x="642" y="894"/>
                  <a:pt x="643" y="895"/>
                </a:cubicBezTo>
                <a:cubicBezTo>
                  <a:pt x="643" y="896"/>
                  <a:pt x="644" y="897"/>
                  <a:pt x="645" y="898"/>
                </a:cubicBezTo>
                <a:cubicBezTo>
                  <a:pt x="645" y="898"/>
                  <a:pt x="645" y="898"/>
                  <a:pt x="645" y="898"/>
                </a:cubicBezTo>
                <a:cubicBezTo>
                  <a:pt x="645" y="898"/>
                  <a:pt x="645" y="898"/>
                  <a:pt x="645" y="898"/>
                </a:cubicBezTo>
                <a:cubicBezTo>
                  <a:pt x="646" y="898"/>
                  <a:pt x="647" y="898"/>
                  <a:pt x="648" y="898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8" y="898"/>
                  <a:pt x="648" y="898"/>
                  <a:pt x="648" y="898"/>
                </a:cubicBezTo>
                <a:cubicBezTo>
                  <a:pt x="649" y="897"/>
                  <a:pt x="649" y="895"/>
                  <a:pt x="650" y="894"/>
                </a:cubicBezTo>
                <a:cubicBezTo>
                  <a:pt x="650" y="893"/>
                  <a:pt x="651" y="893"/>
                  <a:pt x="651" y="892"/>
                </a:cubicBezTo>
                <a:cubicBezTo>
                  <a:pt x="652" y="892"/>
                  <a:pt x="653" y="892"/>
                  <a:pt x="654" y="892"/>
                </a:cubicBezTo>
                <a:cubicBezTo>
                  <a:pt x="654" y="893"/>
                  <a:pt x="654" y="894"/>
                  <a:pt x="654" y="895"/>
                </a:cubicBezTo>
                <a:cubicBezTo>
                  <a:pt x="655" y="896"/>
                  <a:pt x="655" y="897"/>
                  <a:pt x="655" y="898"/>
                </a:cubicBezTo>
                <a:cubicBezTo>
                  <a:pt x="655" y="898"/>
                  <a:pt x="655" y="898"/>
                  <a:pt x="655" y="898"/>
                </a:cubicBezTo>
                <a:cubicBezTo>
                  <a:pt x="656" y="898"/>
                  <a:pt x="656" y="898"/>
                  <a:pt x="656" y="898"/>
                </a:cubicBezTo>
                <a:cubicBezTo>
                  <a:pt x="656" y="899"/>
                  <a:pt x="657" y="899"/>
                  <a:pt x="658" y="899"/>
                </a:cubicBezTo>
                <a:cubicBezTo>
                  <a:pt x="659" y="899"/>
                  <a:pt x="659" y="899"/>
                  <a:pt x="659" y="899"/>
                </a:cubicBezTo>
                <a:cubicBezTo>
                  <a:pt x="659" y="899"/>
                  <a:pt x="659" y="899"/>
                  <a:pt x="659" y="899"/>
                </a:cubicBezTo>
                <a:cubicBezTo>
                  <a:pt x="660" y="898"/>
                  <a:pt x="661" y="897"/>
                  <a:pt x="661" y="896"/>
                </a:cubicBezTo>
                <a:cubicBezTo>
                  <a:pt x="662" y="895"/>
                  <a:pt x="663" y="895"/>
                  <a:pt x="663" y="894"/>
                </a:cubicBezTo>
                <a:cubicBezTo>
                  <a:pt x="664" y="894"/>
                  <a:pt x="665" y="894"/>
                  <a:pt x="666" y="895"/>
                </a:cubicBezTo>
                <a:cubicBezTo>
                  <a:pt x="666" y="896"/>
                  <a:pt x="666" y="897"/>
                  <a:pt x="666" y="898"/>
                </a:cubicBezTo>
                <a:cubicBezTo>
                  <a:pt x="665" y="899"/>
                  <a:pt x="665" y="900"/>
                  <a:pt x="665" y="901"/>
                </a:cubicBezTo>
                <a:cubicBezTo>
                  <a:pt x="665" y="901"/>
                  <a:pt x="665" y="901"/>
                  <a:pt x="665" y="901"/>
                </a:cubicBezTo>
                <a:cubicBezTo>
                  <a:pt x="666" y="901"/>
                  <a:pt x="666" y="901"/>
                  <a:pt x="666" y="901"/>
                </a:cubicBezTo>
                <a:cubicBezTo>
                  <a:pt x="666" y="902"/>
                  <a:pt x="667" y="902"/>
                  <a:pt x="668" y="903"/>
                </a:cubicBezTo>
                <a:cubicBezTo>
                  <a:pt x="668" y="903"/>
                  <a:pt x="668" y="903"/>
                  <a:pt x="668" y="903"/>
                </a:cubicBezTo>
                <a:cubicBezTo>
                  <a:pt x="669" y="903"/>
                  <a:pt x="669" y="903"/>
                  <a:pt x="669" y="903"/>
                </a:cubicBezTo>
                <a:cubicBezTo>
                  <a:pt x="670" y="902"/>
                  <a:pt x="671" y="901"/>
                  <a:pt x="672" y="901"/>
                </a:cubicBezTo>
                <a:cubicBezTo>
                  <a:pt x="673" y="900"/>
                  <a:pt x="674" y="900"/>
                  <a:pt x="674" y="899"/>
                </a:cubicBezTo>
                <a:cubicBezTo>
                  <a:pt x="675" y="900"/>
                  <a:pt x="676" y="900"/>
                  <a:pt x="677" y="901"/>
                </a:cubicBezTo>
                <a:cubicBezTo>
                  <a:pt x="676" y="901"/>
                  <a:pt x="676" y="902"/>
                  <a:pt x="676" y="903"/>
                </a:cubicBezTo>
                <a:cubicBezTo>
                  <a:pt x="675" y="904"/>
                  <a:pt x="674" y="906"/>
                  <a:pt x="674" y="907"/>
                </a:cubicBezTo>
                <a:cubicBezTo>
                  <a:pt x="674" y="907"/>
                  <a:pt x="674" y="907"/>
                  <a:pt x="674" y="907"/>
                </a:cubicBezTo>
                <a:cubicBezTo>
                  <a:pt x="674" y="907"/>
                  <a:pt x="674" y="907"/>
                  <a:pt x="674" y="907"/>
                </a:cubicBezTo>
                <a:cubicBezTo>
                  <a:pt x="675" y="908"/>
                  <a:pt x="676" y="908"/>
                  <a:pt x="676" y="909"/>
                </a:cubicBezTo>
                <a:cubicBezTo>
                  <a:pt x="677" y="909"/>
                  <a:pt x="677" y="909"/>
                  <a:pt x="677" y="909"/>
                </a:cubicBezTo>
                <a:cubicBezTo>
                  <a:pt x="677" y="909"/>
                  <a:pt x="677" y="909"/>
                  <a:pt x="677" y="909"/>
                </a:cubicBezTo>
                <a:cubicBezTo>
                  <a:pt x="678" y="909"/>
                  <a:pt x="679" y="908"/>
                  <a:pt x="681" y="908"/>
                </a:cubicBezTo>
                <a:cubicBezTo>
                  <a:pt x="682" y="908"/>
                  <a:pt x="683" y="907"/>
                  <a:pt x="683" y="907"/>
                </a:cubicBezTo>
                <a:cubicBezTo>
                  <a:pt x="684" y="908"/>
                  <a:pt x="685" y="908"/>
                  <a:pt x="685" y="909"/>
                </a:cubicBezTo>
                <a:cubicBezTo>
                  <a:pt x="685" y="910"/>
                  <a:pt x="684" y="910"/>
                  <a:pt x="683" y="911"/>
                </a:cubicBezTo>
                <a:cubicBezTo>
                  <a:pt x="682" y="912"/>
                  <a:pt x="682" y="913"/>
                  <a:pt x="681" y="914"/>
                </a:cubicBezTo>
                <a:cubicBezTo>
                  <a:pt x="681" y="914"/>
                  <a:pt x="681" y="914"/>
                  <a:pt x="681" y="914"/>
                </a:cubicBezTo>
                <a:cubicBezTo>
                  <a:pt x="681" y="915"/>
                  <a:pt x="681" y="915"/>
                  <a:pt x="681" y="915"/>
                </a:cubicBezTo>
                <a:cubicBezTo>
                  <a:pt x="681" y="915"/>
                  <a:pt x="682" y="916"/>
                  <a:pt x="682" y="917"/>
                </a:cubicBezTo>
                <a:cubicBezTo>
                  <a:pt x="682" y="917"/>
                  <a:pt x="682" y="917"/>
                  <a:pt x="682" y="917"/>
                </a:cubicBezTo>
                <a:cubicBezTo>
                  <a:pt x="683" y="917"/>
                  <a:pt x="683" y="917"/>
                  <a:pt x="683" y="917"/>
                </a:cubicBezTo>
                <a:cubicBezTo>
                  <a:pt x="684" y="917"/>
                  <a:pt x="685" y="917"/>
                  <a:pt x="687" y="917"/>
                </a:cubicBezTo>
                <a:cubicBezTo>
                  <a:pt x="688" y="917"/>
                  <a:pt x="689" y="917"/>
                  <a:pt x="690" y="917"/>
                </a:cubicBezTo>
                <a:cubicBezTo>
                  <a:pt x="690" y="918"/>
                  <a:pt x="690" y="918"/>
                  <a:pt x="691" y="919"/>
                </a:cubicBezTo>
                <a:cubicBezTo>
                  <a:pt x="690" y="920"/>
                  <a:pt x="689" y="920"/>
                  <a:pt x="688" y="921"/>
                </a:cubicBezTo>
                <a:cubicBezTo>
                  <a:pt x="687" y="922"/>
                  <a:pt x="686" y="922"/>
                  <a:pt x="685" y="923"/>
                </a:cubicBezTo>
                <a:cubicBezTo>
                  <a:pt x="685" y="923"/>
                  <a:pt x="685" y="923"/>
                  <a:pt x="685" y="923"/>
                </a:cubicBezTo>
                <a:cubicBezTo>
                  <a:pt x="685" y="923"/>
                  <a:pt x="685" y="923"/>
                  <a:pt x="685" y="923"/>
                </a:cubicBezTo>
                <a:cubicBezTo>
                  <a:pt x="685" y="924"/>
                  <a:pt x="685" y="925"/>
                  <a:pt x="686" y="926"/>
                </a:cubicBezTo>
                <a:cubicBezTo>
                  <a:pt x="686" y="926"/>
                  <a:pt x="686" y="926"/>
                  <a:pt x="686" y="926"/>
                </a:cubicBezTo>
                <a:cubicBezTo>
                  <a:pt x="686" y="926"/>
                  <a:pt x="686" y="926"/>
                  <a:pt x="686" y="926"/>
                </a:cubicBezTo>
                <a:cubicBezTo>
                  <a:pt x="687" y="927"/>
                  <a:pt x="688" y="927"/>
                  <a:pt x="690" y="927"/>
                </a:cubicBezTo>
                <a:cubicBezTo>
                  <a:pt x="691" y="927"/>
                  <a:pt x="692" y="928"/>
                  <a:pt x="693" y="928"/>
                </a:cubicBezTo>
                <a:close/>
                <a:moveTo>
                  <a:pt x="724" y="109"/>
                </a:moveTo>
                <a:cubicBezTo>
                  <a:pt x="724" y="109"/>
                  <a:pt x="724" y="110"/>
                  <a:pt x="724" y="110"/>
                </a:cubicBezTo>
                <a:cubicBezTo>
                  <a:pt x="724" y="111"/>
                  <a:pt x="724" y="111"/>
                  <a:pt x="724" y="111"/>
                </a:cubicBezTo>
                <a:cubicBezTo>
                  <a:pt x="724" y="112"/>
                  <a:pt x="724" y="112"/>
                  <a:pt x="724" y="112"/>
                </a:cubicBezTo>
                <a:cubicBezTo>
                  <a:pt x="723" y="112"/>
                  <a:pt x="722" y="112"/>
                  <a:pt x="721" y="112"/>
                </a:cubicBezTo>
                <a:cubicBezTo>
                  <a:pt x="720" y="113"/>
                  <a:pt x="719" y="113"/>
                  <a:pt x="718" y="113"/>
                </a:cubicBezTo>
                <a:cubicBezTo>
                  <a:pt x="718" y="113"/>
                  <a:pt x="718" y="113"/>
                  <a:pt x="718" y="113"/>
                </a:cubicBezTo>
                <a:cubicBezTo>
                  <a:pt x="718" y="114"/>
                  <a:pt x="718" y="114"/>
                  <a:pt x="718" y="114"/>
                </a:cubicBezTo>
                <a:cubicBezTo>
                  <a:pt x="718" y="115"/>
                  <a:pt x="718" y="116"/>
                  <a:pt x="717" y="118"/>
                </a:cubicBezTo>
                <a:cubicBezTo>
                  <a:pt x="717" y="118"/>
                  <a:pt x="717" y="118"/>
                  <a:pt x="717" y="118"/>
                </a:cubicBezTo>
                <a:cubicBezTo>
                  <a:pt x="718" y="118"/>
                  <a:pt x="718" y="118"/>
                  <a:pt x="718" y="118"/>
                </a:cubicBezTo>
                <a:cubicBezTo>
                  <a:pt x="718" y="119"/>
                  <a:pt x="719" y="119"/>
                  <a:pt x="720" y="119"/>
                </a:cubicBezTo>
                <a:cubicBezTo>
                  <a:pt x="721" y="120"/>
                  <a:pt x="722" y="120"/>
                  <a:pt x="722" y="121"/>
                </a:cubicBezTo>
                <a:cubicBezTo>
                  <a:pt x="722" y="122"/>
                  <a:pt x="722" y="123"/>
                  <a:pt x="722" y="123"/>
                </a:cubicBezTo>
                <a:cubicBezTo>
                  <a:pt x="721" y="124"/>
                  <a:pt x="720" y="124"/>
                  <a:pt x="719" y="124"/>
                </a:cubicBezTo>
                <a:cubicBezTo>
                  <a:pt x="718" y="124"/>
                  <a:pt x="717" y="124"/>
                  <a:pt x="716" y="124"/>
                </a:cubicBezTo>
                <a:cubicBezTo>
                  <a:pt x="716" y="124"/>
                  <a:pt x="716" y="124"/>
                  <a:pt x="716" y="124"/>
                </a:cubicBezTo>
                <a:cubicBezTo>
                  <a:pt x="716" y="124"/>
                  <a:pt x="716" y="124"/>
                  <a:pt x="716" y="124"/>
                </a:cubicBezTo>
                <a:cubicBezTo>
                  <a:pt x="715" y="126"/>
                  <a:pt x="715" y="127"/>
                  <a:pt x="714" y="128"/>
                </a:cubicBezTo>
                <a:cubicBezTo>
                  <a:pt x="714" y="128"/>
                  <a:pt x="714" y="128"/>
                  <a:pt x="714" y="128"/>
                </a:cubicBezTo>
                <a:cubicBezTo>
                  <a:pt x="714" y="129"/>
                  <a:pt x="714" y="129"/>
                  <a:pt x="714" y="129"/>
                </a:cubicBezTo>
                <a:cubicBezTo>
                  <a:pt x="715" y="129"/>
                  <a:pt x="716" y="130"/>
                  <a:pt x="716" y="130"/>
                </a:cubicBezTo>
                <a:cubicBezTo>
                  <a:pt x="717" y="131"/>
                  <a:pt x="718" y="132"/>
                  <a:pt x="718" y="132"/>
                </a:cubicBezTo>
                <a:cubicBezTo>
                  <a:pt x="718" y="133"/>
                  <a:pt x="718" y="134"/>
                  <a:pt x="717" y="135"/>
                </a:cubicBezTo>
                <a:cubicBezTo>
                  <a:pt x="716" y="135"/>
                  <a:pt x="715" y="135"/>
                  <a:pt x="714" y="134"/>
                </a:cubicBezTo>
                <a:cubicBezTo>
                  <a:pt x="713" y="134"/>
                  <a:pt x="712" y="134"/>
                  <a:pt x="711" y="134"/>
                </a:cubicBezTo>
                <a:cubicBezTo>
                  <a:pt x="711" y="134"/>
                  <a:pt x="711" y="134"/>
                  <a:pt x="711" y="134"/>
                </a:cubicBezTo>
                <a:cubicBezTo>
                  <a:pt x="711" y="134"/>
                  <a:pt x="711" y="134"/>
                  <a:pt x="711" y="134"/>
                </a:cubicBezTo>
                <a:cubicBezTo>
                  <a:pt x="710" y="136"/>
                  <a:pt x="709" y="137"/>
                  <a:pt x="708" y="138"/>
                </a:cubicBezTo>
                <a:cubicBezTo>
                  <a:pt x="708" y="138"/>
                  <a:pt x="708" y="138"/>
                  <a:pt x="708" y="138"/>
                </a:cubicBezTo>
                <a:cubicBezTo>
                  <a:pt x="708" y="138"/>
                  <a:pt x="708" y="138"/>
                  <a:pt x="708" y="138"/>
                </a:cubicBezTo>
                <a:cubicBezTo>
                  <a:pt x="709" y="139"/>
                  <a:pt x="710" y="140"/>
                  <a:pt x="710" y="141"/>
                </a:cubicBezTo>
                <a:cubicBezTo>
                  <a:pt x="711" y="141"/>
                  <a:pt x="711" y="142"/>
                  <a:pt x="712" y="143"/>
                </a:cubicBezTo>
                <a:cubicBezTo>
                  <a:pt x="711" y="143"/>
                  <a:pt x="710" y="144"/>
                  <a:pt x="710" y="145"/>
                </a:cubicBezTo>
                <a:cubicBezTo>
                  <a:pt x="709" y="145"/>
                  <a:pt x="708" y="144"/>
                  <a:pt x="707" y="144"/>
                </a:cubicBezTo>
                <a:cubicBezTo>
                  <a:pt x="706" y="144"/>
                  <a:pt x="705" y="143"/>
                  <a:pt x="704" y="143"/>
                </a:cubicBezTo>
                <a:cubicBezTo>
                  <a:pt x="704" y="143"/>
                  <a:pt x="704" y="143"/>
                  <a:pt x="704" y="143"/>
                </a:cubicBezTo>
                <a:cubicBezTo>
                  <a:pt x="704" y="143"/>
                  <a:pt x="704" y="143"/>
                  <a:pt x="704" y="143"/>
                </a:cubicBezTo>
                <a:cubicBezTo>
                  <a:pt x="703" y="144"/>
                  <a:pt x="702" y="145"/>
                  <a:pt x="701" y="146"/>
                </a:cubicBezTo>
                <a:cubicBezTo>
                  <a:pt x="700" y="146"/>
                  <a:pt x="700" y="146"/>
                  <a:pt x="700" y="146"/>
                </a:cubicBezTo>
                <a:cubicBezTo>
                  <a:pt x="700" y="147"/>
                  <a:pt x="700" y="147"/>
                  <a:pt x="700" y="147"/>
                </a:cubicBezTo>
                <a:cubicBezTo>
                  <a:pt x="701" y="147"/>
                  <a:pt x="701" y="148"/>
                  <a:pt x="701" y="149"/>
                </a:cubicBezTo>
                <a:cubicBezTo>
                  <a:pt x="702" y="150"/>
                  <a:pt x="702" y="151"/>
                  <a:pt x="702" y="151"/>
                </a:cubicBezTo>
                <a:cubicBezTo>
                  <a:pt x="702" y="152"/>
                  <a:pt x="701" y="153"/>
                  <a:pt x="700" y="153"/>
                </a:cubicBezTo>
                <a:cubicBezTo>
                  <a:pt x="699" y="153"/>
                  <a:pt x="698" y="152"/>
                  <a:pt x="698" y="152"/>
                </a:cubicBezTo>
                <a:cubicBezTo>
                  <a:pt x="697" y="151"/>
                  <a:pt x="696" y="151"/>
                  <a:pt x="695" y="150"/>
                </a:cubicBezTo>
                <a:cubicBezTo>
                  <a:pt x="695" y="150"/>
                  <a:pt x="695" y="150"/>
                  <a:pt x="695" y="150"/>
                </a:cubicBezTo>
                <a:cubicBezTo>
                  <a:pt x="695" y="150"/>
                  <a:pt x="695" y="150"/>
                  <a:pt x="695" y="150"/>
                </a:cubicBezTo>
                <a:cubicBezTo>
                  <a:pt x="693" y="151"/>
                  <a:pt x="692" y="152"/>
                  <a:pt x="691" y="153"/>
                </a:cubicBezTo>
                <a:cubicBezTo>
                  <a:pt x="691" y="153"/>
                  <a:pt x="691" y="153"/>
                  <a:pt x="691" y="153"/>
                </a:cubicBezTo>
                <a:cubicBezTo>
                  <a:pt x="691" y="153"/>
                  <a:pt x="691" y="153"/>
                  <a:pt x="691" y="153"/>
                </a:cubicBezTo>
                <a:cubicBezTo>
                  <a:pt x="691" y="154"/>
                  <a:pt x="691" y="155"/>
                  <a:pt x="691" y="156"/>
                </a:cubicBezTo>
                <a:cubicBezTo>
                  <a:pt x="691" y="156"/>
                  <a:pt x="691" y="157"/>
                  <a:pt x="691" y="158"/>
                </a:cubicBezTo>
                <a:cubicBezTo>
                  <a:pt x="690" y="159"/>
                  <a:pt x="689" y="159"/>
                  <a:pt x="689" y="159"/>
                </a:cubicBezTo>
                <a:cubicBezTo>
                  <a:pt x="688" y="159"/>
                  <a:pt x="687" y="158"/>
                  <a:pt x="687" y="158"/>
                </a:cubicBezTo>
                <a:cubicBezTo>
                  <a:pt x="686" y="157"/>
                  <a:pt x="685" y="156"/>
                  <a:pt x="685" y="156"/>
                </a:cubicBezTo>
                <a:cubicBezTo>
                  <a:pt x="684" y="155"/>
                  <a:pt x="684" y="155"/>
                  <a:pt x="684" y="155"/>
                </a:cubicBezTo>
                <a:cubicBezTo>
                  <a:pt x="684" y="155"/>
                  <a:pt x="684" y="155"/>
                  <a:pt x="684" y="155"/>
                </a:cubicBezTo>
                <a:cubicBezTo>
                  <a:pt x="683" y="156"/>
                  <a:pt x="681" y="156"/>
                  <a:pt x="680" y="157"/>
                </a:cubicBezTo>
                <a:cubicBezTo>
                  <a:pt x="679" y="157"/>
                  <a:pt x="679" y="157"/>
                  <a:pt x="679" y="157"/>
                </a:cubicBezTo>
                <a:cubicBezTo>
                  <a:pt x="679" y="157"/>
                  <a:pt x="679" y="157"/>
                  <a:pt x="679" y="157"/>
                </a:cubicBezTo>
                <a:cubicBezTo>
                  <a:pt x="679" y="158"/>
                  <a:pt x="679" y="159"/>
                  <a:pt x="679" y="160"/>
                </a:cubicBezTo>
                <a:cubicBezTo>
                  <a:pt x="679" y="161"/>
                  <a:pt x="679" y="162"/>
                  <a:pt x="679" y="162"/>
                </a:cubicBezTo>
                <a:cubicBezTo>
                  <a:pt x="678" y="163"/>
                  <a:pt x="677" y="163"/>
                  <a:pt x="676" y="163"/>
                </a:cubicBezTo>
                <a:cubicBezTo>
                  <a:pt x="675" y="162"/>
                  <a:pt x="675" y="162"/>
                  <a:pt x="674" y="161"/>
                </a:cubicBezTo>
                <a:cubicBezTo>
                  <a:pt x="674" y="160"/>
                  <a:pt x="673" y="159"/>
                  <a:pt x="673" y="159"/>
                </a:cubicBezTo>
                <a:cubicBezTo>
                  <a:pt x="673" y="158"/>
                  <a:pt x="673" y="158"/>
                  <a:pt x="673" y="158"/>
                </a:cubicBezTo>
                <a:cubicBezTo>
                  <a:pt x="672" y="158"/>
                  <a:pt x="672" y="158"/>
                  <a:pt x="672" y="158"/>
                </a:cubicBezTo>
                <a:cubicBezTo>
                  <a:pt x="671" y="159"/>
                  <a:pt x="670" y="159"/>
                  <a:pt x="668" y="159"/>
                </a:cubicBezTo>
                <a:cubicBezTo>
                  <a:pt x="668" y="159"/>
                  <a:pt x="668" y="159"/>
                  <a:pt x="668" y="159"/>
                </a:cubicBezTo>
                <a:cubicBezTo>
                  <a:pt x="667" y="159"/>
                  <a:pt x="667" y="159"/>
                  <a:pt x="667" y="159"/>
                </a:cubicBezTo>
                <a:cubicBezTo>
                  <a:pt x="667" y="160"/>
                  <a:pt x="667" y="161"/>
                  <a:pt x="667" y="162"/>
                </a:cubicBezTo>
                <a:cubicBezTo>
                  <a:pt x="666" y="162"/>
                  <a:pt x="666" y="163"/>
                  <a:pt x="666" y="164"/>
                </a:cubicBezTo>
                <a:cubicBezTo>
                  <a:pt x="666" y="164"/>
                  <a:pt x="666" y="164"/>
                  <a:pt x="666" y="164"/>
                </a:cubicBezTo>
                <a:cubicBezTo>
                  <a:pt x="665" y="164"/>
                  <a:pt x="664" y="164"/>
                  <a:pt x="663" y="164"/>
                </a:cubicBezTo>
                <a:cubicBezTo>
                  <a:pt x="663" y="164"/>
                  <a:pt x="663" y="164"/>
                  <a:pt x="663" y="164"/>
                </a:cubicBezTo>
                <a:cubicBezTo>
                  <a:pt x="662" y="163"/>
                  <a:pt x="662" y="162"/>
                  <a:pt x="662" y="162"/>
                </a:cubicBezTo>
                <a:cubicBezTo>
                  <a:pt x="661" y="161"/>
                  <a:pt x="661" y="160"/>
                  <a:pt x="661" y="159"/>
                </a:cubicBezTo>
                <a:cubicBezTo>
                  <a:pt x="661" y="159"/>
                  <a:pt x="661" y="159"/>
                  <a:pt x="661" y="159"/>
                </a:cubicBezTo>
                <a:cubicBezTo>
                  <a:pt x="660" y="159"/>
                  <a:pt x="660" y="159"/>
                  <a:pt x="660" y="159"/>
                </a:cubicBezTo>
                <a:cubicBezTo>
                  <a:pt x="659" y="159"/>
                  <a:pt x="657" y="159"/>
                  <a:pt x="656" y="158"/>
                </a:cubicBezTo>
                <a:cubicBezTo>
                  <a:pt x="655" y="158"/>
                  <a:pt x="655" y="158"/>
                  <a:pt x="655" y="158"/>
                </a:cubicBezTo>
                <a:cubicBezTo>
                  <a:pt x="655" y="159"/>
                  <a:pt x="655" y="159"/>
                  <a:pt x="655" y="159"/>
                </a:cubicBezTo>
                <a:cubicBezTo>
                  <a:pt x="655" y="159"/>
                  <a:pt x="654" y="160"/>
                  <a:pt x="654" y="161"/>
                </a:cubicBezTo>
                <a:cubicBezTo>
                  <a:pt x="653" y="162"/>
                  <a:pt x="653" y="162"/>
                  <a:pt x="652" y="163"/>
                </a:cubicBezTo>
                <a:cubicBezTo>
                  <a:pt x="651" y="163"/>
                  <a:pt x="650" y="163"/>
                  <a:pt x="649" y="162"/>
                </a:cubicBezTo>
                <a:cubicBezTo>
                  <a:pt x="649" y="162"/>
                  <a:pt x="649" y="161"/>
                  <a:pt x="649" y="160"/>
                </a:cubicBezTo>
                <a:cubicBezTo>
                  <a:pt x="649" y="159"/>
                  <a:pt x="649" y="158"/>
                  <a:pt x="649" y="157"/>
                </a:cubicBezTo>
                <a:cubicBezTo>
                  <a:pt x="649" y="157"/>
                  <a:pt x="649" y="157"/>
                  <a:pt x="649" y="157"/>
                </a:cubicBezTo>
                <a:cubicBezTo>
                  <a:pt x="648" y="157"/>
                  <a:pt x="648" y="157"/>
                  <a:pt x="648" y="157"/>
                </a:cubicBezTo>
                <a:cubicBezTo>
                  <a:pt x="647" y="156"/>
                  <a:pt x="646" y="156"/>
                  <a:pt x="644" y="155"/>
                </a:cubicBezTo>
                <a:cubicBezTo>
                  <a:pt x="644" y="155"/>
                  <a:pt x="644" y="155"/>
                  <a:pt x="644" y="155"/>
                </a:cubicBezTo>
                <a:cubicBezTo>
                  <a:pt x="644" y="156"/>
                  <a:pt x="644" y="156"/>
                  <a:pt x="644" y="156"/>
                </a:cubicBezTo>
                <a:cubicBezTo>
                  <a:pt x="643" y="156"/>
                  <a:pt x="642" y="157"/>
                  <a:pt x="642" y="158"/>
                </a:cubicBezTo>
                <a:cubicBezTo>
                  <a:pt x="641" y="158"/>
                  <a:pt x="640" y="159"/>
                  <a:pt x="640" y="159"/>
                </a:cubicBezTo>
                <a:cubicBezTo>
                  <a:pt x="639" y="159"/>
                  <a:pt x="638" y="159"/>
                  <a:pt x="637" y="158"/>
                </a:cubicBezTo>
                <a:cubicBezTo>
                  <a:pt x="637" y="157"/>
                  <a:pt x="637" y="156"/>
                  <a:pt x="637" y="156"/>
                </a:cubicBezTo>
                <a:cubicBezTo>
                  <a:pt x="637" y="155"/>
                  <a:pt x="638" y="154"/>
                  <a:pt x="638" y="153"/>
                </a:cubicBezTo>
                <a:cubicBezTo>
                  <a:pt x="638" y="153"/>
                  <a:pt x="638" y="153"/>
                  <a:pt x="638" y="153"/>
                </a:cubicBezTo>
                <a:cubicBezTo>
                  <a:pt x="637" y="153"/>
                  <a:pt x="637" y="153"/>
                  <a:pt x="637" y="153"/>
                </a:cubicBezTo>
                <a:cubicBezTo>
                  <a:pt x="636" y="152"/>
                  <a:pt x="635" y="151"/>
                  <a:pt x="634" y="150"/>
                </a:cubicBezTo>
                <a:cubicBezTo>
                  <a:pt x="633" y="150"/>
                  <a:pt x="633" y="150"/>
                  <a:pt x="633" y="150"/>
                </a:cubicBezTo>
                <a:cubicBezTo>
                  <a:pt x="633" y="150"/>
                  <a:pt x="633" y="150"/>
                  <a:pt x="633" y="150"/>
                </a:cubicBezTo>
                <a:cubicBezTo>
                  <a:pt x="632" y="151"/>
                  <a:pt x="631" y="151"/>
                  <a:pt x="631" y="152"/>
                </a:cubicBezTo>
                <a:cubicBezTo>
                  <a:pt x="630" y="152"/>
                  <a:pt x="629" y="153"/>
                  <a:pt x="628" y="153"/>
                </a:cubicBezTo>
                <a:cubicBezTo>
                  <a:pt x="627" y="153"/>
                  <a:pt x="627" y="152"/>
                  <a:pt x="626" y="151"/>
                </a:cubicBezTo>
                <a:cubicBezTo>
                  <a:pt x="626" y="151"/>
                  <a:pt x="626" y="150"/>
                  <a:pt x="627" y="149"/>
                </a:cubicBezTo>
                <a:cubicBezTo>
                  <a:pt x="627" y="148"/>
                  <a:pt x="627" y="147"/>
                  <a:pt x="628" y="147"/>
                </a:cubicBezTo>
                <a:cubicBezTo>
                  <a:pt x="628" y="146"/>
                  <a:pt x="628" y="146"/>
                  <a:pt x="628" y="146"/>
                </a:cubicBezTo>
                <a:cubicBezTo>
                  <a:pt x="628" y="146"/>
                  <a:pt x="628" y="146"/>
                  <a:pt x="628" y="146"/>
                </a:cubicBezTo>
                <a:cubicBezTo>
                  <a:pt x="627" y="145"/>
                  <a:pt x="625" y="144"/>
                  <a:pt x="624" y="143"/>
                </a:cubicBezTo>
                <a:cubicBezTo>
                  <a:pt x="624" y="143"/>
                  <a:pt x="624" y="143"/>
                  <a:pt x="624" y="143"/>
                </a:cubicBezTo>
                <a:cubicBezTo>
                  <a:pt x="624" y="143"/>
                  <a:pt x="624" y="143"/>
                  <a:pt x="624" y="143"/>
                </a:cubicBezTo>
                <a:cubicBezTo>
                  <a:pt x="623" y="143"/>
                  <a:pt x="622" y="144"/>
                  <a:pt x="621" y="144"/>
                </a:cubicBezTo>
                <a:cubicBezTo>
                  <a:pt x="620" y="144"/>
                  <a:pt x="619" y="145"/>
                  <a:pt x="619" y="145"/>
                </a:cubicBezTo>
                <a:cubicBezTo>
                  <a:pt x="618" y="144"/>
                  <a:pt x="617" y="143"/>
                  <a:pt x="617" y="143"/>
                </a:cubicBezTo>
                <a:cubicBezTo>
                  <a:pt x="617" y="142"/>
                  <a:pt x="618" y="141"/>
                  <a:pt x="618" y="141"/>
                </a:cubicBezTo>
                <a:cubicBezTo>
                  <a:pt x="619" y="140"/>
                  <a:pt x="619" y="139"/>
                  <a:pt x="620" y="138"/>
                </a:cubicBezTo>
                <a:cubicBezTo>
                  <a:pt x="620" y="138"/>
                  <a:pt x="620" y="138"/>
                  <a:pt x="620" y="138"/>
                </a:cubicBezTo>
                <a:cubicBezTo>
                  <a:pt x="620" y="138"/>
                  <a:pt x="620" y="138"/>
                  <a:pt x="620" y="138"/>
                </a:cubicBezTo>
                <a:cubicBezTo>
                  <a:pt x="619" y="137"/>
                  <a:pt x="618" y="136"/>
                  <a:pt x="617" y="134"/>
                </a:cubicBezTo>
                <a:cubicBezTo>
                  <a:pt x="617" y="134"/>
                  <a:pt x="617" y="134"/>
                  <a:pt x="617" y="134"/>
                </a:cubicBezTo>
                <a:cubicBezTo>
                  <a:pt x="617" y="134"/>
                  <a:pt x="617" y="134"/>
                  <a:pt x="617" y="134"/>
                </a:cubicBezTo>
                <a:cubicBezTo>
                  <a:pt x="616" y="134"/>
                  <a:pt x="615" y="134"/>
                  <a:pt x="614" y="134"/>
                </a:cubicBezTo>
                <a:cubicBezTo>
                  <a:pt x="613" y="135"/>
                  <a:pt x="612" y="135"/>
                  <a:pt x="611" y="135"/>
                </a:cubicBezTo>
                <a:cubicBezTo>
                  <a:pt x="611" y="134"/>
                  <a:pt x="610" y="133"/>
                  <a:pt x="610" y="132"/>
                </a:cubicBezTo>
                <a:cubicBezTo>
                  <a:pt x="610" y="132"/>
                  <a:pt x="611" y="131"/>
                  <a:pt x="612" y="131"/>
                </a:cubicBezTo>
                <a:cubicBezTo>
                  <a:pt x="613" y="130"/>
                  <a:pt x="613" y="129"/>
                  <a:pt x="614" y="129"/>
                </a:cubicBezTo>
                <a:cubicBezTo>
                  <a:pt x="614" y="128"/>
                  <a:pt x="614" y="128"/>
                  <a:pt x="614" y="128"/>
                </a:cubicBezTo>
                <a:cubicBezTo>
                  <a:pt x="614" y="128"/>
                  <a:pt x="614" y="128"/>
                  <a:pt x="614" y="128"/>
                </a:cubicBezTo>
                <a:cubicBezTo>
                  <a:pt x="613" y="127"/>
                  <a:pt x="613" y="126"/>
                  <a:pt x="613" y="124"/>
                </a:cubicBezTo>
                <a:cubicBezTo>
                  <a:pt x="612" y="124"/>
                  <a:pt x="612" y="124"/>
                  <a:pt x="612" y="124"/>
                </a:cubicBezTo>
                <a:cubicBezTo>
                  <a:pt x="612" y="124"/>
                  <a:pt x="612" y="124"/>
                  <a:pt x="612" y="124"/>
                </a:cubicBezTo>
                <a:cubicBezTo>
                  <a:pt x="611" y="124"/>
                  <a:pt x="610" y="124"/>
                  <a:pt x="609" y="124"/>
                </a:cubicBezTo>
                <a:cubicBezTo>
                  <a:pt x="608" y="124"/>
                  <a:pt x="607" y="124"/>
                  <a:pt x="606" y="123"/>
                </a:cubicBezTo>
                <a:cubicBezTo>
                  <a:pt x="606" y="123"/>
                  <a:pt x="606" y="122"/>
                  <a:pt x="606" y="121"/>
                </a:cubicBezTo>
                <a:cubicBezTo>
                  <a:pt x="606" y="120"/>
                  <a:pt x="607" y="120"/>
                  <a:pt x="608" y="119"/>
                </a:cubicBezTo>
                <a:cubicBezTo>
                  <a:pt x="609" y="119"/>
                  <a:pt x="610" y="119"/>
                  <a:pt x="611" y="118"/>
                </a:cubicBezTo>
                <a:cubicBezTo>
                  <a:pt x="611" y="118"/>
                  <a:pt x="611" y="118"/>
                  <a:pt x="611" y="118"/>
                </a:cubicBezTo>
                <a:cubicBezTo>
                  <a:pt x="611" y="118"/>
                  <a:pt x="611" y="118"/>
                  <a:pt x="611" y="118"/>
                </a:cubicBezTo>
                <a:cubicBezTo>
                  <a:pt x="611" y="116"/>
                  <a:pt x="610" y="115"/>
                  <a:pt x="610" y="114"/>
                </a:cubicBezTo>
                <a:cubicBezTo>
                  <a:pt x="610" y="113"/>
                  <a:pt x="610" y="113"/>
                  <a:pt x="610" y="113"/>
                </a:cubicBezTo>
                <a:cubicBezTo>
                  <a:pt x="610" y="113"/>
                  <a:pt x="610" y="113"/>
                  <a:pt x="610" y="113"/>
                </a:cubicBezTo>
                <a:cubicBezTo>
                  <a:pt x="609" y="113"/>
                  <a:pt x="608" y="113"/>
                  <a:pt x="607" y="112"/>
                </a:cubicBezTo>
                <a:cubicBezTo>
                  <a:pt x="606" y="112"/>
                  <a:pt x="605" y="112"/>
                  <a:pt x="605" y="112"/>
                </a:cubicBezTo>
                <a:cubicBezTo>
                  <a:pt x="605" y="111"/>
                  <a:pt x="605" y="111"/>
                  <a:pt x="605" y="111"/>
                </a:cubicBezTo>
                <a:cubicBezTo>
                  <a:pt x="605" y="111"/>
                  <a:pt x="605" y="111"/>
                  <a:pt x="605" y="110"/>
                </a:cubicBezTo>
                <a:cubicBezTo>
                  <a:pt x="605" y="110"/>
                  <a:pt x="605" y="109"/>
                  <a:pt x="605" y="109"/>
                </a:cubicBezTo>
                <a:cubicBezTo>
                  <a:pt x="605" y="109"/>
                  <a:pt x="605" y="109"/>
                  <a:pt x="605" y="109"/>
                </a:cubicBezTo>
                <a:cubicBezTo>
                  <a:pt x="605" y="108"/>
                  <a:pt x="606" y="108"/>
                  <a:pt x="607" y="108"/>
                </a:cubicBezTo>
                <a:cubicBezTo>
                  <a:pt x="608" y="108"/>
                  <a:pt x="609" y="107"/>
                  <a:pt x="610" y="107"/>
                </a:cubicBezTo>
                <a:cubicBezTo>
                  <a:pt x="610" y="107"/>
                  <a:pt x="610" y="107"/>
                  <a:pt x="610" y="107"/>
                </a:cubicBezTo>
                <a:cubicBezTo>
                  <a:pt x="610" y="107"/>
                  <a:pt x="610" y="107"/>
                  <a:pt x="610" y="107"/>
                </a:cubicBezTo>
                <a:cubicBezTo>
                  <a:pt x="610" y="105"/>
                  <a:pt x="611" y="104"/>
                  <a:pt x="611" y="103"/>
                </a:cubicBezTo>
                <a:cubicBezTo>
                  <a:pt x="611" y="102"/>
                  <a:pt x="611" y="102"/>
                  <a:pt x="611" y="102"/>
                </a:cubicBezTo>
                <a:cubicBezTo>
                  <a:pt x="611" y="102"/>
                  <a:pt x="611" y="102"/>
                  <a:pt x="611" y="102"/>
                </a:cubicBezTo>
                <a:cubicBezTo>
                  <a:pt x="610" y="102"/>
                  <a:pt x="609" y="101"/>
                  <a:pt x="608" y="101"/>
                </a:cubicBezTo>
                <a:cubicBezTo>
                  <a:pt x="607" y="100"/>
                  <a:pt x="606" y="100"/>
                  <a:pt x="606" y="99"/>
                </a:cubicBezTo>
                <a:cubicBezTo>
                  <a:pt x="606" y="98"/>
                  <a:pt x="606" y="98"/>
                  <a:pt x="606" y="97"/>
                </a:cubicBezTo>
                <a:cubicBezTo>
                  <a:pt x="607" y="97"/>
                  <a:pt x="608" y="97"/>
                  <a:pt x="609" y="96"/>
                </a:cubicBezTo>
                <a:cubicBezTo>
                  <a:pt x="610" y="96"/>
                  <a:pt x="611" y="96"/>
                  <a:pt x="612" y="96"/>
                </a:cubicBezTo>
                <a:cubicBezTo>
                  <a:pt x="612" y="96"/>
                  <a:pt x="612" y="96"/>
                  <a:pt x="612" y="96"/>
                </a:cubicBezTo>
                <a:cubicBezTo>
                  <a:pt x="613" y="96"/>
                  <a:pt x="613" y="96"/>
                  <a:pt x="613" y="96"/>
                </a:cubicBezTo>
                <a:cubicBezTo>
                  <a:pt x="613" y="95"/>
                  <a:pt x="613" y="93"/>
                  <a:pt x="614" y="92"/>
                </a:cubicBezTo>
                <a:cubicBezTo>
                  <a:pt x="614" y="92"/>
                  <a:pt x="614" y="92"/>
                  <a:pt x="614" y="92"/>
                </a:cubicBezTo>
                <a:cubicBezTo>
                  <a:pt x="614" y="92"/>
                  <a:pt x="614" y="92"/>
                  <a:pt x="614" y="92"/>
                </a:cubicBezTo>
                <a:cubicBezTo>
                  <a:pt x="613" y="91"/>
                  <a:pt x="613" y="90"/>
                  <a:pt x="612" y="90"/>
                </a:cubicBezTo>
                <a:cubicBezTo>
                  <a:pt x="611" y="89"/>
                  <a:pt x="610" y="88"/>
                  <a:pt x="610" y="88"/>
                </a:cubicBezTo>
                <a:cubicBezTo>
                  <a:pt x="610" y="87"/>
                  <a:pt x="611" y="86"/>
                  <a:pt x="611" y="85"/>
                </a:cubicBezTo>
                <a:cubicBezTo>
                  <a:pt x="612" y="85"/>
                  <a:pt x="613" y="86"/>
                  <a:pt x="614" y="86"/>
                </a:cubicBezTo>
                <a:cubicBezTo>
                  <a:pt x="615" y="86"/>
                  <a:pt x="616" y="86"/>
                  <a:pt x="617" y="86"/>
                </a:cubicBezTo>
                <a:cubicBezTo>
                  <a:pt x="617" y="86"/>
                  <a:pt x="617" y="86"/>
                  <a:pt x="617" y="86"/>
                </a:cubicBezTo>
                <a:cubicBezTo>
                  <a:pt x="617" y="86"/>
                  <a:pt x="617" y="86"/>
                  <a:pt x="617" y="86"/>
                </a:cubicBezTo>
                <a:cubicBezTo>
                  <a:pt x="618" y="85"/>
                  <a:pt x="619" y="83"/>
                  <a:pt x="620" y="82"/>
                </a:cubicBezTo>
                <a:cubicBezTo>
                  <a:pt x="620" y="82"/>
                  <a:pt x="620" y="82"/>
                  <a:pt x="620" y="82"/>
                </a:cubicBezTo>
                <a:cubicBezTo>
                  <a:pt x="620" y="82"/>
                  <a:pt x="620" y="82"/>
                  <a:pt x="620" y="82"/>
                </a:cubicBezTo>
                <a:cubicBezTo>
                  <a:pt x="619" y="81"/>
                  <a:pt x="619" y="80"/>
                  <a:pt x="618" y="80"/>
                </a:cubicBezTo>
                <a:cubicBezTo>
                  <a:pt x="618" y="79"/>
                  <a:pt x="617" y="78"/>
                  <a:pt x="617" y="78"/>
                </a:cubicBezTo>
                <a:cubicBezTo>
                  <a:pt x="617" y="77"/>
                  <a:pt x="618" y="76"/>
                  <a:pt x="619" y="75"/>
                </a:cubicBezTo>
                <a:cubicBezTo>
                  <a:pt x="619" y="76"/>
                  <a:pt x="620" y="76"/>
                  <a:pt x="621" y="76"/>
                </a:cubicBezTo>
                <a:cubicBezTo>
                  <a:pt x="622" y="77"/>
                  <a:pt x="623" y="77"/>
                  <a:pt x="624" y="77"/>
                </a:cubicBezTo>
                <a:cubicBezTo>
                  <a:pt x="624" y="77"/>
                  <a:pt x="624" y="77"/>
                  <a:pt x="624" y="77"/>
                </a:cubicBezTo>
                <a:cubicBezTo>
                  <a:pt x="624" y="77"/>
                  <a:pt x="624" y="77"/>
                  <a:pt x="624" y="77"/>
                </a:cubicBezTo>
                <a:cubicBezTo>
                  <a:pt x="625" y="76"/>
                  <a:pt x="627" y="75"/>
                  <a:pt x="628" y="74"/>
                </a:cubicBezTo>
                <a:cubicBezTo>
                  <a:pt x="628" y="74"/>
                  <a:pt x="628" y="74"/>
                  <a:pt x="628" y="74"/>
                </a:cubicBezTo>
                <a:cubicBezTo>
                  <a:pt x="628" y="74"/>
                  <a:pt x="628" y="74"/>
                  <a:pt x="628" y="74"/>
                </a:cubicBezTo>
                <a:cubicBezTo>
                  <a:pt x="627" y="73"/>
                  <a:pt x="627" y="72"/>
                  <a:pt x="627" y="71"/>
                </a:cubicBezTo>
                <a:cubicBezTo>
                  <a:pt x="626" y="70"/>
                  <a:pt x="626" y="70"/>
                  <a:pt x="626" y="69"/>
                </a:cubicBezTo>
                <a:cubicBezTo>
                  <a:pt x="627" y="68"/>
                  <a:pt x="627" y="68"/>
                  <a:pt x="628" y="67"/>
                </a:cubicBezTo>
                <a:cubicBezTo>
                  <a:pt x="629" y="67"/>
                  <a:pt x="630" y="68"/>
                  <a:pt x="631" y="68"/>
                </a:cubicBezTo>
                <a:cubicBezTo>
                  <a:pt x="631" y="69"/>
                  <a:pt x="632" y="69"/>
                  <a:pt x="633" y="70"/>
                </a:cubicBezTo>
                <a:cubicBezTo>
                  <a:pt x="633" y="70"/>
                  <a:pt x="633" y="70"/>
                  <a:pt x="633" y="70"/>
                </a:cubicBezTo>
                <a:cubicBezTo>
                  <a:pt x="634" y="70"/>
                  <a:pt x="634" y="70"/>
                  <a:pt x="634" y="70"/>
                </a:cubicBezTo>
                <a:cubicBezTo>
                  <a:pt x="635" y="69"/>
                  <a:pt x="636" y="68"/>
                  <a:pt x="637" y="68"/>
                </a:cubicBezTo>
                <a:cubicBezTo>
                  <a:pt x="638" y="67"/>
                  <a:pt x="638" y="67"/>
                  <a:pt x="638" y="67"/>
                </a:cubicBezTo>
                <a:cubicBezTo>
                  <a:pt x="638" y="67"/>
                  <a:pt x="638" y="67"/>
                  <a:pt x="638" y="67"/>
                </a:cubicBezTo>
                <a:cubicBezTo>
                  <a:pt x="638" y="66"/>
                  <a:pt x="637" y="65"/>
                  <a:pt x="637" y="65"/>
                </a:cubicBezTo>
                <a:cubicBezTo>
                  <a:pt x="637" y="64"/>
                  <a:pt x="637" y="63"/>
                  <a:pt x="637" y="62"/>
                </a:cubicBezTo>
                <a:cubicBezTo>
                  <a:pt x="638" y="62"/>
                  <a:pt x="639" y="61"/>
                  <a:pt x="640" y="61"/>
                </a:cubicBezTo>
                <a:cubicBezTo>
                  <a:pt x="640" y="61"/>
                  <a:pt x="641" y="62"/>
                  <a:pt x="642" y="63"/>
                </a:cubicBezTo>
                <a:cubicBezTo>
                  <a:pt x="642" y="63"/>
                  <a:pt x="643" y="64"/>
                  <a:pt x="644" y="65"/>
                </a:cubicBezTo>
                <a:cubicBezTo>
                  <a:pt x="644" y="65"/>
                  <a:pt x="644" y="65"/>
                  <a:pt x="644" y="65"/>
                </a:cubicBezTo>
                <a:cubicBezTo>
                  <a:pt x="644" y="65"/>
                  <a:pt x="644" y="65"/>
                  <a:pt x="644" y="65"/>
                </a:cubicBezTo>
                <a:cubicBezTo>
                  <a:pt x="646" y="64"/>
                  <a:pt x="647" y="64"/>
                  <a:pt x="648" y="63"/>
                </a:cubicBezTo>
                <a:cubicBezTo>
                  <a:pt x="649" y="63"/>
                  <a:pt x="649" y="63"/>
                  <a:pt x="649" y="63"/>
                </a:cubicBezTo>
                <a:cubicBezTo>
                  <a:pt x="649" y="63"/>
                  <a:pt x="649" y="63"/>
                  <a:pt x="649" y="63"/>
                </a:cubicBezTo>
                <a:cubicBezTo>
                  <a:pt x="649" y="62"/>
                  <a:pt x="649" y="61"/>
                  <a:pt x="649" y="60"/>
                </a:cubicBezTo>
                <a:cubicBezTo>
                  <a:pt x="649" y="59"/>
                  <a:pt x="649" y="59"/>
                  <a:pt x="649" y="58"/>
                </a:cubicBezTo>
                <a:cubicBezTo>
                  <a:pt x="650" y="58"/>
                  <a:pt x="651" y="57"/>
                  <a:pt x="652" y="57"/>
                </a:cubicBezTo>
                <a:cubicBezTo>
                  <a:pt x="653" y="58"/>
                  <a:pt x="653" y="59"/>
                  <a:pt x="654" y="59"/>
                </a:cubicBezTo>
                <a:cubicBezTo>
                  <a:pt x="654" y="60"/>
                  <a:pt x="655" y="61"/>
                  <a:pt x="655" y="62"/>
                </a:cubicBezTo>
                <a:cubicBezTo>
                  <a:pt x="655" y="62"/>
                  <a:pt x="655" y="62"/>
                  <a:pt x="655" y="62"/>
                </a:cubicBezTo>
                <a:cubicBezTo>
                  <a:pt x="656" y="62"/>
                  <a:pt x="656" y="62"/>
                  <a:pt x="656" y="62"/>
                </a:cubicBezTo>
                <a:cubicBezTo>
                  <a:pt x="657" y="62"/>
                  <a:pt x="659" y="61"/>
                  <a:pt x="660" y="61"/>
                </a:cubicBezTo>
                <a:cubicBezTo>
                  <a:pt x="661" y="61"/>
                  <a:pt x="661" y="61"/>
                  <a:pt x="661" y="61"/>
                </a:cubicBezTo>
                <a:cubicBezTo>
                  <a:pt x="661" y="61"/>
                  <a:pt x="661" y="61"/>
                  <a:pt x="661" y="61"/>
                </a:cubicBezTo>
                <a:cubicBezTo>
                  <a:pt x="661" y="60"/>
                  <a:pt x="661" y="59"/>
                  <a:pt x="662" y="59"/>
                </a:cubicBezTo>
                <a:cubicBezTo>
                  <a:pt x="662" y="58"/>
                  <a:pt x="662" y="57"/>
                  <a:pt x="663" y="56"/>
                </a:cubicBezTo>
                <a:cubicBezTo>
                  <a:pt x="663" y="56"/>
                  <a:pt x="663" y="56"/>
                  <a:pt x="663" y="56"/>
                </a:cubicBezTo>
                <a:cubicBezTo>
                  <a:pt x="664" y="56"/>
                  <a:pt x="665" y="56"/>
                  <a:pt x="666" y="56"/>
                </a:cubicBezTo>
                <a:cubicBezTo>
                  <a:pt x="666" y="56"/>
                  <a:pt x="666" y="56"/>
                  <a:pt x="666" y="56"/>
                </a:cubicBezTo>
                <a:cubicBezTo>
                  <a:pt x="666" y="57"/>
                  <a:pt x="666" y="58"/>
                  <a:pt x="667" y="59"/>
                </a:cubicBezTo>
                <a:cubicBezTo>
                  <a:pt x="667" y="59"/>
                  <a:pt x="667" y="60"/>
                  <a:pt x="667" y="61"/>
                </a:cubicBezTo>
                <a:cubicBezTo>
                  <a:pt x="668" y="61"/>
                  <a:pt x="668" y="61"/>
                  <a:pt x="668" y="61"/>
                </a:cubicBezTo>
                <a:cubicBezTo>
                  <a:pt x="668" y="61"/>
                  <a:pt x="668" y="61"/>
                  <a:pt x="668" y="61"/>
                </a:cubicBezTo>
                <a:cubicBezTo>
                  <a:pt x="670" y="61"/>
                  <a:pt x="671" y="62"/>
                  <a:pt x="672" y="62"/>
                </a:cubicBezTo>
                <a:cubicBezTo>
                  <a:pt x="673" y="62"/>
                  <a:pt x="673" y="62"/>
                  <a:pt x="673" y="62"/>
                </a:cubicBezTo>
                <a:cubicBezTo>
                  <a:pt x="673" y="62"/>
                  <a:pt x="673" y="62"/>
                  <a:pt x="673" y="62"/>
                </a:cubicBezTo>
                <a:cubicBezTo>
                  <a:pt x="673" y="61"/>
                  <a:pt x="674" y="60"/>
                  <a:pt x="674" y="59"/>
                </a:cubicBezTo>
                <a:cubicBezTo>
                  <a:pt x="675" y="59"/>
                  <a:pt x="675" y="58"/>
                  <a:pt x="676" y="57"/>
                </a:cubicBezTo>
                <a:cubicBezTo>
                  <a:pt x="677" y="57"/>
                  <a:pt x="678" y="58"/>
                  <a:pt x="679" y="58"/>
                </a:cubicBezTo>
                <a:cubicBezTo>
                  <a:pt x="679" y="59"/>
                  <a:pt x="679" y="59"/>
                  <a:pt x="679" y="60"/>
                </a:cubicBezTo>
                <a:cubicBezTo>
                  <a:pt x="679" y="61"/>
                  <a:pt x="679" y="62"/>
                  <a:pt x="679" y="63"/>
                </a:cubicBezTo>
                <a:cubicBezTo>
                  <a:pt x="679" y="63"/>
                  <a:pt x="679" y="63"/>
                  <a:pt x="679" y="63"/>
                </a:cubicBezTo>
                <a:cubicBezTo>
                  <a:pt x="680" y="63"/>
                  <a:pt x="680" y="63"/>
                  <a:pt x="680" y="63"/>
                </a:cubicBezTo>
                <a:cubicBezTo>
                  <a:pt x="681" y="64"/>
                  <a:pt x="683" y="64"/>
                  <a:pt x="684" y="65"/>
                </a:cubicBezTo>
                <a:cubicBezTo>
                  <a:pt x="684" y="65"/>
                  <a:pt x="684" y="65"/>
                  <a:pt x="684" y="65"/>
                </a:cubicBezTo>
                <a:cubicBezTo>
                  <a:pt x="685" y="65"/>
                  <a:pt x="685" y="65"/>
                  <a:pt x="685" y="65"/>
                </a:cubicBezTo>
                <a:cubicBezTo>
                  <a:pt x="685" y="64"/>
                  <a:pt x="686" y="63"/>
                  <a:pt x="687" y="63"/>
                </a:cubicBezTo>
                <a:cubicBezTo>
                  <a:pt x="687" y="62"/>
                  <a:pt x="688" y="61"/>
                  <a:pt x="689" y="61"/>
                </a:cubicBezTo>
                <a:cubicBezTo>
                  <a:pt x="689" y="61"/>
                  <a:pt x="690" y="62"/>
                  <a:pt x="691" y="62"/>
                </a:cubicBezTo>
                <a:cubicBezTo>
                  <a:pt x="691" y="63"/>
                  <a:pt x="691" y="64"/>
                  <a:pt x="691" y="65"/>
                </a:cubicBezTo>
                <a:cubicBezTo>
                  <a:pt x="691" y="65"/>
                  <a:pt x="691" y="66"/>
                  <a:pt x="691" y="67"/>
                </a:cubicBezTo>
                <a:cubicBezTo>
                  <a:pt x="691" y="67"/>
                  <a:pt x="691" y="67"/>
                  <a:pt x="691" y="67"/>
                </a:cubicBezTo>
                <a:cubicBezTo>
                  <a:pt x="691" y="68"/>
                  <a:pt x="691" y="68"/>
                  <a:pt x="691" y="68"/>
                </a:cubicBezTo>
                <a:cubicBezTo>
                  <a:pt x="692" y="68"/>
                  <a:pt x="693" y="69"/>
                  <a:pt x="695" y="70"/>
                </a:cubicBezTo>
                <a:cubicBezTo>
                  <a:pt x="695" y="70"/>
                  <a:pt x="695" y="70"/>
                  <a:pt x="695" y="70"/>
                </a:cubicBezTo>
                <a:cubicBezTo>
                  <a:pt x="695" y="70"/>
                  <a:pt x="695" y="70"/>
                  <a:pt x="695" y="70"/>
                </a:cubicBezTo>
                <a:cubicBezTo>
                  <a:pt x="696" y="69"/>
                  <a:pt x="697" y="69"/>
                  <a:pt x="698" y="68"/>
                </a:cubicBezTo>
                <a:cubicBezTo>
                  <a:pt x="698" y="68"/>
                  <a:pt x="699" y="67"/>
                  <a:pt x="700" y="67"/>
                </a:cubicBezTo>
                <a:cubicBezTo>
                  <a:pt x="701" y="68"/>
                  <a:pt x="702" y="68"/>
                  <a:pt x="702" y="69"/>
                </a:cubicBezTo>
                <a:cubicBezTo>
                  <a:pt x="702" y="70"/>
                  <a:pt x="702" y="70"/>
                  <a:pt x="701" y="71"/>
                </a:cubicBezTo>
                <a:cubicBezTo>
                  <a:pt x="701" y="72"/>
                  <a:pt x="701" y="73"/>
                  <a:pt x="700" y="74"/>
                </a:cubicBezTo>
                <a:cubicBezTo>
                  <a:pt x="700" y="74"/>
                  <a:pt x="700" y="74"/>
                  <a:pt x="700" y="74"/>
                </a:cubicBezTo>
                <a:cubicBezTo>
                  <a:pt x="701" y="74"/>
                  <a:pt x="701" y="74"/>
                  <a:pt x="701" y="74"/>
                </a:cubicBezTo>
                <a:cubicBezTo>
                  <a:pt x="702" y="75"/>
                  <a:pt x="703" y="76"/>
                  <a:pt x="704" y="77"/>
                </a:cubicBezTo>
                <a:cubicBezTo>
                  <a:pt x="704" y="77"/>
                  <a:pt x="704" y="77"/>
                  <a:pt x="704" y="77"/>
                </a:cubicBezTo>
                <a:cubicBezTo>
                  <a:pt x="704" y="77"/>
                  <a:pt x="704" y="77"/>
                  <a:pt x="704" y="77"/>
                </a:cubicBezTo>
                <a:cubicBezTo>
                  <a:pt x="705" y="77"/>
                  <a:pt x="706" y="77"/>
                  <a:pt x="707" y="76"/>
                </a:cubicBezTo>
                <a:cubicBezTo>
                  <a:pt x="708" y="76"/>
                  <a:pt x="709" y="76"/>
                  <a:pt x="710" y="75"/>
                </a:cubicBezTo>
                <a:cubicBezTo>
                  <a:pt x="710" y="76"/>
                  <a:pt x="711" y="77"/>
                  <a:pt x="712" y="78"/>
                </a:cubicBezTo>
                <a:cubicBezTo>
                  <a:pt x="711" y="78"/>
                  <a:pt x="711" y="79"/>
                  <a:pt x="710" y="80"/>
                </a:cubicBezTo>
                <a:cubicBezTo>
                  <a:pt x="709" y="80"/>
                  <a:pt x="709" y="81"/>
                  <a:pt x="708" y="82"/>
                </a:cubicBezTo>
                <a:cubicBezTo>
                  <a:pt x="708" y="82"/>
                  <a:pt x="708" y="82"/>
                  <a:pt x="708" y="82"/>
                </a:cubicBezTo>
                <a:cubicBezTo>
                  <a:pt x="708" y="82"/>
                  <a:pt x="708" y="82"/>
                  <a:pt x="708" y="82"/>
                </a:cubicBezTo>
                <a:cubicBezTo>
                  <a:pt x="709" y="83"/>
                  <a:pt x="710" y="85"/>
                  <a:pt x="711" y="86"/>
                </a:cubicBezTo>
                <a:cubicBezTo>
                  <a:pt x="711" y="86"/>
                  <a:pt x="711" y="86"/>
                  <a:pt x="711" y="86"/>
                </a:cubicBezTo>
                <a:cubicBezTo>
                  <a:pt x="711" y="86"/>
                  <a:pt x="711" y="86"/>
                  <a:pt x="711" y="86"/>
                </a:cubicBezTo>
                <a:cubicBezTo>
                  <a:pt x="712" y="86"/>
                  <a:pt x="713" y="86"/>
                  <a:pt x="714" y="86"/>
                </a:cubicBezTo>
                <a:cubicBezTo>
                  <a:pt x="715" y="86"/>
                  <a:pt x="716" y="85"/>
                  <a:pt x="717" y="85"/>
                </a:cubicBezTo>
                <a:cubicBezTo>
                  <a:pt x="718" y="86"/>
                  <a:pt x="718" y="87"/>
                  <a:pt x="718" y="88"/>
                </a:cubicBezTo>
                <a:cubicBezTo>
                  <a:pt x="718" y="88"/>
                  <a:pt x="717" y="89"/>
                  <a:pt x="716" y="90"/>
                </a:cubicBezTo>
                <a:cubicBezTo>
                  <a:pt x="716" y="90"/>
                  <a:pt x="715" y="91"/>
                  <a:pt x="714" y="92"/>
                </a:cubicBezTo>
                <a:cubicBezTo>
                  <a:pt x="714" y="92"/>
                  <a:pt x="714" y="92"/>
                  <a:pt x="714" y="92"/>
                </a:cubicBezTo>
                <a:cubicBezTo>
                  <a:pt x="714" y="92"/>
                  <a:pt x="714" y="92"/>
                  <a:pt x="714" y="92"/>
                </a:cubicBezTo>
                <a:cubicBezTo>
                  <a:pt x="715" y="93"/>
                  <a:pt x="715" y="95"/>
                  <a:pt x="716" y="96"/>
                </a:cubicBezTo>
                <a:cubicBezTo>
                  <a:pt x="716" y="96"/>
                  <a:pt x="716" y="96"/>
                  <a:pt x="716" y="96"/>
                </a:cubicBezTo>
                <a:cubicBezTo>
                  <a:pt x="716" y="96"/>
                  <a:pt x="716" y="96"/>
                  <a:pt x="716" y="96"/>
                </a:cubicBezTo>
                <a:cubicBezTo>
                  <a:pt x="717" y="96"/>
                  <a:pt x="718" y="96"/>
                  <a:pt x="719" y="96"/>
                </a:cubicBezTo>
                <a:cubicBezTo>
                  <a:pt x="720" y="97"/>
                  <a:pt x="721" y="97"/>
                  <a:pt x="722" y="97"/>
                </a:cubicBezTo>
                <a:cubicBezTo>
                  <a:pt x="722" y="98"/>
                  <a:pt x="722" y="98"/>
                  <a:pt x="722" y="99"/>
                </a:cubicBezTo>
                <a:cubicBezTo>
                  <a:pt x="722" y="100"/>
                  <a:pt x="721" y="100"/>
                  <a:pt x="720" y="101"/>
                </a:cubicBezTo>
                <a:cubicBezTo>
                  <a:pt x="719" y="101"/>
                  <a:pt x="718" y="102"/>
                  <a:pt x="718" y="102"/>
                </a:cubicBezTo>
                <a:cubicBezTo>
                  <a:pt x="717" y="102"/>
                  <a:pt x="717" y="102"/>
                  <a:pt x="717" y="102"/>
                </a:cubicBezTo>
                <a:cubicBezTo>
                  <a:pt x="717" y="103"/>
                  <a:pt x="717" y="103"/>
                  <a:pt x="717" y="103"/>
                </a:cubicBezTo>
                <a:cubicBezTo>
                  <a:pt x="718" y="104"/>
                  <a:pt x="718" y="105"/>
                  <a:pt x="718" y="107"/>
                </a:cubicBezTo>
                <a:cubicBezTo>
                  <a:pt x="718" y="107"/>
                  <a:pt x="718" y="107"/>
                  <a:pt x="718" y="107"/>
                </a:cubicBezTo>
                <a:cubicBezTo>
                  <a:pt x="718" y="107"/>
                  <a:pt x="718" y="107"/>
                  <a:pt x="718" y="107"/>
                </a:cubicBezTo>
                <a:cubicBezTo>
                  <a:pt x="719" y="107"/>
                  <a:pt x="720" y="108"/>
                  <a:pt x="721" y="108"/>
                </a:cubicBezTo>
                <a:cubicBezTo>
                  <a:pt x="722" y="108"/>
                  <a:pt x="723" y="108"/>
                  <a:pt x="724" y="109"/>
                </a:cubicBezTo>
                <a:close/>
                <a:moveTo>
                  <a:pt x="618" y="1046"/>
                </a:moveTo>
                <a:cubicBezTo>
                  <a:pt x="623" y="1042"/>
                  <a:pt x="623" y="1035"/>
                  <a:pt x="618" y="1031"/>
                </a:cubicBezTo>
                <a:cubicBezTo>
                  <a:pt x="616" y="1029"/>
                  <a:pt x="613" y="1028"/>
                  <a:pt x="610" y="1028"/>
                </a:cubicBezTo>
                <a:cubicBezTo>
                  <a:pt x="607" y="1028"/>
                  <a:pt x="604" y="1029"/>
                  <a:pt x="602" y="1031"/>
                </a:cubicBezTo>
                <a:cubicBezTo>
                  <a:pt x="600" y="1033"/>
                  <a:pt x="599" y="1036"/>
                  <a:pt x="599" y="1038"/>
                </a:cubicBezTo>
                <a:cubicBezTo>
                  <a:pt x="599" y="1041"/>
                  <a:pt x="600" y="1044"/>
                  <a:pt x="602" y="1046"/>
                </a:cubicBezTo>
                <a:cubicBezTo>
                  <a:pt x="604" y="1048"/>
                  <a:pt x="607" y="1049"/>
                  <a:pt x="610" y="1049"/>
                </a:cubicBezTo>
                <a:cubicBezTo>
                  <a:pt x="613" y="1049"/>
                  <a:pt x="616" y="1048"/>
                  <a:pt x="618" y="1046"/>
                </a:cubicBezTo>
                <a:close/>
                <a:moveTo>
                  <a:pt x="606" y="59"/>
                </a:moveTo>
                <a:cubicBezTo>
                  <a:pt x="606" y="59"/>
                  <a:pt x="606" y="59"/>
                  <a:pt x="606" y="59"/>
                </a:cubicBezTo>
                <a:cubicBezTo>
                  <a:pt x="604" y="55"/>
                  <a:pt x="598" y="51"/>
                  <a:pt x="590" y="50"/>
                </a:cubicBezTo>
                <a:cubicBezTo>
                  <a:pt x="590" y="50"/>
                  <a:pt x="590" y="50"/>
                  <a:pt x="590" y="50"/>
                </a:cubicBezTo>
                <a:cubicBezTo>
                  <a:pt x="590" y="50"/>
                  <a:pt x="590" y="50"/>
                  <a:pt x="590" y="50"/>
                </a:cubicBezTo>
                <a:cubicBezTo>
                  <a:pt x="590" y="51"/>
                  <a:pt x="590" y="51"/>
                  <a:pt x="590" y="51"/>
                </a:cubicBezTo>
                <a:cubicBezTo>
                  <a:pt x="590" y="52"/>
                  <a:pt x="590" y="53"/>
                  <a:pt x="590" y="54"/>
                </a:cubicBezTo>
                <a:cubicBezTo>
                  <a:pt x="590" y="54"/>
                  <a:pt x="590" y="54"/>
                  <a:pt x="590" y="54"/>
                </a:cubicBezTo>
                <a:cubicBezTo>
                  <a:pt x="590" y="54"/>
                  <a:pt x="590" y="54"/>
                  <a:pt x="590" y="54"/>
                </a:cubicBezTo>
                <a:cubicBezTo>
                  <a:pt x="594" y="58"/>
                  <a:pt x="598" y="64"/>
                  <a:pt x="599" y="68"/>
                </a:cubicBezTo>
                <a:cubicBezTo>
                  <a:pt x="600" y="69"/>
                  <a:pt x="600" y="69"/>
                  <a:pt x="600" y="69"/>
                </a:cubicBezTo>
                <a:cubicBezTo>
                  <a:pt x="600" y="68"/>
                  <a:pt x="600" y="68"/>
                  <a:pt x="600" y="68"/>
                </a:cubicBezTo>
                <a:cubicBezTo>
                  <a:pt x="603" y="66"/>
                  <a:pt x="605" y="63"/>
                  <a:pt x="606" y="59"/>
                </a:cubicBezTo>
                <a:close/>
                <a:moveTo>
                  <a:pt x="589" y="1010"/>
                </a:moveTo>
                <a:cubicBezTo>
                  <a:pt x="590" y="1011"/>
                  <a:pt x="590" y="1011"/>
                  <a:pt x="590" y="1011"/>
                </a:cubicBezTo>
                <a:cubicBezTo>
                  <a:pt x="593" y="1016"/>
                  <a:pt x="597" y="1021"/>
                  <a:pt x="601" y="1026"/>
                </a:cubicBezTo>
                <a:cubicBezTo>
                  <a:pt x="601" y="1026"/>
                  <a:pt x="601" y="1026"/>
                  <a:pt x="601" y="1026"/>
                </a:cubicBezTo>
                <a:cubicBezTo>
                  <a:pt x="602" y="1026"/>
                  <a:pt x="602" y="1026"/>
                  <a:pt x="602" y="1026"/>
                </a:cubicBezTo>
                <a:cubicBezTo>
                  <a:pt x="603" y="1025"/>
                  <a:pt x="605" y="1025"/>
                  <a:pt x="607" y="1024"/>
                </a:cubicBezTo>
                <a:cubicBezTo>
                  <a:pt x="607" y="1024"/>
                  <a:pt x="607" y="1024"/>
                  <a:pt x="607" y="1024"/>
                </a:cubicBezTo>
                <a:cubicBezTo>
                  <a:pt x="607" y="1024"/>
                  <a:pt x="607" y="1024"/>
                  <a:pt x="607" y="1024"/>
                </a:cubicBezTo>
                <a:cubicBezTo>
                  <a:pt x="607" y="1018"/>
                  <a:pt x="605" y="1012"/>
                  <a:pt x="603" y="1006"/>
                </a:cubicBezTo>
                <a:cubicBezTo>
                  <a:pt x="603" y="1005"/>
                  <a:pt x="603" y="1005"/>
                  <a:pt x="603" y="1005"/>
                </a:cubicBezTo>
                <a:cubicBezTo>
                  <a:pt x="603" y="1005"/>
                  <a:pt x="603" y="1005"/>
                  <a:pt x="603" y="1005"/>
                </a:cubicBezTo>
                <a:cubicBezTo>
                  <a:pt x="598" y="1006"/>
                  <a:pt x="594" y="1008"/>
                  <a:pt x="590" y="1010"/>
                </a:cubicBezTo>
                <a:lnTo>
                  <a:pt x="589" y="1010"/>
                </a:lnTo>
                <a:close/>
                <a:moveTo>
                  <a:pt x="607" y="1052"/>
                </a:moveTo>
                <a:cubicBezTo>
                  <a:pt x="606" y="1052"/>
                  <a:pt x="606" y="1052"/>
                  <a:pt x="606" y="1052"/>
                </a:cubicBezTo>
                <a:cubicBezTo>
                  <a:pt x="605" y="1052"/>
                  <a:pt x="603" y="1051"/>
                  <a:pt x="602" y="1051"/>
                </a:cubicBezTo>
                <a:cubicBezTo>
                  <a:pt x="601" y="1050"/>
                  <a:pt x="601" y="1050"/>
                  <a:pt x="601" y="1050"/>
                </a:cubicBezTo>
                <a:cubicBezTo>
                  <a:pt x="601" y="1051"/>
                  <a:pt x="601" y="1051"/>
                  <a:pt x="601" y="1051"/>
                </a:cubicBezTo>
                <a:cubicBezTo>
                  <a:pt x="597" y="1055"/>
                  <a:pt x="593" y="1060"/>
                  <a:pt x="589" y="1066"/>
                </a:cubicBezTo>
                <a:cubicBezTo>
                  <a:pt x="589" y="1066"/>
                  <a:pt x="589" y="1066"/>
                  <a:pt x="589" y="1066"/>
                </a:cubicBezTo>
                <a:cubicBezTo>
                  <a:pt x="590" y="1066"/>
                  <a:pt x="590" y="1066"/>
                  <a:pt x="590" y="1066"/>
                </a:cubicBezTo>
                <a:cubicBezTo>
                  <a:pt x="594" y="1069"/>
                  <a:pt x="598" y="1070"/>
                  <a:pt x="603" y="1071"/>
                </a:cubicBezTo>
                <a:cubicBezTo>
                  <a:pt x="603" y="1071"/>
                  <a:pt x="603" y="1071"/>
                  <a:pt x="603" y="1071"/>
                </a:cubicBezTo>
                <a:cubicBezTo>
                  <a:pt x="603" y="1071"/>
                  <a:pt x="603" y="1071"/>
                  <a:pt x="603" y="1071"/>
                </a:cubicBezTo>
                <a:cubicBezTo>
                  <a:pt x="605" y="1065"/>
                  <a:pt x="606" y="1059"/>
                  <a:pt x="607" y="1053"/>
                </a:cubicBezTo>
                <a:lnTo>
                  <a:pt x="607" y="1052"/>
                </a:lnTo>
                <a:close/>
                <a:moveTo>
                  <a:pt x="607" y="50"/>
                </a:moveTo>
                <a:cubicBezTo>
                  <a:pt x="607" y="47"/>
                  <a:pt x="606" y="44"/>
                  <a:pt x="604" y="41"/>
                </a:cubicBezTo>
                <a:cubicBezTo>
                  <a:pt x="604" y="40"/>
                  <a:pt x="604" y="40"/>
                  <a:pt x="604" y="40"/>
                </a:cubicBezTo>
                <a:cubicBezTo>
                  <a:pt x="604" y="40"/>
                  <a:pt x="604" y="40"/>
                  <a:pt x="604" y="40"/>
                </a:cubicBezTo>
                <a:cubicBezTo>
                  <a:pt x="603" y="40"/>
                  <a:pt x="601" y="40"/>
                  <a:pt x="599" y="40"/>
                </a:cubicBezTo>
                <a:cubicBezTo>
                  <a:pt x="594" y="40"/>
                  <a:pt x="590" y="42"/>
                  <a:pt x="586" y="44"/>
                </a:cubicBezTo>
                <a:cubicBezTo>
                  <a:pt x="586" y="44"/>
                  <a:pt x="586" y="44"/>
                  <a:pt x="586" y="44"/>
                </a:cubicBezTo>
                <a:cubicBezTo>
                  <a:pt x="586" y="44"/>
                  <a:pt x="586" y="44"/>
                  <a:pt x="586" y="44"/>
                </a:cubicBezTo>
                <a:cubicBezTo>
                  <a:pt x="587" y="45"/>
                  <a:pt x="588" y="46"/>
                  <a:pt x="589" y="47"/>
                </a:cubicBezTo>
                <a:cubicBezTo>
                  <a:pt x="589" y="48"/>
                  <a:pt x="589" y="48"/>
                  <a:pt x="589" y="48"/>
                </a:cubicBezTo>
                <a:cubicBezTo>
                  <a:pt x="589" y="48"/>
                  <a:pt x="589" y="48"/>
                  <a:pt x="589" y="48"/>
                </a:cubicBezTo>
                <a:cubicBezTo>
                  <a:pt x="595" y="47"/>
                  <a:pt x="603" y="49"/>
                  <a:pt x="607" y="51"/>
                </a:cubicBezTo>
                <a:cubicBezTo>
                  <a:pt x="607" y="52"/>
                  <a:pt x="607" y="52"/>
                  <a:pt x="607" y="52"/>
                </a:cubicBezTo>
                <a:cubicBezTo>
                  <a:pt x="607" y="51"/>
                  <a:pt x="607" y="51"/>
                  <a:pt x="607" y="51"/>
                </a:cubicBezTo>
                <a:cubicBezTo>
                  <a:pt x="607" y="51"/>
                  <a:pt x="607" y="50"/>
                  <a:pt x="607" y="50"/>
                </a:cubicBezTo>
                <a:close/>
                <a:moveTo>
                  <a:pt x="589" y="57"/>
                </a:moveTo>
                <a:cubicBezTo>
                  <a:pt x="588" y="57"/>
                  <a:pt x="588" y="57"/>
                  <a:pt x="588" y="57"/>
                </a:cubicBezTo>
                <a:cubicBezTo>
                  <a:pt x="588" y="57"/>
                  <a:pt x="588" y="57"/>
                  <a:pt x="588" y="57"/>
                </a:cubicBezTo>
                <a:cubicBezTo>
                  <a:pt x="587" y="58"/>
                  <a:pt x="586" y="59"/>
                  <a:pt x="585" y="59"/>
                </a:cubicBezTo>
                <a:cubicBezTo>
                  <a:pt x="585" y="59"/>
                  <a:pt x="585" y="59"/>
                  <a:pt x="585" y="59"/>
                </a:cubicBezTo>
                <a:cubicBezTo>
                  <a:pt x="585" y="60"/>
                  <a:pt x="585" y="60"/>
                  <a:pt x="585" y="60"/>
                </a:cubicBezTo>
                <a:cubicBezTo>
                  <a:pt x="585" y="65"/>
                  <a:pt x="584" y="72"/>
                  <a:pt x="581" y="76"/>
                </a:cubicBezTo>
                <a:cubicBezTo>
                  <a:pt x="580" y="76"/>
                  <a:pt x="580" y="76"/>
                  <a:pt x="580" y="76"/>
                </a:cubicBezTo>
                <a:cubicBezTo>
                  <a:pt x="581" y="76"/>
                  <a:pt x="581" y="76"/>
                  <a:pt x="581" y="76"/>
                </a:cubicBezTo>
                <a:cubicBezTo>
                  <a:pt x="581" y="76"/>
                  <a:pt x="582" y="76"/>
                  <a:pt x="582" y="76"/>
                </a:cubicBezTo>
                <a:cubicBezTo>
                  <a:pt x="586" y="76"/>
                  <a:pt x="589" y="75"/>
                  <a:pt x="593" y="74"/>
                </a:cubicBezTo>
                <a:cubicBezTo>
                  <a:pt x="593" y="73"/>
                  <a:pt x="593" y="73"/>
                  <a:pt x="593" y="73"/>
                </a:cubicBezTo>
                <a:cubicBezTo>
                  <a:pt x="593" y="73"/>
                  <a:pt x="593" y="73"/>
                  <a:pt x="593" y="73"/>
                </a:cubicBezTo>
                <a:cubicBezTo>
                  <a:pt x="594" y="69"/>
                  <a:pt x="593" y="62"/>
                  <a:pt x="589" y="57"/>
                </a:cubicBezTo>
                <a:close/>
                <a:moveTo>
                  <a:pt x="580" y="711"/>
                </a:moveTo>
                <a:cubicBezTo>
                  <a:pt x="580" y="713"/>
                  <a:pt x="580" y="713"/>
                  <a:pt x="580" y="713"/>
                </a:cubicBezTo>
                <a:cubicBezTo>
                  <a:pt x="582" y="713"/>
                  <a:pt x="582" y="713"/>
                  <a:pt x="582" y="713"/>
                </a:cubicBezTo>
                <a:cubicBezTo>
                  <a:pt x="583" y="713"/>
                  <a:pt x="584" y="713"/>
                  <a:pt x="585" y="713"/>
                </a:cubicBezTo>
                <a:cubicBezTo>
                  <a:pt x="590" y="713"/>
                  <a:pt x="595" y="713"/>
                  <a:pt x="600" y="715"/>
                </a:cubicBezTo>
                <a:cubicBezTo>
                  <a:pt x="601" y="715"/>
                  <a:pt x="601" y="715"/>
                  <a:pt x="601" y="715"/>
                </a:cubicBezTo>
                <a:cubicBezTo>
                  <a:pt x="601" y="715"/>
                  <a:pt x="601" y="715"/>
                  <a:pt x="601" y="715"/>
                </a:cubicBezTo>
                <a:cubicBezTo>
                  <a:pt x="618" y="700"/>
                  <a:pt x="649" y="683"/>
                  <a:pt x="670" y="681"/>
                </a:cubicBezTo>
                <a:cubicBezTo>
                  <a:pt x="673" y="680"/>
                  <a:pt x="673" y="680"/>
                  <a:pt x="673" y="680"/>
                </a:cubicBezTo>
                <a:cubicBezTo>
                  <a:pt x="671" y="679"/>
                  <a:pt x="671" y="679"/>
                  <a:pt x="671" y="679"/>
                </a:cubicBezTo>
                <a:cubicBezTo>
                  <a:pt x="659" y="667"/>
                  <a:pt x="645" y="658"/>
                  <a:pt x="629" y="652"/>
                </a:cubicBezTo>
                <a:cubicBezTo>
                  <a:pt x="628" y="652"/>
                  <a:pt x="628" y="652"/>
                  <a:pt x="628" y="652"/>
                </a:cubicBezTo>
                <a:cubicBezTo>
                  <a:pt x="628" y="652"/>
                  <a:pt x="628" y="652"/>
                  <a:pt x="628" y="652"/>
                </a:cubicBezTo>
                <a:cubicBezTo>
                  <a:pt x="609" y="660"/>
                  <a:pt x="587" y="683"/>
                  <a:pt x="580" y="711"/>
                </a:cubicBezTo>
                <a:close/>
                <a:moveTo>
                  <a:pt x="620" y="775"/>
                </a:moveTo>
                <a:cubicBezTo>
                  <a:pt x="619" y="774"/>
                  <a:pt x="619" y="774"/>
                  <a:pt x="619" y="774"/>
                </a:cubicBezTo>
                <a:cubicBezTo>
                  <a:pt x="618" y="775"/>
                  <a:pt x="618" y="775"/>
                  <a:pt x="618" y="775"/>
                </a:cubicBezTo>
                <a:cubicBezTo>
                  <a:pt x="614" y="780"/>
                  <a:pt x="609" y="783"/>
                  <a:pt x="603" y="785"/>
                </a:cubicBezTo>
                <a:cubicBezTo>
                  <a:pt x="603" y="786"/>
                  <a:pt x="603" y="786"/>
                  <a:pt x="603" y="786"/>
                </a:cubicBezTo>
                <a:cubicBezTo>
                  <a:pt x="602" y="787"/>
                  <a:pt x="602" y="787"/>
                  <a:pt x="602" y="787"/>
                </a:cubicBezTo>
                <a:cubicBezTo>
                  <a:pt x="602" y="808"/>
                  <a:pt x="593" y="839"/>
                  <a:pt x="580" y="855"/>
                </a:cubicBezTo>
                <a:cubicBezTo>
                  <a:pt x="579" y="857"/>
                  <a:pt x="579" y="857"/>
                  <a:pt x="579" y="857"/>
                </a:cubicBezTo>
                <a:cubicBezTo>
                  <a:pt x="582" y="857"/>
                  <a:pt x="582" y="857"/>
                  <a:pt x="582" y="857"/>
                </a:cubicBezTo>
                <a:cubicBezTo>
                  <a:pt x="583" y="857"/>
                  <a:pt x="584" y="857"/>
                  <a:pt x="585" y="857"/>
                </a:cubicBezTo>
                <a:cubicBezTo>
                  <a:pt x="601" y="857"/>
                  <a:pt x="617" y="854"/>
                  <a:pt x="632" y="848"/>
                </a:cubicBezTo>
                <a:cubicBezTo>
                  <a:pt x="632" y="848"/>
                  <a:pt x="632" y="848"/>
                  <a:pt x="632" y="848"/>
                </a:cubicBezTo>
                <a:cubicBezTo>
                  <a:pt x="632" y="848"/>
                  <a:pt x="632" y="848"/>
                  <a:pt x="632" y="848"/>
                </a:cubicBezTo>
                <a:cubicBezTo>
                  <a:pt x="639" y="830"/>
                  <a:pt x="637" y="800"/>
                  <a:pt x="620" y="775"/>
                </a:cubicBezTo>
                <a:close/>
                <a:moveTo>
                  <a:pt x="578" y="43"/>
                </a:moveTo>
                <a:cubicBezTo>
                  <a:pt x="578" y="43"/>
                  <a:pt x="578" y="43"/>
                  <a:pt x="578" y="43"/>
                </a:cubicBezTo>
                <a:cubicBezTo>
                  <a:pt x="579" y="43"/>
                  <a:pt x="579" y="43"/>
                  <a:pt x="579" y="43"/>
                </a:cubicBezTo>
                <a:cubicBezTo>
                  <a:pt x="579" y="43"/>
                  <a:pt x="579" y="43"/>
                  <a:pt x="580" y="43"/>
                </a:cubicBezTo>
                <a:cubicBezTo>
                  <a:pt x="581" y="43"/>
                  <a:pt x="582" y="43"/>
                  <a:pt x="583" y="43"/>
                </a:cubicBezTo>
                <a:cubicBezTo>
                  <a:pt x="583" y="43"/>
                  <a:pt x="583" y="43"/>
                  <a:pt x="583" y="43"/>
                </a:cubicBezTo>
                <a:cubicBezTo>
                  <a:pt x="583" y="43"/>
                  <a:pt x="583" y="43"/>
                  <a:pt x="583" y="43"/>
                </a:cubicBezTo>
                <a:cubicBezTo>
                  <a:pt x="587" y="39"/>
                  <a:pt x="594" y="35"/>
                  <a:pt x="599" y="34"/>
                </a:cubicBezTo>
                <a:cubicBezTo>
                  <a:pt x="599" y="34"/>
                  <a:pt x="599" y="34"/>
                  <a:pt x="599" y="34"/>
                </a:cubicBezTo>
                <a:cubicBezTo>
                  <a:pt x="599" y="34"/>
                  <a:pt x="599" y="34"/>
                  <a:pt x="599" y="34"/>
                </a:cubicBezTo>
                <a:cubicBezTo>
                  <a:pt x="596" y="31"/>
                  <a:pt x="592" y="29"/>
                  <a:pt x="589" y="28"/>
                </a:cubicBezTo>
                <a:cubicBezTo>
                  <a:pt x="589" y="28"/>
                  <a:pt x="589" y="28"/>
                  <a:pt x="589" y="28"/>
                </a:cubicBezTo>
                <a:cubicBezTo>
                  <a:pt x="588" y="28"/>
                  <a:pt x="588" y="28"/>
                  <a:pt x="588" y="28"/>
                </a:cubicBezTo>
                <a:cubicBezTo>
                  <a:pt x="584" y="30"/>
                  <a:pt x="580" y="36"/>
                  <a:pt x="578" y="43"/>
                </a:cubicBezTo>
                <a:close/>
                <a:moveTo>
                  <a:pt x="583" y="48"/>
                </a:moveTo>
                <a:cubicBezTo>
                  <a:pt x="583" y="48"/>
                  <a:pt x="581" y="47"/>
                  <a:pt x="580" y="47"/>
                </a:cubicBezTo>
                <a:cubicBezTo>
                  <a:pt x="579" y="47"/>
                  <a:pt x="578" y="48"/>
                  <a:pt x="577" y="49"/>
                </a:cubicBezTo>
                <a:cubicBezTo>
                  <a:pt x="575" y="51"/>
                  <a:pt x="575" y="53"/>
                  <a:pt x="577" y="55"/>
                </a:cubicBezTo>
                <a:cubicBezTo>
                  <a:pt x="578" y="56"/>
                  <a:pt x="579" y="56"/>
                  <a:pt x="581" y="56"/>
                </a:cubicBezTo>
                <a:cubicBezTo>
                  <a:pt x="582" y="56"/>
                  <a:pt x="583" y="55"/>
                  <a:pt x="584" y="54"/>
                </a:cubicBezTo>
                <a:cubicBezTo>
                  <a:pt x="585" y="54"/>
                  <a:pt x="585" y="52"/>
                  <a:pt x="585" y="51"/>
                </a:cubicBezTo>
                <a:cubicBezTo>
                  <a:pt x="585" y="50"/>
                  <a:pt x="584" y="49"/>
                  <a:pt x="583" y="48"/>
                </a:cubicBezTo>
                <a:close/>
                <a:moveTo>
                  <a:pt x="574" y="1032"/>
                </a:moveTo>
                <a:cubicBezTo>
                  <a:pt x="574" y="1032"/>
                  <a:pt x="574" y="1032"/>
                  <a:pt x="574" y="1032"/>
                </a:cubicBezTo>
                <a:cubicBezTo>
                  <a:pt x="581" y="1034"/>
                  <a:pt x="587" y="1035"/>
                  <a:pt x="594" y="1035"/>
                </a:cubicBezTo>
                <a:cubicBezTo>
                  <a:pt x="594" y="1035"/>
                  <a:pt x="594" y="1035"/>
                  <a:pt x="594" y="1035"/>
                </a:cubicBezTo>
                <a:cubicBezTo>
                  <a:pt x="595" y="1035"/>
                  <a:pt x="595" y="1035"/>
                  <a:pt x="595" y="1035"/>
                </a:cubicBezTo>
                <a:cubicBezTo>
                  <a:pt x="595" y="1033"/>
                  <a:pt x="596" y="1032"/>
                  <a:pt x="597" y="1031"/>
                </a:cubicBezTo>
                <a:cubicBezTo>
                  <a:pt x="597" y="1030"/>
                  <a:pt x="597" y="1030"/>
                  <a:pt x="597" y="1030"/>
                </a:cubicBezTo>
                <a:cubicBezTo>
                  <a:pt x="596" y="1030"/>
                  <a:pt x="596" y="1030"/>
                  <a:pt x="596" y="1030"/>
                </a:cubicBezTo>
                <a:cubicBezTo>
                  <a:pt x="592" y="1026"/>
                  <a:pt x="586" y="1023"/>
                  <a:pt x="580" y="1020"/>
                </a:cubicBezTo>
                <a:cubicBezTo>
                  <a:pt x="579" y="1019"/>
                  <a:pt x="579" y="1019"/>
                  <a:pt x="579" y="1019"/>
                </a:cubicBezTo>
                <a:cubicBezTo>
                  <a:pt x="579" y="1020"/>
                  <a:pt x="579" y="1020"/>
                  <a:pt x="579" y="1020"/>
                </a:cubicBezTo>
                <a:cubicBezTo>
                  <a:pt x="576" y="1023"/>
                  <a:pt x="575" y="1027"/>
                  <a:pt x="574" y="1031"/>
                </a:cubicBezTo>
                <a:lnTo>
                  <a:pt x="574" y="1032"/>
                </a:lnTo>
                <a:close/>
                <a:moveTo>
                  <a:pt x="596" y="1046"/>
                </a:moveTo>
                <a:cubicBezTo>
                  <a:pt x="597" y="1046"/>
                  <a:pt x="597" y="1046"/>
                  <a:pt x="597" y="1046"/>
                </a:cubicBezTo>
                <a:cubicBezTo>
                  <a:pt x="596" y="1046"/>
                  <a:pt x="596" y="1046"/>
                  <a:pt x="596" y="1046"/>
                </a:cubicBezTo>
                <a:cubicBezTo>
                  <a:pt x="596" y="1045"/>
                  <a:pt x="595" y="1043"/>
                  <a:pt x="595" y="1042"/>
                </a:cubicBezTo>
                <a:cubicBezTo>
                  <a:pt x="594" y="1041"/>
                  <a:pt x="594" y="1041"/>
                  <a:pt x="594" y="1041"/>
                </a:cubicBezTo>
                <a:cubicBezTo>
                  <a:pt x="594" y="1041"/>
                  <a:pt x="594" y="1041"/>
                  <a:pt x="594" y="1041"/>
                </a:cubicBezTo>
                <a:cubicBezTo>
                  <a:pt x="587" y="1041"/>
                  <a:pt x="581" y="1043"/>
                  <a:pt x="574" y="1044"/>
                </a:cubicBezTo>
                <a:cubicBezTo>
                  <a:pt x="574" y="1045"/>
                  <a:pt x="574" y="1045"/>
                  <a:pt x="574" y="1045"/>
                </a:cubicBezTo>
                <a:cubicBezTo>
                  <a:pt x="574" y="1045"/>
                  <a:pt x="574" y="1045"/>
                  <a:pt x="574" y="1045"/>
                </a:cubicBezTo>
                <a:cubicBezTo>
                  <a:pt x="575" y="1049"/>
                  <a:pt x="576" y="1053"/>
                  <a:pt x="579" y="1057"/>
                </a:cubicBezTo>
                <a:cubicBezTo>
                  <a:pt x="579" y="1057"/>
                  <a:pt x="579" y="1057"/>
                  <a:pt x="579" y="1057"/>
                </a:cubicBezTo>
                <a:cubicBezTo>
                  <a:pt x="580" y="1057"/>
                  <a:pt x="580" y="1057"/>
                  <a:pt x="580" y="1057"/>
                </a:cubicBezTo>
                <a:cubicBezTo>
                  <a:pt x="586" y="1054"/>
                  <a:pt x="591" y="1050"/>
                  <a:pt x="596" y="1046"/>
                </a:cubicBezTo>
                <a:close/>
                <a:moveTo>
                  <a:pt x="915" y="419"/>
                </a:moveTo>
                <a:cubicBezTo>
                  <a:pt x="915" y="420"/>
                  <a:pt x="915" y="421"/>
                  <a:pt x="915" y="423"/>
                </a:cubicBezTo>
                <a:cubicBezTo>
                  <a:pt x="915" y="424"/>
                  <a:pt x="915" y="425"/>
                  <a:pt x="915" y="426"/>
                </a:cubicBezTo>
                <a:cubicBezTo>
                  <a:pt x="915" y="427"/>
                  <a:pt x="915" y="427"/>
                  <a:pt x="915" y="427"/>
                </a:cubicBezTo>
                <a:cubicBezTo>
                  <a:pt x="913" y="427"/>
                  <a:pt x="910" y="428"/>
                  <a:pt x="907" y="429"/>
                </a:cubicBezTo>
                <a:cubicBezTo>
                  <a:pt x="905" y="430"/>
                  <a:pt x="902" y="431"/>
                  <a:pt x="899" y="431"/>
                </a:cubicBezTo>
                <a:cubicBezTo>
                  <a:pt x="899" y="432"/>
                  <a:pt x="899" y="432"/>
                  <a:pt x="899" y="432"/>
                </a:cubicBezTo>
                <a:cubicBezTo>
                  <a:pt x="898" y="432"/>
                  <a:pt x="898" y="432"/>
                  <a:pt x="898" y="432"/>
                </a:cubicBezTo>
                <a:cubicBezTo>
                  <a:pt x="898" y="437"/>
                  <a:pt x="898" y="441"/>
                  <a:pt x="897" y="444"/>
                </a:cubicBezTo>
                <a:cubicBezTo>
                  <a:pt x="897" y="445"/>
                  <a:pt x="897" y="445"/>
                  <a:pt x="897" y="445"/>
                </a:cubicBezTo>
                <a:cubicBezTo>
                  <a:pt x="898" y="446"/>
                  <a:pt x="898" y="446"/>
                  <a:pt x="898" y="446"/>
                </a:cubicBezTo>
                <a:cubicBezTo>
                  <a:pt x="900" y="447"/>
                  <a:pt x="902" y="448"/>
                  <a:pt x="905" y="450"/>
                </a:cubicBezTo>
                <a:cubicBezTo>
                  <a:pt x="907" y="451"/>
                  <a:pt x="910" y="452"/>
                  <a:pt x="912" y="453"/>
                </a:cubicBezTo>
                <a:cubicBezTo>
                  <a:pt x="911" y="456"/>
                  <a:pt x="911" y="459"/>
                  <a:pt x="910" y="461"/>
                </a:cubicBezTo>
                <a:cubicBezTo>
                  <a:pt x="907" y="462"/>
                  <a:pt x="905" y="462"/>
                  <a:pt x="902" y="462"/>
                </a:cubicBezTo>
                <a:cubicBezTo>
                  <a:pt x="899" y="462"/>
                  <a:pt x="896" y="462"/>
                  <a:pt x="893" y="463"/>
                </a:cubicBezTo>
                <a:cubicBezTo>
                  <a:pt x="892" y="463"/>
                  <a:pt x="892" y="463"/>
                  <a:pt x="892" y="463"/>
                </a:cubicBezTo>
                <a:cubicBezTo>
                  <a:pt x="892" y="464"/>
                  <a:pt x="892" y="464"/>
                  <a:pt x="892" y="464"/>
                </a:cubicBezTo>
                <a:cubicBezTo>
                  <a:pt x="891" y="467"/>
                  <a:pt x="889" y="471"/>
                  <a:pt x="888" y="475"/>
                </a:cubicBezTo>
                <a:cubicBezTo>
                  <a:pt x="887" y="476"/>
                  <a:pt x="887" y="476"/>
                  <a:pt x="887" y="476"/>
                </a:cubicBezTo>
                <a:cubicBezTo>
                  <a:pt x="888" y="476"/>
                  <a:pt x="888" y="476"/>
                  <a:pt x="888" y="476"/>
                </a:cubicBezTo>
                <a:cubicBezTo>
                  <a:pt x="890" y="478"/>
                  <a:pt x="892" y="480"/>
                  <a:pt x="894" y="482"/>
                </a:cubicBezTo>
                <a:cubicBezTo>
                  <a:pt x="896" y="483"/>
                  <a:pt x="898" y="485"/>
                  <a:pt x="900" y="487"/>
                </a:cubicBezTo>
                <a:cubicBezTo>
                  <a:pt x="899" y="489"/>
                  <a:pt x="898" y="492"/>
                  <a:pt x="896" y="494"/>
                </a:cubicBezTo>
                <a:cubicBezTo>
                  <a:pt x="894" y="494"/>
                  <a:pt x="891" y="493"/>
                  <a:pt x="888" y="493"/>
                </a:cubicBezTo>
                <a:cubicBezTo>
                  <a:pt x="885" y="493"/>
                  <a:pt x="882" y="492"/>
                  <a:pt x="880" y="492"/>
                </a:cubicBezTo>
                <a:cubicBezTo>
                  <a:pt x="879" y="492"/>
                  <a:pt x="879" y="492"/>
                  <a:pt x="879" y="492"/>
                </a:cubicBezTo>
                <a:cubicBezTo>
                  <a:pt x="878" y="493"/>
                  <a:pt x="878" y="493"/>
                  <a:pt x="878" y="493"/>
                </a:cubicBezTo>
                <a:cubicBezTo>
                  <a:pt x="876" y="496"/>
                  <a:pt x="874" y="500"/>
                  <a:pt x="871" y="503"/>
                </a:cubicBezTo>
                <a:cubicBezTo>
                  <a:pt x="871" y="503"/>
                  <a:pt x="871" y="503"/>
                  <a:pt x="871" y="503"/>
                </a:cubicBezTo>
                <a:cubicBezTo>
                  <a:pt x="871" y="504"/>
                  <a:pt x="871" y="504"/>
                  <a:pt x="871" y="504"/>
                </a:cubicBezTo>
                <a:cubicBezTo>
                  <a:pt x="873" y="506"/>
                  <a:pt x="874" y="508"/>
                  <a:pt x="876" y="511"/>
                </a:cubicBezTo>
                <a:cubicBezTo>
                  <a:pt x="877" y="513"/>
                  <a:pt x="879" y="515"/>
                  <a:pt x="880" y="517"/>
                </a:cubicBezTo>
                <a:cubicBezTo>
                  <a:pt x="879" y="519"/>
                  <a:pt x="877" y="521"/>
                  <a:pt x="875" y="523"/>
                </a:cubicBezTo>
                <a:cubicBezTo>
                  <a:pt x="872" y="522"/>
                  <a:pt x="870" y="521"/>
                  <a:pt x="867" y="521"/>
                </a:cubicBezTo>
                <a:cubicBezTo>
                  <a:pt x="864" y="520"/>
                  <a:pt x="862" y="519"/>
                  <a:pt x="859" y="518"/>
                </a:cubicBezTo>
                <a:cubicBezTo>
                  <a:pt x="858" y="518"/>
                  <a:pt x="858" y="518"/>
                  <a:pt x="858" y="518"/>
                </a:cubicBezTo>
                <a:cubicBezTo>
                  <a:pt x="858" y="518"/>
                  <a:pt x="858" y="518"/>
                  <a:pt x="858" y="518"/>
                </a:cubicBezTo>
                <a:cubicBezTo>
                  <a:pt x="855" y="521"/>
                  <a:pt x="852" y="524"/>
                  <a:pt x="848" y="527"/>
                </a:cubicBezTo>
                <a:cubicBezTo>
                  <a:pt x="848" y="527"/>
                  <a:pt x="848" y="527"/>
                  <a:pt x="848" y="527"/>
                </a:cubicBezTo>
                <a:cubicBezTo>
                  <a:pt x="848" y="528"/>
                  <a:pt x="848" y="528"/>
                  <a:pt x="848" y="528"/>
                </a:cubicBezTo>
                <a:cubicBezTo>
                  <a:pt x="849" y="530"/>
                  <a:pt x="850" y="533"/>
                  <a:pt x="851" y="535"/>
                </a:cubicBezTo>
                <a:cubicBezTo>
                  <a:pt x="852" y="538"/>
                  <a:pt x="853" y="540"/>
                  <a:pt x="854" y="542"/>
                </a:cubicBezTo>
                <a:cubicBezTo>
                  <a:pt x="851" y="544"/>
                  <a:pt x="849" y="546"/>
                  <a:pt x="847" y="547"/>
                </a:cubicBezTo>
                <a:cubicBezTo>
                  <a:pt x="845" y="546"/>
                  <a:pt x="842" y="545"/>
                  <a:pt x="840" y="543"/>
                </a:cubicBezTo>
                <a:cubicBezTo>
                  <a:pt x="838" y="542"/>
                  <a:pt x="835" y="540"/>
                  <a:pt x="833" y="539"/>
                </a:cubicBezTo>
                <a:cubicBezTo>
                  <a:pt x="832" y="539"/>
                  <a:pt x="832" y="539"/>
                  <a:pt x="832" y="539"/>
                </a:cubicBezTo>
                <a:cubicBezTo>
                  <a:pt x="831" y="539"/>
                  <a:pt x="831" y="539"/>
                  <a:pt x="831" y="539"/>
                </a:cubicBezTo>
                <a:cubicBezTo>
                  <a:pt x="828" y="541"/>
                  <a:pt x="824" y="543"/>
                  <a:pt x="820" y="545"/>
                </a:cubicBezTo>
                <a:cubicBezTo>
                  <a:pt x="819" y="546"/>
                  <a:pt x="819" y="546"/>
                  <a:pt x="819" y="546"/>
                </a:cubicBezTo>
                <a:cubicBezTo>
                  <a:pt x="819" y="547"/>
                  <a:pt x="819" y="547"/>
                  <a:pt x="819" y="547"/>
                </a:cubicBezTo>
                <a:cubicBezTo>
                  <a:pt x="820" y="549"/>
                  <a:pt x="820" y="552"/>
                  <a:pt x="821" y="554"/>
                </a:cubicBezTo>
                <a:cubicBezTo>
                  <a:pt x="821" y="557"/>
                  <a:pt x="821" y="559"/>
                  <a:pt x="822" y="562"/>
                </a:cubicBezTo>
                <a:cubicBezTo>
                  <a:pt x="819" y="563"/>
                  <a:pt x="816" y="564"/>
                  <a:pt x="814" y="565"/>
                </a:cubicBezTo>
                <a:cubicBezTo>
                  <a:pt x="812" y="563"/>
                  <a:pt x="810" y="562"/>
                  <a:pt x="808" y="560"/>
                </a:cubicBezTo>
                <a:cubicBezTo>
                  <a:pt x="806" y="558"/>
                  <a:pt x="804" y="556"/>
                  <a:pt x="802" y="554"/>
                </a:cubicBezTo>
                <a:cubicBezTo>
                  <a:pt x="801" y="554"/>
                  <a:pt x="801" y="554"/>
                  <a:pt x="801" y="554"/>
                </a:cubicBezTo>
                <a:cubicBezTo>
                  <a:pt x="801" y="554"/>
                  <a:pt x="801" y="554"/>
                  <a:pt x="801" y="554"/>
                </a:cubicBezTo>
                <a:cubicBezTo>
                  <a:pt x="796" y="555"/>
                  <a:pt x="792" y="557"/>
                  <a:pt x="788" y="558"/>
                </a:cubicBezTo>
                <a:cubicBezTo>
                  <a:pt x="787" y="558"/>
                  <a:pt x="787" y="558"/>
                  <a:pt x="787" y="558"/>
                </a:cubicBezTo>
                <a:cubicBezTo>
                  <a:pt x="787" y="559"/>
                  <a:pt x="787" y="559"/>
                  <a:pt x="787" y="559"/>
                </a:cubicBezTo>
                <a:cubicBezTo>
                  <a:pt x="787" y="561"/>
                  <a:pt x="787" y="564"/>
                  <a:pt x="786" y="567"/>
                </a:cubicBezTo>
                <a:cubicBezTo>
                  <a:pt x="786" y="569"/>
                  <a:pt x="786" y="572"/>
                  <a:pt x="786" y="574"/>
                </a:cubicBezTo>
                <a:cubicBezTo>
                  <a:pt x="783" y="575"/>
                  <a:pt x="780" y="575"/>
                  <a:pt x="777" y="576"/>
                </a:cubicBezTo>
                <a:cubicBezTo>
                  <a:pt x="776" y="574"/>
                  <a:pt x="774" y="572"/>
                  <a:pt x="773" y="570"/>
                </a:cubicBezTo>
                <a:cubicBezTo>
                  <a:pt x="771" y="567"/>
                  <a:pt x="770" y="565"/>
                  <a:pt x="768" y="563"/>
                </a:cubicBezTo>
                <a:cubicBezTo>
                  <a:pt x="768" y="562"/>
                  <a:pt x="768" y="562"/>
                  <a:pt x="768" y="562"/>
                </a:cubicBezTo>
                <a:cubicBezTo>
                  <a:pt x="767" y="562"/>
                  <a:pt x="767" y="562"/>
                  <a:pt x="767" y="562"/>
                </a:cubicBezTo>
                <a:cubicBezTo>
                  <a:pt x="763" y="563"/>
                  <a:pt x="759" y="563"/>
                  <a:pt x="754" y="564"/>
                </a:cubicBezTo>
                <a:cubicBezTo>
                  <a:pt x="753" y="564"/>
                  <a:pt x="753" y="564"/>
                  <a:pt x="753" y="564"/>
                </a:cubicBezTo>
                <a:cubicBezTo>
                  <a:pt x="753" y="564"/>
                  <a:pt x="753" y="564"/>
                  <a:pt x="753" y="564"/>
                </a:cubicBezTo>
                <a:cubicBezTo>
                  <a:pt x="752" y="567"/>
                  <a:pt x="751" y="569"/>
                  <a:pt x="750" y="572"/>
                </a:cubicBezTo>
                <a:cubicBezTo>
                  <a:pt x="749" y="574"/>
                  <a:pt x="748" y="577"/>
                  <a:pt x="747" y="579"/>
                </a:cubicBezTo>
                <a:cubicBezTo>
                  <a:pt x="747" y="579"/>
                  <a:pt x="747" y="579"/>
                  <a:pt x="747" y="579"/>
                </a:cubicBezTo>
                <a:cubicBezTo>
                  <a:pt x="744" y="579"/>
                  <a:pt x="741" y="579"/>
                  <a:pt x="738" y="579"/>
                </a:cubicBezTo>
                <a:cubicBezTo>
                  <a:pt x="738" y="579"/>
                  <a:pt x="738" y="579"/>
                  <a:pt x="738" y="579"/>
                </a:cubicBezTo>
                <a:cubicBezTo>
                  <a:pt x="737" y="577"/>
                  <a:pt x="737" y="574"/>
                  <a:pt x="736" y="572"/>
                </a:cubicBezTo>
                <a:cubicBezTo>
                  <a:pt x="735" y="569"/>
                  <a:pt x="734" y="567"/>
                  <a:pt x="733" y="564"/>
                </a:cubicBezTo>
                <a:cubicBezTo>
                  <a:pt x="733" y="564"/>
                  <a:pt x="733" y="564"/>
                  <a:pt x="733" y="564"/>
                </a:cubicBezTo>
                <a:cubicBezTo>
                  <a:pt x="732" y="564"/>
                  <a:pt x="732" y="564"/>
                  <a:pt x="732" y="564"/>
                </a:cubicBezTo>
                <a:cubicBezTo>
                  <a:pt x="727" y="563"/>
                  <a:pt x="723" y="563"/>
                  <a:pt x="719" y="562"/>
                </a:cubicBezTo>
                <a:cubicBezTo>
                  <a:pt x="718" y="562"/>
                  <a:pt x="718" y="562"/>
                  <a:pt x="718" y="562"/>
                </a:cubicBezTo>
                <a:cubicBezTo>
                  <a:pt x="717" y="563"/>
                  <a:pt x="717" y="563"/>
                  <a:pt x="717" y="563"/>
                </a:cubicBezTo>
                <a:cubicBezTo>
                  <a:pt x="716" y="565"/>
                  <a:pt x="714" y="567"/>
                  <a:pt x="713" y="570"/>
                </a:cubicBezTo>
                <a:cubicBezTo>
                  <a:pt x="712" y="572"/>
                  <a:pt x="710" y="574"/>
                  <a:pt x="709" y="576"/>
                </a:cubicBezTo>
                <a:cubicBezTo>
                  <a:pt x="706" y="575"/>
                  <a:pt x="703" y="575"/>
                  <a:pt x="700" y="574"/>
                </a:cubicBezTo>
                <a:cubicBezTo>
                  <a:pt x="700" y="572"/>
                  <a:pt x="700" y="569"/>
                  <a:pt x="699" y="567"/>
                </a:cubicBezTo>
                <a:cubicBezTo>
                  <a:pt x="699" y="564"/>
                  <a:pt x="699" y="561"/>
                  <a:pt x="699" y="559"/>
                </a:cubicBezTo>
                <a:cubicBezTo>
                  <a:pt x="699" y="558"/>
                  <a:pt x="699" y="558"/>
                  <a:pt x="699" y="558"/>
                </a:cubicBezTo>
                <a:cubicBezTo>
                  <a:pt x="698" y="558"/>
                  <a:pt x="698" y="558"/>
                  <a:pt x="698" y="558"/>
                </a:cubicBezTo>
                <a:cubicBezTo>
                  <a:pt x="694" y="557"/>
                  <a:pt x="689" y="555"/>
                  <a:pt x="685" y="554"/>
                </a:cubicBezTo>
                <a:cubicBezTo>
                  <a:pt x="684" y="554"/>
                  <a:pt x="684" y="554"/>
                  <a:pt x="684" y="554"/>
                </a:cubicBezTo>
                <a:cubicBezTo>
                  <a:pt x="684" y="554"/>
                  <a:pt x="684" y="554"/>
                  <a:pt x="684" y="554"/>
                </a:cubicBezTo>
                <a:cubicBezTo>
                  <a:pt x="682" y="556"/>
                  <a:pt x="680" y="558"/>
                  <a:pt x="678" y="560"/>
                </a:cubicBezTo>
                <a:cubicBezTo>
                  <a:pt x="676" y="562"/>
                  <a:pt x="674" y="563"/>
                  <a:pt x="672" y="565"/>
                </a:cubicBezTo>
                <a:cubicBezTo>
                  <a:pt x="669" y="564"/>
                  <a:pt x="667" y="563"/>
                  <a:pt x="664" y="562"/>
                </a:cubicBezTo>
                <a:cubicBezTo>
                  <a:pt x="664" y="559"/>
                  <a:pt x="665" y="557"/>
                  <a:pt x="665" y="554"/>
                </a:cubicBezTo>
                <a:cubicBezTo>
                  <a:pt x="666" y="552"/>
                  <a:pt x="666" y="549"/>
                  <a:pt x="666" y="547"/>
                </a:cubicBezTo>
                <a:cubicBezTo>
                  <a:pt x="666" y="546"/>
                  <a:pt x="666" y="546"/>
                  <a:pt x="666" y="546"/>
                </a:cubicBezTo>
                <a:cubicBezTo>
                  <a:pt x="666" y="545"/>
                  <a:pt x="666" y="545"/>
                  <a:pt x="666" y="545"/>
                </a:cubicBezTo>
                <a:cubicBezTo>
                  <a:pt x="662" y="543"/>
                  <a:pt x="658" y="541"/>
                  <a:pt x="654" y="539"/>
                </a:cubicBezTo>
                <a:cubicBezTo>
                  <a:pt x="654" y="539"/>
                  <a:pt x="654" y="539"/>
                  <a:pt x="654" y="539"/>
                </a:cubicBezTo>
                <a:cubicBezTo>
                  <a:pt x="653" y="539"/>
                  <a:pt x="653" y="539"/>
                  <a:pt x="653" y="539"/>
                </a:cubicBezTo>
                <a:cubicBezTo>
                  <a:pt x="651" y="540"/>
                  <a:pt x="648" y="542"/>
                  <a:pt x="646" y="543"/>
                </a:cubicBezTo>
                <a:cubicBezTo>
                  <a:pt x="643" y="545"/>
                  <a:pt x="641" y="546"/>
                  <a:pt x="639" y="547"/>
                </a:cubicBezTo>
                <a:cubicBezTo>
                  <a:pt x="637" y="546"/>
                  <a:pt x="635" y="544"/>
                  <a:pt x="632" y="542"/>
                </a:cubicBezTo>
                <a:cubicBezTo>
                  <a:pt x="633" y="540"/>
                  <a:pt x="634" y="538"/>
                  <a:pt x="635" y="535"/>
                </a:cubicBezTo>
                <a:cubicBezTo>
                  <a:pt x="636" y="533"/>
                  <a:pt x="637" y="530"/>
                  <a:pt x="638" y="528"/>
                </a:cubicBezTo>
                <a:cubicBezTo>
                  <a:pt x="638" y="527"/>
                  <a:pt x="638" y="527"/>
                  <a:pt x="638" y="527"/>
                </a:cubicBezTo>
                <a:cubicBezTo>
                  <a:pt x="637" y="527"/>
                  <a:pt x="637" y="527"/>
                  <a:pt x="637" y="527"/>
                </a:cubicBezTo>
                <a:cubicBezTo>
                  <a:pt x="634" y="524"/>
                  <a:pt x="631" y="521"/>
                  <a:pt x="628" y="518"/>
                </a:cubicBezTo>
                <a:cubicBezTo>
                  <a:pt x="627" y="518"/>
                  <a:pt x="627" y="518"/>
                  <a:pt x="627" y="518"/>
                </a:cubicBezTo>
                <a:cubicBezTo>
                  <a:pt x="626" y="518"/>
                  <a:pt x="626" y="518"/>
                  <a:pt x="626" y="518"/>
                </a:cubicBezTo>
                <a:cubicBezTo>
                  <a:pt x="624" y="519"/>
                  <a:pt x="621" y="520"/>
                  <a:pt x="619" y="521"/>
                </a:cubicBezTo>
                <a:cubicBezTo>
                  <a:pt x="616" y="521"/>
                  <a:pt x="613" y="522"/>
                  <a:pt x="611" y="523"/>
                </a:cubicBezTo>
                <a:cubicBezTo>
                  <a:pt x="609" y="521"/>
                  <a:pt x="607" y="519"/>
                  <a:pt x="605" y="517"/>
                </a:cubicBezTo>
                <a:cubicBezTo>
                  <a:pt x="607" y="515"/>
                  <a:pt x="608" y="513"/>
                  <a:pt x="610" y="511"/>
                </a:cubicBezTo>
                <a:cubicBezTo>
                  <a:pt x="611" y="508"/>
                  <a:pt x="613" y="506"/>
                  <a:pt x="614" y="504"/>
                </a:cubicBezTo>
                <a:cubicBezTo>
                  <a:pt x="615" y="503"/>
                  <a:pt x="615" y="503"/>
                  <a:pt x="615" y="503"/>
                </a:cubicBezTo>
                <a:cubicBezTo>
                  <a:pt x="614" y="503"/>
                  <a:pt x="614" y="503"/>
                  <a:pt x="614" y="503"/>
                </a:cubicBezTo>
                <a:cubicBezTo>
                  <a:pt x="612" y="500"/>
                  <a:pt x="610" y="496"/>
                  <a:pt x="607" y="493"/>
                </a:cubicBezTo>
                <a:cubicBezTo>
                  <a:pt x="607" y="492"/>
                  <a:pt x="607" y="492"/>
                  <a:pt x="607" y="492"/>
                </a:cubicBezTo>
                <a:cubicBezTo>
                  <a:pt x="606" y="492"/>
                  <a:pt x="606" y="492"/>
                  <a:pt x="606" y="492"/>
                </a:cubicBezTo>
                <a:cubicBezTo>
                  <a:pt x="603" y="492"/>
                  <a:pt x="601" y="493"/>
                  <a:pt x="598" y="493"/>
                </a:cubicBezTo>
                <a:cubicBezTo>
                  <a:pt x="595" y="493"/>
                  <a:pt x="592" y="494"/>
                  <a:pt x="590" y="494"/>
                </a:cubicBezTo>
                <a:cubicBezTo>
                  <a:pt x="588" y="492"/>
                  <a:pt x="587" y="489"/>
                  <a:pt x="586" y="487"/>
                </a:cubicBezTo>
                <a:cubicBezTo>
                  <a:pt x="587" y="485"/>
                  <a:pt x="589" y="483"/>
                  <a:pt x="591" y="482"/>
                </a:cubicBezTo>
                <a:cubicBezTo>
                  <a:pt x="594" y="480"/>
                  <a:pt x="596" y="478"/>
                  <a:pt x="598" y="476"/>
                </a:cubicBezTo>
                <a:cubicBezTo>
                  <a:pt x="598" y="476"/>
                  <a:pt x="598" y="476"/>
                  <a:pt x="598" y="476"/>
                </a:cubicBezTo>
                <a:cubicBezTo>
                  <a:pt x="598" y="475"/>
                  <a:pt x="598" y="475"/>
                  <a:pt x="598" y="475"/>
                </a:cubicBezTo>
                <a:cubicBezTo>
                  <a:pt x="596" y="471"/>
                  <a:pt x="595" y="467"/>
                  <a:pt x="594" y="464"/>
                </a:cubicBezTo>
                <a:cubicBezTo>
                  <a:pt x="593" y="463"/>
                  <a:pt x="593" y="463"/>
                  <a:pt x="593" y="463"/>
                </a:cubicBezTo>
                <a:cubicBezTo>
                  <a:pt x="592" y="463"/>
                  <a:pt x="592" y="463"/>
                  <a:pt x="592" y="463"/>
                </a:cubicBezTo>
                <a:cubicBezTo>
                  <a:pt x="590" y="462"/>
                  <a:pt x="587" y="462"/>
                  <a:pt x="584" y="462"/>
                </a:cubicBezTo>
                <a:cubicBezTo>
                  <a:pt x="581" y="462"/>
                  <a:pt x="578" y="462"/>
                  <a:pt x="576" y="461"/>
                </a:cubicBezTo>
                <a:cubicBezTo>
                  <a:pt x="575" y="459"/>
                  <a:pt x="574" y="456"/>
                  <a:pt x="574" y="453"/>
                </a:cubicBezTo>
                <a:cubicBezTo>
                  <a:pt x="576" y="452"/>
                  <a:pt x="578" y="451"/>
                  <a:pt x="581" y="450"/>
                </a:cubicBezTo>
                <a:cubicBezTo>
                  <a:pt x="583" y="448"/>
                  <a:pt x="586" y="447"/>
                  <a:pt x="588" y="446"/>
                </a:cubicBezTo>
                <a:cubicBezTo>
                  <a:pt x="589" y="445"/>
                  <a:pt x="589" y="445"/>
                  <a:pt x="589" y="445"/>
                </a:cubicBezTo>
                <a:cubicBezTo>
                  <a:pt x="589" y="444"/>
                  <a:pt x="589" y="444"/>
                  <a:pt x="589" y="444"/>
                </a:cubicBezTo>
                <a:cubicBezTo>
                  <a:pt x="588" y="441"/>
                  <a:pt x="588" y="437"/>
                  <a:pt x="587" y="432"/>
                </a:cubicBezTo>
                <a:cubicBezTo>
                  <a:pt x="587" y="432"/>
                  <a:pt x="587" y="432"/>
                  <a:pt x="587" y="432"/>
                </a:cubicBezTo>
                <a:cubicBezTo>
                  <a:pt x="586" y="431"/>
                  <a:pt x="586" y="431"/>
                  <a:pt x="586" y="431"/>
                </a:cubicBezTo>
                <a:cubicBezTo>
                  <a:pt x="584" y="431"/>
                  <a:pt x="581" y="430"/>
                  <a:pt x="578" y="429"/>
                </a:cubicBezTo>
                <a:cubicBezTo>
                  <a:pt x="576" y="428"/>
                  <a:pt x="573" y="427"/>
                  <a:pt x="571" y="427"/>
                </a:cubicBezTo>
                <a:cubicBezTo>
                  <a:pt x="571" y="426"/>
                  <a:pt x="571" y="426"/>
                  <a:pt x="571" y="426"/>
                </a:cubicBezTo>
                <a:cubicBezTo>
                  <a:pt x="571" y="425"/>
                  <a:pt x="570" y="424"/>
                  <a:pt x="570" y="423"/>
                </a:cubicBezTo>
                <a:cubicBezTo>
                  <a:pt x="570" y="421"/>
                  <a:pt x="571" y="420"/>
                  <a:pt x="571" y="419"/>
                </a:cubicBezTo>
                <a:cubicBezTo>
                  <a:pt x="571" y="418"/>
                  <a:pt x="571" y="418"/>
                  <a:pt x="571" y="418"/>
                </a:cubicBezTo>
                <a:cubicBezTo>
                  <a:pt x="573" y="418"/>
                  <a:pt x="576" y="417"/>
                  <a:pt x="578" y="416"/>
                </a:cubicBezTo>
                <a:cubicBezTo>
                  <a:pt x="581" y="415"/>
                  <a:pt x="584" y="415"/>
                  <a:pt x="586" y="414"/>
                </a:cubicBezTo>
                <a:cubicBezTo>
                  <a:pt x="587" y="413"/>
                  <a:pt x="587" y="413"/>
                  <a:pt x="587" y="413"/>
                </a:cubicBezTo>
                <a:cubicBezTo>
                  <a:pt x="587" y="413"/>
                  <a:pt x="587" y="413"/>
                  <a:pt x="587" y="413"/>
                </a:cubicBezTo>
                <a:cubicBezTo>
                  <a:pt x="588" y="408"/>
                  <a:pt x="588" y="404"/>
                  <a:pt x="589" y="401"/>
                </a:cubicBezTo>
                <a:cubicBezTo>
                  <a:pt x="589" y="400"/>
                  <a:pt x="589" y="400"/>
                  <a:pt x="589" y="400"/>
                </a:cubicBezTo>
                <a:cubicBezTo>
                  <a:pt x="588" y="399"/>
                  <a:pt x="588" y="399"/>
                  <a:pt x="588" y="399"/>
                </a:cubicBezTo>
                <a:cubicBezTo>
                  <a:pt x="586" y="398"/>
                  <a:pt x="583" y="397"/>
                  <a:pt x="581" y="395"/>
                </a:cubicBezTo>
                <a:cubicBezTo>
                  <a:pt x="578" y="394"/>
                  <a:pt x="576" y="393"/>
                  <a:pt x="574" y="392"/>
                </a:cubicBezTo>
                <a:cubicBezTo>
                  <a:pt x="574" y="389"/>
                  <a:pt x="575" y="386"/>
                  <a:pt x="576" y="384"/>
                </a:cubicBezTo>
                <a:cubicBezTo>
                  <a:pt x="578" y="383"/>
                  <a:pt x="581" y="383"/>
                  <a:pt x="584" y="383"/>
                </a:cubicBezTo>
                <a:cubicBezTo>
                  <a:pt x="587" y="383"/>
                  <a:pt x="590" y="383"/>
                  <a:pt x="592" y="382"/>
                </a:cubicBezTo>
                <a:cubicBezTo>
                  <a:pt x="593" y="382"/>
                  <a:pt x="593" y="382"/>
                  <a:pt x="593" y="382"/>
                </a:cubicBezTo>
                <a:cubicBezTo>
                  <a:pt x="594" y="381"/>
                  <a:pt x="594" y="381"/>
                  <a:pt x="594" y="381"/>
                </a:cubicBezTo>
                <a:cubicBezTo>
                  <a:pt x="595" y="378"/>
                  <a:pt x="596" y="374"/>
                  <a:pt x="598" y="370"/>
                </a:cubicBezTo>
                <a:cubicBezTo>
                  <a:pt x="598" y="369"/>
                  <a:pt x="598" y="369"/>
                  <a:pt x="598" y="369"/>
                </a:cubicBezTo>
                <a:cubicBezTo>
                  <a:pt x="598" y="369"/>
                  <a:pt x="598" y="369"/>
                  <a:pt x="598" y="369"/>
                </a:cubicBezTo>
                <a:cubicBezTo>
                  <a:pt x="596" y="367"/>
                  <a:pt x="594" y="365"/>
                  <a:pt x="592" y="363"/>
                </a:cubicBezTo>
                <a:cubicBezTo>
                  <a:pt x="590" y="362"/>
                  <a:pt x="587" y="360"/>
                  <a:pt x="586" y="358"/>
                </a:cubicBezTo>
                <a:cubicBezTo>
                  <a:pt x="587" y="356"/>
                  <a:pt x="588" y="353"/>
                  <a:pt x="590" y="351"/>
                </a:cubicBezTo>
                <a:cubicBezTo>
                  <a:pt x="592" y="351"/>
                  <a:pt x="595" y="352"/>
                  <a:pt x="598" y="352"/>
                </a:cubicBezTo>
                <a:cubicBezTo>
                  <a:pt x="601" y="352"/>
                  <a:pt x="603" y="353"/>
                  <a:pt x="606" y="353"/>
                </a:cubicBezTo>
                <a:cubicBezTo>
                  <a:pt x="607" y="353"/>
                  <a:pt x="607" y="353"/>
                  <a:pt x="607" y="353"/>
                </a:cubicBezTo>
                <a:cubicBezTo>
                  <a:pt x="607" y="352"/>
                  <a:pt x="607" y="352"/>
                  <a:pt x="607" y="352"/>
                </a:cubicBezTo>
                <a:cubicBezTo>
                  <a:pt x="610" y="349"/>
                  <a:pt x="612" y="345"/>
                  <a:pt x="614" y="342"/>
                </a:cubicBezTo>
                <a:cubicBezTo>
                  <a:pt x="615" y="342"/>
                  <a:pt x="615" y="342"/>
                  <a:pt x="615" y="342"/>
                </a:cubicBezTo>
                <a:cubicBezTo>
                  <a:pt x="614" y="341"/>
                  <a:pt x="614" y="341"/>
                  <a:pt x="614" y="341"/>
                </a:cubicBezTo>
                <a:cubicBezTo>
                  <a:pt x="613" y="339"/>
                  <a:pt x="611" y="337"/>
                  <a:pt x="610" y="334"/>
                </a:cubicBezTo>
                <a:cubicBezTo>
                  <a:pt x="608" y="332"/>
                  <a:pt x="607" y="330"/>
                  <a:pt x="605" y="328"/>
                </a:cubicBezTo>
                <a:cubicBezTo>
                  <a:pt x="607" y="326"/>
                  <a:pt x="609" y="324"/>
                  <a:pt x="611" y="322"/>
                </a:cubicBezTo>
                <a:cubicBezTo>
                  <a:pt x="613" y="323"/>
                  <a:pt x="616" y="324"/>
                  <a:pt x="619" y="325"/>
                </a:cubicBezTo>
                <a:cubicBezTo>
                  <a:pt x="621" y="325"/>
                  <a:pt x="624" y="326"/>
                  <a:pt x="626" y="327"/>
                </a:cubicBezTo>
                <a:cubicBezTo>
                  <a:pt x="627" y="327"/>
                  <a:pt x="627" y="327"/>
                  <a:pt x="627" y="327"/>
                </a:cubicBezTo>
                <a:cubicBezTo>
                  <a:pt x="628" y="327"/>
                  <a:pt x="628" y="327"/>
                  <a:pt x="628" y="327"/>
                </a:cubicBezTo>
                <a:cubicBezTo>
                  <a:pt x="631" y="324"/>
                  <a:pt x="634" y="321"/>
                  <a:pt x="637" y="318"/>
                </a:cubicBezTo>
                <a:cubicBezTo>
                  <a:pt x="638" y="318"/>
                  <a:pt x="638" y="318"/>
                  <a:pt x="638" y="318"/>
                </a:cubicBezTo>
                <a:cubicBezTo>
                  <a:pt x="638" y="317"/>
                  <a:pt x="638" y="317"/>
                  <a:pt x="638" y="317"/>
                </a:cubicBezTo>
                <a:cubicBezTo>
                  <a:pt x="637" y="315"/>
                  <a:pt x="636" y="312"/>
                  <a:pt x="635" y="310"/>
                </a:cubicBezTo>
                <a:cubicBezTo>
                  <a:pt x="634" y="307"/>
                  <a:pt x="633" y="305"/>
                  <a:pt x="632" y="303"/>
                </a:cubicBezTo>
                <a:cubicBezTo>
                  <a:pt x="635" y="301"/>
                  <a:pt x="637" y="299"/>
                  <a:pt x="639" y="298"/>
                </a:cubicBezTo>
                <a:cubicBezTo>
                  <a:pt x="641" y="299"/>
                  <a:pt x="643" y="300"/>
                  <a:pt x="646" y="302"/>
                </a:cubicBezTo>
                <a:cubicBezTo>
                  <a:pt x="648" y="303"/>
                  <a:pt x="651" y="305"/>
                  <a:pt x="653" y="306"/>
                </a:cubicBezTo>
                <a:cubicBezTo>
                  <a:pt x="654" y="307"/>
                  <a:pt x="654" y="307"/>
                  <a:pt x="654" y="307"/>
                </a:cubicBezTo>
                <a:cubicBezTo>
                  <a:pt x="654" y="306"/>
                  <a:pt x="654" y="306"/>
                  <a:pt x="654" y="306"/>
                </a:cubicBezTo>
                <a:cubicBezTo>
                  <a:pt x="658" y="304"/>
                  <a:pt x="662" y="302"/>
                  <a:pt x="666" y="300"/>
                </a:cubicBezTo>
                <a:cubicBezTo>
                  <a:pt x="666" y="299"/>
                  <a:pt x="666" y="299"/>
                  <a:pt x="666" y="299"/>
                </a:cubicBezTo>
                <a:cubicBezTo>
                  <a:pt x="666" y="298"/>
                  <a:pt x="666" y="298"/>
                  <a:pt x="666" y="298"/>
                </a:cubicBezTo>
                <a:cubicBezTo>
                  <a:pt x="666" y="296"/>
                  <a:pt x="666" y="293"/>
                  <a:pt x="665" y="291"/>
                </a:cubicBezTo>
                <a:cubicBezTo>
                  <a:pt x="665" y="288"/>
                  <a:pt x="664" y="286"/>
                  <a:pt x="664" y="283"/>
                </a:cubicBezTo>
                <a:cubicBezTo>
                  <a:pt x="667" y="282"/>
                  <a:pt x="669" y="281"/>
                  <a:pt x="672" y="280"/>
                </a:cubicBezTo>
                <a:cubicBezTo>
                  <a:pt x="674" y="282"/>
                  <a:pt x="676" y="283"/>
                  <a:pt x="678" y="285"/>
                </a:cubicBezTo>
                <a:cubicBezTo>
                  <a:pt x="680" y="287"/>
                  <a:pt x="682" y="289"/>
                  <a:pt x="684" y="291"/>
                </a:cubicBezTo>
                <a:cubicBezTo>
                  <a:pt x="684" y="291"/>
                  <a:pt x="684" y="291"/>
                  <a:pt x="684" y="291"/>
                </a:cubicBezTo>
                <a:cubicBezTo>
                  <a:pt x="685" y="291"/>
                  <a:pt x="685" y="291"/>
                  <a:pt x="685" y="291"/>
                </a:cubicBezTo>
                <a:cubicBezTo>
                  <a:pt x="689" y="290"/>
                  <a:pt x="694" y="288"/>
                  <a:pt x="698" y="287"/>
                </a:cubicBezTo>
                <a:cubicBezTo>
                  <a:pt x="699" y="287"/>
                  <a:pt x="699" y="287"/>
                  <a:pt x="699" y="287"/>
                </a:cubicBezTo>
                <a:cubicBezTo>
                  <a:pt x="699" y="286"/>
                  <a:pt x="699" y="286"/>
                  <a:pt x="699" y="286"/>
                </a:cubicBezTo>
                <a:cubicBezTo>
                  <a:pt x="699" y="284"/>
                  <a:pt x="699" y="281"/>
                  <a:pt x="699" y="278"/>
                </a:cubicBezTo>
                <a:cubicBezTo>
                  <a:pt x="700" y="276"/>
                  <a:pt x="700" y="273"/>
                  <a:pt x="700" y="271"/>
                </a:cubicBezTo>
                <a:cubicBezTo>
                  <a:pt x="703" y="270"/>
                  <a:pt x="706" y="270"/>
                  <a:pt x="709" y="269"/>
                </a:cubicBezTo>
                <a:cubicBezTo>
                  <a:pt x="710" y="271"/>
                  <a:pt x="712" y="273"/>
                  <a:pt x="713" y="275"/>
                </a:cubicBezTo>
                <a:cubicBezTo>
                  <a:pt x="714" y="278"/>
                  <a:pt x="716" y="280"/>
                  <a:pt x="717" y="282"/>
                </a:cubicBezTo>
                <a:cubicBezTo>
                  <a:pt x="718" y="283"/>
                  <a:pt x="718" y="283"/>
                  <a:pt x="718" y="283"/>
                </a:cubicBezTo>
                <a:cubicBezTo>
                  <a:pt x="719" y="283"/>
                  <a:pt x="719" y="283"/>
                  <a:pt x="719" y="283"/>
                </a:cubicBezTo>
                <a:cubicBezTo>
                  <a:pt x="723" y="282"/>
                  <a:pt x="727" y="282"/>
                  <a:pt x="732" y="281"/>
                </a:cubicBezTo>
                <a:cubicBezTo>
                  <a:pt x="733" y="281"/>
                  <a:pt x="733" y="281"/>
                  <a:pt x="733" y="281"/>
                </a:cubicBezTo>
                <a:cubicBezTo>
                  <a:pt x="733" y="281"/>
                  <a:pt x="733" y="281"/>
                  <a:pt x="733" y="281"/>
                </a:cubicBezTo>
                <a:cubicBezTo>
                  <a:pt x="734" y="278"/>
                  <a:pt x="735" y="276"/>
                  <a:pt x="736" y="273"/>
                </a:cubicBezTo>
                <a:cubicBezTo>
                  <a:pt x="737" y="271"/>
                  <a:pt x="737" y="269"/>
                  <a:pt x="738" y="266"/>
                </a:cubicBezTo>
                <a:cubicBezTo>
                  <a:pt x="738" y="266"/>
                  <a:pt x="738" y="266"/>
                  <a:pt x="738" y="266"/>
                </a:cubicBezTo>
                <a:cubicBezTo>
                  <a:pt x="741" y="266"/>
                  <a:pt x="744" y="266"/>
                  <a:pt x="747" y="266"/>
                </a:cubicBezTo>
                <a:cubicBezTo>
                  <a:pt x="747" y="266"/>
                  <a:pt x="747" y="266"/>
                  <a:pt x="747" y="266"/>
                </a:cubicBezTo>
                <a:cubicBezTo>
                  <a:pt x="748" y="268"/>
                  <a:pt x="749" y="271"/>
                  <a:pt x="750" y="273"/>
                </a:cubicBezTo>
                <a:cubicBezTo>
                  <a:pt x="751" y="276"/>
                  <a:pt x="752" y="278"/>
                  <a:pt x="753" y="281"/>
                </a:cubicBezTo>
                <a:cubicBezTo>
                  <a:pt x="753" y="281"/>
                  <a:pt x="753" y="281"/>
                  <a:pt x="753" y="281"/>
                </a:cubicBezTo>
                <a:cubicBezTo>
                  <a:pt x="754" y="281"/>
                  <a:pt x="754" y="281"/>
                  <a:pt x="754" y="281"/>
                </a:cubicBezTo>
                <a:cubicBezTo>
                  <a:pt x="759" y="282"/>
                  <a:pt x="763" y="282"/>
                  <a:pt x="767" y="283"/>
                </a:cubicBezTo>
                <a:cubicBezTo>
                  <a:pt x="768" y="283"/>
                  <a:pt x="768" y="283"/>
                  <a:pt x="768" y="283"/>
                </a:cubicBezTo>
                <a:cubicBezTo>
                  <a:pt x="768" y="282"/>
                  <a:pt x="768" y="282"/>
                  <a:pt x="768" y="282"/>
                </a:cubicBezTo>
                <a:cubicBezTo>
                  <a:pt x="770" y="280"/>
                  <a:pt x="771" y="278"/>
                  <a:pt x="773" y="276"/>
                </a:cubicBezTo>
                <a:cubicBezTo>
                  <a:pt x="774" y="273"/>
                  <a:pt x="776" y="271"/>
                  <a:pt x="777" y="269"/>
                </a:cubicBezTo>
                <a:cubicBezTo>
                  <a:pt x="780" y="270"/>
                  <a:pt x="783" y="270"/>
                  <a:pt x="786" y="271"/>
                </a:cubicBezTo>
                <a:cubicBezTo>
                  <a:pt x="786" y="273"/>
                  <a:pt x="786" y="276"/>
                  <a:pt x="786" y="278"/>
                </a:cubicBezTo>
                <a:cubicBezTo>
                  <a:pt x="787" y="281"/>
                  <a:pt x="787" y="284"/>
                  <a:pt x="787" y="286"/>
                </a:cubicBezTo>
                <a:cubicBezTo>
                  <a:pt x="787" y="287"/>
                  <a:pt x="787" y="287"/>
                  <a:pt x="787" y="287"/>
                </a:cubicBezTo>
                <a:cubicBezTo>
                  <a:pt x="788" y="287"/>
                  <a:pt x="788" y="287"/>
                  <a:pt x="788" y="287"/>
                </a:cubicBezTo>
                <a:cubicBezTo>
                  <a:pt x="792" y="288"/>
                  <a:pt x="796" y="290"/>
                  <a:pt x="801" y="291"/>
                </a:cubicBezTo>
                <a:cubicBezTo>
                  <a:pt x="801" y="291"/>
                  <a:pt x="801" y="291"/>
                  <a:pt x="801" y="291"/>
                </a:cubicBezTo>
                <a:cubicBezTo>
                  <a:pt x="802" y="291"/>
                  <a:pt x="802" y="291"/>
                  <a:pt x="802" y="291"/>
                </a:cubicBezTo>
                <a:cubicBezTo>
                  <a:pt x="804" y="289"/>
                  <a:pt x="806" y="287"/>
                  <a:pt x="808" y="285"/>
                </a:cubicBezTo>
                <a:cubicBezTo>
                  <a:pt x="810" y="283"/>
                  <a:pt x="812" y="282"/>
                  <a:pt x="814" y="280"/>
                </a:cubicBezTo>
                <a:cubicBezTo>
                  <a:pt x="816" y="281"/>
                  <a:pt x="819" y="282"/>
                  <a:pt x="822" y="284"/>
                </a:cubicBezTo>
                <a:cubicBezTo>
                  <a:pt x="821" y="286"/>
                  <a:pt x="821" y="288"/>
                  <a:pt x="821" y="291"/>
                </a:cubicBezTo>
                <a:cubicBezTo>
                  <a:pt x="820" y="293"/>
                  <a:pt x="820" y="296"/>
                  <a:pt x="819" y="298"/>
                </a:cubicBezTo>
                <a:cubicBezTo>
                  <a:pt x="819" y="299"/>
                  <a:pt x="819" y="299"/>
                  <a:pt x="819" y="299"/>
                </a:cubicBezTo>
                <a:cubicBezTo>
                  <a:pt x="820" y="300"/>
                  <a:pt x="820" y="300"/>
                  <a:pt x="820" y="300"/>
                </a:cubicBezTo>
                <a:cubicBezTo>
                  <a:pt x="824" y="302"/>
                  <a:pt x="828" y="304"/>
                  <a:pt x="831" y="306"/>
                </a:cubicBezTo>
                <a:cubicBezTo>
                  <a:pt x="832" y="307"/>
                  <a:pt x="832" y="307"/>
                  <a:pt x="832" y="307"/>
                </a:cubicBezTo>
                <a:cubicBezTo>
                  <a:pt x="833" y="306"/>
                  <a:pt x="833" y="306"/>
                  <a:pt x="833" y="306"/>
                </a:cubicBezTo>
                <a:cubicBezTo>
                  <a:pt x="835" y="305"/>
                  <a:pt x="838" y="303"/>
                  <a:pt x="840" y="302"/>
                </a:cubicBezTo>
                <a:cubicBezTo>
                  <a:pt x="842" y="300"/>
                  <a:pt x="845" y="299"/>
                  <a:pt x="847" y="298"/>
                </a:cubicBezTo>
                <a:cubicBezTo>
                  <a:pt x="849" y="299"/>
                  <a:pt x="851" y="301"/>
                  <a:pt x="854" y="303"/>
                </a:cubicBezTo>
                <a:cubicBezTo>
                  <a:pt x="853" y="305"/>
                  <a:pt x="852" y="307"/>
                  <a:pt x="851" y="310"/>
                </a:cubicBezTo>
                <a:cubicBezTo>
                  <a:pt x="850" y="312"/>
                  <a:pt x="849" y="315"/>
                  <a:pt x="848" y="317"/>
                </a:cubicBezTo>
                <a:cubicBezTo>
                  <a:pt x="848" y="318"/>
                  <a:pt x="848" y="318"/>
                  <a:pt x="848" y="318"/>
                </a:cubicBezTo>
                <a:cubicBezTo>
                  <a:pt x="848" y="318"/>
                  <a:pt x="848" y="318"/>
                  <a:pt x="848" y="318"/>
                </a:cubicBezTo>
                <a:cubicBezTo>
                  <a:pt x="852" y="321"/>
                  <a:pt x="855" y="324"/>
                  <a:pt x="858" y="327"/>
                </a:cubicBezTo>
                <a:cubicBezTo>
                  <a:pt x="858" y="327"/>
                  <a:pt x="858" y="327"/>
                  <a:pt x="858" y="327"/>
                </a:cubicBezTo>
                <a:cubicBezTo>
                  <a:pt x="859" y="327"/>
                  <a:pt x="859" y="327"/>
                  <a:pt x="859" y="327"/>
                </a:cubicBezTo>
                <a:cubicBezTo>
                  <a:pt x="862" y="326"/>
                  <a:pt x="864" y="325"/>
                  <a:pt x="867" y="324"/>
                </a:cubicBezTo>
                <a:cubicBezTo>
                  <a:pt x="870" y="324"/>
                  <a:pt x="872" y="323"/>
                  <a:pt x="875" y="322"/>
                </a:cubicBezTo>
                <a:cubicBezTo>
                  <a:pt x="877" y="324"/>
                  <a:pt x="879" y="326"/>
                  <a:pt x="880" y="328"/>
                </a:cubicBezTo>
                <a:cubicBezTo>
                  <a:pt x="879" y="330"/>
                  <a:pt x="877" y="332"/>
                  <a:pt x="876" y="334"/>
                </a:cubicBezTo>
                <a:cubicBezTo>
                  <a:pt x="874" y="337"/>
                  <a:pt x="873" y="339"/>
                  <a:pt x="871" y="341"/>
                </a:cubicBezTo>
                <a:cubicBezTo>
                  <a:pt x="871" y="342"/>
                  <a:pt x="871" y="342"/>
                  <a:pt x="871" y="342"/>
                </a:cubicBezTo>
                <a:cubicBezTo>
                  <a:pt x="871" y="342"/>
                  <a:pt x="871" y="342"/>
                  <a:pt x="871" y="342"/>
                </a:cubicBezTo>
                <a:cubicBezTo>
                  <a:pt x="874" y="345"/>
                  <a:pt x="876" y="349"/>
                  <a:pt x="878" y="352"/>
                </a:cubicBezTo>
                <a:cubicBezTo>
                  <a:pt x="879" y="353"/>
                  <a:pt x="879" y="353"/>
                  <a:pt x="879" y="353"/>
                </a:cubicBezTo>
                <a:cubicBezTo>
                  <a:pt x="880" y="353"/>
                  <a:pt x="880" y="353"/>
                  <a:pt x="880" y="353"/>
                </a:cubicBezTo>
                <a:cubicBezTo>
                  <a:pt x="882" y="353"/>
                  <a:pt x="885" y="352"/>
                  <a:pt x="888" y="352"/>
                </a:cubicBezTo>
                <a:cubicBezTo>
                  <a:pt x="891" y="352"/>
                  <a:pt x="894" y="351"/>
                  <a:pt x="896" y="351"/>
                </a:cubicBezTo>
                <a:cubicBezTo>
                  <a:pt x="898" y="353"/>
                  <a:pt x="899" y="356"/>
                  <a:pt x="900" y="358"/>
                </a:cubicBezTo>
                <a:cubicBezTo>
                  <a:pt x="898" y="360"/>
                  <a:pt x="896" y="362"/>
                  <a:pt x="894" y="363"/>
                </a:cubicBezTo>
                <a:cubicBezTo>
                  <a:pt x="892" y="365"/>
                  <a:pt x="890" y="367"/>
                  <a:pt x="888" y="369"/>
                </a:cubicBezTo>
                <a:cubicBezTo>
                  <a:pt x="887" y="369"/>
                  <a:pt x="887" y="369"/>
                  <a:pt x="887" y="369"/>
                </a:cubicBezTo>
                <a:cubicBezTo>
                  <a:pt x="888" y="370"/>
                  <a:pt x="888" y="370"/>
                  <a:pt x="888" y="370"/>
                </a:cubicBezTo>
                <a:cubicBezTo>
                  <a:pt x="889" y="374"/>
                  <a:pt x="891" y="378"/>
                  <a:pt x="892" y="381"/>
                </a:cubicBezTo>
                <a:cubicBezTo>
                  <a:pt x="892" y="382"/>
                  <a:pt x="892" y="382"/>
                  <a:pt x="892" y="382"/>
                </a:cubicBezTo>
                <a:cubicBezTo>
                  <a:pt x="893" y="382"/>
                  <a:pt x="893" y="382"/>
                  <a:pt x="893" y="382"/>
                </a:cubicBezTo>
                <a:cubicBezTo>
                  <a:pt x="896" y="383"/>
                  <a:pt x="899" y="383"/>
                  <a:pt x="902" y="383"/>
                </a:cubicBezTo>
                <a:cubicBezTo>
                  <a:pt x="904" y="383"/>
                  <a:pt x="907" y="383"/>
                  <a:pt x="910" y="384"/>
                </a:cubicBezTo>
                <a:cubicBezTo>
                  <a:pt x="911" y="386"/>
                  <a:pt x="911" y="389"/>
                  <a:pt x="912" y="392"/>
                </a:cubicBezTo>
                <a:cubicBezTo>
                  <a:pt x="910" y="393"/>
                  <a:pt x="907" y="394"/>
                  <a:pt x="905" y="395"/>
                </a:cubicBezTo>
                <a:cubicBezTo>
                  <a:pt x="902" y="397"/>
                  <a:pt x="900" y="398"/>
                  <a:pt x="898" y="399"/>
                </a:cubicBezTo>
                <a:cubicBezTo>
                  <a:pt x="897" y="400"/>
                  <a:pt x="897" y="400"/>
                  <a:pt x="897" y="400"/>
                </a:cubicBezTo>
                <a:cubicBezTo>
                  <a:pt x="897" y="401"/>
                  <a:pt x="897" y="401"/>
                  <a:pt x="897" y="401"/>
                </a:cubicBezTo>
                <a:cubicBezTo>
                  <a:pt x="898" y="404"/>
                  <a:pt x="898" y="408"/>
                  <a:pt x="898" y="413"/>
                </a:cubicBezTo>
                <a:cubicBezTo>
                  <a:pt x="899" y="413"/>
                  <a:pt x="899" y="413"/>
                  <a:pt x="899" y="413"/>
                </a:cubicBezTo>
                <a:cubicBezTo>
                  <a:pt x="899" y="414"/>
                  <a:pt x="899" y="414"/>
                  <a:pt x="899" y="414"/>
                </a:cubicBezTo>
                <a:cubicBezTo>
                  <a:pt x="902" y="415"/>
                  <a:pt x="905" y="415"/>
                  <a:pt x="907" y="416"/>
                </a:cubicBezTo>
                <a:cubicBezTo>
                  <a:pt x="910" y="417"/>
                  <a:pt x="913" y="418"/>
                  <a:pt x="915" y="418"/>
                </a:cubicBezTo>
                <a:lnTo>
                  <a:pt x="915" y="419"/>
                </a:lnTo>
                <a:close/>
                <a:moveTo>
                  <a:pt x="572" y="46"/>
                </a:moveTo>
                <a:cubicBezTo>
                  <a:pt x="572" y="47"/>
                  <a:pt x="572" y="47"/>
                  <a:pt x="572" y="47"/>
                </a:cubicBezTo>
                <a:cubicBezTo>
                  <a:pt x="572" y="46"/>
                  <a:pt x="572" y="46"/>
                  <a:pt x="572" y="46"/>
                </a:cubicBezTo>
                <a:cubicBezTo>
                  <a:pt x="573" y="45"/>
                  <a:pt x="574" y="45"/>
                  <a:pt x="576" y="44"/>
                </a:cubicBezTo>
                <a:cubicBezTo>
                  <a:pt x="576" y="44"/>
                  <a:pt x="576" y="44"/>
                  <a:pt x="576" y="44"/>
                </a:cubicBezTo>
                <a:cubicBezTo>
                  <a:pt x="576" y="44"/>
                  <a:pt x="576" y="44"/>
                  <a:pt x="576" y="44"/>
                </a:cubicBezTo>
                <a:cubicBezTo>
                  <a:pt x="576" y="39"/>
                  <a:pt x="577" y="31"/>
                  <a:pt x="580" y="28"/>
                </a:cubicBezTo>
                <a:cubicBezTo>
                  <a:pt x="580" y="27"/>
                  <a:pt x="580" y="27"/>
                  <a:pt x="580" y="27"/>
                </a:cubicBezTo>
                <a:cubicBezTo>
                  <a:pt x="580" y="27"/>
                  <a:pt x="580" y="27"/>
                  <a:pt x="580" y="27"/>
                </a:cubicBezTo>
                <a:cubicBezTo>
                  <a:pt x="579" y="27"/>
                  <a:pt x="579" y="27"/>
                  <a:pt x="579" y="27"/>
                </a:cubicBezTo>
                <a:cubicBezTo>
                  <a:pt x="575" y="27"/>
                  <a:pt x="571" y="28"/>
                  <a:pt x="568" y="30"/>
                </a:cubicBezTo>
                <a:cubicBezTo>
                  <a:pt x="568" y="30"/>
                  <a:pt x="568" y="30"/>
                  <a:pt x="568" y="30"/>
                </a:cubicBezTo>
                <a:cubicBezTo>
                  <a:pt x="568" y="30"/>
                  <a:pt x="568" y="30"/>
                  <a:pt x="568" y="30"/>
                </a:cubicBezTo>
                <a:cubicBezTo>
                  <a:pt x="567" y="34"/>
                  <a:pt x="568" y="41"/>
                  <a:pt x="572" y="46"/>
                </a:cubicBezTo>
                <a:close/>
                <a:moveTo>
                  <a:pt x="600" y="738"/>
                </a:moveTo>
                <a:cubicBezTo>
                  <a:pt x="596" y="734"/>
                  <a:pt x="591" y="732"/>
                  <a:pt x="585" y="732"/>
                </a:cubicBezTo>
                <a:cubicBezTo>
                  <a:pt x="580" y="732"/>
                  <a:pt x="575" y="734"/>
                  <a:pt x="571" y="738"/>
                </a:cubicBezTo>
                <a:cubicBezTo>
                  <a:pt x="563" y="745"/>
                  <a:pt x="563" y="757"/>
                  <a:pt x="571" y="764"/>
                </a:cubicBezTo>
                <a:cubicBezTo>
                  <a:pt x="575" y="767"/>
                  <a:pt x="580" y="769"/>
                  <a:pt x="585" y="769"/>
                </a:cubicBezTo>
                <a:cubicBezTo>
                  <a:pt x="591" y="769"/>
                  <a:pt x="596" y="767"/>
                  <a:pt x="600" y="764"/>
                </a:cubicBezTo>
                <a:cubicBezTo>
                  <a:pt x="604" y="760"/>
                  <a:pt x="606" y="756"/>
                  <a:pt x="606" y="751"/>
                </a:cubicBezTo>
                <a:cubicBezTo>
                  <a:pt x="606" y="746"/>
                  <a:pt x="604" y="741"/>
                  <a:pt x="600" y="738"/>
                </a:cubicBezTo>
                <a:close/>
                <a:moveTo>
                  <a:pt x="582" y="61"/>
                </a:moveTo>
                <a:cubicBezTo>
                  <a:pt x="582" y="60"/>
                  <a:pt x="582" y="60"/>
                  <a:pt x="582" y="60"/>
                </a:cubicBezTo>
                <a:cubicBezTo>
                  <a:pt x="582" y="60"/>
                  <a:pt x="582" y="60"/>
                  <a:pt x="582" y="60"/>
                </a:cubicBezTo>
                <a:cubicBezTo>
                  <a:pt x="580" y="61"/>
                  <a:pt x="579" y="60"/>
                  <a:pt x="578" y="60"/>
                </a:cubicBezTo>
                <a:cubicBezTo>
                  <a:pt x="577" y="60"/>
                  <a:pt x="577" y="60"/>
                  <a:pt x="577" y="60"/>
                </a:cubicBezTo>
                <a:cubicBezTo>
                  <a:pt x="577" y="60"/>
                  <a:pt x="577" y="60"/>
                  <a:pt x="577" y="60"/>
                </a:cubicBezTo>
                <a:cubicBezTo>
                  <a:pt x="574" y="64"/>
                  <a:pt x="567" y="68"/>
                  <a:pt x="562" y="69"/>
                </a:cubicBezTo>
                <a:cubicBezTo>
                  <a:pt x="561" y="69"/>
                  <a:pt x="561" y="69"/>
                  <a:pt x="561" y="69"/>
                </a:cubicBezTo>
                <a:cubicBezTo>
                  <a:pt x="562" y="69"/>
                  <a:pt x="562" y="69"/>
                  <a:pt x="562" y="69"/>
                </a:cubicBezTo>
                <a:cubicBezTo>
                  <a:pt x="565" y="72"/>
                  <a:pt x="568" y="74"/>
                  <a:pt x="572" y="75"/>
                </a:cubicBezTo>
                <a:cubicBezTo>
                  <a:pt x="572" y="75"/>
                  <a:pt x="572" y="75"/>
                  <a:pt x="572" y="75"/>
                </a:cubicBezTo>
                <a:cubicBezTo>
                  <a:pt x="572" y="75"/>
                  <a:pt x="572" y="75"/>
                  <a:pt x="572" y="75"/>
                </a:cubicBezTo>
                <a:cubicBezTo>
                  <a:pt x="576" y="73"/>
                  <a:pt x="581" y="67"/>
                  <a:pt x="582" y="61"/>
                </a:cubicBezTo>
                <a:close/>
                <a:moveTo>
                  <a:pt x="555" y="44"/>
                </a:moveTo>
                <a:cubicBezTo>
                  <a:pt x="555" y="44"/>
                  <a:pt x="555" y="44"/>
                  <a:pt x="555" y="44"/>
                </a:cubicBezTo>
                <a:cubicBezTo>
                  <a:pt x="557" y="48"/>
                  <a:pt x="563" y="52"/>
                  <a:pt x="570" y="53"/>
                </a:cubicBezTo>
                <a:cubicBezTo>
                  <a:pt x="571" y="53"/>
                  <a:pt x="571" y="53"/>
                  <a:pt x="571" y="53"/>
                </a:cubicBezTo>
                <a:cubicBezTo>
                  <a:pt x="571" y="53"/>
                  <a:pt x="571" y="53"/>
                  <a:pt x="571" y="53"/>
                </a:cubicBezTo>
                <a:cubicBezTo>
                  <a:pt x="571" y="53"/>
                  <a:pt x="571" y="52"/>
                  <a:pt x="571" y="52"/>
                </a:cubicBezTo>
                <a:cubicBezTo>
                  <a:pt x="571" y="51"/>
                  <a:pt x="571" y="50"/>
                  <a:pt x="571" y="49"/>
                </a:cubicBezTo>
                <a:cubicBezTo>
                  <a:pt x="571" y="49"/>
                  <a:pt x="571" y="49"/>
                  <a:pt x="571" y="49"/>
                </a:cubicBezTo>
                <a:cubicBezTo>
                  <a:pt x="571" y="49"/>
                  <a:pt x="571" y="49"/>
                  <a:pt x="571" y="49"/>
                </a:cubicBezTo>
                <a:cubicBezTo>
                  <a:pt x="567" y="46"/>
                  <a:pt x="562" y="39"/>
                  <a:pt x="561" y="35"/>
                </a:cubicBezTo>
                <a:cubicBezTo>
                  <a:pt x="561" y="34"/>
                  <a:pt x="561" y="34"/>
                  <a:pt x="561" y="34"/>
                </a:cubicBezTo>
                <a:cubicBezTo>
                  <a:pt x="561" y="35"/>
                  <a:pt x="561" y="35"/>
                  <a:pt x="561" y="35"/>
                </a:cubicBezTo>
                <a:cubicBezTo>
                  <a:pt x="558" y="37"/>
                  <a:pt x="556" y="41"/>
                  <a:pt x="555" y="44"/>
                </a:cubicBezTo>
                <a:close/>
                <a:moveTo>
                  <a:pt x="562" y="63"/>
                </a:moveTo>
                <a:cubicBezTo>
                  <a:pt x="566" y="63"/>
                  <a:pt x="571" y="62"/>
                  <a:pt x="575" y="59"/>
                </a:cubicBezTo>
                <a:cubicBezTo>
                  <a:pt x="575" y="59"/>
                  <a:pt x="575" y="59"/>
                  <a:pt x="575" y="59"/>
                </a:cubicBezTo>
                <a:cubicBezTo>
                  <a:pt x="575" y="59"/>
                  <a:pt x="575" y="59"/>
                  <a:pt x="575" y="59"/>
                </a:cubicBezTo>
                <a:cubicBezTo>
                  <a:pt x="573" y="58"/>
                  <a:pt x="572" y="57"/>
                  <a:pt x="572" y="56"/>
                </a:cubicBezTo>
                <a:cubicBezTo>
                  <a:pt x="572" y="56"/>
                  <a:pt x="572" y="56"/>
                  <a:pt x="572" y="56"/>
                </a:cubicBezTo>
                <a:cubicBezTo>
                  <a:pt x="572" y="56"/>
                  <a:pt x="572" y="56"/>
                  <a:pt x="572" y="56"/>
                </a:cubicBezTo>
                <a:cubicBezTo>
                  <a:pt x="566" y="56"/>
                  <a:pt x="558" y="55"/>
                  <a:pt x="554" y="52"/>
                </a:cubicBezTo>
                <a:cubicBezTo>
                  <a:pt x="553" y="52"/>
                  <a:pt x="553" y="52"/>
                  <a:pt x="553" y="52"/>
                </a:cubicBezTo>
                <a:cubicBezTo>
                  <a:pt x="553" y="52"/>
                  <a:pt x="553" y="52"/>
                  <a:pt x="553" y="52"/>
                </a:cubicBezTo>
                <a:cubicBezTo>
                  <a:pt x="553" y="53"/>
                  <a:pt x="553" y="53"/>
                  <a:pt x="553" y="53"/>
                </a:cubicBezTo>
                <a:cubicBezTo>
                  <a:pt x="554" y="57"/>
                  <a:pt x="555" y="60"/>
                  <a:pt x="556" y="63"/>
                </a:cubicBezTo>
                <a:cubicBezTo>
                  <a:pt x="556" y="63"/>
                  <a:pt x="556" y="63"/>
                  <a:pt x="556" y="63"/>
                </a:cubicBezTo>
                <a:cubicBezTo>
                  <a:pt x="556" y="63"/>
                  <a:pt x="556" y="63"/>
                  <a:pt x="556" y="63"/>
                </a:cubicBezTo>
                <a:cubicBezTo>
                  <a:pt x="558" y="63"/>
                  <a:pt x="560" y="63"/>
                  <a:pt x="562" y="63"/>
                </a:cubicBezTo>
                <a:close/>
                <a:moveTo>
                  <a:pt x="601" y="218"/>
                </a:moveTo>
                <a:cubicBezTo>
                  <a:pt x="601" y="209"/>
                  <a:pt x="599" y="199"/>
                  <a:pt x="595" y="191"/>
                </a:cubicBezTo>
                <a:cubicBezTo>
                  <a:pt x="595" y="190"/>
                  <a:pt x="595" y="190"/>
                  <a:pt x="595" y="190"/>
                </a:cubicBezTo>
                <a:cubicBezTo>
                  <a:pt x="553" y="212"/>
                  <a:pt x="553" y="212"/>
                  <a:pt x="553" y="212"/>
                </a:cubicBezTo>
                <a:cubicBezTo>
                  <a:pt x="553" y="212"/>
                  <a:pt x="553" y="212"/>
                  <a:pt x="553" y="212"/>
                </a:cubicBezTo>
                <a:cubicBezTo>
                  <a:pt x="553" y="214"/>
                  <a:pt x="553" y="216"/>
                  <a:pt x="553" y="218"/>
                </a:cubicBezTo>
                <a:cubicBezTo>
                  <a:pt x="553" y="220"/>
                  <a:pt x="553" y="222"/>
                  <a:pt x="553" y="224"/>
                </a:cubicBezTo>
                <a:cubicBezTo>
                  <a:pt x="553" y="225"/>
                  <a:pt x="553" y="225"/>
                  <a:pt x="553" y="225"/>
                </a:cubicBezTo>
                <a:cubicBezTo>
                  <a:pt x="595" y="247"/>
                  <a:pt x="595" y="247"/>
                  <a:pt x="595" y="247"/>
                </a:cubicBezTo>
                <a:cubicBezTo>
                  <a:pt x="595" y="246"/>
                  <a:pt x="595" y="246"/>
                  <a:pt x="595" y="246"/>
                </a:cubicBezTo>
                <a:cubicBezTo>
                  <a:pt x="599" y="237"/>
                  <a:pt x="601" y="228"/>
                  <a:pt x="601" y="218"/>
                </a:cubicBezTo>
                <a:close/>
                <a:moveTo>
                  <a:pt x="670" y="1037"/>
                </a:moveTo>
                <a:cubicBezTo>
                  <a:pt x="670" y="1037"/>
                  <a:pt x="670" y="1038"/>
                  <a:pt x="670" y="1038"/>
                </a:cubicBezTo>
                <a:cubicBezTo>
                  <a:pt x="670" y="1039"/>
                  <a:pt x="670" y="1039"/>
                  <a:pt x="670" y="1040"/>
                </a:cubicBezTo>
                <a:cubicBezTo>
                  <a:pt x="670" y="1040"/>
                  <a:pt x="670" y="1040"/>
                  <a:pt x="670" y="1040"/>
                </a:cubicBezTo>
                <a:cubicBezTo>
                  <a:pt x="669" y="1040"/>
                  <a:pt x="668" y="1040"/>
                  <a:pt x="667" y="1041"/>
                </a:cubicBezTo>
                <a:cubicBezTo>
                  <a:pt x="666" y="1041"/>
                  <a:pt x="665" y="1041"/>
                  <a:pt x="664" y="1041"/>
                </a:cubicBezTo>
                <a:cubicBezTo>
                  <a:pt x="664" y="1041"/>
                  <a:pt x="664" y="1041"/>
                  <a:pt x="664" y="1041"/>
                </a:cubicBezTo>
                <a:cubicBezTo>
                  <a:pt x="664" y="1042"/>
                  <a:pt x="664" y="1042"/>
                  <a:pt x="664" y="1042"/>
                </a:cubicBezTo>
                <a:cubicBezTo>
                  <a:pt x="664" y="1043"/>
                  <a:pt x="664" y="1045"/>
                  <a:pt x="663" y="1046"/>
                </a:cubicBezTo>
                <a:cubicBezTo>
                  <a:pt x="663" y="1046"/>
                  <a:pt x="663" y="1046"/>
                  <a:pt x="663" y="1046"/>
                </a:cubicBezTo>
                <a:cubicBezTo>
                  <a:pt x="664" y="1046"/>
                  <a:pt x="664" y="1046"/>
                  <a:pt x="664" y="1046"/>
                </a:cubicBezTo>
                <a:cubicBezTo>
                  <a:pt x="664" y="1047"/>
                  <a:pt x="665" y="1047"/>
                  <a:pt x="666" y="1048"/>
                </a:cubicBezTo>
                <a:cubicBezTo>
                  <a:pt x="667" y="1048"/>
                  <a:pt x="668" y="1049"/>
                  <a:pt x="668" y="1049"/>
                </a:cubicBezTo>
                <a:cubicBezTo>
                  <a:pt x="668" y="1050"/>
                  <a:pt x="668" y="1051"/>
                  <a:pt x="668" y="1052"/>
                </a:cubicBezTo>
                <a:cubicBezTo>
                  <a:pt x="667" y="1052"/>
                  <a:pt x="666" y="1052"/>
                  <a:pt x="665" y="1052"/>
                </a:cubicBezTo>
                <a:cubicBezTo>
                  <a:pt x="664" y="1052"/>
                  <a:pt x="663" y="1052"/>
                  <a:pt x="662" y="1052"/>
                </a:cubicBezTo>
                <a:cubicBezTo>
                  <a:pt x="662" y="1052"/>
                  <a:pt x="662" y="1052"/>
                  <a:pt x="662" y="1052"/>
                </a:cubicBezTo>
                <a:cubicBezTo>
                  <a:pt x="662" y="1052"/>
                  <a:pt x="662" y="1052"/>
                  <a:pt x="662" y="1052"/>
                </a:cubicBezTo>
                <a:cubicBezTo>
                  <a:pt x="661" y="1054"/>
                  <a:pt x="661" y="1055"/>
                  <a:pt x="660" y="1056"/>
                </a:cubicBezTo>
                <a:cubicBezTo>
                  <a:pt x="660" y="1057"/>
                  <a:pt x="660" y="1057"/>
                  <a:pt x="660" y="1057"/>
                </a:cubicBezTo>
                <a:cubicBezTo>
                  <a:pt x="660" y="1057"/>
                  <a:pt x="660" y="1057"/>
                  <a:pt x="660" y="1057"/>
                </a:cubicBezTo>
                <a:cubicBezTo>
                  <a:pt x="661" y="1057"/>
                  <a:pt x="662" y="1058"/>
                  <a:pt x="662" y="1059"/>
                </a:cubicBezTo>
                <a:cubicBezTo>
                  <a:pt x="663" y="1059"/>
                  <a:pt x="664" y="1060"/>
                  <a:pt x="664" y="1060"/>
                </a:cubicBezTo>
                <a:cubicBezTo>
                  <a:pt x="664" y="1061"/>
                  <a:pt x="663" y="1062"/>
                  <a:pt x="663" y="1063"/>
                </a:cubicBezTo>
                <a:cubicBezTo>
                  <a:pt x="662" y="1063"/>
                  <a:pt x="661" y="1063"/>
                  <a:pt x="660" y="1063"/>
                </a:cubicBezTo>
                <a:cubicBezTo>
                  <a:pt x="659" y="1063"/>
                  <a:pt x="658" y="1062"/>
                  <a:pt x="657" y="1062"/>
                </a:cubicBezTo>
                <a:cubicBezTo>
                  <a:pt x="657" y="1062"/>
                  <a:pt x="657" y="1062"/>
                  <a:pt x="657" y="1062"/>
                </a:cubicBezTo>
                <a:cubicBezTo>
                  <a:pt x="657" y="1063"/>
                  <a:pt x="657" y="1063"/>
                  <a:pt x="657" y="1063"/>
                </a:cubicBezTo>
                <a:cubicBezTo>
                  <a:pt x="656" y="1064"/>
                  <a:pt x="655" y="1065"/>
                  <a:pt x="654" y="1066"/>
                </a:cubicBezTo>
                <a:cubicBezTo>
                  <a:pt x="654" y="1066"/>
                  <a:pt x="654" y="1066"/>
                  <a:pt x="654" y="1066"/>
                </a:cubicBezTo>
                <a:cubicBezTo>
                  <a:pt x="654" y="1067"/>
                  <a:pt x="654" y="1067"/>
                  <a:pt x="654" y="1067"/>
                </a:cubicBezTo>
                <a:cubicBezTo>
                  <a:pt x="655" y="1067"/>
                  <a:pt x="655" y="1068"/>
                  <a:pt x="656" y="1069"/>
                </a:cubicBezTo>
                <a:cubicBezTo>
                  <a:pt x="657" y="1069"/>
                  <a:pt x="657" y="1070"/>
                  <a:pt x="658" y="1071"/>
                </a:cubicBezTo>
                <a:cubicBezTo>
                  <a:pt x="657" y="1072"/>
                  <a:pt x="656" y="1072"/>
                  <a:pt x="656" y="1073"/>
                </a:cubicBezTo>
                <a:cubicBezTo>
                  <a:pt x="655" y="1073"/>
                  <a:pt x="654" y="1072"/>
                  <a:pt x="653" y="1072"/>
                </a:cubicBezTo>
                <a:cubicBezTo>
                  <a:pt x="652" y="1072"/>
                  <a:pt x="651" y="1071"/>
                  <a:pt x="650" y="1071"/>
                </a:cubicBezTo>
                <a:cubicBezTo>
                  <a:pt x="650" y="1071"/>
                  <a:pt x="650" y="1071"/>
                  <a:pt x="650" y="1071"/>
                </a:cubicBezTo>
                <a:cubicBezTo>
                  <a:pt x="650" y="1071"/>
                  <a:pt x="650" y="1071"/>
                  <a:pt x="650" y="1071"/>
                </a:cubicBezTo>
                <a:cubicBezTo>
                  <a:pt x="649" y="1072"/>
                  <a:pt x="648" y="1073"/>
                  <a:pt x="647" y="1074"/>
                </a:cubicBezTo>
                <a:cubicBezTo>
                  <a:pt x="646" y="1074"/>
                  <a:pt x="646" y="1074"/>
                  <a:pt x="646" y="1074"/>
                </a:cubicBezTo>
                <a:cubicBezTo>
                  <a:pt x="646" y="1075"/>
                  <a:pt x="646" y="1075"/>
                  <a:pt x="646" y="1075"/>
                </a:cubicBezTo>
                <a:cubicBezTo>
                  <a:pt x="647" y="1076"/>
                  <a:pt x="647" y="1076"/>
                  <a:pt x="647" y="1077"/>
                </a:cubicBezTo>
                <a:cubicBezTo>
                  <a:pt x="648" y="1078"/>
                  <a:pt x="648" y="1079"/>
                  <a:pt x="648" y="1080"/>
                </a:cubicBezTo>
                <a:cubicBezTo>
                  <a:pt x="647" y="1080"/>
                  <a:pt x="647" y="1081"/>
                  <a:pt x="646" y="1081"/>
                </a:cubicBezTo>
                <a:cubicBezTo>
                  <a:pt x="645" y="1081"/>
                  <a:pt x="644" y="1080"/>
                  <a:pt x="644" y="1080"/>
                </a:cubicBezTo>
                <a:cubicBezTo>
                  <a:pt x="643" y="1079"/>
                  <a:pt x="642" y="1079"/>
                  <a:pt x="641" y="1079"/>
                </a:cubicBezTo>
                <a:cubicBezTo>
                  <a:pt x="641" y="1078"/>
                  <a:pt x="641" y="1078"/>
                  <a:pt x="641" y="1078"/>
                </a:cubicBezTo>
                <a:cubicBezTo>
                  <a:pt x="641" y="1079"/>
                  <a:pt x="641" y="1079"/>
                  <a:pt x="641" y="1079"/>
                </a:cubicBezTo>
                <a:cubicBezTo>
                  <a:pt x="639" y="1079"/>
                  <a:pt x="638" y="1080"/>
                  <a:pt x="637" y="1081"/>
                </a:cubicBezTo>
                <a:cubicBezTo>
                  <a:pt x="636" y="1081"/>
                  <a:pt x="636" y="1081"/>
                  <a:pt x="636" y="1081"/>
                </a:cubicBezTo>
                <a:cubicBezTo>
                  <a:pt x="637" y="1081"/>
                  <a:pt x="637" y="1081"/>
                  <a:pt x="637" y="1081"/>
                </a:cubicBezTo>
                <a:cubicBezTo>
                  <a:pt x="637" y="1082"/>
                  <a:pt x="637" y="1083"/>
                  <a:pt x="637" y="1084"/>
                </a:cubicBezTo>
                <a:cubicBezTo>
                  <a:pt x="637" y="1085"/>
                  <a:pt x="637" y="1086"/>
                  <a:pt x="637" y="1086"/>
                </a:cubicBezTo>
                <a:cubicBezTo>
                  <a:pt x="636" y="1087"/>
                  <a:pt x="635" y="1087"/>
                  <a:pt x="634" y="1088"/>
                </a:cubicBezTo>
                <a:cubicBezTo>
                  <a:pt x="634" y="1087"/>
                  <a:pt x="633" y="1086"/>
                  <a:pt x="633" y="1086"/>
                </a:cubicBezTo>
                <a:cubicBezTo>
                  <a:pt x="632" y="1085"/>
                  <a:pt x="631" y="1084"/>
                  <a:pt x="631" y="1084"/>
                </a:cubicBezTo>
                <a:cubicBezTo>
                  <a:pt x="630" y="1084"/>
                  <a:pt x="630" y="1084"/>
                  <a:pt x="630" y="1084"/>
                </a:cubicBezTo>
                <a:cubicBezTo>
                  <a:pt x="630" y="1084"/>
                  <a:pt x="630" y="1084"/>
                  <a:pt x="630" y="1084"/>
                </a:cubicBezTo>
                <a:cubicBezTo>
                  <a:pt x="629" y="1084"/>
                  <a:pt x="627" y="1085"/>
                  <a:pt x="626" y="1085"/>
                </a:cubicBezTo>
                <a:cubicBezTo>
                  <a:pt x="625" y="1085"/>
                  <a:pt x="625" y="1085"/>
                  <a:pt x="625" y="1085"/>
                </a:cubicBezTo>
                <a:cubicBezTo>
                  <a:pt x="625" y="1085"/>
                  <a:pt x="625" y="1085"/>
                  <a:pt x="625" y="1085"/>
                </a:cubicBezTo>
                <a:cubicBezTo>
                  <a:pt x="625" y="1086"/>
                  <a:pt x="625" y="1087"/>
                  <a:pt x="625" y="1088"/>
                </a:cubicBezTo>
                <a:cubicBezTo>
                  <a:pt x="625" y="1089"/>
                  <a:pt x="625" y="1090"/>
                  <a:pt x="625" y="1091"/>
                </a:cubicBezTo>
                <a:cubicBezTo>
                  <a:pt x="624" y="1091"/>
                  <a:pt x="623" y="1091"/>
                  <a:pt x="622" y="1091"/>
                </a:cubicBezTo>
                <a:cubicBezTo>
                  <a:pt x="621" y="1091"/>
                  <a:pt x="621" y="1090"/>
                  <a:pt x="620" y="1089"/>
                </a:cubicBezTo>
                <a:cubicBezTo>
                  <a:pt x="620" y="1088"/>
                  <a:pt x="619" y="1087"/>
                  <a:pt x="619" y="1087"/>
                </a:cubicBezTo>
                <a:cubicBezTo>
                  <a:pt x="619" y="1087"/>
                  <a:pt x="619" y="1087"/>
                  <a:pt x="619" y="1087"/>
                </a:cubicBezTo>
                <a:cubicBezTo>
                  <a:pt x="618" y="1087"/>
                  <a:pt x="618" y="1087"/>
                  <a:pt x="618" y="1087"/>
                </a:cubicBezTo>
                <a:cubicBezTo>
                  <a:pt x="617" y="1087"/>
                  <a:pt x="615" y="1087"/>
                  <a:pt x="614" y="1087"/>
                </a:cubicBezTo>
                <a:cubicBezTo>
                  <a:pt x="614" y="1087"/>
                  <a:pt x="614" y="1087"/>
                  <a:pt x="614" y="1087"/>
                </a:cubicBezTo>
                <a:cubicBezTo>
                  <a:pt x="613" y="1087"/>
                  <a:pt x="613" y="1087"/>
                  <a:pt x="613" y="1087"/>
                </a:cubicBezTo>
                <a:cubicBezTo>
                  <a:pt x="613" y="1088"/>
                  <a:pt x="613" y="1089"/>
                  <a:pt x="613" y="1090"/>
                </a:cubicBezTo>
                <a:cubicBezTo>
                  <a:pt x="612" y="1091"/>
                  <a:pt x="612" y="1092"/>
                  <a:pt x="612" y="1092"/>
                </a:cubicBezTo>
                <a:cubicBezTo>
                  <a:pt x="612" y="1092"/>
                  <a:pt x="612" y="1092"/>
                  <a:pt x="612" y="1092"/>
                </a:cubicBezTo>
                <a:cubicBezTo>
                  <a:pt x="611" y="1092"/>
                  <a:pt x="610" y="1092"/>
                  <a:pt x="609" y="1092"/>
                </a:cubicBezTo>
                <a:cubicBezTo>
                  <a:pt x="608" y="1092"/>
                  <a:pt x="608" y="1092"/>
                  <a:pt x="608" y="1092"/>
                </a:cubicBezTo>
                <a:cubicBezTo>
                  <a:pt x="608" y="1092"/>
                  <a:pt x="608" y="1091"/>
                  <a:pt x="608" y="1090"/>
                </a:cubicBezTo>
                <a:cubicBezTo>
                  <a:pt x="607" y="1089"/>
                  <a:pt x="607" y="1088"/>
                  <a:pt x="607" y="1087"/>
                </a:cubicBezTo>
                <a:cubicBezTo>
                  <a:pt x="607" y="1087"/>
                  <a:pt x="607" y="1087"/>
                  <a:pt x="607" y="1087"/>
                </a:cubicBezTo>
                <a:cubicBezTo>
                  <a:pt x="606" y="1087"/>
                  <a:pt x="606" y="1087"/>
                  <a:pt x="606" y="1087"/>
                </a:cubicBezTo>
                <a:cubicBezTo>
                  <a:pt x="605" y="1087"/>
                  <a:pt x="603" y="1087"/>
                  <a:pt x="602" y="1087"/>
                </a:cubicBezTo>
                <a:cubicBezTo>
                  <a:pt x="601" y="1087"/>
                  <a:pt x="601" y="1087"/>
                  <a:pt x="601" y="1087"/>
                </a:cubicBezTo>
                <a:cubicBezTo>
                  <a:pt x="601" y="1087"/>
                  <a:pt x="601" y="1087"/>
                  <a:pt x="601" y="1087"/>
                </a:cubicBezTo>
                <a:cubicBezTo>
                  <a:pt x="601" y="1087"/>
                  <a:pt x="600" y="1088"/>
                  <a:pt x="600" y="1089"/>
                </a:cubicBezTo>
                <a:cubicBezTo>
                  <a:pt x="599" y="1090"/>
                  <a:pt x="599" y="1091"/>
                  <a:pt x="598" y="1091"/>
                </a:cubicBezTo>
                <a:cubicBezTo>
                  <a:pt x="597" y="1091"/>
                  <a:pt x="596" y="1091"/>
                  <a:pt x="595" y="1091"/>
                </a:cubicBezTo>
                <a:cubicBezTo>
                  <a:pt x="595" y="1090"/>
                  <a:pt x="595" y="1089"/>
                  <a:pt x="595" y="1088"/>
                </a:cubicBezTo>
                <a:cubicBezTo>
                  <a:pt x="595" y="1087"/>
                  <a:pt x="595" y="1086"/>
                  <a:pt x="595" y="1085"/>
                </a:cubicBezTo>
                <a:cubicBezTo>
                  <a:pt x="595" y="1085"/>
                  <a:pt x="595" y="1085"/>
                  <a:pt x="595" y="1085"/>
                </a:cubicBezTo>
                <a:cubicBezTo>
                  <a:pt x="594" y="1085"/>
                  <a:pt x="594" y="1085"/>
                  <a:pt x="594" y="1085"/>
                </a:cubicBezTo>
                <a:cubicBezTo>
                  <a:pt x="593" y="1085"/>
                  <a:pt x="592" y="1084"/>
                  <a:pt x="590" y="1084"/>
                </a:cubicBezTo>
                <a:cubicBezTo>
                  <a:pt x="590" y="1084"/>
                  <a:pt x="590" y="1084"/>
                  <a:pt x="590" y="1084"/>
                </a:cubicBezTo>
                <a:cubicBezTo>
                  <a:pt x="590" y="1084"/>
                  <a:pt x="590" y="1084"/>
                  <a:pt x="590" y="1084"/>
                </a:cubicBezTo>
                <a:cubicBezTo>
                  <a:pt x="589" y="1084"/>
                  <a:pt x="588" y="1085"/>
                  <a:pt x="588" y="1086"/>
                </a:cubicBezTo>
                <a:cubicBezTo>
                  <a:pt x="587" y="1086"/>
                  <a:pt x="586" y="1087"/>
                  <a:pt x="586" y="1088"/>
                </a:cubicBezTo>
                <a:cubicBezTo>
                  <a:pt x="585" y="1087"/>
                  <a:pt x="584" y="1087"/>
                  <a:pt x="583" y="1086"/>
                </a:cubicBezTo>
                <a:cubicBezTo>
                  <a:pt x="583" y="1086"/>
                  <a:pt x="583" y="1085"/>
                  <a:pt x="583" y="1084"/>
                </a:cubicBezTo>
                <a:cubicBezTo>
                  <a:pt x="583" y="1083"/>
                  <a:pt x="583" y="1082"/>
                  <a:pt x="584" y="1081"/>
                </a:cubicBezTo>
                <a:cubicBezTo>
                  <a:pt x="584" y="1081"/>
                  <a:pt x="584" y="1081"/>
                  <a:pt x="584" y="1081"/>
                </a:cubicBezTo>
                <a:cubicBezTo>
                  <a:pt x="583" y="1081"/>
                  <a:pt x="583" y="1081"/>
                  <a:pt x="583" y="1081"/>
                </a:cubicBezTo>
                <a:cubicBezTo>
                  <a:pt x="582" y="1080"/>
                  <a:pt x="581" y="1079"/>
                  <a:pt x="579" y="1079"/>
                </a:cubicBezTo>
                <a:cubicBezTo>
                  <a:pt x="579" y="1078"/>
                  <a:pt x="579" y="1078"/>
                  <a:pt x="579" y="1078"/>
                </a:cubicBezTo>
                <a:cubicBezTo>
                  <a:pt x="579" y="1079"/>
                  <a:pt x="579" y="1079"/>
                  <a:pt x="579" y="1079"/>
                </a:cubicBezTo>
                <a:cubicBezTo>
                  <a:pt x="578" y="1079"/>
                  <a:pt x="577" y="1079"/>
                  <a:pt x="576" y="1080"/>
                </a:cubicBezTo>
                <a:cubicBezTo>
                  <a:pt x="576" y="1080"/>
                  <a:pt x="575" y="1081"/>
                  <a:pt x="574" y="1081"/>
                </a:cubicBezTo>
                <a:cubicBezTo>
                  <a:pt x="573" y="1081"/>
                  <a:pt x="573" y="1080"/>
                  <a:pt x="572" y="1080"/>
                </a:cubicBezTo>
                <a:cubicBezTo>
                  <a:pt x="572" y="1079"/>
                  <a:pt x="572" y="1078"/>
                  <a:pt x="573" y="1077"/>
                </a:cubicBezTo>
                <a:cubicBezTo>
                  <a:pt x="573" y="1076"/>
                  <a:pt x="573" y="1076"/>
                  <a:pt x="574" y="1075"/>
                </a:cubicBezTo>
                <a:cubicBezTo>
                  <a:pt x="574" y="1074"/>
                  <a:pt x="574" y="1074"/>
                  <a:pt x="574" y="1074"/>
                </a:cubicBezTo>
                <a:cubicBezTo>
                  <a:pt x="574" y="1074"/>
                  <a:pt x="574" y="1074"/>
                  <a:pt x="574" y="1074"/>
                </a:cubicBezTo>
                <a:cubicBezTo>
                  <a:pt x="572" y="1073"/>
                  <a:pt x="571" y="1072"/>
                  <a:pt x="570" y="1071"/>
                </a:cubicBezTo>
                <a:cubicBezTo>
                  <a:pt x="570" y="1071"/>
                  <a:pt x="570" y="1071"/>
                  <a:pt x="570" y="1071"/>
                </a:cubicBezTo>
                <a:cubicBezTo>
                  <a:pt x="570" y="1071"/>
                  <a:pt x="570" y="1071"/>
                  <a:pt x="570" y="1071"/>
                </a:cubicBezTo>
                <a:cubicBezTo>
                  <a:pt x="569" y="1071"/>
                  <a:pt x="568" y="1072"/>
                  <a:pt x="567" y="1072"/>
                </a:cubicBezTo>
                <a:cubicBezTo>
                  <a:pt x="566" y="1072"/>
                  <a:pt x="565" y="1073"/>
                  <a:pt x="564" y="1073"/>
                </a:cubicBezTo>
                <a:cubicBezTo>
                  <a:pt x="564" y="1072"/>
                  <a:pt x="563" y="1072"/>
                  <a:pt x="563" y="1071"/>
                </a:cubicBezTo>
                <a:cubicBezTo>
                  <a:pt x="563" y="1070"/>
                  <a:pt x="564" y="1069"/>
                  <a:pt x="564" y="1069"/>
                </a:cubicBezTo>
                <a:cubicBezTo>
                  <a:pt x="565" y="1068"/>
                  <a:pt x="565" y="1067"/>
                  <a:pt x="566" y="1067"/>
                </a:cubicBezTo>
                <a:cubicBezTo>
                  <a:pt x="566" y="1066"/>
                  <a:pt x="566" y="1066"/>
                  <a:pt x="566" y="1066"/>
                </a:cubicBezTo>
                <a:cubicBezTo>
                  <a:pt x="566" y="1066"/>
                  <a:pt x="566" y="1066"/>
                  <a:pt x="566" y="1066"/>
                </a:cubicBezTo>
                <a:cubicBezTo>
                  <a:pt x="565" y="1065"/>
                  <a:pt x="564" y="1064"/>
                  <a:pt x="563" y="1063"/>
                </a:cubicBezTo>
                <a:cubicBezTo>
                  <a:pt x="563" y="1062"/>
                  <a:pt x="563" y="1062"/>
                  <a:pt x="563" y="1062"/>
                </a:cubicBezTo>
                <a:cubicBezTo>
                  <a:pt x="563" y="1062"/>
                  <a:pt x="563" y="1062"/>
                  <a:pt x="563" y="1062"/>
                </a:cubicBezTo>
                <a:cubicBezTo>
                  <a:pt x="562" y="1062"/>
                  <a:pt x="561" y="1063"/>
                  <a:pt x="560" y="1063"/>
                </a:cubicBezTo>
                <a:cubicBezTo>
                  <a:pt x="559" y="1063"/>
                  <a:pt x="558" y="1063"/>
                  <a:pt x="557" y="1063"/>
                </a:cubicBezTo>
                <a:cubicBezTo>
                  <a:pt x="557" y="1062"/>
                  <a:pt x="556" y="1061"/>
                  <a:pt x="556" y="1060"/>
                </a:cubicBezTo>
                <a:cubicBezTo>
                  <a:pt x="556" y="1060"/>
                  <a:pt x="557" y="1059"/>
                  <a:pt x="558" y="1059"/>
                </a:cubicBezTo>
                <a:cubicBezTo>
                  <a:pt x="558" y="1058"/>
                  <a:pt x="559" y="1057"/>
                  <a:pt x="560" y="1057"/>
                </a:cubicBezTo>
                <a:cubicBezTo>
                  <a:pt x="560" y="1057"/>
                  <a:pt x="560" y="1057"/>
                  <a:pt x="560" y="1057"/>
                </a:cubicBezTo>
                <a:cubicBezTo>
                  <a:pt x="560" y="1056"/>
                  <a:pt x="560" y="1056"/>
                  <a:pt x="560" y="1056"/>
                </a:cubicBezTo>
                <a:cubicBezTo>
                  <a:pt x="559" y="1055"/>
                  <a:pt x="559" y="1054"/>
                  <a:pt x="558" y="1052"/>
                </a:cubicBezTo>
                <a:cubicBezTo>
                  <a:pt x="558" y="1052"/>
                  <a:pt x="558" y="1052"/>
                  <a:pt x="558" y="1052"/>
                </a:cubicBezTo>
                <a:cubicBezTo>
                  <a:pt x="558" y="1052"/>
                  <a:pt x="558" y="1052"/>
                  <a:pt x="558" y="1052"/>
                </a:cubicBezTo>
                <a:cubicBezTo>
                  <a:pt x="557" y="1052"/>
                  <a:pt x="556" y="1052"/>
                  <a:pt x="555" y="1052"/>
                </a:cubicBezTo>
                <a:cubicBezTo>
                  <a:pt x="554" y="1052"/>
                  <a:pt x="553" y="1052"/>
                  <a:pt x="552" y="1052"/>
                </a:cubicBezTo>
                <a:cubicBezTo>
                  <a:pt x="552" y="1051"/>
                  <a:pt x="552" y="1050"/>
                  <a:pt x="552" y="1049"/>
                </a:cubicBezTo>
                <a:cubicBezTo>
                  <a:pt x="552" y="1049"/>
                  <a:pt x="553" y="1048"/>
                  <a:pt x="554" y="1048"/>
                </a:cubicBezTo>
                <a:cubicBezTo>
                  <a:pt x="555" y="1047"/>
                  <a:pt x="556" y="1047"/>
                  <a:pt x="557" y="1046"/>
                </a:cubicBezTo>
                <a:cubicBezTo>
                  <a:pt x="557" y="1046"/>
                  <a:pt x="557" y="1046"/>
                  <a:pt x="557" y="1046"/>
                </a:cubicBezTo>
                <a:cubicBezTo>
                  <a:pt x="557" y="1046"/>
                  <a:pt x="557" y="1046"/>
                  <a:pt x="557" y="1046"/>
                </a:cubicBezTo>
                <a:cubicBezTo>
                  <a:pt x="557" y="1045"/>
                  <a:pt x="556" y="1043"/>
                  <a:pt x="556" y="1042"/>
                </a:cubicBezTo>
                <a:cubicBezTo>
                  <a:pt x="556" y="1041"/>
                  <a:pt x="556" y="1041"/>
                  <a:pt x="556" y="1041"/>
                </a:cubicBezTo>
                <a:cubicBezTo>
                  <a:pt x="556" y="1041"/>
                  <a:pt x="556" y="1041"/>
                  <a:pt x="556" y="1041"/>
                </a:cubicBezTo>
                <a:cubicBezTo>
                  <a:pt x="555" y="1041"/>
                  <a:pt x="554" y="1041"/>
                  <a:pt x="553" y="1041"/>
                </a:cubicBezTo>
                <a:cubicBezTo>
                  <a:pt x="552" y="1040"/>
                  <a:pt x="551" y="1040"/>
                  <a:pt x="551" y="1040"/>
                </a:cubicBezTo>
                <a:cubicBezTo>
                  <a:pt x="551" y="1040"/>
                  <a:pt x="551" y="1040"/>
                  <a:pt x="551" y="1040"/>
                </a:cubicBezTo>
                <a:cubicBezTo>
                  <a:pt x="551" y="1039"/>
                  <a:pt x="550" y="1039"/>
                  <a:pt x="550" y="1038"/>
                </a:cubicBezTo>
                <a:cubicBezTo>
                  <a:pt x="550" y="1038"/>
                  <a:pt x="551" y="1037"/>
                  <a:pt x="551" y="1037"/>
                </a:cubicBezTo>
                <a:cubicBezTo>
                  <a:pt x="551" y="1037"/>
                  <a:pt x="551" y="1037"/>
                  <a:pt x="551" y="1037"/>
                </a:cubicBezTo>
                <a:cubicBezTo>
                  <a:pt x="551" y="1037"/>
                  <a:pt x="552" y="1036"/>
                  <a:pt x="553" y="1036"/>
                </a:cubicBezTo>
                <a:cubicBezTo>
                  <a:pt x="554" y="1036"/>
                  <a:pt x="555" y="1036"/>
                  <a:pt x="556" y="1035"/>
                </a:cubicBezTo>
                <a:cubicBezTo>
                  <a:pt x="556" y="1035"/>
                  <a:pt x="556" y="1035"/>
                  <a:pt x="556" y="1035"/>
                </a:cubicBezTo>
                <a:cubicBezTo>
                  <a:pt x="556" y="1035"/>
                  <a:pt x="556" y="1035"/>
                  <a:pt x="556" y="1035"/>
                </a:cubicBezTo>
                <a:cubicBezTo>
                  <a:pt x="556" y="1033"/>
                  <a:pt x="557" y="1032"/>
                  <a:pt x="557" y="1031"/>
                </a:cubicBezTo>
                <a:cubicBezTo>
                  <a:pt x="557" y="1030"/>
                  <a:pt x="557" y="1030"/>
                  <a:pt x="557" y="1030"/>
                </a:cubicBezTo>
                <a:cubicBezTo>
                  <a:pt x="557" y="1030"/>
                  <a:pt x="557" y="1030"/>
                  <a:pt x="557" y="1030"/>
                </a:cubicBezTo>
                <a:cubicBezTo>
                  <a:pt x="556" y="1030"/>
                  <a:pt x="555" y="1029"/>
                  <a:pt x="554" y="1029"/>
                </a:cubicBezTo>
                <a:cubicBezTo>
                  <a:pt x="553" y="1029"/>
                  <a:pt x="552" y="1028"/>
                  <a:pt x="552" y="1028"/>
                </a:cubicBezTo>
                <a:cubicBezTo>
                  <a:pt x="552" y="1027"/>
                  <a:pt x="552" y="1026"/>
                  <a:pt x="552" y="1025"/>
                </a:cubicBezTo>
                <a:cubicBezTo>
                  <a:pt x="553" y="1025"/>
                  <a:pt x="554" y="1025"/>
                  <a:pt x="555" y="1025"/>
                </a:cubicBezTo>
                <a:cubicBezTo>
                  <a:pt x="556" y="1025"/>
                  <a:pt x="557" y="1025"/>
                  <a:pt x="558" y="1024"/>
                </a:cubicBezTo>
                <a:cubicBezTo>
                  <a:pt x="558" y="1024"/>
                  <a:pt x="558" y="1024"/>
                  <a:pt x="558" y="1024"/>
                </a:cubicBezTo>
                <a:cubicBezTo>
                  <a:pt x="558" y="1024"/>
                  <a:pt x="558" y="1024"/>
                  <a:pt x="558" y="1024"/>
                </a:cubicBezTo>
                <a:cubicBezTo>
                  <a:pt x="559" y="1023"/>
                  <a:pt x="559" y="1022"/>
                  <a:pt x="560" y="1020"/>
                </a:cubicBezTo>
                <a:cubicBezTo>
                  <a:pt x="560" y="1020"/>
                  <a:pt x="560" y="1020"/>
                  <a:pt x="560" y="1020"/>
                </a:cubicBezTo>
                <a:cubicBezTo>
                  <a:pt x="560" y="1020"/>
                  <a:pt x="560" y="1020"/>
                  <a:pt x="560" y="1020"/>
                </a:cubicBezTo>
                <a:cubicBezTo>
                  <a:pt x="559" y="1019"/>
                  <a:pt x="558" y="1019"/>
                  <a:pt x="558" y="1018"/>
                </a:cubicBezTo>
                <a:cubicBezTo>
                  <a:pt x="557" y="1017"/>
                  <a:pt x="556" y="1017"/>
                  <a:pt x="556" y="1016"/>
                </a:cubicBezTo>
                <a:cubicBezTo>
                  <a:pt x="556" y="1015"/>
                  <a:pt x="557" y="1014"/>
                  <a:pt x="557" y="1014"/>
                </a:cubicBezTo>
                <a:cubicBezTo>
                  <a:pt x="558" y="1014"/>
                  <a:pt x="559" y="1014"/>
                  <a:pt x="560" y="1014"/>
                </a:cubicBezTo>
                <a:cubicBezTo>
                  <a:pt x="561" y="1014"/>
                  <a:pt x="562" y="1014"/>
                  <a:pt x="563" y="1014"/>
                </a:cubicBezTo>
                <a:cubicBezTo>
                  <a:pt x="563" y="1014"/>
                  <a:pt x="563" y="1014"/>
                  <a:pt x="563" y="1014"/>
                </a:cubicBezTo>
                <a:cubicBezTo>
                  <a:pt x="563" y="1014"/>
                  <a:pt x="563" y="1014"/>
                  <a:pt x="563" y="1014"/>
                </a:cubicBezTo>
                <a:cubicBezTo>
                  <a:pt x="564" y="1013"/>
                  <a:pt x="565" y="1012"/>
                  <a:pt x="566" y="1011"/>
                </a:cubicBezTo>
                <a:cubicBezTo>
                  <a:pt x="566" y="1010"/>
                  <a:pt x="566" y="1010"/>
                  <a:pt x="566" y="1010"/>
                </a:cubicBezTo>
                <a:cubicBezTo>
                  <a:pt x="566" y="1010"/>
                  <a:pt x="566" y="1010"/>
                  <a:pt x="566" y="1010"/>
                </a:cubicBezTo>
                <a:cubicBezTo>
                  <a:pt x="565" y="1009"/>
                  <a:pt x="565" y="1009"/>
                  <a:pt x="564" y="1008"/>
                </a:cubicBezTo>
                <a:cubicBezTo>
                  <a:pt x="564" y="1007"/>
                  <a:pt x="563" y="1006"/>
                  <a:pt x="563" y="1006"/>
                </a:cubicBezTo>
                <a:cubicBezTo>
                  <a:pt x="563" y="1005"/>
                  <a:pt x="564" y="1004"/>
                  <a:pt x="564" y="1004"/>
                </a:cubicBezTo>
                <a:cubicBezTo>
                  <a:pt x="565" y="1004"/>
                  <a:pt x="566" y="1004"/>
                  <a:pt x="567" y="1004"/>
                </a:cubicBezTo>
                <a:cubicBezTo>
                  <a:pt x="568" y="1005"/>
                  <a:pt x="569" y="1005"/>
                  <a:pt x="570" y="1005"/>
                </a:cubicBezTo>
                <a:cubicBezTo>
                  <a:pt x="570" y="1005"/>
                  <a:pt x="570" y="1005"/>
                  <a:pt x="570" y="1005"/>
                </a:cubicBezTo>
                <a:cubicBezTo>
                  <a:pt x="570" y="1005"/>
                  <a:pt x="570" y="1005"/>
                  <a:pt x="570" y="1005"/>
                </a:cubicBezTo>
                <a:cubicBezTo>
                  <a:pt x="571" y="1004"/>
                  <a:pt x="572" y="1003"/>
                  <a:pt x="574" y="1002"/>
                </a:cubicBezTo>
                <a:cubicBezTo>
                  <a:pt x="574" y="1002"/>
                  <a:pt x="574" y="1002"/>
                  <a:pt x="574" y="1002"/>
                </a:cubicBezTo>
                <a:cubicBezTo>
                  <a:pt x="574" y="1002"/>
                  <a:pt x="574" y="1002"/>
                  <a:pt x="574" y="1002"/>
                </a:cubicBezTo>
                <a:cubicBezTo>
                  <a:pt x="573" y="1001"/>
                  <a:pt x="573" y="1000"/>
                  <a:pt x="573" y="999"/>
                </a:cubicBezTo>
                <a:cubicBezTo>
                  <a:pt x="572" y="999"/>
                  <a:pt x="572" y="998"/>
                  <a:pt x="572" y="997"/>
                </a:cubicBezTo>
                <a:cubicBezTo>
                  <a:pt x="573" y="996"/>
                  <a:pt x="573" y="996"/>
                  <a:pt x="574" y="995"/>
                </a:cubicBezTo>
                <a:cubicBezTo>
                  <a:pt x="575" y="996"/>
                  <a:pt x="576" y="996"/>
                  <a:pt x="576" y="997"/>
                </a:cubicBezTo>
                <a:cubicBezTo>
                  <a:pt x="577" y="997"/>
                  <a:pt x="578" y="998"/>
                  <a:pt x="579" y="998"/>
                </a:cubicBezTo>
                <a:cubicBezTo>
                  <a:pt x="579" y="998"/>
                  <a:pt x="579" y="998"/>
                  <a:pt x="579" y="998"/>
                </a:cubicBezTo>
                <a:cubicBezTo>
                  <a:pt x="579" y="998"/>
                  <a:pt x="579" y="998"/>
                  <a:pt x="579" y="998"/>
                </a:cubicBezTo>
                <a:cubicBezTo>
                  <a:pt x="581" y="997"/>
                  <a:pt x="582" y="997"/>
                  <a:pt x="583" y="996"/>
                </a:cubicBezTo>
                <a:cubicBezTo>
                  <a:pt x="584" y="996"/>
                  <a:pt x="584" y="996"/>
                  <a:pt x="584" y="996"/>
                </a:cubicBezTo>
                <a:cubicBezTo>
                  <a:pt x="584" y="995"/>
                  <a:pt x="584" y="995"/>
                  <a:pt x="584" y="995"/>
                </a:cubicBezTo>
                <a:cubicBezTo>
                  <a:pt x="583" y="995"/>
                  <a:pt x="583" y="994"/>
                  <a:pt x="583" y="993"/>
                </a:cubicBezTo>
                <a:cubicBezTo>
                  <a:pt x="583" y="992"/>
                  <a:pt x="583" y="991"/>
                  <a:pt x="583" y="990"/>
                </a:cubicBezTo>
                <a:cubicBezTo>
                  <a:pt x="584" y="990"/>
                  <a:pt x="585" y="989"/>
                  <a:pt x="586" y="989"/>
                </a:cubicBezTo>
                <a:cubicBezTo>
                  <a:pt x="586" y="990"/>
                  <a:pt x="587" y="990"/>
                  <a:pt x="588" y="991"/>
                </a:cubicBezTo>
                <a:cubicBezTo>
                  <a:pt x="588" y="992"/>
                  <a:pt x="589" y="992"/>
                  <a:pt x="590" y="993"/>
                </a:cubicBezTo>
                <a:cubicBezTo>
                  <a:pt x="590" y="993"/>
                  <a:pt x="590" y="993"/>
                  <a:pt x="590" y="993"/>
                </a:cubicBezTo>
                <a:cubicBezTo>
                  <a:pt x="590" y="993"/>
                  <a:pt x="590" y="993"/>
                  <a:pt x="590" y="993"/>
                </a:cubicBezTo>
                <a:cubicBezTo>
                  <a:pt x="592" y="992"/>
                  <a:pt x="593" y="992"/>
                  <a:pt x="594" y="992"/>
                </a:cubicBezTo>
                <a:cubicBezTo>
                  <a:pt x="595" y="991"/>
                  <a:pt x="595" y="991"/>
                  <a:pt x="595" y="991"/>
                </a:cubicBezTo>
                <a:cubicBezTo>
                  <a:pt x="595" y="991"/>
                  <a:pt x="595" y="991"/>
                  <a:pt x="595" y="991"/>
                </a:cubicBezTo>
                <a:cubicBezTo>
                  <a:pt x="595" y="990"/>
                  <a:pt x="595" y="989"/>
                  <a:pt x="595" y="989"/>
                </a:cubicBezTo>
                <a:cubicBezTo>
                  <a:pt x="595" y="988"/>
                  <a:pt x="595" y="987"/>
                  <a:pt x="595" y="986"/>
                </a:cubicBezTo>
                <a:cubicBezTo>
                  <a:pt x="596" y="986"/>
                  <a:pt x="597" y="986"/>
                  <a:pt x="598" y="985"/>
                </a:cubicBezTo>
                <a:cubicBezTo>
                  <a:pt x="599" y="986"/>
                  <a:pt x="599" y="987"/>
                  <a:pt x="600" y="988"/>
                </a:cubicBezTo>
                <a:cubicBezTo>
                  <a:pt x="600" y="988"/>
                  <a:pt x="601" y="989"/>
                  <a:pt x="601" y="990"/>
                </a:cubicBezTo>
                <a:cubicBezTo>
                  <a:pt x="601" y="990"/>
                  <a:pt x="601" y="990"/>
                  <a:pt x="601" y="990"/>
                </a:cubicBezTo>
                <a:cubicBezTo>
                  <a:pt x="602" y="990"/>
                  <a:pt x="602" y="990"/>
                  <a:pt x="602" y="990"/>
                </a:cubicBezTo>
                <a:cubicBezTo>
                  <a:pt x="603" y="990"/>
                  <a:pt x="605" y="990"/>
                  <a:pt x="606" y="990"/>
                </a:cubicBezTo>
                <a:cubicBezTo>
                  <a:pt x="607" y="990"/>
                  <a:pt x="607" y="990"/>
                  <a:pt x="607" y="990"/>
                </a:cubicBezTo>
                <a:cubicBezTo>
                  <a:pt x="607" y="989"/>
                  <a:pt x="607" y="989"/>
                  <a:pt x="607" y="989"/>
                </a:cubicBezTo>
                <a:cubicBezTo>
                  <a:pt x="607" y="988"/>
                  <a:pt x="607" y="988"/>
                  <a:pt x="608" y="987"/>
                </a:cubicBezTo>
                <a:cubicBezTo>
                  <a:pt x="608" y="986"/>
                  <a:pt x="608" y="985"/>
                  <a:pt x="608" y="984"/>
                </a:cubicBezTo>
                <a:cubicBezTo>
                  <a:pt x="609" y="984"/>
                  <a:pt x="609" y="984"/>
                  <a:pt x="609" y="984"/>
                </a:cubicBezTo>
                <a:cubicBezTo>
                  <a:pt x="610" y="984"/>
                  <a:pt x="611" y="984"/>
                  <a:pt x="612" y="984"/>
                </a:cubicBezTo>
                <a:cubicBezTo>
                  <a:pt x="612" y="984"/>
                  <a:pt x="612" y="984"/>
                  <a:pt x="612" y="984"/>
                </a:cubicBezTo>
                <a:cubicBezTo>
                  <a:pt x="612" y="985"/>
                  <a:pt x="612" y="986"/>
                  <a:pt x="613" y="987"/>
                </a:cubicBezTo>
                <a:cubicBezTo>
                  <a:pt x="613" y="988"/>
                  <a:pt x="613" y="988"/>
                  <a:pt x="613" y="989"/>
                </a:cubicBezTo>
                <a:cubicBezTo>
                  <a:pt x="614" y="990"/>
                  <a:pt x="614" y="990"/>
                  <a:pt x="614" y="990"/>
                </a:cubicBezTo>
                <a:cubicBezTo>
                  <a:pt x="614" y="990"/>
                  <a:pt x="614" y="990"/>
                  <a:pt x="614" y="990"/>
                </a:cubicBezTo>
                <a:cubicBezTo>
                  <a:pt x="615" y="990"/>
                  <a:pt x="617" y="990"/>
                  <a:pt x="618" y="990"/>
                </a:cubicBezTo>
                <a:cubicBezTo>
                  <a:pt x="619" y="990"/>
                  <a:pt x="619" y="990"/>
                  <a:pt x="619" y="990"/>
                </a:cubicBezTo>
                <a:cubicBezTo>
                  <a:pt x="619" y="990"/>
                  <a:pt x="619" y="990"/>
                  <a:pt x="619" y="990"/>
                </a:cubicBezTo>
                <a:cubicBezTo>
                  <a:pt x="619" y="989"/>
                  <a:pt x="620" y="988"/>
                  <a:pt x="620" y="988"/>
                </a:cubicBezTo>
                <a:cubicBezTo>
                  <a:pt x="621" y="987"/>
                  <a:pt x="621" y="986"/>
                  <a:pt x="622" y="985"/>
                </a:cubicBezTo>
                <a:cubicBezTo>
                  <a:pt x="623" y="986"/>
                  <a:pt x="624" y="986"/>
                  <a:pt x="625" y="986"/>
                </a:cubicBezTo>
                <a:cubicBezTo>
                  <a:pt x="625" y="987"/>
                  <a:pt x="625" y="988"/>
                  <a:pt x="625" y="989"/>
                </a:cubicBezTo>
                <a:cubicBezTo>
                  <a:pt x="625" y="989"/>
                  <a:pt x="625" y="990"/>
                  <a:pt x="625" y="991"/>
                </a:cubicBezTo>
                <a:cubicBezTo>
                  <a:pt x="625" y="991"/>
                  <a:pt x="625" y="991"/>
                  <a:pt x="625" y="991"/>
                </a:cubicBezTo>
                <a:cubicBezTo>
                  <a:pt x="626" y="992"/>
                  <a:pt x="626" y="992"/>
                  <a:pt x="626" y="992"/>
                </a:cubicBezTo>
                <a:cubicBezTo>
                  <a:pt x="627" y="992"/>
                  <a:pt x="629" y="992"/>
                  <a:pt x="630" y="993"/>
                </a:cubicBezTo>
                <a:cubicBezTo>
                  <a:pt x="630" y="993"/>
                  <a:pt x="630" y="993"/>
                  <a:pt x="630" y="993"/>
                </a:cubicBezTo>
                <a:cubicBezTo>
                  <a:pt x="631" y="993"/>
                  <a:pt x="631" y="993"/>
                  <a:pt x="631" y="993"/>
                </a:cubicBezTo>
                <a:cubicBezTo>
                  <a:pt x="631" y="992"/>
                  <a:pt x="632" y="992"/>
                  <a:pt x="633" y="991"/>
                </a:cubicBezTo>
                <a:cubicBezTo>
                  <a:pt x="633" y="990"/>
                  <a:pt x="634" y="990"/>
                  <a:pt x="634" y="989"/>
                </a:cubicBezTo>
                <a:cubicBezTo>
                  <a:pt x="635" y="989"/>
                  <a:pt x="636" y="990"/>
                  <a:pt x="637" y="990"/>
                </a:cubicBezTo>
                <a:cubicBezTo>
                  <a:pt x="637" y="991"/>
                  <a:pt x="637" y="992"/>
                  <a:pt x="637" y="993"/>
                </a:cubicBezTo>
                <a:cubicBezTo>
                  <a:pt x="637" y="994"/>
                  <a:pt x="637" y="995"/>
                  <a:pt x="637" y="995"/>
                </a:cubicBezTo>
                <a:cubicBezTo>
                  <a:pt x="636" y="996"/>
                  <a:pt x="636" y="996"/>
                  <a:pt x="636" y="996"/>
                </a:cubicBezTo>
                <a:cubicBezTo>
                  <a:pt x="637" y="996"/>
                  <a:pt x="637" y="996"/>
                  <a:pt x="637" y="996"/>
                </a:cubicBezTo>
                <a:cubicBezTo>
                  <a:pt x="638" y="997"/>
                  <a:pt x="639" y="997"/>
                  <a:pt x="641" y="998"/>
                </a:cubicBezTo>
                <a:cubicBezTo>
                  <a:pt x="641" y="998"/>
                  <a:pt x="641" y="998"/>
                  <a:pt x="641" y="998"/>
                </a:cubicBezTo>
                <a:cubicBezTo>
                  <a:pt x="641" y="998"/>
                  <a:pt x="641" y="998"/>
                  <a:pt x="641" y="998"/>
                </a:cubicBezTo>
                <a:cubicBezTo>
                  <a:pt x="642" y="998"/>
                  <a:pt x="643" y="997"/>
                  <a:pt x="644" y="997"/>
                </a:cubicBezTo>
                <a:cubicBezTo>
                  <a:pt x="644" y="996"/>
                  <a:pt x="645" y="996"/>
                  <a:pt x="646" y="995"/>
                </a:cubicBezTo>
                <a:cubicBezTo>
                  <a:pt x="647" y="996"/>
                  <a:pt x="647" y="996"/>
                  <a:pt x="648" y="997"/>
                </a:cubicBezTo>
                <a:cubicBezTo>
                  <a:pt x="648" y="998"/>
                  <a:pt x="648" y="999"/>
                  <a:pt x="647" y="999"/>
                </a:cubicBezTo>
                <a:cubicBezTo>
                  <a:pt x="647" y="1000"/>
                  <a:pt x="647" y="1001"/>
                  <a:pt x="646" y="1002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2"/>
                  <a:pt x="647" y="1002"/>
                </a:cubicBezTo>
                <a:cubicBezTo>
                  <a:pt x="648" y="1003"/>
                  <a:pt x="649" y="1004"/>
                  <a:pt x="650" y="1005"/>
                </a:cubicBezTo>
                <a:cubicBezTo>
                  <a:pt x="650" y="1005"/>
                  <a:pt x="650" y="1005"/>
                  <a:pt x="650" y="1005"/>
                </a:cubicBezTo>
                <a:cubicBezTo>
                  <a:pt x="650" y="1005"/>
                  <a:pt x="650" y="1005"/>
                  <a:pt x="650" y="1005"/>
                </a:cubicBezTo>
                <a:cubicBezTo>
                  <a:pt x="651" y="1005"/>
                  <a:pt x="652" y="1005"/>
                  <a:pt x="653" y="1004"/>
                </a:cubicBezTo>
                <a:cubicBezTo>
                  <a:pt x="654" y="1004"/>
                  <a:pt x="655" y="1004"/>
                  <a:pt x="656" y="1004"/>
                </a:cubicBezTo>
                <a:cubicBezTo>
                  <a:pt x="656" y="1004"/>
                  <a:pt x="657" y="1005"/>
                  <a:pt x="658" y="1006"/>
                </a:cubicBezTo>
                <a:cubicBezTo>
                  <a:pt x="657" y="1006"/>
                  <a:pt x="657" y="1007"/>
                  <a:pt x="656" y="1008"/>
                </a:cubicBezTo>
                <a:cubicBezTo>
                  <a:pt x="655" y="1009"/>
                  <a:pt x="655" y="1009"/>
                  <a:pt x="654" y="1010"/>
                </a:cubicBezTo>
                <a:cubicBezTo>
                  <a:pt x="654" y="1010"/>
                  <a:pt x="654" y="1010"/>
                  <a:pt x="654" y="1010"/>
                </a:cubicBezTo>
                <a:cubicBezTo>
                  <a:pt x="654" y="1011"/>
                  <a:pt x="654" y="1011"/>
                  <a:pt x="654" y="1011"/>
                </a:cubicBezTo>
                <a:cubicBezTo>
                  <a:pt x="655" y="1012"/>
                  <a:pt x="656" y="1013"/>
                  <a:pt x="657" y="1014"/>
                </a:cubicBezTo>
                <a:cubicBezTo>
                  <a:pt x="657" y="1014"/>
                  <a:pt x="657" y="1014"/>
                  <a:pt x="657" y="1014"/>
                </a:cubicBezTo>
                <a:cubicBezTo>
                  <a:pt x="657" y="1014"/>
                  <a:pt x="657" y="1014"/>
                  <a:pt x="657" y="1014"/>
                </a:cubicBezTo>
                <a:cubicBezTo>
                  <a:pt x="658" y="1014"/>
                  <a:pt x="659" y="1014"/>
                  <a:pt x="660" y="1014"/>
                </a:cubicBezTo>
                <a:cubicBezTo>
                  <a:pt x="661" y="1014"/>
                  <a:pt x="662" y="1014"/>
                  <a:pt x="663" y="1014"/>
                </a:cubicBezTo>
                <a:cubicBezTo>
                  <a:pt x="663" y="1014"/>
                  <a:pt x="664" y="1015"/>
                  <a:pt x="664" y="1016"/>
                </a:cubicBezTo>
                <a:cubicBezTo>
                  <a:pt x="664" y="1017"/>
                  <a:pt x="663" y="1017"/>
                  <a:pt x="662" y="1018"/>
                </a:cubicBezTo>
                <a:cubicBezTo>
                  <a:pt x="662" y="1019"/>
                  <a:pt x="661" y="1019"/>
                  <a:pt x="660" y="1020"/>
                </a:cubicBezTo>
                <a:cubicBezTo>
                  <a:pt x="660" y="1020"/>
                  <a:pt x="660" y="1020"/>
                  <a:pt x="660" y="1020"/>
                </a:cubicBezTo>
                <a:cubicBezTo>
                  <a:pt x="660" y="1020"/>
                  <a:pt x="660" y="1020"/>
                  <a:pt x="660" y="1020"/>
                </a:cubicBezTo>
                <a:cubicBezTo>
                  <a:pt x="661" y="1022"/>
                  <a:pt x="661" y="1023"/>
                  <a:pt x="662" y="1024"/>
                </a:cubicBezTo>
                <a:cubicBezTo>
                  <a:pt x="662" y="1024"/>
                  <a:pt x="662" y="1024"/>
                  <a:pt x="662" y="1024"/>
                </a:cubicBezTo>
                <a:cubicBezTo>
                  <a:pt x="662" y="1024"/>
                  <a:pt x="662" y="1024"/>
                  <a:pt x="662" y="1024"/>
                </a:cubicBezTo>
                <a:cubicBezTo>
                  <a:pt x="663" y="1025"/>
                  <a:pt x="664" y="1025"/>
                  <a:pt x="665" y="1025"/>
                </a:cubicBezTo>
                <a:cubicBezTo>
                  <a:pt x="666" y="1025"/>
                  <a:pt x="667" y="1025"/>
                  <a:pt x="668" y="1025"/>
                </a:cubicBezTo>
                <a:cubicBezTo>
                  <a:pt x="668" y="1026"/>
                  <a:pt x="668" y="1027"/>
                  <a:pt x="668" y="1028"/>
                </a:cubicBezTo>
                <a:cubicBezTo>
                  <a:pt x="668" y="1028"/>
                  <a:pt x="667" y="1029"/>
                  <a:pt x="666" y="1029"/>
                </a:cubicBezTo>
                <a:cubicBezTo>
                  <a:pt x="665" y="1029"/>
                  <a:pt x="664" y="1030"/>
                  <a:pt x="664" y="1030"/>
                </a:cubicBezTo>
                <a:cubicBezTo>
                  <a:pt x="663" y="1030"/>
                  <a:pt x="663" y="1030"/>
                  <a:pt x="663" y="1030"/>
                </a:cubicBezTo>
                <a:cubicBezTo>
                  <a:pt x="663" y="1031"/>
                  <a:pt x="663" y="1031"/>
                  <a:pt x="663" y="1031"/>
                </a:cubicBezTo>
                <a:cubicBezTo>
                  <a:pt x="664" y="1032"/>
                  <a:pt x="664" y="1033"/>
                  <a:pt x="664" y="1035"/>
                </a:cubicBezTo>
                <a:cubicBezTo>
                  <a:pt x="664" y="1035"/>
                  <a:pt x="664" y="1035"/>
                  <a:pt x="664" y="1035"/>
                </a:cubicBezTo>
                <a:cubicBezTo>
                  <a:pt x="664" y="1035"/>
                  <a:pt x="664" y="1035"/>
                  <a:pt x="664" y="1035"/>
                </a:cubicBezTo>
                <a:cubicBezTo>
                  <a:pt x="665" y="1036"/>
                  <a:pt x="666" y="1036"/>
                  <a:pt x="667" y="1036"/>
                </a:cubicBezTo>
                <a:cubicBezTo>
                  <a:pt x="668" y="1036"/>
                  <a:pt x="669" y="1037"/>
                  <a:pt x="670" y="1037"/>
                </a:cubicBezTo>
                <a:close/>
                <a:moveTo>
                  <a:pt x="593" y="249"/>
                </a:moveTo>
                <a:cubicBezTo>
                  <a:pt x="552" y="228"/>
                  <a:pt x="552" y="228"/>
                  <a:pt x="552" y="228"/>
                </a:cubicBezTo>
                <a:cubicBezTo>
                  <a:pt x="551" y="228"/>
                  <a:pt x="551" y="228"/>
                  <a:pt x="551" y="228"/>
                </a:cubicBezTo>
                <a:cubicBezTo>
                  <a:pt x="550" y="231"/>
                  <a:pt x="549" y="233"/>
                  <a:pt x="547" y="235"/>
                </a:cubicBezTo>
                <a:cubicBezTo>
                  <a:pt x="547" y="235"/>
                  <a:pt x="547" y="235"/>
                  <a:pt x="547" y="235"/>
                </a:cubicBezTo>
                <a:cubicBezTo>
                  <a:pt x="588" y="257"/>
                  <a:pt x="588" y="257"/>
                  <a:pt x="588" y="257"/>
                </a:cubicBezTo>
                <a:cubicBezTo>
                  <a:pt x="589" y="257"/>
                  <a:pt x="589" y="257"/>
                  <a:pt x="589" y="257"/>
                </a:cubicBezTo>
                <a:cubicBezTo>
                  <a:pt x="590" y="254"/>
                  <a:pt x="592" y="252"/>
                  <a:pt x="593" y="250"/>
                </a:cubicBezTo>
                <a:lnTo>
                  <a:pt x="593" y="249"/>
                </a:lnTo>
                <a:close/>
                <a:moveTo>
                  <a:pt x="588" y="179"/>
                </a:moveTo>
                <a:cubicBezTo>
                  <a:pt x="547" y="201"/>
                  <a:pt x="547" y="201"/>
                  <a:pt x="547" y="201"/>
                </a:cubicBezTo>
                <a:cubicBezTo>
                  <a:pt x="547" y="202"/>
                  <a:pt x="547" y="202"/>
                  <a:pt x="547" y="202"/>
                </a:cubicBezTo>
                <a:cubicBezTo>
                  <a:pt x="549" y="203"/>
                  <a:pt x="550" y="206"/>
                  <a:pt x="551" y="208"/>
                </a:cubicBezTo>
                <a:cubicBezTo>
                  <a:pt x="552" y="209"/>
                  <a:pt x="552" y="209"/>
                  <a:pt x="552" y="209"/>
                </a:cubicBezTo>
                <a:cubicBezTo>
                  <a:pt x="593" y="187"/>
                  <a:pt x="593" y="187"/>
                  <a:pt x="593" y="187"/>
                </a:cubicBezTo>
                <a:cubicBezTo>
                  <a:pt x="593" y="186"/>
                  <a:pt x="593" y="186"/>
                  <a:pt x="593" y="186"/>
                </a:cubicBezTo>
                <a:cubicBezTo>
                  <a:pt x="592" y="184"/>
                  <a:pt x="590" y="182"/>
                  <a:pt x="589" y="180"/>
                </a:cubicBezTo>
                <a:lnTo>
                  <a:pt x="588" y="179"/>
                </a:lnTo>
                <a:close/>
                <a:moveTo>
                  <a:pt x="617" y="48"/>
                </a:moveTo>
                <a:cubicBezTo>
                  <a:pt x="617" y="49"/>
                  <a:pt x="617" y="49"/>
                  <a:pt x="617" y="49"/>
                </a:cubicBezTo>
                <a:cubicBezTo>
                  <a:pt x="617" y="50"/>
                  <a:pt x="617" y="50"/>
                  <a:pt x="617" y="51"/>
                </a:cubicBezTo>
                <a:cubicBezTo>
                  <a:pt x="617" y="51"/>
                  <a:pt x="616" y="51"/>
                  <a:pt x="615" y="51"/>
                </a:cubicBezTo>
                <a:cubicBezTo>
                  <a:pt x="614" y="52"/>
                  <a:pt x="613" y="52"/>
                  <a:pt x="612" y="53"/>
                </a:cubicBezTo>
                <a:cubicBezTo>
                  <a:pt x="612" y="53"/>
                  <a:pt x="612" y="53"/>
                  <a:pt x="612" y="53"/>
                </a:cubicBezTo>
                <a:cubicBezTo>
                  <a:pt x="612" y="53"/>
                  <a:pt x="612" y="53"/>
                  <a:pt x="612" y="53"/>
                </a:cubicBezTo>
                <a:cubicBezTo>
                  <a:pt x="612" y="53"/>
                  <a:pt x="612" y="54"/>
                  <a:pt x="612" y="55"/>
                </a:cubicBezTo>
                <a:cubicBezTo>
                  <a:pt x="612" y="55"/>
                  <a:pt x="612" y="55"/>
                  <a:pt x="612" y="55"/>
                </a:cubicBezTo>
                <a:cubicBezTo>
                  <a:pt x="612" y="55"/>
                  <a:pt x="612" y="55"/>
                  <a:pt x="612" y="55"/>
                </a:cubicBezTo>
                <a:cubicBezTo>
                  <a:pt x="613" y="56"/>
                  <a:pt x="614" y="56"/>
                  <a:pt x="615" y="57"/>
                </a:cubicBezTo>
                <a:cubicBezTo>
                  <a:pt x="615" y="57"/>
                  <a:pt x="616" y="58"/>
                  <a:pt x="617" y="58"/>
                </a:cubicBezTo>
                <a:cubicBezTo>
                  <a:pt x="617" y="59"/>
                  <a:pt x="616" y="59"/>
                  <a:pt x="616" y="60"/>
                </a:cubicBezTo>
                <a:cubicBezTo>
                  <a:pt x="616" y="60"/>
                  <a:pt x="615" y="60"/>
                  <a:pt x="614" y="60"/>
                </a:cubicBezTo>
                <a:cubicBezTo>
                  <a:pt x="613" y="60"/>
                  <a:pt x="611" y="60"/>
                  <a:pt x="610" y="61"/>
                </a:cubicBezTo>
                <a:cubicBezTo>
                  <a:pt x="610" y="61"/>
                  <a:pt x="610" y="61"/>
                  <a:pt x="610" y="61"/>
                </a:cubicBezTo>
                <a:cubicBezTo>
                  <a:pt x="610" y="61"/>
                  <a:pt x="610" y="61"/>
                  <a:pt x="610" y="61"/>
                </a:cubicBezTo>
                <a:cubicBezTo>
                  <a:pt x="610" y="61"/>
                  <a:pt x="610" y="62"/>
                  <a:pt x="609" y="63"/>
                </a:cubicBezTo>
                <a:cubicBezTo>
                  <a:pt x="609" y="63"/>
                  <a:pt x="609" y="63"/>
                  <a:pt x="609" y="63"/>
                </a:cubicBezTo>
                <a:cubicBezTo>
                  <a:pt x="609" y="63"/>
                  <a:pt x="609" y="63"/>
                  <a:pt x="609" y="63"/>
                </a:cubicBezTo>
                <a:cubicBezTo>
                  <a:pt x="610" y="64"/>
                  <a:pt x="611" y="65"/>
                  <a:pt x="612" y="65"/>
                </a:cubicBezTo>
                <a:cubicBezTo>
                  <a:pt x="612" y="66"/>
                  <a:pt x="613" y="67"/>
                  <a:pt x="613" y="67"/>
                </a:cubicBezTo>
                <a:cubicBezTo>
                  <a:pt x="613" y="68"/>
                  <a:pt x="613" y="68"/>
                  <a:pt x="612" y="69"/>
                </a:cubicBezTo>
                <a:cubicBezTo>
                  <a:pt x="611" y="69"/>
                  <a:pt x="611" y="69"/>
                  <a:pt x="610" y="68"/>
                </a:cubicBezTo>
                <a:cubicBezTo>
                  <a:pt x="609" y="68"/>
                  <a:pt x="607" y="68"/>
                  <a:pt x="606" y="68"/>
                </a:cubicBezTo>
                <a:cubicBezTo>
                  <a:pt x="606" y="68"/>
                  <a:pt x="606" y="68"/>
                  <a:pt x="606" y="68"/>
                </a:cubicBezTo>
                <a:cubicBezTo>
                  <a:pt x="606" y="68"/>
                  <a:pt x="606" y="68"/>
                  <a:pt x="606" y="68"/>
                </a:cubicBezTo>
                <a:cubicBezTo>
                  <a:pt x="606" y="69"/>
                  <a:pt x="605" y="69"/>
                  <a:pt x="605" y="70"/>
                </a:cubicBezTo>
                <a:cubicBezTo>
                  <a:pt x="605" y="70"/>
                  <a:pt x="605" y="70"/>
                  <a:pt x="605" y="70"/>
                </a:cubicBezTo>
                <a:cubicBezTo>
                  <a:pt x="605" y="70"/>
                  <a:pt x="605" y="70"/>
                  <a:pt x="605" y="70"/>
                </a:cubicBezTo>
                <a:cubicBezTo>
                  <a:pt x="605" y="71"/>
                  <a:pt x="605" y="72"/>
                  <a:pt x="606" y="73"/>
                </a:cubicBezTo>
                <a:cubicBezTo>
                  <a:pt x="606" y="74"/>
                  <a:pt x="607" y="74"/>
                  <a:pt x="607" y="75"/>
                </a:cubicBezTo>
                <a:cubicBezTo>
                  <a:pt x="607" y="75"/>
                  <a:pt x="606" y="76"/>
                  <a:pt x="606" y="76"/>
                </a:cubicBezTo>
                <a:cubicBezTo>
                  <a:pt x="605" y="76"/>
                  <a:pt x="604" y="76"/>
                  <a:pt x="603" y="75"/>
                </a:cubicBezTo>
                <a:cubicBezTo>
                  <a:pt x="602" y="75"/>
                  <a:pt x="601" y="74"/>
                  <a:pt x="600" y="74"/>
                </a:cubicBezTo>
                <a:cubicBezTo>
                  <a:pt x="600" y="74"/>
                  <a:pt x="600" y="74"/>
                  <a:pt x="600" y="74"/>
                </a:cubicBezTo>
                <a:cubicBezTo>
                  <a:pt x="600" y="74"/>
                  <a:pt x="600" y="74"/>
                  <a:pt x="600" y="74"/>
                </a:cubicBezTo>
                <a:cubicBezTo>
                  <a:pt x="599" y="74"/>
                  <a:pt x="599" y="75"/>
                  <a:pt x="598" y="75"/>
                </a:cubicBezTo>
                <a:cubicBezTo>
                  <a:pt x="598" y="75"/>
                  <a:pt x="598" y="75"/>
                  <a:pt x="598" y="75"/>
                </a:cubicBezTo>
                <a:cubicBezTo>
                  <a:pt x="598" y="76"/>
                  <a:pt x="598" y="76"/>
                  <a:pt x="598" y="76"/>
                </a:cubicBezTo>
                <a:cubicBezTo>
                  <a:pt x="598" y="76"/>
                  <a:pt x="598" y="77"/>
                  <a:pt x="598" y="79"/>
                </a:cubicBezTo>
                <a:cubicBezTo>
                  <a:pt x="599" y="79"/>
                  <a:pt x="599" y="80"/>
                  <a:pt x="599" y="81"/>
                </a:cubicBezTo>
                <a:cubicBezTo>
                  <a:pt x="598" y="81"/>
                  <a:pt x="598" y="81"/>
                  <a:pt x="597" y="82"/>
                </a:cubicBezTo>
                <a:cubicBezTo>
                  <a:pt x="596" y="81"/>
                  <a:pt x="596" y="81"/>
                  <a:pt x="595" y="80"/>
                </a:cubicBezTo>
                <a:cubicBezTo>
                  <a:pt x="594" y="79"/>
                  <a:pt x="593" y="79"/>
                  <a:pt x="593" y="78"/>
                </a:cubicBezTo>
                <a:cubicBezTo>
                  <a:pt x="592" y="78"/>
                  <a:pt x="592" y="78"/>
                  <a:pt x="592" y="78"/>
                </a:cubicBezTo>
                <a:cubicBezTo>
                  <a:pt x="592" y="78"/>
                  <a:pt x="592" y="78"/>
                  <a:pt x="592" y="78"/>
                </a:cubicBezTo>
                <a:cubicBezTo>
                  <a:pt x="591" y="78"/>
                  <a:pt x="591" y="79"/>
                  <a:pt x="590" y="79"/>
                </a:cubicBezTo>
                <a:cubicBezTo>
                  <a:pt x="590" y="79"/>
                  <a:pt x="590" y="79"/>
                  <a:pt x="590" y="79"/>
                </a:cubicBezTo>
                <a:cubicBezTo>
                  <a:pt x="590" y="79"/>
                  <a:pt x="590" y="79"/>
                  <a:pt x="590" y="79"/>
                </a:cubicBezTo>
                <a:cubicBezTo>
                  <a:pt x="590" y="80"/>
                  <a:pt x="589" y="81"/>
                  <a:pt x="589" y="82"/>
                </a:cubicBezTo>
                <a:cubicBezTo>
                  <a:pt x="589" y="83"/>
                  <a:pt x="589" y="84"/>
                  <a:pt x="589" y="84"/>
                </a:cubicBezTo>
                <a:cubicBezTo>
                  <a:pt x="588" y="85"/>
                  <a:pt x="588" y="85"/>
                  <a:pt x="587" y="85"/>
                </a:cubicBezTo>
                <a:cubicBezTo>
                  <a:pt x="586" y="84"/>
                  <a:pt x="586" y="83"/>
                  <a:pt x="586" y="83"/>
                </a:cubicBezTo>
                <a:cubicBezTo>
                  <a:pt x="585" y="82"/>
                  <a:pt x="584" y="81"/>
                  <a:pt x="584" y="80"/>
                </a:cubicBezTo>
                <a:cubicBezTo>
                  <a:pt x="584" y="80"/>
                  <a:pt x="584" y="80"/>
                  <a:pt x="584" y="80"/>
                </a:cubicBezTo>
                <a:cubicBezTo>
                  <a:pt x="584" y="80"/>
                  <a:pt x="584" y="80"/>
                  <a:pt x="584" y="80"/>
                </a:cubicBezTo>
                <a:cubicBezTo>
                  <a:pt x="583" y="80"/>
                  <a:pt x="582" y="80"/>
                  <a:pt x="581" y="80"/>
                </a:cubicBezTo>
                <a:cubicBezTo>
                  <a:pt x="581" y="80"/>
                  <a:pt x="581" y="80"/>
                  <a:pt x="581" y="80"/>
                </a:cubicBezTo>
                <a:cubicBezTo>
                  <a:pt x="581" y="80"/>
                  <a:pt x="581" y="80"/>
                  <a:pt x="581" y="80"/>
                </a:cubicBezTo>
                <a:cubicBezTo>
                  <a:pt x="580" y="81"/>
                  <a:pt x="580" y="82"/>
                  <a:pt x="579" y="83"/>
                </a:cubicBezTo>
                <a:cubicBezTo>
                  <a:pt x="579" y="84"/>
                  <a:pt x="579" y="85"/>
                  <a:pt x="579" y="85"/>
                </a:cubicBezTo>
                <a:cubicBezTo>
                  <a:pt x="578" y="85"/>
                  <a:pt x="577" y="85"/>
                  <a:pt x="576" y="85"/>
                </a:cubicBezTo>
                <a:cubicBezTo>
                  <a:pt x="576" y="84"/>
                  <a:pt x="576" y="84"/>
                  <a:pt x="576" y="83"/>
                </a:cubicBezTo>
                <a:cubicBezTo>
                  <a:pt x="575" y="82"/>
                  <a:pt x="575" y="81"/>
                  <a:pt x="575" y="80"/>
                </a:cubicBezTo>
                <a:cubicBezTo>
                  <a:pt x="575" y="80"/>
                  <a:pt x="575" y="80"/>
                  <a:pt x="575" y="80"/>
                </a:cubicBezTo>
                <a:cubicBezTo>
                  <a:pt x="575" y="80"/>
                  <a:pt x="575" y="80"/>
                  <a:pt x="575" y="80"/>
                </a:cubicBezTo>
                <a:cubicBezTo>
                  <a:pt x="574" y="80"/>
                  <a:pt x="573" y="79"/>
                  <a:pt x="572" y="79"/>
                </a:cubicBezTo>
                <a:cubicBezTo>
                  <a:pt x="572" y="79"/>
                  <a:pt x="572" y="79"/>
                  <a:pt x="572" y="79"/>
                </a:cubicBezTo>
                <a:cubicBezTo>
                  <a:pt x="572" y="79"/>
                  <a:pt x="572" y="79"/>
                  <a:pt x="572" y="79"/>
                </a:cubicBezTo>
                <a:cubicBezTo>
                  <a:pt x="571" y="80"/>
                  <a:pt x="570" y="81"/>
                  <a:pt x="570" y="82"/>
                </a:cubicBezTo>
                <a:cubicBezTo>
                  <a:pt x="569" y="82"/>
                  <a:pt x="569" y="83"/>
                  <a:pt x="568" y="83"/>
                </a:cubicBezTo>
                <a:cubicBezTo>
                  <a:pt x="567" y="83"/>
                  <a:pt x="567" y="83"/>
                  <a:pt x="566" y="83"/>
                </a:cubicBezTo>
                <a:cubicBezTo>
                  <a:pt x="566" y="82"/>
                  <a:pt x="566" y="81"/>
                  <a:pt x="566" y="80"/>
                </a:cubicBezTo>
                <a:cubicBezTo>
                  <a:pt x="566" y="79"/>
                  <a:pt x="566" y="78"/>
                  <a:pt x="566" y="77"/>
                </a:cubicBezTo>
                <a:cubicBezTo>
                  <a:pt x="566" y="77"/>
                  <a:pt x="566" y="77"/>
                  <a:pt x="566" y="77"/>
                </a:cubicBezTo>
                <a:cubicBezTo>
                  <a:pt x="566" y="77"/>
                  <a:pt x="566" y="77"/>
                  <a:pt x="566" y="77"/>
                </a:cubicBezTo>
                <a:cubicBezTo>
                  <a:pt x="565" y="77"/>
                  <a:pt x="565" y="76"/>
                  <a:pt x="564" y="76"/>
                </a:cubicBezTo>
                <a:cubicBezTo>
                  <a:pt x="564" y="76"/>
                  <a:pt x="564" y="76"/>
                  <a:pt x="564" y="76"/>
                </a:cubicBezTo>
                <a:cubicBezTo>
                  <a:pt x="564" y="76"/>
                  <a:pt x="564" y="76"/>
                  <a:pt x="564" y="76"/>
                </a:cubicBezTo>
                <a:cubicBezTo>
                  <a:pt x="563" y="76"/>
                  <a:pt x="562" y="77"/>
                  <a:pt x="561" y="78"/>
                </a:cubicBezTo>
                <a:cubicBezTo>
                  <a:pt x="560" y="78"/>
                  <a:pt x="559" y="79"/>
                  <a:pt x="559" y="79"/>
                </a:cubicBezTo>
                <a:cubicBezTo>
                  <a:pt x="558" y="79"/>
                  <a:pt x="558" y="78"/>
                  <a:pt x="557" y="78"/>
                </a:cubicBezTo>
                <a:cubicBezTo>
                  <a:pt x="557" y="77"/>
                  <a:pt x="558" y="76"/>
                  <a:pt x="558" y="76"/>
                </a:cubicBezTo>
                <a:cubicBezTo>
                  <a:pt x="558" y="75"/>
                  <a:pt x="559" y="74"/>
                  <a:pt x="559" y="73"/>
                </a:cubicBezTo>
                <a:cubicBezTo>
                  <a:pt x="559" y="73"/>
                  <a:pt x="559" y="73"/>
                  <a:pt x="559" y="73"/>
                </a:cubicBezTo>
                <a:cubicBezTo>
                  <a:pt x="559" y="72"/>
                  <a:pt x="559" y="72"/>
                  <a:pt x="559" y="72"/>
                </a:cubicBezTo>
                <a:cubicBezTo>
                  <a:pt x="558" y="72"/>
                  <a:pt x="558" y="71"/>
                  <a:pt x="557" y="71"/>
                </a:cubicBezTo>
                <a:cubicBezTo>
                  <a:pt x="557" y="71"/>
                  <a:pt x="557" y="71"/>
                  <a:pt x="557" y="71"/>
                </a:cubicBezTo>
                <a:cubicBezTo>
                  <a:pt x="557" y="71"/>
                  <a:pt x="557" y="71"/>
                  <a:pt x="557" y="71"/>
                </a:cubicBezTo>
                <a:cubicBezTo>
                  <a:pt x="556" y="71"/>
                  <a:pt x="555" y="71"/>
                  <a:pt x="554" y="72"/>
                </a:cubicBezTo>
                <a:cubicBezTo>
                  <a:pt x="553" y="72"/>
                  <a:pt x="552" y="72"/>
                  <a:pt x="551" y="72"/>
                </a:cubicBezTo>
                <a:cubicBezTo>
                  <a:pt x="551" y="72"/>
                  <a:pt x="550" y="71"/>
                  <a:pt x="550" y="71"/>
                </a:cubicBezTo>
                <a:cubicBezTo>
                  <a:pt x="550" y="70"/>
                  <a:pt x="551" y="70"/>
                  <a:pt x="551" y="69"/>
                </a:cubicBezTo>
                <a:cubicBezTo>
                  <a:pt x="552" y="68"/>
                  <a:pt x="553" y="67"/>
                  <a:pt x="553" y="66"/>
                </a:cubicBezTo>
                <a:cubicBezTo>
                  <a:pt x="553" y="66"/>
                  <a:pt x="553" y="66"/>
                  <a:pt x="553" y="66"/>
                </a:cubicBezTo>
                <a:cubicBezTo>
                  <a:pt x="553" y="66"/>
                  <a:pt x="553" y="66"/>
                  <a:pt x="553" y="66"/>
                </a:cubicBezTo>
                <a:cubicBezTo>
                  <a:pt x="553" y="65"/>
                  <a:pt x="552" y="65"/>
                  <a:pt x="552" y="64"/>
                </a:cubicBezTo>
                <a:cubicBezTo>
                  <a:pt x="552" y="64"/>
                  <a:pt x="552" y="64"/>
                  <a:pt x="552" y="64"/>
                </a:cubicBezTo>
                <a:cubicBezTo>
                  <a:pt x="552" y="64"/>
                  <a:pt x="552" y="64"/>
                  <a:pt x="552" y="64"/>
                </a:cubicBezTo>
                <a:cubicBezTo>
                  <a:pt x="551" y="64"/>
                  <a:pt x="550" y="64"/>
                  <a:pt x="548" y="64"/>
                </a:cubicBezTo>
                <a:cubicBezTo>
                  <a:pt x="548" y="64"/>
                  <a:pt x="547" y="64"/>
                  <a:pt x="546" y="64"/>
                </a:cubicBezTo>
                <a:cubicBezTo>
                  <a:pt x="546" y="63"/>
                  <a:pt x="545" y="63"/>
                  <a:pt x="545" y="62"/>
                </a:cubicBezTo>
                <a:cubicBezTo>
                  <a:pt x="546" y="62"/>
                  <a:pt x="546" y="61"/>
                  <a:pt x="547" y="61"/>
                </a:cubicBezTo>
                <a:cubicBezTo>
                  <a:pt x="548" y="60"/>
                  <a:pt x="549" y="59"/>
                  <a:pt x="550" y="59"/>
                </a:cubicBezTo>
                <a:cubicBezTo>
                  <a:pt x="550" y="59"/>
                  <a:pt x="550" y="59"/>
                  <a:pt x="550" y="59"/>
                </a:cubicBezTo>
                <a:cubicBezTo>
                  <a:pt x="550" y="59"/>
                  <a:pt x="550" y="59"/>
                  <a:pt x="550" y="59"/>
                </a:cubicBezTo>
                <a:cubicBezTo>
                  <a:pt x="550" y="58"/>
                  <a:pt x="549" y="57"/>
                  <a:pt x="549" y="56"/>
                </a:cubicBezTo>
                <a:cubicBezTo>
                  <a:pt x="549" y="56"/>
                  <a:pt x="549" y="56"/>
                  <a:pt x="549" y="56"/>
                </a:cubicBezTo>
                <a:cubicBezTo>
                  <a:pt x="549" y="56"/>
                  <a:pt x="549" y="56"/>
                  <a:pt x="549" y="56"/>
                </a:cubicBezTo>
                <a:cubicBezTo>
                  <a:pt x="548" y="56"/>
                  <a:pt x="547" y="56"/>
                  <a:pt x="546" y="55"/>
                </a:cubicBezTo>
                <a:cubicBezTo>
                  <a:pt x="545" y="55"/>
                  <a:pt x="544" y="55"/>
                  <a:pt x="543" y="55"/>
                </a:cubicBezTo>
                <a:cubicBezTo>
                  <a:pt x="543" y="54"/>
                  <a:pt x="543" y="54"/>
                  <a:pt x="543" y="54"/>
                </a:cubicBezTo>
                <a:cubicBezTo>
                  <a:pt x="543" y="53"/>
                  <a:pt x="543" y="53"/>
                  <a:pt x="543" y="53"/>
                </a:cubicBezTo>
                <a:cubicBezTo>
                  <a:pt x="544" y="52"/>
                  <a:pt x="545" y="52"/>
                  <a:pt x="546" y="52"/>
                </a:cubicBezTo>
                <a:cubicBezTo>
                  <a:pt x="547" y="52"/>
                  <a:pt x="548" y="51"/>
                  <a:pt x="549" y="51"/>
                </a:cubicBezTo>
                <a:cubicBezTo>
                  <a:pt x="549" y="51"/>
                  <a:pt x="549" y="51"/>
                  <a:pt x="549" y="51"/>
                </a:cubicBezTo>
                <a:cubicBezTo>
                  <a:pt x="549" y="50"/>
                  <a:pt x="549" y="50"/>
                  <a:pt x="549" y="50"/>
                </a:cubicBezTo>
                <a:cubicBezTo>
                  <a:pt x="549" y="50"/>
                  <a:pt x="549" y="49"/>
                  <a:pt x="549" y="48"/>
                </a:cubicBezTo>
                <a:cubicBezTo>
                  <a:pt x="549" y="48"/>
                  <a:pt x="549" y="48"/>
                  <a:pt x="549" y="48"/>
                </a:cubicBezTo>
                <a:cubicBezTo>
                  <a:pt x="549" y="48"/>
                  <a:pt x="549" y="48"/>
                  <a:pt x="549" y="48"/>
                </a:cubicBezTo>
                <a:cubicBezTo>
                  <a:pt x="548" y="47"/>
                  <a:pt x="547" y="47"/>
                  <a:pt x="546" y="46"/>
                </a:cubicBezTo>
                <a:cubicBezTo>
                  <a:pt x="545" y="46"/>
                  <a:pt x="545" y="46"/>
                  <a:pt x="544" y="45"/>
                </a:cubicBezTo>
                <a:cubicBezTo>
                  <a:pt x="544" y="45"/>
                  <a:pt x="544" y="44"/>
                  <a:pt x="544" y="43"/>
                </a:cubicBezTo>
                <a:cubicBezTo>
                  <a:pt x="545" y="43"/>
                  <a:pt x="546" y="43"/>
                  <a:pt x="547" y="43"/>
                </a:cubicBezTo>
                <a:cubicBezTo>
                  <a:pt x="548" y="43"/>
                  <a:pt x="549" y="43"/>
                  <a:pt x="550" y="43"/>
                </a:cubicBezTo>
                <a:cubicBezTo>
                  <a:pt x="550" y="43"/>
                  <a:pt x="550" y="43"/>
                  <a:pt x="550" y="43"/>
                </a:cubicBezTo>
                <a:cubicBezTo>
                  <a:pt x="550" y="43"/>
                  <a:pt x="550" y="43"/>
                  <a:pt x="550" y="43"/>
                </a:cubicBezTo>
                <a:cubicBezTo>
                  <a:pt x="551" y="42"/>
                  <a:pt x="551" y="41"/>
                  <a:pt x="551" y="40"/>
                </a:cubicBezTo>
                <a:cubicBezTo>
                  <a:pt x="551" y="40"/>
                  <a:pt x="551" y="40"/>
                  <a:pt x="551" y="40"/>
                </a:cubicBezTo>
                <a:cubicBezTo>
                  <a:pt x="551" y="40"/>
                  <a:pt x="551" y="40"/>
                  <a:pt x="551" y="40"/>
                </a:cubicBezTo>
                <a:cubicBezTo>
                  <a:pt x="551" y="39"/>
                  <a:pt x="550" y="39"/>
                  <a:pt x="549" y="38"/>
                </a:cubicBezTo>
                <a:cubicBezTo>
                  <a:pt x="548" y="37"/>
                  <a:pt x="548" y="37"/>
                  <a:pt x="547" y="36"/>
                </a:cubicBezTo>
                <a:cubicBezTo>
                  <a:pt x="548" y="36"/>
                  <a:pt x="548" y="35"/>
                  <a:pt x="548" y="34"/>
                </a:cubicBezTo>
                <a:cubicBezTo>
                  <a:pt x="549" y="34"/>
                  <a:pt x="550" y="35"/>
                  <a:pt x="551" y="35"/>
                </a:cubicBezTo>
                <a:cubicBezTo>
                  <a:pt x="552" y="35"/>
                  <a:pt x="553" y="35"/>
                  <a:pt x="554" y="35"/>
                </a:cubicBezTo>
                <a:cubicBezTo>
                  <a:pt x="554" y="35"/>
                  <a:pt x="554" y="35"/>
                  <a:pt x="554" y="35"/>
                </a:cubicBezTo>
                <a:cubicBezTo>
                  <a:pt x="555" y="35"/>
                  <a:pt x="555" y="35"/>
                  <a:pt x="555" y="35"/>
                </a:cubicBezTo>
                <a:cubicBezTo>
                  <a:pt x="555" y="35"/>
                  <a:pt x="556" y="34"/>
                  <a:pt x="556" y="33"/>
                </a:cubicBezTo>
                <a:cubicBezTo>
                  <a:pt x="556" y="33"/>
                  <a:pt x="556" y="33"/>
                  <a:pt x="556" y="33"/>
                </a:cubicBezTo>
                <a:cubicBezTo>
                  <a:pt x="556" y="33"/>
                  <a:pt x="556" y="33"/>
                  <a:pt x="556" y="33"/>
                </a:cubicBezTo>
                <a:cubicBezTo>
                  <a:pt x="556" y="32"/>
                  <a:pt x="555" y="31"/>
                  <a:pt x="555" y="30"/>
                </a:cubicBezTo>
                <a:cubicBezTo>
                  <a:pt x="554" y="30"/>
                  <a:pt x="554" y="29"/>
                  <a:pt x="553" y="28"/>
                </a:cubicBezTo>
                <a:cubicBezTo>
                  <a:pt x="554" y="28"/>
                  <a:pt x="555" y="27"/>
                  <a:pt x="555" y="27"/>
                </a:cubicBezTo>
                <a:cubicBezTo>
                  <a:pt x="556" y="27"/>
                  <a:pt x="557" y="28"/>
                  <a:pt x="557" y="28"/>
                </a:cubicBezTo>
                <a:cubicBezTo>
                  <a:pt x="558" y="29"/>
                  <a:pt x="559" y="29"/>
                  <a:pt x="560" y="29"/>
                </a:cubicBezTo>
                <a:cubicBezTo>
                  <a:pt x="561" y="29"/>
                  <a:pt x="561" y="29"/>
                  <a:pt x="561" y="29"/>
                </a:cubicBezTo>
                <a:cubicBezTo>
                  <a:pt x="561" y="29"/>
                  <a:pt x="561" y="29"/>
                  <a:pt x="561" y="29"/>
                </a:cubicBezTo>
                <a:cubicBezTo>
                  <a:pt x="561" y="29"/>
                  <a:pt x="562" y="28"/>
                  <a:pt x="563" y="28"/>
                </a:cubicBezTo>
                <a:cubicBezTo>
                  <a:pt x="563" y="28"/>
                  <a:pt x="563" y="28"/>
                  <a:pt x="563" y="28"/>
                </a:cubicBezTo>
                <a:cubicBezTo>
                  <a:pt x="563" y="28"/>
                  <a:pt x="563" y="28"/>
                  <a:pt x="563" y="28"/>
                </a:cubicBezTo>
                <a:cubicBezTo>
                  <a:pt x="563" y="27"/>
                  <a:pt x="562" y="26"/>
                  <a:pt x="562" y="25"/>
                </a:cubicBezTo>
                <a:cubicBezTo>
                  <a:pt x="562" y="24"/>
                  <a:pt x="562" y="23"/>
                  <a:pt x="562" y="22"/>
                </a:cubicBezTo>
                <a:cubicBezTo>
                  <a:pt x="562" y="22"/>
                  <a:pt x="563" y="22"/>
                  <a:pt x="564" y="21"/>
                </a:cubicBezTo>
                <a:cubicBezTo>
                  <a:pt x="564" y="22"/>
                  <a:pt x="565" y="23"/>
                  <a:pt x="566" y="23"/>
                </a:cubicBezTo>
                <a:cubicBezTo>
                  <a:pt x="566" y="24"/>
                  <a:pt x="567" y="25"/>
                  <a:pt x="568" y="25"/>
                </a:cubicBezTo>
                <a:cubicBezTo>
                  <a:pt x="568" y="25"/>
                  <a:pt x="568" y="25"/>
                  <a:pt x="568" y="25"/>
                </a:cubicBezTo>
                <a:cubicBezTo>
                  <a:pt x="568" y="25"/>
                  <a:pt x="568" y="25"/>
                  <a:pt x="568" y="25"/>
                </a:cubicBezTo>
                <a:cubicBezTo>
                  <a:pt x="569" y="25"/>
                  <a:pt x="570" y="25"/>
                  <a:pt x="571" y="24"/>
                </a:cubicBezTo>
                <a:cubicBezTo>
                  <a:pt x="571" y="24"/>
                  <a:pt x="571" y="24"/>
                  <a:pt x="571" y="24"/>
                </a:cubicBezTo>
                <a:cubicBezTo>
                  <a:pt x="571" y="24"/>
                  <a:pt x="571" y="24"/>
                  <a:pt x="571" y="24"/>
                </a:cubicBezTo>
                <a:cubicBezTo>
                  <a:pt x="571" y="23"/>
                  <a:pt x="571" y="22"/>
                  <a:pt x="571" y="21"/>
                </a:cubicBezTo>
                <a:cubicBezTo>
                  <a:pt x="571" y="20"/>
                  <a:pt x="571" y="20"/>
                  <a:pt x="572" y="19"/>
                </a:cubicBezTo>
                <a:cubicBezTo>
                  <a:pt x="572" y="19"/>
                  <a:pt x="573" y="19"/>
                  <a:pt x="574" y="18"/>
                </a:cubicBezTo>
                <a:cubicBezTo>
                  <a:pt x="574" y="19"/>
                  <a:pt x="575" y="20"/>
                  <a:pt x="575" y="20"/>
                </a:cubicBezTo>
                <a:cubicBezTo>
                  <a:pt x="576" y="21"/>
                  <a:pt x="576" y="22"/>
                  <a:pt x="577" y="23"/>
                </a:cubicBezTo>
                <a:cubicBezTo>
                  <a:pt x="577" y="23"/>
                  <a:pt x="577" y="23"/>
                  <a:pt x="577" y="23"/>
                </a:cubicBezTo>
                <a:cubicBezTo>
                  <a:pt x="577" y="23"/>
                  <a:pt x="577" y="23"/>
                  <a:pt x="577" y="23"/>
                </a:cubicBezTo>
                <a:cubicBezTo>
                  <a:pt x="578" y="23"/>
                  <a:pt x="579" y="23"/>
                  <a:pt x="580" y="23"/>
                </a:cubicBezTo>
                <a:cubicBezTo>
                  <a:pt x="580" y="23"/>
                  <a:pt x="580" y="23"/>
                  <a:pt x="580" y="23"/>
                </a:cubicBezTo>
                <a:cubicBezTo>
                  <a:pt x="580" y="23"/>
                  <a:pt x="580" y="23"/>
                  <a:pt x="580" y="23"/>
                </a:cubicBezTo>
                <a:cubicBezTo>
                  <a:pt x="580" y="22"/>
                  <a:pt x="581" y="21"/>
                  <a:pt x="581" y="20"/>
                </a:cubicBezTo>
                <a:cubicBezTo>
                  <a:pt x="582" y="19"/>
                  <a:pt x="582" y="19"/>
                  <a:pt x="582" y="18"/>
                </a:cubicBezTo>
                <a:cubicBezTo>
                  <a:pt x="583" y="18"/>
                  <a:pt x="584" y="18"/>
                  <a:pt x="584" y="18"/>
                </a:cubicBezTo>
                <a:cubicBezTo>
                  <a:pt x="585" y="19"/>
                  <a:pt x="585" y="20"/>
                  <a:pt x="585" y="20"/>
                </a:cubicBezTo>
                <a:cubicBezTo>
                  <a:pt x="585" y="21"/>
                  <a:pt x="586" y="23"/>
                  <a:pt x="586" y="23"/>
                </a:cubicBezTo>
                <a:cubicBezTo>
                  <a:pt x="586" y="24"/>
                  <a:pt x="586" y="24"/>
                  <a:pt x="586" y="24"/>
                </a:cubicBezTo>
                <a:cubicBezTo>
                  <a:pt x="586" y="24"/>
                  <a:pt x="586" y="24"/>
                  <a:pt x="586" y="24"/>
                </a:cubicBezTo>
                <a:cubicBezTo>
                  <a:pt x="587" y="24"/>
                  <a:pt x="588" y="24"/>
                  <a:pt x="588" y="24"/>
                </a:cubicBezTo>
                <a:cubicBezTo>
                  <a:pt x="589" y="24"/>
                  <a:pt x="589" y="24"/>
                  <a:pt x="589" y="24"/>
                </a:cubicBezTo>
                <a:cubicBezTo>
                  <a:pt x="589" y="24"/>
                  <a:pt x="589" y="24"/>
                  <a:pt x="589" y="24"/>
                </a:cubicBezTo>
                <a:cubicBezTo>
                  <a:pt x="589" y="23"/>
                  <a:pt x="590" y="22"/>
                  <a:pt x="591" y="22"/>
                </a:cubicBezTo>
                <a:cubicBezTo>
                  <a:pt x="591" y="21"/>
                  <a:pt x="592" y="20"/>
                  <a:pt x="593" y="20"/>
                </a:cubicBezTo>
                <a:cubicBezTo>
                  <a:pt x="593" y="20"/>
                  <a:pt x="594" y="20"/>
                  <a:pt x="595" y="21"/>
                </a:cubicBezTo>
                <a:cubicBezTo>
                  <a:pt x="595" y="21"/>
                  <a:pt x="595" y="22"/>
                  <a:pt x="595" y="23"/>
                </a:cubicBezTo>
                <a:cubicBezTo>
                  <a:pt x="594" y="24"/>
                  <a:pt x="594" y="25"/>
                  <a:pt x="594" y="26"/>
                </a:cubicBezTo>
                <a:cubicBezTo>
                  <a:pt x="594" y="26"/>
                  <a:pt x="594" y="26"/>
                  <a:pt x="594" y="26"/>
                </a:cubicBezTo>
                <a:cubicBezTo>
                  <a:pt x="595" y="26"/>
                  <a:pt x="595" y="26"/>
                  <a:pt x="595" y="26"/>
                </a:cubicBezTo>
                <a:cubicBezTo>
                  <a:pt x="595" y="26"/>
                  <a:pt x="596" y="27"/>
                  <a:pt x="597" y="27"/>
                </a:cubicBezTo>
                <a:cubicBezTo>
                  <a:pt x="597" y="27"/>
                  <a:pt x="597" y="27"/>
                  <a:pt x="597" y="27"/>
                </a:cubicBezTo>
                <a:cubicBezTo>
                  <a:pt x="597" y="27"/>
                  <a:pt x="597" y="27"/>
                  <a:pt x="597" y="27"/>
                </a:cubicBezTo>
                <a:cubicBezTo>
                  <a:pt x="598" y="27"/>
                  <a:pt x="599" y="26"/>
                  <a:pt x="600" y="26"/>
                </a:cubicBezTo>
                <a:cubicBezTo>
                  <a:pt x="601" y="25"/>
                  <a:pt x="601" y="25"/>
                  <a:pt x="602" y="24"/>
                </a:cubicBezTo>
                <a:cubicBezTo>
                  <a:pt x="603" y="25"/>
                  <a:pt x="603" y="25"/>
                  <a:pt x="604" y="25"/>
                </a:cubicBezTo>
                <a:cubicBezTo>
                  <a:pt x="603" y="26"/>
                  <a:pt x="603" y="27"/>
                  <a:pt x="603" y="28"/>
                </a:cubicBezTo>
                <a:cubicBezTo>
                  <a:pt x="602" y="29"/>
                  <a:pt x="602" y="30"/>
                  <a:pt x="602" y="31"/>
                </a:cubicBezTo>
                <a:cubicBezTo>
                  <a:pt x="602" y="31"/>
                  <a:pt x="602" y="31"/>
                  <a:pt x="602" y="31"/>
                </a:cubicBezTo>
                <a:cubicBezTo>
                  <a:pt x="602" y="31"/>
                  <a:pt x="602" y="31"/>
                  <a:pt x="602" y="31"/>
                </a:cubicBezTo>
                <a:cubicBezTo>
                  <a:pt x="602" y="31"/>
                  <a:pt x="603" y="32"/>
                  <a:pt x="604" y="32"/>
                </a:cubicBezTo>
                <a:cubicBezTo>
                  <a:pt x="604" y="33"/>
                  <a:pt x="604" y="33"/>
                  <a:pt x="604" y="33"/>
                </a:cubicBezTo>
                <a:cubicBezTo>
                  <a:pt x="604" y="33"/>
                  <a:pt x="604" y="33"/>
                  <a:pt x="604" y="33"/>
                </a:cubicBezTo>
                <a:cubicBezTo>
                  <a:pt x="605" y="32"/>
                  <a:pt x="606" y="32"/>
                  <a:pt x="607" y="32"/>
                </a:cubicBezTo>
                <a:cubicBezTo>
                  <a:pt x="608" y="31"/>
                  <a:pt x="609" y="31"/>
                  <a:pt x="610" y="31"/>
                </a:cubicBezTo>
                <a:cubicBezTo>
                  <a:pt x="610" y="31"/>
                  <a:pt x="610" y="32"/>
                  <a:pt x="611" y="32"/>
                </a:cubicBezTo>
                <a:cubicBezTo>
                  <a:pt x="610" y="33"/>
                  <a:pt x="610" y="34"/>
                  <a:pt x="609" y="34"/>
                </a:cubicBezTo>
                <a:cubicBezTo>
                  <a:pt x="609" y="35"/>
                  <a:pt x="608" y="36"/>
                  <a:pt x="607" y="37"/>
                </a:cubicBezTo>
                <a:cubicBezTo>
                  <a:pt x="607" y="37"/>
                  <a:pt x="607" y="37"/>
                  <a:pt x="607" y="37"/>
                </a:cubicBezTo>
                <a:cubicBezTo>
                  <a:pt x="607" y="37"/>
                  <a:pt x="607" y="37"/>
                  <a:pt x="607" y="37"/>
                </a:cubicBezTo>
                <a:cubicBezTo>
                  <a:pt x="608" y="38"/>
                  <a:pt x="608" y="38"/>
                  <a:pt x="609" y="39"/>
                </a:cubicBezTo>
                <a:cubicBezTo>
                  <a:pt x="609" y="39"/>
                  <a:pt x="609" y="39"/>
                  <a:pt x="609" y="39"/>
                </a:cubicBezTo>
                <a:cubicBezTo>
                  <a:pt x="609" y="39"/>
                  <a:pt x="609" y="39"/>
                  <a:pt x="609" y="39"/>
                </a:cubicBezTo>
                <a:cubicBezTo>
                  <a:pt x="610" y="39"/>
                  <a:pt x="611" y="39"/>
                  <a:pt x="612" y="39"/>
                </a:cubicBezTo>
                <a:cubicBezTo>
                  <a:pt x="613" y="39"/>
                  <a:pt x="614" y="39"/>
                  <a:pt x="615" y="39"/>
                </a:cubicBezTo>
                <a:cubicBezTo>
                  <a:pt x="615" y="40"/>
                  <a:pt x="615" y="40"/>
                  <a:pt x="616" y="41"/>
                </a:cubicBezTo>
                <a:cubicBezTo>
                  <a:pt x="615" y="42"/>
                  <a:pt x="614" y="42"/>
                  <a:pt x="614" y="42"/>
                </a:cubicBezTo>
                <a:cubicBezTo>
                  <a:pt x="613" y="43"/>
                  <a:pt x="612" y="44"/>
                  <a:pt x="611" y="44"/>
                </a:cubicBezTo>
                <a:cubicBezTo>
                  <a:pt x="611" y="45"/>
                  <a:pt x="611" y="45"/>
                  <a:pt x="611" y="45"/>
                </a:cubicBezTo>
                <a:cubicBezTo>
                  <a:pt x="611" y="45"/>
                  <a:pt x="611" y="45"/>
                  <a:pt x="611" y="45"/>
                </a:cubicBezTo>
                <a:cubicBezTo>
                  <a:pt x="611" y="45"/>
                  <a:pt x="611" y="46"/>
                  <a:pt x="611" y="47"/>
                </a:cubicBezTo>
                <a:cubicBezTo>
                  <a:pt x="611" y="47"/>
                  <a:pt x="611" y="47"/>
                  <a:pt x="611" y="47"/>
                </a:cubicBezTo>
                <a:cubicBezTo>
                  <a:pt x="612" y="47"/>
                  <a:pt x="612" y="47"/>
                  <a:pt x="612" y="47"/>
                </a:cubicBezTo>
                <a:cubicBezTo>
                  <a:pt x="612" y="47"/>
                  <a:pt x="614" y="48"/>
                  <a:pt x="615" y="48"/>
                </a:cubicBezTo>
                <a:cubicBezTo>
                  <a:pt x="616" y="48"/>
                  <a:pt x="617" y="48"/>
                  <a:pt x="617" y="48"/>
                </a:cubicBezTo>
                <a:close/>
                <a:moveTo>
                  <a:pt x="560" y="943"/>
                </a:moveTo>
                <a:cubicBezTo>
                  <a:pt x="560" y="939"/>
                  <a:pt x="559" y="934"/>
                  <a:pt x="557" y="930"/>
                </a:cubicBezTo>
                <a:cubicBezTo>
                  <a:pt x="556" y="930"/>
                  <a:pt x="556" y="930"/>
                  <a:pt x="556" y="930"/>
                </a:cubicBezTo>
                <a:cubicBezTo>
                  <a:pt x="537" y="940"/>
                  <a:pt x="537" y="940"/>
                  <a:pt x="537" y="940"/>
                </a:cubicBezTo>
                <a:cubicBezTo>
                  <a:pt x="537" y="941"/>
                  <a:pt x="537" y="941"/>
                  <a:pt x="537" y="941"/>
                </a:cubicBezTo>
                <a:cubicBezTo>
                  <a:pt x="537" y="942"/>
                  <a:pt x="537" y="942"/>
                  <a:pt x="537" y="943"/>
                </a:cubicBezTo>
                <a:cubicBezTo>
                  <a:pt x="537" y="944"/>
                  <a:pt x="537" y="945"/>
                  <a:pt x="537" y="946"/>
                </a:cubicBezTo>
                <a:cubicBezTo>
                  <a:pt x="537" y="946"/>
                  <a:pt x="537" y="946"/>
                  <a:pt x="537" y="946"/>
                </a:cubicBezTo>
                <a:cubicBezTo>
                  <a:pt x="556" y="957"/>
                  <a:pt x="556" y="957"/>
                  <a:pt x="556" y="957"/>
                </a:cubicBezTo>
                <a:cubicBezTo>
                  <a:pt x="557" y="956"/>
                  <a:pt x="557" y="956"/>
                  <a:pt x="557" y="956"/>
                </a:cubicBezTo>
                <a:cubicBezTo>
                  <a:pt x="559" y="952"/>
                  <a:pt x="560" y="948"/>
                  <a:pt x="560" y="943"/>
                </a:cubicBezTo>
                <a:close/>
                <a:moveTo>
                  <a:pt x="551" y="726"/>
                </a:moveTo>
                <a:cubicBezTo>
                  <a:pt x="552" y="728"/>
                  <a:pt x="552" y="728"/>
                  <a:pt x="552" y="728"/>
                </a:cubicBezTo>
                <a:cubicBezTo>
                  <a:pt x="553" y="726"/>
                  <a:pt x="553" y="726"/>
                  <a:pt x="553" y="726"/>
                </a:cubicBezTo>
                <a:cubicBezTo>
                  <a:pt x="557" y="722"/>
                  <a:pt x="562" y="719"/>
                  <a:pt x="568" y="716"/>
                </a:cubicBezTo>
                <a:cubicBezTo>
                  <a:pt x="568" y="716"/>
                  <a:pt x="568" y="716"/>
                  <a:pt x="568" y="716"/>
                </a:cubicBezTo>
                <a:cubicBezTo>
                  <a:pt x="568" y="715"/>
                  <a:pt x="568" y="715"/>
                  <a:pt x="568" y="715"/>
                </a:cubicBezTo>
                <a:cubicBezTo>
                  <a:pt x="569" y="694"/>
                  <a:pt x="578" y="662"/>
                  <a:pt x="591" y="647"/>
                </a:cubicBezTo>
                <a:cubicBezTo>
                  <a:pt x="592" y="645"/>
                  <a:pt x="592" y="645"/>
                  <a:pt x="592" y="645"/>
                </a:cubicBezTo>
                <a:cubicBezTo>
                  <a:pt x="590" y="645"/>
                  <a:pt x="590" y="645"/>
                  <a:pt x="590" y="645"/>
                </a:cubicBezTo>
                <a:cubicBezTo>
                  <a:pt x="588" y="645"/>
                  <a:pt x="587" y="645"/>
                  <a:pt x="585" y="645"/>
                </a:cubicBezTo>
                <a:cubicBezTo>
                  <a:pt x="569" y="645"/>
                  <a:pt x="554" y="648"/>
                  <a:pt x="539" y="653"/>
                </a:cubicBezTo>
                <a:cubicBezTo>
                  <a:pt x="539" y="654"/>
                  <a:pt x="539" y="654"/>
                  <a:pt x="539" y="654"/>
                </a:cubicBezTo>
                <a:cubicBezTo>
                  <a:pt x="538" y="654"/>
                  <a:pt x="538" y="654"/>
                  <a:pt x="538" y="654"/>
                </a:cubicBezTo>
                <a:cubicBezTo>
                  <a:pt x="532" y="671"/>
                  <a:pt x="534" y="702"/>
                  <a:pt x="551" y="726"/>
                </a:cubicBezTo>
                <a:close/>
                <a:moveTo>
                  <a:pt x="556" y="958"/>
                </a:moveTo>
                <a:cubicBezTo>
                  <a:pt x="536" y="948"/>
                  <a:pt x="536" y="948"/>
                  <a:pt x="536" y="948"/>
                </a:cubicBezTo>
                <a:cubicBezTo>
                  <a:pt x="536" y="948"/>
                  <a:pt x="536" y="948"/>
                  <a:pt x="536" y="948"/>
                </a:cubicBezTo>
                <a:cubicBezTo>
                  <a:pt x="535" y="949"/>
                  <a:pt x="535" y="950"/>
                  <a:pt x="534" y="951"/>
                </a:cubicBezTo>
                <a:cubicBezTo>
                  <a:pt x="534" y="952"/>
                  <a:pt x="534" y="952"/>
                  <a:pt x="534" y="952"/>
                </a:cubicBezTo>
                <a:cubicBezTo>
                  <a:pt x="553" y="962"/>
                  <a:pt x="553" y="962"/>
                  <a:pt x="553" y="962"/>
                </a:cubicBezTo>
                <a:cubicBezTo>
                  <a:pt x="554" y="961"/>
                  <a:pt x="554" y="961"/>
                  <a:pt x="554" y="961"/>
                </a:cubicBezTo>
                <a:cubicBezTo>
                  <a:pt x="554" y="961"/>
                  <a:pt x="555" y="959"/>
                  <a:pt x="556" y="958"/>
                </a:cubicBezTo>
                <a:close/>
                <a:moveTo>
                  <a:pt x="553" y="925"/>
                </a:moveTo>
                <a:cubicBezTo>
                  <a:pt x="534" y="935"/>
                  <a:pt x="534" y="935"/>
                  <a:pt x="534" y="935"/>
                </a:cubicBezTo>
                <a:cubicBezTo>
                  <a:pt x="534" y="936"/>
                  <a:pt x="534" y="936"/>
                  <a:pt x="534" y="936"/>
                </a:cubicBezTo>
                <a:cubicBezTo>
                  <a:pt x="535" y="936"/>
                  <a:pt x="535" y="937"/>
                  <a:pt x="536" y="938"/>
                </a:cubicBezTo>
                <a:cubicBezTo>
                  <a:pt x="536" y="939"/>
                  <a:pt x="536" y="939"/>
                  <a:pt x="536" y="939"/>
                </a:cubicBezTo>
                <a:cubicBezTo>
                  <a:pt x="556" y="929"/>
                  <a:pt x="556" y="929"/>
                  <a:pt x="556" y="929"/>
                </a:cubicBezTo>
                <a:cubicBezTo>
                  <a:pt x="556" y="928"/>
                  <a:pt x="556" y="928"/>
                  <a:pt x="556" y="928"/>
                </a:cubicBezTo>
                <a:cubicBezTo>
                  <a:pt x="555" y="927"/>
                  <a:pt x="554" y="926"/>
                  <a:pt x="554" y="925"/>
                </a:cubicBezTo>
                <a:lnTo>
                  <a:pt x="553" y="925"/>
                </a:lnTo>
                <a:close/>
                <a:moveTo>
                  <a:pt x="586" y="260"/>
                </a:moveTo>
                <a:cubicBezTo>
                  <a:pt x="544" y="238"/>
                  <a:pt x="544" y="238"/>
                  <a:pt x="544" y="238"/>
                </a:cubicBezTo>
                <a:cubicBezTo>
                  <a:pt x="544" y="238"/>
                  <a:pt x="544" y="238"/>
                  <a:pt x="544" y="238"/>
                </a:cubicBezTo>
                <a:cubicBezTo>
                  <a:pt x="540" y="241"/>
                  <a:pt x="537" y="243"/>
                  <a:pt x="533" y="244"/>
                </a:cubicBezTo>
                <a:cubicBezTo>
                  <a:pt x="532" y="244"/>
                  <a:pt x="532" y="244"/>
                  <a:pt x="532" y="244"/>
                </a:cubicBezTo>
                <a:cubicBezTo>
                  <a:pt x="532" y="288"/>
                  <a:pt x="532" y="288"/>
                  <a:pt x="532" y="288"/>
                </a:cubicBezTo>
                <a:cubicBezTo>
                  <a:pt x="533" y="288"/>
                  <a:pt x="533" y="288"/>
                  <a:pt x="533" y="288"/>
                </a:cubicBezTo>
                <a:cubicBezTo>
                  <a:pt x="554" y="286"/>
                  <a:pt x="573" y="276"/>
                  <a:pt x="586" y="261"/>
                </a:cubicBezTo>
                <a:lnTo>
                  <a:pt x="586" y="260"/>
                </a:lnTo>
                <a:close/>
                <a:moveTo>
                  <a:pt x="532" y="192"/>
                </a:moveTo>
                <a:cubicBezTo>
                  <a:pt x="533" y="192"/>
                  <a:pt x="533" y="192"/>
                  <a:pt x="533" y="192"/>
                </a:cubicBezTo>
                <a:cubicBezTo>
                  <a:pt x="537" y="193"/>
                  <a:pt x="540" y="195"/>
                  <a:pt x="544" y="198"/>
                </a:cubicBezTo>
                <a:cubicBezTo>
                  <a:pt x="544" y="198"/>
                  <a:pt x="544" y="198"/>
                  <a:pt x="544" y="198"/>
                </a:cubicBezTo>
                <a:cubicBezTo>
                  <a:pt x="586" y="176"/>
                  <a:pt x="586" y="176"/>
                  <a:pt x="586" y="176"/>
                </a:cubicBezTo>
                <a:cubicBezTo>
                  <a:pt x="586" y="176"/>
                  <a:pt x="586" y="176"/>
                  <a:pt x="586" y="176"/>
                </a:cubicBezTo>
                <a:cubicBezTo>
                  <a:pt x="573" y="160"/>
                  <a:pt x="554" y="150"/>
                  <a:pt x="533" y="148"/>
                </a:cubicBezTo>
                <a:cubicBezTo>
                  <a:pt x="532" y="148"/>
                  <a:pt x="532" y="148"/>
                  <a:pt x="532" y="148"/>
                </a:cubicBezTo>
                <a:lnTo>
                  <a:pt x="532" y="192"/>
                </a:lnTo>
                <a:close/>
                <a:moveTo>
                  <a:pt x="552" y="963"/>
                </a:moveTo>
                <a:cubicBezTo>
                  <a:pt x="533" y="953"/>
                  <a:pt x="533" y="953"/>
                  <a:pt x="533" y="953"/>
                </a:cubicBezTo>
                <a:cubicBezTo>
                  <a:pt x="532" y="953"/>
                  <a:pt x="532" y="953"/>
                  <a:pt x="532" y="953"/>
                </a:cubicBezTo>
                <a:cubicBezTo>
                  <a:pt x="531" y="954"/>
                  <a:pt x="529" y="955"/>
                  <a:pt x="527" y="956"/>
                </a:cubicBezTo>
                <a:cubicBezTo>
                  <a:pt x="527" y="956"/>
                  <a:pt x="527" y="956"/>
                  <a:pt x="527" y="956"/>
                </a:cubicBezTo>
                <a:cubicBezTo>
                  <a:pt x="527" y="976"/>
                  <a:pt x="527" y="976"/>
                  <a:pt x="527" y="976"/>
                </a:cubicBezTo>
                <a:cubicBezTo>
                  <a:pt x="527" y="976"/>
                  <a:pt x="527" y="976"/>
                  <a:pt x="527" y="976"/>
                </a:cubicBezTo>
                <a:cubicBezTo>
                  <a:pt x="537" y="975"/>
                  <a:pt x="546" y="971"/>
                  <a:pt x="552" y="963"/>
                </a:cubicBezTo>
                <a:close/>
                <a:moveTo>
                  <a:pt x="527" y="931"/>
                </a:moveTo>
                <a:cubicBezTo>
                  <a:pt x="527" y="931"/>
                  <a:pt x="527" y="931"/>
                  <a:pt x="527" y="931"/>
                </a:cubicBezTo>
                <a:cubicBezTo>
                  <a:pt x="529" y="932"/>
                  <a:pt x="531" y="933"/>
                  <a:pt x="532" y="934"/>
                </a:cubicBezTo>
                <a:cubicBezTo>
                  <a:pt x="533" y="934"/>
                  <a:pt x="533" y="934"/>
                  <a:pt x="533" y="934"/>
                </a:cubicBezTo>
                <a:cubicBezTo>
                  <a:pt x="552" y="924"/>
                  <a:pt x="552" y="924"/>
                  <a:pt x="552" y="924"/>
                </a:cubicBezTo>
                <a:cubicBezTo>
                  <a:pt x="552" y="923"/>
                  <a:pt x="552" y="923"/>
                  <a:pt x="552" y="923"/>
                </a:cubicBezTo>
                <a:cubicBezTo>
                  <a:pt x="546" y="916"/>
                  <a:pt x="537" y="911"/>
                  <a:pt x="527" y="910"/>
                </a:cubicBezTo>
                <a:cubicBezTo>
                  <a:pt x="527" y="910"/>
                  <a:pt x="527" y="910"/>
                  <a:pt x="527" y="910"/>
                </a:cubicBezTo>
                <a:lnTo>
                  <a:pt x="527" y="931"/>
                </a:lnTo>
                <a:close/>
                <a:moveTo>
                  <a:pt x="525" y="956"/>
                </a:moveTo>
                <a:cubicBezTo>
                  <a:pt x="525" y="956"/>
                  <a:pt x="525" y="956"/>
                  <a:pt x="525" y="956"/>
                </a:cubicBezTo>
                <a:cubicBezTo>
                  <a:pt x="523" y="956"/>
                  <a:pt x="522" y="956"/>
                  <a:pt x="521" y="956"/>
                </a:cubicBezTo>
                <a:cubicBezTo>
                  <a:pt x="521" y="956"/>
                  <a:pt x="521" y="956"/>
                  <a:pt x="521" y="956"/>
                </a:cubicBezTo>
                <a:cubicBezTo>
                  <a:pt x="521" y="977"/>
                  <a:pt x="521" y="977"/>
                  <a:pt x="521" y="977"/>
                </a:cubicBezTo>
                <a:cubicBezTo>
                  <a:pt x="521" y="977"/>
                  <a:pt x="521" y="977"/>
                  <a:pt x="521" y="977"/>
                </a:cubicBezTo>
                <a:cubicBezTo>
                  <a:pt x="522" y="977"/>
                  <a:pt x="522" y="977"/>
                  <a:pt x="523" y="977"/>
                </a:cubicBezTo>
                <a:cubicBezTo>
                  <a:pt x="524" y="977"/>
                  <a:pt x="524" y="977"/>
                  <a:pt x="525" y="977"/>
                </a:cubicBezTo>
                <a:cubicBezTo>
                  <a:pt x="525" y="977"/>
                  <a:pt x="525" y="977"/>
                  <a:pt x="525" y="977"/>
                </a:cubicBezTo>
                <a:lnTo>
                  <a:pt x="525" y="956"/>
                </a:lnTo>
                <a:close/>
                <a:moveTo>
                  <a:pt x="521" y="931"/>
                </a:moveTo>
                <a:cubicBezTo>
                  <a:pt x="521" y="931"/>
                  <a:pt x="521" y="931"/>
                  <a:pt x="521" y="931"/>
                </a:cubicBezTo>
                <a:cubicBezTo>
                  <a:pt x="522" y="931"/>
                  <a:pt x="523" y="931"/>
                  <a:pt x="525" y="931"/>
                </a:cubicBezTo>
                <a:cubicBezTo>
                  <a:pt x="525" y="931"/>
                  <a:pt x="525" y="931"/>
                  <a:pt x="525" y="931"/>
                </a:cubicBezTo>
                <a:cubicBezTo>
                  <a:pt x="525" y="910"/>
                  <a:pt x="525" y="910"/>
                  <a:pt x="525" y="910"/>
                </a:cubicBezTo>
                <a:cubicBezTo>
                  <a:pt x="525" y="910"/>
                  <a:pt x="525" y="910"/>
                  <a:pt x="525" y="910"/>
                </a:cubicBezTo>
                <a:cubicBezTo>
                  <a:pt x="524" y="910"/>
                  <a:pt x="522" y="910"/>
                  <a:pt x="521" y="910"/>
                </a:cubicBezTo>
                <a:cubicBezTo>
                  <a:pt x="521" y="910"/>
                  <a:pt x="521" y="910"/>
                  <a:pt x="521" y="910"/>
                </a:cubicBezTo>
                <a:lnTo>
                  <a:pt x="521" y="931"/>
                </a:lnTo>
                <a:close/>
                <a:moveTo>
                  <a:pt x="529" y="245"/>
                </a:moveTo>
                <a:cubicBezTo>
                  <a:pt x="527" y="245"/>
                  <a:pt x="527" y="245"/>
                  <a:pt x="527" y="245"/>
                </a:cubicBezTo>
                <a:cubicBezTo>
                  <a:pt x="524" y="245"/>
                  <a:pt x="523" y="245"/>
                  <a:pt x="520" y="245"/>
                </a:cubicBezTo>
                <a:cubicBezTo>
                  <a:pt x="518" y="245"/>
                  <a:pt x="518" y="245"/>
                  <a:pt x="518" y="245"/>
                </a:cubicBezTo>
                <a:cubicBezTo>
                  <a:pt x="518" y="288"/>
                  <a:pt x="518" y="288"/>
                  <a:pt x="518" y="288"/>
                </a:cubicBezTo>
                <a:cubicBezTo>
                  <a:pt x="519" y="289"/>
                  <a:pt x="519" y="289"/>
                  <a:pt x="519" y="289"/>
                </a:cubicBezTo>
                <a:cubicBezTo>
                  <a:pt x="521" y="289"/>
                  <a:pt x="522" y="289"/>
                  <a:pt x="523" y="289"/>
                </a:cubicBezTo>
                <a:cubicBezTo>
                  <a:pt x="525" y="289"/>
                  <a:pt x="526" y="289"/>
                  <a:pt x="528" y="289"/>
                </a:cubicBezTo>
                <a:cubicBezTo>
                  <a:pt x="529" y="288"/>
                  <a:pt x="529" y="288"/>
                  <a:pt x="529" y="288"/>
                </a:cubicBezTo>
                <a:lnTo>
                  <a:pt x="529" y="245"/>
                </a:lnTo>
                <a:close/>
                <a:moveTo>
                  <a:pt x="518" y="191"/>
                </a:moveTo>
                <a:cubicBezTo>
                  <a:pt x="520" y="191"/>
                  <a:pt x="520" y="191"/>
                  <a:pt x="520" y="191"/>
                </a:cubicBezTo>
                <a:cubicBezTo>
                  <a:pt x="522" y="191"/>
                  <a:pt x="524" y="191"/>
                  <a:pt x="527" y="191"/>
                </a:cubicBezTo>
                <a:cubicBezTo>
                  <a:pt x="528" y="191"/>
                  <a:pt x="528" y="191"/>
                  <a:pt x="528" y="191"/>
                </a:cubicBezTo>
                <a:cubicBezTo>
                  <a:pt x="528" y="148"/>
                  <a:pt x="528" y="148"/>
                  <a:pt x="528" y="148"/>
                </a:cubicBezTo>
                <a:cubicBezTo>
                  <a:pt x="528" y="148"/>
                  <a:pt x="528" y="148"/>
                  <a:pt x="528" y="148"/>
                </a:cubicBezTo>
                <a:cubicBezTo>
                  <a:pt x="525" y="148"/>
                  <a:pt x="522" y="148"/>
                  <a:pt x="519" y="148"/>
                </a:cubicBezTo>
                <a:cubicBezTo>
                  <a:pt x="518" y="148"/>
                  <a:pt x="518" y="148"/>
                  <a:pt x="518" y="148"/>
                </a:cubicBezTo>
                <a:lnTo>
                  <a:pt x="518" y="191"/>
                </a:lnTo>
                <a:close/>
                <a:moveTo>
                  <a:pt x="527" y="950"/>
                </a:moveTo>
                <a:cubicBezTo>
                  <a:pt x="531" y="948"/>
                  <a:pt x="532" y="943"/>
                  <a:pt x="530" y="940"/>
                </a:cubicBezTo>
                <a:cubicBezTo>
                  <a:pt x="528" y="937"/>
                  <a:pt x="526" y="936"/>
                  <a:pt x="523" y="936"/>
                </a:cubicBezTo>
                <a:cubicBezTo>
                  <a:pt x="521" y="936"/>
                  <a:pt x="520" y="936"/>
                  <a:pt x="519" y="937"/>
                </a:cubicBezTo>
                <a:cubicBezTo>
                  <a:pt x="517" y="938"/>
                  <a:pt x="516" y="940"/>
                  <a:pt x="515" y="941"/>
                </a:cubicBezTo>
                <a:cubicBezTo>
                  <a:pt x="514" y="943"/>
                  <a:pt x="515" y="945"/>
                  <a:pt x="516" y="947"/>
                </a:cubicBezTo>
                <a:cubicBezTo>
                  <a:pt x="517" y="949"/>
                  <a:pt x="520" y="951"/>
                  <a:pt x="523" y="951"/>
                </a:cubicBezTo>
                <a:cubicBezTo>
                  <a:pt x="524" y="951"/>
                  <a:pt x="526" y="950"/>
                  <a:pt x="527" y="950"/>
                </a:cubicBezTo>
                <a:close/>
                <a:moveTo>
                  <a:pt x="534" y="387"/>
                </a:moveTo>
                <a:cubicBezTo>
                  <a:pt x="534" y="387"/>
                  <a:pt x="534" y="387"/>
                  <a:pt x="534" y="387"/>
                </a:cubicBezTo>
                <a:cubicBezTo>
                  <a:pt x="531" y="382"/>
                  <a:pt x="522" y="376"/>
                  <a:pt x="512" y="374"/>
                </a:cubicBezTo>
                <a:cubicBezTo>
                  <a:pt x="511" y="374"/>
                  <a:pt x="511" y="374"/>
                  <a:pt x="511" y="374"/>
                </a:cubicBezTo>
                <a:cubicBezTo>
                  <a:pt x="511" y="375"/>
                  <a:pt x="511" y="375"/>
                  <a:pt x="511" y="375"/>
                </a:cubicBezTo>
                <a:cubicBezTo>
                  <a:pt x="511" y="375"/>
                  <a:pt x="511" y="376"/>
                  <a:pt x="512" y="376"/>
                </a:cubicBezTo>
                <a:cubicBezTo>
                  <a:pt x="512" y="377"/>
                  <a:pt x="511" y="379"/>
                  <a:pt x="511" y="380"/>
                </a:cubicBezTo>
                <a:cubicBezTo>
                  <a:pt x="511" y="381"/>
                  <a:pt x="511" y="381"/>
                  <a:pt x="511" y="381"/>
                </a:cubicBezTo>
                <a:cubicBezTo>
                  <a:pt x="511" y="381"/>
                  <a:pt x="511" y="381"/>
                  <a:pt x="511" y="381"/>
                </a:cubicBezTo>
                <a:cubicBezTo>
                  <a:pt x="517" y="385"/>
                  <a:pt x="523" y="394"/>
                  <a:pt x="525" y="400"/>
                </a:cubicBezTo>
                <a:cubicBezTo>
                  <a:pt x="525" y="401"/>
                  <a:pt x="525" y="401"/>
                  <a:pt x="525" y="401"/>
                </a:cubicBezTo>
                <a:cubicBezTo>
                  <a:pt x="525" y="401"/>
                  <a:pt x="525" y="401"/>
                  <a:pt x="525" y="401"/>
                </a:cubicBezTo>
                <a:cubicBezTo>
                  <a:pt x="529" y="397"/>
                  <a:pt x="532" y="392"/>
                  <a:pt x="534" y="388"/>
                </a:cubicBezTo>
                <a:lnTo>
                  <a:pt x="534" y="387"/>
                </a:lnTo>
                <a:close/>
                <a:moveTo>
                  <a:pt x="532" y="232"/>
                </a:moveTo>
                <a:cubicBezTo>
                  <a:pt x="540" y="227"/>
                  <a:pt x="543" y="218"/>
                  <a:pt x="538" y="210"/>
                </a:cubicBezTo>
                <a:cubicBezTo>
                  <a:pt x="535" y="205"/>
                  <a:pt x="530" y="202"/>
                  <a:pt x="523" y="202"/>
                </a:cubicBezTo>
                <a:cubicBezTo>
                  <a:pt x="520" y="202"/>
                  <a:pt x="517" y="203"/>
                  <a:pt x="515" y="205"/>
                </a:cubicBezTo>
                <a:cubicBezTo>
                  <a:pt x="511" y="207"/>
                  <a:pt x="508" y="210"/>
                  <a:pt x="507" y="214"/>
                </a:cubicBezTo>
                <a:cubicBezTo>
                  <a:pt x="506" y="218"/>
                  <a:pt x="506" y="222"/>
                  <a:pt x="509" y="226"/>
                </a:cubicBezTo>
                <a:cubicBezTo>
                  <a:pt x="512" y="231"/>
                  <a:pt x="517" y="234"/>
                  <a:pt x="523" y="234"/>
                </a:cubicBezTo>
                <a:cubicBezTo>
                  <a:pt x="527" y="234"/>
                  <a:pt x="529" y="233"/>
                  <a:pt x="532" y="232"/>
                </a:cubicBezTo>
                <a:close/>
                <a:moveTo>
                  <a:pt x="536" y="375"/>
                </a:moveTo>
                <a:cubicBezTo>
                  <a:pt x="535" y="370"/>
                  <a:pt x="534" y="365"/>
                  <a:pt x="532" y="361"/>
                </a:cubicBezTo>
                <a:cubicBezTo>
                  <a:pt x="532" y="361"/>
                  <a:pt x="532" y="361"/>
                  <a:pt x="532" y="361"/>
                </a:cubicBezTo>
                <a:cubicBezTo>
                  <a:pt x="531" y="361"/>
                  <a:pt x="531" y="361"/>
                  <a:pt x="531" y="361"/>
                </a:cubicBezTo>
                <a:cubicBezTo>
                  <a:pt x="529" y="360"/>
                  <a:pt x="527" y="360"/>
                  <a:pt x="524" y="360"/>
                </a:cubicBezTo>
                <a:cubicBezTo>
                  <a:pt x="517" y="361"/>
                  <a:pt x="511" y="363"/>
                  <a:pt x="506" y="366"/>
                </a:cubicBezTo>
                <a:cubicBezTo>
                  <a:pt x="505" y="366"/>
                  <a:pt x="505" y="366"/>
                  <a:pt x="505" y="366"/>
                </a:cubicBezTo>
                <a:cubicBezTo>
                  <a:pt x="506" y="367"/>
                  <a:pt x="506" y="367"/>
                  <a:pt x="506" y="367"/>
                </a:cubicBezTo>
                <a:cubicBezTo>
                  <a:pt x="508" y="368"/>
                  <a:pt x="509" y="369"/>
                  <a:pt x="510" y="371"/>
                </a:cubicBezTo>
                <a:cubicBezTo>
                  <a:pt x="510" y="371"/>
                  <a:pt x="510" y="371"/>
                  <a:pt x="510" y="371"/>
                </a:cubicBezTo>
                <a:cubicBezTo>
                  <a:pt x="510" y="371"/>
                  <a:pt x="510" y="371"/>
                  <a:pt x="510" y="371"/>
                </a:cubicBezTo>
                <a:cubicBezTo>
                  <a:pt x="518" y="371"/>
                  <a:pt x="529" y="373"/>
                  <a:pt x="535" y="376"/>
                </a:cubicBezTo>
                <a:cubicBezTo>
                  <a:pt x="536" y="377"/>
                  <a:pt x="536" y="377"/>
                  <a:pt x="536" y="377"/>
                </a:cubicBezTo>
                <a:cubicBezTo>
                  <a:pt x="536" y="376"/>
                  <a:pt x="536" y="376"/>
                  <a:pt x="536" y="376"/>
                </a:cubicBezTo>
                <a:cubicBezTo>
                  <a:pt x="536" y="375"/>
                  <a:pt x="536" y="375"/>
                  <a:pt x="536" y="375"/>
                </a:cubicBezTo>
                <a:close/>
                <a:moveTo>
                  <a:pt x="547" y="547"/>
                </a:moveTo>
                <a:cubicBezTo>
                  <a:pt x="547" y="547"/>
                  <a:pt x="547" y="547"/>
                  <a:pt x="547" y="547"/>
                </a:cubicBezTo>
                <a:cubicBezTo>
                  <a:pt x="541" y="537"/>
                  <a:pt x="524" y="526"/>
                  <a:pt x="505" y="524"/>
                </a:cubicBezTo>
                <a:cubicBezTo>
                  <a:pt x="504" y="524"/>
                  <a:pt x="504" y="524"/>
                  <a:pt x="504" y="524"/>
                </a:cubicBezTo>
                <a:cubicBezTo>
                  <a:pt x="504" y="525"/>
                  <a:pt x="504" y="525"/>
                  <a:pt x="504" y="525"/>
                </a:cubicBezTo>
                <a:cubicBezTo>
                  <a:pt x="504" y="526"/>
                  <a:pt x="504" y="526"/>
                  <a:pt x="504" y="527"/>
                </a:cubicBezTo>
                <a:cubicBezTo>
                  <a:pt x="505" y="530"/>
                  <a:pt x="504" y="532"/>
                  <a:pt x="503" y="535"/>
                </a:cubicBezTo>
                <a:cubicBezTo>
                  <a:pt x="503" y="535"/>
                  <a:pt x="503" y="535"/>
                  <a:pt x="503" y="535"/>
                </a:cubicBezTo>
                <a:cubicBezTo>
                  <a:pt x="504" y="536"/>
                  <a:pt x="504" y="536"/>
                  <a:pt x="504" y="536"/>
                </a:cubicBezTo>
                <a:cubicBezTo>
                  <a:pt x="514" y="544"/>
                  <a:pt x="527" y="560"/>
                  <a:pt x="530" y="572"/>
                </a:cubicBezTo>
                <a:cubicBezTo>
                  <a:pt x="531" y="573"/>
                  <a:pt x="531" y="573"/>
                  <a:pt x="531" y="573"/>
                </a:cubicBezTo>
                <a:cubicBezTo>
                  <a:pt x="532" y="572"/>
                  <a:pt x="532" y="572"/>
                  <a:pt x="532" y="572"/>
                </a:cubicBezTo>
                <a:cubicBezTo>
                  <a:pt x="539" y="565"/>
                  <a:pt x="544" y="557"/>
                  <a:pt x="547" y="548"/>
                </a:cubicBezTo>
                <a:lnTo>
                  <a:pt x="547" y="547"/>
                </a:lnTo>
                <a:close/>
                <a:moveTo>
                  <a:pt x="520" y="1048"/>
                </a:moveTo>
                <a:cubicBezTo>
                  <a:pt x="520" y="1048"/>
                  <a:pt x="520" y="1048"/>
                  <a:pt x="520" y="1048"/>
                </a:cubicBezTo>
                <a:cubicBezTo>
                  <a:pt x="519" y="1044"/>
                  <a:pt x="518" y="1040"/>
                  <a:pt x="515" y="1037"/>
                </a:cubicBezTo>
                <a:cubicBezTo>
                  <a:pt x="515" y="1037"/>
                  <a:pt x="515" y="1037"/>
                  <a:pt x="515" y="1037"/>
                </a:cubicBezTo>
                <a:cubicBezTo>
                  <a:pt x="515" y="1037"/>
                  <a:pt x="515" y="1037"/>
                  <a:pt x="515" y="1037"/>
                </a:cubicBezTo>
                <a:cubicBezTo>
                  <a:pt x="510" y="1040"/>
                  <a:pt x="505" y="1043"/>
                  <a:pt x="500" y="1046"/>
                </a:cubicBezTo>
                <a:cubicBezTo>
                  <a:pt x="500" y="1047"/>
                  <a:pt x="500" y="1047"/>
                  <a:pt x="500" y="1047"/>
                </a:cubicBezTo>
                <a:cubicBezTo>
                  <a:pt x="500" y="1047"/>
                  <a:pt x="500" y="1047"/>
                  <a:pt x="500" y="1047"/>
                </a:cubicBezTo>
                <a:cubicBezTo>
                  <a:pt x="501" y="1048"/>
                  <a:pt x="501" y="1049"/>
                  <a:pt x="502" y="1051"/>
                </a:cubicBezTo>
                <a:cubicBezTo>
                  <a:pt x="502" y="1051"/>
                  <a:pt x="502" y="1051"/>
                  <a:pt x="502" y="1051"/>
                </a:cubicBezTo>
                <a:cubicBezTo>
                  <a:pt x="502" y="1051"/>
                  <a:pt x="502" y="1051"/>
                  <a:pt x="502" y="1051"/>
                </a:cubicBezTo>
                <a:cubicBezTo>
                  <a:pt x="508" y="1051"/>
                  <a:pt x="514" y="1050"/>
                  <a:pt x="520" y="1048"/>
                </a:cubicBezTo>
                <a:close/>
                <a:moveTo>
                  <a:pt x="520" y="1059"/>
                </a:moveTo>
                <a:cubicBezTo>
                  <a:pt x="520" y="1059"/>
                  <a:pt x="520" y="1059"/>
                  <a:pt x="520" y="1059"/>
                </a:cubicBezTo>
                <a:cubicBezTo>
                  <a:pt x="514" y="1058"/>
                  <a:pt x="508" y="1057"/>
                  <a:pt x="502" y="1056"/>
                </a:cubicBezTo>
                <a:cubicBezTo>
                  <a:pt x="502" y="1056"/>
                  <a:pt x="502" y="1056"/>
                  <a:pt x="502" y="1056"/>
                </a:cubicBezTo>
                <a:cubicBezTo>
                  <a:pt x="502" y="1057"/>
                  <a:pt x="502" y="1057"/>
                  <a:pt x="502" y="1057"/>
                </a:cubicBezTo>
                <a:cubicBezTo>
                  <a:pt x="501" y="1058"/>
                  <a:pt x="501" y="1059"/>
                  <a:pt x="500" y="1061"/>
                </a:cubicBezTo>
                <a:cubicBezTo>
                  <a:pt x="500" y="1061"/>
                  <a:pt x="500" y="1061"/>
                  <a:pt x="500" y="1061"/>
                </a:cubicBezTo>
                <a:cubicBezTo>
                  <a:pt x="500" y="1061"/>
                  <a:pt x="500" y="1061"/>
                  <a:pt x="500" y="1061"/>
                </a:cubicBezTo>
                <a:cubicBezTo>
                  <a:pt x="504" y="1065"/>
                  <a:pt x="509" y="1068"/>
                  <a:pt x="515" y="1070"/>
                </a:cubicBezTo>
                <a:cubicBezTo>
                  <a:pt x="515" y="1071"/>
                  <a:pt x="515" y="1071"/>
                  <a:pt x="515" y="1071"/>
                </a:cubicBezTo>
                <a:cubicBezTo>
                  <a:pt x="515" y="1070"/>
                  <a:pt x="515" y="1070"/>
                  <a:pt x="515" y="1070"/>
                </a:cubicBezTo>
                <a:cubicBezTo>
                  <a:pt x="518" y="1067"/>
                  <a:pt x="519" y="1064"/>
                  <a:pt x="520" y="1060"/>
                </a:cubicBezTo>
                <a:lnTo>
                  <a:pt x="520" y="1059"/>
                </a:lnTo>
                <a:close/>
                <a:moveTo>
                  <a:pt x="510" y="384"/>
                </a:moveTo>
                <a:cubicBezTo>
                  <a:pt x="509" y="384"/>
                  <a:pt x="509" y="384"/>
                  <a:pt x="509" y="384"/>
                </a:cubicBezTo>
                <a:cubicBezTo>
                  <a:pt x="509" y="384"/>
                  <a:pt x="509" y="384"/>
                  <a:pt x="509" y="384"/>
                </a:cubicBezTo>
                <a:cubicBezTo>
                  <a:pt x="508" y="386"/>
                  <a:pt x="506" y="387"/>
                  <a:pt x="504" y="388"/>
                </a:cubicBezTo>
                <a:cubicBezTo>
                  <a:pt x="504" y="388"/>
                  <a:pt x="504" y="388"/>
                  <a:pt x="504" y="388"/>
                </a:cubicBezTo>
                <a:cubicBezTo>
                  <a:pt x="504" y="388"/>
                  <a:pt x="504" y="388"/>
                  <a:pt x="504" y="388"/>
                </a:cubicBezTo>
                <a:cubicBezTo>
                  <a:pt x="504" y="395"/>
                  <a:pt x="502" y="405"/>
                  <a:pt x="499" y="411"/>
                </a:cubicBezTo>
                <a:cubicBezTo>
                  <a:pt x="498" y="411"/>
                  <a:pt x="498" y="411"/>
                  <a:pt x="498" y="411"/>
                </a:cubicBezTo>
                <a:cubicBezTo>
                  <a:pt x="499" y="411"/>
                  <a:pt x="499" y="411"/>
                  <a:pt x="499" y="411"/>
                </a:cubicBezTo>
                <a:cubicBezTo>
                  <a:pt x="499" y="411"/>
                  <a:pt x="500" y="411"/>
                  <a:pt x="500" y="411"/>
                </a:cubicBezTo>
                <a:cubicBezTo>
                  <a:pt x="505" y="411"/>
                  <a:pt x="510" y="410"/>
                  <a:pt x="515" y="408"/>
                </a:cubicBezTo>
                <a:cubicBezTo>
                  <a:pt x="515" y="408"/>
                  <a:pt x="515" y="408"/>
                  <a:pt x="515" y="408"/>
                </a:cubicBezTo>
                <a:cubicBezTo>
                  <a:pt x="515" y="407"/>
                  <a:pt x="515" y="407"/>
                  <a:pt x="515" y="407"/>
                </a:cubicBezTo>
                <a:cubicBezTo>
                  <a:pt x="517" y="402"/>
                  <a:pt x="516" y="392"/>
                  <a:pt x="510" y="384"/>
                </a:cubicBezTo>
                <a:close/>
                <a:moveTo>
                  <a:pt x="591" y="790"/>
                </a:moveTo>
                <a:cubicBezTo>
                  <a:pt x="591" y="789"/>
                  <a:pt x="591" y="789"/>
                  <a:pt x="591" y="789"/>
                </a:cubicBezTo>
                <a:cubicBezTo>
                  <a:pt x="589" y="789"/>
                  <a:pt x="589" y="789"/>
                  <a:pt x="589" y="789"/>
                </a:cubicBezTo>
                <a:cubicBezTo>
                  <a:pt x="583" y="789"/>
                  <a:pt x="577" y="789"/>
                  <a:pt x="571" y="787"/>
                </a:cubicBezTo>
                <a:cubicBezTo>
                  <a:pt x="570" y="786"/>
                  <a:pt x="570" y="786"/>
                  <a:pt x="570" y="786"/>
                </a:cubicBezTo>
                <a:cubicBezTo>
                  <a:pt x="570" y="787"/>
                  <a:pt x="570" y="787"/>
                  <a:pt x="570" y="787"/>
                </a:cubicBezTo>
                <a:cubicBezTo>
                  <a:pt x="553" y="802"/>
                  <a:pt x="522" y="818"/>
                  <a:pt x="501" y="821"/>
                </a:cubicBezTo>
                <a:cubicBezTo>
                  <a:pt x="498" y="821"/>
                  <a:pt x="498" y="821"/>
                  <a:pt x="498" y="821"/>
                </a:cubicBezTo>
                <a:cubicBezTo>
                  <a:pt x="500" y="823"/>
                  <a:pt x="500" y="823"/>
                  <a:pt x="500" y="823"/>
                </a:cubicBezTo>
                <a:cubicBezTo>
                  <a:pt x="511" y="835"/>
                  <a:pt x="526" y="844"/>
                  <a:pt x="542" y="849"/>
                </a:cubicBezTo>
                <a:cubicBezTo>
                  <a:pt x="543" y="850"/>
                  <a:pt x="543" y="850"/>
                  <a:pt x="543" y="850"/>
                </a:cubicBezTo>
                <a:cubicBezTo>
                  <a:pt x="543" y="849"/>
                  <a:pt x="543" y="849"/>
                  <a:pt x="543" y="849"/>
                </a:cubicBezTo>
                <a:cubicBezTo>
                  <a:pt x="561" y="841"/>
                  <a:pt x="584" y="819"/>
                  <a:pt x="591" y="790"/>
                </a:cubicBezTo>
                <a:close/>
                <a:moveTo>
                  <a:pt x="519" y="51"/>
                </a:moveTo>
                <a:cubicBezTo>
                  <a:pt x="519" y="47"/>
                  <a:pt x="518" y="42"/>
                  <a:pt x="517" y="38"/>
                </a:cubicBezTo>
                <a:cubicBezTo>
                  <a:pt x="516" y="38"/>
                  <a:pt x="516" y="38"/>
                  <a:pt x="516" y="38"/>
                </a:cubicBezTo>
                <a:cubicBezTo>
                  <a:pt x="496" y="48"/>
                  <a:pt x="496" y="48"/>
                  <a:pt x="496" y="48"/>
                </a:cubicBezTo>
                <a:cubicBezTo>
                  <a:pt x="496" y="48"/>
                  <a:pt x="496" y="48"/>
                  <a:pt x="496" y="48"/>
                </a:cubicBezTo>
                <a:cubicBezTo>
                  <a:pt x="496" y="49"/>
                  <a:pt x="496" y="50"/>
                  <a:pt x="496" y="51"/>
                </a:cubicBezTo>
                <a:cubicBezTo>
                  <a:pt x="496" y="52"/>
                  <a:pt x="496" y="53"/>
                  <a:pt x="496" y="54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516" y="65"/>
                  <a:pt x="516" y="65"/>
                  <a:pt x="516" y="65"/>
                </a:cubicBezTo>
                <a:cubicBezTo>
                  <a:pt x="517" y="65"/>
                  <a:pt x="517" y="65"/>
                  <a:pt x="517" y="65"/>
                </a:cubicBezTo>
                <a:cubicBezTo>
                  <a:pt x="518" y="60"/>
                  <a:pt x="519" y="56"/>
                  <a:pt x="519" y="51"/>
                </a:cubicBezTo>
                <a:close/>
                <a:moveTo>
                  <a:pt x="495" y="364"/>
                </a:moveTo>
                <a:cubicBezTo>
                  <a:pt x="495" y="365"/>
                  <a:pt x="495" y="365"/>
                  <a:pt x="495" y="365"/>
                </a:cubicBezTo>
                <a:cubicBezTo>
                  <a:pt x="496" y="365"/>
                  <a:pt x="496" y="365"/>
                  <a:pt x="496" y="365"/>
                </a:cubicBezTo>
                <a:cubicBezTo>
                  <a:pt x="496" y="365"/>
                  <a:pt x="497" y="364"/>
                  <a:pt x="497" y="364"/>
                </a:cubicBezTo>
                <a:cubicBezTo>
                  <a:pt x="499" y="364"/>
                  <a:pt x="500" y="365"/>
                  <a:pt x="502" y="365"/>
                </a:cubicBezTo>
                <a:cubicBezTo>
                  <a:pt x="502" y="365"/>
                  <a:pt x="502" y="365"/>
                  <a:pt x="502" y="365"/>
                </a:cubicBezTo>
                <a:cubicBezTo>
                  <a:pt x="502" y="365"/>
                  <a:pt x="502" y="365"/>
                  <a:pt x="502" y="365"/>
                </a:cubicBezTo>
                <a:cubicBezTo>
                  <a:pt x="507" y="360"/>
                  <a:pt x="517" y="354"/>
                  <a:pt x="524" y="353"/>
                </a:cubicBezTo>
                <a:cubicBezTo>
                  <a:pt x="525" y="352"/>
                  <a:pt x="525" y="352"/>
                  <a:pt x="525" y="352"/>
                </a:cubicBezTo>
                <a:cubicBezTo>
                  <a:pt x="524" y="352"/>
                  <a:pt x="524" y="352"/>
                  <a:pt x="524" y="352"/>
                </a:cubicBezTo>
                <a:cubicBezTo>
                  <a:pt x="520" y="348"/>
                  <a:pt x="515" y="346"/>
                  <a:pt x="510" y="344"/>
                </a:cubicBezTo>
                <a:cubicBezTo>
                  <a:pt x="509" y="344"/>
                  <a:pt x="509" y="344"/>
                  <a:pt x="509" y="344"/>
                </a:cubicBezTo>
                <a:cubicBezTo>
                  <a:pt x="509" y="344"/>
                  <a:pt x="509" y="344"/>
                  <a:pt x="509" y="344"/>
                </a:cubicBezTo>
                <a:cubicBezTo>
                  <a:pt x="504" y="347"/>
                  <a:pt x="497" y="355"/>
                  <a:pt x="495" y="364"/>
                </a:cubicBezTo>
                <a:close/>
                <a:moveTo>
                  <a:pt x="519" y="956"/>
                </a:moveTo>
                <a:cubicBezTo>
                  <a:pt x="519" y="956"/>
                  <a:pt x="519" y="956"/>
                  <a:pt x="519" y="956"/>
                </a:cubicBezTo>
                <a:cubicBezTo>
                  <a:pt x="517" y="955"/>
                  <a:pt x="515" y="954"/>
                  <a:pt x="513" y="953"/>
                </a:cubicBezTo>
                <a:cubicBezTo>
                  <a:pt x="513" y="953"/>
                  <a:pt x="513" y="953"/>
                  <a:pt x="513" y="953"/>
                </a:cubicBezTo>
                <a:cubicBezTo>
                  <a:pt x="493" y="963"/>
                  <a:pt x="493" y="963"/>
                  <a:pt x="493" y="963"/>
                </a:cubicBezTo>
                <a:cubicBezTo>
                  <a:pt x="494" y="963"/>
                  <a:pt x="494" y="963"/>
                  <a:pt x="494" y="963"/>
                </a:cubicBezTo>
                <a:cubicBezTo>
                  <a:pt x="500" y="971"/>
                  <a:pt x="509" y="975"/>
                  <a:pt x="518" y="976"/>
                </a:cubicBezTo>
                <a:cubicBezTo>
                  <a:pt x="519" y="976"/>
                  <a:pt x="519" y="976"/>
                  <a:pt x="519" y="976"/>
                </a:cubicBezTo>
                <a:lnTo>
                  <a:pt x="519" y="956"/>
                </a:lnTo>
                <a:close/>
                <a:moveTo>
                  <a:pt x="493" y="924"/>
                </a:moveTo>
                <a:cubicBezTo>
                  <a:pt x="513" y="934"/>
                  <a:pt x="513" y="934"/>
                  <a:pt x="513" y="934"/>
                </a:cubicBezTo>
                <a:cubicBezTo>
                  <a:pt x="513" y="934"/>
                  <a:pt x="513" y="934"/>
                  <a:pt x="513" y="934"/>
                </a:cubicBezTo>
                <a:cubicBezTo>
                  <a:pt x="515" y="933"/>
                  <a:pt x="517" y="932"/>
                  <a:pt x="519" y="931"/>
                </a:cubicBezTo>
                <a:cubicBezTo>
                  <a:pt x="519" y="931"/>
                  <a:pt x="519" y="931"/>
                  <a:pt x="519" y="931"/>
                </a:cubicBezTo>
                <a:cubicBezTo>
                  <a:pt x="519" y="910"/>
                  <a:pt x="519" y="910"/>
                  <a:pt x="519" y="910"/>
                </a:cubicBezTo>
                <a:cubicBezTo>
                  <a:pt x="518" y="910"/>
                  <a:pt x="518" y="910"/>
                  <a:pt x="518" y="910"/>
                </a:cubicBezTo>
                <a:cubicBezTo>
                  <a:pt x="509" y="911"/>
                  <a:pt x="500" y="916"/>
                  <a:pt x="494" y="923"/>
                </a:cubicBezTo>
                <a:lnTo>
                  <a:pt x="493" y="924"/>
                </a:lnTo>
                <a:close/>
                <a:moveTo>
                  <a:pt x="516" y="66"/>
                </a:moveTo>
                <a:cubicBezTo>
                  <a:pt x="496" y="56"/>
                  <a:pt x="496" y="56"/>
                  <a:pt x="496" y="56"/>
                </a:cubicBezTo>
                <a:cubicBezTo>
                  <a:pt x="495" y="56"/>
                  <a:pt x="495" y="56"/>
                  <a:pt x="495" y="56"/>
                </a:cubicBezTo>
                <a:cubicBezTo>
                  <a:pt x="495" y="57"/>
                  <a:pt x="494" y="58"/>
                  <a:pt x="493" y="59"/>
                </a:cubicBezTo>
                <a:cubicBezTo>
                  <a:pt x="493" y="60"/>
                  <a:pt x="493" y="60"/>
                  <a:pt x="493" y="60"/>
                </a:cubicBezTo>
                <a:cubicBezTo>
                  <a:pt x="513" y="70"/>
                  <a:pt x="513" y="70"/>
                  <a:pt x="513" y="70"/>
                </a:cubicBezTo>
                <a:cubicBezTo>
                  <a:pt x="513" y="70"/>
                  <a:pt x="513" y="70"/>
                  <a:pt x="513" y="70"/>
                </a:cubicBezTo>
                <a:cubicBezTo>
                  <a:pt x="514" y="69"/>
                  <a:pt x="515" y="68"/>
                  <a:pt x="515" y="67"/>
                </a:cubicBezTo>
                <a:lnTo>
                  <a:pt x="516" y="66"/>
                </a:lnTo>
                <a:close/>
                <a:moveTo>
                  <a:pt x="513" y="32"/>
                </a:moveTo>
                <a:cubicBezTo>
                  <a:pt x="493" y="43"/>
                  <a:pt x="493" y="43"/>
                  <a:pt x="493" y="43"/>
                </a:cubicBezTo>
                <a:cubicBezTo>
                  <a:pt x="493" y="43"/>
                  <a:pt x="493" y="43"/>
                  <a:pt x="493" y="43"/>
                </a:cubicBezTo>
                <a:cubicBezTo>
                  <a:pt x="494" y="44"/>
                  <a:pt x="495" y="45"/>
                  <a:pt x="495" y="46"/>
                </a:cubicBezTo>
                <a:cubicBezTo>
                  <a:pt x="496" y="47"/>
                  <a:pt x="496" y="47"/>
                  <a:pt x="496" y="47"/>
                </a:cubicBezTo>
                <a:cubicBezTo>
                  <a:pt x="516" y="36"/>
                  <a:pt x="516" y="36"/>
                  <a:pt x="516" y="36"/>
                </a:cubicBezTo>
                <a:cubicBezTo>
                  <a:pt x="515" y="36"/>
                  <a:pt x="515" y="36"/>
                  <a:pt x="515" y="36"/>
                </a:cubicBezTo>
                <a:cubicBezTo>
                  <a:pt x="515" y="35"/>
                  <a:pt x="514" y="34"/>
                  <a:pt x="513" y="33"/>
                </a:cubicBezTo>
                <a:lnTo>
                  <a:pt x="513" y="32"/>
                </a:lnTo>
                <a:close/>
                <a:moveTo>
                  <a:pt x="550" y="523"/>
                </a:moveTo>
                <a:cubicBezTo>
                  <a:pt x="549" y="514"/>
                  <a:pt x="546" y="506"/>
                  <a:pt x="541" y="498"/>
                </a:cubicBezTo>
                <a:cubicBezTo>
                  <a:pt x="541" y="498"/>
                  <a:pt x="541" y="498"/>
                  <a:pt x="541" y="498"/>
                </a:cubicBezTo>
                <a:cubicBezTo>
                  <a:pt x="541" y="498"/>
                  <a:pt x="541" y="498"/>
                  <a:pt x="541" y="498"/>
                </a:cubicBezTo>
                <a:cubicBezTo>
                  <a:pt x="537" y="497"/>
                  <a:pt x="532" y="497"/>
                  <a:pt x="526" y="497"/>
                </a:cubicBezTo>
                <a:cubicBezTo>
                  <a:pt x="515" y="498"/>
                  <a:pt x="502" y="502"/>
                  <a:pt x="493" y="509"/>
                </a:cubicBezTo>
                <a:cubicBezTo>
                  <a:pt x="492" y="509"/>
                  <a:pt x="492" y="509"/>
                  <a:pt x="492" y="509"/>
                </a:cubicBezTo>
                <a:cubicBezTo>
                  <a:pt x="493" y="510"/>
                  <a:pt x="493" y="510"/>
                  <a:pt x="493" y="510"/>
                </a:cubicBezTo>
                <a:cubicBezTo>
                  <a:pt x="496" y="512"/>
                  <a:pt x="499" y="514"/>
                  <a:pt x="501" y="517"/>
                </a:cubicBezTo>
                <a:cubicBezTo>
                  <a:pt x="501" y="518"/>
                  <a:pt x="501" y="518"/>
                  <a:pt x="501" y="518"/>
                </a:cubicBezTo>
                <a:cubicBezTo>
                  <a:pt x="502" y="518"/>
                  <a:pt x="502" y="518"/>
                  <a:pt x="502" y="518"/>
                </a:cubicBezTo>
                <a:cubicBezTo>
                  <a:pt x="516" y="517"/>
                  <a:pt x="537" y="520"/>
                  <a:pt x="549" y="526"/>
                </a:cubicBezTo>
                <a:cubicBezTo>
                  <a:pt x="550" y="527"/>
                  <a:pt x="550" y="527"/>
                  <a:pt x="550" y="527"/>
                </a:cubicBezTo>
                <a:cubicBezTo>
                  <a:pt x="550" y="525"/>
                  <a:pt x="550" y="525"/>
                  <a:pt x="550" y="525"/>
                </a:cubicBezTo>
                <a:cubicBezTo>
                  <a:pt x="550" y="525"/>
                  <a:pt x="550" y="524"/>
                  <a:pt x="550" y="523"/>
                </a:cubicBezTo>
                <a:close/>
                <a:moveTo>
                  <a:pt x="502" y="372"/>
                </a:moveTo>
                <a:cubicBezTo>
                  <a:pt x="501" y="371"/>
                  <a:pt x="499" y="371"/>
                  <a:pt x="497" y="371"/>
                </a:cubicBezTo>
                <a:cubicBezTo>
                  <a:pt x="496" y="371"/>
                  <a:pt x="494" y="372"/>
                  <a:pt x="493" y="373"/>
                </a:cubicBezTo>
                <a:cubicBezTo>
                  <a:pt x="490" y="375"/>
                  <a:pt x="491" y="379"/>
                  <a:pt x="493" y="381"/>
                </a:cubicBezTo>
                <a:cubicBezTo>
                  <a:pt x="495" y="382"/>
                  <a:pt x="496" y="383"/>
                  <a:pt x="498" y="383"/>
                </a:cubicBezTo>
                <a:cubicBezTo>
                  <a:pt x="500" y="383"/>
                  <a:pt x="502" y="382"/>
                  <a:pt x="503" y="381"/>
                </a:cubicBezTo>
                <a:cubicBezTo>
                  <a:pt x="504" y="380"/>
                  <a:pt x="505" y="378"/>
                  <a:pt x="504" y="376"/>
                </a:cubicBezTo>
                <a:cubicBezTo>
                  <a:pt x="504" y="375"/>
                  <a:pt x="504" y="373"/>
                  <a:pt x="502" y="372"/>
                </a:cubicBezTo>
                <a:close/>
                <a:moveTo>
                  <a:pt x="491" y="1041"/>
                </a:moveTo>
                <a:cubicBezTo>
                  <a:pt x="491" y="1041"/>
                  <a:pt x="491" y="1041"/>
                  <a:pt x="491" y="1041"/>
                </a:cubicBezTo>
                <a:cubicBezTo>
                  <a:pt x="493" y="1041"/>
                  <a:pt x="494" y="1042"/>
                  <a:pt x="495" y="1043"/>
                </a:cubicBezTo>
                <a:cubicBezTo>
                  <a:pt x="496" y="1043"/>
                  <a:pt x="496" y="1043"/>
                  <a:pt x="496" y="1043"/>
                </a:cubicBezTo>
                <a:cubicBezTo>
                  <a:pt x="496" y="1043"/>
                  <a:pt x="496" y="1043"/>
                  <a:pt x="496" y="1043"/>
                </a:cubicBezTo>
                <a:cubicBezTo>
                  <a:pt x="500" y="1039"/>
                  <a:pt x="503" y="1034"/>
                  <a:pt x="506" y="1029"/>
                </a:cubicBezTo>
                <a:cubicBezTo>
                  <a:pt x="506" y="1029"/>
                  <a:pt x="506" y="1029"/>
                  <a:pt x="506" y="1029"/>
                </a:cubicBezTo>
                <a:cubicBezTo>
                  <a:pt x="506" y="1029"/>
                  <a:pt x="506" y="1029"/>
                  <a:pt x="506" y="1029"/>
                </a:cubicBezTo>
                <a:cubicBezTo>
                  <a:pt x="502" y="1027"/>
                  <a:pt x="499" y="1025"/>
                  <a:pt x="495" y="1024"/>
                </a:cubicBezTo>
                <a:cubicBezTo>
                  <a:pt x="494" y="1024"/>
                  <a:pt x="494" y="1024"/>
                  <a:pt x="494" y="1024"/>
                </a:cubicBezTo>
                <a:cubicBezTo>
                  <a:pt x="494" y="1025"/>
                  <a:pt x="494" y="1025"/>
                  <a:pt x="494" y="1025"/>
                </a:cubicBezTo>
                <a:cubicBezTo>
                  <a:pt x="492" y="1030"/>
                  <a:pt x="491" y="1035"/>
                  <a:pt x="491" y="1041"/>
                </a:cubicBezTo>
                <a:close/>
                <a:moveTo>
                  <a:pt x="506" y="1079"/>
                </a:moveTo>
                <a:cubicBezTo>
                  <a:pt x="506" y="1078"/>
                  <a:pt x="506" y="1078"/>
                  <a:pt x="506" y="1078"/>
                </a:cubicBezTo>
                <a:cubicBezTo>
                  <a:pt x="503" y="1073"/>
                  <a:pt x="500" y="1069"/>
                  <a:pt x="496" y="1065"/>
                </a:cubicBezTo>
                <a:cubicBezTo>
                  <a:pt x="496" y="1064"/>
                  <a:pt x="496" y="1064"/>
                  <a:pt x="496" y="1064"/>
                </a:cubicBezTo>
                <a:cubicBezTo>
                  <a:pt x="495" y="1065"/>
                  <a:pt x="495" y="1065"/>
                  <a:pt x="495" y="1065"/>
                </a:cubicBezTo>
                <a:cubicBezTo>
                  <a:pt x="494" y="1065"/>
                  <a:pt x="492" y="1066"/>
                  <a:pt x="491" y="1066"/>
                </a:cubicBezTo>
                <a:cubicBezTo>
                  <a:pt x="491" y="1066"/>
                  <a:pt x="491" y="1066"/>
                  <a:pt x="491" y="1066"/>
                </a:cubicBezTo>
                <a:cubicBezTo>
                  <a:pt x="491" y="1067"/>
                  <a:pt x="491" y="1067"/>
                  <a:pt x="491" y="1067"/>
                </a:cubicBezTo>
                <a:cubicBezTo>
                  <a:pt x="491" y="1072"/>
                  <a:pt x="492" y="1077"/>
                  <a:pt x="494" y="1083"/>
                </a:cubicBezTo>
                <a:cubicBezTo>
                  <a:pt x="494" y="1083"/>
                  <a:pt x="494" y="1083"/>
                  <a:pt x="494" y="1083"/>
                </a:cubicBezTo>
                <a:cubicBezTo>
                  <a:pt x="494" y="1083"/>
                  <a:pt x="494" y="1083"/>
                  <a:pt x="494" y="1083"/>
                </a:cubicBezTo>
                <a:cubicBezTo>
                  <a:pt x="498" y="1082"/>
                  <a:pt x="502" y="1081"/>
                  <a:pt x="506" y="1079"/>
                </a:cubicBezTo>
                <a:close/>
                <a:moveTo>
                  <a:pt x="492" y="962"/>
                </a:moveTo>
                <a:cubicBezTo>
                  <a:pt x="512" y="952"/>
                  <a:pt x="512" y="952"/>
                  <a:pt x="512" y="952"/>
                </a:cubicBezTo>
                <a:cubicBezTo>
                  <a:pt x="512" y="951"/>
                  <a:pt x="512" y="951"/>
                  <a:pt x="512" y="951"/>
                </a:cubicBezTo>
                <a:cubicBezTo>
                  <a:pt x="511" y="950"/>
                  <a:pt x="510" y="949"/>
                  <a:pt x="510" y="948"/>
                </a:cubicBezTo>
                <a:cubicBezTo>
                  <a:pt x="510" y="948"/>
                  <a:pt x="510" y="948"/>
                  <a:pt x="510" y="948"/>
                </a:cubicBezTo>
                <a:cubicBezTo>
                  <a:pt x="490" y="958"/>
                  <a:pt x="490" y="958"/>
                  <a:pt x="490" y="958"/>
                </a:cubicBezTo>
                <a:cubicBezTo>
                  <a:pt x="490" y="958"/>
                  <a:pt x="490" y="958"/>
                  <a:pt x="490" y="958"/>
                </a:cubicBezTo>
                <a:cubicBezTo>
                  <a:pt x="491" y="960"/>
                  <a:pt x="491" y="961"/>
                  <a:pt x="492" y="961"/>
                </a:cubicBezTo>
                <a:lnTo>
                  <a:pt x="492" y="962"/>
                </a:lnTo>
                <a:close/>
                <a:moveTo>
                  <a:pt x="490" y="929"/>
                </a:moveTo>
                <a:cubicBezTo>
                  <a:pt x="510" y="939"/>
                  <a:pt x="510" y="939"/>
                  <a:pt x="510" y="939"/>
                </a:cubicBezTo>
                <a:cubicBezTo>
                  <a:pt x="510" y="938"/>
                  <a:pt x="510" y="938"/>
                  <a:pt x="510" y="938"/>
                </a:cubicBezTo>
                <a:cubicBezTo>
                  <a:pt x="510" y="937"/>
                  <a:pt x="511" y="936"/>
                  <a:pt x="512" y="936"/>
                </a:cubicBezTo>
                <a:cubicBezTo>
                  <a:pt x="512" y="935"/>
                  <a:pt x="512" y="935"/>
                  <a:pt x="512" y="935"/>
                </a:cubicBezTo>
                <a:cubicBezTo>
                  <a:pt x="492" y="925"/>
                  <a:pt x="492" y="925"/>
                  <a:pt x="492" y="925"/>
                </a:cubicBezTo>
                <a:cubicBezTo>
                  <a:pt x="492" y="925"/>
                  <a:pt x="492" y="925"/>
                  <a:pt x="492" y="925"/>
                </a:cubicBezTo>
                <a:cubicBezTo>
                  <a:pt x="491" y="926"/>
                  <a:pt x="491" y="927"/>
                  <a:pt x="490" y="928"/>
                </a:cubicBezTo>
                <a:lnTo>
                  <a:pt x="490" y="929"/>
                </a:lnTo>
                <a:close/>
                <a:moveTo>
                  <a:pt x="489" y="957"/>
                </a:moveTo>
                <a:cubicBezTo>
                  <a:pt x="509" y="946"/>
                  <a:pt x="509" y="946"/>
                  <a:pt x="509" y="946"/>
                </a:cubicBezTo>
                <a:cubicBezTo>
                  <a:pt x="509" y="946"/>
                  <a:pt x="509" y="946"/>
                  <a:pt x="509" y="946"/>
                </a:cubicBezTo>
                <a:cubicBezTo>
                  <a:pt x="509" y="945"/>
                  <a:pt x="509" y="944"/>
                  <a:pt x="509" y="943"/>
                </a:cubicBezTo>
                <a:cubicBezTo>
                  <a:pt x="509" y="942"/>
                  <a:pt x="509" y="942"/>
                  <a:pt x="509" y="941"/>
                </a:cubicBezTo>
                <a:cubicBezTo>
                  <a:pt x="509" y="940"/>
                  <a:pt x="509" y="940"/>
                  <a:pt x="509" y="940"/>
                </a:cubicBezTo>
                <a:cubicBezTo>
                  <a:pt x="489" y="930"/>
                  <a:pt x="489" y="930"/>
                  <a:pt x="489" y="930"/>
                </a:cubicBezTo>
                <a:cubicBezTo>
                  <a:pt x="489" y="930"/>
                  <a:pt x="489" y="930"/>
                  <a:pt x="489" y="930"/>
                </a:cubicBezTo>
                <a:cubicBezTo>
                  <a:pt x="487" y="935"/>
                  <a:pt x="486" y="939"/>
                  <a:pt x="486" y="943"/>
                </a:cubicBezTo>
                <a:cubicBezTo>
                  <a:pt x="486" y="948"/>
                  <a:pt x="487" y="952"/>
                  <a:pt x="489" y="956"/>
                </a:cubicBezTo>
                <a:lnTo>
                  <a:pt x="489" y="957"/>
                </a:lnTo>
                <a:close/>
                <a:moveTo>
                  <a:pt x="512" y="71"/>
                </a:moveTo>
                <a:cubicBezTo>
                  <a:pt x="492" y="61"/>
                  <a:pt x="492" y="61"/>
                  <a:pt x="492" y="61"/>
                </a:cubicBezTo>
                <a:cubicBezTo>
                  <a:pt x="492" y="61"/>
                  <a:pt x="492" y="61"/>
                  <a:pt x="492" y="61"/>
                </a:cubicBezTo>
                <a:cubicBezTo>
                  <a:pt x="490" y="62"/>
                  <a:pt x="488" y="63"/>
                  <a:pt x="486" y="64"/>
                </a:cubicBezTo>
                <a:cubicBezTo>
                  <a:pt x="486" y="64"/>
                  <a:pt x="486" y="64"/>
                  <a:pt x="486" y="64"/>
                </a:cubicBezTo>
                <a:cubicBezTo>
                  <a:pt x="486" y="85"/>
                  <a:pt x="486" y="85"/>
                  <a:pt x="486" y="85"/>
                </a:cubicBezTo>
                <a:cubicBezTo>
                  <a:pt x="487" y="85"/>
                  <a:pt x="487" y="85"/>
                  <a:pt x="487" y="85"/>
                </a:cubicBezTo>
                <a:cubicBezTo>
                  <a:pt x="497" y="84"/>
                  <a:pt x="506" y="79"/>
                  <a:pt x="512" y="72"/>
                </a:cubicBezTo>
                <a:lnTo>
                  <a:pt x="512" y="71"/>
                </a:lnTo>
                <a:close/>
                <a:moveTo>
                  <a:pt x="486" y="39"/>
                </a:moveTo>
                <a:cubicBezTo>
                  <a:pt x="486" y="39"/>
                  <a:pt x="486" y="39"/>
                  <a:pt x="486" y="39"/>
                </a:cubicBezTo>
                <a:cubicBezTo>
                  <a:pt x="488" y="39"/>
                  <a:pt x="490" y="40"/>
                  <a:pt x="492" y="42"/>
                </a:cubicBezTo>
                <a:cubicBezTo>
                  <a:pt x="492" y="42"/>
                  <a:pt x="492" y="42"/>
                  <a:pt x="492" y="42"/>
                </a:cubicBezTo>
                <a:cubicBezTo>
                  <a:pt x="512" y="31"/>
                  <a:pt x="512" y="31"/>
                  <a:pt x="512" y="31"/>
                </a:cubicBezTo>
                <a:cubicBezTo>
                  <a:pt x="512" y="31"/>
                  <a:pt x="512" y="31"/>
                  <a:pt x="512" y="31"/>
                </a:cubicBezTo>
                <a:cubicBezTo>
                  <a:pt x="506" y="23"/>
                  <a:pt x="497" y="19"/>
                  <a:pt x="487" y="18"/>
                </a:cubicBezTo>
                <a:cubicBezTo>
                  <a:pt x="486" y="17"/>
                  <a:pt x="486" y="17"/>
                  <a:pt x="486" y="17"/>
                </a:cubicBezTo>
                <a:lnTo>
                  <a:pt x="486" y="39"/>
                </a:lnTo>
                <a:close/>
                <a:moveTo>
                  <a:pt x="501" y="542"/>
                </a:moveTo>
                <a:cubicBezTo>
                  <a:pt x="500" y="541"/>
                  <a:pt x="500" y="541"/>
                  <a:pt x="500" y="541"/>
                </a:cubicBezTo>
                <a:cubicBezTo>
                  <a:pt x="500" y="542"/>
                  <a:pt x="500" y="542"/>
                  <a:pt x="500" y="542"/>
                </a:cubicBezTo>
                <a:cubicBezTo>
                  <a:pt x="498" y="545"/>
                  <a:pt x="495" y="547"/>
                  <a:pt x="492" y="549"/>
                </a:cubicBezTo>
                <a:cubicBezTo>
                  <a:pt x="491" y="549"/>
                  <a:pt x="491" y="549"/>
                  <a:pt x="491" y="549"/>
                </a:cubicBezTo>
                <a:cubicBezTo>
                  <a:pt x="491" y="550"/>
                  <a:pt x="491" y="550"/>
                  <a:pt x="491" y="550"/>
                </a:cubicBezTo>
                <a:cubicBezTo>
                  <a:pt x="492" y="563"/>
                  <a:pt x="489" y="582"/>
                  <a:pt x="482" y="592"/>
                </a:cubicBezTo>
                <a:cubicBezTo>
                  <a:pt x="481" y="594"/>
                  <a:pt x="481" y="594"/>
                  <a:pt x="481" y="594"/>
                </a:cubicBezTo>
                <a:cubicBezTo>
                  <a:pt x="483" y="594"/>
                  <a:pt x="483" y="594"/>
                  <a:pt x="483" y="594"/>
                </a:cubicBezTo>
                <a:cubicBezTo>
                  <a:pt x="483" y="594"/>
                  <a:pt x="484" y="594"/>
                  <a:pt x="485" y="593"/>
                </a:cubicBezTo>
                <a:cubicBezTo>
                  <a:pt x="495" y="593"/>
                  <a:pt x="504" y="590"/>
                  <a:pt x="513" y="586"/>
                </a:cubicBezTo>
                <a:cubicBezTo>
                  <a:pt x="513" y="586"/>
                  <a:pt x="513" y="586"/>
                  <a:pt x="513" y="586"/>
                </a:cubicBezTo>
                <a:cubicBezTo>
                  <a:pt x="513" y="585"/>
                  <a:pt x="513" y="585"/>
                  <a:pt x="513" y="585"/>
                </a:cubicBezTo>
                <a:cubicBezTo>
                  <a:pt x="516" y="575"/>
                  <a:pt x="513" y="556"/>
                  <a:pt x="501" y="542"/>
                </a:cubicBezTo>
                <a:close/>
                <a:moveTo>
                  <a:pt x="486" y="370"/>
                </a:moveTo>
                <a:cubicBezTo>
                  <a:pt x="486" y="370"/>
                  <a:pt x="486" y="370"/>
                  <a:pt x="486" y="370"/>
                </a:cubicBezTo>
                <a:cubicBezTo>
                  <a:pt x="487" y="370"/>
                  <a:pt x="487" y="370"/>
                  <a:pt x="487" y="370"/>
                </a:cubicBezTo>
                <a:cubicBezTo>
                  <a:pt x="488" y="368"/>
                  <a:pt x="489" y="367"/>
                  <a:pt x="491" y="366"/>
                </a:cubicBezTo>
                <a:cubicBezTo>
                  <a:pt x="492" y="366"/>
                  <a:pt x="492" y="366"/>
                  <a:pt x="492" y="366"/>
                </a:cubicBezTo>
                <a:cubicBezTo>
                  <a:pt x="492" y="366"/>
                  <a:pt x="492" y="366"/>
                  <a:pt x="492" y="366"/>
                </a:cubicBezTo>
                <a:cubicBezTo>
                  <a:pt x="491" y="359"/>
                  <a:pt x="493" y="348"/>
                  <a:pt x="497" y="343"/>
                </a:cubicBezTo>
                <a:cubicBezTo>
                  <a:pt x="498" y="342"/>
                  <a:pt x="498" y="342"/>
                  <a:pt x="498" y="342"/>
                </a:cubicBezTo>
                <a:cubicBezTo>
                  <a:pt x="497" y="342"/>
                  <a:pt x="497" y="342"/>
                  <a:pt x="497" y="342"/>
                </a:cubicBezTo>
                <a:cubicBezTo>
                  <a:pt x="496" y="342"/>
                  <a:pt x="496" y="342"/>
                  <a:pt x="495" y="342"/>
                </a:cubicBezTo>
                <a:cubicBezTo>
                  <a:pt x="490" y="343"/>
                  <a:pt x="485" y="344"/>
                  <a:pt x="481" y="346"/>
                </a:cubicBezTo>
                <a:cubicBezTo>
                  <a:pt x="480" y="346"/>
                  <a:pt x="480" y="346"/>
                  <a:pt x="480" y="346"/>
                </a:cubicBezTo>
                <a:cubicBezTo>
                  <a:pt x="480" y="346"/>
                  <a:pt x="480" y="346"/>
                  <a:pt x="480" y="346"/>
                </a:cubicBezTo>
                <a:cubicBezTo>
                  <a:pt x="479" y="352"/>
                  <a:pt x="480" y="362"/>
                  <a:pt x="486" y="370"/>
                </a:cubicBezTo>
                <a:close/>
                <a:moveTo>
                  <a:pt x="484" y="64"/>
                </a:moveTo>
                <a:cubicBezTo>
                  <a:pt x="484" y="64"/>
                  <a:pt x="484" y="64"/>
                  <a:pt x="484" y="64"/>
                </a:cubicBezTo>
                <a:cubicBezTo>
                  <a:pt x="482" y="64"/>
                  <a:pt x="482" y="64"/>
                  <a:pt x="480" y="64"/>
                </a:cubicBezTo>
                <a:cubicBezTo>
                  <a:pt x="480" y="64"/>
                  <a:pt x="480" y="64"/>
                  <a:pt x="480" y="64"/>
                </a:cubicBezTo>
                <a:cubicBezTo>
                  <a:pt x="480" y="85"/>
                  <a:pt x="480" y="85"/>
                  <a:pt x="480" y="85"/>
                </a:cubicBezTo>
                <a:cubicBezTo>
                  <a:pt x="480" y="85"/>
                  <a:pt x="480" y="85"/>
                  <a:pt x="480" y="85"/>
                </a:cubicBezTo>
                <a:cubicBezTo>
                  <a:pt x="481" y="85"/>
                  <a:pt x="481" y="85"/>
                  <a:pt x="482" y="85"/>
                </a:cubicBezTo>
                <a:cubicBezTo>
                  <a:pt x="483" y="85"/>
                  <a:pt x="483" y="85"/>
                  <a:pt x="484" y="85"/>
                </a:cubicBezTo>
                <a:cubicBezTo>
                  <a:pt x="484" y="85"/>
                  <a:pt x="484" y="85"/>
                  <a:pt x="484" y="85"/>
                </a:cubicBezTo>
                <a:lnTo>
                  <a:pt x="484" y="64"/>
                </a:lnTo>
                <a:close/>
                <a:moveTo>
                  <a:pt x="480" y="38"/>
                </a:moveTo>
                <a:cubicBezTo>
                  <a:pt x="480" y="38"/>
                  <a:pt x="480" y="38"/>
                  <a:pt x="480" y="38"/>
                </a:cubicBezTo>
                <a:cubicBezTo>
                  <a:pt x="481" y="38"/>
                  <a:pt x="482" y="38"/>
                  <a:pt x="484" y="38"/>
                </a:cubicBezTo>
                <a:cubicBezTo>
                  <a:pt x="484" y="38"/>
                  <a:pt x="484" y="38"/>
                  <a:pt x="484" y="38"/>
                </a:cubicBezTo>
                <a:cubicBezTo>
                  <a:pt x="484" y="17"/>
                  <a:pt x="484" y="17"/>
                  <a:pt x="484" y="17"/>
                </a:cubicBezTo>
                <a:cubicBezTo>
                  <a:pt x="484" y="17"/>
                  <a:pt x="484" y="17"/>
                  <a:pt x="484" y="17"/>
                </a:cubicBezTo>
                <a:cubicBezTo>
                  <a:pt x="483" y="17"/>
                  <a:pt x="481" y="17"/>
                  <a:pt x="480" y="17"/>
                </a:cubicBezTo>
                <a:cubicBezTo>
                  <a:pt x="480" y="17"/>
                  <a:pt x="480" y="17"/>
                  <a:pt x="480" y="17"/>
                </a:cubicBezTo>
                <a:lnTo>
                  <a:pt x="480" y="38"/>
                </a:lnTo>
                <a:close/>
                <a:moveTo>
                  <a:pt x="495" y="1060"/>
                </a:moveTo>
                <a:cubicBezTo>
                  <a:pt x="499" y="1057"/>
                  <a:pt x="499" y="1051"/>
                  <a:pt x="495" y="1047"/>
                </a:cubicBezTo>
                <a:cubicBezTo>
                  <a:pt x="493" y="1045"/>
                  <a:pt x="491" y="1044"/>
                  <a:pt x="488" y="1044"/>
                </a:cubicBezTo>
                <a:cubicBezTo>
                  <a:pt x="485" y="1044"/>
                  <a:pt x="482" y="1045"/>
                  <a:pt x="481" y="1047"/>
                </a:cubicBezTo>
                <a:cubicBezTo>
                  <a:pt x="479" y="1049"/>
                  <a:pt x="478" y="1051"/>
                  <a:pt x="478" y="1054"/>
                </a:cubicBezTo>
                <a:cubicBezTo>
                  <a:pt x="478" y="1056"/>
                  <a:pt x="479" y="1058"/>
                  <a:pt x="481" y="1060"/>
                </a:cubicBezTo>
                <a:cubicBezTo>
                  <a:pt x="482" y="1062"/>
                  <a:pt x="485" y="1063"/>
                  <a:pt x="488" y="1063"/>
                </a:cubicBezTo>
                <a:cubicBezTo>
                  <a:pt x="491" y="1063"/>
                  <a:pt x="493" y="1062"/>
                  <a:pt x="495" y="1060"/>
                </a:cubicBezTo>
                <a:close/>
                <a:moveTo>
                  <a:pt x="476" y="712"/>
                </a:moveTo>
                <a:cubicBezTo>
                  <a:pt x="477" y="713"/>
                  <a:pt x="477" y="713"/>
                  <a:pt x="477" y="713"/>
                </a:cubicBezTo>
                <a:cubicBezTo>
                  <a:pt x="486" y="729"/>
                  <a:pt x="511" y="749"/>
                  <a:pt x="542" y="756"/>
                </a:cubicBezTo>
                <a:cubicBezTo>
                  <a:pt x="544" y="756"/>
                  <a:pt x="544" y="756"/>
                  <a:pt x="544" y="756"/>
                </a:cubicBezTo>
                <a:cubicBezTo>
                  <a:pt x="543" y="754"/>
                  <a:pt x="543" y="754"/>
                  <a:pt x="543" y="754"/>
                </a:cubicBezTo>
                <a:cubicBezTo>
                  <a:pt x="543" y="753"/>
                  <a:pt x="543" y="752"/>
                  <a:pt x="543" y="751"/>
                </a:cubicBezTo>
                <a:cubicBezTo>
                  <a:pt x="543" y="746"/>
                  <a:pt x="544" y="742"/>
                  <a:pt x="546" y="738"/>
                </a:cubicBezTo>
                <a:cubicBezTo>
                  <a:pt x="546" y="737"/>
                  <a:pt x="546" y="737"/>
                  <a:pt x="546" y="737"/>
                </a:cubicBezTo>
                <a:cubicBezTo>
                  <a:pt x="546" y="737"/>
                  <a:pt x="546" y="737"/>
                  <a:pt x="546" y="737"/>
                </a:cubicBezTo>
                <a:cubicBezTo>
                  <a:pt x="529" y="721"/>
                  <a:pt x="511" y="693"/>
                  <a:pt x="508" y="674"/>
                </a:cubicBezTo>
                <a:cubicBezTo>
                  <a:pt x="508" y="672"/>
                  <a:pt x="508" y="672"/>
                  <a:pt x="508" y="672"/>
                </a:cubicBezTo>
                <a:cubicBezTo>
                  <a:pt x="506" y="673"/>
                  <a:pt x="506" y="673"/>
                  <a:pt x="506" y="673"/>
                </a:cubicBezTo>
                <a:cubicBezTo>
                  <a:pt x="493" y="684"/>
                  <a:pt x="483" y="697"/>
                  <a:pt x="477" y="712"/>
                </a:cubicBezTo>
                <a:lnTo>
                  <a:pt x="476" y="712"/>
                </a:lnTo>
                <a:close/>
                <a:moveTo>
                  <a:pt x="486" y="58"/>
                </a:moveTo>
                <a:cubicBezTo>
                  <a:pt x="490" y="56"/>
                  <a:pt x="491" y="51"/>
                  <a:pt x="489" y="48"/>
                </a:cubicBezTo>
                <a:cubicBezTo>
                  <a:pt x="488" y="45"/>
                  <a:pt x="485" y="44"/>
                  <a:pt x="482" y="44"/>
                </a:cubicBezTo>
                <a:cubicBezTo>
                  <a:pt x="481" y="44"/>
                  <a:pt x="479" y="44"/>
                  <a:pt x="478" y="45"/>
                </a:cubicBezTo>
                <a:cubicBezTo>
                  <a:pt x="476" y="46"/>
                  <a:pt x="475" y="47"/>
                  <a:pt x="474" y="49"/>
                </a:cubicBezTo>
                <a:cubicBezTo>
                  <a:pt x="473" y="51"/>
                  <a:pt x="474" y="53"/>
                  <a:pt x="475" y="55"/>
                </a:cubicBezTo>
                <a:cubicBezTo>
                  <a:pt x="476" y="57"/>
                  <a:pt x="479" y="59"/>
                  <a:pt x="482" y="59"/>
                </a:cubicBezTo>
                <a:cubicBezTo>
                  <a:pt x="483" y="59"/>
                  <a:pt x="485" y="58"/>
                  <a:pt x="486" y="58"/>
                </a:cubicBezTo>
                <a:close/>
                <a:moveTo>
                  <a:pt x="473" y="505"/>
                </a:moveTo>
                <a:cubicBezTo>
                  <a:pt x="473" y="506"/>
                  <a:pt x="473" y="506"/>
                  <a:pt x="473" y="506"/>
                </a:cubicBezTo>
                <a:cubicBezTo>
                  <a:pt x="474" y="506"/>
                  <a:pt x="474" y="506"/>
                  <a:pt x="474" y="506"/>
                </a:cubicBezTo>
                <a:cubicBezTo>
                  <a:pt x="475" y="506"/>
                  <a:pt x="476" y="506"/>
                  <a:pt x="476" y="506"/>
                </a:cubicBezTo>
                <a:cubicBezTo>
                  <a:pt x="479" y="506"/>
                  <a:pt x="482" y="506"/>
                  <a:pt x="485" y="507"/>
                </a:cubicBezTo>
                <a:cubicBezTo>
                  <a:pt x="486" y="507"/>
                  <a:pt x="486" y="507"/>
                  <a:pt x="486" y="507"/>
                </a:cubicBezTo>
                <a:cubicBezTo>
                  <a:pt x="486" y="506"/>
                  <a:pt x="486" y="506"/>
                  <a:pt x="486" y="506"/>
                </a:cubicBezTo>
                <a:cubicBezTo>
                  <a:pt x="496" y="497"/>
                  <a:pt x="513" y="485"/>
                  <a:pt x="526" y="482"/>
                </a:cubicBezTo>
                <a:cubicBezTo>
                  <a:pt x="528" y="482"/>
                  <a:pt x="528" y="482"/>
                  <a:pt x="528" y="482"/>
                </a:cubicBezTo>
                <a:cubicBezTo>
                  <a:pt x="526" y="481"/>
                  <a:pt x="526" y="481"/>
                  <a:pt x="526" y="481"/>
                </a:cubicBezTo>
                <a:cubicBezTo>
                  <a:pt x="519" y="475"/>
                  <a:pt x="509" y="470"/>
                  <a:pt x="499" y="467"/>
                </a:cubicBezTo>
                <a:cubicBezTo>
                  <a:pt x="499" y="467"/>
                  <a:pt x="499" y="467"/>
                  <a:pt x="499" y="467"/>
                </a:cubicBezTo>
                <a:cubicBezTo>
                  <a:pt x="498" y="467"/>
                  <a:pt x="498" y="467"/>
                  <a:pt x="498" y="467"/>
                </a:cubicBezTo>
                <a:cubicBezTo>
                  <a:pt x="488" y="473"/>
                  <a:pt x="476" y="488"/>
                  <a:pt x="473" y="505"/>
                </a:cubicBezTo>
                <a:close/>
                <a:moveTo>
                  <a:pt x="500" y="390"/>
                </a:moveTo>
                <a:cubicBezTo>
                  <a:pt x="501" y="389"/>
                  <a:pt x="501" y="389"/>
                  <a:pt x="501" y="389"/>
                </a:cubicBezTo>
                <a:cubicBezTo>
                  <a:pt x="500" y="389"/>
                  <a:pt x="500" y="389"/>
                  <a:pt x="500" y="389"/>
                </a:cubicBezTo>
                <a:cubicBezTo>
                  <a:pt x="498" y="389"/>
                  <a:pt x="496" y="389"/>
                  <a:pt x="494" y="389"/>
                </a:cubicBezTo>
                <a:cubicBezTo>
                  <a:pt x="494" y="389"/>
                  <a:pt x="494" y="389"/>
                  <a:pt x="494" y="389"/>
                </a:cubicBezTo>
                <a:cubicBezTo>
                  <a:pt x="494" y="389"/>
                  <a:pt x="494" y="389"/>
                  <a:pt x="494" y="389"/>
                </a:cubicBezTo>
                <a:cubicBezTo>
                  <a:pt x="488" y="394"/>
                  <a:pt x="479" y="400"/>
                  <a:pt x="472" y="401"/>
                </a:cubicBezTo>
                <a:cubicBezTo>
                  <a:pt x="471" y="401"/>
                  <a:pt x="471" y="401"/>
                  <a:pt x="471" y="401"/>
                </a:cubicBezTo>
                <a:cubicBezTo>
                  <a:pt x="472" y="402"/>
                  <a:pt x="472" y="402"/>
                  <a:pt x="472" y="402"/>
                </a:cubicBezTo>
                <a:cubicBezTo>
                  <a:pt x="476" y="405"/>
                  <a:pt x="481" y="408"/>
                  <a:pt x="486" y="410"/>
                </a:cubicBezTo>
                <a:cubicBezTo>
                  <a:pt x="486" y="410"/>
                  <a:pt x="486" y="410"/>
                  <a:pt x="486" y="410"/>
                </a:cubicBezTo>
                <a:cubicBezTo>
                  <a:pt x="486" y="410"/>
                  <a:pt x="486" y="410"/>
                  <a:pt x="486" y="410"/>
                </a:cubicBezTo>
                <a:cubicBezTo>
                  <a:pt x="492" y="407"/>
                  <a:pt x="499" y="399"/>
                  <a:pt x="500" y="390"/>
                </a:cubicBezTo>
                <a:close/>
                <a:moveTo>
                  <a:pt x="469" y="1029"/>
                </a:moveTo>
                <a:cubicBezTo>
                  <a:pt x="470" y="1029"/>
                  <a:pt x="470" y="1029"/>
                  <a:pt x="470" y="1029"/>
                </a:cubicBezTo>
                <a:cubicBezTo>
                  <a:pt x="472" y="1034"/>
                  <a:pt x="476" y="1038"/>
                  <a:pt x="480" y="1043"/>
                </a:cubicBezTo>
                <a:cubicBezTo>
                  <a:pt x="480" y="1043"/>
                  <a:pt x="480" y="1043"/>
                  <a:pt x="480" y="1043"/>
                </a:cubicBezTo>
                <a:cubicBezTo>
                  <a:pt x="480" y="1043"/>
                  <a:pt x="480" y="1043"/>
                  <a:pt x="480" y="1043"/>
                </a:cubicBezTo>
                <a:cubicBezTo>
                  <a:pt x="482" y="1042"/>
                  <a:pt x="483" y="1041"/>
                  <a:pt x="485" y="1041"/>
                </a:cubicBezTo>
                <a:cubicBezTo>
                  <a:pt x="485" y="1041"/>
                  <a:pt x="485" y="1041"/>
                  <a:pt x="485" y="1041"/>
                </a:cubicBezTo>
                <a:cubicBezTo>
                  <a:pt x="485" y="1041"/>
                  <a:pt x="485" y="1041"/>
                  <a:pt x="485" y="1041"/>
                </a:cubicBezTo>
                <a:cubicBezTo>
                  <a:pt x="485" y="1035"/>
                  <a:pt x="484" y="1030"/>
                  <a:pt x="482" y="1025"/>
                </a:cubicBezTo>
                <a:cubicBezTo>
                  <a:pt x="482" y="1024"/>
                  <a:pt x="482" y="1024"/>
                  <a:pt x="482" y="1024"/>
                </a:cubicBezTo>
                <a:cubicBezTo>
                  <a:pt x="481" y="1024"/>
                  <a:pt x="481" y="1024"/>
                  <a:pt x="481" y="1024"/>
                </a:cubicBezTo>
                <a:cubicBezTo>
                  <a:pt x="477" y="1025"/>
                  <a:pt x="473" y="1027"/>
                  <a:pt x="470" y="1029"/>
                </a:cubicBezTo>
                <a:lnTo>
                  <a:pt x="469" y="1029"/>
                </a:lnTo>
                <a:close/>
                <a:moveTo>
                  <a:pt x="485" y="1066"/>
                </a:moveTo>
                <a:cubicBezTo>
                  <a:pt x="484" y="1066"/>
                  <a:pt x="484" y="1066"/>
                  <a:pt x="484" y="1066"/>
                </a:cubicBezTo>
                <a:cubicBezTo>
                  <a:pt x="483" y="1066"/>
                  <a:pt x="482" y="1065"/>
                  <a:pt x="480" y="1065"/>
                </a:cubicBezTo>
                <a:cubicBezTo>
                  <a:pt x="480" y="1064"/>
                  <a:pt x="480" y="1064"/>
                  <a:pt x="480" y="1064"/>
                </a:cubicBezTo>
                <a:cubicBezTo>
                  <a:pt x="480" y="1065"/>
                  <a:pt x="480" y="1065"/>
                  <a:pt x="480" y="1065"/>
                </a:cubicBezTo>
                <a:cubicBezTo>
                  <a:pt x="476" y="1069"/>
                  <a:pt x="472" y="1073"/>
                  <a:pt x="469" y="1078"/>
                </a:cubicBezTo>
                <a:cubicBezTo>
                  <a:pt x="469" y="1078"/>
                  <a:pt x="469" y="1078"/>
                  <a:pt x="469" y="1078"/>
                </a:cubicBezTo>
                <a:cubicBezTo>
                  <a:pt x="470" y="1079"/>
                  <a:pt x="470" y="1079"/>
                  <a:pt x="470" y="1079"/>
                </a:cubicBezTo>
                <a:cubicBezTo>
                  <a:pt x="473" y="1081"/>
                  <a:pt x="477" y="1082"/>
                  <a:pt x="481" y="1083"/>
                </a:cubicBezTo>
                <a:cubicBezTo>
                  <a:pt x="481" y="1083"/>
                  <a:pt x="481" y="1083"/>
                  <a:pt x="481" y="1083"/>
                </a:cubicBezTo>
                <a:cubicBezTo>
                  <a:pt x="482" y="1083"/>
                  <a:pt x="482" y="1083"/>
                  <a:pt x="482" y="1083"/>
                </a:cubicBezTo>
                <a:cubicBezTo>
                  <a:pt x="483" y="1077"/>
                  <a:pt x="484" y="1072"/>
                  <a:pt x="485" y="1067"/>
                </a:cubicBezTo>
                <a:lnTo>
                  <a:pt x="485" y="1066"/>
                </a:lnTo>
                <a:close/>
                <a:moveTo>
                  <a:pt x="502" y="797"/>
                </a:moveTo>
                <a:cubicBezTo>
                  <a:pt x="522" y="797"/>
                  <a:pt x="542" y="791"/>
                  <a:pt x="558" y="782"/>
                </a:cubicBezTo>
                <a:cubicBezTo>
                  <a:pt x="560" y="781"/>
                  <a:pt x="560" y="781"/>
                  <a:pt x="560" y="781"/>
                </a:cubicBezTo>
                <a:cubicBezTo>
                  <a:pt x="558" y="780"/>
                  <a:pt x="558" y="780"/>
                  <a:pt x="558" y="780"/>
                </a:cubicBezTo>
                <a:cubicBezTo>
                  <a:pt x="554" y="777"/>
                  <a:pt x="550" y="772"/>
                  <a:pt x="547" y="767"/>
                </a:cubicBezTo>
                <a:cubicBezTo>
                  <a:pt x="547" y="766"/>
                  <a:pt x="547" y="766"/>
                  <a:pt x="547" y="766"/>
                </a:cubicBezTo>
                <a:cubicBezTo>
                  <a:pt x="546" y="766"/>
                  <a:pt x="546" y="766"/>
                  <a:pt x="546" y="766"/>
                </a:cubicBezTo>
                <a:cubicBezTo>
                  <a:pt x="523" y="766"/>
                  <a:pt x="488" y="758"/>
                  <a:pt x="471" y="746"/>
                </a:cubicBezTo>
                <a:cubicBezTo>
                  <a:pt x="469" y="745"/>
                  <a:pt x="469" y="745"/>
                  <a:pt x="469" y="745"/>
                </a:cubicBezTo>
                <a:cubicBezTo>
                  <a:pt x="468" y="747"/>
                  <a:pt x="468" y="747"/>
                  <a:pt x="468" y="747"/>
                </a:cubicBezTo>
                <a:cubicBezTo>
                  <a:pt x="468" y="749"/>
                  <a:pt x="468" y="750"/>
                  <a:pt x="468" y="751"/>
                </a:cubicBezTo>
                <a:cubicBezTo>
                  <a:pt x="468" y="765"/>
                  <a:pt x="472" y="779"/>
                  <a:pt x="478" y="793"/>
                </a:cubicBezTo>
                <a:cubicBezTo>
                  <a:pt x="478" y="793"/>
                  <a:pt x="478" y="793"/>
                  <a:pt x="478" y="793"/>
                </a:cubicBezTo>
                <a:cubicBezTo>
                  <a:pt x="479" y="793"/>
                  <a:pt x="479" y="793"/>
                  <a:pt x="479" y="793"/>
                </a:cubicBezTo>
                <a:cubicBezTo>
                  <a:pt x="485" y="796"/>
                  <a:pt x="494" y="797"/>
                  <a:pt x="502" y="797"/>
                </a:cubicBezTo>
                <a:close/>
                <a:moveTo>
                  <a:pt x="578" y="942"/>
                </a:moveTo>
                <a:cubicBezTo>
                  <a:pt x="578" y="942"/>
                  <a:pt x="578" y="943"/>
                  <a:pt x="578" y="943"/>
                </a:cubicBezTo>
                <a:cubicBezTo>
                  <a:pt x="578" y="944"/>
                  <a:pt x="578" y="945"/>
                  <a:pt x="578" y="945"/>
                </a:cubicBezTo>
                <a:cubicBezTo>
                  <a:pt x="577" y="946"/>
                  <a:pt x="575" y="946"/>
                  <a:pt x="573" y="947"/>
                </a:cubicBezTo>
                <a:cubicBezTo>
                  <a:pt x="571" y="947"/>
                  <a:pt x="570" y="948"/>
                  <a:pt x="569" y="948"/>
                </a:cubicBezTo>
                <a:cubicBezTo>
                  <a:pt x="568" y="948"/>
                  <a:pt x="568" y="948"/>
                  <a:pt x="568" y="948"/>
                </a:cubicBezTo>
                <a:cubicBezTo>
                  <a:pt x="568" y="949"/>
                  <a:pt x="568" y="949"/>
                  <a:pt x="568" y="949"/>
                </a:cubicBezTo>
                <a:cubicBezTo>
                  <a:pt x="568" y="951"/>
                  <a:pt x="568" y="952"/>
                  <a:pt x="567" y="954"/>
                </a:cubicBezTo>
                <a:cubicBezTo>
                  <a:pt x="567" y="955"/>
                  <a:pt x="567" y="955"/>
                  <a:pt x="567" y="955"/>
                </a:cubicBezTo>
                <a:cubicBezTo>
                  <a:pt x="567" y="955"/>
                  <a:pt x="567" y="955"/>
                  <a:pt x="567" y="955"/>
                </a:cubicBezTo>
                <a:cubicBezTo>
                  <a:pt x="568" y="956"/>
                  <a:pt x="569" y="957"/>
                  <a:pt x="571" y="958"/>
                </a:cubicBezTo>
                <a:cubicBezTo>
                  <a:pt x="572" y="959"/>
                  <a:pt x="574" y="960"/>
                  <a:pt x="575" y="961"/>
                </a:cubicBezTo>
                <a:cubicBezTo>
                  <a:pt x="575" y="962"/>
                  <a:pt x="574" y="963"/>
                  <a:pt x="573" y="964"/>
                </a:cubicBezTo>
                <a:cubicBezTo>
                  <a:pt x="573" y="964"/>
                  <a:pt x="573" y="964"/>
                  <a:pt x="573" y="964"/>
                </a:cubicBezTo>
                <a:cubicBezTo>
                  <a:pt x="573" y="964"/>
                  <a:pt x="573" y="964"/>
                  <a:pt x="573" y="964"/>
                </a:cubicBezTo>
                <a:cubicBezTo>
                  <a:pt x="571" y="964"/>
                  <a:pt x="569" y="964"/>
                  <a:pt x="568" y="964"/>
                </a:cubicBezTo>
                <a:cubicBezTo>
                  <a:pt x="566" y="964"/>
                  <a:pt x="564" y="964"/>
                  <a:pt x="563" y="964"/>
                </a:cubicBezTo>
                <a:cubicBezTo>
                  <a:pt x="563" y="964"/>
                  <a:pt x="563" y="964"/>
                  <a:pt x="563" y="964"/>
                </a:cubicBezTo>
                <a:cubicBezTo>
                  <a:pt x="563" y="964"/>
                  <a:pt x="563" y="964"/>
                  <a:pt x="563" y="964"/>
                </a:cubicBezTo>
                <a:cubicBezTo>
                  <a:pt x="562" y="966"/>
                  <a:pt x="560" y="967"/>
                  <a:pt x="559" y="969"/>
                </a:cubicBezTo>
                <a:cubicBezTo>
                  <a:pt x="559" y="969"/>
                  <a:pt x="559" y="969"/>
                  <a:pt x="559" y="969"/>
                </a:cubicBezTo>
                <a:cubicBezTo>
                  <a:pt x="559" y="969"/>
                  <a:pt x="559" y="969"/>
                  <a:pt x="559" y="969"/>
                </a:cubicBezTo>
                <a:cubicBezTo>
                  <a:pt x="560" y="970"/>
                  <a:pt x="560" y="972"/>
                  <a:pt x="561" y="973"/>
                </a:cubicBezTo>
                <a:cubicBezTo>
                  <a:pt x="562" y="975"/>
                  <a:pt x="563" y="976"/>
                  <a:pt x="563" y="978"/>
                </a:cubicBezTo>
                <a:cubicBezTo>
                  <a:pt x="563" y="979"/>
                  <a:pt x="562" y="979"/>
                  <a:pt x="561" y="980"/>
                </a:cubicBezTo>
                <a:cubicBezTo>
                  <a:pt x="559" y="980"/>
                  <a:pt x="557" y="979"/>
                  <a:pt x="556" y="978"/>
                </a:cubicBezTo>
                <a:cubicBezTo>
                  <a:pt x="554" y="977"/>
                  <a:pt x="553" y="977"/>
                  <a:pt x="551" y="976"/>
                </a:cubicBezTo>
                <a:cubicBezTo>
                  <a:pt x="551" y="976"/>
                  <a:pt x="551" y="976"/>
                  <a:pt x="551" y="976"/>
                </a:cubicBezTo>
                <a:cubicBezTo>
                  <a:pt x="551" y="976"/>
                  <a:pt x="551" y="976"/>
                  <a:pt x="551" y="976"/>
                </a:cubicBezTo>
                <a:cubicBezTo>
                  <a:pt x="549" y="977"/>
                  <a:pt x="547" y="978"/>
                  <a:pt x="546" y="979"/>
                </a:cubicBezTo>
                <a:cubicBezTo>
                  <a:pt x="545" y="980"/>
                  <a:pt x="545" y="980"/>
                  <a:pt x="545" y="980"/>
                </a:cubicBezTo>
                <a:cubicBezTo>
                  <a:pt x="545" y="980"/>
                  <a:pt x="545" y="980"/>
                  <a:pt x="545" y="980"/>
                </a:cubicBezTo>
                <a:cubicBezTo>
                  <a:pt x="545" y="981"/>
                  <a:pt x="545" y="983"/>
                  <a:pt x="546" y="984"/>
                </a:cubicBezTo>
                <a:cubicBezTo>
                  <a:pt x="546" y="986"/>
                  <a:pt x="546" y="988"/>
                  <a:pt x="546" y="989"/>
                </a:cubicBezTo>
                <a:cubicBezTo>
                  <a:pt x="545" y="990"/>
                  <a:pt x="544" y="990"/>
                  <a:pt x="542" y="991"/>
                </a:cubicBezTo>
                <a:cubicBezTo>
                  <a:pt x="541" y="990"/>
                  <a:pt x="540" y="988"/>
                  <a:pt x="539" y="987"/>
                </a:cubicBezTo>
                <a:cubicBezTo>
                  <a:pt x="537" y="986"/>
                  <a:pt x="536" y="984"/>
                  <a:pt x="535" y="984"/>
                </a:cubicBezTo>
                <a:cubicBezTo>
                  <a:pt x="535" y="983"/>
                  <a:pt x="535" y="983"/>
                  <a:pt x="535" y="983"/>
                </a:cubicBezTo>
                <a:cubicBezTo>
                  <a:pt x="535" y="983"/>
                  <a:pt x="535" y="983"/>
                  <a:pt x="535" y="983"/>
                </a:cubicBezTo>
                <a:cubicBezTo>
                  <a:pt x="533" y="984"/>
                  <a:pt x="531" y="984"/>
                  <a:pt x="529" y="985"/>
                </a:cubicBezTo>
                <a:cubicBezTo>
                  <a:pt x="528" y="985"/>
                  <a:pt x="528" y="985"/>
                  <a:pt x="528" y="985"/>
                </a:cubicBezTo>
                <a:cubicBezTo>
                  <a:pt x="528" y="985"/>
                  <a:pt x="528" y="985"/>
                  <a:pt x="528" y="985"/>
                </a:cubicBezTo>
                <a:cubicBezTo>
                  <a:pt x="528" y="986"/>
                  <a:pt x="527" y="987"/>
                  <a:pt x="527" y="989"/>
                </a:cubicBezTo>
                <a:cubicBezTo>
                  <a:pt x="526" y="990"/>
                  <a:pt x="525" y="992"/>
                  <a:pt x="525" y="994"/>
                </a:cubicBezTo>
                <a:cubicBezTo>
                  <a:pt x="524" y="994"/>
                  <a:pt x="522" y="994"/>
                  <a:pt x="521" y="994"/>
                </a:cubicBezTo>
                <a:cubicBezTo>
                  <a:pt x="520" y="992"/>
                  <a:pt x="520" y="990"/>
                  <a:pt x="519" y="989"/>
                </a:cubicBezTo>
                <a:cubicBezTo>
                  <a:pt x="518" y="987"/>
                  <a:pt x="518" y="986"/>
                  <a:pt x="517" y="985"/>
                </a:cubicBezTo>
                <a:cubicBezTo>
                  <a:pt x="517" y="985"/>
                  <a:pt x="517" y="985"/>
                  <a:pt x="517" y="985"/>
                </a:cubicBezTo>
                <a:cubicBezTo>
                  <a:pt x="517" y="985"/>
                  <a:pt x="517" y="985"/>
                  <a:pt x="517" y="985"/>
                </a:cubicBezTo>
                <a:cubicBezTo>
                  <a:pt x="515" y="984"/>
                  <a:pt x="513" y="984"/>
                  <a:pt x="511" y="983"/>
                </a:cubicBezTo>
                <a:cubicBezTo>
                  <a:pt x="511" y="983"/>
                  <a:pt x="511" y="983"/>
                  <a:pt x="511" y="983"/>
                </a:cubicBezTo>
                <a:cubicBezTo>
                  <a:pt x="510" y="984"/>
                  <a:pt x="510" y="984"/>
                  <a:pt x="510" y="984"/>
                </a:cubicBezTo>
                <a:cubicBezTo>
                  <a:pt x="509" y="984"/>
                  <a:pt x="508" y="986"/>
                  <a:pt x="507" y="987"/>
                </a:cubicBezTo>
                <a:cubicBezTo>
                  <a:pt x="506" y="988"/>
                  <a:pt x="504" y="990"/>
                  <a:pt x="503" y="991"/>
                </a:cubicBezTo>
                <a:cubicBezTo>
                  <a:pt x="502" y="990"/>
                  <a:pt x="501" y="990"/>
                  <a:pt x="500" y="989"/>
                </a:cubicBezTo>
                <a:cubicBezTo>
                  <a:pt x="500" y="988"/>
                  <a:pt x="500" y="986"/>
                  <a:pt x="500" y="984"/>
                </a:cubicBezTo>
                <a:cubicBezTo>
                  <a:pt x="500" y="983"/>
                  <a:pt x="500" y="981"/>
                  <a:pt x="500" y="980"/>
                </a:cubicBezTo>
                <a:cubicBezTo>
                  <a:pt x="500" y="980"/>
                  <a:pt x="500" y="980"/>
                  <a:pt x="500" y="980"/>
                </a:cubicBezTo>
                <a:cubicBezTo>
                  <a:pt x="500" y="979"/>
                  <a:pt x="500" y="979"/>
                  <a:pt x="500" y="979"/>
                </a:cubicBezTo>
                <a:cubicBezTo>
                  <a:pt x="498" y="978"/>
                  <a:pt x="497" y="977"/>
                  <a:pt x="495" y="976"/>
                </a:cubicBezTo>
                <a:cubicBezTo>
                  <a:pt x="495" y="976"/>
                  <a:pt x="495" y="976"/>
                  <a:pt x="495" y="976"/>
                </a:cubicBezTo>
                <a:cubicBezTo>
                  <a:pt x="494" y="976"/>
                  <a:pt x="494" y="976"/>
                  <a:pt x="494" y="976"/>
                </a:cubicBezTo>
                <a:cubicBezTo>
                  <a:pt x="493" y="977"/>
                  <a:pt x="492" y="977"/>
                  <a:pt x="490" y="978"/>
                </a:cubicBezTo>
                <a:cubicBezTo>
                  <a:pt x="488" y="979"/>
                  <a:pt x="486" y="980"/>
                  <a:pt x="485" y="980"/>
                </a:cubicBezTo>
                <a:cubicBezTo>
                  <a:pt x="484" y="979"/>
                  <a:pt x="483" y="979"/>
                  <a:pt x="482" y="978"/>
                </a:cubicBezTo>
                <a:cubicBezTo>
                  <a:pt x="483" y="976"/>
                  <a:pt x="484" y="975"/>
                  <a:pt x="485" y="973"/>
                </a:cubicBezTo>
                <a:cubicBezTo>
                  <a:pt x="485" y="972"/>
                  <a:pt x="486" y="970"/>
                  <a:pt x="487" y="969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5" y="967"/>
                  <a:pt x="484" y="966"/>
                  <a:pt x="483" y="964"/>
                </a:cubicBezTo>
                <a:cubicBezTo>
                  <a:pt x="483" y="964"/>
                  <a:pt x="483" y="964"/>
                  <a:pt x="483" y="964"/>
                </a:cubicBezTo>
                <a:cubicBezTo>
                  <a:pt x="483" y="964"/>
                  <a:pt x="483" y="964"/>
                  <a:pt x="483" y="964"/>
                </a:cubicBezTo>
                <a:cubicBezTo>
                  <a:pt x="481" y="964"/>
                  <a:pt x="480" y="964"/>
                  <a:pt x="478" y="964"/>
                </a:cubicBezTo>
                <a:cubicBezTo>
                  <a:pt x="476" y="964"/>
                  <a:pt x="474" y="964"/>
                  <a:pt x="472" y="964"/>
                </a:cubicBezTo>
                <a:cubicBezTo>
                  <a:pt x="472" y="963"/>
                  <a:pt x="471" y="962"/>
                  <a:pt x="471" y="961"/>
                </a:cubicBezTo>
                <a:cubicBezTo>
                  <a:pt x="472" y="960"/>
                  <a:pt x="474" y="959"/>
                  <a:pt x="475" y="958"/>
                </a:cubicBezTo>
                <a:cubicBezTo>
                  <a:pt x="476" y="957"/>
                  <a:pt x="478" y="956"/>
                  <a:pt x="479" y="955"/>
                </a:cubicBezTo>
                <a:cubicBezTo>
                  <a:pt x="479" y="955"/>
                  <a:pt x="479" y="955"/>
                  <a:pt x="479" y="955"/>
                </a:cubicBezTo>
                <a:cubicBezTo>
                  <a:pt x="479" y="954"/>
                  <a:pt x="479" y="954"/>
                  <a:pt x="479" y="954"/>
                </a:cubicBezTo>
                <a:cubicBezTo>
                  <a:pt x="478" y="952"/>
                  <a:pt x="478" y="951"/>
                  <a:pt x="477" y="949"/>
                </a:cubicBezTo>
                <a:cubicBezTo>
                  <a:pt x="477" y="948"/>
                  <a:pt x="477" y="948"/>
                  <a:pt x="477" y="948"/>
                </a:cubicBezTo>
                <a:cubicBezTo>
                  <a:pt x="477" y="948"/>
                  <a:pt x="477" y="948"/>
                  <a:pt x="477" y="948"/>
                </a:cubicBezTo>
                <a:cubicBezTo>
                  <a:pt x="476" y="948"/>
                  <a:pt x="474" y="947"/>
                  <a:pt x="473" y="947"/>
                </a:cubicBezTo>
                <a:cubicBezTo>
                  <a:pt x="471" y="946"/>
                  <a:pt x="469" y="946"/>
                  <a:pt x="467" y="945"/>
                </a:cubicBezTo>
                <a:cubicBezTo>
                  <a:pt x="467" y="945"/>
                  <a:pt x="467" y="944"/>
                  <a:pt x="467" y="943"/>
                </a:cubicBezTo>
                <a:cubicBezTo>
                  <a:pt x="467" y="943"/>
                  <a:pt x="467" y="942"/>
                  <a:pt x="467" y="942"/>
                </a:cubicBezTo>
                <a:cubicBezTo>
                  <a:pt x="469" y="941"/>
                  <a:pt x="471" y="940"/>
                  <a:pt x="473" y="940"/>
                </a:cubicBezTo>
                <a:cubicBezTo>
                  <a:pt x="474" y="939"/>
                  <a:pt x="476" y="939"/>
                  <a:pt x="477" y="938"/>
                </a:cubicBezTo>
                <a:cubicBezTo>
                  <a:pt x="477" y="938"/>
                  <a:pt x="477" y="938"/>
                  <a:pt x="477" y="938"/>
                </a:cubicBezTo>
                <a:cubicBezTo>
                  <a:pt x="477" y="938"/>
                  <a:pt x="477" y="938"/>
                  <a:pt x="477" y="938"/>
                </a:cubicBezTo>
                <a:cubicBezTo>
                  <a:pt x="478" y="936"/>
                  <a:pt x="478" y="934"/>
                  <a:pt x="479" y="932"/>
                </a:cubicBezTo>
                <a:cubicBezTo>
                  <a:pt x="479" y="932"/>
                  <a:pt x="479" y="932"/>
                  <a:pt x="479" y="932"/>
                </a:cubicBezTo>
                <a:cubicBezTo>
                  <a:pt x="479" y="932"/>
                  <a:pt x="479" y="932"/>
                  <a:pt x="479" y="932"/>
                </a:cubicBezTo>
                <a:cubicBezTo>
                  <a:pt x="478" y="931"/>
                  <a:pt x="476" y="930"/>
                  <a:pt x="475" y="929"/>
                </a:cubicBezTo>
                <a:cubicBezTo>
                  <a:pt x="474" y="928"/>
                  <a:pt x="472" y="927"/>
                  <a:pt x="471" y="926"/>
                </a:cubicBezTo>
                <a:cubicBezTo>
                  <a:pt x="471" y="925"/>
                  <a:pt x="472" y="924"/>
                  <a:pt x="472" y="923"/>
                </a:cubicBezTo>
                <a:cubicBezTo>
                  <a:pt x="474" y="922"/>
                  <a:pt x="476" y="923"/>
                  <a:pt x="478" y="923"/>
                </a:cubicBezTo>
                <a:cubicBezTo>
                  <a:pt x="480" y="923"/>
                  <a:pt x="481" y="923"/>
                  <a:pt x="483" y="923"/>
                </a:cubicBezTo>
                <a:cubicBezTo>
                  <a:pt x="483" y="923"/>
                  <a:pt x="483" y="923"/>
                  <a:pt x="483" y="923"/>
                </a:cubicBezTo>
                <a:cubicBezTo>
                  <a:pt x="483" y="923"/>
                  <a:pt x="483" y="923"/>
                  <a:pt x="483" y="923"/>
                </a:cubicBezTo>
                <a:cubicBezTo>
                  <a:pt x="484" y="921"/>
                  <a:pt x="485" y="919"/>
                  <a:pt x="487" y="918"/>
                </a:cubicBezTo>
                <a:cubicBezTo>
                  <a:pt x="487" y="918"/>
                  <a:pt x="487" y="918"/>
                  <a:pt x="487" y="918"/>
                </a:cubicBezTo>
                <a:cubicBezTo>
                  <a:pt x="487" y="918"/>
                  <a:pt x="487" y="918"/>
                  <a:pt x="487" y="918"/>
                </a:cubicBezTo>
                <a:cubicBezTo>
                  <a:pt x="486" y="916"/>
                  <a:pt x="485" y="915"/>
                  <a:pt x="485" y="914"/>
                </a:cubicBezTo>
                <a:cubicBezTo>
                  <a:pt x="484" y="912"/>
                  <a:pt x="483" y="910"/>
                  <a:pt x="482" y="909"/>
                </a:cubicBezTo>
                <a:cubicBezTo>
                  <a:pt x="483" y="908"/>
                  <a:pt x="484" y="907"/>
                  <a:pt x="485" y="907"/>
                </a:cubicBezTo>
                <a:cubicBezTo>
                  <a:pt x="486" y="907"/>
                  <a:pt x="488" y="908"/>
                  <a:pt x="490" y="909"/>
                </a:cubicBezTo>
                <a:cubicBezTo>
                  <a:pt x="492" y="909"/>
                  <a:pt x="493" y="910"/>
                  <a:pt x="494" y="911"/>
                </a:cubicBezTo>
                <a:cubicBezTo>
                  <a:pt x="495" y="911"/>
                  <a:pt x="495" y="911"/>
                  <a:pt x="495" y="911"/>
                </a:cubicBezTo>
                <a:cubicBezTo>
                  <a:pt x="495" y="911"/>
                  <a:pt x="495" y="911"/>
                  <a:pt x="495" y="911"/>
                </a:cubicBezTo>
                <a:cubicBezTo>
                  <a:pt x="496" y="909"/>
                  <a:pt x="498" y="908"/>
                  <a:pt x="500" y="907"/>
                </a:cubicBezTo>
                <a:cubicBezTo>
                  <a:pt x="500" y="907"/>
                  <a:pt x="500" y="907"/>
                  <a:pt x="500" y="907"/>
                </a:cubicBezTo>
                <a:cubicBezTo>
                  <a:pt x="500" y="907"/>
                  <a:pt x="500" y="907"/>
                  <a:pt x="500" y="907"/>
                </a:cubicBezTo>
                <a:cubicBezTo>
                  <a:pt x="500" y="906"/>
                  <a:pt x="500" y="904"/>
                  <a:pt x="500" y="903"/>
                </a:cubicBezTo>
                <a:cubicBezTo>
                  <a:pt x="500" y="901"/>
                  <a:pt x="500" y="899"/>
                  <a:pt x="500" y="897"/>
                </a:cubicBezTo>
                <a:cubicBezTo>
                  <a:pt x="501" y="897"/>
                  <a:pt x="502" y="897"/>
                  <a:pt x="503" y="896"/>
                </a:cubicBezTo>
                <a:cubicBezTo>
                  <a:pt x="504" y="897"/>
                  <a:pt x="506" y="899"/>
                  <a:pt x="507" y="900"/>
                </a:cubicBezTo>
                <a:cubicBezTo>
                  <a:pt x="508" y="901"/>
                  <a:pt x="509" y="902"/>
                  <a:pt x="510" y="903"/>
                </a:cubicBezTo>
                <a:cubicBezTo>
                  <a:pt x="511" y="903"/>
                  <a:pt x="511" y="903"/>
                  <a:pt x="511" y="903"/>
                </a:cubicBezTo>
                <a:cubicBezTo>
                  <a:pt x="511" y="903"/>
                  <a:pt x="511" y="903"/>
                  <a:pt x="511" y="903"/>
                </a:cubicBezTo>
                <a:cubicBezTo>
                  <a:pt x="513" y="903"/>
                  <a:pt x="515" y="902"/>
                  <a:pt x="517" y="902"/>
                </a:cubicBezTo>
                <a:cubicBezTo>
                  <a:pt x="517" y="902"/>
                  <a:pt x="517" y="902"/>
                  <a:pt x="517" y="902"/>
                </a:cubicBezTo>
                <a:cubicBezTo>
                  <a:pt x="517" y="902"/>
                  <a:pt x="517" y="902"/>
                  <a:pt x="517" y="902"/>
                </a:cubicBezTo>
                <a:cubicBezTo>
                  <a:pt x="518" y="901"/>
                  <a:pt x="518" y="899"/>
                  <a:pt x="519" y="898"/>
                </a:cubicBezTo>
                <a:cubicBezTo>
                  <a:pt x="520" y="896"/>
                  <a:pt x="520" y="894"/>
                  <a:pt x="521" y="893"/>
                </a:cubicBezTo>
                <a:cubicBezTo>
                  <a:pt x="522" y="893"/>
                  <a:pt x="524" y="893"/>
                  <a:pt x="525" y="893"/>
                </a:cubicBezTo>
                <a:cubicBezTo>
                  <a:pt x="525" y="894"/>
                  <a:pt x="526" y="896"/>
                  <a:pt x="527" y="898"/>
                </a:cubicBezTo>
                <a:cubicBezTo>
                  <a:pt x="527" y="899"/>
                  <a:pt x="528" y="901"/>
                  <a:pt x="528" y="902"/>
                </a:cubicBezTo>
                <a:cubicBezTo>
                  <a:pt x="528" y="902"/>
                  <a:pt x="528" y="902"/>
                  <a:pt x="528" y="902"/>
                </a:cubicBezTo>
                <a:cubicBezTo>
                  <a:pt x="529" y="902"/>
                  <a:pt x="529" y="902"/>
                  <a:pt x="529" y="902"/>
                </a:cubicBezTo>
                <a:cubicBezTo>
                  <a:pt x="531" y="902"/>
                  <a:pt x="533" y="903"/>
                  <a:pt x="535" y="903"/>
                </a:cubicBezTo>
                <a:cubicBezTo>
                  <a:pt x="535" y="903"/>
                  <a:pt x="535" y="903"/>
                  <a:pt x="535" y="903"/>
                </a:cubicBezTo>
                <a:cubicBezTo>
                  <a:pt x="535" y="903"/>
                  <a:pt x="535" y="903"/>
                  <a:pt x="535" y="903"/>
                </a:cubicBezTo>
                <a:cubicBezTo>
                  <a:pt x="536" y="902"/>
                  <a:pt x="537" y="901"/>
                  <a:pt x="539" y="900"/>
                </a:cubicBezTo>
                <a:cubicBezTo>
                  <a:pt x="540" y="899"/>
                  <a:pt x="541" y="897"/>
                  <a:pt x="542" y="896"/>
                </a:cubicBezTo>
                <a:cubicBezTo>
                  <a:pt x="544" y="897"/>
                  <a:pt x="545" y="897"/>
                  <a:pt x="546" y="897"/>
                </a:cubicBezTo>
                <a:cubicBezTo>
                  <a:pt x="546" y="899"/>
                  <a:pt x="546" y="901"/>
                  <a:pt x="546" y="903"/>
                </a:cubicBezTo>
                <a:cubicBezTo>
                  <a:pt x="545" y="904"/>
                  <a:pt x="545" y="906"/>
                  <a:pt x="545" y="907"/>
                </a:cubicBezTo>
                <a:cubicBezTo>
                  <a:pt x="545" y="907"/>
                  <a:pt x="545" y="907"/>
                  <a:pt x="545" y="907"/>
                </a:cubicBezTo>
                <a:cubicBezTo>
                  <a:pt x="546" y="907"/>
                  <a:pt x="546" y="907"/>
                  <a:pt x="546" y="907"/>
                </a:cubicBezTo>
                <a:cubicBezTo>
                  <a:pt x="547" y="908"/>
                  <a:pt x="549" y="909"/>
                  <a:pt x="551" y="911"/>
                </a:cubicBezTo>
                <a:cubicBezTo>
                  <a:pt x="551" y="911"/>
                  <a:pt x="551" y="911"/>
                  <a:pt x="551" y="911"/>
                </a:cubicBezTo>
                <a:cubicBezTo>
                  <a:pt x="551" y="911"/>
                  <a:pt x="551" y="911"/>
                  <a:pt x="551" y="911"/>
                </a:cubicBezTo>
                <a:cubicBezTo>
                  <a:pt x="553" y="910"/>
                  <a:pt x="554" y="909"/>
                  <a:pt x="556" y="909"/>
                </a:cubicBezTo>
                <a:cubicBezTo>
                  <a:pt x="557" y="908"/>
                  <a:pt x="559" y="907"/>
                  <a:pt x="561" y="907"/>
                </a:cubicBezTo>
                <a:cubicBezTo>
                  <a:pt x="562" y="907"/>
                  <a:pt x="563" y="908"/>
                  <a:pt x="563" y="909"/>
                </a:cubicBezTo>
                <a:cubicBezTo>
                  <a:pt x="563" y="910"/>
                  <a:pt x="562" y="912"/>
                  <a:pt x="561" y="914"/>
                </a:cubicBezTo>
                <a:cubicBezTo>
                  <a:pt x="560" y="915"/>
                  <a:pt x="560" y="916"/>
                  <a:pt x="559" y="918"/>
                </a:cubicBezTo>
                <a:cubicBezTo>
                  <a:pt x="559" y="918"/>
                  <a:pt x="559" y="918"/>
                  <a:pt x="559" y="918"/>
                </a:cubicBezTo>
                <a:cubicBezTo>
                  <a:pt x="559" y="918"/>
                  <a:pt x="559" y="918"/>
                  <a:pt x="559" y="918"/>
                </a:cubicBezTo>
                <a:cubicBezTo>
                  <a:pt x="560" y="919"/>
                  <a:pt x="562" y="921"/>
                  <a:pt x="563" y="923"/>
                </a:cubicBezTo>
                <a:cubicBezTo>
                  <a:pt x="563" y="923"/>
                  <a:pt x="563" y="923"/>
                  <a:pt x="563" y="923"/>
                </a:cubicBezTo>
                <a:cubicBezTo>
                  <a:pt x="563" y="923"/>
                  <a:pt x="563" y="923"/>
                  <a:pt x="563" y="923"/>
                </a:cubicBezTo>
                <a:cubicBezTo>
                  <a:pt x="564" y="923"/>
                  <a:pt x="566" y="923"/>
                  <a:pt x="568" y="923"/>
                </a:cubicBezTo>
                <a:cubicBezTo>
                  <a:pt x="570" y="923"/>
                  <a:pt x="572" y="922"/>
                  <a:pt x="573" y="923"/>
                </a:cubicBezTo>
                <a:cubicBezTo>
                  <a:pt x="574" y="924"/>
                  <a:pt x="575" y="925"/>
                  <a:pt x="575" y="926"/>
                </a:cubicBezTo>
                <a:cubicBezTo>
                  <a:pt x="574" y="927"/>
                  <a:pt x="572" y="928"/>
                  <a:pt x="571" y="929"/>
                </a:cubicBezTo>
                <a:cubicBezTo>
                  <a:pt x="569" y="930"/>
                  <a:pt x="568" y="931"/>
                  <a:pt x="567" y="932"/>
                </a:cubicBezTo>
                <a:cubicBezTo>
                  <a:pt x="567" y="932"/>
                  <a:pt x="567" y="932"/>
                  <a:pt x="567" y="932"/>
                </a:cubicBezTo>
                <a:cubicBezTo>
                  <a:pt x="567" y="932"/>
                  <a:pt x="567" y="932"/>
                  <a:pt x="567" y="932"/>
                </a:cubicBezTo>
                <a:cubicBezTo>
                  <a:pt x="568" y="934"/>
                  <a:pt x="568" y="936"/>
                  <a:pt x="568" y="938"/>
                </a:cubicBezTo>
                <a:cubicBezTo>
                  <a:pt x="568" y="938"/>
                  <a:pt x="568" y="938"/>
                  <a:pt x="568" y="938"/>
                </a:cubicBezTo>
                <a:cubicBezTo>
                  <a:pt x="569" y="938"/>
                  <a:pt x="569" y="938"/>
                  <a:pt x="569" y="938"/>
                </a:cubicBezTo>
                <a:cubicBezTo>
                  <a:pt x="570" y="939"/>
                  <a:pt x="571" y="939"/>
                  <a:pt x="573" y="940"/>
                </a:cubicBezTo>
                <a:cubicBezTo>
                  <a:pt x="575" y="940"/>
                  <a:pt x="577" y="941"/>
                  <a:pt x="578" y="942"/>
                </a:cubicBezTo>
                <a:close/>
                <a:moveTo>
                  <a:pt x="487" y="520"/>
                </a:moveTo>
                <a:cubicBezTo>
                  <a:pt x="484" y="518"/>
                  <a:pt x="481" y="518"/>
                  <a:pt x="478" y="518"/>
                </a:cubicBezTo>
                <a:cubicBezTo>
                  <a:pt x="474" y="518"/>
                  <a:pt x="471" y="520"/>
                  <a:pt x="469" y="522"/>
                </a:cubicBezTo>
                <a:cubicBezTo>
                  <a:pt x="465" y="527"/>
                  <a:pt x="465" y="534"/>
                  <a:pt x="471" y="538"/>
                </a:cubicBezTo>
                <a:cubicBezTo>
                  <a:pt x="473" y="540"/>
                  <a:pt x="476" y="541"/>
                  <a:pt x="480" y="540"/>
                </a:cubicBezTo>
                <a:cubicBezTo>
                  <a:pt x="483" y="540"/>
                  <a:pt x="486" y="539"/>
                  <a:pt x="488" y="536"/>
                </a:cubicBezTo>
                <a:cubicBezTo>
                  <a:pt x="490" y="534"/>
                  <a:pt x="491" y="531"/>
                  <a:pt x="491" y="528"/>
                </a:cubicBezTo>
                <a:cubicBezTo>
                  <a:pt x="491" y="525"/>
                  <a:pt x="489" y="522"/>
                  <a:pt x="487" y="520"/>
                </a:cubicBezTo>
                <a:close/>
                <a:moveTo>
                  <a:pt x="462" y="366"/>
                </a:moveTo>
                <a:cubicBezTo>
                  <a:pt x="462" y="366"/>
                  <a:pt x="462" y="366"/>
                  <a:pt x="462" y="366"/>
                </a:cubicBezTo>
                <a:cubicBezTo>
                  <a:pt x="465" y="372"/>
                  <a:pt x="474" y="378"/>
                  <a:pt x="484" y="379"/>
                </a:cubicBezTo>
                <a:cubicBezTo>
                  <a:pt x="484" y="379"/>
                  <a:pt x="484" y="379"/>
                  <a:pt x="484" y="379"/>
                </a:cubicBezTo>
                <a:cubicBezTo>
                  <a:pt x="484" y="379"/>
                  <a:pt x="484" y="379"/>
                  <a:pt x="484" y="379"/>
                </a:cubicBezTo>
                <a:cubicBezTo>
                  <a:pt x="484" y="378"/>
                  <a:pt x="484" y="378"/>
                  <a:pt x="484" y="378"/>
                </a:cubicBezTo>
                <a:cubicBezTo>
                  <a:pt x="484" y="376"/>
                  <a:pt x="484" y="375"/>
                  <a:pt x="485" y="373"/>
                </a:cubicBezTo>
                <a:cubicBezTo>
                  <a:pt x="485" y="373"/>
                  <a:pt x="485" y="373"/>
                  <a:pt x="485" y="373"/>
                </a:cubicBezTo>
                <a:cubicBezTo>
                  <a:pt x="485" y="373"/>
                  <a:pt x="485" y="373"/>
                  <a:pt x="485" y="373"/>
                </a:cubicBezTo>
                <a:cubicBezTo>
                  <a:pt x="479" y="368"/>
                  <a:pt x="472" y="360"/>
                  <a:pt x="471" y="353"/>
                </a:cubicBezTo>
                <a:cubicBezTo>
                  <a:pt x="471" y="353"/>
                  <a:pt x="471" y="353"/>
                  <a:pt x="471" y="353"/>
                </a:cubicBezTo>
                <a:cubicBezTo>
                  <a:pt x="470" y="353"/>
                  <a:pt x="470" y="353"/>
                  <a:pt x="470" y="353"/>
                </a:cubicBezTo>
                <a:cubicBezTo>
                  <a:pt x="466" y="357"/>
                  <a:pt x="463" y="361"/>
                  <a:pt x="462" y="366"/>
                </a:cubicBezTo>
                <a:close/>
                <a:moveTo>
                  <a:pt x="515" y="244"/>
                </a:moveTo>
                <a:cubicBezTo>
                  <a:pt x="514" y="244"/>
                  <a:pt x="514" y="244"/>
                  <a:pt x="514" y="244"/>
                </a:cubicBezTo>
                <a:cubicBezTo>
                  <a:pt x="510" y="243"/>
                  <a:pt x="507" y="241"/>
                  <a:pt x="503" y="238"/>
                </a:cubicBezTo>
                <a:cubicBezTo>
                  <a:pt x="503" y="238"/>
                  <a:pt x="503" y="238"/>
                  <a:pt x="503" y="238"/>
                </a:cubicBezTo>
                <a:cubicBezTo>
                  <a:pt x="461" y="260"/>
                  <a:pt x="461" y="260"/>
                  <a:pt x="461" y="260"/>
                </a:cubicBezTo>
                <a:cubicBezTo>
                  <a:pt x="461" y="261"/>
                  <a:pt x="461" y="261"/>
                  <a:pt x="461" y="261"/>
                </a:cubicBezTo>
                <a:cubicBezTo>
                  <a:pt x="474" y="276"/>
                  <a:pt x="493" y="286"/>
                  <a:pt x="514" y="288"/>
                </a:cubicBezTo>
                <a:cubicBezTo>
                  <a:pt x="515" y="288"/>
                  <a:pt x="515" y="288"/>
                  <a:pt x="515" y="288"/>
                </a:cubicBezTo>
                <a:lnTo>
                  <a:pt x="515" y="244"/>
                </a:lnTo>
                <a:close/>
                <a:moveTo>
                  <a:pt x="461" y="176"/>
                </a:moveTo>
                <a:cubicBezTo>
                  <a:pt x="503" y="198"/>
                  <a:pt x="503" y="198"/>
                  <a:pt x="503" y="198"/>
                </a:cubicBezTo>
                <a:cubicBezTo>
                  <a:pt x="503" y="198"/>
                  <a:pt x="503" y="198"/>
                  <a:pt x="503" y="198"/>
                </a:cubicBezTo>
                <a:cubicBezTo>
                  <a:pt x="507" y="195"/>
                  <a:pt x="510" y="193"/>
                  <a:pt x="514" y="192"/>
                </a:cubicBezTo>
                <a:cubicBezTo>
                  <a:pt x="515" y="192"/>
                  <a:pt x="515" y="192"/>
                  <a:pt x="515" y="192"/>
                </a:cubicBezTo>
                <a:cubicBezTo>
                  <a:pt x="515" y="148"/>
                  <a:pt x="515" y="148"/>
                  <a:pt x="515" y="148"/>
                </a:cubicBezTo>
                <a:cubicBezTo>
                  <a:pt x="514" y="148"/>
                  <a:pt x="514" y="148"/>
                  <a:pt x="514" y="148"/>
                </a:cubicBezTo>
                <a:cubicBezTo>
                  <a:pt x="493" y="150"/>
                  <a:pt x="474" y="160"/>
                  <a:pt x="461" y="176"/>
                </a:cubicBezTo>
                <a:close/>
                <a:moveTo>
                  <a:pt x="472" y="393"/>
                </a:moveTo>
                <a:cubicBezTo>
                  <a:pt x="478" y="393"/>
                  <a:pt x="485" y="391"/>
                  <a:pt x="490" y="388"/>
                </a:cubicBezTo>
                <a:cubicBezTo>
                  <a:pt x="490" y="387"/>
                  <a:pt x="490" y="387"/>
                  <a:pt x="490" y="387"/>
                </a:cubicBezTo>
                <a:cubicBezTo>
                  <a:pt x="490" y="387"/>
                  <a:pt x="490" y="387"/>
                  <a:pt x="490" y="387"/>
                </a:cubicBezTo>
                <a:cubicBezTo>
                  <a:pt x="488" y="386"/>
                  <a:pt x="487" y="384"/>
                  <a:pt x="486" y="383"/>
                </a:cubicBezTo>
                <a:cubicBezTo>
                  <a:pt x="486" y="383"/>
                  <a:pt x="486" y="383"/>
                  <a:pt x="486" y="383"/>
                </a:cubicBezTo>
                <a:cubicBezTo>
                  <a:pt x="485" y="383"/>
                  <a:pt x="485" y="383"/>
                  <a:pt x="485" y="383"/>
                </a:cubicBezTo>
                <a:cubicBezTo>
                  <a:pt x="478" y="383"/>
                  <a:pt x="466" y="381"/>
                  <a:pt x="461" y="377"/>
                </a:cubicBezTo>
                <a:cubicBezTo>
                  <a:pt x="460" y="377"/>
                  <a:pt x="460" y="377"/>
                  <a:pt x="460" y="377"/>
                </a:cubicBezTo>
                <a:cubicBezTo>
                  <a:pt x="460" y="378"/>
                  <a:pt x="460" y="378"/>
                  <a:pt x="460" y="378"/>
                </a:cubicBezTo>
                <a:cubicBezTo>
                  <a:pt x="460" y="378"/>
                  <a:pt x="460" y="379"/>
                  <a:pt x="460" y="379"/>
                </a:cubicBezTo>
                <a:cubicBezTo>
                  <a:pt x="460" y="384"/>
                  <a:pt x="462" y="388"/>
                  <a:pt x="464" y="392"/>
                </a:cubicBezTo>
                <a:cubicBezTo>
                  <a:pt x="464" y="393"/>
                  <a:pt x="464" y="393"/>
                  <a:pt x="464" y="393"/>
                </a:cubicBezTo>
                <a:cubicBezTo>
                  <a:pt x="464" y="393"/>
                  <a:pt x="464" y="393"/>
                  <a:pt x="464" y="393"/>
                </a:cubicBezTo>
                <a:cubicBezTo>
                  <a:pt x="466" y="393"/>
                  <a:pt x="469" y="393"/>
                  <a:pt x="472" y="393"/>
                </a:cubicBezTo>
                <a:close/>
                <a:moveTo>
                  <a:pt x="455" y="1048"/>
                </a:moveTo>
                <a:cubicBezTo>
                  <a:pt x="456" y="1048"/>
                  <a:pt x="456" y="1048"/>
                  <a:pt x="456" y="1048"/>
                </a:cubicBezTo>
                <a:cubicBezTo>
                  <a:pt x="462" y="1050"/>
                  <a:pt x="468" y="1051"/>
                  <a:pt x="473" y="1051"/>
                </a:cubicBezTo>
                <a:cubicBezTo>
                  <a:pt x="474" y="1051"/>
                  <a:pt x="474" y="1051"/>
                  <a:pt x="474" y="1051"/>
                </a:cubicBezTo>
                <a:cubicBezTo>
                  <a:pt x="474" y="1051"/>
                  <a:pt x="474" y="1051"/>
                  <a:pt x="474" y="1051"/>
                </a:cubicBezTo>
                <a:cubicBezTo>
                  <a:pt x="474" y="1049"/>
                  <a:pt x="475" y="1048"/>
                  <a:pt x="476" y="1047"/>
                </a:cubicBezTo>
                <a:cubicBezTo>
                  <a:pt x="476" y="1047"/>
                  <a:pt x="476" y="1047"/>
                  <a:pt x="476" y="1047"/>
                </a:cubicBezTo>
                <a:cubicBezTo>
                  <a:pt x="476" y="1046"/>
                  <a:pt x="476" y="1046"/>
                  <a:pt x="476" y="1046"/>
                </a:cubicBezTo>
                <a:cubicBezTo>
                  <a:pt x="471" y="1043"/>
                  <a:pt x="466" y="1040"/>
                  <a:pt x="461" y="1037"/>
                </a:cubicBezTo>
                <a:cubicBezTo>
                  <a:pt x="460" y="1037"/>
                  <a:pt x="460" y="1037"/>
                  <a:pt x="460" y="1037"/>
                </a:cubicBezTo>
                <a:cubicBezTo>
                  <a:pt x="460" y="1037"/>
                  <a:pt x="460" y="1037"/>
                  <a:pt x="460" y="1037"/>
                </a:cubicBezTo>
                <a:cubicBezTo>
                  <a:pt x="458" y="1040"/>
                  <a:pt x="456" y="1044"/>
                  <a:pt x="455" y="1048"/>
                </a:cubicBezTo>
                <a:close/>
                <a:moveTo>
                  <a:pt x="476" y="1061"/>
                </a:moveTo>
                <a:cubicBezTo>
                  <a:pt x="476" y="1061"/>
                  <a:pt x="476" y="1061"/>
                  <a:pt x="476" y="1061"/>
                </a:cubicBezTo>
                <a:cubicBezTo>
                  <a:pt x="476" y="1060"/>
                  <a:pt x="476" y="1060"/>
                  <a:pt x="476" y="1060"/>
                </a:cubicBezTo>
                <a:cubicBezTo>
                  <a:pt x="475" y="1059"/>
                  <a:pt x="474" y="1058"/>
                  <a:pt x="474" y="1057"/>
                </a:cubicBezTo>
                <a:cubicBezTo>
                  <a:pt x="474" y="1056"/>
                  <a:pt x="474" y="1056"/>
                  <a:pt x="474" y="1056"/>
                </a:cubicBezTo>
                <a:cubicBezTo>
                  <a:pt x="473" y="1056"/>
                  <a:pt x="473" y="1056"/>
                  <a:pt x="473" y="1056"/>
                </a:cubicBezTo>
                <a:cubicBezTo>
                  <a:pt x="468" y="1057"/>
                  <a:pt x="462" y="1058"/>
                  <a:pt x="456" y="1059"/>
                </a:cubicBezTo>
                <a:cubicBezTo>
                  <a:pt x="455" y="1059"/>
                  <a:pt x="455" y="1059"/>
                  <a:pt x="455" y="1059"/>
                </a:cubicBezTo>
                <a:cubicBezTo>
                  <a:pt x="455" y="1060"/>
                  <a:pt x="455" y="1060"/>
                  <a:pt x="455" y="1060"/>
                </a:cubicBezTo>
                <a:cubicBezTo>
                  <a:pt x="456" y="1063"/>
                  <a:pt x="458" y="1067"/>
                  <a:pt x="460" y="1070"/>
                </a:cubicBezTo>
                <a:cubicBezTo>
                  <a:pt x="460" y="1070"/>
                  <a:pt x="460" y="1070"/>
                  <a:pt x="460" y="1070"/>
                </a:cubicBezTo>
                <a:cubicBezTo>
                  <a:pt x="461" y="1070"/>
                  <a:pt x="461" y="1070"/>
                  <a:pt x="461" y="1070"/>
                </a:cubicBezTo>
                <a:cubicBezTo>
                  <a:pt x="466" y="1068"/>
                  <a:pt x="471" y="1064"/>
                  <a:pt x="476" y="1061"/>
                </a:cubicBezTo>
                <a:close/>
                <a:moveTo>
                  <a:pt x="459" y="257"/>
                </a:moveTo>
                <a:cubicBezTo>
                  <a:pt x="500" y="235"/>
                  <a:pt x="500" y="235"/>
                  <a:pt x="500" y="235"/>
                </a:cubicBezTo>
                <a:cubicBezTo>
                  <a:pt x="500" y="235"/>
                  <a:pt x="500" y="235"/>
                  <a:pt x="500" y="235"/>
                </a:cubicBezTo>
                <a:cubicBezTo>
                  <a:pt x="498" y="233"/>
                  <a:pt x="497" y="231"/>
                  <a:pt x="496" y="229"/>
                </a:cubicBezTo>
                <a:cubicBezTo>
                  <a:pt x="495" y="228"/>
                  <a:pt x="495" y="228"/>
                  <a:pt x="495" y="228"/>
                </a:cubicBezTo>
                <a:cubicBezTo>
                  <a:pt x="454" y="249"/>
                  <a:pt x="454" y="249"/>
                  <a:pt x="454" y="249"/>
                </a:cubicBezTo>
                <a:cubicBezTo>
                  <a:pt x="454" y="250"/>
                  <a:pt x="454" y="250"/>
                  <a:pt x="454" y="250"/>
                </a:cubicBezTo>
                <a:cubicBezTo>
                  <a:pt x="455" y="252"/>
                  <a:pt x="457" y="254"/>
                  <a:pt x="458" y="257"/>
                </a:cubicBezTo>
                <a:lnTo>
                  <a:pt x="459" y="257"/>
                </a:lnTo>
                <a:close/>
                <a:moveTo>
                  <a:pt x="454" y="187"/>
                </a:moveTo>
                <a:cubicBezTo>
                  <a:pt x="495" y="209"/>
                  <a:pt x="495" y="209"/>
                  <a:pt x="495" y="209"/>
                </a:cubicBezTo>
                <a:cubicBezTo>
                  <a:pt x="496" y="208"/>
                  <a:pt x="496" y="208"/>
                  <a:pt x="496" y="208"/>
                </a:cubicBezTo>
                <a:cubicBezTo>
                  <a:pt x="497" y="206"/>
                  <a:pt x="498" y="204"/>
                  <a:pt x="500" y="202"/>
                </a:cubicBezTo>
                <a:cubicBezTo>
                  <a:pt x="500" y="201"/>
                  <a:pt x="500" y="201"/>
                  <a:pt x="500" y="201"/>
                </a:cubicBezTo>
                <a:cubicBezTo>
                  <a:pt x="459" y="179"/>
                  <a:pt x="459" y="179"/>
                  <a:pt x="459" y="179"/>
                </a:cubicBezTo>
                <a:cubicBezTo>
                  <a:pt x="458" y="180"/>
                  <a:pt x="458" y="180"/>
                  <a:pt x="458" y="180"/>
                </a:cubicBezTo>
                <a:cubicBezTo>
                  <a:pt x="457" y="182"/>
                  <a:pt x="455" y="184"/>
                  <a:pt x="454" y="186"/>
                </a:cubicBezTo>
                <a:lnTo>
                  <a:pt x="454" y="187"/>
                </a:lnTo>
                <a:close/>
                <a:moveTo>
                  <a:pt x="478" y="64"/>
                </a:moveTo>
                <a:cubicBezTo>
                  <a:pt x="478" y="64"/>
                  <a:pt x="478" y="64"/>
                  <a:pt x="478" y="64"/>
                </a:cubicBezTo>
                <a:cubicBezTo>
                  <a:pt x="476" y="63"/>
                  <a:pt x="474" y="62"/>
                  <a:pt x="472" y="61"/>
                </a:cubicBezTo>
                <a:cubicBezTo>
                  <a:pt x="472" y="61"/>
                  <a:pt x="472" y="61"/>
                  <a:pt x="472" y="61"/>
                </a:cubicBezTo>
                <a:cubicBezTo>
                  <a:pt x="452" y="71"/>
                  <a:pt x="452" y="71"/>
                  <a:pt x="452" y="71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58" y="79"/>
                  <a:pt x="467" y="84"/>
                  <a:pt x="477" y="85"/>
                </a:cubicBezTo>
                <a:cubicBezTo>
                  <a:pt x="478" y="85"/>
                  <a:pt x="478" y="85"/>
                  <a:pt x="478" y="85"/>
                </a:cubicBezTo>
                <a:lnTo>
                  <a:pt x="478" y="64"/>
                </a:lnTo>
                <a:close/>
                <a:moveTo>
                  <a:pt x="452" y="31"/>
                </a:moveTo>
                <a:cubicBezTo>
                  <a:pt x="472" y="42"/>
                  <a:pt x="472" y="42"/>
                  <a:pt x="472" y="42"/>
                </a:cubicBezTo>
                <a:cubicBezTo>
                  <a:pt x="472" y="42"/>
                  <a:pt x="472" y="42"/>
                  <a:pt x="472" y="42"/>
                </a:cubicBezTo>
                <a:cubicBezTo>
                  <a:pt x="474" y="40"/>
                  <a:pt x="476" y="39"/>
                  <a:pt x="478" y="39"/>
                </a:cubicBezTo>
                <a:cubicBezTo>
                  <a:pt x="478" y="39"/>
                  <a:pt x="478" y="39"/>
                  <a:pt x="478" y="39"/>
                </a:cubicBezTo>
                <a:cubicBezTo>
                  <a:pt x="478" y="17"/>
                  <a:pt x="478" y="17"/>
                  <a:pt x="478" y="17"/>
                </a:cubicBezTo>
                <a:cubicBezTo>
                  <a:pt x="477" y="18"/>
                  <a:pt x="477" y="18"/>
                  <a:pt x="477" y="18"/>
                </a:cubicBezTo>
                <a:cubicBezTo>
                  <a:pt x="467" y="19"/>
                  <a:pt x="458" y="23"/>
                  <a:pt x="452" y="31"/>
                </a:cubicBezTo>
                <a:close/>
                <a:moveTo>
                  <a:pt x="451" y="70"/>
                </a:moveTo>
                <a:cubicBezTo>
                  <a:pt x="471" y="60"/>
                  <a:pt x="471" y="60"/>
                  <a:pt x="471" y="60"/>
                </a:cubicBezTo>
                <a:cubicBezTo>
                  <a:pt x="471" y="59"/>
                  <a:pt x="471" y="59"/>
                  <a:pt x="471" y="59"/>
                </a:cubicBezTo>
                <a:cubicBezTo>
                  <a:pt x="470" y="58"/>
                  <a:pt x="469" y="57"/>
                  <a:pt x="469" y="56"/>
                </a:cubicBezTo>
                <a:cubicBezTo>
                  <a:pt x="468" y="56"/>
                  <a:pt x="468" y="56"/>
                  <a:pt x="468" y="56"/>
                </a:cubicBezTo>
                <a:cubicBezTo>
                  <a:pt x="448" y="66"/>
                  <a:pt x="448" y="66"/>
                  <a:pt x="448" y="66"/>
                </a:cubicBezTo>
                <a:cubicBezTo>
                  <a:pt x="449" y="67"/>
                  <a:pt x="449" y="67"/>
                  <a:pt x="449" y="67"/>
                </a:cubicBezTo>
                <a:cubicBezTo>
                  <a:pt x="449" y="68"/>
                  <a:pt x="450" y="69"/>
                  <a:pt x="451" y="70"/>
                </a:cubicBezTo>
                <a:close/>
                <a:moveTo>
                  <a:pt x="448" y="36"/>
                </a:moveTo>
                <a:cubicBezTo>
                  <a:pt x="468" y="47"/>
                  <a:pt x="468" y="47"/>
                  <a:pt x="468" y="47"/>
                </a:cubicBezTo>
                <a:cubicBezTo>
                  <a:pt x="469" y="46"/>
                  <a:pt x="469" y="46"/>
                  <a:pt x="469" y="46"/>
                </a:cubicBezTo>
                <a:cubicBezTo>
                  <a:pt x="469" y="45"/>
                  <a:pt x="470" y="44"/>
                  <a:pt x="471" y="43"/>
                </a:cubicBezTo>
                <a:cubicBezTo>
                  <a:pt x="471" y="43"/>
                  <a:pt x="471" y="43"/>
                  <a:pt x="471" y="43"/>
                </a:cubicBezTo>
                <a:cubicBezTo>
                  <a:pt x="451" y="32"/>
                  <a:pt x="451" y="32"/>
                  <a:pt x="451" y="32"/>
                </a:cubicBezTo>
                <a:cubicBezTo>
                  <a:pt x="451" y="33"/>
                  <a:pt x="451" y="33"/>
                  <a:pt x="451" y="33"/>
                </a:cubicBezTo>
                <a:cubicBezTo>
                  <a:pt x="450" y="34"/>
                  <a:pt x="449" y="35"/>
                  <a:pt x="449" y="36"/>
                </a:cubicBezTo>
                <a:lnTo>
                  <a:pt x="448" y="36"/>
                </a:lnTo>
                <a:close/>
                <a:moveTo>
                  <a:pt x="550" y="372"/>
                </a:moveTo>
                <a:cubicBezTo>
                  <a:pt x="550" y="373"/>
                  <a:pt x="550" y="373"/>
                  <a:pt x="550" y="374"/>
                </a:cubicBezTo>
                <a:cubicBezTo>
                  <a:pt x="550" y="374"/>
                  <a:pt x="550" y="375"/>
                  <a:pt x="550" y="375"/>
                </a:cubicBezTo>
                <a:cubicBezTo>
                  <a:pt x="549" y="376"/>
                  <a:pt x="548" y="376"/>
                  <a:pt x="547" y="377"/>
                </a:cubicBezTo>
                <a:cubicBezTo>
                  <a:pt x="545" y="377"/>
                  <a:pt x="543" y="378"/>
                  <a:pt x="542" y="378"/>
                </a:cubicBezTo>
                <a:cubicBezTo>
                  <a:pt x="542" y="378"/>
                  <a:pt x="542" y="378"/>
                  <a:pt x="542" y="378"/>
                </a:cubicBezTo>
                <a:cubicBezTo>
                  <a:pt x="542" y="378"/>
                  <a:pt x="542" y="378"/>
                  <a:pt x="542" y="378"/>
                </a:cubicBezTo>
                <a:cubicBezTo>
                  <a:pt x="542" y="379"/>
                  <a:pt x="542" y="380"/>
                  <a:pt x="542" y="382"/>
                </a:cubicBezTo>
                <a:cubicBezTo>
                  <a:pt x="542" y="382"/>
                  <a:pt x="542" y="382"/>
                  <a:pt x="542" y="382"/>
                </a:cubicBezTo>
                <a:cubicBezTo>
                  <a:pt x="542" y="382"/>
                  <a:pt x="542" y="382"/>
                  <a:pt x="542" y="382"/>
                </a:cubicBezTo>
                <a:cubicBezTo>
                  <a:pt x="543" y="383"/>
                  <a:pt x="545" y="383"/>
                  <a:pt x="546" y="384"/>
                </a:cubicBezTo>
                <a:cubicBezTo>
                  <a:pt x="547" y="385"/>
                  <a:pt x="548" y="385"/>
                  <a:pt x="549" y="386"/>
                </a:cubicBezTo>
                <a:cubicBezTo>
                  <a:pt x="549" y="387"/>
                  <a:pt x="549" y="388"/>
                  <a:pt x="548" y="389"/>
                </a:cubicBezTo>
                <a:cubicBezTo>
                  <a:pt x="547" y="389"/>
                  <a:pt x="546" y="389"/>
                  <a:pt x="545" y="389"/>
                </a:cubicBezTo>
                <a:cubicBezTo>
                  <a:pt x="543" y="389"/>
                  <a:pt x="541" y="389"/>
                  <a:pt x="540" y="389"/>
                </a:cubicBezTo>
                <a:cubicBezTo>
                  <a:pt x="540" y="389"/>
                  <a:pt x="540" y="389"/>
                  <a:pt x="540" y="389"/>
                </a:cubicBezTo>
                <a:cubicBezTo>
                  <a:pt x="540" y="390"/>
                  <a:pt x="540" y="390"/>
                  <a:pt x="540" y="390"/>
                </a:cubicBezTo>
                <a:cubicBezTo>
                  <a:pt x="539" y="391"/>
                  <a:pt x="539" y="392"/>
                  <a:pt x="539" y="393"/>
                </a:cubicBezTo>
                <a:cubicBezTo>
                  <a:pt x="538" y="393"/>
                  <a:pt x="538" y="393"/>
                  <a:pt x="538" y="393"/>
                </a:cubicBezTo>
                <a:cubicBezTo>
                  <a:pt x="539" y="393"/>
                  <a:pt x="539" y="393"/>
                  <a:pt x="539" y="393"/>
                </a:cubicBezTo>
                <a:cubicBezTo>
                  <a:pt x="539" y="394"/>
                  <a:pt x="541" y="395"/>
                  <a:pt x="542" y="396"/>
                </a:cubicBezTo>
                <a:cubicBezTo>
                  <a:pt x="543" y="397"/>
                  <a:pt x="543" y="398"/>
                  <a:pt x="544" y="399"/>
                </a:cubicBezTo>
                <a:cubicBezTo>
                  <a:pt x="544" y="399"/>
                  <a:pt x="543" y="400"/>
                  <a:pt x="543" y="401"/>
                </a:cubicBezTo>
                <a:cubicBezTo>
                  <a:pt x="542" y="401"/>
                  <a:pt x="540" y="401"/>
                  <a:pt x="539" y="400"/>
                </a:cubicBezTo>
                <a:cubicBezTo>
                  <a:pt x="538" y="400"/>
                  <a:pt x="536" y="400"/>
                  <a:pt x="535" y="400"/>
                </a:cubicBezTo>
                <a:cubicBezTo>
                  <a:pt x="534" y="400"/>
                  <a:pt x="534" y="400"/>
                  <a:pt x="534" y="400"/>
                </a:cubicBezTo>
                <a:cubicBezTo>
                  <a:pt x="534" y="400"/>
                  <a:pt x="534" y="400"/>
                  <a:pt x="534" y="400"/>
                </a:cubicBezTo>
                <a:cubicBezTo>
                  <a:pt x="533" y="401"/>
                  <a:pt x="533" y="402"/>
                  <a:pt x="532" y="402"/>
                </a:cubicBezTo>
                <a:cubicBezTo>
                  <a:pt x="532" y="403"/>
                  <a:pt x="532" y="403"/>
                  <a:pt x="532" y="403"/>
                </a:cubicBezTo>
                <a:cubicBezTo>
                  <a:pt x="532" y="403"/>
                  <a:pt x="532" y="403"/>
                  <a:pt x="532" y="403"/>
                </a:cubicBezTo>
                <a:cubicBezTo>
                  <a:pt x="532" y="404"/>
                  <a:pt x="533" y="405"/>
                  <a:pt x="534" y="407"/>
                </a:cubicBezTo>
                <a:cubicBezTo>
                  <a:pt x="535" y="408"/>
                  <a:pt x="535" y="409"/>
                  <a:pt x="536" y="410"/>
                </a:cubicBezTo>
                <a:cubicBezTo>
                  <a:pt x="535" y="410"/>
                  <a:pt x="534" y="411"/>
                  <a:pt x="533" y="412"/>
                </a:cubicBezTo>
                <a:cubicBezTo>
                  <a:pt x="532" y="411"/>
                  <a:pt x="531" y="411"/>
                  <a:pt x="530" y="410"/>
                </a:cubicBezTo>
                <a:cubicBezTo>
                  <a:pt x="529" y="409"/>
                  <a:pt x="527" y="409"/>
                  <a:pt x="526" y="408"/>
                </a:cubicBezTo>
                <a:cubicBezTo>
                  <a:pt x="526" y="408"/>
                  <a:pt x="526" y="408"/>
                  <a:pt x="526" y="408"/>
                </a:cubicBezTo>
                <a:cubicBezTo>
                  <a:pt x="525" y="408"/>
                  <a:pt x="525" y="408"/>
                  <a:pt x="525" y="408"/>
                </a:cubicBezTo>
                <a:cubicBezTo>
                  <a:pt x="525" y="409"/>
                  <a:pt x="524" y="409"/>
                  <a:pt x="523" y="410"/>
                </a:cubicBezTo>
                <a:cubicBezTo>
                  <a:pt x="522" y="410"/>
                  <a:pt x="522" y="410"/>
                  <a:pt x="522" y="410"/>
                </a:cubicBezTo>
                <a:cubicBezTo>
                  <a:pt x="522" y="410"/>
                  <a:pt x="522" y="410"/>
                  <a:pt x="522" y="410"/>
                </a:cubicBezTo>
                <a:cubicBezTo>
                  <a:pt x="523" y="412"/>
                  <a:pt x="523" y="413"/>
                  <a:pt x="523" y="415"/>
                </a:cubicBezTo>
                <a:cubicBezTo>
                  <a:pt x="523" y="416"/>
                  <a:pt x="524" y="417"/>
                  <a:pt x="524" y="418"/>
                </a:cubicBezTo>
                <a:cubicBezTo>
                  <a:pt x="523" y="418"/>
                  <a:pt x="522" y="419"/>
                  <a:pt x="521" y="419"/>
                </a:cubicBezTo>
                <a:cubicBezTo>
                  <a:pt x="520" y="419"/>
                  <a:pt x="519" y="418"/>
                  <a:pt x="519" y="417"/>
                </a:cubicBezTo>
                <a:cubicBezTo>
                  <a:pt x="517" y="416"/>
                  <a:pt x="516" y="415"/>
                  <a:pt x="515" y="414"/>
                </a:cubicBezTo>
                <a:cubicBezTo>
                  <a:pt x="515" y="414"/>
                  <a:pt x="515" y="414"/>
                  <a:pt x="515" y="414"/>
                </a:cubicBezTo>
                <a:cubicBezTo>
                  <a:pt x="515" y="414"/>
                  <a:pt x="515" y="414"/>
                  <a:pt x="515" y="414"/>
                </a:cubicBezTo>
                <a:cubicBezTo>
                  <a:pt x="513" y="414"/>
                  <a:pt x="512" y="415"/>
                  <a:pt x="511" y="415"/>
                </a:cubicBezTo>
                <a:cubicBezTo>
                  <a:pt x="511" y="415"/>
                  <a:pt x="511" y="415"/>
                  <a:pt x="511" y="415"/>
                </a:cubicBezTo>
                <a:cubicBezTo>
                  <a:pt x="511" y="415"/>
                  <a:pt x="511" y="415"/>
                  <a:pt x="511" y="415"/>
                </a:cubicBezTo>
                <a:cubicBezTo>
                  <a:pt x="511" y="417"/>
                  <a:pt x="511" y="418"/>
                  <a:pt x="510" y="420"/>
                </a:cubicBezTo>
                <a:cubicBezTo>
                  <a:pt x="510" y="421"/>
                  <a:pt x="510" y="422"/>
                  <a:pt x="510" y="423"/>
                </a:cubicBezTo>
                <a:cubicBezTo>
                  <a:pt x="509" y="423"/>
                  <a:pt x="508" y="423"/>
                  <a:pt x="507" y="423"/>
                </a:cubicBezTo>
                <a:cubicBezTo>
                  <a:pt x="506" y="423"/>
                  <a:pt x="506" y="422"/>
                  <a:pt x="505" y="421"/>
                </a:cubicBezTo>
                <a:cubicBezTo>
                  <a:pt x="504" y="419"/>
                  <a:pt x="504" y="418"/>
                  <a:pt x="503" y="417"/>
                </a:cubicBezTo>
                <a:cubicBezTo>
                  <a:pt x="503" y="417"/>
                  <a:pt x="503" y="417"/>
                  <a:pt x="503" y="417"/>
                </a:cubicBezTo>
                <a:cubicBezTo>
                  <a:pt x="502" y="417"/>
                  <a:pt x="502" y="417"/>
                  <a:pt x="502" y="417"/>
                </a:cubicBezTo>
                <a:cubicBezTo>
                  <a:pt x="501" y="417"/>
                  <a:pt x="500" y="417"/>
                  <a:pt x="499" y="417"/>
                </a:cubicBezTo>
                <a:cubicBezTo>
                  <a:pt x="499" y="417"/>
                  <a:pt x="499" y="417"/>
                  <a:pt x="499" y="417"/>
                </a:cubicBezTo>
                <a:cubicBezTo>
                  <a:pt x="499" y="417"/>
                  <a:pt x="499" y="417"/>
                  <a:pt x="499" y="417"/>
                </a:cubicBezTo>
                <a:cubicBezTo>
                  <a:pt x="498" y="418"/>
                  <a:pt x="497" y="420"/>
                  <a:pt x="497" y="421"/>
                </a:cubicBezTo>
                <a:cubicBezTo>
                  <a:pt x="496" y="422"/>
                  <a:pt x="496" y="423"/>
                  <a:pt x="495" y="424"/>
                </a:cubicBezTo>
                <a:cubicBezTo>
                  <a:pt x="494" y="424"/>
                  <a:pt x="493" y="424"/>
                  <a:pt x="492" y="424"/>
                </a:cubicBezTo>
                <a:cubicBezTo>
                  <a:pt x="492" y="423"/>
                  <a:pt x="492" y="422"/>
                  <a:pt x="491" y="421"/>
                </a:cubicBezTo>
                <a:cubicBezTo>
                  <a:pt x="491" y="419"/>
                  <a:pt x="491" y="418"/>
                  <a:pt x="490" y="417"/>
                </a:cubicBezTo>
                <a:cubicBezTo>
                  <a:pt x="490" y="416"/>
                  <a:pt x="490" y="416"/>
                  <a:pt x="490" y="416"/>
                </a:cubicBezTo>
                <a:cubicBezTo>
                  <a:pt x="490" y="416"/>
                  <a:pt x="490" y="416"/>
                  <a:pt x="490" y="416"/>
                </a:cubicBezTo>
                <a:cubicBezTo>
                  <a:pt x="489" y="416"/>
                  <a:pt x="488" y="416"/>
                  <a:pt x="486" y="416"/>
                </a:cubicBezTo>
                <a:cubicBezTo>
                  <a:pt x="486" y="416"/>
                  <a:pt x="486" y="416"/>
                  <a:pt x="486" y="416"/>
                </a:cubicBezTo>
                <a:cubicBezTo>
                  <a:pt x="486" y="416"/>
                  <a:pt x="486" y="416"/>
                  <a:pt x="486" y="416"/>
                </a:cubicBezTo>
                <a:cubicBezTo>
                  <a:pt x="485" y="417"/>
                  <a:pt x="484" y="418"/>
                  <a:pt x="483" y="419"/>
                </a:cubicBezTo>
                <a:cubicBezTo>
                  <a:pt x="482" y="420"/>
                  <a:pt x="481" y="421"/>
                  <a:pt x="481" y="422"/>
                </a:cubicBezTo>
                <a:cubicBezTo>
                  <a:pt x="480" y="421"/>
                  <a:pt x="479" y="421"/>
                  <a:pt x="478" y="421"/>
                </a:cubicBezTo>
                <a:cubicBezTo>
                  <a:pt x="478" y="420"/>
                  <a:pt x="478" y="418"/>
                  <a:pt x="478" y="417"/>
                </a:cubicBezTo>
                <a:cubicBezTo>
                  <a:pt x="478" y="416"/>
                  <a:pt x="478" y="414"/>
                  <a:pt x="478" y="413"/>
                </a:cubicBezTo>
                <a:cubicBezTo>
                  <a:pt x="478" y="413"/>
                  <a:pt x="478" y="413"/>
                  <a:pt x="478" y="413"/>
                </a:cubicBezTo>
                <a:cubicBezTo>
                  <a:pt x="478" y="413"/>
                  <a:pt x="478" y="413"/>
                  <a:pt x="478" y="413"/>
                </a:cubicBezTo>
                <a:cubicBezTo>
                  <a:pt x="477" y="412"/>
                  <a:pt x="476" y="412"/>
                  <a:pt x="475" y="411"/>
                </a:cubicBezTo>
                <a:cubicBezTo>
                  <a:pt x="475" y="411"/>
                  <a:pt x="475" y="411"/>
                  <a:pt x="475" y="411"/>
                </a:cubicBezTo>
                <a:cubicBezTo>
                  <a:pt x="474" y="411"/>
                  <a:pt x="474" y="411"/>
                  <a:pt x="474" y="411"/>
                </a:cubicBezTo>
                <a:cubicBezTo>
                  <a:pt x="473" y="412"/>
                  <a:pt x="472" y="413"/>
                  <a:pt x="470" y="414"/>
                </a:cubicBezTo>
                <a:cubicBezTo>
                  <a:pt x="469" y="414"/>
                  <a:pt x="468" y="415"/>
                  <a:pt x="468" y="415"/>
                </a:cubicBezTo>
                <a:cubicBezTo>
                  <a:pt x="467" y="415"/>
                  <a:pt x="466" y="414"/>
                  <a:pt x="465" y="414"/>
                </a:cubicBezTo>
                <a:cubicBezTo>
                  <a:pt x="465" y="413"/>
                  <a:pt x="466" y="412"/>
                  <a:pt x="466" y="411"/>
                </a:cubicBezTo>
                <a:cubicBezTo>
                  <a:pt x="467" y="409"/>
                  <a:pt x="467" y="408"/>
                  <a:pt x="468" y="407"/>
                </a:cubicBezTo>
                <a:cubicBezTo>
                  <a:pt x="468" y="406"/>
                  <a:pt x="468" y="406"/>
                  <a:pt x="468" y="406"/>
                </a:cubicBezTo>
                <a:cubicBezTo>
                  <a:pt x="468" y="406"/>
                  <a:pt x="468" y="406"/>
                  <a:pt x="468" y="406"/>
                </a:cubicBezTo>
                <a:cubicBezTo>
                  <a:pt x="467" y="405"/>
                  <a:pt x="466" y="405"/>
                  <a:pt x="465" y="404"/>
                </a:cubicBezTo>
                <a:cubicBezTo>
                  <a:pt x="465" y="404"/>
                  <a:pt x="465" y="404"/>
                  <a:pt x="465" y="404"/>
                </a:cubicBezTo>
                <a:cubicBezTo>
                  <a:pt x="465" y="404"/>
                  <a:pt x="465" y="404"/>
                  <a:pt x="465" y="404"/>
                </a:cubicBezTo>
                <a:cubicBezTo>
                  <a:pt x="463" y="404"/>
                  <a:pt x="462" y="405"/>
                  <a:pt x="460" y="405"/>
                </a:cubicBezTo>
                <a:cubicBezTo>
                  <a:pt x="459" y="405"/>
                  <a:pt x="458" y="406"/>
                  <a:pt x="457" y="406"/>
                </a:cubicBezTo>
                <a:cubicBezTo>
                  <a:pt x="456" y="405"/>
                  <a:pt x="456" y="405"/>
                  <a:pt x="455" y="404"/>
                </a:cubicBezTo>
                <a:cubicBezTo>
                  <a:pt x="456" y="403"/>
                  <a:pt x="456" y="402"/>
                  <a:pt x="457" y="401"/>
                </a:cubicBezTo>
                <a:cubicBezTo>
                  <a:pt x="458" y="400"/>
                  <a:pt x="459" y="399"/>
                  <a:pt x="460" y="398"/>
                </a:cubicBezTo>
                <a:cubicBezTo>
                  <a:pt x="460" y="397"/>
                  <a:pt x="460" y="397"/>
                  <a:pt x="460" y="397"/>
                </a:cubicBezTo>
                <a:cubicBezTo>
                  <a:pt x="460" y="397"/>
                  <a:pt x="460" y="397"/>
                  <a:pt x="460" y="397"/>
                </a:cubicBezTo>
                <a:cubicBezTo>
                  <a:pt x="459" y="396"/>
                  <a:pt x="459" y="395"/>
                  <a:pt x="458" y="394"/>
                </a:cubicBezTo>
                <a:cubicBezTo>
                  <a:pt x="458" y="394"/>
                  <a:pt x="458" y="394"/>
                  <a:pt x="458" y="394"/>
                </a:cubicBezTo>
                <a:cubicBezTo>
                  <a:pt x="458" y="394"/>
                  <a:pt x="458" y="394"/>
                  <a:pt x="458" y="394"/>
                </a:cubicBezTo>
                <a:cubicBezTo>
                  <a:pt x="456" y="394"/>
                  <a:pt x="455" y="394"/>
                  <a:pt x="453" y="394"/>
                </a:cubicBezTo>
                <a:cubicBezTo>
                  <a:pt x="452" y="394"/>
                  <a:pt x="450" y="394"/>
                  <a:pt x="449" y="394"/>
                </a:cubicBezTo>
                <a:cubicBezTo>
                  <a:pt x="449" y="393"/>
                  <a:pt x="449" y="393"/>
                  <a:pt x="448" y="392"/>
                </a:cubicBezTo>
                <a:cubicBezTo>
                  <a:pt x="449" y="391"/>
                  <a:pt x="450" y="390"/>
                  <a:pt x="451" y="390"/>
                </a:cubicBezTo>
                <a:cubicBezTo>
                  <a:pt x="452" y="389"/>
                  <a:pt x="454" y="388"/>
                  <a:pt x="455" y="387"/>
                </a:cubicBezTo>
                <a:cubicBezTo>
                  <a:pt x="455" y="387"/>
                  <a:pt x="455" y="387"/>
                  <a:pt x="455" y="387"/>
                </a:cubicBezTo>
                <a:cubicBezTo>
                  <a:pt x="455" y="387"/>
                  <a:pt x="455" y="387"/>
                  <a:pt x="455" y="387"/>
                </a:cubicBezTo>
                <a:cubicBezTo>
                  <a:pt x="455" y="386"/>
                  <a:pt x="454" y="385"/>
                  <a:pt x="454" y="384"/>
                </a:cubicBezTo>
                <a:cubicBezTo>
                  <a:pt x="454" y="383"/>
                  <a:pt x="454" y="383"/>
                  <a:pt x="454" y="383"/>
                </a:cubicBezTo>
                <a:cubicBezTo>
                  <a:pt x="454" y="383"/>
                  <a:pt x="454" y="383"/>
                  <a:pt x="454" y="383"/>
                </a:cubicBezTo>
                <a:cubicBezTo>
                  <a:pt x="453" y="383"/>
                  <a:pt x="451" y="382"/>
                  <a:pt x="449" y="382"/>
                </a:cubicBezTo>
                <a:cubicBezTo>
                  <a:pt x="448" y="382"/>
                  <a:pt x="447" y="382"/>
                  <a:pt x="446" y="381"/>
                </a:cubicBezTo>
                <a:cubicBezTo>
                  <a:pt x="446" y="381"/>
                  <a:pt x="446" y="380"/>
                  <a:pt x="446" y="380"/>
                </a:cubicBezTo>
                <a:cubicBezTo>
                  <a:pt x="446" y="379"/>
                  <a:pt x="446" y="379"/>
                  <a:pt x="446" y="378"/>
                </a:cubicBezTo>
                <a:cubicBezTo>
                  <a:pt x="447" y="378"/>
                  <a:pt x="448" y="378"/>
                  <a:pt x="449" y="377"/>
                </a:cubicBezTo>
                <a:cubicBezTo>
                  <a:pt x="451" y="377"/>
                  <a:pt x="452" y="376"/>
                  <a:pt x="453" y="376"/>
                </a:cubicBezTo>
                <a:cubicBezTo>
                  <a:pt x="454" y="375"/>
                  <a:pt x="454" y="375"/>
                  <a:pt x="454" y="375"/>
                </a:cubicBezTo>
                <a:cubicBezTo>
                  <a:pt x="454" y="375"/>
                  <a:pt x="454" y="375"/>
                  <a:pt x="454" y="375"/>
                </a:cubicBezTo>
                <a:cubicBezTo>
                  <a:pt x="454" y="374"/>
                  <a:pt x="454" y="373"/>
                  <a:pt x="454" y="372"/>
                </a:cubicBezTo>
                <a:cubicBezTo>
                  <a:pt x="454" y="372"/>
                  <a:pt x="454" y="372"/>
                  <a:pt x="454" y="372"/>
                </a:cubicBezTo>
                <a:cubicBezTo>
                  <a:pt x="454" y="372"/>
                  <a:pt x="454" y="372"/>
                  <a:pt x="454" y="372"/>
                </a:cubicBezTo>
                <a:cubicBezTo>
                  <a:pt x="453" y="371"/>
                  <a:pt x="451" y="370"/>
                  <a:pt x="450" y="369"/>
                </a:cubicBezTo>
                <a:cubicBezTo>
                  <a:pt x="449" y="369"/>
                  <a:pt x="448" y="368"/>
                  <a:pt x="447" y="368"/>
                </a:cubicBezTo>
                <a:cubicBezTo>
                  <a:pt x="447" y="367"/>
                  <a:pt x="447" y="366"/>
                  <a:pt x="447" y="365"/>
                </a:cubicBezTo>
                <a:cubicBezTo>
                  <a:pt x="448" y="365"/>
                  <a:pt x="450" y="365"/>
                  <a:pt x="451" y="365"/>
                </a:cubicBezTo>
                <a:cubicBezTo>
                  <a:pt x="453" y="365"/>
                  <a:pt x="454" y="365"/>
                  <a:pt x="456" y="364"/>
                </a:cubicBezTo>
                <a:cubicBezTo>
                  <a:pt x="456" y="364"/>
                  <a:pt x="456" y="364"/>
                  <a:pt x="456" y="364"/>
                </a:cubicBezTo>
                <a:cubicBezTo>
                  <a:pt x="456" y="364"/>
                  <a:pt x="456" y="364"/>
                  <a:pt x="456" y="364"/>
                </a:cubicBezTo>
                <a:cubicBezTo>
                  <a:pt x="456" y="363"/>
                  <a:pt x="457" y="362"/>
                  <a:pt x="457" y="361"/>
                </a:cubicBezTo>
                <a:cubicBezTo>
                  <a:pt x="457" y="361"/>
                  <a:pt x="457" y="361"/>
                  <a:pt x="457" y="361"/>
                </a:cubicBezTo>
                <a:cubicBezTo>
                  <a:pt x="457" y="361"/>
                  <a:pt x="457" y="361"/>
                  <a:pt x="457" y="361"/>
                </a:cubicBezTo>
                <a:cubicBezTo>
                  <a:pt x="456" y="360"/>
                  <a:pt x="455" y="359"/>
                  <a:pt x="454" y="357"/>
                </a:cubicBezTo>
                <a:cubicBezTo>
                  <a:pt x="453" y="357"/>
                  <a:pt x="452" y="356"/>
                  <a:pt x="451" y="355"/>
                </a:cubicBezTo>
                <a:cubicBezTo>
                  <a:pt x="452" y="354"/>
                  <a:pt x="452" y="353"/>
                  <a:pt x="453" y="353"/>
                </a:cubicBezTo>
                <a:cubicBezTo>
                  <a:pt x="454" y="353"/>
                  <a:pt x="455" y="353"/>
                  <a:pt x="457" y="353"/>
                </a:cubicBezTo>
                <a:cubicBezTo>
                  <a:pt x="458" y="354"/>
                  <a:pt x="460" y="354"/>
                  <a:pt x="461" y="354"/>
                </a:cubicBezTo>
                <a:cubicBezTo>
                  <a:pt x="461" y="354"/>
                  <a:pt x="461" y="354"/>
                  <a:pt x="461" y="354"/>
                </a:cubicBezTo>
                <a:cubicBezTo>
                  <a:pt x="462" y="354"/>
                  <a:pt x="462" y="354"/>
                  <a:pt x="462" y="354"/>
                </a:cubicBezTo>
                <a:cubicBezTo>
                  <a:pt x="462" y="353"/>
                  <a:pt x="463" y="352"/>
                  <a:pt x="464" y="351"/>
                </a:cubicBezTo>
                <a:cubicBezTo>
                  <a:pt x="464" y="351"/>
                  <a:pt x="464" y="351"/>
                  <a:pt x="464" y="351"/>
                </a:cubicBezTo>
                <a:cubicBezTo>
                  <a:pt x="464" y="351"/>
                  <a:pt x="464" y="351"/>
                  <a:pt x="464" y="351"/>
                </a:cubicBezTo>
                <a:cubicBezTo>
                  <a:pt x="463" y="350"/>
                  <a:pt x="462" y="348"/>
                  <a:pt x="462" y="347"/>
                </a:cubicBezTo>
                <a:cubicBezTo>
                  <a:pt x="461" y="346"/>
                  <a:pt x="461" y="345"/>
                  <a:pt x="460" y="344"/>
                </a:cubicBezTo>
                <a:cubicBezTo>
                  <a:pt x="461" y="343"/>
                  <a:pt x="462" y="343"/>
                  <a:pt x="462" y="342"/>
                </a:cubicBezTo>
                <a:cubicBezTo>
                  <a:pt x="463" y="343"/>
                  <a:pt x="464" y="343"/>
                  <a:pt x="466" y="344"/>
                </a:cubicBezTo>
                <a:cubicBezTo>
                  <a:pt x="467" y="344"/>
                  <a:pt x="469" y="345"/>
                  <a:pt x="470" y="346"/>
                </a:cubicBezTo>
                <a:cubicBezTo>
                  <a:pt x="470" y="346"/>
                  <a:pt x="470" y="346"/>
                  <a:pt x="470" y="346"/>
                </a:cubicBezTo>
                <a:cubicBezTo>
                  <a:pt x="470" y="346"/>
                  <a:pt x="470" y="346"/>
                  <a:pt x="470" y="346"/>
                </a:cubicBezTo>
                <a:cubicBezTo>
                  <a:pt x="471" y="345"/>
                  <a:pt x="472" y="344"/>
                  <a:pt x="473" y="344"/>
                </a:cubicBezTo>
                <a:cubicBezTo>
                  <a:pt x="473" y="344"/>
                  <a:pt x="473" y="344"/>
                  <a:pt x="473" y="344"/>
                </a:cubicBezTo>
                <a:cubicBezTo>
                  <a:pt x="473" y="343"/>
                  <a:pt x="473" y="343"/>
                  <a:pt x="473" y="343"/>
                </a:cubicBezTo>
                <a:cubicBezTo>
                  <a:pt x="473" y="342"/>
                  <a:pt x="473" y="341"/>
                  <a:pt x="472" y="339"/>
                </a:cubicBezTo>
                <a:cubicBezTo>
                  <a:pt x="472" y="338"/>
                  <a:pt x="472" y="337"/>
                  <a:pt x="472" y="336"/>
                </a:cubicBezTo>
                <a:cubicBezTo>
                  <a:pt x="473" y="335"/>
                  <a:pt x="474" y="335"/>
                  <a:pt x="475" y="334"/>
                </a:cubicBezTo>
                <a:cubicBezTo>
                  <a:pt x="475" y="335"/>
                  <a:pt x="476" y="336"/>
                  <a:pt x="477" y="337"/>
                </a:cubicBezTo>
                <a:cubicBezTo>
                  <a:pt x="478" y="338"/>
                  <a:pt x="480" y="339"/>
                  <a:pt x="481" y="340"/>
                </a:cubicBezTo>
                <a:cubicBezTo>
                  <a:pt x="481" y="340"/>
                  <a:pt x="481" y="340"/>
                  <a:pt x="481" y="340"/>
                </a:cubicBezTo>
                <a:cubicBezTo>
                  <a:pt x="481" y="340"/>
                  <a:pt x="481" y="340"/>
                  <a:pt x="481" y="340"/>
                </a:cubicBezTo>
                <a:cubicBezTo>
                  <a:pt x="482" y="339"/>
                  <a:pt x="483" y="339"/>
                  <a:pt x="484" y="339"/>
                </a:cubicBezTo>
                <a:cubicBezTo>
                  <a:pt x="485" y="339"/>
                  <a:pt x="485" y="339"/>
                  <a:pt x="485" y="339"/>
                </a:cubicBezTo>
                <a:cubicBezTo>
                  <a:pt x="485" y="338"/>
                  <a:pt x="485" y="338"/>
                  <a:pt x="485" y="338"/>
                </a:cubicBezTo>
                <a:cubicBezTo>
                  <a:pt x="485" y="337"/>
                  <a:pt x="485" y="336"/>
                  <a:pt x="485" y="334"/>
                </a:cubicBezTo>
                <a:cubicBezTo>
                  <a:pt x="485" y="333"/>
                  <a:pt x="485" y="332"/>
                  <a:pt x="486" y="331"/>
                </a:cubicBezTo>
                <a:cubicBezTo>
                  <a:pt x="487" y="331"/>
                  <a:pt x="488" y="330"/>
                  <a:pt x="489" y="330"/>
                </a:cubicBezTo>
                <a:cubicBezTo>
                  <a:pt x="489" y="331"/>
                  <a:pt x="490" y="332"/>
                  <a:pt x="490" y="333"/>
                </a:cubicBezTo>
                <a:cubicBezTo>
                  <a:pt x="491" y="334"/>
                  <a:pt x="492" y="336"/>
                  <a:pt x="493" y="337"/>
                </a:cubicBezTo>
                <a:cubicBezTo>
                  <a:pt x="493" y="337"/>
                  <a:pt x="493" y="337"/>
                  <a:pt x="493" y="337"/>
                </a:cubicBezTo>
                <a:cubicBezTo>
                  <a:pt x="493" y="337"/>
                  <a:pt x="493" y="337"/>
                  <a:pt x="493" y="337"/>
                </a:cubicBezTo>
                <a:cubicBezTo>
                  <a:pt x="494" y="337"/>
                  <a:pt x="496" y="337"/>
                  <a:pt x="497" y="337"/>
                </a:cubicBezTo>
                <a:cubicBezTo>
                  <a:pt x="497" y="337"/>
                  <a:pt x="497" y="337"/>
                  <a:pt x="497" y="337"/>
                </a:cubicBezTo>
                <a:cubicBezTo>
                  <a:pt x="497" y="337"/>
                  <a:pt x="497" y="337"/>
                  <a:pt x="497" y="337"/>
                </a:cubicBezTo>
                <a:cubicBezTo>
                  <a:pt x="498" y="335"/>
                  <a:pt x="498" y="334"/>
                  <a:pt x="499" y="333"/>
                </a:cubicBezTo>
                <a:cubicBezTo>
                  <a:pt x="500" y="332"/>
                  <a:pt x="500" y="330"/>
                  <a:pt x="500" y="330"/>
                </a:cubicBezTo>
                <a:cubicBezTo>
                  <a:pt x="501" y="330"/>
                  <a:pt x="502" y="330"/>
                  <a:pt x="504" y="330"/>
                </a:cubicBezTo>
                <a:cubicBezTo>
                  <a:pt x="504" y="331"/>
                  <a:pt x="504" y="332"/>
                  <a:pt x="504" y="333"/>
                </a:cubicBezTo>
                <a:cubicBezTo>
                  <a:pt x="505" y="334"/>
                  <a:pt x="505" y="336"/>
                  <a:pt x="506" y="337"/>
                </a:cubicBezTo>
                <a:cubicBezTo>
                  <a:pt x="506" y="337"/>
                  <a:pt x="506" y="337"/>
                  <a:pt x="506" y="337"/>
                </a:cubicBezTo>
                <a:cubicBezTo>
                  <a:pt x="506" y="337"/>
                  <a:pt x="506" y="337"/>
                  <a:pt x="506" y="337"/>
                </a:cubicBezTo>
                <a:cubicBezTo>
                  <a:pt x="507" y="338"/>
                  <a:pt x="508" y="338"/>
                  <a:pt x="509" y="338"/>
                </a:cubicBezTo>
                <a:cubicBezTo>
                  <a:pt x="510" y="338"/>
                  <a:pt x="510" y="338"/>
                  <a:pt x="510" y="338"/>
                </a:cubicBezTo>
                <a:cubicBezTo>
                  <a:pt x="510" y="338"/>
                  <a:pt x="510" y="338"/>
                  <a:pt x="510" y="338"/>
                </a:cubicBezTo>
                <a:cubicBezTo>
                  <a:pt x="511" y="337"/>
                  <a:pt x="512" y="336"/>
                  <a:pt x="513" y="335"/>
                </a:cubicBezTo>
                <a:cubicBezTo>
                  <a:pt x="514" y="334"/>
                  <a:pt x="514" y="333"/>
                  <a:pt x="515" y="332"/>
                </a:cubicBezTo>
                <a:cubicBezTo>
                  <a:pt x="516" y="332"/>
                  <a:pt x="517" y="333"/>
                  <a:pt x="518" y="333"/>
                </a:cubicBezTo>
                <a:cubicBezTo>
                  <a:pt x="518" y="334"/>
                  <a:pt x="518" y="335"/>
                  <a:pt x="518" y="336"/>
                </a:cubicBezTo>
                <a:cubicBezTo>
                  <a:pt x="518" y="338"/>
                  <a:pt x="517" y="340"/>
                  <a:pt x="518" y="341"/>
                </a:cubicBezTo>
                <a:cubicBezTo>
                  <a:pt x="518" y="341"/>
                  <a:pt x="518" y="341"/>
                  <a:pt x="518" y="341"/>
                </a:cubicBezTo>
                <a:cubicBezTo>
                  <a:pt x="518" y="341"/>
                  <a:pt x="518" y="341"/>
                  <a:pt x="518" y="341"/>
                </a:cubicBezTo>
                <a:cubicBezTo>
                  <a:pt x="519" y="342"/>
                  <a:pt x="520" y="342"/>
                  <a:pt x="521" y="343"/>
                </a:cubicBezTo>
                <a:cubicBezTo>
                  <a:pt x="521" y="343"/>
                  <a:pt x="521" y="343"/>
                  <a:pt x="521" y="343"/>
                </a:cubicBezTo>
                <a:cubicBezTo>
                  <a:pt x="521" y="343"/>
                  <a:pt x="521" y="343"/>
                  <a:pt x="521" y="343"/>
                </a:cubicBezTo>
                <a:cubicBezTo>
                  <a:pt x="522" y="342"/>
                  <a:pt x="524" y="341"/>
                  <a:pt x="525" y="340"/>
                </a:cubicBezTo>
                <a:cubicBezTo>
                  <a:pt x="526" y="340"/>
                  <a:pt x="527" y="339"/>
                  <a:pt x="528" y="338"/>
                </a:cubicBezTo>
                <a:cubicBezTo>
                  <a:pt x="529" y="339"/>
                  <a:pt x="530" y="339"/>
                  <a:pt x="531" y="340"/>
                </a:cubicBezTo>
                <a:cubicBezTo>
                  <a:pt x="530" y="341"/>
                  <a:pt x="530" y="342"/>
                  <a:pt x="529" y="343"/>
                </a:cubicBezTo>
                <a:cubicBezTo>
                  <a:pt x="529" y="345"/>
                  <a:pt x="528" y="346"/>
                  <a:pt x="528" y="347"/>
                </a:cubicBezTo>
                <a:cubicBezTo>
                  <a:pt x="528" y="347"/>
                  <a:pt x="528" y="347"/>
                  <a:pt x="528" y="347"/>
                </a:cubicBezTo>
                <a:cubicBezTo>
                  <a:pt x="528" y="348"/>
                  <a:pt x="528" y="348"/>
                  <a:pt x="528" y="348"/>
                </a:cubicBezTo>
                <a:cubicBezTo>
                  <a:pt x="529" y="348"/>
                  <a:pt x="530" y="349"/>
                  <a:pt x="531" y="350"/>
                </a:cubicBezTo>
                <a:cubicBezTo>
                  <a:pt x="531" y="350"/>
                  <a:pt x="531" y="350"/>
                  <a:pt x="531" y="350"/>
                </a:cubicBezTo>
                <a:cubicBezTo>
                  <a:pt x="531" y="350"/>
                  <a:pt x="531" y="350"/>
                  <a:pt x="531" y="350"/>
                </a:cubicBezTo>
                <a:cubicBezTo>
                  <a:pt x="532" y="350"/>
                  <a:pt x="534" y="349"/>
                  <a:pt x="535" y="349"/>
                </a:cubicBezTo>
                <a:cubicBezTo>
                  <a:pt x="537" y="348"/>
                  <a:pt x="538" y="348"/>
                  <a:pt x="539" y="348"/>
                </a:cubicBezTo>
                <a:cubicBezTo>
                  <a:pt x="540" y="348"/>
                  <a:pt x="540" y="349"/>
                  <a:pt x="541" y="350"/>
                </a:cubicBezTo>
                <a:cubicBezTo>
                  <a:pt x="540" y="351"/>
                  <a:pt x="539" y="352"/>
                  <a:pt x="539" y="353"/>
                </a:cubicBezTo>
                <a:cubicBezTo>
                  <a:pt x="538" y="354"/>
                  <a:pt x="537" y="355"/>
                  <a:pt x="536" y="356"/>
                </a:cubicBezTo>
                <a:cubicBezTo>
                  <a:pt x="536" y="356"/>
                  <a:pt x="536" y="356"/>
                  <a:pt x="536" y="356"/>
                </a:cubicBezTo>
                <a:cubicBezTo>
                  <a:pt x="536" y="357"/>
                  <a:pt x="536" y="357"/>
                  <a:pt x="536" y="357"/>
                </a:cubicBezTo>
                <a:cubicBezTo>
                  <a:pt x="537" y="357"/>
                  <a:pt x="537" y="358"/>
                  <a:pt x="538" y="359"/>
                </a:cubicBezTo>
                <a:cubicBezTo>
                  <a:pt x="538" y="360"/>
                  <a:pt x="538" y="360"/>
                  <a:pt x="538" y="360"/>
                </a:cubicBezTo>
                <a:cubicBezTo>
                  <a:pt x="538" y="360"/>
                  <a:pt x="538" y="360"/>
                  <a:pt x="538" y="360"/>
                </a:cubicBezTo>
                <a:cubicBezTo>
                  <a:pt x="539" y="360"/>
                  <a:pt x="541" y="360"/>
                  <a:pt x="543" y="359"/>
                </a:cubicBezTo>
                <a:cubicBezTo>
                  <a:pt x="544" y="359"/>
                  <a:pt x="545" y="359"/>
                  <a:pt x="546" y="359"/>
                </a:cubicBezTo>
                <a:cubicBezTo>
                  <a:pt x="547" y="360"/>
                  <a:pt x="547" y="361"/>
                  <a:pt x="547" y="362"/>
                </a:cubicBezTo>
                <a:cubicBezTo>
                  <a:pt x="547" y="363"/>
                  <a:pt x="546" y="363"/>
                  <a:pt x="545" y="364"/>
                </a:cubicBezTo>
                <a:cubicBezTo>
                  <a:pt x="543" y="365"/>
                  <a:pt x="542" y="366"/>
                  <a:pt x="541" y="367"/>
                </a:cubicBezTo>
                <a:cubicBezTo>
                  <a:pt x="541" y="367"/>
                  <a:pt x="541" y="367"/>
                  <a:pt x="541" y="367"/>
                </a:cubicBezTo>
                <a:cubicBezTo>
                  <a:pt x="541" y="367"/>
                  <a:pt x="541" y="367"/>
                  <a:pt x="541" y="367"/>
                </a:cubicBezTo>
                <a:cubicBezTo>
                  <a:pt x="541" y="368"/>
                  <a:pt x="541" y="369"/>
                  <a:pt x="541" y="370"/>
                </a:cubicBezTo>
                <a:cubicBezTo>
                  <a:pt x="542" y="370"/>
                  <a:pt x="542" y="370"/>
                  <a:pt x="542" y="370"/>
                </a:cubicBezTo>
                <a:cubicBezTo>
                  <a:pt x="542" y="370"/>
                  <a:pt x="542" y="370"/>
                  <a:pt x="542" y="370"/>
                </a:cubicBezTo>
                <a:cubicBezTo>
                  <a:pt x="543" y="371"/>
                  <a:pt x="545" y="371"/>
                  <a:pt x="546" y="372"/>
                </a:cubicBezTo>
                <a:cubicBezTo>
                  <a:pt x="547" y="372"/>
                  <a:pt x="549" y="372"/>
                  <a:pt x="550" y="372"/>
                </a:cubicBezTo>
                <a:close/>
                <a:moveTo>
                  <a:pt x="452" y="247"/>
                </a:moveTo>
                <a:cubicBezTo>
                  <a:pt x="494" y="225"/>
                  <a:pt x="494" y="225"/>
                  <a:pt x="494" y="225"/>
                </a:cubicBezTo>
                <a:cubicBezTo>
                  <a:pt x="494" y="224"/>
                  <a:pt x="494" y="224"/>
                  <a:pt x="494" y="224"/>
                </a:cubicBezTo>
                <a:cubicBezTo>
                  <a:pt x="494" y="222"/>
                  <a:pt x="494" y="220"/>
                  <a:pt x="494" y="218"/>
                </a:cubicBezTo>
                <a:cubicBezTo>
                  <a:pt x="494" y="216"/>
                  <a:pt x="494" y="214"/>
                  <a:pt x="494" y="212"/>
                </a:cubicBezTo>
                <a:cubicBezTo>
                  <a:pt x="494" y="212"/>
                  <a:pt x="494" y="212"/>
                  <a:pt x="494" y="212"/>
                </a:cubicBezTo>
                <a:cubicBezTo>
                  <a:pt x="452" y="190"/>
                  <a:pt x="452" y="190"/>
                  <a:pt x="452" y="190"/>
                </a:cubicBezTo>
                <a:cubicBezTo>
                  <a:pt x="452" y="191"/>
                  <a:pt x="452" y="191"/>
                  <a:pt x="452" y="191"/>
                </a:cubicBezTo>
                <a:cubicBezTo>
                  <a:pt x="448" y="199"/>
                  <a:pt x="446" y="209"/>
                  <a:pt x="446" y="218"/>
                </a:cubicBezTo>
                <a:cubicBezTo>
                  <a:pt x="446" y="228"/>
                  <a:pt x="448" y="237"/>
                  <a:pt x="452" y="246"/>
                </a:cubicBezTo>
                <a:lnTo>
                  <a:pt x="452" y="247"/>
                </a:lnTo>
                <a:close/>
                <a:moveTo>
                  <a:pt x="448" y="65"/>
                </a:moveTo>
                <a:cubicBezTo>
                  <a:pt x="468" y="54"/>
                  <a:pt x="468" y="54"/>
                  <a:pt x="468" y="54"/>
                </a:cubicBezTo>
                <a:cubicBezTo>
                  <a:pt x="468" y="54"/>
                  <a:pt x="468" y="54"/>
                  <a:pt x="468" y="54"/>
                </a:cubicBezTo>
                <a:cubicBezTo>
                  <a:pt x="468" y="53"/>
                  <a:pt x="468" y="52"/>
                  <a:pt x="468" y="51"/>
                </a:cubicBezTo>
                <a:cubicBezTo>
                  <a:pt x="468" y="50"/>
                  <a:pt x="468" y="49"/>
                  <a:pt x="468" y="48"/>
                </a:cubicBezTo>
                <a:cubicBezTo>
                  <a:pt x="468" y="48"/>
                  <a:pt x="468" y="48"/>
                  <a:pt x="468" y="48"/>
                </a:cubicBezTo>
                <a:cubicBezTo>
                  <a:pt x="448" y="38"/>
                  <a:pt x="448" y="38"/>
                  <a:pt x="448" y="38"/>
                </a:cubicBezTo>
                <a:cubicBezTo>
                  <a:pt x="447" y="38"/>
                  <a:pt x="447" y="38"/>
                  <a:pt x="447" y="38"/>
                </a:cubicBezTo>
                <a:cubicBezTo>
                  <a:pt x="445" y="42"/>
                  <a:pt x="444" y="47"/>
                  <a:pt x="444" y="51"/>
                </a:cubicBezTo>
                <a:cubicBezTo>
                  <a:pt x="444" y="56"/>
                  <a:pt x="445" y="60"/>
                  <a:pt x="447" y="65"/>
                </a:cubicBezTo>
                <a:lnTo>
                  <a:pt x="448" y="65"/>
                </a:lnTo>
                <a:close/>
                <a:moveTo>
                  <a:pt x="456" y="516"/>
                </a:moveTo>
                <a:cubicBezTo>
                  <a:pt x="457" y="517"/>
                  <a:pt x="457" y="517"/>
                  <a:pt x="457" y="517"/>
                </a:cubicBezTo>
                <a:cubicBezTo>
                  <a:pt x="458" y="516"/>
                  <a:pt x="458" y="516"/>
                  <a:pt x="458" y="516"/>
                </a:cubicBezTo>
                <a:cubicBezTo>
                  <a:pt x="460" y="513"/>
                  <a:pt x="462" y="511"/>
                  <a:pt x="466" y="509"/>
                </a:cubicBezTo>
                <a:cubicBezTo>
                  <a:pt x="466" y="509"/>
                  <a:pt x="466" y="509"/>
                  <a:pt x="466" y="509"/>
                </a:cubicBezTo>
                <a:cubicBezTo>
                  <a:pt x="466" y="508"/>
                  <a:pt x="466" y="508"/>
                  <a:pt x="466" y="508"/>
                </a:cubicBezTo>
                <a:cubicBezTo>
                  <a:pt x="465" y="495"/>
                  <a:pt x="469" y="476"/>
                  <a:pt x="476" y="466"/>
                </a:cubicBezTo>
                <a:cubicBezTo>
                  <a:pt x="476" y="464"/>
                  <a:pt x="476" y="464"/>
                  <a:pt x="476" y="464"/>
                </a:cubicBezTo>
                <a:cubicBezTo>
                  <a:pt x="475" y="464"/>
                  <a:pt x="475" y="464"/>
                  <a:pt x="475" y="464"/>
                </a:cubicBezTo>
                <a:cubicBezTo>
                  <a:pt x="474" y="465"/>
                  <a:pt x="473" y="465"/>
                  <a:pt x="472" y="465"/>
                </a:cubicBezTo>
                <a:cubicBezTo>
                  <a:pt x="463" y="465"/>
                  <a:pt x="453" y="468"/>
                  <a:pt x="445" y="472"/>
                </a:cubicBezTo>
                <a:cubicBezTo>
                  <a:pt x="444" y="472"/>
                  <a:pt x="444" y="472"/>
                  <a:pt x="444" y="472"/>
                </a:cubicBezTo>
                <a:cubicBezTo>
                  <a:pt x="444" y="473"/>
                  <a:pt x="444" y="473"/>
                  <a:pt x="444" y="473"/>
                </a:cubicBezTo>
                <a:cubicBezTo>
                  <a:pt x="441" y="483"/>
                  <a:pt x="444" y="502"/>
                  <a:pt x="456" y="516"/>
                </a:cubicBezTo>
                <a:close/>
                <a:moveTo>
                  <a:pt x="541" y="1052"/>
                </a:moveTo>
                <a:cubicBezTo>
                  <a:pt x="541" y="1053"/>
                  <a:pt x="541" y="1053"/>
                  <a:pt x="541" y="1054"/>
                </a:cubicBezTo>
                <a:cubicBezTo>
                  <a:pt x="541" y="1054"/>
                  <a:pt x="541" y="1054"/>
                  <a:pt x="541" y="1055"/>
                </a:cubicBezTo>
                <a:cubicBezTo>
                  <a:pt x="541" y="1055"/>
                  <a:pt x="541" y="1055"/>
                  <a:pt x="541" y="1055"/>
                </a:cubicBezTo>
                <a:cubicBezTo>
                  <a:pt x="540" y="1055"/>
                  <a:pt x="539" y="1055"/>
                  <a:pt x="538" y="1056"/>
                </a:cubicBezTo>
                <a:cubicBezTo>
                  <a:pt x="538" y="1056"/>
                  <a:pt x="537" y="1056"/>
                  <a:pt x="536" y="1056"/>
                </a:cubicBezTo>
                <a:cubicBezTo>
                  <a:pt x="536" y="1056"/>
                  <a:pt x="536" y="1056"/>
                  <a:pt x="536" y="1056"/>
                </a:cubicBezTo>
                <a:cubicBezTo>
                  <a:pt x="536" y="1057"/>
                  <a:pt x="536" y="1057"/>
                  <a:pt x="536" y="1057"/>
                </a:cubicBezTo>
                <a:cubicBezTo>
                  <a:pt x="536" y="1058"/>
                  <a:pt x="535" y="1059"/>
                  <a:pt x="535" y="1060"/>
                </a:cubicBezTo>
                <a:cubicBezTo>
                  <a:pt x="535" y="1061"/>
                  <a:pt x="535" y="1061"/>
                  <a:pt x="535" y="1061"/>
                </a:cubicBezTo>
                <a:cubicBezTo>
                  <a:pt x="535" y="1061"/>
                  <a:pt x="535" y="1061"/>
                  <a:pt x="535" y="1061"/>
                </a:cubicBezTo>
                <a:cubicBezTo>
                  <a:pt x="536" y="1061"/>
                  <a:pt x="537" y="1062"/>
                  <a:pt x="538" y="1062"/>
                </a:cubicBezTo>
                <a:cubicBezTo>
                  <a:pt x="538" y="1062"/>
                  <a:pt x="539" y="1063"/>
                  <a:pt x="540" y="1063"/>
                </a:cubicBezTo>
                <a:cubicBezTo>
                  <a:pt x="540" y="1064"/>
                  <a:pt x="539" y="1065"/>
                  <a:pt x="539" y="1066"/>
                </a:cubicBezTo>
                <a:cubicBezTo>
                  <a:pt x="538" y="1066"/>
                  <a:pt x="537" y="1066"/>
                  <a:pt x="537" y="1066"/>
                </a:cubicBezTo>
                <a:cubicBezTo>
                  <a:pt x="536" y="1066"/>
                  <a:pt x="535" y="1066"/>
                  <a:pt x="534" y="1066"/>
                </a:cubicBezTo>
                <a:cubicBezTo>
                  <a:pt x="534" y="1066"/>
                  <a:pt x="534" y="1066"/>
                  <a:pt x="534" y="1066"/>
                </a:cubicBezTo>
                <a:cubicBezTo>
                  <a:pt x="534" y="1066"/>
                  <a:pt x="534" y="1066"/>
                  <a:pt x="534" y="1066"/>
                </a:cubicBezTo>
                <a:cubicBezTo>
                  <a:pt x="533" y="1067"/>
                  <a:pt x="533" y="1069"/>
                  <a:pt x="532" y="1070"/>
                </a:cubicBezTo>
                <a:cubicBezTo>
                  <a:pt x="532" y="1070"/>
                  <a:pt x="532" y="1070"/>
                  <a:pt x="532" y="1070"/>
                </a:cubicBezTo>
                <a:cubicBezTo>
                  <a:pt x="532" y="1070"/>
                  <a:pt x="532" y="1070"/>
                  <a:pt x="532" y="1070"/>
                </a:cubicBezTo>
                <a:cubicBezTo>
                  <a:pt x="533" y="1071"/>
                  <a:pt x="534" y="1071"/>
                  <a:pt x="534" y="1072"/>
                </a:cubicBezTo>
                <a:cubicBezTo>
                  <a:pt x="535" y="1072"/>
                  <a:pt x="536" y="1073"/>
                  <a:pt x="536" y="1073"/>
                </a:cubicBezTo>
                <a:cubicBezTo>
                  <a:pt x="536" y="1074"/>
                  <a:pt x="535" y="1075"/>
                  <a:pt x="535" y="1076"/>
                </a:cubicBezTo>
                <a:cubicBezTo>
                  <a:pt x="534" y="1076"/>
                  <a:pt x="533" y="1075"/>
                  <a:pt x="532" y="1075"/>
                </a:cubicBezTo>
                <a:cubicBezTo>
                  <a:pt x="532" y="1075"/>
                  <a:pt x="531" y="1075"/>
                  <a:pt x="530" y="1075"/>
                </a:cubicBezTo>
                <a:cubicBezTo>
                  <a:pt x="530" y="1075"/>
                  <a:pt x="530" y="1075"/>
                  <a:pt x="530" y="1075"/>
                </a:cubicBezTo>
                <a:cubicBezTo>
                  <a:pt x="529" y="1075"/>
                  <a:pt x="529" y="1075"/>
                  <a:pt x="529" y="1075"/>
                </a:cubicBezTo>
                <a:cubicBezTo>
                  <a:pt x="529" y="1076"/>
                  <a:pt x="528" y="1077"/>
                  <a:pt x="527" y="1078"/>
                </a:cubicBezTo>
                <a:cubicBezTo>
                  <a:pt x="527" y="1079"/>
                  <a:pt x="527" y="1079"/>
                  <a:pt x="527" y="1079"/>
                </a:cubicBezTo>
                <a:cubicBezTo>
                  <a:pt x="527" y="1079"/>
                  <a:pt x="527" y="1079"/>
                  <a:pt x="527" y="1079"/>
                </a:cubicBezTo>
                <a:cubicBezTo>
                  <a:pt x="528" y="1079"/>
                  <a:pt x="528" y="1080"/>
                  <a:pt x="529" y="1081"/>
                </a:cubicBezTo>
                <a:cubicBezTo>
                  <a:pt x="529" y="1081"/>
                  <a:pt x="530" y="1082"/>
                  <a:pt x="530" y="1083"/>
                </a:cubicBezTo>
                <a:cubicBezTo>
                  <a:pt x="530" y="1083"/>
                  <a:pt x="529" y="1084"/>
                  <a:pt x="528" y="1085"/>
                </a:cubicBezTo>
                <a:cubicBezTo>
                  <a:pt x="528" y="1084"/>
                  <a:pt x="527" y="1084"/>
                  <a:pt x="526" y="1084"/>
                </a:cubicBezTo>
                <a:cubicBezTo>
                  <a:pt x="525" y="1084"/>
                  <a:pt x="524" y="1083"/>
                  <a:pt x="524" y="1083"/>
                </a:cubicBezTo>
                <a:cubicBezTo>
                  <a:pt x="523" y="1083"/>
                  <a:pt x="523" y="1083"/>
                  <a:pt x="523" y="1083"/>
                </a:cubicBezTo>
                <a:cubicBezTo>
                  <a:pt x="523" y="1083"/>
                  <a:pt x="523" y="1083"/>
                  <a:pt x="523" y="1083"/>
                </a:cubicBezTo>
                <a:cubicBezTo>
                  <a:pt x="522" y="1084"/>
                  <a:pt x="521" y="1085"/>
                  <a:pt x="520" y="1086"/>
                </a:cubicBezTo>
                <a:cubicBezTo>
                  <a:pt x="520" y="1086"/>
                  <a:pt x="520" y="1086"/>
                  <a:pt x="520" y="1086"/>
                </a:cubicBezTo>
                <a:cubicBezTo>
                  <a:pt x="520" y="1086"/>
                  <a:pt x="520" y="1086"/>
                  <a:pt x="520" y="1086"/>
                </a:cubicBezTo>
                <a:cubicBezTo>
                  <a:pt x="520" y="1087"/>
                  <a:pt x="521" y="1088"/>
                  <a:pt x="521" y="1088"/>
                </a:cubicBezTo>
                <a:cubicBezTo>
                  <a:pt x="521" y="1089"/>
                  <a:pt x="522" y="1090"/>
                  <a:pt x="522" y="1090"/>
                </a:cubicBezTo>
                <a:cubicBezTo>
                  <a:pt x="521" y="1091"/>
                  <a:pt x="520" y="1092"/>
                  <a:pt x="520" y="1092"/>
                </a:cubicBezTo>
                <a:cubicBezTo>
                  <a:pt x="519" y="1092"/>
                  <a:pt x="518" y="1091"/>
                  <a:pt x="518" y="1091"/>
                </a:cubicBezTo>
                <a:cubicBezTo>
                  <a:pt x="517" y="1090"/>
                  <a:pt x="516" y="1090"/>
                  <a:pt x="515" y="1089"/>
                </a:cubicBezTo>
                <a:cubicBezTo>
                  <a:pt x="515" y="1089"/>
                  <a:pt x="515" y="1089"/>
                  <a:pt x="515" y="1089"/>
                </a:cubicBezTo>
                <a:cubicBezTo>
                  <a:pt x="515" y="1090"/>
                  <a:pt x="515" y="1090"/>
                  <a:pt x="515" y="1090"/>
                </a:cubicBezTo>
                <a:cubicBezTo>
                  <a:pt x="514" y="1090"/>
                  <a:pt x="513" y="1091"/>
                  <a:pt x="512" y="1091"/>
                </a:cubicBezTo>
                <a:cubicBezTo>
                  <a:pt x="511" y="1092"/>
                  <a:pt x="511" y="1092"/>
                  <a:pt x="511" y="1092"/>
                </a:cubicBezTo>
                <a:cubicBezTo>
                  <a:pt x="511" y="1092"/>
                  <a:pt x="511" y="1092"/>
                  <a:pt x="511" y="1092"/>
                </a:cubicBezTo>
                <a:cubicBezTo>
                  <a:pt x="511" y="1093"/>
                  <a:pt x="512" y="1093"/>
                  <a:pt x="512" y="1094"/>
                </a:cubicBezTo>
                <a:cubicBezTo>
                  <a:pt x="512" y="1095"/>
                  <a:pt x="512" y="1096"/>
                  <a:pt x="512" y="1096"/>
                </a:cubicBezTo>
                <a:cubicBezTo>
                  <a:pt x="511" y="1097"/>
                  <a:pt x="510" y="1097"/>
                  <a:pt x="510" y="1098"/>
                </a:cubicBezTo>
                <a:cubicBezTo>
                  <a:pt x="509" y="1097"/>
                  <a:pt x="508" y="1096"/>
                  <a:pt x="508" y="1096"/>
                </a:cubicBezTo>
                <a:cubicBezTo>
                  <a:pt x="507" y="1095"/>
                  <a:pt x="507" y="1095"/>
                  <a:pt x="506" y="1094"/>
                </a:cubicBezTo>
                <a:cubicBezTo>
                  <a:pt x="506" y="1094"/>
                  <a:pt x="506" y="1094"/>
                  <a:pt x="506" y="1094"/>
                </a:cubicBezTo>
                <a:cubicBezTo>
                  <a:pt x="506" y="1094"/>
                  <a:pt x="506" y="1094"/>
                  <a:pt x="506" y="1094"/>
                </a:cubicBezTo>
                <a:cubicBezTo>
                  <a:pt x="504" y="1095"/>
                  <a:pt x="503" y="1095"/>
                  <a:pt x="502" y="1095"/>
                </a:cubicBezTo>
                <a:cubicBezTo>
                  <a:pt x="501" y="1095"/>
                  <a:pt x="501" y="1095"/>
                  <a:pt x="501" y="1095"/>
                </a:cubicBezTo>
                <a:cubicBezTo>
                  <a:pt x="501" y="1096"/>
                  <a:pt x="501" y="1096"/>
                  <a:pt x="501" y="1096"/>
                </a:cubicBezTo>
                <a:cubicBezTo>
                  <a:pt x="501" y="1096"/>
                  <a:pt x="501" y="1097"/>
                  <a:pt x="501" y="1098"/>
                </a:cubicBezTo>
                <a:cubicBezTo>
                  <a:pt x="501" y="1099"/>
                  <a:pt x="501" y="1100"/>
                  <a:pt x="501" y="1100"/>
                </a:cubicBezTo>
                <a:cubicBezTo>
                  <a:pt x="500" y="1100"/>
                  <a:pt x="499" y="1101"/>
                  <a:pt x="498" y="1101"/>
                </a:cubicBezTo>
                <a:cubicBezTo>
                  <a:pt x="498" y="1100"/>
                  <a:pt x="497" y="1100"/>
                  <a:pt x="497" y="1099"/>
                </a:cubicBezTo>
                <a:cubicBezTo>
                  <a:pt x="497" y="1098"/>
                  <a:pt x="496" y="1097"/>
                  <a:pt x="496" y="1097"/>
                </a:cubicBezTo>
                <a:cubicBezTo>
                  <a:pt x="495" y="1097"/>
                  <a:pt x="495" y="1097"/>
                  <a:pt x="495" y="1097"/>
                </a:cubicBezTo>
                <a:cubicBezTo>
                  <a:pt x="495" y="1097"/>
                  <a:pt x="495" y="1097"/>
                  <a:pt x="495" y="1097"/>
                </a:cubicBezTo>
                <a:cubicBezTo>
                  <a:pt x="494" y="1097"/>
                  <a:pt x="493" y="1097"/>
                  <a:pt x="491" y="1097"/>
                </a:cubicBezTo>
                <a:cubicBezTo>
                  <a:pt x="491" y="1097"/>
                  <a:pt x="491" y="1097"/>
                  <a:pt x="491" y="1097"/>
                </a:cubicBezTo>
                <a:cubicBezTo>
                  <a:pt x="491" y="1097"/>
                  <a:pt x="491" y="1097"/>
                  <a:pt x="491" y="1097"/>
                </a:cubicBezTo>
                <a:cubicBezTo>
                  <a:pt x="490" y="1098"/>
                  <a:pt x="490" y="1099"/>
                  <a:pt x="490" y="1100"/>
                </a:cubicBezTo>
                <a:cubicBezTo>
                  <a:pt x="490" y="1100"/>
                  <a:pt x="489" y="1101"/>
                  <a:pt x="489" y="1102"/>
                </a:cubicBezTo>
                <a:cubicBezTo>
                  <a:pt x="489" y="1102"/>
                  <a:pt x="489" y="1102"/>
                  <a:pt x="489" y="1102"/>
                </a:cubicBezTo>
                <a:cubicBezTo>
                  <a:pt x="488" y="1102"/>
                  <a:pt x="487" y="1102"/>
                  <a:pt x="486" y="1102"/>
                </a:cubicBezTo>
                <a:cubicBezTo>
                  <a:pt x="486" y="1102"/>
                  <a:pt x="486" y="1102"/>
                  <a:pt x="486" y="1102"/>
                </a:cubicBezTo>
                <a:cubicBezTo>
                  <a:pt x="486" y="1101"/>
                  <a:pt x="486" y="1100"/>
                  <a:pt x="486" y="1100"/>
                </a:cubicBezTo>
                <a:cubicBezTo>
                  <a:pt x="485" y="1099"/>
                  <a:pt x="485" y="1098"/>
                  <a:pt x="485" y="1097"/>
                </a:cubicBezTo>
                <a:cubicBezTo>
                  <a:pt x="485" y="1097"/>
                  <a:pt x="485" y="1097"/>
                  <a:pt x="485" y="1097"/>
                </a:cubicBezTo>
                <a:cubicBezTo>
                  <a:pt x="484" y="1097"/>
                  <a:pt x="484" y="1097"/>
                  <a:pt x="484" y="1097"/>
                </a:cubicBezTo>
                <a:cubicBezTo>
                  <a:pt x="483" y="1097"/>
                  <a:pt x="482" y="1097"/>
                  <a:pt x="480" y="1097"/>
                </a:cubicBezTo>
                <a:cubicBezTo>
                  <a:pt x="480" y="1097"/>
                  <a:pt x="480" y="1097"/>
                  <a:pt x="480" y="1097"/>
                </a:cubicBezTo>
                <a:cubicBezTo>
                  <a:pt x="480" y="1097"/>
                  <a:pt x="480" y="1097"/>
                  <a:pt x="480" y="1097"/>
                </a:cubicBezTo>
                <a:cubicBezTo>
                  <a:pt x="479" y="1097"/>
                  <a:pt x="479" y="1098"/>
                  <a:pt x="479" y="1099"/>
                </a:cubicBezTo>
                <a:cubicBezTo>
                  <a:pt x="478" y="1100"/>
                  <a:pt x="478" y="1100"/>
                  <a:pt x="477" y="1101"/>
                </a:cubicBezTo>
                <a:cubicBezTo>
                  <a:pt x="476" y="1101"/>
                  <a:pt x="475" y="1100"/>
                  <a:pt x="475" y="1100"/>
                </a:cubicBezTo>
                <a:cubicBezTo>
                  <a:pt x="475" y="1100"/>
                  <a:pt x="474" y="1099"/>
                  <a:pt x="474" y="1098"/>
                </a:cubicBezTo>
                <a:cubicBezTo>
                  <a:pt x="474" y="1097"/>
                  <a:pt x="474" y="1096"/>
                  <a:pt x="474" y="1096"/>
                </a:cubicBezTo>
                <a:cubicBezTo>
                  <a:pt x="474" y="1095"/>
                  <a:pt x="474" y="1095"/>
                  <a:pt x="474" y="1095"/>
                </a:cubicBezTo>
                <a:cubicBezTo>
                  <a:pt x="474" y="1095"/>
                  <a:pt x="474" y="1095"/>
                  <a:pt x="474" y="1095"/>
                </a:cubicBezTo>
                <a:cubicBezTo>
                  <a:pt x="473" y="1095"/>
                  <a:pt x="471" y="1095"/>
                  <a:pt x="470" y="1094"/>
                </a:cubicBezTo>
                <a:cubicBezTo>
                  <a:pt x="470" y="1094"/>
                  <a:pt x="470" y="1094"/>
                  <a:pt x="470" y="1094"/>
                </a:cubicBezTo>
                <a:cubicBezTo>
                  <a:pt x="470" y="1094"/>
                  <a:pt x="470" y="1094"/>
                  <a:pt x="470" y="1094"/>
                </a:cubicBezTo>
                <a:cubicBezTo>
                  <a:pt x="469" y="1095"/>
                  <a:pt x="468" y="1095"/>
                  <a:pt x="468" y="1096"/>
                </a:cubicBezTo>
                <a:cubicBezTo>
                  <a:pt x="467" y="1096"/>
                  <a:pt x="467" y="1097"/>
                  <a:pt x="466" y="1098"/>
                </a:cubicBezTo>
                <a:cubicBezTo>
                  <a:pt x="465" y="1097"/>
                  <a:pt x="464" y="1097"/>
                  <a:pt x="464" y="1096"/>
                </a:cubicBezTo>
                <a:cubicBezTo>
                  <a:pt x="464" y="1096"/>
                  <a:pt x="464" y="1095"/>
                  <a:pt x="464" y="1094"/>
                </a:cubicBezTo>
                <a:cubicBezTo>
                  <a:pt x="464" y="1093"/>
                  <a:pt x="464" y="1093"/>
                  <a:pt x="464" y="1092"/>
                </a:cubicBezTo>
                <a:cubicBezTo>
                  <a:pt x="464" y="1092"/>
                  <a:pt x="464" y="1092"/>
                  <a:pt x="464" y="1092"/>
                </a:cubicBezTo>
                <a:cubicBezTo>
                  <a:pt x="464" y="1091"/>
                  <a:pt x="464" y="1091"/>
                  <a:pt x="464" y="1091"/>
                </a:cubicBezTo>
                <a:cubicBezTo>
                  <a:pt x="463" y="1091"/>
                  <a:pt x="462" y="1090"/>
                  <a:pt x="461" y="1090"/>
                </a:cubicBezTo>
                <a:cubicBezTo>
                  <a:pt x="460" y="1089"/>
                  <a:pt x="460" y="1089"/>
                  <a:pt x="460" y="1089"/>
                </a:cubicBezTo>
                <a:cubicBezTo>
                  <a:pt x="460" y="1089"/>
                  <a:pt x="460" y="1089"/>
                  <a:pt x="460" y="1089"/>
                </a:cubicBezTo>
                <a:cubicBezTo>
                  <a:pt x="459" y="1090"/>
                  <a:pt x="459" y="1090"/>
                  <a:pt x="458" y="1091"/>
                </a:cubicBezTo>
                <a:cubicBezTo>
                  <a:pt x="457" y="1091"/>
                  <a:pt x="456" y="1092"/>
                  <a:pt x="456" y="1092"/>
                </a:cubicBezTo>
                <a:cubicBezTo>
                  <a:pt x="455" y="1092"/>
                  <a:pt x="454" y="1091"/>
                  <a:pt x="454" y="1090"/>
                </a:cubicBezTo>
                <a:cubicBezTo>
                  <a:pt x="454" y="1090"/>
                  <a:pt x="454" y="1089"/>
                  <a:pt x="455" y="1088"/>
                </a:cubicBezTo>
                <a:cubicBezTo>
                  <a:pt x="455" y="1088"/>
                  <a:pt x="455" y="1087"/>
                  <a:pt x="455" y="1086"/>
                </a:cubicBezTo>
                <a:cubicBezTo>
                  <a:pt x="456" y="1086"/>
                  <a:pt x="456" y="1086"/>
                  <a:pt x="456" y="1086"/>
                </a:cubicBezTo>
                <a:cubicBezTo>
                  <a:pt x="455" y="1086"/>
                  <a:pt x="455" y="1086"/>
                  <a:pt x="455" y="1086"/>
                </a:cubicBezTo>
                <a:cubicBezTo>
                  <a:pt x="454" y="1085"/>
                  <a:pt x="453" y="1084"/>
                  <a:pt x="452" y="1083"/>
                </a:cubicBezTo>
                <a:cubicBezTo>
                  <a:pt x="452" y="1083"/>
                  <a:pt x="452" y="1083"/>
                  <a:pt x="452" y="1083"/>
                </a:cubicBezTo>
                <a:cubicBezTo>
                  <a:pt x="452" y="1083"/>
                  <a:pt x="452" y="1083"/>
                  <a:pt x="452" y="1083"/>
                </a:cubicBezTo>
                <a:cubicBezTo>
                  <a:pt x="451" y="1083"/>
                  <a:pt x="450" y="1084"/>
                  <a:pt x="450" y="1084"/>
                </a:cubicBezTo>
                <a:cubicBezTo>
                  <a:pt x="449" y="1084"/>
                  <a:pt x="448" y="1084"/>
                  <a:pt x="447" y="1085"/>
                </a:cubicBezTo>
                <a:cubicBezTo>
                  <a:pt x="447" y="1084"/>
                  <a:pt x="446" y="1083"/>
                  <a:pt x="445" y="1083"/>
                </a:cubicBezTo>
                <a:cubicBezTo>
                  <a:pt x="446" y="1082"/>
                  <a:pt x="446" y="1081"/>
                  <a:pt x="447" y="1081"/>
                </a:cubicBezTo>
                <a:cubicBezTo>
                  <a:pt x="447" y="1080"/>
                  <a:pt x="448" y="1079"/>
                  <a:pt x="448" y="1079"/>
                </a:cubicBezTo>
                <a:cubicBezTo>
                  <a:pt x="448" y="1079"/>
                  <a:pt x="448" y="1079"/>
                  <a:pt x="448" y="1079"/>
                </a:cubicBezTo>
                <a:cubicBezTo>
                  <a:pt x="448" y="1078"/>
                  <a:pt x="448" y="1078"/>
                  <a:pt x="448" y="1078"/>
                </a:cubicBezTo>
                <a:cubicBezTo>
                  <a:pt x="448" y="1077"/>
                  <a:pt x="447" y="1076"/>
                  <a:pt x="446" y="1075"/>
                </a:cubicBezTo>
                <a:cubicBezTo>
                  <a:pt x="446" y="1075"/>
                  <a:pt x="446" y="1075"/>
                  <a:pt x="446" y="1075"/>
                </a:cubicBezTo>
                <a:cubicBezTo>
                  <a:pt x="446" y="1075"/>
                  <a:pt x="446" y="1075"/>
                  <a:pt x="446" y="1075"/>
                </a:cubicBezTo>
                <a:cubicBezTo>
                  <a:pt x="445" y="1075"/>
                  <a:pt x="444" y="1075"/>
                  <a:pt x="443" y="1075"/>
                </a:cubicBezTo>
                <a:cubicBezTo>
                  <a:pt x="442" y="1075"/>
                  <a:pt x="441" y="1076"/>
                  <a:pt x="441" y="1076"/>
                </a:cubicBezTo>
                <a:cubicBezTo>
                  <a:pt x="440" y="1075"/>
                  <a:pt x="440" y="1074"/>
                  <a:pt x="439" y="1073"/>
                </a:cubicBezTo>
                <a:cubicBezTo>
                  <a:pt x="440" y="1073"/>
                  <a:pt x="441" y="1072"/>
                  <a:pt x="441" y="1072"/>
                </a:cubicBezTo>
                <a:cubicBezTo>
                  <a:pt x="442" y="1071"/>
                  <a:pt x="443" y="1071"/>
                  <a:pt x="443" y="1070"/>
                </a:cubicBezTo>
                <a:cubicBezTo>
                  <a:pt x="443" y="1070"/>
                  <a:pt x="443" y="1070"/>
                  <a:pt x="443" y="1070"/>
                </a:cubicBezTo>
                <a:cubicBezTo>
                  <a:pt x="443" y="1070"/>
                  <a:pt x="443" y="1070"/>
                  <a:pt x="443" y="1070"/>
                </a:cubicBezTo>
                <a:cubicBezTo>
                  <a:pt x="443" y="1069"/>
                  <a:pt x="442" y="1067"/>
                  <a:pt x="442" y="1066"/>
                </a:cubicBezTo>
                <a:cubicBezTo>
                  <a:pt x="442" y="1066"/>
                  <a:pt x="442" y="1066"/>
                  <a:pt x="442" y="1066"/>
                </a:cubicBezTo>
                <a:cubicBezTo>
                  <a:pt x="441" y="1066"/>
                  <a:pt x="441" y="1066"/>
                  <a:pt x="441" y="1066"/>
                </a:cubicBezTo>
                <a:cubicBezTo>
                  <a:pt x="441" y="1066"/>
                  <a:pt x="440" y="1066"/>
                  <a:pt x="439" y="1066"/>
                </a:cubicBezTo>
                <a:cubicBezTo>
                  <a:pt x="438" y="1066"/>
                  <a:pt x="437" y="1066"/>
                  <a:pt x="436" y="1066"/>
                </a:cubicBezTo>
                <a:cubicBezTo>
                  <a:pt x="436" y="1065"/>
                  <a:pt x="436" y="1064"/>
                  <a:pt x="436" y="1063"/>
                </a:cubicBezTo>
                <a:cubicBezTo>
                  <a:pt x="436" y="1063"/>
                  <a:pt x="437" y="1062"/>
                  <a:pt x="438" y="1062"/>
                </a:cubicBezTo>
                <a:cubicBezTo>
                  <a:pt x="439" y="1062"/>
                  <a:pt x="439" y="1061"/>
                  <a:pt x="440" y="1061"/>
                </a:cubicBezTo>
                <a:cubicBezTo>
                  <a:pt x="440" y="1061"/>
                  <a:pt x="440" y="1061"/>
                  <a:pt x="440" y="1061"/>
                </a:cubicBezTo>
                <a:cubicBezTo>
                  <a:pt x="440" y="1060"/>
                  <a:pt x="440" y="1060"/>
                  <a:pt x="440" y="1060"/>
                </a:cubicBezTo>
                <a:cubicBezTo>
                  <a:pt x="440" y="1059"/>
                  <a:pt x="440" y="1058"/>
                  <a:pt x="440" y="1057"/>
                </a:cubicBezTo>
                <a:cubicBezTo>
                  <a:pt x="440" y="1056"/>
                  <a:pt x="440" y="1056"/>
                  <a:pt x="440" y="1056"/>
                </a:cubicBezTo>
                <a:cubicBezTo>
                  <a:pt x="440" y="1056"/>
                  <a:pt x="440" y="1056"/>
                  <a:pt x="440" y="1056"/>
                </a:cubicBezTo>
                <a:cubicBezTo>
                  <a:pt x="439" y="1056"/>
                  <a:pt x="438" y="1056"/>
                  <a:pt x="437" y="1056"/>
                </a:cubicBezTo>
                <a:cubicBezTo>
                  <a:pt x="436" y="1055"/>
                  <a:pt x="436" y="1055"/>
                  <a:pt x="435" y="1055"/>
                </a:cubicBezTo>
                <a:cubicBezTo>
                  <a:pt x="435" y="1055"/>
                  <a:pt x="435" y="1055"/>
                  <a:pt x="435" y="1055"/>
                </a:cubicBezTo>
                <a:cubicBezTo>
                  <a:pt x="435" y="1054"/>
                  <a:pt x="435" y="1054"/>
                  <a:pt x="435" y="1054"/>
                </a:cubicBezTo>
                <a:cubicBezTo>
                  <a:pt x="435" y="1053"/>
                  <a:pt x="435" y="1053"/>
                  <a:pt x="435" y="1052"/>
                </a:cubicBezTo>
                <a:cubicBezTo>
                  <a:pt x="435" y="1052"/>
                  <a:pt x="435" y="1052"/>
                  <a:pt x="435" y="1052"/>
                </a:cubicBezTo>
                <a:cubicBezTo>
                  <a:pt x="436" y="1052"/>
                  <a:pt x="436" y="1052"/>
                  <a:pt x="437" y="1052"/>
                </a:cubicBezTo>
                <a:cubicBezTo>
                  <a:pt x="438" y="1051"/>
                  <a:pt x="439" y="1051"/>
                  <a:pt x="440" y="1051"/>
                </a:cubicBezTo>
                <a:cubicBezTo>
                  <a:pt x="440" y="1051"/>
                  <a:pt x="440" y="1051"/>
                  <a:pt x="440" y="1051"/>
                </a:cubicBezTo>
                <a:cubicBezTo>
                  <a:pt x="440" y="1051"/>
                  <a:pt x="440" y="1051"/>
                  <a:pt x="440" y="1051"/>
                </a:cubicBezTo>
                <a:cubicBezTo>
                  <a:pt x="440" y="1049"/>
                  <a:pt x="440" y="1048"/>
                  <a:pt x="440" y="1047"/>
                </a:cubicBezTo>
                <a:cubicBezTo>
                  <a:pt x="440" y="1047"/>
                  <a:pt x="440" y="1047"/>
                  <a:pt x="440" y="1047"/>
                </a:cubicBezTo>
                <a:cubicBezTo>
                  <a:pt x="440" y="1047"/>
                  <a:pt x="440" y="1047"/>
                  <a:pt x="440" y="1047"/>
                </a:cubicBezTo>
                <a:cubicBezTo>
                  <a:pt x="439" y="1046"/>
                  <a:pt x="439" y="1046"/>
                  <a:pt x="438" y="1045"/>
                </a:cubicBezTo>
                <a:cubicBezTo>
                  <a:pt x="437" y="1045"/>
                  <a:pt x="436" y="1045"/>
                  <a:pt x="436" y="1044"/>
                </a:cubicBezTo>
                <a:cubicBezTo>
                  <a:pt x="436" y="1043"/>
                  <a:pt x="436" y="1043"/>
                  <a:pt x="436" y="1042"/>
                </a:cubicBezTo>
                <a:cubicBezTo>
                  <a:pt x="437" y="1042"/>
                  <a:pt x="438" y="1042"/>
                  <a:pt x="439" y="1042"/>
                </a:cubicBezTo>
                <a:cubicBezTo>
                  <a:pt x="440" y="1041"/>
                  <a:pt x="441" y="1041"/>
                  <a:pt x="441" y="1041"/>
                </a:cubicBezTo>
                <a:cubicBezTo>
                  <a:pt x="442" y="1041"/>
                  <a:pt x="442" y="1041"/>
                  <a:pt x="442" y="1041"/>
                </a:cubicBezTo>
                <a:cubicBezTo>
                  <a:pt x="442" y="1041"/>
                  <a:pt x="442" y="1041"/>
                  <a:pt x="442" y="1041"/>
                </a:cubicBezTo>
                <a:cubicBezTo>
                  <a:pt x="442" y="1040"/>
                  <a:pt x="443" y="1039"/>
                  <a:pt x="443" y="1038"/>
                </a:cubicBezTo>
                <a:cubicBezTo>
                  <a:pt x="443" y="1037"/>
                  <a:pt x="443" y="1037"/>
                  <a:pt x="443" y="1037"/>
                </a:cubicBezTo>
                <a:cubicBezTo>
                  <a:pt x="443" y="1037"/>
                  <a:pt x="443" y="1037"/>
                  <a:pt x="443" y="1037"/>
                </a:cubicBezTo>
                <a:cubicBezTo>
                  <a:pt x="443" y="1037"/>
                  <a:pt x="442" y="1036"/>
                  <a:pt x="441" y="1036"/>
                </a:cubicBezTo>
                <a:cubicBezTo>
                  <a:pt x="441" y="1035"/>
                  <a:pt x="440" y="1034"/>
                  <a:pt x="439" y="1034"/>
                </a:cubicBezTo>
                <a:cubicBezTo>
                  <a:pt x="440" y="1033"/>
                  <a:pt x="440" y="1032"/>
                  <a:pt x="441" y="1032"/>
                </a:cubicBezTo>
                <a:cubicBezTo>
                  <a:pt x="441" y="1032"/>
                  <a:pt x="442" y="1032"/>
                  <a:pt x="443" y="1032"/>
                </a:cubicBezTo>
                <a:cubicBezTo>
                  <a:pt x="444" y="1032"/>
                  <a:pt x="445" y="1032"/>
                  <a:pt x="446" y="1032"/>
                </a:cubicBezTo>
                <a:cubicBezTo>
                  <a:pt x="446" y="1032"/>
                  <a:pt x="446" y="1032"/>
                  <a:pt x="446" y="1032"/>
                </a:cubicBezTo>
                <a:cubicBezTo>
                  <a:pt x="446" y="1032"/>
                  <a:pt x="446" y="1032"/>
                  <a:pt x="446" y="1032"/>
                </a:cubicBezTo>
                <a:cubicBezTo>
                  <a:pt x="447" y="1031"/>
                  <a:pt x="448" y="1030"/>
                  <a:pt x="448" y="1029"/>
                </a:cubicBezTo>
                <a:cubicBezTo>
                  <a:pt x="448" y="1029"/>
                  <a:pt x="448" y="1029"/>
                  <a:pt x="448" y="1029"/>
                </a:cubicBezTo>
                <a:cubicBezTo>
                  <a:pt x="448" y="1029"/>
                  <a:pt x="448" y="1029"/>
                  <a:pt x="448" y="1029"/>
                </a:cubicBezTo>
                <a:cubicBezTo>
                  <a:pt x="448" y="1028"/>
                  <a:pt x="447" y="1027"/>
                  <a:pt x="447" y="1027"/>
                </a:cubicBezTo>
                <a:cubicBezTo>
                  <a:pt x="446" y="1026"/>
                  <a:pt x="446" y="1025"/>
                  <a:pt x="445" y="1025"/>
                </a:cubicBezTo>
                <a:cubicBezTo>
                  <a:pt x="446" y="1024"/>
                  <a:pt x="447" y="1023"/>
                  <a:pt x="447" y="1023"/>
                </a:cubicBezTo>
                <a:cubicBezTo>
                  <a:pt x="448" y="1023"/>
                  <a:pt x="449" y="1023"/>
                  <a:pt x="450" y="1024"/>
                </a:cubicBezTo>
                <a:cubicBezTo>
                  <a:pt x="450" y="1024"/>
                  <a:pt x="451" y="1024"/>
                  <a:pt x="452" y="1024"/>
                </a:cubicBezTo>
                <a:cubicBezTo>
                  <a:pt x="452" y="1024"/>
                  <a:pt x="452" y="1024"/>
                  <a:pt x="452" y="1024"/>
                </a:cubicBezTo>
                <a:cubicBezTo>
                  <a:pt x="452" y="1024"/>
                  <a:pt x="452" y="1024"/>
                  <a:pt x="452" y="1024"/>
                </a:cubicBezTo>
                <a:cubicBezTo>
                  <a:pt x="453" y="1023"/>
                  <a:pt x="454" y="1022"/>
                  <a:pt x="455" y="1022"/>
                </a:cubicBezTo>
                <a:cubicBezTo>
                  <a:pt x="456" y="1021"/>
                  <a:pt x="456" y="1021"/>
                  <a:pt x="456" y="1021"/>
                </a:cubicBezTo>
                <a:cubicBezTo>
                  <a:pt x="455" y="1021"/>
                  <a:pt x="455" y="1021"/>
                  <a:pt x="455" y="1021"/>
                </a:cubicBezTo>
                <a:cubicBezTo>
                  <a:pt x="455" y="1021"/>
                  <a:pt x="455" y="1020"/>
                  <a:pt x="455" y="1019"/>
                </a:cubicBezTo>
                <a:cubicBezTo>
                  <a:pt x="454" y="1018"/>
                  <a:pt x="454" y="1018"/>
                  <a:pt x="454" y="1017"/>
                </a:cubicBezTo>
                <a:cubicBezTo>
                  <a:pt x="454" y="1016"/>
                  <a:pt x="455" y="1016"/>
                  <a:pt x="456" y="1015"/>
                </a:cubicBezTo>
                <a:cubicBezTo>
                  <a:pt x="456" y="1016"/>
                  <a:pt x="457" y="1016"/>
                  <a:pt x="458" y="1017"/>
                </a:cubicBezTo>
                <a:cubicBezTo>
                  <a:pt x="459" y="1017"/>
                  <a:pt x="459" y="1017"/>
                  <a:pt x="460" y="1018"/>
                </a:cubicBezTo>
                <a:cubicBezTo>
                  <a:pt x="460" y="1018"/>
                  <a:pt x="460" y="1018"/>
                  <a:pt x="460" y="1018"/>
                </a:cubicBezTo>
                <a:cubicBezTo>
                  <a:pt x="461" y="1018"/>
                  <a:pt x="461" y="1018"/>
                  <a:pt x="461" y="1018"/>
                </a:cubicBezTo>
                <a:cubicBezTo>
                  <a:pt x="462" y="1017"/>
                  <a:pt x="463" y="1017"/>
                  <a:pt x="464" y="1016"/>
                </a:cubicBezTo>
                <a:cubicBezTo>
                  <a:pt x="464" y="1016"/>
                  <a:pt x="464" y="1016"/>
                  <a:pt x="464" y="1016"/>
                </a:cubicBezTo>
                <a:cubicBezTo>
                  <a:pt x="464" y="1015"/>
                  <a:pt x="464" y="1015"/>
                  <a:pt x="464" y="1015"/>
                </a:cubicBezTo>
                <a:cubicBezTo>
                  <a:pt x="464" y="1015"/>
                  <a:pt x="464" y="1014"/>
                  <a:pt x="464" y="1013"/>
                </a:cubicBezTo>
                <a:cubicBezTo>
                  <a:pt x="464" y="1012"/>
                  <a:pt x="464" y="1012"/>
                  <a:pt x="464" y="1011"/>
                </a:cubicBezTo>
                <a:cubicBezTo>
                  <a:pt x="464" y="1011"/>
                  <a:pt x="465" y="1010"/>
                  <a:pt x="466" y="1010"/>
                </a:cubicBezTo>
                <a:cubicBezTo>
                  <a:pt x="467" y="1010"/>
                  <a:pt x="467" y="1011"/>
                  <a:pt x="468" y="1011"/>
                </a:cubicBezTo>
                <a:cubicBezTo>
                  <a:pt x="468" y="1012"/>
                  <a:pt x="469" y="1013"/>
                  <a:pt x="470" y="1013"/>
                </a:cubicBezTo>
                <a:cubicBezTo>
                  <a:pt x="470" y="1013"/>
                  <a:pt x="470" y="1013"/>
                  <a:pt x="470" y="1013"/>
                </a:cubicBezTo>
                <a:cubicBezTo>
                  <a:pt x="470" y="1013"/>
                  <a:pt x="470" y="1013"/>
                  <a:pt x="470" y="1013"/>
                </a:cubicBezTo>
                <a:cubicBezTo>
                  <a:pt x="471" y="1013"/>
                  <a:pt x="473" y="1012"/>
                  <a:pt x="474" y="1012"/>
                </a:cubicBezTo>
                <a:cubicBezTo>
                  <a:pt x="474" y="1012"/>
                  <a:pt x="474" y="1012"/>
                  <a:pt x="474" y="1012"/>
                </a:cubicBezTo>
                <a:cubicBezTo>
                  <a:pt x="474" y="1012"/>
                  <a:pt x="474" y="1012"/>
                  <a:pt x="474" y="1012"/>
                </a:cubicBezTo>
                <a:cubicBezTo>
                  <a:pt x="474" y="1011"/>
                  <a:pt x="474" y="1010"/>
                  <a:pt x="474" y="1009"/>
                </a:cubicBezTo>
                <a:cubicBezTo>
                  <a:pt x="474" y="1009"/>
                  <a:pt x="475" y="1008"/>
                  <a:pt x="475" y="1007"/>
                </a:cubicBezTo>
                <a:cubicBezTo>
                  <a:pt x="475" y="1007"/>
                  <a:pt x="476" y="1007"/>
                  <a:pt x="477" y="1007"/>
                </a:cubicBezTo>
                <a:cubicBezTo>
                  <a:pt x="478" y="1007"/>
                  <a:pt x="478" y="1008"/>
                  <a:pt x="479" y="1008"/>
                </a:cubicBezTo>
                <a:cubicBezTo>
                  <a:pt x="479" y="1009"/>
                  <a:pt x="479" y="1010"/>
                  <a:pt x="480" y="1010"/>
                </a:cubicBezTo>
                <a:cubicBezTo>
                  <a:pt x="480" y="1011"/>
                  <a:pt x="480" y="1011"/>
                  <a:pt x="480" y="1011"/>
                </a:cubicBezTo>
                <a:cubicBezTo>
                  <a:pt x="480" y="1011"/>
                  <a:pt x="480" y="1011"/>
                  <a:pt x="480" y="1011"/>
                </a:cubicBezTo>
                <a:cubicBezTo>
                  <a:pt x="482" y="1011"/>
                  <a:pt x="483" y="1010"/>
                  <a:pt x="484" y="1010"/>
                </a:cubicBezTo>
                <a:cubicBezTo>
                  <a:pt x="485" y="1010"/>
                  <a:pt x="485" y="1010"/>
                  <a:pt x="485" y="1010"/>
                </a:cubicBezTo>
                <a:cubicBezTo>
                  <a:pt x="485" y="1010"/>
                  <a:pt x="485" y="1010"/>
                  <a:pt x="485" y="1010"/>
                </a:cubicBezTo>
                <a:cubicBezTo>
                  <a:pt x="485" y="1009"/>
                  <a:pt x="485" y="1009"/>
                  <a:pt x="486" y="1008"/>
                </a:cubicBezTo>
                <a:cubicBezTo>
                  <a:pt x="486" y="1007"/>
                  <a:pt x="486" y="1006"/>
                  <a:pt x="486" y="1006"/>
                </a:cubicBezTo>
                <a:cubicBezTo>
                  <a:pt x="486" y="1006"/>
                  <a:pt x="486" y="1006"/>
                  <a:pt x="486" y="1006"/>
                </a:cubicBezTo>
                <a:cubicBezTo>
                  <a:pt x="487" y="1006"/>
                  <a:pt x="488" y="1006"/>
                  <a:pt x="489" y="1006"/>
                </a:cubicBezTo>
                <a:cubicBezTo>
                  <a:pt x="489" y="1006"/>
                  <a:pt x="489" y="1006"/>
                  <a:pt x="489" y="1006"/>
                </a:cubicBezTo>
                <a:cubicBezTo>
                  <a:pt x="489" y="1006"/>
                  <a:pt x="490" y="1007"/>
                  <a:pt x="490" y="1008"/>
                </a:cubicBezTo>
                <a:cubicBezTo>
                  <a:pt x="490" y="1009"/>
                  <a:pt x="490" y="1009"/>
                  <a:pt x="491" y="1010"/>
                </a:cubicBezTo>
                <a:cubicBezTo>
                  <a:pt x="491" y="1010"/>
                  <a:pt x="491" y="1010"/>
                  <a:pt x="491" y="1010"/>
                </a:cubicBezTo>
                <a:cubicBezTo>
                  <a:pt x="491" y="1010"/>
                  <a:pt x="491" y="1010"/>
                  <a:pt x="491" y="1010"/>
                </a:cubicBezTo>
                <a:cubicBezTo>
                  <a:pt x="493" y="1010"/>
                  <a:pt x="494" y="1011"/>
                  <a:pt x="495" y="1011"/>
                </a:cubicBezTo>
                <a:cubicBezTo>
                  <a:pt x="495" y="1011"/>
                  <a:pt x="495" y="1011"/>
                  <a:pt x="495" y="1011"/>
                </a:cubicBezTo>
                <a:cubicBezTo>
                  <a:pt x="496" y="1010"/>
                  <a:pt x="496" y="1010"/>
                  <a:pt x="496" y="1010"/>
                </a:cubicBezTo>
                <a:cubicBezTo>
                  <a:pt x="496" y="1010"/>
                  <a:pt x="497" y="1009"/>
                  <a:pt x="497" y="1008"/>
                </a:cubicBezTo>
                <a:cubicBezTo>
                  <a:pt x="497" y="1008"/>
                  <a:pt x="498" y="1007"/>
                  <a:pt x="498" y="1007"/>
                </a:cubicBezTo>
                <a:cubicBezTo>
                  <a:pt x="499" y="1007"/>
                  <a:pt x="500" y="1007"/>
                  <a:pt x="501" y="1007"/>
                </a:cubicBezTo>
                <a:cubicBezTo>
                  <a:pt x="501" y="1008"/>
                  <a:pt x="501" y="1009"/>
                  <a:pt x="501" y="1009"/>
                </a:cubicBezTo>
                <a:cubicBezTo>
                  <a:pt x="501" y="1010"/>
                  <a:pt x="501" y="1011"/>
                  <a:pt x="501" y="1012"/>
                </a:cubicBezTo>
                <a:cubicBezTo>
                  <a:pt x="501" y="1012"/>
                  <a:pt x="501" y="1012"/>
                  <a:pt x="501" y="1012"/>
                </a:cubicBezTo>
                <a:cubicBezTo>
                  <a:pt x="502" y="1012"/>
                  <a:pt x="502" y="1012"/>
                  <a:pt x="502" y="1012"/>
                </a:cubicBezTo>
                <a:cubicBezTo>
                  <a:pt x="503" y="1012"/>
                  <a:pt x="504" y="1013"/>
                  <a:pt x="506" y="1013"/>
                </a:cubicBezTo>
                <a:cubicBezTo>
                  <a:pt x="506" y="1013"/>
                  <a:pt x="506" y="1013"/>
                  <a:pt x="506" y="1013"/>
                </a:cubicBezTo>
                <a:cubicBezTo>
                  <a:pt x="506" y="1013"/>
                  <a:pt x="506" y="1013"/>
                  <a:pt x="506" y="1013"/>
                </a:cubicBezTo>
                <a:cubicBezTo>
                  <a:pt x="507" y="1013"/>
                  <a:pt x="507" y="1012"/>
                  <a:pt x="508" y="1011"/>
                </a:cubicBezTo>
                <a:cubicBezTo>
                  <a:pt x="508" y="1011"/>
                  <a:pt x="509" y="1010"/>
                  <a:pt x="510" y="1010"/>
                </a:cubicBezTo>
                <a:cubicBezTo>
                  <a:pt x="510" y="1010"/>
                  <a:pt x="511" y="1011"/>
                  <a:pt x="512" y="1011"/>
                </a:cubicBezTo>
                <a:cubicBezTo>
                  <a:pt x="512" y="1012"/>
                  <a:pt x="512" y="1012"/>
                  <a:pt x="512" y="1013"/>
                </a:cubicBezTo>
                <a:cubicBezTo>
                  <a:pt x="512" y="1014"/>
                  <a:pt x="511" y="1015"/>
                  <a:pt x="511" y="1015"/>
                </a:cubicBezTo>
                <a:cubicBezTo>
                  <a:pt x="511" y="1016"/>
                  <a:pt x="511" y="1016"/>
                  <a:pt x="511" y="1016"/>
                </a:cubicBezTo>
                <a:cubicBezTo>
                  <a:pt x="512" y="1016"/>
                  <a:pt x="512" y="1016"/>
                  <a:pt x="512" y="1016"/>
                </a:cubicBezTo>
                <a:cubicBezTo>
                  <a:pt x="513" y="1017"/>
                  <a:pt x="514" y="1017"/>
                  <a:pt x="515" y="1018"/>
                </a:cubicBezTo>
                <a:cubicBezTo>
                  <a:pt x="515" y="1018"/>
                  <a:pt x="515" y="1018"/>
                  <a:pt x="515" y="1018"/>
                </a:cubicBezTo>
                <a:cubicBezTo>
                  <a:pt x="515" y="1018"/>
                  <a:pt x="515" y="1018"/>
                  <a:pt x="515" y="1018"/>
                </a:cubicBezTo>
                <a:cubicBezTo>
                  <a:pt x="516" y="1017"/>
                  <a:pt x="517" y="1017"/>
                  <a:pt x="518" y="1017"/>
                </a:cubicBezTo>
                <a:cubicBezTo>
                  <a:pt x="518" y="1016"/>
                  <a:pt x="519" y="1016"/>
                  <a:pt x="520" y="1015"/>
                </a:cubicBezTo>
                <a:cubicBezTo>
                  <a:pt x="520" y="1016"/>
                  <a:pt x="521" y="1016"/>
                  <a:pt x="522" y="1017"/>
                </a:cubicBezTo>
                <a:cubicBezTo>
                  <a:pt x="522" y="1018"/>
                  <a:pt x="521" y="1018"/>
                  <a:pt x="521" y="1019"/>
                </a:cubicBezTo>
                <a:cubicBezTo>
                  <a:pt x="521" y="1020"/>
                  <a:pt x="520" y="1021"/>
                  <a:pt x="520" y="1021"/>
                </a:cubicBezTo>
                <a:cubicBezTo>
                  <a:pt x="520" y="1021"/>
                  <a:pt x="520" y="1021"/>
                  <a:pt x="520" y="1021"/>
                </a:cubicBezTo>
                <a:cubicBezTo>
                  <a:pt x="520" y="1022"/>
                  <a:pt x="520" y="1022"/>
                  <a:pt x="520" y="1022"/>
                </a:cubicBezTo>
                <a:cubicBezTo>
                  <a:pt x="521" y="1022"/>
                  <a:pt x="522" y="1023"/>
                  <a:pt x="523" y="1024"/>
                </a:cubicBezTo>
                <a:cubicBezTo>
                  <a:pt x="523" y="1024"/>
                  <a:pt x="523" y="1024"/>
                  <a:pt x="523" y="1024"/>
                </a:cubicBezTo>
                <a:cubicBezTo>
                  <a:pt x="524" y="1024"/>
                  <a:pt x="524" y="1024"/>
                  <a:pt x="524" y="1024"/>
                </a:cubicBezTo>
                <a:cubicBezTo>
                  <a:pt x="524" y="1024"/>
                  <a:pt x="525" y="1024"/>
                  <a:pt x="526" y="1024"/>
                </a:cubicBezTo>
                <a:cubicBezTo>
                  <a:pt x="527" y="1023"/>
                  <a:pt x="528" y="1023"/>
                  <a:pt x="528" y="1023"/>
                </a:cubicBezTo>
                <a:cubicBezTo>
                  <a:pt x="529" y="1023"/>
                  <a:pt x="530" y="1024"/>
                  <a:pt x="530" y="1025"/>
                </a:cubicBezTo>
                <a:cubicBezTo>
                  <a:pt x="530" y="1025"/>
                  <a:pt x="529" y="1026"/>
                  <a:pt x="529" y="1027"/>
                </a:cubicBezTo>
                <a:cubicBezTo>
                  <a:pt x="528" y="1027"/>
                  <a:pt x="528" y="1028"/>
                  <a:pt x="527" y="1029"/>
                </a:cubicBezTo>
                <a:cubicBezTo>
                  <a:pt x="527" y="1029"/>
                  <a:pt x="527" y="1029"/>
                  <a:pt x="527" y="1029"/>
                </a:cubicBezTo>
                <a:cubicBezTo>
                  <a:pt x="527" y="1029"/>
                  <a:pt x="527" y="1029"/>
                  <a:pt x="527" y="1029"/>
                </a:cubicBezTo>
                <a:cubicBezTo>
                  <a:pt x="528" y="1030"/>
                  <a:pt x="529" y="1031"/>
                  <a:pt x="529" y="1032"/>
                </a:cubicBezTo>
                <a:cubicBezTo>
                  <a:pt x="530" y="1032"/>
                  <a:pt x="530" y="1032"/>
                  <a:pt x="530" y="1032"/>
                </a:cubicBezTo>
                <a:cubicBezTo>
                  <a:pt x="530" y="1032"/>
                  <a:pt x="530" y="1032"/>
                  <a:pt x="530" y="1032"/>
                </a:cubicBezTo>
                <a:cubicBezTo>
                  <a:pt x="531" y="1032"/>
                  <a:pt x="532" y="1032"/>
                  <a:pt x="532" y="1032"/>
                </a:cubicBezTo>
                <a:cubicBezTo>
                  <a:pt x="533" y="1032"/>
                  <a:pt x="534" y="1032"/>
                  <a:pt x="535" y="1032"/>
                </a:cubicBezTo>
                <a:cubicBezTo>
                  <a:pt x="535" y="1032"/>
                  <a:pt x="536" y="1033"/>
                  <a:pt x="536" y="1034"/>
                </a:cubicBezTo>
                <a:cubicBezTo>
                  <a:pt x="536" y="1034"/>
                  <a:pt x="535" y="1035"/>
                  <a:pt x="534" y="1036"/>
                </a:cubicBezTo>
                <a:cubicBezTo>
                  <a:pt x="534" y="1036"/>
                  <a:pt x="533" y="1037"/>
                  <a:pt x="532" y="1037"/>
                </a:cubicBezTo>
                <a:cubicBezTo>
                  <a:pt x="532" y="1037"/>
                  <a:pt x="532" y="1037"/>
                  <a:pt x="532" y="1037"/>
                </a:cubicBezTo>
                <a:cubicBezTo>
                  <a:pt x="532" y="1038"/>
                  <a:pt x="532" y="1038"/>
                  <a:pt x="532" y="1038"/>
                </a:cubicBezTo>
                <a:cubicBezTo>
                  <a:pt x="533" y="1039"/>
                  <a:pt x="533" y="1040"/>
                  <a:pt x="534" y="1041"/>
                </a:cubicBezTo>
                <a:cubicBezTo>
                  <a:pt x="534" y="1041"/>
                  <a:pt x="534" y="1041"/>
                  <a:pt x="534" y="1041"/>
                </a:cubicBezTo>
                <a:cubicBezTo>
                  <a:pt x="534" y="1041"/>
                  <a:pt x="534" y="1041"/>
                  <a:pt x="534" y="1041"/>
                </a:cubicBezTo>
                <a:cubicBezTo>
                  <a:pt x="535" y="1041"/>
                  <a:pt x="536" y="1041"/>
                  <a:pt x="537" y="1042"/>
                </a:cubicBezTo>
                <a:cubicBezTo>
                  <a:pt x="537" y="1042"/>
                  <a:pt x="538" y="1042"/>
                  <a:pt x="539" y="1042"/>
                </a:cubicBezTo>
                <a:cubicBezTo>
                  <a:pt x="539" y="1043"/>
                  <a:pt x="540" y="1043"/>
                  <a:pt x="540" y="1044"/>
                </a:cubicBezTo>
                <a:cubicBezTo>
                  <a:pt x="539" y="1045"/>
                  <a:pt x="538" y="1045"/>
                  <a:pt x="538" y="1045"/>
                </a:cubicBezTo>
                <a:cubicBezTo>
                  <a:pt x="537" y="1046"/>
                  <a:pt x="536" y="1046"/>
                  <a:pt x="535" y="1047"/>
                </a:cubicBezTo>
                <a:cubicBezTo>
                  <a:pt x="535" y="1047"/>
                  <a:pt x="535" y="1047"/>
                  <a:pt x="535" y="1047"/>
                </a:cubicBezTo>
                <a:cubicBezTo>
                  <a:pt x="535" y="1047"/>
                  <a:pt x="535" y="1047"/>
                  <a:pt x="535" y="1047"/>
                </a:cubicBezTo>
                <a:cubicBezTo>
                  <a:pt x="535" y="1048"/>
                  <a:pt x="536" y="1049"/>
                  <a:pt x="536" y="1051"/>
                </a:cubicBezTo>
                <a:cubicBezTo>
                  <a:pt x="536" y="1051"/>
                  <a:pt x="536" y="1051"/>
                  <a:pt x="536" y="1051"/>
                </a:cubicBezTo>
                <a:cubicBezTo>
                  <a:pt x="536" y="1051"/>
                  <a:pt x="536" y="1051"/>
                  <a:pt x="536" y="1051"/>
                </a:cubicBezTo>
                <a:cubicBezTo>
                  <a:pt x="537" y="1051"/>
                  <a:pt x="538" y="1051"/>
                  <a:pt x="538" y="1052"/>
                </a:cubicBezTo>
                <a:cubicBezTo>
                  <a:pt x="539" y="1052"/>
                  <a:pt x="540" y="1052"/>
                  <a:pt x="541" y="1052"/>
                </a:cubicBezTo>
                <a:close/>
                <a:moveTo>
                  <a:pt x="484" y="553"/>
                </a:moveTo>
                <a:cubicBezTo>
                  <a:pt x="484" y="552"/>
                  <a:pt x="484" y="552"/>
                  <a:pt x="484" y="552"/>
                </a:cubicBezTo>
                <a:cubicBezTo>
                  <a:pt x="483" y="552"/>
                  <a:pt x="483" y="552"/>
                  <a:pt x="483" y="552"/>
                </a:cubicBezTo>
                <a:cubicBezTo>
                  <a:pt x="480" y="553"/>
                  <a:pt x="476" y="552"/>
                  <a:pt x="472" y="552"/>
                </a:cubicBezTo>
                <a:cubicBezTo>
                  <a:pt x="472" y="551"/>
                  <a:pt x="472" y="551"/>
                  <a:pt x="472" y="551"/>
                </a:cubicBezTo>
                <a:cubicBezTo>
                  <a:pt x="471" y="552"/>
                  <a:pt x="471" y="552"/>
                  <a:pt x="471" y="552"/>
                </a:cubicBezTo>
                <a:cubicBezTo>
                  <a:pt x="462" y="562"/>
                  <a:pt x="444" y="573"/>
                  <a:pt x="431" y="576"/>
                </a:cubicBezTo>
                <a:cubicBezTo>
                  <a:pt x="430" y="576"/>
                  <a:pt x="430" y="576"/>
                  <a:pt x="430" y="576"/>
                </a:cubicBezTo>
                <a:cubicBezTo>
                  <a:pt x="431" y="577"/>
                  <a:pt x="431" y="577"/>
                  <a:pt x="431" y="577"/>
                </a:cubicBezTo>
                <a:cubicBezTo>
                  <a:pt x="439" y="583"/>
                  <a:pt x="448" y="588"/>
                  <a:pt x="458" y="591"/>
                </a:cubicBezTo>
                <a:cubicBezTo>
                  <a:pt x="459" y="591"/>
                  <a:pt x="459" y="591"/>
                  <a:pt x="459" y="591"/>
                </a:cubicBezTo>
                <a:cubicBezTo>
                  <a:pt x="459" y="591"/>
                  <a:pt x="459" y="591"/>
                  <a:pt x="459" y="591"/>
                </a:cubicBezTo>
                <a:cubicBezTo>
                  <a:pt x="470" y="585"/>
                  <a:pt x="482" y="570"/>
                  <a:pt x="484" y="553"/>
                </a:cubicBezTo>
                <a:close/>
                <a:moveTo>
                  <a:pt x="539" y="50"/>
                </a:moveTo>
                <a:cubicBezTo>
                  <a:pt x="539" y="50"/>
                  <a:pt x="539" y="51"/>
                  <a:pt x="539" y="51"/>
                </a:cubicBezTo>
                <a:cubicBezTo>
                  <a:pt x="539" y="52"/>
                  <a:pt x="539" y="52"/>
                  <a:pt x="539" y="53"/>
                </a:cubicBezTo>
                <a:cubicBezTo>
                  <a:pt x="537" y="54"/>
                  <a:pt x="535" y="54"/>
                  <a:pt x="533" y="55"/>
                </a:cubicBezTo>
                <a:cubicBezTo>
                  <a:pt x="532" y="55"/>
                  <a:pt x="530" y="56"/>
                  <a:pt x="529" y="56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7"/>
                  <a:pt x="528" y="57"/>
                  <a:pt x="528" y="57"/>
                </a:cubicBezTo>
                <a:cubicBezTo>
                  <a:pt x="528" y="59"/>
                  <a:pt x="528" y="61"/>
                  <a:pt x="527" y="63"/>
                </a:cubicBezTo>
                <a:cubicBezTo>
                  <a:pt x="527" y="63"/>
                  <a:pt x="527" y="63"/>
                  <a:pt x="527" y="63"/>
                </a:cubicBezTo>
                <a:cubicBezTo>
                  <a:pt x="527" y="63"/>
                  <a:pt x="527" y="63"/>
                  <a:pt x="527" y="63"/>
                </a:cubicBezTo>
                <a:cubicBezTo>
                  <a:pt x="528" y="64"/>
                  <a:pt x="530" y="65"/>
                  <a:pt x="531" y="66"/>
                </a:cubicBezTo>
                <a:cubicBezTo>
                  <a:pt x="532" y="67"/>
                  <a:pt x="534" y="68"/>
                  <a:pt x="535" y="69"/>
                </a:cubicBezTo>
                <a:cubicBezTo>
                  <a:pt x="535" y="70"/>
                  <a:pt x="534" y="72"/>
                  <a:pt x="534" y="73"/>
                </a:cubicBezTo>
                <a:cubicBezTo>
                  <a:pt x="533" y="73"/>
                  <a:pt x="533" y="73"/>
                  <a:pt x="533" y="73"/>
                </a:cubicBezTo>
                <a:cubicBezTo>
                  <a:pt x="533" y="73"/>
                  <a:pt x="533" y="73"/>
                  <a:pt x="533" y="73"/>
                </a:cubicBezTo>
                <a:cubicBezTo>
                  <a:pt x="531" y="73"/>
                  <a:pt x="530" y="73"/>
                  <a:pt x="528" y="72"/>
                </a:cubicBezTo>
                <a:cubicBezTo>
                  <a:pt x="526" y="72"/>
                  <a:pt x="525" y="72"/>
                  <a:pt x="523" y="72"/>
                </a:cubicBezTo>
                <a:cubicBezTo>
                  <a:pt x="523" y="72"/>
                  <a:pt x="523" y="72"/>
                  <a:pt x="523" y="72"/>
                </a:cubicBezTo>
                <a:cubicBezTo>
                  <a:pt x="523" y="72"/>
                  <a:pt x="523" y="72"/>
                  <a:pt x="523" y="72"/>
                </a:cubicBezTo>
                <a:cubicBezTo>
                  <a:pt x="522" y="74"/>
                  <a:pt x="520" y="76"/>
                  <a:pt x="519" y="77"/>
                </a:cubicBezTo>
                <a:cubicBezTo>
                  <a:pt x="519" y="78"/>
                  <a:pt x="519" y="78"/>
                  <a:pt x="519" y="78"/>
                </a:cubicBezTo>
                <a:cubicBezTo>
                  <a:pt x="519" y="78"/>
                  <a:pt x="519" y="78"/>
                  <a:pt x="519" y="78"/>
                </a:cubicBezTo>
                <a:cubicBezTo>
                  <a:pt x="520" y="79"/>
                  <a:pt x="520" y="80"/>
                  <a:pt x="521" y="82"/>
                </a:cubicBezTo>
                <a:cubicBezTo>
                  <a:pt x="522" y="83"/>
                  <a:pt x="523" y="85"/>
                  <a:pt x="524" y="87"/>
                </a:cubicBezTo>
                <a:cubicBezTo>
                  <a:pt x="523" y="87"/>
                  <a:pt x="522" y="88"/>
                  <a:pt x="521" y="89"/>
                </a:cubicBezTo>
                <a:cubicBezTo>
                  <a:pt x="519" y="88"/>
                  <a:pt x="517" y="88"/>
                  <a:pt x="515" y="87"/>
                </a:cubicBezTo>
                <a:cubicBezTo>
                  <a:pt x="514" y="86"/>
                  <a:pt x="512" y="85"/>
                  <a:pt x="511" y="85"/>
                </a:cubicBezTo>
                <a:cubicBezTo>
                  <a:pt x="511" y="85"/>
                  <a:pt x="511" y="85"/>
                  <a:pt x="511" y="85"/>
                </a:cubicBezTo>
                <a:cubicBezTo>
                  <a:pt x="511" y="85"/>
                  <a:pt x="511" y="85"/>
                  <a:pt x="511" y="85"/>
                </a:cubicBezTo>
                <a:cubicBezTo>
                  <a:pt x="509" y="86"/>
                  <a:pt x="507" y="87"/>
                  <a:pt x="505" y="88"/>
                </a:cubicBezTo>
                <a:cubicBezTo>
                  <a:pt x="505" y="88"/>
                  <a:pt x="505" y="88"/>
                  <a:pt x="505" y="88"/>
                </a:cubicBezTo>
                <a:cubicBezTo>
                  <a:pt x="505" y="89"/>
                  <a:pt x="505" y="89"/>
                  <a:pt x="505" y="89"/>
                </a:cubicBezTo>
                <a:cubicBezTo>
                  <a:pt x="505" y="90"/>
                  <a:pt x="505" y="91"/>
                  <a:pt x="505" y="93"/>
                </a:cubicBezTo>
                <a:cubicBezTo>
                  <a:pt x="505" y="95"/>
                  <a:pt x="506" y="97"/>
                  <a:pt x="506" y="98"/>
                </a:cubicBezTo>
                <a:cubicBezTo>
                  <a:pt x="504" y="99"/>
                  <a:pt x="503" y="99"/>
                  <a:pt x="502" y="100"/>
                </a:cubicBezTo>
                <a:cubicBezTo>
                  <a:pt x="501" y="99"/>
                  <a:pt x="499" y="97"/>
                  <a:pt x="498" y="96"/>
                </a:cubicBezTo>
                <a:cubicBezTo>
                  <a:pt x="497" y="95"/>
                  <a:pt x="496" y="93"/>
                  <a:pt x="495" y="92"/>
                </a:cubicBezTo>
                <a:cubicBezTo>
                  <a:pt x="495" y="92"/>
                  <a:pt x="495" y="92"/>
                  <a:pt x="495" y="92"/>
                </a:cubicBezTo>
                <a:cubicBezTo>
                  <a:pt x="494" y="92"/>
                  <a:pt x="494" y="92"/>
                  <a:pt x="494" y="92"/>
                </a:cubicBezTo>
                <a:cubicBezTo>
                  <a:pt x="492" y="93"/>
                  <a:pt x="490" y="93"/>
                  <a:pt x="488" y="93"/>
                </a:cubicBezTo>
                <a:cubicBezTo>
                  <a:pt x="488" y="93"/>
                  <a:pt x="488" y="93"/>
                  <a:pt x="488" y="93"/>
                </a:cubicBezTo>
                <a:cubicBezTo>
                  <a:pt x="488" y="94"/>
                  <a:pt x="488" y="94"/>
                  <a:pt x="488" y="94"/>
                </a:cubicBezTo>
                <a:cubicBezTo>
                  <a:pt x="487" y="95"/>
                  <a:pt x="487" y="96"/>
                  <a:pt x="486" y="98"/>
                </a:cubicBezTo>
                <a:cubicBezTo>
                  <a:pt x="485" y="100"/>
                  <a:pt x="485" y="101"/>
                  <a:pt x="484" y="103"/>
                </a:cubicBezTo>
                <a:cubicBezTo>
                  <a:pt x="483" y="103"/>
                  <a:pt x="481" y="103"/>
                  <a:pt x="480" y="103"/>
                </a:cubicBezTo>
                <a:cubicBezTo>
                  <a:pt x="479" y="101"/>
                  <a:pt x="479" y="100"/>
                  <a:pt x="478" y="98"/>
                </a:cubicBezTo>
                <a:cubicBezTo>
                  <a:pt x="477" y="96"/>
                  <a:pt x="477" y="95"/>
                  <a:pt x="476" y="94"/>
                </a:cubicBezTo>
                <a:cubicBezTo>
                  <a:pt x="476" y="93"/>
                  <a:pt x="476" y="93"/>
                  <a:pt x="476" y="93"/>
                </a:cubicBezTo>
                <a:cubicBezTo>
                  <a:pt x="476" y="93"/>
                  <a:pt x="476" y="93"/>
                  <a:pt x="476" y="93"/>
                </a:cubicBezTo>
                <a:cubicBezTo>
                  <a:pt x="474" y="93"/>
                  <a:pt x="472" y="93"/>
                  <a:pt x="470" y="92"/>
                </a:cubicBezTo>
                <a:cubicBezTo>
                  <a:pt x="469" y="92"/>
                  <a:pt x="469" y="92"/>
                  <a:pt x="469" y="92"/>
                </a:cubicBezTo>
                <a:cubicBezTo>
                  <a:pt x="469" y="92"/>
                  <a:pt x="469" y="92"/>
                  <a:pt x="469" y="92"/>
                </a:cubicBezTo>
                <a:cubicBezTo>
                  <a:pt x="468" y="93"/>
                  <a:pt x="467" y="95"/>
                  <a:pt x="466" y="96"/>
                </a:cubicBezTo>
                <a:cubicBezTo>
                  <a:pt x="465" y="97"/>
                  <a:pt x="463" y="99"/>
                  <a:pt x="462" y="100"/>
                </a:cubicBezTo>
                <a:cubicBezTo>
                  <a:pt x="461" y="99"/>
                  <a:pt x="460" y="99"/>
                  <a:pt x="458" y="98"/>
                </a:cubicBezTo>
                <a:cubicBezTo>
                  <a:pt x="458" y="97"/>
                  <a:pt x="459" y="95"/>
                  <a:pt x="459" y="93"/>
                </a:cubicBezTo>
                <a:cubicBezTo>
                  <a:pt x="459" y="91"/>
                  <a:pt x="459" y="90"/>
                  <a:pt x="459" y="89"/>
                </a:cubicBezTo>
                <a:cubicBezTo>
                  <a:pt x="459" y="88"/>
                  <a:pt x="459" y="88"/>
                  <a:pt x="459" y="88"/>
                </a:cubicBezTo>
                <a:cubicBezTo>
                  <a:pt x="459" y="88"/>
                  <a:pt x="459" y="88"/>
                  <a:pt x="459" y="88"/>
                </a:cubicBezTo>
                <a:cubicBezTo>
                  <a:pt x="457" y="87"/>
                  <a:pt x="455" y="86"/>
                  <a:pt x="453" y="85"/>
                </a:cubicBezTo>
                <a:cubicBezTo>
                  <a:pt x="453" y="85"/>
                  <a:pt x="453" y="85"/>
                  <a:pt x="453" y="85"/>
                </a:cubicBezTo>
                <a:cubicBezTo>
                  <a:pt x="453" y="85"/>
                  <a:pt x="453" y="85"/>
                  <a:pt x="453" y="85"/>
                </a:cubicBezTo>
                <a:cubicBezTo>
                  <a:pt x="451" y="85"/>
                  <a:pt x="450" y="86"/>
                  <a:pt x="449" y="87"/>
                </a:cubicBezTo>
                <a:cubicBezTo>
                  <a:pt x="447" y="88"/>
                  <a:pt x="445" y="88"/>
                  <a:pt x="443" y="89"/>
                </a:cubicBezTo>
                <a:cubicBezTo>
                  <a:pt x="442" y="88"/>
                  <a:pt x="441" y="87"/>
                  <a:pt x="440" y="87"/>
                </a:cubicBezTo>
                <a:cubicBezTo>
                  <a:pt x="441" y="85"/>
                  <a:pt x="442" y="83"/>
                  <a:pt x="443" y="82"/>
                </a:cubicBezTo>
                <a:cubicBezTo>
                  <a:pt x="444" y="80"/>
                  <a:pt x="444" y="79"/>
                  <a:pt x="445" y="78"/>
                </a:cubicBezTo>
                <a:cubicBezTo>
                  <a:pt x="445" y="78"/>
                  <a:pt x="445" y="78"/>
                  <a:pt x="445" y="78"/>
                </a:cubicBezTo>
                <a:cubicBezTo>
                  <a:pt x="445" y="77"/>
                  <a:pt x="445" y="77"/>
                  <a:pt x="445" y="77"/>
                </a:cubicBezTo>
                <a:cubicBezTo>
                  <a:pt x="444" y="76"/>
                  <a:pt x="442" y="74"/>
                  <a:pt x="441" y="72"/>
                </a:cubicBezTo>
                <a:cubicBezTo>
                  <a:pt x="441" y="72"/>
                  <a:pt x="441" y="72"/>
                  <a:pt x="441" y="72"/>
                </a:cubicBezTo>
                <a:cubicBezTo>
                  <a:pt x="441" y="72"/>
                  <a:pt x="441" y="72"/>
                  <a:pt x="441" y="72"/>
                </a:cubicBezTo>
                <a:cubicBezTo>
                  <a:pt x="439" y="72"/>
                  <a:pt x="438" y="72"/>
                  <a:pt x="436" y="72"/>
                </a:cubicBezTo>
                <a:cubicBezTo>
                  <a:pt x="434" y="73"/>
                  <a:pt x="432" y="73"/>
                  <a:pt x="430" y="73"/>
                </a:cubicBezTo>
                <a:cubicBezTo>
                  <a:pt x="430" y="72"/>
                  <a:pt x="429" y="70"/>
                  <a:pt x="429" y="69"/>
                </a:cubicBezTo>
                <a:cubicBezTo>
                  <a:pt x="430" y="68"/>
                  <a:pt x="431" y="67"/>
                  <a:pt x="433" y="66"/>
                </a:cubicBezTo>
                <a:cubicBezTo>
                  <a:pt x="434" y="65"/>
                  <a:pt x="436" y="64"/>
                  <a:pt x="437" y="63"/>
                </a:cubicBezTo>
                <a:cubicBezTo>
                  <a:pt x="437" y="63"/>
                  <a:pt x="437" y="63"/>
                  <a:pt x="437" y="63"/>
                </a:cubicBezTo>
                <a:cubicBezTo>
                  <a:pt x="437" y="63"/>
                  <a:pt x="437" y="63"/>
                  <a:pt x="437" y="63"/>
                </a:cubicBezTo>
                <a:cubicBezTo>
                  <a:pt x="436" y="61"/>
                  <a:pt x="436" y="59"/>
                  <a:pt x="435" y="57"/>
                </a:cubicBezTo>
                <a:cubicBezTo>
                  <a:pt x="435" y="56"/>
                  <a:pt x="435" y="56"/>
                  <a:pt x="435" y="56"/>
                </a:cubicBezTo>
                <a:cubicBezTo>
                  <a:pt x="435" y="56"/>
                  <a:pt x="435" y="56"/>
                  <a:pt x="435" y="56"/>
                </a:cubicBezTo>
                <a:cubicBezTo>
                  <a:pt x="434" y="56"/>
                  <a:pt x="432" y="55"/>
                  <a:pt x="431" y="55"/>
                </a:cubicBezTo>
                <a:cubicBezTo>
                  <a:pt x="429" y="54"/>
                  <a:pt x="427" y="54"/>
                  <a:pt x="425" y="53"/>
                </a:cubicBezTo>
                <a:cubicBezTo>
                  <a:pt x="425" y="52"/>
                  <a:pt x="425" y="52"/>
                  <a:pt x="425" y="51"/>
                </a:cubicBezTo>
                <a:cubicBezTo>
                  <a:pt x="425" y="51"/>
                  <a:pt x="425" y="50"/>
                  <a:pt x="425" y="50"/>
                </a:cubicBezTo>
                <a:cubicBezTo>
                  <a:pt x="427" y="49"/>
                  <a:pt x="429" y="48"/>
                  <a:pt x="431" y="48"/>
                </a:cubicBezTo>
                <a:cubicBezTo>
                  <a:pt x="432" y="47"/>
                  <a:pt x="434" y="47"/>
                  <a:pt x="435" y="46"/>
                </a:cubicBezTo>
                <a:cubicBezTo>
                  <a:pt x="435" y="46"/>
                  <a:pt x="435" y="46"/>
                  <a:pt x="435" y="46"/>
                </a:cubicBezTo>
                <a:cubicBezTo>
                  <a:pt x="435" y="46"/>
                  <a:pt x="435" y="46"/>
                  <a:pt x="435" y="46"/>
                </a:cubicBezTo>
                <a:cubicBezTo>
                  <a:pt x="436" y="44"/>
                  <a:pt x="436" y="42"/>
                  <a:pt x="437" y="40"/>
                </a:cubicBezTo>
                <a:cubicBezTo>
                  <a:pt x="437" y="40"/>
                  <a:pt x="437" y="40"/>
                  <a:pt x="437" y="40"/>
                </a:cubicBezTo>
                <a:cubicBezTo>
                  <a:pt x="437" y="40"/>
                  <a:pt x="437" y="40"/>
                  <a:pt x="437" y="40"/>
                </a:cubicBezTo>
                <a:cubicBezTo>
                  <a:pt x="436" y="39"/>
                  <a:pt x="434" y="38"/>
                  <a:pt x="433" y="37"/>
                </a:cubicBezTo>
                <a:cubicBezTo>
                  <a:pt x="431" y="36"/>
                  <a:pt x="430" y="34"/>
                  <a:pt x="429" y="33"/>
                </a:cubicBezTo>
                <a:cubicBezTo>
                  <a:pt x="429" y="32"/>
                  <a:pt x="430" y="31"/>
                  <a:pt x="430" y="30"/>
                </a:cubicBezTo>
                <a:cubicBezTo>
                  <a:pt x="432" y="30"/>
                  <a:pt x="434" y="30"/>
                  <a:pt x="436" y="30"/>
                </a:cubicBezTo>
                <a:cubicBezTo>
                  <a:pt x="438" y="30"/>
                  <a:pt x="439" y="30"/>
                  <a:pt x="441" y="30"/>
                </a:cubicBezTo>
                <a:cubicBezTo>
                  <a:pt x="441" y="30"/>
                  <a:pt x="441" y="30"/>
                  <a:pt x="441" y="30"/>
                </a:cubicBezTo>
                <a:cubicBezTo>
                  <a:pt x="441" y="30"/>
                  <a:pt x="441" y="30"/>
                  <a:pt x="441" y="30"/>
                </a:cubicBezTo>
                <a:cubicBezTo>
                  <a:pt x="442" y="28"/>
                  <a:pt x="444" y="27"/>
                  <a:pt x="445" y="25"/>
                </a:cubicBezTo>
                <a:cubicBezTo>
                  <a:pt x="445" y="25"/>
                  <a:pt x="445" y="25"/>
                  <a:pt x="445" y="25"/>
                </a:cubicBezTo>
                <a:cubicBezTo>
                  <a:pt x="445" y="25"/>
                  <a:pt x="445" y="25"/>
                  <a:pt x="445" y="25"/>
                </a:cubicBezTo>
                <a:cubicBezTo>
                  <a:pt x="444" y="24"/>
                  <a:pt x="444" y="22"/>
                  <a:pt x="443" y="21"/>
                </a:cubicBezTo>
                <a:cubicBezTo>
                  <a:pt x="442" y="19"/>
                  <a:pt x="441" y="17"/>
                  <a:pt x="440" y="16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45" y="14"/>
                  <a:pt x="447" y="15"/>
                  <a:pt x="449" y="16"/>
                </a:cubicBezTo>
                <a:cubicBezTo>
                  <a:pt x="450" y="17"/>
                  <a:pt x="451" y="17"/>
                  <a:pt x="453" y="18"/>
                </a:cubicBezTo>
                <a:cubicBezTo>
                  <a:pt x="453" y="18"/>
                  <a:pt x="453" y="18"/>
                  <a:pt x="453" y="18"/>
                </a:cubicBezTo>
                <a:cubicBezTo>
                  <a:pt x="453" y="18"/>
                  <a:pt x="453" y="18"/>
                  <a:pt x="453" y="18"/>
                </a:cubicBezTo>
                <a:cubicBezTo>
                  <a:pt x="455" y="16"/>
                  <a:pt x="457" y="15"/>
                  <a:pt x="459" y="14"/>
                </a:cubicBezTo>
                <a:cubicBezTo>
                  <a:pt x="459" y="14"/>
                  <a:pt x="459" y="14"/>
                  <a:pt x="459" y="14"/>
                </a:cubicBezTo>
                <a:cubicBezTo>
                  <a:pt x="459" y="14"/>
                  <a:pt x="459" y="14"/>
                  <a:pt x="459" y="14"/>
                </a:cubicBezTo>
                <a:cubicBezTo>
                  <a:pt x="459" y="13"/>
                  <a:pt x="459" y="11"/>
                  <a:pt x="459" y="10"/>
                </a:cubicBezTo>
                <a:cubicBezTo>
                  <a:pt x="459" y="8"/>
                  <a:pt x="458" y="6"/>
                  <a:pt x="458" y="4"/>
                </a:cubicBezTo>
                <a:cubicBezTo>
                  <a:pt x="460" y="4"/>
                  <a:pt x="461" y="3"/>
                  <a:pt x="462" y="3"/>
                </a:cubicBezTo>
                <a:cubicBezTo>
                  <a:pt x="463" y="4"/>
                  <a:pt x="465" y="5"/>
                  <a:pt x="466" y="7"/>
                </a:cubicBezTo>
                <a:cubicBezTo>
                  <a:pt x="467" y="8"/>
                  <a:pt x="468" y="9"/>
                  <a:pt x="469" y="10"/>
                </a:cubicBezTo>
                <a:cubicBezTo>
                  <a:pt x="469" y="10"/>
                  <a:pt x="469" y="10"/>
                  <a:pt x="469" y="10"/>
                </a:cubicBezTo>
                <a:cubicBezTo>
                  <a:pt x="470" y="10"/>
                  <a:pt x="470" y="10"/>
                  <a:pt x="470" y="10"/>
                </a:cubicBezTo>
                <a:cubicBezTo>
                  <a:pt x="472" y="10"/>
                  <a:pt x="474" y="9"/>
                  <a:pt x="476" y="9"/>
                </a:cubicBezTo>
                <a:cubicBezTo>
                  <a:pt x="476" y="9"/>
                  <a:pt x="476" y="9"/>
                  <a:pt x="476" y="9"/>
                </a:cubicBezTo>
                <a:cubicBezTo>
                  <a:pt x="476" y="9"/>
                  <a:pt x="476" y="9"/>
                  <a:pt x="476" y="9"/>
                </a:cubicBezTo>
                <a:cubicBezTo>
                  <a:pt x="477" y="8"/>
                  <a:pt x="477" y="6"/>
                  <a:pt x="478" y="5"/>
                </a:cubicBezTo>
                <a:cubicBezTo>
                  <a:pt x="479" y="3"/>
                  <a:pt x="479" y="1"/>
                  <a:pt x="480" y="0"/>
                </a:cubicBezTo>
                <a:cubicBezTo>
                  <a:pt x="481" y="0"/>
                  <a:pt x="483" y="0"/>
                  <a:pt x="484" y="0"/>
                </a:cubicBezTo>
                <a:cubicBezTo>
                  <a:pt x="485" y="1"/>
                  <a:pt x="485" y="3"/>
                  <a:pt x="486" y="5"/>
                </a:cubicBezTo>
                <a:cubicBezTo>
                  <a:pt x="487" y="6"/>
                  <a:pt x="487" y="8"/>
                  <a:pt x="488" y="9"/>
                </a:cubicBezTo>
                <a:cubicBezTo>
                  <a:pt x="488" y="9"/>
                  <a:pt x="488" y="9"/>
                  <a:pt x="488" y="9"/>
                </a:cubicBezTo>
                <a:cubicBezTo>
                  <a:pt x="488" y="9"/>
                  <a:pt x="488" y="9"/>
                  <a:pt x="488" y="9"/>
                </a:cubicBezTo>
                <a:cubicBezTo>
                  <a:pt x="490" y="9"/>
                  <a:pt x="492" y="10"/>
                  <a:pt x="494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6" y="9"/>
                  <a:pt x="497" y="8"/>
                  <a:pt x="498" y="7"/>
                </a:cubicBezTo>
                <a:cubicBezTo>
                  <a:pt x="499" y="5"/>
                  <a:pt x="501" y="4"/>
                  <a:pt x="502" y="3"/>
                </a:cubicBezTo>
                <a:cubicBezTo>
                  <a:pt x="503" y="3"/>
                  <a:pt x="504" y="4"/>
                  <a:pt x="506" y="4"/>
                </a:cubicBezTo>
                <a:cubicBezTo>
                  <a:pt x="506" y="6"/>
                  <a:pt x="505" y="8"/>
                  <a:pt x="505" y="10"/>
                </a:cubicBezTo>
                <a:cubicBezTo>
                  <a:pt x="505" y="11"/>
                  <a:pt x="505" y="13"/>
                  <a:pt x="505" y="14"/>
                </a:cubicBezTo>
                <a:cubicBezTo>
                  <a:pt x="505" y="14"/>
                  <a:pt x="505" y="14"/>
                  <a:pt x="505" y="14"/>
                </a:cubicBezTo>
                <a:cubicBezTo>
                  <a:pt x="505" y="14"/>
                  <a:pt x="505" y="14"/>
                  <a:pt x="505" y="14"/>
                </a:cubicBezTo>
                <a:cubicBezTo>
                  <a:pt x="507" y="15"/>
                  <a:pt x="509" y="16"/>
                  <a:pt x="511" y="18"/>
                </a:cubicBezTo>
                <a:cubicBezTo>
                  <a:pt x="511" y="18"/>
                  <a:pt x="511" y="18"/>
                  <a:pt x="511" y="18"/>
                </a:cubicBezTo>
                <a:cubicBezTo>
                  <a:pt x="511" y="18"/>
                  <a:pt x="511" y="18"/>
                  <a:pt x="511" y="18"/>
                </a:cubicBezTo>
                <a:cubicBezTo>
                  <a:pt x="512" y="17"/>
                  <a:pt x="514" y="17"/>
                  <a:pt x="515" y="16"/>
                </a:cubicBezTo>
                <a:cubicBezTo>
                  <a:pt x="517" y="15"/>
                  <a:pt x="519" y="14"/>
                  <a:pt x="521" y="14"/>
                </a:cubicBezTo>
                <a:cubicBezTo>
                  <a:pt x="522" y="14"/>
                  <a:pt x="523" y="15"/>
                  <a:pt x="524" y="16"/>
                </a:cubicBezTo>
                <a:cubicBezTo>
                  <a:pt x="523" y="17"/>
                  <a:pt x="522" y="19"/>
                  <a:pt x="521" y="21"/>
                </a:cubicBezTo>
                <a:cubicBezTo>
                  <a:pt x="520" y="22"/>
                  <a:pt x="520" y="24"/>
                  <a:pt x="519" y="25"/>
                </a:cubicBezTo>
                <a:cubicBezTo>
                  <a:pt x="519" y="25"/>
                  <a:pt x="519" y="25"/>
                  <a:pt x="519" y="25"/>
                </a:cubicBezTo>
                <a:cubicBezTo>
                  <a:pt x="519" y="25"/>
                  <a:pt x="519" y="25"/>
                  <a:pt x="519" y="25"/>
                </a:cubicBezTo>
                <a:cubicBezTo>
                  <a:pt x="520" y="27"/>
                  <a:pt x="522" y="28"/>
                  <a:pt x="523" y="30"/>
                </a:cubicBezTo>
                <a:cubicBezTo>
                  <a:pt x="523" y="30"/>
                  <a:pt x="523" y="30"/>
                  <a:pt x="523" y="30"/>
                </a:cubicBezTo>
                <a:cubicBezTo>
                  <a:pt x="523" y="30"/>
                  <a:pt x="523" y="30"/>
                  <a:pt x="523" y="30"/>
                </a:cubicBezTo>
                <a:cubicBezTo>
                  <a:pt x="525" y="30"/>
                  <a:pt x="526" y="30"/>
                  <a:pt x="528" y="30"/>
                </a:cubicBezTo>
                <a:cubicBezTo>
                  <a:pt x="530" y="30"/>
                  <a:pt x="532" y="30"/>
                  <a:pt x="534" y="30"/>
                </a:cubicBezTo>
                <a:cubicBezTo>
                  <a:pt x="534" y="31"/>
                  <a:pt x="535" y="32"/>
                  <a:pt x="535" y="33"/>
                </a:cubicBezTo>
                <a:cubicBezTo>
                  <a:pt x="534" y="34"/>
                  <a:pt x="532" y="36"/>
                  <a:pt x="531" y="37"/>
                </a:cubicBezTo>
                <a:cubicBezTo>
                  <a:pt x="530" y="38"/>
                  <a:pt x="528" y="39"/>
                  <a:pt x="527" y="40"/>
                </a:cubicBezTo>
                <a:cubicBezTo>
                  <a:pt x="527" y="40"/>
                  <a:pt x="527" y="40"/>
                  <a:pt x="527" y="40"/>
                </a:cubicBezTo>
                <a:cubicBezTo>
                  <a:pt x="527" y="40"/>
                  <a:pt x="527" y="40"/>
                  <a:pt x="527" y="40"/>
                </a:cubicBezTo>
                <a:cubicBezTo>
                  <a:pt x="528" y="42"/>
                  <a:pt x="528" y="44"/>
                  <a:pt x="528" y="46"/>
                </a:cubicBezTo>
                <a:cubicBezTo>
                  <a:pt x="528" y="46"/>
                  <a:pt x="528" y="46"/>
                  <a:pt x="528" y="46"/>
                </a:cubicBezTo>
                <a:cubicBezTo>
                  <a:pt x="529" y="46"/>
                  <a:pt x="529" y="46"/>
                  <a:pt x="529" y="46"/>
                </a:cubicBezTo>
                <a:cubicBezTo>
                  <a:pt x="530" y="47"/>
                  <a:pt x="532" y="47"/>
                  <a:pt x="533" y="48"/>
                </a:cubicBezTo>
                <a:cubicBezTo>
                  <a:pt x="535" y="48"/>
                  <a:pt x="537" y="49"/>
                  <a:pt x="539" y="50"/>
                </a:cubicBezTo>
                <a:close/>
                <a:moveTo>
                  <a:pt x="746" y="746"/>
                </a:moveTo>
                <a:cubicBezTo>
                  <a:pt x="746" y="748"/>
                  <a:pt x="746" y="749"/>
                  <a:pt x="746" y="751"/>
                </a:cubicBezTo>
                <a:cubicBezTo>
                  <a:pt x="746" y="752"/>
                  <a:pt x="746" y="754"/>
                  <a:pt x="746" y="755"/>
                </a:cubicBezTo>
                <a:cubicBezTo>
                  <a:pt x="743" y="756"/>
                  <a:pt x="739" y="757"/>
                  <a:pt x="735" y="758"/>
                </a:cubicBezTo>
                <a:cubicBezTo>
                  <a:pt x="731" y="760"/>
                  <a:pt x="725" y="761"/>
                  <a:pt x="722" y="763"/>
                </a:cubicBezTo>
                <a:cubicBezTo>
                  <a:pt x="721" y="763"/>
                  <a:pt x="721" y="763"/>
                  <a:pt x="721" y="763"/>
                </a:cubicBezTo>
                <a:cubicBezTo>
                  <a:pt x="721" y="764"/>
                  <a:pt x="721" y="764"/>
                  <a:pt x="721" y="764"/>
                </a:cubicBezTo>
                <a:cubicBezTo>
                  <a:pt x="721" y="767"/>
                  <a:pt x="720" y="770"/>
                  <a:pt x="719" y="773"/>
                </a:cubicBezTo>
                <a:cubicBezTo>
                  <a:pt x="719" y="774"/>
                  <a:pt x="719" y="774"/>
                  <a:pt x="719" y="774"/>
                </a:cubicBezTo>
                <a:cubicBezTo>
                  <a:pt x="720" y="774"/>
                  <a:pt x="720" y="774"/>
                  <a:pt x="720" y="774"/>
                </a:cubicBezTo>
                <a:cubicBezTo>
                  <a:pt x="723" y="777"/>
                  <a:pt x="728" y="780"/>
                  <a:pt x="732" y="782"/>
                </a:cubicBezTo>
                <a:cubicBezTo>
                  <a:pt x="735" y="784"/>
                  <a:pt x="738" y="786"/>
                  <a:pt x="741" y="788"/>
                </a:cubicBezTo>
                <a:cubicBezTo>
                  <a:pt x="740" y="790"/>
                  <a:pt x="739" y="793"/>
                  <a:pt x="738" y="796"/>
                </a:cubicBezTo>
                <a:cubicBezTo>
                  <a:pt x="735" y="796"/>
                  <a:pt x="731" y="796"/>
                  <a:pt x="727" y="796"/>
                </a:cubicBezTo>
                <a:cubicBezTo>
                  <a:pt x="722" y="796"/>
                  <a:pt x="717" y="796"/>
                  <a:pt x="713" y="797"/>
                </a:cubicBezTo>
                <a:cubicBezTo>
                  <a:pt x="712" y="797"/>
                  <a:pt x="712" y="797"/>
                  <a:pt x="712" y="797"/>
                </a:cubicBezTo>
                <a:cubicBezTo>
                  <a:pt x="712" y="798"/>
                  <a:pt x="712" y="798"/>
                  <a:pt x="712" y="798"/>
                </a:cubicBezTo>
                <a:cubicBezTo>
                  <a:pt x="710" y="801"/>
                  <a:pt x="709" y="804"/>
                  <a:pt x="707" y="807"/>
                </a:cubicBezTo>
                <a:cubicBezTo>
                  <a:pt x="707" y="807"/>
                  <a:pt x="707" y="807"/>
                  <a:pt x="707" y="807"/>
                </a:cubicBezTo>
                <a:cubicBezTo>
                  <a:pt x="707" y="808"/>
                  <a:pt x="707" y="808"/>
                  <a:pt x="707" y="808"/>
                </a:cubicBezTo>
                <a:cubicBezTo>
                  <a:pt x="709" y="811"/>
                  <a:pt x="713" y="815"/>
                  <a:pt x="716" y="818"/>
                </a:cubicBezTo>
                <a:cubicBezTo>
                  <a:pt x="719" y="821"/>
                  <a:pt x="721" y="823"/>
                  <a:pt x="723" y="826"/>
                </a:cubicBezTo>
                <a:cubicBezTo>
                  <a:pt x="722" y="828"/>
                  <a:pt x="720" y="831"/>
                  <a:pt x="718" y="833"/>
                </a:cubicBezTo>
                <a:cubicBezTo>
                  <a:pt x="715" y="833"/>
                  <a:pt x="711" y="832"/>
                  <a:pt x="707" y="831"/>
                </a:cubicBezTo>
                <a:cubicBezTo>
                  <a:pt x="702" y="829"/>
                  <a:pt x="697" y="828"/>
                  <a:pt x="693" y="828"/>
                </a:cubicBezTo>
                <a:cubicBezTo>
                  <a:pt x="692" y="827"/>
                  <a:pt x="692" y="827"/>
                  <a:pt x="692" y="827"/>
                </a:cubicBezTo>
                <a:cubicBezTo>
                  <a:pt x="692" y="828"/>
                  <a:pt x="692" y="828"/>
                  <a:pt x="692" y="828"/>
                </a:cubicBezTo>
                <a:cubicBezTo>
                  <a:pt x="690" y="830"/>
                  <a:pt x="687" y="833"/>
                  <a:pt x="685" y="835"/>
                </a:cubicBezTo>
                <a:cubicBezTo>
                  <a:pt x="684" y="836"/>
                  <a:pt x="684" y="836"/>
                  <a:pt x="684" y="836"/>
                </a:cubicBezTo>
                <a:cubicBezTo>
                  <a:pt x="684" y="837"/>
                  <a:pt x="684" y="837"/>
                  <a:pt x="684" y="837"/>
                </a:cubicBezTo>
                <a:cubicBezTo>
                  <a:pt x="686" y="840"/>
                  <a:pt x="688" y="845"/>
                  <a:pt x="690" y="849"/>
                </a:cubicBezTo>
                <a:cubicBezTo>
                  <a:pt x="692" y="852"/>
                  <a:pt x="693" y="855"/>
                  <a:pt x="694" y="858"/>
                </a:cubicBezTo>
                <a:cubicBezTo>
                  <a:pt x="692" y="860"/>
                  <a:pt x="689" y="862"/>
                  <a:pt x="687" y="864"/>
                </a:cubicBezTo>
                <a:cubicBezTo>
                  <a:pt x="684" y="862"/>
                  <a:pt x="681" y="860"/>
                  <a:pt x="678" y="859"/>
                </a:cubicBezTo>
                <a:cubicBezTo>
                  <a:pt x="673" y="856"/>
                  <a:pt x="669" y="854"/>
                  <a:pt x="665" y="852"/>
                </a:cubicBezTo>
                <a:cubicBezTo>
                  <a:pt x="664" y="852"/>
                  <a:pt x="664" y="852"/>
                  <a:pt x="664" y="852"/>
                </a:cubicBezTo>
                <a:cubicBezTo>
                  <a:pt x="664" y="852"/>
                  <a:pt x="664" y="852"/>
                  <a:pt x="664" y="852"/>
                </a:cubicBezTo>
                <a:cubicBezTo>
                  <a:pt x="661" y="854"/>
                  <a:pt x="658" y="856"/>
                  <a:pt x="655" y="857"/>
                </a:cubicBezTo>
                <a:cubicBezTo>
                  <a:pt x="654" y="858"/>
                  <a:pt x="654" y="858"/>
                  <a:pt x="654" y="858"/>
                </a:cubicBezTo>
                <a:cubicBezTo>
                  <a:pt x="654" y="858"/>
                  <a:pt x="654" y="858"/>
                  <a:pt x="654" y="858"/>
                </a:cubicBezTo>
                <a:cubicBezTo>
                  <a:pt x="654" y="862"/>
                  <a:pt x="655" y="867"/>
                  <a:pt x="655" y="872"/>
                </a:cubicBezTo>
                <a:cubicBezTo>
                  <a:pt x="656" y="875"/>
                  <a:pt x="656" y="878"/>
                  <a:pt x="657" y="881"/>
                </a:cubicBezTo>
                <a:cubicBezTo>
                  <a:pt x="654" y="883"/>
                  <a:pt x="651" y="884"/>
                  <a:pt x="648" y="885"/>
                </a:cubicBezTo>
                <a:cubicBezTo>
                  <a:pt x="645" y="883"/>
                  <a:pt x="643" y="880"/>
                  <a:pt x="640" y="878"/>
                </a:cubicBezTo>
                <a:cubicBezTo>
                  <a:pt x="637" y="874"/>
                  <a:pt x="633" y="871"/>
                  <a:pt x="630" y="868"/>
                </a:cubicBezTo>
                <a:cubicBezTo>
                  <a:pt x="630" y="868"/>
                  <a:pt x="630" y="868"/>
                  <a:pt x="630" y="868"/>
                </a:cubicBezTo>
                <a:cubicBezTo>
                  <a:pt x="629" y="868"/>
                  <a:pt x="629" y="868"/>
                  <a:pt x="629" y="868"/>
                </a:cubicBezTo>
                <a:cubicBezTo>
                  <a:pt x="625" y="869"/>
                  <a:pt x="622" y="870"/>
                  <a:pt x="619" y="871"/>
                </a:cubicBezTo>
                <a:cubicBezTo>
                  <a:pt x="618" y="871"/>
                  <a:pt x="618" y="871"/>
                  <a:pt x="618" y="871"/>
                </a:cubicBezTo>
                <a:cubicBezTo>
                  <a:pt x="618" y="872"/>
                  <a:pt x="618" y="872"/>
                  <a:pt x="618" y="872"/>
                </a:cubicBezTo>
                <a:cubicBezTo>
                  <a:pt x="617" y="875"/>
                  <a:pt x="616" y="880"/>
                  <a:pt x="615" y="884"/>
                </a:cubicBezTo>
                <a:cubicBezTo>
                  <a:pt x="614" y="888"/>
                  <a:pt x="614" y="891"/>
                  <a:pt x="613" y="894"/>
                </a:cubicBezTo>
                <a:cubicBezTo>
                  <a:pt x="610" y="895"/>
                  <a:pt x="607" y="895"/>
                  <a:pt x="603" y="896"/>
                </a:cubicBezTo>
                <a:cubicBezTo>
                  <a:pt x="602" y="893"/>
                  <a:pt x="600" y="890"/>
                  <a:pt x="599" y="887"/>
                </a:cubicBezTo>
                <a:cubicBezTo>
                  <a:pt x="597" y="883"/>
                  <a:pt x="594" y="878"/>
                  <a:pt x="592" y="875"/>
                </a:cubicBezTo>
                <a:cubicBezTo>
                  <a:pt x="592" y="874"/>
                  <a:pt x="592" y="874"/>
                  <a:pt x="592" y="874"/>
                </a:cubicBezTo>
                <a:cubicBezTo>
                  <a:pt x="591" y="874"/>
                  <a:pt x="591" y="874"/>
                  <a:pt x="591" y="874"/>
                </a:cubicBezTo>
                <a:cubicBezTo>
                  <a:pt x="587" y="874"/>
                  <a:pt x="584" y="874"/>
                  <a:pt x="580" y="874"/>
                </a:cubicBezTo>
                <a:cubicBezTo>
                  <a:pt x="579" y="874"/>
                  <a:pt x="579" y="874"/>
                  <a:pt x="579" y="874"/>
                </a:cubicBezTo>
                <a:cubicBezTo>
                  <a:pt x="579" y="875"/>
                  <a:pt x="579" y="875"/>
                  <a:pt x="579" y="875"/>
                </a:cubicBezTo>
                <a:cubicBezTo>
                  <a:pt x="577" y="878"/>
                  <a:pt x="574" y="883"/>
                  <a:pt x="572" y="887"/>
                </a:cubicBezTo>
                <a:cubicBezTo>
                  <a:pt x="571" y="890"/>
                  <a:pt x="569" y="893"/>
                  <a:pt x="567" y="896"/>
                </a:cubicBezTo>
                <a:cubicBezTo>
                  <a:pt x="564" y="895"/>
                  <a:pt x="561" y="895"/>
                  <a:pt x="558" y="894"/>
                </a:cubicBezTo>
                <a:cubicBezTo>
                  <a:pt x="557" y="891"/>
                  <a:pt x="556" y="888"/>
                  <a:pt x="556" y="884"/>
                </a:cubicBezTo>
                <a:cubicBezTo>
                  <a:pt x="555" y="880"/>
                  <a:pt x="554" y="875"/>
                  <a:pt x="553" y="872"/>
                </a:cubicBezTo>
                <a:cubicBezTo>
                  <a:pt x="553" y="871"/>
                  <a:pt x="553" y="871"/>
                  <a:pt x="553" y="871"/>
                </a:cubicBezTo>
                <a:cubicBezTo>
                  <a:pt x="552" y="871"/>
                  <a:pt x="552" y="871"/>
                  <a:pt x="552" y="871"/>
                </a:cubicBezTo>
                <a:cubicBezTo>
                  <a:pt x="549" y="870"/>
                  <a:pt x="546" y="869"/>
                  <a:pt x="542" y="868"/>
                </a:cubicBezTo>
                <a:cubicBezTo>
                  <a:pt x="541" y="868"/>
                  <a:pt x="541" y="868"/>
                  <a:pt x="541" y="868"/>
                </a:cubicBezTo>
                <a:cubicBezTo>
                  <a:pt x="541" y="868"/>
                  <a:pt x="541" y="868"/>
                  <a:pt x="541" y="868"/>
                </a:cubicBezTo>
                <a:cubicBezTo>
                  <a:pt x="537" y="871"/>
                  <a:pt x="534" y="874"/>
                  <a:pt x="530" y="878"/>
                </a:cubicBezTo>
                <a:cubicBezTo>
                  <a:pt x="528" y="880"/>
                  <a:pt x="525" y="883"/>
                  <a:pt x="523" y="885"/>
                </a:cubicBezTo>
                <a:cubicBezTo>
                  <a:pt x="520" y="884"/>
                  <a:pt x="517" y="883"/>
                  <a:pt x="514" y="881"/>
                </a:cubicBezTo>
                <a:cubicBezTo>
                  <a:pt x="515" y="878"/>
                  <a:pt x="515" y="875"/>
                  <a:pt x="516" y="872"/>
                </a:cubicBezTo>
                <a:cubicBezTo>
                  <a:pt x="516" y="867"/>
                  <a:pt x="517" y="862"/>
                  <a:pt x="517" y="858"/>
                </a:cubicBezTo>
                <a:cubicBezTo>
                  <a:pt x="517" y="858"/>
                  <a:pt x="517" y="858"/>
                  <a:pt x="517" y="858"/>
                </a:cubicBezTo>
                <a:cubicBezTo>
                  <a:pt x="516" y="857"/>
                  <a:pt x="516" y="857"/>
                  <a:pt x="516" y="857"/>
                </a:cubicBezTo>
                <a:cubicBezTo>
                  <a:pt x="513" y="856"/>
                  <a:pt x="510" y="854"/>
                  <a:pt x="507" y="852"/>
                </a:cubicBezTo>
                <a:cubicBezTo>
                  <a:pt x="507" y="852"/>
                  <a:pt x="507" y="852"/>
                  <a:pt x="507" y="852"/>
                </a:cubicBezTo>
                <a:cubicBezTo>
                  <a:pt x="506" y="852"/>
                  <a:pt x="506" y="852"/>
                  <a:pt x="506" y="852"/>
                </a:cubicBezTo>
                <a:cubicBezTo>
                  <a:pt x="502" y="854"/>
                  <a:pt x="498" y="856"/>
                  <a:pt x="493" y="859"/>
                </a:cubicBezTo>
                <a:cubicBezTo>
                  <a:pt x="490" y="860"/>
                  <a:pt x="487" y="862"/>
                  <a:pt x="484" y="864"/>
                </a:cubicBezTo>
                <a:cubicBezTo>
                  <a:pt x="481" y="862"/>
                  <a:pt x="479" y="860"/>
                  <a:pt x="477" y="858"/>
                </a:cubicBezTo>
                <a:cubicBezTo>
                  <a:pt x="478" y="855"/>
                  <a:pt x="479" y="852"/>
                  <a:pt x="481" y="849"/>
                </a:cubicBezTo>
                <a:cubicBezTo>
                  <a:pt x="483" y="845"/>
                  <a:pt x="485" y="840"/>
                  <a:pt x="486" y="837"/>
                </a:cubicBezTo>
                <a:cubicBezTo>
                  <a:pt x="487" y="836"/>
                  <a:pt x="487" y="836"/>
                  <a:pt x="487" y="836"/>
                </a:cubicBezTo>
                <a:cubicBezTo>
                  <a:pt x="486" y="835"/>
                  <a:pt x="486" y="835"/>
                  <a:pt x="486" y="835"/>
                </a:cubicBezTo>
                <a:cubicBezTo>
                  <a:pt x="484" y="833"/>
                  <a:pt x="481" y="830"/>
                  <a:pt x="479" y="828"/>
                </a:cubicBezTo>
                <a:cubicBezTo>
                  <a:pt x="479" y="827"/>
                  <a:pt x="479" y="827"/>
                  <a:pt x="479" y="827"/>
                </a:cubicBezTo>
                <a:cubicBezTo>
                  <a:pt x="478" y="828"/>
                  <a:pt x="478" y="828"/>
                  <a:pt x="478" y="828"/>
                </a:cubicBezTo>
                <a:cubicBezTo>
                  <a:pt x="474" y="828"/>
                  <a:pt x="469" y="829"/>
                  <a:pt x="464" y="831"/>
                </a:cubicBezTo>
                <a:cubicBezTo>
                  <a:pt x="460" y="832"/>
                  <a:pt x="456" y="833"/>
                  <a:pt x="453" y="833"/>
                </a:cubicBezTo>
                <a:cubicBezTo>
                  <a:pt x="451" y="831"/>
                  <a:pt x="449" y="828"/>
                  <a:pt x="448" y="826"/>
                </a:cubicBezTo>
                <a:cubicBezTo>
                  <a:pt x="450" y="823"/>
                  <a:pt x="452" y="821"/>
                  <a:pt x="455" y="818"/>
                </a:cubicBezTo>
                <a:cubicBezTo>
                  <a:pt x="458" y="815"/>
                  <a:pt x="461" y="811"/>
                  <a:pt x="464" y="808"/>
                </a:cubicBezTo>
                <a:cubicBezTo>
                  <a:pt x="464" y="807"/>
                  <a:pt x="464" y="807"/>
                  <a:pt x="464" y="807"/>
                </a:cubicBezTo>
                <a:cubicBezTo>
                  <a:pt x="464" y="807"/>
                  <a:pt x="464" y="807"/>
                  <a:pt x="464" y="807"/>
                </a:cubicBezTo>
                <a:cubicBezTo>
                  <a:pt x="462" y="804"/>
                  <a:pt x="461" y="801"/>
                  <a:pt x="459" y="798"/>
                </a:cubicBezTo>
                <a:cubicBezTo>
                  <a:pt x="459" y="797"/>
                  <a:pt x="459" y="797"/>
                  <a:pt x="459" y="797"/>
                </a:cubicBezTo>
                <a:cubicBezTo>
                  <a:pt x="458" y="797"/>
                  <a:pt x="458" y="797"/>
                  <a:pt x="458" y="797"/>
                </a:cubicBezTo>
                <a:cubicBezTo>
                  <a:pt x="454" y="796"/>
                  <a:pt x="449" y="796"/>
                  <a:pt x="444" y="796"/>
                </a:cubicBezTo>
                <a:cubicBezTo>
                  <a:pt x="440" y="796"/>
                  <a:pt x="436" y="796"/>
                  <a:pt x="433" y="796"/>
                </a:cubicBezTo>
                <a:cubicBezTo>
                  <a:pt x="432" y="793"/>
                  <a:pt x="431" y="790"/>
                  <a:pt x="430" y="788"/>
                </a:cubicBezTo>
                <a:cubicBezTo>
                  <a:pt x="433" y="786"/>
                  <a:pt x="436" y="784"/>
                  <a:pt x="439" y="782"/>
                </a:cubicBezTo>
                <a:cubicBezTo>
                  <a:pt x="443" y="780"/>
                  <a:pt x="448" y="777"/>
                  <a:pt x="451" y="774"/>
                </a:cubicBezTo>
                <a:cubicBezTo>
                  <a:pt x="452" y="774"/>
                  <a:pt x="452" y="774"/>
                  <a:pt x="452" y="774"/>
                </a:cubicBezTo>
                <a:cubicBezTo>
                  <a:pt x="451" y="773"/>
                  <a:pt x="451" y="773"/>
                  <a:pt x="451" y="773"/>
                </a:cubicBezTo>
                <a:cubicBezTo>
                  <a:pt x="451" y="770"/>
                  <a:pt x="450" y="767"/>
                  <a:pt x="450" y="764"/>
                </a:cubicBezTo>
                <a:cubicBezTo>
                  <a:pt x="450" y="763"/>
                  <a:pt x="450" y="763"/>
                  <a:pt x="450" y="763"/>
                </a:cubicBezTo>
                <a:cubicBezTo>
                  <a:pt x="449" y="763"/>
                  <a:pt x="449" y="763"/>
                  <a:pt x="449" y="763"/>
                </a:cubicBezTo>
                <a:cubicBezTo>
                  <a:pt x="445" y="761"/>
                  <a:pt x="440" y="760"/>
                  <a:pt x="436" y="758"/>
                </a:cubicBezTo>
                <a:cubicBezTo>
                  <a:pt x="432" y="757"/>
                  <a:pt x="428" y="756"/>
                  <a:pt x="425" y="755"/>
                </a:cubicBezTo>
                <a:cubicBezTo>
                  <a:pt x="425" y="754"/>
                  <a:pt x="425" y="752"/>
                  <a:pt x="425" y="751"/>
                </a:cubicBezTo>
                <a:cubicBezTo>
                  <a:pt x="425" y="749"/>
                  <a:pt x="425" y="748"/>
                  <a:pt x="425" y="746"/>
                </a:cubicBezTo>
                <a:cubicBezTo>
                  <a:pt x="428" y="745"/>
                  <a:pt x="432" y="744"/>
                  <a:pt x="435" y="743"/>
                </a:cubicBezTo>
                <a:cubicBezTo>
                  <a:pt x="440" y="742"/>
                  <a:pt x="445" y="740"/>
                  <a:pt x="449" y="739"/>
                </a:cubicBezTo>
                <a:cubicBezTo>
                  <a:pt x="450" y="739"/>
                  <a:pt x="450" y="739"/>
                  <a:pt x="450" y="739"/>
                </a:cubicBezTo>
                <a:cubicBezTo>
                  <a:pt x="450" y="738"/>
                  <a:pt x="450" y="738"/>
                  <a:pt x="450" y="738"/>
                </a:cubicBezTo>
                <a:cubicBezTo>
                  <a:pt x="450" y="735"/>
                  <a:pt x="451" y="732"/>
                  <a:pt x="451" y="728"/>
                </a:cubicBezTo>
                <a:cubicBezTo>
                  <a:pt x="452" y="728"/>
                  <a:pt x="452" y="728"/>
                  <a:pt x="452" y="728"/>
                </a:cubicBezTo>
                <a:cubicBezTo>
                  <a:pt x="451" y="727"/>
                  <a:pt x="451" y="727"/>
                  <a:pt x="451" y="727"/>
                </a:cubicBezTo>
                <a:cubicBezTo>
                  <a:pt x="448" y="725"/>
                  <a:pt x="443" y="722"/>
                  <a:pt x="439" y="720"/>
                </a:cubicBezTo>
                <a:cubicBezTo>
                  <a:pt x="436" y="718"/>
                  <a:pt x="433" y="716"/>
                  <a:pt x="430" y="714"/>
                </a:cubicBezTo>
                <a:cubicBezTo>
                  <a:pt x="431" y="711"/>
                  <a:pt x="432" y="709"/>
                  <a:pt x="433" y="705"/>
                </a:cubicBezTo>
                <a:cubicBezTo>
                  <a:pt x="436" y="705"/>
                  <a:pt x="440" y="705"/>
                  <a:pt x="444" y="705"/>
                </a:cubicBezTo>
                <a:cubicBezTo>
                  <a:pt x="449" y="705"/>
                  <a:pt x="454" y="705"/>
                  <a:pt x="458" y="705"/>
                </a:cubicBezTo>
                <a:cubicBezTo>
                  <a:pt x="459" y="705"/>
                  <a:pt x="459" y="705"/>
                  <a:pt x="459" y="705"/>
                </a:cubicBezTo>
                <a:cubicBezTo>
                  <a:pt x="459" y="704"/>
                  <a:pt x="459" y="704"/>
                  <a:pt x="459" y="704"/>
                </a:cubicBezTo>
                <a:cubicBezTo>
                  <a:pt x="461" y="701"/>
                  <a:pt x="462" y="698"/>
                  <a:pt x="464" y="695"/>
                </a:cubicBezTo>
                <a:cubicBezTo>
                  <a:pt x="464" y="694"/>
                  <a:pt x="464" y="694"/>
                  <a:pt x="464" y="694"/>
                </a:cubicBezTo>
                <a:cubicBezTo>
                  <a:pt x="464" y="694"/>
                  <a:pt x="464" y="694"/>
                  <a:pt x="464" y="694"/>
                </a:cubicBezTo>
                <a:cubicBezTo>
                  <a:pt x="461" y="691"/>
                  <a:pt x="458" y="687"/>
                  <a:pt x="455" y="683"/>
                </a:cubicBezTo>
                <a:cubicBezTo>
                  <a:pt x="452" y="681"/>
                  <a:pt x="450" y="678"/>
                  <a:pt x="448" y="676"/>
                </a:cubicBezTo>
                <a:cubicBezTo>
                  <a:pt x="449" y="673"/>
                  <a:pt x="451" y="671"/>
                  <a:pt x="453" y="668"/>
                </a:cubicBezTo>
                <a:cubicBezTo>
                  <a:pt x="456" y="669"/>
                  <a:pt x="460" y="670"/>
                  <a:pt x="464" y="671"/>
                </a:cubicBezTo>
                <a:cubicBezTo>
                  <a:pt x="469" y="672"/>
                  <a:pt x="474" y="674"/>
                  <a:pt x="478" y="674"/>
                </a:cubicBezTo>
                <a:cubicBezTo>
                  <a:pt x="479" y="674"/>
                  <a:pt x="479" y="674"/>
                  <a:pt x="479" y="674"/>
                </a:cubicBezTo>
                <a:cubicBezTo>
                  <a:pt x="479" y="674"/>
                  <a:pt x="479" y="674"/>
                  <a:pt x="479" y="674"/>
                </a:cubicBezTo>
                <a:cubicBezTo>
                  <a:pt x="481" y="671"/>
                  <a:pt x="484" y="669"/>
                  <a:pt x="486" y="666"/>
                </a:cubicBezTo>
                <a:cubicBezTo>
                  <a:pt x="487" y="666"/>
                  <a:pt x="487" y="666"/>
                  <a:pt x="487" y="666"/>
                </a:cubicBezTo>
                <a:cubicBezTo>
                  <a:pt x="486" y="665"/>
                  <a:pt x="486" y="665"/>
                  <a:pt x="486" y="665"/>
                </a:cubicBezTo>
                <a:cubicBezTo>
                  <a:pt x="485" y="662"/>
                  <a:pt x="483" y="657"/>
                  <a:pt x="481" y="653"/>
                </a:cubicBezTo>
                <a:cubicBezTo>
                  <a:pt x="479" y="650"/>
                  <a:pt x="478" y="647"/>
                  <a:pt x="477" y="644"/>
                </a:cubicBezTo>
                <a:cubicBezTo>
                  <a:pt x="479" y="642"/>
                  <a:pt x="482" y="640"/>
                  <a:pt x="484" y="638"/>
                </a:cubicBezTo>
                <a:cubicBezTo>
                  <a:pt x="487" y="639"/>
                  <a:pt x="490" y="641"/>
                  <a:pt x="493" y="643"/>
                </a:cubicBezTo>
                <a:cubicBezTo>
                  <a:pt x="498" y="646"/>
                  <a:pt x="502" y="648"/>
                  <a:pt x="506" y="650"/>
                </a:cubicBezTo>
                <a:cubicBezTo>
                  <a:pt x="507" y="650"/>
                  <a:pt x="507" y="650"/>
                  <a:pt x="507" y="650"/>
                </a:cubicBezTo>
                <a:cubicBezTo>
                  <a:pt x="507" y="650"/>
                  <a:pt x="507" y="650"/>
                  <a:pt x="507" y="650"/>
                </a:cubicBezTo>
                <a:cubicBezTo>
                  <a:pt x="510" y="648"/>
                  <a:pt x="513" y="646"/>
                  <a:pt x="516" y="644"/>
                </a:cubicBezTo>
                <a:cubicBezTo>
                  <a:pt x="517" y="644"/>
                  <a:pt x="517" y="644"/>
                  <a:pt x="517" y="644"/>
                </a:cubicBezTo>
                <a:cubicBezTo>
                  <a:pt x="517" y="643"/>
                  <a:pt x="517" y="643"/>
                  <a:pt x="517" y="643"/>
                </a:cubicBezTo>
                <a:cubicBezTo>
                  <a:pt x="517" y="640"/>
                  <a:pt x="516" y="635"/>
                  <a:pt x="516" y="630"/>
                </a:cubicBezTo>
                <a:cubicBezTo>
                  <a:pt x="515" y="627"/>
                  <a:pt x="515" y="623"/>
                  <a:pt x="514" y="620"/>
                </a:cubicBezTo>
                <a:cubicBezTo>
                  <a:pt x="517" y="619"/>
                  <a:pt x="520" y="618"/>
                  <a:pt x="523" y="617"/>
                </a:cubicBezTo>
                <a:cubicBezTo>
                  <a:pt x="525" y="619"/>
                  <a:pt x="528" y="621"/>
                  <a:pt x="530" y="624"/>
                </a:cubicBezTo>
                <a:cubicBezTo>
                  <a:pt x="534" y="627"/>
                  <a:pt x="537" y="631"/>
                  <a:pt x="541" y="634"/>
                </a:cubicBezTo>
                <a:cubicBezTo>
                  <a:pt x="541" y="634"/>
                  <a:pt x="541" y="634"/>
                  <a:pt x="541" y="634"/>
                </a:cubicBezTo>
                <a:cubicBezTo>
                  <a:pt x="542" y="634"/>
                  <a:pt x="542" y="634"/>
                  <a:pt x="542" y="634"/>
                </a:cubicBezTo>
                <a:cubicBezTo>
                  <a:pt x="545" y="633"/>
                  <a:pt x="549" y="632"/>
                  <a:pt x="552" y="631"/>
                </a:cubicBezTo>
                <a:cubicBezTo>
                  <a:pt x="553" y="631"/>
                  <a:pt x="553" y="631"/>
                  <a:pt x="553" y="631"/>
                </a:cubicBezTo>
                <a:cubicBezTo>
                  <a:pt x="553" y="630"/>
                  <a:pt x="553" y="630"/>
                  <a:pt x="553" y="630"/>
                </a:cubicBezTo>
                <a:cubicBezTo>
                  <a:pt x="554" y="627"/>
                  <a:pt x="555" y="622"/>
                  <a:pt x="556" y="617"/>
                </a:cubicBezTo>
                <a:cubicBezTo>
                  <a:pt x="556" y="614"/>
                  <a:pt x="557" y="610"/>
                  <a:pt x="558" y="607"/>
                </a:cubicBezTo>
                <a:cubicBezTo>
                  <a:pt x="561" y="607"/>
                  <a:pt x="564" y="606"/>
                  <a:pt x="567" y="606"/>
                </a:cubicBezTo>
                <a:cubicBezTo>
                  <a:pt x="569" y="609"/>
                  <a:pt x="571" y="612"/>
                  <a:pt x="572" y="615"/>
                </a:cubicBezTo>
                <a:cubicBezTo>
                  <a:pt x="574" y="619"/>
                  <a:pt x="577" y="624"/>
                  <a:pt x="579" y="627"/>
                </a:cubicBezTo>
                <a:cubicBezTo>
                  <a:pt x="579" y="627"/>
                  <a:pt x="579" y="627"/>
                  <a:pt x="579" y="627"/>
                </a:cubicBezTo>
                <a:cubicBezTo>
                  <a:pt x="580" y="627"/>
                  <a:pt x="580" y="627"/>
                  <a:pt x="580" y="627"/>
                </a:cubicBezTo>
                <a:cubicBezTo>
                  <a:pt x="584" y="627"/>
                  <a:pt x="587" y="627"/>
                  <a:pt x="591" y="627"/>
                </a:cubicBezTo>
                <a:cubicBezTo>
                  <a:pt x="592" y="627"/>
                  <a:pt x="592" y="627"/>
                  <a:pt x="592" y="627"/>
                </a:cubicBezTo>
                <a:cubicBezTo>
                  <a:pt x="592" y="627"/>
                  <a:pt x="592" y="627"/>
                  <a:pt x="592" y="627"/>
                </a:cubicBezTo>
                <a:cubicBezTo>
                  <a:pt x="594" y="624"/>
                  <a:pt x="597" y="619"/>
                  <a:pt x="599" y="615"/>
                </a:cubicBezTo>
                <a:cubicBezTo>
                  <a:pt x="600" y="612"/>
                  <a:pt x="602" y="609"/>
                  <a:pt x="603" y="606"/>
                </a:cubicBezTo>
                <a:cubicBezTo>
                  <a:pt x="607" y="606"/>
                  <a:pt x="610" y="607"/>
                  <a:pt x="613" y="607"/>
                </a:cubicBezTo>
                <a:cubicBezTo>
                  <a:pt x="614" y="610"/>
                  <a:pt x="614" y="614"/>
                  <a:pt x="615" y="617"/>
                </a:cubicBezTo>
                <a:cubicBezTo>
                  <a:pt x="616" y="622"/>
                  <a:pt x="617" y="627"/>
                  <a:pt x="618" y="630"/>
                </a:cubicBezTo>
                <a:cubicBezTo>
                  <a:pt x="618" y="631"/>
                  <a:pt x="618" y="631"/>
                  <a:pt x="618" y="631"/>
                </a:cubicBezTo>
                <a:cubicBezTo>
                  <a:pt x="619" y="631"/>
                  <a:pt x="619" y="631"/>
                  <a:pt x="619" y="631"/>
                </a:cubicBezTo>
                <a:cubicBezTo>
                  <a:pt x="622" y="632"/>
                  <a:pt x="625" y="633"/>
                  <a:pt x="629" y="634"/>
                </a:cubicBezTo>
                <a:cubicBezTo>
                  <a:pt x="630" y="634"/>
                  <a:pt x="630" y="634"/>
                  <a:pt x="630" y="634"/>
                </a:cubicBezTo>
                <a:cubicBezTo>
                  <a:pt x="630" y="634"/>
                  <a:pt x="630" y="634"/>
                  <a:pt x="630" y="634"/>
                </a:cubicBezTo>
                <a:cubicBezTo>
                  <a:pt x="633" y="631"/>
                  <a:pt x="637" y="627"/>
                  <a:pt x="640" y="624"/>
                </a:cubicBezTo>
                <a:cubicBezTo>
                  <a:pt x="643" y="621"/>
                  <a:pt x="645" y="619"/>
                  <a:pt x="648" y="617"/>
                </a:cubicBezTo>
                <a:cubicBezTo>
                  <a:pt x="651" y="618"/>
                  <a:pt x="654" y="619"/>
                  <a:pt x="657" y="620"/>
                </a:cubicBezTo>
                <a:cubicBezTo>
                  <a:pt x="656" y="623"/>
                  <a:pt x="656" y="627"/>
                  <a:pt x="655" y="630"/>
                </a:cubicBezTo>
                <a:cubicBezTo>
                  <a:pt x="655" y="635"/>
                  <a:pt x="654" y="640"/>
                  <a:pt x="654" y="643"/>
                </a:cubicBezTo>
                <a:cubicBezTo>
                  <a:pt x="654" y="644"/>
                  <a:pt x="654" y="644"/>
                  <a:pt x="654" y="644"/>
                </a:cubicBezTo>
                <a:cubicBezTo>
                  <a:pt x="655" y="644"/>
                  <a:pt x="655" y="644"/>
                  <a:pt x="655" y="644"/>
                </a:cubicBezTo>
                <a:cubicBezTo>
                  <a:pt x="658" y="646"/>
                  <a:pt x="661" y="648"/>
                  <a:pt x="664" y="650"/>
                </a:cubicBezTo>
                <a:cubicBezTo>
                  <a:pt x="664" y="650"/>
                  <a:pt x="664" y="650"/>
                  <a:pt x="664" y="650"/>
                </a:cubicBezTo>
                <a:cubicBezTo>
                  <a:pt x="665" y="650"/>
                  <a:pt x="665" y="650"/>
                  <a:pt x="665" y="650"/>
                </a:cubicBezTo>
                <a:cubicBezTo>
                  <a:pt x="669" y="648"/>
                  <a:pt x="673" y="646"/>
                  <a:pt x="678" y="643"/>
                </a:cubicBezTo>
                <a:cubicBezTo>
                  <a:pt x="681" y="641"/>
                  <a:pt x="684" y="639"/>
                  <a:pt x="687" y="638"/>
                </a:cubicBezTo>
                <a:cubicBezTo>
                  <a:pt x="689" y="640"/>
                  <a:pt x="692" y="642"/>
                  <a:pt x="694" y="644"/>
                </a:cubicBezTo>
                <a:cubicBezTo>
                  <a:pt x="693" y="647"/>
                  <a:pt x="692" y="650"/>
                  <a:pt x="690" y="653"/>
                </a:cubicBezTo>
                <a:cubicBezTo>
                  <a:pt x="688" y="657"/>
                  <a:pt x="686" y="662"/>
                  <a:pt x="684" y="665"/>
                </a:cubicBezTo>
                <a:cubicBezTo>
                  <a:pt x="684" y="666"/>
                  <a:pt x="684" y="666"/>
                  <a:pt x="684" y="666"/>
                </a:cubicBezTo>
                <a:cubicBezTo>
                  <a:pt x="685" y="666"/>
                  <a:pt x="685" y="666"/>
                  <a:pt x="685" y="666"/>
                </a:cubicBezTo>
                <a:cubicBezTo>
                  <a:pt x="687" y="669"/>
                  <a:pt x="690" y="671"/>
                  <a:pt x="692" y="674"/>
                </a:cubicBezTo>
                <a:cubicBezTo>
                  <a:pt x="692" y="674"/>
                  <a:pt x="692" y="674"/>
                  <a:pt x="692" y="674"/>
                </a:cubicBezTo>
                <a:cubicBezTo>
                  <a:pt x="693" y="674"/>
                  <a:pt x="693" y="674"/>
                  <a:pt x="693" y="674"/>
                </a:cubicBezTo>
                <a:cubicBezTo>
                  <a:pt x="697" y="674"/>
                  <a:pt x="702" y="672"/>
                  <a:pt x="707" y="671"/>
                </a:cubicBezTo>
                <a:cubicBezTo>
                  <a:pt x="711" y="670"/>
                  <a:pt x="715" y="669"/>
                  <a:pt x="718" y="668"/>
                </a:cubicBezTo>
                <a:cubicBezTo>
                  <a:pt x="720" y="671"/>
                  <a:pt x="722" y="673"/>
                  <a:pt x="723" y="676"/>
                </a:cubicBezTo>
                <a:cubicBezTo>
                  <a:pt x="721" y="678"/>
                  <a:pt x="719" y="681"/>
                  <a:pt x="716" y="683"/>
                </a:cubicBezTo>
                <a:cubicBezTo>
                  <a:pt x="713" y="687"/>
                  <a:pt x="709" y="691"/>
                  <a:pt x="707" y="694"/>
                </a:cubicBezTo>
                <a:cubicBezTo>
                  <a:pt x="707" y="694"/>
                  <a:pt x="707" y="694"/>
                  <a:pt x="707" y="694"/>
                </a:cubicBezTo>
                <a:cubicBezTo>
                  <a:pt x="707" y="695"/>
                  <a:pt x="707" y="695"/>
                  <a:pt x="707" y="695"/>
                </a:cubicBezTo>
                <a:cubicBezTo>
                  <a:pt x="709" y="698"/>
                  <a:pt x="710" y="701"/>
                  <a:pt x="712" y="704"/>
                </a:cubicBezTo>
                <a:cubicBezTo>
                  <a:pt x="712" y="705"/>
                  <a:pt x="712" y="705"/>
                  <a:pt x="712" y="705"/>
                </a:cubicBezTo>
                <a:cubicBezTo>
                  <a:pt x="713" y="705"/>
                  <a:pt x="713" y="705"/>
                  <a:pt x="713" y="705"/>
                </a:cubicBezTo>
                <a:cubicBezTo>
                  <a:pt x="717" y="705"/>
                  <a:pt x="722" y="705"/>
                  <a:pt x="727" y="705"/>
                </a:cubicBezTo>
                <a:cubicBezTo>
                  <a:pt x="731" y="705"/>
                  <a:pt x="735" y="705"/>
                  <a:pt x="738" y="705"/>
                </a:cubicBezTo>
                <a:cubicBezTo>
                  <a:pt x="739" y="709"/>
                  <a:pt x="740" y="711"/>
                  <a:pt x="741" y="714"/>
                </a:cubicBezTo>
                <a:cubicBezTo>
                  <a:pt x="738" y="716"/>
                  <a:pt x="735" y="718"/>
                  <a:pt x="732" y="719"/>
                </a:cubicBezTo>
                <a:cubicBezTo>
                  <a:pt x="728" y="722"/>
                  <a:pt x="723" y="725"/>
                  <a:pt x="720" y="727"/>
                </a:cubicBezTo>
                <a:cubicBezTo>
                  <a:pt x="719" y="728"/>
                  <a:pt x="719" y="728"/>
                  <a:pt x="719" y="728"/>
                </a:cubicBezTo>
                <a:cubicBezTo>
                  <a:pt x="719" y="728"/>
                  <a:pt x="719" y="728"/>
                  <a:pt x="719" y="728"/>
                </a:cubicBezTo>
                <a:cubicBezTo>
                  <a:pt x="720" y="732"/>
                  <a:pt x="721" y="735"/>
                  <a:pt x="721" y="738"/>
                </a:cubicBezTo>
                <a:cubicBezTo>
                  <a:pt x="721" y="739"/>
                  <a:pt x="721" y="739"/>
                  <a:pt x="721" y="739"/>
                </a:cubicBezTo>
                <a:cubicBezTo>
                  <a:pt x="722" y="739"/>
                  <a:pt x="722" y="739"/>
                  <a:pt x="722" y="739"/>
                </a:cubicBezTo>
                <a:cubicBezTo>
                  <a:pt x="725" y="740"/>
                  <a:pt x="731" y="742"/>
                  <a:pt x="735" y="743"/>
                </a:cubicBezTo>
                <a:cubicBezTo>
                  <a:pt x="739" y="744"/>
                  <a:pt x="743" y="745"/>
                  <a:pt x="746" y="746"/>
                </a:cubicBezTo>
                <a:close/>
                <a:moveTo>
                  <a:pt x="410" y="511"/>
                </a:moveTo>
                <a:cubicBezTo>
                  <a:pt x="410" y="511"/>
                  <a:pt x="410" y="511"/>
                  <a:pt x="410" y="511"/>
                </a:cubicBezTo>
                <a:cubicBezTo>
                  <a:pt x="417" y="521"/>
                  <a:pt x="433" y="532"/>
                  <a:pt x="452" y="534"/>
                </a:cubicBezTo>
                <a:cubicBezTo>
                  <a:pt x="454" y="534"/>
                  <a:pt x="454" y="534"/>
                  <a:pt x="454" y="534"/>
                </a:cubicBezTo>
                <a:cubicBezTo>
                  <a:pt x="453" y="533"/>
                  <a:pt x="453" y="533"/>
                  <a:pt x="453" y="533"/>
                </a:cubicBezTo>
                <a:cubicBezTo>
                  <a:pt x="453" y="533"/>
                  <a:pt x="453" y="532"/>
                  <a:pt x="453" y="531"/>
                </a:cubicBezTo>
                <a:cubicBezTo>
                  <a:pt x="453" y="528"/>
                  <a:pt x="453" y="526"/>
                  <a:pt x="454" y="523"/>
                </a:cubicBezTo>
                <a:cubicBezTo>
                  <a:pt x="454" y="523"/>
                  <a:pt x="454" y="523"/>
                  <a:pt x="454" y="523"/>
                </a:cubicBezTo>
                <a:cubicBezTo>
                  <a:pt x="454" y="522"/>
                  <a:pt x="454" y="522"/>
                  <a:pt x="454" y="522"/>
                </a:cubicBezTo>
                <a:cubicBezTo>
                  <a:pt x="443" y="514"/>
                  <a:pt x="430" y="498"/>
                  <a:pt x="427" y="486"/>
                </a:cubicBezTo>
                <a:cubicBezTo>
                  <a:pt x="427" y="485"/>
                  <a:pt x="427" y="485"/>
                  <a:pt x="427" y="485"/>
                </a:cubicBezTo>
                <a:cubicBezTo>
                  <a:pt x="426" y="486"/>
                  <a:pt x="426" y="486"/>
                  <a:pt x="426" y="486"/>
                </a:cubicBezTo>
                <a:cubicBezTo>
                  <a:pt x="419" y="493"/>
                  <a:pt x="413" y="501"/>
                  <a:pt x="410" y="511"/>
                </a:cubicBezTo>
                <a:close/>
                <a:moveTo>
                  <a:pt x="431" y="561"/>
                </a:moveTo>
                <a:cubicBezTo>
                  <a:pt x="443" y="560"/>
                  <a:pt x="455" y="556"/>
                  <a:pt x="464" y="549"/>
                </a:cubicBezTo>
                <a:cubicBezTo>
                  <a:pt x="465" y="549"/>
                  <a:pt x="465" y="549"/>
                  <a:pt x="465" y="549"/>
                </a:cubicBezTo>
                <a:cubicBezTo>
                  <a:pt x="464" y="548"/>
                  <a:pt x="464" y="548"/>
                  <a:pt x="464" y="548"/>
                </a:cubicBezTo>
                <a:cubicBezTo>
                  <a:pt x="461" y="546"/>
                  <a:pt x="458" y="544"/>
                  <a:pt x="456" y="541"/>
                </a:cubicBezTo>
                <a:cubicBezTo>
                  <a:pt x="456" y="540"/>
                  <a:pt x="456" y="540"/>
                  <a:pt x="456" y="540"/>
                </a:cubicBezTo>
                <a:cubicBezTo>
                  <a:pt x="456" y="540"/>
                  <a:pt x="456" y="540"/>
                  <a:pt x="456" y="540"/>
                </a:cubicBezTo>
                <a:cubicBezTo>
                  <a:pt x="441" y="541"/>
                  <a:pt x="420" y="538"/>
                  <a:pt x="409" y="532"/>
                </a:cubicBezTo>
                <a:cubicBezTo>
                  <a:pt x="407" y="531"/>
                  <a:pt x="407" y="531"/>
                  <a:pt x="407" y="531"/>
                </a:cubicBezTo>
                <a:cubicBezTo>
                  <a:pt x="408" y="533"/>
                  <a:pt x="408" y="533"/>
                  <a:pt x="408" y="533"/>
                </a:cubicBezTo>
                <a:cubicBezTo>
                  <a:pt x="408" y="533"/>
                  <a:pt x="408" y="534"/>
                  <a:pt x="408" y="535"/>
                </a:cubicBezTo>
                <a:cubicBezTo>
                  <a:pt x="409" y="544"/>
                  <a:pt x="411" y="552"/>
                  <a:pt x="416" y="560"/>
                </a:cubicBezTo>
                <a:cubicBezTo>
                  <a:pt x="416" y="560"/>
                  <a:pt x="416" y="560"/>
                  <a:pt x="416" y="560"/>
                </a:cubicBezTo>
                <a:cubicBezTo>
                  <a:pt x="416" y="560"/>
                  <a:pt x="416" y="560"/>
                  <a:pt x="416" y="560"/>
                </a:cubicBezTo>
                <a:cubicBezTo>
                  <a:pt x="421" y="561"/>
                  <a:pt x="426" y="561"/>
                  <a:pt x="431" y="561"/>
                </a:cubicBezTo>
                <a:close/>
                <a:moveTo>
                  <a:pt x="641" y="214"/>
                </a:moveTo>
                <a:cubicBezTo>
                  <a:pt x="641" y="216"/>
                  <a:pt x="641" y="217"/>
                  <a:pt x="641" y="218"/>
                </a:cubicBezTo>
                <a:cubicBezTo>
                  <a:pt x="641" y="219"/>
                  <a:pt x="641" y="221"/>
                  <a:pt x="641" y="222"/>
                </a:cubicBezTo>
                <a:cubicBezTo>
                  <a:pt x="638" y="223"/>
                  <a:pt x="634" y="224"/>
                  <a:pt x="629" y="226"/>
                </a:cubicBezTo>
                <a:cubicBezTo>
                  <a:pt x="626" y="227"/>
                  <a:pt x="623" y="228"/>
                  <a:pt x="620" y="229"/>
                </a:cubicBezTo>
                <a:cubicBezTo>
                  <a:pt x="620" y="229"/>
                  <a:pt x="620" y="229"/>
                  <a:pt x="620" y="229"/>
                </a:cubicBezTo>
                <a:cubicBezTo>
                  <a:pt x="620" y="229"/>
                  <a:pt x="620" y="229"/>
                  <a:pt x="620" y="229"/>
                </a:cubicBezTo>
                <a:cubicBezTo>
                  <a:pt x="619" y="233"/>
                  <a:pt x="618" y="237"/>
                  <a:pt x="617" y="241"/>
                </a:cubicBezTo>
                <a:cubicBezTo>
                  <a:pt x="617" y="242"/>
                  <a:pt x="617" y="242"/>
                  <a:pt x="617" y="242"/>
                </a:cubicBezTo>
                <a:cubicBezTo>
                  <a:pt x="617" y="242"/>
                  <a:pt x="617" y="242"/>
                  <a:pt x="617" y="242"/>
                </a:cubicBezTo>
                <a:cubicBezTo>
                  <a:pt x="620" y="244"/>
                  <a:pt x="622" y="246"/>
                  <a:pt x="625" y="248"/>
                </a:cubicBezTo>
                <a:cubicBezTo>
                  <a:pt x="628" y="251"/>
                  <a:pt x="632" y="253"/>
                  <a:pt x="634" y="256"/>
                </a:cubicBezTo>
                <a:cubicBezTo>
                  <a:pt x="633" y="258"/>
                  <a:pt x="632" y="260"/>
                  <a:pt x="631" y="262"/>
                </a:cubicBezTo>
                <a:cubicBezTo>
                  <a:pt x="630" y="262"/>
                  <a:pt x="630" y="262"/>
                  <a:pt x="629" y="262"/>
                </a:cubicBezTo>
                <a:cubicBezTo>
                  <a:pt x="629" y="262"/>
                  <a:pt x="629" y="262"/>
                  <a:pt x="629" y="262"/>
                </a:cubicBezTo>
                <a:cubicBezTo>
                  <a:pt x="626" y="262"/>
                  <a:pt x="622" y="262"/>
                  <a:pt x="618" y="262"/>
                </a:cubicBezTo>
                <a:cubicBezTo>
                  <a:pt x="615" y="262"/>
                  <a:pt x="612" y="261"/>
                  <a:pt x="609" y="261"/>
                </a:cubicBezTo>
                <a:cubicBezTo>
                  <a:pt x="608" y="261"/>
                  <a:pt x="608" y="261"/>
                  <a:pt x="608" y="261"/>
                </a:cubicBezTo>
                <a:cubicBezTo>
                  <a:pt x="608" y="262"/>
                  <a:pt x="608" y="262"/>
                  <a:pt x="608" y="262"/>
                </a:cubicBezTo>
                <a:cubicBezTo>
                  <a:pt x="606" y="265"/>
                  <a:pt x="603" y="269"/>
                  <a:pt x="600" y="272"/>
                </a:cubicBezTo>
                <a:cubicBezTo>
                  <a:pt x="600" y="272"/>
                  <a:pt x="600" y="272"/>
                  <a:pt x="600" y="272"/>
                </a:cubicBezTo>
                <a:cubicBezTo>
                  <a:pt x="600" y="273"/>
                  <a:pt x="600" y="273"/>
                  <a:pt x="600" y="273"/>
                </a:cubicBezTo>
                <a:cubicBezTo>
                  <a:pt x="601" y="275"/>
                  <a:pt x="603" y="278"/>
                  <a:pt x="604" y="281"/>
                </a:cubicBezTo>
                <a:cubicBezTo>
                  <a:pt x="606" y="285"/>
                  <a:pt x="608" y="288"/>
                  <a:pt x="610" y="291"/>
                </a:cubicBezTo>
                <a:cubicBezTo>
                  <a:pt x="608" y="293"/>
                  <a:pt x="606" y="295"/>
                  <a:pt x="604" y="296"/>
                </a:cubicBezTo>
                <a:cubicBezTo>
                  <a:pt x="601" y="295"/>
                  <a:pt x="597" y="293"/>
                  <a:pt x="593" y="291"/>
                </a:cubicBezTo>
                <a:cubicBezTo>
                  <a:pt x="590" y="290"/>
                  <a:pt x="587" y="289"/>
                  <a:pt x="584" y="288"/>
                </a:cubicBezTo>
                <a:cubicBezTo>
                  <a:pt x="583" y="287"/>
                  <a:pt x="583" y="287"/>
                  <a:pt x="583" y="287"/>
                </a:cubicBezTo>
                <a:cubicBezTo>
                  <a:pt x="583" y="288"/>
                  <a:pt x="583" y="288"/>
                  <a:pt x="583" y="288"/>
                </a:cubicBezTo>
                <a:cubicBezTo>
                  <a:pt x="579" y="290"/>
                  <a:pt x="576" y="293"/>
                  <a:pt x="572" y="295"/>
                </a:cubicBezTo>
                <a:cubicBezTo>
                  <a:pt x="571" y="295"/>
                  <a:pt x="571" y="295"/>
                  <a:pt x="571" y="295"/>
                </a:cubicBezTo>
                <a:cubicBezTo>
                  <a:pt x="571" y="295"/>
                  <a:pt x="571" y="295"/>
                  <a:pt x="571" y="295"/>
                </a:cubicBezTo>
                <a:cubicBezTo>
                  <a:pt x="571" y="298"/>
                  <a:pt x="571" y="301"/>
                  <a:pt x="572" y="304"/>
                </a:cubicBezTo>
                <a:cubicBezTo>
                  <a:pt x="572" y="308"/>
                  <a:pt x="572" y="312"/>
                  <a:pt x="572" y="315"/>
                </a:cubicBezTo>
                <a:cubicBezTo>
                  <a:pt x="570" y="317"/>
                  <a:pt x="567" y="317"/>
                  <a:pt x="565" y="318"/>
                </a:cubicBezTo>
                <a:cubicBezTo>
                  <a:pt x="562" y="316"/>
                  <a:pt x="560" y="313"/>
                  <a:pt x="557" y="310"/>
                </a:cubicBezTo>
                <a:cubicBezTo>
                  <a:pt x="555" y="308"/>
                  <a:pt x="552" y="305"/>
                  <a:pt x="550" y="303"/>
                </a:cubicBezTo>
                <a:cubicBezTo>
                  <a:pt x="550" y="303"/>
                  <a:pt x="550" y="303"/>
                  <a:pt x="550" y="303"/>
                </a:cubicBezTo>
                <a:cubicBezTo>
                  <a:pt x="549" y="303"/>
                  <a:pt x="549" y="303"/>
                  <a:pt x="549" y="303"/>
                </a:cubicBezTo>
                <a:cubicBezTo>
                  <a:pt x="545" y="304"/>
                  <a:pt x="540" y="305"/>
                  <a:pt x="536" y="305"/>
                </a:cubicBezTo>
                <a:cubicBezTo>
                  <a:pt x="535" y="306"/>
                  <a:pt x="535" y="306"/>
                  <a:pt x="535" y="306"/>
                </a:cubicBezTo>
                <a:cubicBezTo>
                  <a:pt x="535" y="306"/>
                  <a:pt x="535" y="306"/>
                  <a:pt x="535" y="306"/>
                </a:cubicBezTo>
                <a:cubicBezTo>
                  <a:pt x="534" y="309"/>
                  <a:pt x="533" y="311"/>
                  <a:pt x="532" y="314"/>
                </a:cubicBezTo>
                <a:cubicBezTo>
                  <a:pt x="530" y="318"/>
                  <a:pt x="529" y="322"/>
                  <a:pt x="528" y="325"/>
                </a:cubicBezTo>
                <a:cubicBezTo>
                  <a:pt x="525" y="325"/>
                  <a:pt x="522" y="325"/>
                  <a:pt x="519" y="325"/>
                </a:cubicBezTo>
                <a:cubicBezTo>
                  <a:pt x="518" y="322"/>
                  <a:pt x="516" y="318"/>
                  <a:pt x="515" y="314"/>
                </a:cubicBezTo>
                <a:cubicBezTo>
                  <a:pt x="514" y="311"/>
                  <a:pt x="513" y="309"/>
                  <a:pt x="512" y="306"/>
                </a:cubicBezTo>
                <a:cubicBezTo>
                  <a:pt x="512" y="306"/>
                  <a:pt x="512" y="306"/>
                  <a:pt x="512" y="306"/>
                </a:cubicBezTo>
                <a:cubicBezTo>
                  <a:pt x="511" y="305"/>
                  <a:pt x="511" y="305"/>
                  <a:pt x="511" y="305"/>
                </a:cubicBezTo>
                <a:cubicBezTo>
                  <a:pt x="507" y="305"/>
                  <a:pt x="502" y="304"/>
                  <a:pt x="498" y="303"/>
                </a:cubicBezTo>
                <a:cubicBezTo>
                  <a:pt x="497" y="303"/>
                  <a:pt x="497" y="303"/>
                  <a:pt x="497" y="303"/>
                </a:cubicBezTo>
                <a:cubicBezTo>
                  <a:pt x="497" y="303"/>
                  <a:pt x="497" y="303"/>
                  <a:pt x="497" y="303"/>
                </a:cubicBezTo>
                <a:cubicBezTo>
                  <a:pt x="495" y="305"/>
                  <a:pt x="492" y="308"/>
                  <a:pt x="490" y="310"/>
                </a:cubicBezTo>
                <a:cubicBezTo>
                  <a:pt x="487" y="313"/>
                  <a:pt x="484" y="316"/>
                  <a:pt x="482" y="318"/>
                </a:cubicBezTo>
                <a:cubicBezTo>
                  <a:pt x="480" y="317"/>
                  <a:pt x="477" y="317"/>
                  <a:pt x="475" y="315"/>
                </a:cubicBezTo>
                <a:cubicBezTo>
                  <a:pt x="475" y="312"/>
                  <a:pt x="475" y="308"/>
                  <a:pt x="475" y="304"/>
                </a:cubicBezTo>
                <a:cubicBezTo>
                  <a:pt x="475" y="301"/>
                  <a:pt x="476" y="298"/>
                  <a:pt x="476" y="295"/>
                </a:cubicBezTo>
                <a:cubicBezTo>
                  <a:pt x="476" y="295"/>
                  <a:pt x="476" y="295"/>
                  <a:pt x="476" y="295"/>
                </a:cubicBezTo>
                <a:cubicBezTo>
                  <a:pt x="475" y="295"/>
                  <a:pt x="475" y="295"/>
                  <a:pt x="475" y="295"/>
                </a:cubicBezTo>
                <a:cubicBezTo>
                  <a:pt x="471" y="293"/>
                  <a:pt x="468" y="290"/>
                  <a:pt x="464" y="288"/>
                </a:cubicBezTo>
                <a:cubicBezTo>
                  <a:pt x="464" y="287"/>
                  <a:pt x="464" y="287"/>
                  <a:pt x="464" y="287"/>
                </a:cubicBezTo>
                <a:cubicBezTo>
                  <a:pt x="463" y="288"/>
                  <a:pt x="463" y="288"/>
                  <a:pt x="463" y="288"/>
                </a:cubicBezTo>
                <a:cubicBezTo>
                  <a:pt x="460" y="289"/>
                  <a:pt x="457" y="290"/>
                  <a:pt x="454" y="291"/>
                </a:cubicBezTo>
                <a:cubicBezTo>
                  <a:pt x="450" y="293"/>
                  <a:pt x="446" y="295"/>
                  <a:pt x="443" y="296"/>
                </a:cubicBezTo>
                <a:cubicBezTo>
                  <a:pt x="441" y="295"/>
                  <a:pt x="439" y="293"/>
                  <a:pt x="437" y="291"/>
                </a:cubicBezTo>
                <a:cubicBezTo>
                  <a:pt x="439" y="288"/>
                  <a:pt x="441" y="285"/>
                  <a:pt x="443" y="281"/>
                </a:cubicBezTo>
                <a:cubicBezTo>
                  <a:pt x="444" y="278"/>
                  <a:pt x="446" y="275"/>
                  <a:pt x="447" y="273"/>
                </a:cubicBezTo>
                <a:cubicBezTo>
                  <a:pt x="447" y="272"/>
                  <a:pt x="447" y="272"/>
                  <a:pt x="447" y="272"/>
                </a:cubicBezTo>
                <a:cubicBezTo>
                  <a:pt x="447" y="272"/>
                  <a:pt x="447" y="272"/>
                  <a:pt x="447" y="272"/>
                </a:cubicBezTo>
                <a:cubicBezTo>
                  <a:pt x="444" y="269"/>
                  <a:pt x="441" y="265"/>
                  <a:pt x="439" y="262"/>
                </a:cubicBezTo>
                <a:cubicBezTo>
                  <a:pt x="439" y="261"/>
                  <a:pt x="439" y="261"/>
                  <a:pt x="439" y="261"/>
                </a:cubicBezTo>
                <a:cubicBezTo>
                  <a:pt x="438" y="261"/>
                  <a:pt x="438" y="261"/>
                  <a:pt x="438" y="261"/>
                </a:cubicBezTo>
                <a:cubicBezTo>
                  <a:pt x="435" y="261"/>
                  <a:pt x="432" y="262"/>
                  <a:pt x="429" y="262"/>
                </a:cubicBezTo>
                <a:cubicBezTo>
                  <a:pt x="424" y="262"/>
                  <a:pt x="420" y="263"/>
                  <a:pt x="416" y="262"/>
                </a:cubicBezTo>
                <a:cubicBezTo>
                  <a:pt x="415" y="260"/>
                  <a:pt x="414" y="258"/>
                  <a:pt x="413" y="256"/>
                </a:cubicBezTo>
                <a:cubicBezTo>
                  <a:pt x="415" y="253"/>
                  <a:pt x="419" y="251"/>
                  <a:pt x="422" y="248"/>
                </a:cubicBezTo>
                <a:cubicBezTo>
                  <a:pt x="425" y="246"/>
                  <a:pt x="427" y="244"/>
                  <a:pt x="430" y="242"/>
                </a:cubicBezTo>
                <a:cubicBezTo>
                  <a:pt x="430" y="242"/>
                  <a:pt x="430" y="242"/>
                  <a:pt x="430" y="242"/>
                </a:cubicBezTo>
                <a:cubicBezTo>
                  <a:pt x="430" y="241"/>
                  <a:pt x="430" y="241"/>
                  <a:pt x="430" y="241"/>
                </a:cubicBezTo>
                <a:cubicBezTo>
                  <a:pt x="429" y="237"/>
                  <a:pt x="428" y="233"/>
                  <a:pt x="427" y="229"/>
                </a:cubicBezTo>
                <a:cubicBezTo>
                  <a:pt x="427" y="229"/>
                  <a:pt x="427" y="229"/>
                  <a:pt x="427" y="229"/>
                </a:cubicBezTo>
                <a:cubicBezTo>
                  <a:pt x="427" y="229"/>
                  <a:pt x="427" y="229"/>
                  <a:pt x="427" y="229"/>
                </a:cubicBezTo>
                <a:cubicBezTo>
                  <a:pt x="424" y="228"/>
                  <a:pt x="421" y="227"/>
                  <a:pt x="417" y="226"/>
                </a:cubicBezTo>
                <a:cubicBezTo>
                  <a:pt x="413" y="224"/>
                  <a:pt x="409" y="223"/>
                  <a:pt x="406" y="222"/>
                </a:cubicBezTo>
                <a:cubicBezTo>
                  <a:pt x="406" y="221"/>
                  <a:pt x="406" y="219"/>
                  <a:pt x="406" y="218"/>
                </a:cubicBezTo>
                <a:cubicBezTo>
                  <a:pt x="406" y="217"/>
                  <a:pt x="406" y="216"/>
                  <a:pt x="406" y="214"/>
                </a:cubicBezTo>
                <a:cubicBezTo>
                  <a:pt x="409" y="213"/>
                  <a:pt x="413" y="212"/>
                  <a:pt x="417" y="210"/>
                </a:cubicBezTo>
                <a:cubicBezTo>
                  <a:pt x="421" y="210"/>
                  <a:pt x="424" y="209"/>
                  <a:pt x="427" y="208"/>
                </a:cubicBezTo>
                <a:cubicBezTo>
                  <a:pt x="427" y="207"/>
                  <a:pt x="427" y="207"/>
                  <a:pt x="427" y="207"/>
                </a:cubicBezTo>
                <a:cubicBezTo>
                  <a:pt x="427" y="207"/>
                  <a:pt x="427" y="207"/>
                  <a:pt x="427" y="207"/>
                </a:cubicBezTo>
                <a:cubicBezTo>
                  <a:pt x="428" y="203"/>
                  <a:pt x="429" y="199"/>
                  <a:pt x="430" y="195"/>
                </a:cubicBezTo>
                <a:cubicBezTo>
                  <a:pt x="430" y="194"/>
                  <a:pt x="430" y="194"/>
                  <a:pt x="430" y="194"/>
                </a:cubicBezTo>
                <a:cubicBezTo>
                  <a:pt x="430" y="194"/>
                  <a:pt x="430" y="194"/>
                  <a:pt x="430" y="194"/>
                </a:cubicBezTo>
                <a:cubicBezTo>
                  <a:pt x="427" y="192"/>
                  <a:pt x="425" y="190"/>
                  <a:pt x="422" y="188"/>
                </a:cubicBezTo>
                <a:cubicBezTo>
                  <a:pt x="419" y="185"/>
                  <a:pt x="415" y="183"/>
                  <a:pt x="413" y="180"/>
                </a:cubicBezTo>
                <a:cubicBezTo>
                  <a:pt x="414" y="178"/>
                  <a:pt x="415" y="176"/>
                  <a:pt x="416" y="174"/>
                </a:cubicBezTo>
                <a:cubicBezTo>
                  <a:pt x="420" y="174"/>
                  <a:pt x="424" y="174"/>
                  <a:pt x="429" y="174"/>
                </a:cubicBezTo>
                <a:cubicBezTo>
                  <a:pt x="432" y="175"/>
                  <a:pt x="435" y="175"/>
                  <a:pt x="438" y="175"/>
                </a:cubicBezTo>
                <a:cubicBezTo>
                  <a:pt x="439" y="175"/>
                  <a:pt x="439" y="175"/>
                  <a:pt x="439" y="175"/>
                </a:cubicBezTo>
                <a:cubicBezTo>
                  <a:pt x="439" y="174"/>
                  <a:pt x="439" y="174"/>
                  <a:pt x="439" y="174"/>
                </a:cubicBezTo>
                <a:cubicBezTo>
                  <a:pt x="441" y="171"/>
                  <a:pt x="444" y="167"/>
                  <a:pt x="447" y="164"/>
                </a:cubicBezTo>
                <a:cubicBezTo>
                  <a:pt x="447" y="164"/>
                  <a:pt x="447" y="164"/>
                  <a:pt x="447" y="164"/>
                </a:cubicBezTo>
                <a:cubicBezTo>
                  <a:pt x="447" y="163"/>
                  <a:pt x="447" y="163"/>
                  <a:pt x="447" y="163"/>
                </a:cubicBezTo>
                <a:cubicBezTo>
                  <a:pt x="446" y="161"/>
                  <a:pt x="444" y="158"/>
                  <a:pt x="443" y="155"/>
                </a:cubicBezTo>
                <a:cubicBezTo>
                  <a:pt x="441" y="152"/>
                  <a:pt x="439" y="148"/>
                  <a:pt x="437" y="145"/>
                </a:cubicBezTo>
                <a:cubicBezTo>
                  <a:pt x="439" y="143"/>
                  <a:pt x="441" y="142"/>
                  <a:pt x="443" y="140"/>
                </a:cubicBezTo>
                <a:cubicBezTo>
                  <a:pt x="446" y="141"/>
                  <a:pt x="450" y="143"/>
                  <a:pt x="454" y="145"/>
                </a:cubicBezTo>
                <a:cubicBezTo>
                  <a:pt x="457" y="146"/>
                  <a:pt x="460" y="148"/>
                  <a:pt x="463" y="149"/>
                </a:cubicBezTo>
                <a:cubicBezTo>
                  <a:pt x="464" y="149"/>
                  <a:pt x="464" y="149"/>
                  <a:pt x="464" y="149"/>
                </a:cubicBezTo>
                <a:cubicBezTo>
                  <a:pt x="464" y="148"/>
                  <a:pt x="464" y="148"/>
                  <a:pt x="464" y="148"/>
                </a:cubicBezTo>
                <a:cubicBezTo>
                  <a:pt x="468" y="146"/>
                  <a:pt x="471" y="144"/>
                  <a:pt x="475" y="142"/>
                </a:cubicBezTo>
                <a:cubicBezTo>
                  <a:pt x="476" y="141"/>
                  <a:pt x="476" y="141"/>
                  <a:pt x="476" y="141"/>
                </a:cubicBezTo>
                <a:cubicBezTo>
                  <a:pt x="476" y="141"/>
                  <a:pt x="476" y="141"/>
                  <a:pt x="476" y="141"/>
                </a:cubicBezTo>
                <a:cubicBezTo>
                  <a:pt x="476" y="138"/>
                  <a:pt x="475" y="135"/>
                  <a:pt x="475" y="132"/>
                </a:cubicBezTo>
                <a:cubicBezTo>
                  <a:pt x="475" y="128"/>
                  <a:pt x="475" y="124"/>
                  <a:pt x="475" y="121"/>
                </a:cubicBezTo>
                <a:cubicBezTo>
                  <a:pt x="477" y="120"/>
                  <a:pt x="480" y="119"/>
                  <a:pt x="482" y="118"/>
                </a:cubicBezTo>
                <a:cubicBezTo>
                  <a:pt x="484" y="120"/>
                  <a:pt x="487" y="123"/>
                  <a:pt x="490" y="126"/>
                </a:cubicBezTo>
                <a:cubicBezTo>
                  <a:pt x="492" y="128"/>
                  <a:pt x="495" y="131"/>
                  <a:pt x="497" y="133"/>
                </a:cubicBezTo>
                <a:cubicBezTo>
                  <a:pt x="497" y="133"/>
                  <a:pt x="497" y="133"/>
                  <a:pt x="497" y="133"/>
                </a:cubicBezTo>
                <a:cubicBezTo>
                  <a:pt x="498" y="133"/>
                  <a:pt x="498" y="133"/>
                  <a:pt x="498" y="133"/>
                </a:cubicBezTo>
                <a:cubicBezTo>
                  <a:pt x="502" y="132"/>
                  <a:pt x="507" y="131"/>
                  <a:pt x="511" y="131"/>
                </a:cubicBezTo>
                <a:cubicBezTo>
                  <a:pt x="512" y="131"/>
                  <a:pt x="512" y="131"/>
                  <a:pt x="512" y="131"/>
                </a:cubicBezTo>
                <a:cubicBezTo>
                  <a:pt x="512" y="130"/>
                  <a:pt x="512" y="130"/>
                  <a:pt x="512" y="130"/>
                </a:cubicBezTo>
                <a:cubicBezTo>
                  <a:pt x="513" y="128"/>
                  <a:pt x="514" y="125"/>
                  <a:pt x="515" y="122"/>
                </a:cubicBezTo>
                <a:cubicBezTo>
                  <a:pt x="516" y="118"/>
                  <a:pt x="518" y="114"/>
                  <a:pt x="519" y="111"/>
                </a:cubicBezTo>
                <a:cubicBezTo>
                  <a:pt x="522" y="111"/>
                  <a:pt x="525" y="111"/>
                  <a:pt x="528" y="111"/>
                </a:cubicBezTo>
                <a:cubicBezTo>
                  <a:pt x="529" y="114"/>
                  <a:pt x="530" y="118"/>
                  <a:pt x="532" y="122"/>
                </a:cubicBezTo>
                <a:cubicBezTo>
                  <a:pt x="533" y="125"/>
                  <a:pt x="534" y="128"/>
                  <a:pt x="535" y="130"/>
                </a:cubicBezTo>
                <a:cubicBezTo>
                  <a:pt x="535" y="131"/>
                  <a:pt x="535" y="131"/>
                  <a:pt x="535" y="131"/>
                </a:cubicBezTo>
                <a:cubicBezTo>
                  <a:pt x="536" y="131"/>
                  <a:pt x="536" y="131"/>
                  <a:pt x="536" y="131"/>
                </a:cubicBezTo>
                <a:cubicBezTo>
                  <a:pt x="540" y="131"/>
                  <a:pt x="545" y="132"/>
                  <a:pt x="549" y="133"/>
                </a:cubicBezTo>
                <a:cubicBezTo>
                  <a:pt x="550" y="133"/>
                  <a:pt x="550" y="133"/>
                  <a:pt x="550" y="133"/>
                </a:cubicBezTo>
                <a:cubicBezTo>
                  <a:pt x="550" y="133"/>
                  <a:pt x="550" y="133"/>
                  <a:pt x="550" y="133"/>
                </a:cubicBezTo>
                <a:cubicBezTo>
                  <a:pt x="552" y="131"/>
                  <a:pt x="555" y="128"/>
                  <a:pt x="557" y="126"/>
                </a:cubicBezTo>
                <a:cubicBezTo>
                  <a:pt x="560" y="123"/>
                  <a:pt x="562" y="120"/>
                  <a:pt x="565" y="118"/>
                </a:cubicBezTo>
                <a:cubicBezTo>
                  <a:pt x="567" y="119"/>
                  <a:pt x="570" y="120"/>
                  <a:pt x="572" y="121"/>
                </a:cubicBezTo>
                <a:cubicBezTo>
                  <a:pt x="572" y="124"/>
                  <a:pt x="572" y="128"/>
                  <a:pt x="572" y="132"/>
                </a:cubicBezTo>
                <a:cubicBezTo>
                  <a:pt x="571" y="135"/>
                  <a:pt x="571" y="138"/>
                  <a:pt x="571" y="141"/>
                </a:cubicBezTo>
                <a:cubicBezTo>
                  <a:pt x="571" y="141"/>
                  <a:pt x="571" y="141"/>
                  <a:pt x="571" y="141"/>
                </a:cubicBezTo>
                <a:cubicBezTo>
                  <a:pt x="572" y="142"/>
                  <a:pt x="572" y="142"/>
                  <a:pt x="572" y="142"/>
                </a:cubicBezTo>
                <a:cubicBezTo>
                  <a:pt x="576" y="144"/>
                  <a:pt x="579" y="146"/>
                  <a:pt x="583" y="148"/>
                </a:cubicBezTo>
                <a:cubicBezTo>
                  <a:pt x="583" y="149"/>
                  <a:pt x="583" y="149"/>
                  <a:pt x="583" y="149"/>
                </a:cubicBezTo>
                <a:cubicBezTo>
                  <a:pt x="584" y="149"/>
                  <a:pt x="584" y="149"/>
                  <a:pt x="584" y="149"/>
                </a:cubicBezTo>
                <a:cubicBezTo>
                  <a:pt x="587" y="148"/>
                  <a:pt x="590" y="146"/>
                  <a:pt x="593" y="145"/>
                </a:cubicBezTo>
                <a:cubicBezTo>
                  <a:pt x="597" y="143"/>
                  <a:pt x="601" y="141"/>
                  <a:pt x="604" y="140"/>
                </a:cubicBezTo>
                <a:cubicBezTo>
                  <a:pt x="606" y="142"/>
                  <a:pt x="608" y="143"/>
                  <a:pt x="610" y="145"/>
                </a:cubicBezTo>
                <a:cubicBezTo>
                  <a:pt x="608" y="148"/>
                  <a:pt x="606" y="152"/>
                  <a:pt x="604" y="155"/>
                </a:cubicBezTo>
                <a:cubicBezTo>
                  <a:pt x="603" y="158"/>
                  <a:pt x="601" y="161"/>
                  <a:pt x="600" y="163"/>
                </a:cubicBezTo>
                <a:cubicBezTo>
                  <a:pt x="600" y="164"/>
                  <a:pt x="600" y="164"/>
                  <a:pt x="600" y="164"/>
                </a:cubicBezTo>
                <a:cubicBezTo>
                  <a:pt x="600" y="164"/>
                  <a:pt x="600" y="164"/>
                  <a:pt x="600" y="164"/>
                </a:cubicBezTo>
                <a:cubicBezTo>
                  <a:pt x="603" y="167"/>
                  <a:pt x="606" y="171"/>
                  <a:pt x="608" y="174"/>
                </a:cubicBezTo>
                <a:cubicBezTo>
                  <a:pt x="608" y="175"/>
                  <a:pt x="608" y="175"/>
                  <a:pt x="608" y="175"/>
                </a:cubicBezTo>
                <a:cubicBezTo>
                  <a:pt x="609" y="175"/>
                  <a:pt x="609" y="175"/>
                  <a:pt x="609" y="175"/>
                </a:cubicBezTo>
                <a:cubicBezTo>
                  <a:pt x="612" y="175"/>
                  <a:pt x="615" y="175"/>
                  <a:pt x="618" y="174"/>
                </a:cubicBezTo>
                <a:cubicBezTo>
                  <a:pt x="623" y="174"/>
                  <a:pt x="627" y="174"/>
                  <a:pt x="631" y="174"/>
                </a:cubicBezTo>
                <a:cubicBezTo>
                  <a:pt x="632" y="176"/>
                  <a:pt x="633" y="178"/>
                  <a:pt x="634" y="180"/>
                </a:cubicBezTo>
                <a:cubicBezTo>
                  <a:pt x="632" y="183"/>
                  <a:pt x="628" y="185"/>
                  <a:pt x="625" y="188"/>
                </a:cubicBezTo>
                <a:cubicBezTo>
                  <a:pt x="622" y="190"/>
                  <a:pt x="620" y="192"/>
                  <a:pt x="617" y="194"/>
                </a:cubicBezTo>
                <a:cubicBezTo>
                  <a:pt x="617" y="194"/>
                  <a:pt x="617" y="194"/>
                  <a:pt x="617" y="194"/>
                </a:cubicBezTo>
                <a:cubicBezTo>
                  <a:pt x="617" y="195"/>
                  <a:pt x="617" y="195"/>
                  <a:pt x="617" y="195"/>
                </a:cubicBezTo>
                <a:cubicBezTo>
                  <a:pt x="618" y="199"/>
                  <a:pt x="619" y="203"/>
                  <a:pt x="620" y="207"/>
                </a:cubicBezTo>
                <a:cubicBezTo>
                  <a:pt x="620" y="207"/>
                  <a:pt x="620" y="207"/>
                  <a:pt x="620" y="207"/>
                </a:cubicBezTo>
                <a:cubicBezTo>
                  <a:pt x="620" y="208"/>
                  <a:pt x="620" y="208"/>
                  <a:pt x="620" y="208"/>
                </a:cubicBezTo>
                <a:cubicBezTo>
                  <a:pt x="623" y="209"/>
                  <a:pt x="626" y="210"/>
                  <a:pt x="629" y="210"/>
                </a:cubicBezTo>
                <a:cubicBezTo>
                  <a:pt x="634" y="212"/>
                  <a:pt x="638" y="213"/>
                  <a:pt x="641" y="214"/>
                </a:cubicBezTo>
                <a:close/>
                <a:moveTo>
                  <a:pt x="576" y="518"/>
                </a:moveTo>
                <a:cubicBezTo>
                  <a:pt x="576" y="519"/>
                  <a:pt x="576" y="520"/>
                  <a:pt x="576" y="521"/>
                </a:cubicBezTo>
                <a:cubicBezTo>
                  <a:pt x="576" y="522"/>
                  <a:pt x="576" y="523"/>
                  <a:pt x="576" y="524"/>
                </a:cubicBezTo>
                <a:cubicBezTo>
                  <a:pt x="574" y="525"/>
                  <a:pt x="572" y="526"/>
                  <a:pt x="570" y="526"/>
                </a:cubicBezTo>
                <a:cubicBezTo>
                  <a:pt x="567" y="527"/>
                  <a:pt x="564" y="528"/>
                  <a:pt x="562" y="530"/>
                </a:cubicBezTo>
                <a:cubicBezTo>
                  <a:pt x="562" y="530"/>
                  <a:pt x="562" y="530"/>
                  <a:pt x="562" y="530"/>
                </a:cubicBezTo>
                <a:cubicBezTo>
                  <a:pt x="562" y="530"/>
                  <a:pt x="562" y="530"/>
                  <a:pt x="562" y="530"/>
                </a:cubicBezTo>
                <a:cubicBezTo>
                  <a:pt x="562" y="532"/>
                  <a:pt x="562" y="534"/>
                  <a:pt x="561" y="536"/>
                </a:cubicBezTo>
                <a:cubicBezTo>
                  <a:pt x="561" y="537"/>
                  <a:pt x="561" y="537"/>
                  <a:pt x="561" y="537"/>
                </a:cubicBezTo>
                <a:cubicBezTo>
                  <a:pt x="562" y="537"/>
                  <a:pt x="562" y="537"/>
                  <a:pt x="562" y="537"/>
                </a:cubicBezTo>
                <a:cubicBezTo>
                  <a:pt x="564" y="538"/>
                  <a:pt x="567" y="540"/>
                  <a:pt x="569" y="541"/>
                </a:cubicBezTo>
                <a:cubicBezTo>
                  <a:pt x="571" y="542"/>
                  <a:pt x="573" y="543"/>
                  <a:pt x="575" y="544"/>
                </a:cubicBezTo>
                <a:cubicBezTo>
                  <a:pt x="575" y="545"/>
                  <a:pt x="575" y="547"/>
                  <a:pt x="574" y="549"/>
                </a:cubicBezTo>
                <a:cubicBezTo>
                  <a:pt x="572" y="549"/>
                  <a:pt x="570" y="550"/>
                  <a:pt x="567" y="550"/>
                </a:cubicBezTo>
                <a:cubicBezTo>
                  <a:pt x="564" y="550"/>
                  <a:pt x="561" y="550"/>
                  <a:pt x="559" y="551"/>
                </a:cubicBezTo>
                <a:cubicBezTo>
                  <a:pt x="558" y="551"/>
                  <a:pt x="558" y="551"/>
                  <a:pt x="558" y="551"/>
                </a:cubicBezTo>
                <a:cubicBezTo>
                  <a:pt x="558" y="551"/>
                  <a:pt x="558" y="551"/>
                  <a:pt x="558" y="551"/>
                </a:cubicBezTo>
                <a:cubicBezTo>
                  <a:pt x="557" y="553"/>
                  <a:pt x="557" y="555"/>
                  <a:pt x="556" y="557"/>
                </a:cubicBezTo>
                <a:cubicBezTo>
                  <a:pt x="556" y="557"/>
                  <a:pt x="556" y="557"/>
                  <a:pt x="556" y="557"/>
                </a:cubicBezTo>
                <a:cubicBezTo>
                  <a:pt x="556" y="558"/>
                  <a:pt x="556" y="558"/>
                  <a:pt x="556" y="558"/>
                </a:cubicBezTo>
                <a:cubicBezTo>
                  <a:pt x="557" y="559"/>
                  <a:pt x="560" y="562"/>
                  <a:pt x="562" y="564"/>
                </a:cubicBezTo>
                <a:cubicBezTo>
                  <a:pt x="564" y="565"/>
                  <a:pt x="565" y="566"/>
                  <a:pt x="567" y="568"/>
                </a:cubicBezTo>
                <a:cubicBezTo>
                  <a:pt x="566" y="569"/>
                  <a:pt x="565" y="571"/>
                  <a:pt x="564" y="573"/>
                </a:cubicBezTo>
                <a:cubicBezTo>
                  <a:pt x="562" y="572"/>
                  <a:pt x="560" y="572"/>
                  <a:pt x="557" y="572"/>
                </a:cubicBezTo>
                <a:cubicBezTo>
                  <a:pt x="554" y="571"/>
                  <a:pt x="551" y="570"/>
                  <a:pt x="549" y="570"/>
                </a:cubicBezTo>
                <a:cubicBezTo>
                  <a:pt x="548" y="570"/>
                  <a:pt x="548" y="570"/>
                  <a:pt x="548" y="570"/>
                </a:cubicBezTo>
                <a:cubicBezTo>
                  <a:pt x="548" y="571"/>
                  <a:pt x="548" y="571"/>
                  <a:pt x="548" y="571"/>
                </a:cubicBezTo>
                <a:cubicBezTo>
                  <a:pt x="547" y="572"/>
                  <a:pt x="545" y="574"/>
                  <a:pt x="544" y="575"/>
                </a:cubicBezTo>
                <a:cubicBezTo>
                  <a:pt x="544" y="576"/>
                  <a:pt x="544" y="576"/>
                  <a:pt x="544" y="576"/>
                </a:cubicBezTo>
                <a:cubicBezTo>
                  <a:pt x="544" y="576"/>
                  <a:pt x="544" y="576"/>
                  <a:pt x="544" y="576"/>
                </a:cubicBezTo>
                <a:cubicBezTo>
                  <a:pt x="545" y="578"/>
                  <a:pt x="546" y="581"/>
                  <a:pt x="548" y="583"/>
                </a:cubicBezTo>
                <a:cubicBezTo>
                  <a:pt x="549" y="585"/>
                  <a:pt x="550" y="587"/>
                  <a:pt x="551" y="589"/>
                </a:cubicBezTo>
                <a:cubicBezTo>
                  <a:pt x="550" y="590"/>
                  <a:pt x="548" y="591"/>
                  <a:pt x="547" y="593"/>
                </a:cubicBezTo>
                <a:cubicBezTo>
                  <a:pt x="545" y="592"/>
                  <a:pt x="543" y="591"/>
                  <a:pt x="541" y="590"/>
                </a:cubicBezTo>
                <a:cubicBezTo>
                  <a:pt x="538" y="589"/>
                  <a:pt x="535" y="587"/>
                  <a:pt x="533" y="586"/>
                </a:cubicBezTo>
                <a:cubicBezTo>
                  <a:pt x="532" y="586"/>
                  <a:pt x="532" y="586"/>
                  <a:pt x="532" y="586"/>
                </a:cubicBezTo>
                <a:cubicBezTo>
                  <a:pt x="532" y="587"/>
                  <a:pt x="532" y="587"/>
                  <a:pt x="532" y="587"/>
                </a:cubicBezTo>
                <a:cubicBezTo>
                  <a:pt x="530" y="588"/>
                  <a:pt x="529" y="589"/>
                  <a:pt x="527" y="590"/>
                </a:cubicBezTo>
                <a:cubicBezTo>
                  <a:pt x="527" y="591"/>
                  <a:pt x="527" y="591"/>
                  <a:pt x="527" y="591"/>
                </a:cubicBezTo>
                <a:cubicBezTo>
                  <a:pt x="527" y="591"/>
                  <a:pt x="527" y="591"/>
                  <a:pt x="527" y="591"/>
                </a:cubicBezTo>
                <a:cubicBezTo>
                  <a:pt x="527" y="593"/>
                  <a:pt x="528" y="596"/>
                  <a:pt x="528" y="599"/>
                </a:cubicBezTo>
                <a:cubicBezTo>
                  <a:pt x="529" y="601"/>
                  <a:pt x="529" y="603"/>
                  <a:pt x="530" y="605"/>
                </a:cubicBezTo>
                <a:cubicBezTo>
                  <a:pt x="528" y="606"/>
                  <a:pt x="526" y="607"/>
                  <a:pt x="524" y="607"/>
                </a:cubicBezTo>
                <a:cubicBezTo>
                  <a:pt x="523" y="606"/>
                  <a:pt x="521" y="605"/>
                  <a:pt x="520" y="603"/>
                </a:cubicBezTo>
                <a:cubicBezTo>
                  <a:pt x="517" y="601"/>
                  <a:pt x="515" y="599"/>
                  <a:pt x="513" y="598"/>
                </a:cubicBezTo>
                <a:cubicBezTo>
                  <a:pt x="513" y="598"/>
                  <a:pt x="513" y="598"/>
                  <a:pt x="513" y="598"/>
                </a:cubicBezTo>
                <a:cubicBezTo>
                  <a:pt x="512" y="598"/>
                  <a:pt x="512" y="598"/>
                  <a:pt x="512" y="598"/>
                </a:cubicBezTo>
                <a:cubicBezTo>
                  <a:pt x="510" y="599"/>
                  <a:pt x="508" y="600"/>
                  <a:pt x="506" y="600"/>
                </a:cubicBezTo>
                <a:cubicBezTo>
                  <a:pt x="506" y="600"/>
                  <a:pt x="506" y="600"/>
                  <a:pt x="506" y="600"/>
                </a:cubicBezTo>
                <a:cubicBezTo>
                  <a:pt x="505" y="601"/>
                  <a:pt x="505" y="601"/>
                  <a:pt x="505" y="601"/>
                </a:cubicBezTo>
                <a:cubicBezTo>
                  <a:pt x="505" y="603"/>
                  <a:pt x="505" y="606"/>
                  <a:pt x="505" y="609"/>
                </a:cubicBezTo>
                <a:cubicBezTo>
                  <a:pt x="504" y="611"/>
                  <a:pt x="504" y="613"/>
                  <a:pt x="504" y="615"/>
                </a:cubicBezTo>
                <a:cubicBezTo>
                  <a:pt x="502" y="615"/>
                  <a:pt x="500" y="616"/>
                  <a:pt x="498" y="616"/>
                </a:cubicBezTo>
                <a:cubicBezTo>
                  <a:pt x="497" y="614"/>
                  <a:pt x="496" y="613"/>
                  <a:pt x="495" y="611"/>
                </a:cubicBezTo>
                <a:cubicBezTo>
                  <a:pt x="493" y="608"/>
                  <a:pt x="492" y="606"/>
                  <a:pt x="490" y="604"/>
                </a:cubicBezTo>
                <a:cubicBezTo>
                  <a:pt x="490" y="604"/>
                  <a:pt x="490" y="604"/>
                  <a:pt x="490" y="604"/>
                </a:cubicBezTo>
                <a:cubicBezTo>
                  <a:pt x="489" y="604"/>
                  <a:pt x="489" y="604"/>
                  <a:pt x="489" y="604"/>
                </a:cubicBezTo>
                <a:cubicBezTo>
                  <a:pt x="487" y="604"/>
                  <a:pt x="485" y="604"/>
                  <a:pt x="483" y="604"/>
                </a:cubicBezTo>
                <a:cubicBezTo>
                  <a:pt x="482" y="604"/>
                  <a:pt x="482" y="604"/>
                  <a:pt x="482" y="604"/>
                </a:cubicBezTo>
                <a:cubicBezTo>
                  <a:pt x="482" y="605"/>
                  <a:pt x="482" y="605"/>
                  <a:pt x="482" y="605"/>
                </a:cubicBezTo>
                <a:cubicBezTo>
                  <a:pt x="481" y="607"/>
                  <a:pt x="480" y="610"/>
                  <a:pt x="479" y="612"/>
                </a:cubicBezTo>
                <a:cubicBezTo>
                  <a:pt x="478" y="614"/>
                  <a:pt x="477" y="616"/>
                  <a:pt x="476" y="618"/>
                </a:cubicBezTo>
                <a:cubicBezTo>
                  <a:pt x="474" y="618"/>
                  <a:pt x="473" y="618"/>
                  <a:pt x="470" y="617"/>
                </a:cubicBezTo>
                <a:cubicBezTo>
                  <a:pt x="470" y="616"/>
                  <a:pt x="469" y="614"/>
                  <a:pt x="469" y="612"/>
                </a:cubicBezTo>
                <a:cubicBezTo>
                  <a:pt x="468" y="609"/>
                  <a:pt x="467" y="606"/>
                  <a:pt x="466" y="604"/>
                </a:cubicBezTo>
                <a:cubicBezTo>
                  <a:pt x="466" y="603"/>
                  <a:pt x="466" y="603"/>
                  <a:pt x="466" y="603"/>
                </a:cubicBezTo>
                <a:cubicBezTo>
                  <a:pt x="466" y="603"/>
                  <a:pt x="466" y="603"/>
                  <a:pt x="466" y="603"/>
                </a:cubicBezTo>
                <a:cubicBezTo>
                  <a:pt x="464" y="603"/>
                  <a:pt x="461" y="603"/>
                  <a:pt x="459" y="602"/>
                </a:cubicBezTo>
                <a:cubicBezTo>
                  <a:pt x="459" y="602"/>
                  <a:pt x="459" y="602"/>
                  <a:pt x="459" y="602"/>
                </a:cubicBezTo>
                <a:cubicBezTo>
                  <a:pt x="458" y="602"/>
                  <a:pt x="458" y="602"/>
                  <a:pt x="458" y="602"/>
                </a:cubicBezTo>
                <a:cubicBezTo>
                  <a:pt x="457" y="604"/>
                  <a:pt x="455" y="607"/>
                  <a:pt x="453" y="609"/>
                </a:cubicBezTo>
                <a:cubicBezTo>
                  <a:pt x="452" y="610"/>
                  <a:pt x="450" y="612"/>
                  <a:pt x="449" y="614"/>
                </a:cubicBezTo>
                <a:cubicBezTo>
                  <a:pt x="447" y="613"/>
                  <a:pt x="445" y="612"/>
                  <a:pt x="443" y="612"/>
                </a:cubicBezTo>
                <a:cubicBezTo>
                  <a:pt x="443" y="610"/>
                  <a:pt x="443" y="608"/>
                  <a:pt x="443" y="606"/>
                </a:cubicBezTo>
                <a:cubicBezTo>
                  <a:pt x="444" y="603"/>
                  <a:pt x="444" y="600"/>
                  <a:pt x="444" y="598"/>
                </a:cubicBezTo>
                <a:cubicBezTo>
                  <a:pt x="444" y="597"/>
                  <a:pt x="444" y="597"/>
                  <a:pt x="444" y="597"/>
                </a:cubicBezTo>
                <a:cubicBezTo>
                  <a:pt x="443" y="597"/>
                  <a:pt x="443" y="597"/>
                  <a:pt x="443" y="597"/>
                </a:cubicBezTo>
                <a:cubicBezTo>
                  <a:pt x="441" y="596"/>
                  <a:pt x="439" y="595"/>
                  <a:pt x="437" y="594"/>
                </a:cubicBezTo>
                <a:cubicBezTo>
                  <a:pt x="437" y="594"/>
                  <a:pt x="437" y="594"/>
                  <a:pt x="437" y="594"/>
                </a:cubicBezTo>
                <a:cubicBezTo>
                  <a:pt x="436" y="594"/>
                  <a:pt x="436" y="594"/>
                  <a:pt x="436" y="594"/>
                </a:cubicBezTo>
                <a:cubicBezTo>
                  <a:pt x="434" y="595"/>
                  <a:pt x="432" y="597"/>
                  <a:pt x="429" y="599"/>
                </a:cubicBezTo>
                <a:cubicBezTo>
                  <a:pt x="427" y="600"/>
                  <a:pt x="426" y="602"/>
                  <a:pt x="424" y="603"/>
                </a:cubicBezTo>
                <a:cubicBezTo>
                  <a:pt x="422" y="602"/>
                  <a:pt x="421" y="600"/>
                  <a:pt x="419" y="599"/>
                </a:cubicBezTo>
                <a:cubicBezTo>
                  <a:pt x="420" y="598"/>
                  <a:pt x="420" y="596"/>
                  <a:pt x="421" y="594"/>
                </a:cubicBezTo>
                <a:cubicBezTo>
                  <a:pt x="422" y="591"/>
                  <a:pt x="423" y="588"/>
                  <a:pt x="424" y="586"/>
                </a:cubicBezTo>
                <a:cubicBezTo>
                  <a:pt x="424" y="585"/>
                  <a:pt x="424" y="585"/>
                  <a:pt x="424" y="585"/>
                </a:cubicBezTo>
                <a:cubicBezTo>
                  <a:pt x="423" y="585"/>
                  <a:pt x="423" y="585"/>
                  <a:pt x="423" y="585"/>
                </a:cubicBezTo>
                <a:cubicBezTo>
                  <a:pt x="422" y="584"/>
                  <a:pt x="420" y="582"/>
                  <a:pt x="419" y="581"/>
                </a:cubicBezTo>
                <a:cubicBezTo>
                  <a:pt x="418" y="581"/>
                  <a:pt x="418" y="581"/>
                  <a:pt x="418" y="581"/>
                </a:cubicBezTo>
                <a:cubicBezTo>
                  <a:pt x="418" y="581"/>
                  <a:pt x="418" y="581"/>
                  <a:pt x="418" y="581"/>
                </a:cubicBezTo>
                <a:cubicBezTo>
                  <a:pt x="415" y="581"/>
                  <a:pt x="412" y="582"/>
                  <a:pt x="410" y="584"/>
                </a:cubicBezTo>
                <a:cubicBezTo>
                  <a:pt x="407" y="584"/>
                  <a:pt x="405" y="585"/>
                  <a:pt x="403" y="586"/>
                </a:cubicBezTo>
                <a:cubicBezTo>
                  <a:pt x="402" y="584"/>
                  <a:pt x="401" y="583"/>
                  <a:pt x="400" y="581"/>
                </a:cubicBezTo>
                <a:cubicBezTo>
                  <a:pt x="401" y="580"/>
                  <a:pt x="402" y="578"/>
                  <a:pt x="403" y="576"/>
                </a:cubicBezTo>
                <a:cubicBezTo>
                  <a:pt x="405" y="574"/>
                  <a:pt x="407" y="572"/>
                  <a:pt x="408" y="570"/>
                </a:cubicBezTo>
                <a:cubicBezTo>
                  <a:pt x="408" y="569"/>
                  <a:pt x="408" y="569"/>
                  <a:pt x="408" y="569"/>
                </a:cubicBezTo>
                <a:cubicBezTo>
                  <a:pt x="408" y="569"/>
                  <a:pt x="408" y="569"/>
                  <a:pt x="408" y="569"/>
                </a:cubicBezTo>
                <a:cubicBezTo>
                  <a:pt x="407" y="567"/>
                  <a:pt x="406" y="565"/>
                  <a:pt x="405" y="564"/>
                </a:cubicBezTo>
                <a:cubicBezTo>
                  <a:pt x="405" y="563"/>
                  <a:pt x="405" y="563"/>
                  <a:pt x="405" y="563"/>
                </a:cubicBezTo>
                <a:cubicBezTo>
                  <a:pt x="404" y="563"/>
                  <a:pt x="404" y="563"/>
                  <a:pt x="404" y="563"/>
                </a:cubicBezTo>
                <a:cubicBezTo>
                  <a:pt x="402" y="563"/>
                  <a:pt x="399" y="563"/>
                  <a:pt x="395" y="564"/>
                </a:cubicBezTo>
                <a:cubicBezTo>
                  <a:pt x="393" y="564"/>
                  <a:pt x="391" y="564"/>
                  <a:pt x="389" y="564"/>
                </a:cubicBezTo>
                <a:cubicBezTo>
                  <a:pt x="388" y="562"/>
                  <a:pt x="387" y="561"/>
                  <a:pt x="387" y="559"/>
                </a:cubicBezTo>
                <a:cubicBezTo>
                  <a:pt x="388" y="558"/>
                  <a:pt x="390" y="557"/>
                  <a:pt x="392" y="555"/>
                </a:cubicBezTo>
                <a:cubicBezTo>
                  <a:pt x="394" y="553"/>
                  <a:pt x="397" y="552"/>
                  <a:pt x="399" y="550"/>
                </a:cubicBezTo>
                <a:cubicBezTo>
                  <a:pt x="399" y="550"/>
                  <a:pt x="399" y="550"/>
                  <a:pt x="399" y="550"/>
                </a:cubicBezTo>
                <a:cubicBezTo>
                  <a:pt x="399" y="549"/>
                  <a:pt x="399" y="549"/>
                  <a:pt x="399" y="549"/>
                </a:cubicBezTo>
                <a:cubicBezTo>
                  <a:pt x="398" y="547"/>
                  <a:pt x="398" y="545"/>
                  <a:pt x="397" y="543"/>
                </a:cubicBezTo>
                <a:cubicBezTo>
                  <a:pt x="397" y="543"/>
                  <a:pt x="397" y="543"/>
                  <a:pt x="397" y="543"/>
                </a:cubicBezTo>
                <a:cubicBezTo>
                  <a:pt x="397" y="543"/>
                  <a:pt x="397" y="543"/>
                  <a:pt x="397" y="543"/>
                </a:cubicBezTo>
                <a:cubicBezTo>
                  <a:pt x="394" y="542"/>
                  <a:pt x="391" y="542"/>
                  <a:pt x="388" y="541"/>
                </a:cubicBezTo>
                <a:cubicBezTo>
                  <a:pt x="386" y="541"/>
                  <a:pt x="384" y="540"/>
                  <a:pt x="382" y="540"/>
                </a:cubicBezTo>
                <a:cubicBezTo>
                  <a:pt x="381" y="539"/>
                  <a:pt x="381" y="538"/>
                  <a:pt x="381" y="537"/>
                </a:cubicBezTo>
                <a:cubicBezTo>
                  <a:pt x="381" y="536"/>
                  <a:pt x="381" y="535"/>
                  <a:pt x="381" y="534"/>
                </a:cubicBezTo>
                <a:cubicBezTo>
                  <a:pt x="383" y="533"/>
                  <a:pt x="385" y="533"/>
                  <a:pt x="387" y="532"/>
                </a:cubicBezTo>
                <a:cubicBezTo>
                  <a:pt x="390" y="531"/>
                  <a:pt x="393" y="530"/>
                  <a:pt x="395" y="529"/>
                </a:cubicBezTo>
                <a:cubicBezTo>
                  <a:pt x="396" y="528"/>
                  <a:pt x="396" y="528"/>
                  <a:pt x="396" y="528"/>
                </a:cubicBezTo>
                <a:cubicBezTo>
                  <a:pt x="396" y="528"/>
                  <a:pt x="396" y="528"/>
                  <a:pt x="396" y="528"/>
                </a:cubicBezTo>
                <a:cubicBezTo>
                  <a:pt x="396" y="526"/>
                  <a:pt x="396" y="524"/>
                  <a:pt x="396" y="522"/>
                </a:cubicBezTo>
                <a:cubicBezTo>
                  <a:pt x="396" y="522"/>
                  <a:pt x="396" y="522"/>
                  <a:pt x="396" y="522"/>
                </a:cubicBezTo>
                <a:cubicBezTo>
                  <a:pt x="396" y="521"/>
                  <a:pt x="396" y="521"/>
                  <a:pt x="396" y="521"/>
                </a:cubicBezTo>
                <a:cubicBezTo>
                  <a:pt x="394" y="520"/>
                  <a:pt x="391" y="519"/>
                  <a:pt x="388" y="517"/>
                </a:cubicBezTo>
                <a:cubicBezTo>
                  <a:pt x="386" y="516"/>
                  <a:pt x="384" y="515"/>
                  <a:pt x="382" y="514"/>
                </a:cubicBezTo>
                <a:cubicBezTo>
                  <a:pt x="382" y="513"/>
                  <a:pt x="383" y="511"/>
                  <a:pt x="383" y="509"/>
                </a:cubicBezTo>
                <a:cubicBezTo>
                  <a:pt x="385" y="509"/>
                  <a:pt x="388" y="509"/>
                  <a:pt x="390" y="508"/>
                </a:cubicBezTo>
                <a:cubicBezTo>
                  <a:pt x="393" y="508"/>
                  <a:pt x="396" y="508"/>
                  <a:pt x="399" y="507"/>
                </a:cubicBezTo>
                <a:cubicBezTo>
                  <a:pt x="399" y="507"/>
                  <a:pt x="399" y="507"/>
                  <a:pt x="399" y="507"/>
                </a:cubicBezTo>
                <a:cubicBezTo>
                  <a:pt x="399" y="507"/>
                  <a:pt x="399" y="507"/>
                  <a:pt x="399" y="507"/>
                </a:cubicBezTo>
                <a:cubicBezTo>
                  <a:pt x="400" y="505"/>
                  <a:pt x="401" y="503"/>
                  <a:pt x="402" y="501"/>
                </a:cubicBezTo>
                <a:cubicBezTo>
                  <a:pt x="402" y="501"/>
                  <a:pt x="402" y="501"/>
                  <a:pt x="402" y="501"/>
                </a:cubicBezTo>
                <a:cubicBezTo>
                  <a:pt x="401" y="500"/>
                  <a:pt x="401" y="500"/>
                  <a:pt x="401" y="500"/>
                </a:cubicBezTo>
                <a:cubicBezTo>
                  <a:pt x="400" y="499"/>
                  <a:pt x="398" y="497"/>
                  <a:pt x="395" y="495"/>
                </a:cubicBezTo>
                <a:cubicBezTo>
                  <a:pt x="394" y="493"/>
                  <a:pt x="392" y="492"/>
                  <a:pt x="391" y="490"/>
                </a:cubicBezTo>
                <a:cubicBezTo>
                  <a:pt x="391" y="489"/>
                  <a:pt x="392" y="487"/>
                  <a:pt x="393" y="485"/>
                </a:cubicBezTo>
                <a:cubicBezTo>
                  <a:pt x="395" y="486"/>
                  <a:pt x="398" y="486"/>
                  <a:pt x="400" y="487"/>
                </a:cubicBezTo>
                <a:cubicBezTo>
                  <a:pt x="403" y="487"/>
                  <a:pt x="406" y="488"/>
                  <a:pt x="409" y="488"/>
                </a:cubicBezTo>
                <a:cubicBezTo>
                  <a:pt x="409" y="488"/>
                  <a:pt x="409" y="488"/>
                  <a:pt x="409" y="488"/>
                </a:cubicBezTo>
                <a:cubicBezTo>
                  <a:pt x="410" y="487"/>
                  <a:pt x="410" y="487"/>
                  <a:pt x="410" y="487"/>
                </a:cubicBezTo>
                <a:cubicBezTo>
                  <a:pt x="411" y="486"/>
                  <a:pt x="412" y="484"/>
                  <a:pt x="413" y="483"/>
                </a:cubicBezTo>
                <a:cubicBezTo>
                  <a:pt x="414" y="482"/>
                  <a:pt x="414" y="482"/>
                  <a:pt x="414" y="482"/>
                </a:cubicBezTo>
                <a:cubicBezTo>
                  <a:pt x="413" y="482"/>
                  <a:pt x="413" y="482"/>
                  <a:pt x="413" y="482"/>
                </a:cubicBezTo>
                <a:cubicBezTo>
                  <a:pt x="412" y="480"/>
                  <a:pt x="411" y="477"/>
                  <a:pt x="409" y="475"/>
                </a:cubicBezTo>
                <a:cubicBezTo>
                  <a:pt x="408" y="473"/>
                  <a:pt x="407" y="471"/>
                  <a:pt x="406" y="469"/>
                </a:cubicBezTo>
                <a:cubicBezTo>
                  <a:pt x="408" y="468"/>
                  <a:pt x="409" y="467"/>
                  <a:pt x="410" y="465"/>
                </a:cubicBezTo>
                <a:cubicBezTo>
                  <a:pt x="412" y="466"/>
                  <a:pt x="414" y="467"/>
                  <a:pt x="416" y="468"/>
                </a:cubicBezTo>
                <a:cubicBezTo>
                  <a:pt x="419" y="469"/>
                  <a:pt x="422" y="471"/>
                  <a:pt x="424" y="472"/>
                </a:cubicBezTo>
                <a:cubicBezTo>
                  <a:pt x="425" y="472"/>
                  <a:pt x="425" y="472"/>
                  <a:pt x="425" y="472"/>
                </a:cubicBezTo>
                <a:cubicBezTo>
                  <a:pt x="425" y="471"/>
                  <a:pt x="425" y="471"/>
                  <a:pt x="425" y="471"/>
                </a:cubicBezTo>
                <a:cubicBezTo>
                  <a:pt x="427" y="470"/>
                  <a:pt x="429" y="469"/>
                  <a:pt x="430" y="468"/>
                </a:cubicBezTo>
                <a:cubicBezTo>
                  <a:pt x="431" y="468"/>
                  <a:pt x="431" y="468"/>
                  <a:pt x="431" y="468"/>
                </a:cubicBezTo>
                <a:cubicBezTo>
                  <a:pt x="431" y="467"/>
                  <a:pt x="431" y="467"/>
                  <a:pt x="431" y="467"/>
                </a:cubicBezTo>
                <a:cubicBezTo>
                  <a:pt x="430" y="465"/>
                  <a:pt x="430" y="462"/>
                  <a:pt x="429" y="459"/>
                </a:cubicBezTo>
                <a:cubicBezTo>
                  <a:pt x="429" y="457"/>
                  <a:pt x="428" y="455"/>
                  <a:pt x="428" y="453"/>
                </a:cubicBezTo>
                <a:cubicBezTo>
                  <a:pt x="429" y="452"/>
                  <a:pt x="431" y="451"/>
                  <a:pt x="433" y="451"/>
                </a:cubicBezTo>
                <a:cubicBezTo>
                  <a:pt x="434" y="452"/>
                  <a:pt x="436" y="453"/>
                  <a:pt x="438" y="455"/>
                </a:cubicBezTo>
                <a:cubicBezTo>
                  <a:pt x="440" y="457"/>
                  <a:pt x="442" y="459"/>
                  <a:pt x="444" y="460"/>
                </a:cubicBezTo>
                <a:cubicBezTo>
                  <a:pt x="445" y="460"/>
                  <a:pt x="445" y="460"/>
                  <a:pt x="445" y="460"/>
                </a:cubicBezTo>
                <a:cubicBezTo>
                  <a:pt x="445" y="460"/>
                  <a:pt x="445" y="460"/>
                  <a:pt x="445" y="460"/>
                </a:cubicBezTo>
                <a:cubicBezTo>
                  <a:pt x="447" y="459"/>
                  <a:pt x="449" y="459"/>
                  <a:pt x="451" y="458"/>
                </a:cubicBezTo>
                <a:cubicBezTo>
                  <a:pt x="452" y="458"/>
                  <a:pt x="452" y="458"/>
                  <a:pt x="452" y="458"/>
                </a:cubicBezTo>
                <a:cubicBezTo>
                  <a:pt x="452" y="457"/>
                  <a:pt x="452" y="457"/>
                  <a:pt x="452" y="457"/>
                </a:cubicBezTo>
                <a:cubicBezTo>
                  <a:pt x="452" y="455"/>
                  <a:pt x="453" y="452"/>
                  <a:pt x="453" y="449"/>
                </a:cubicBezTo>
                <a:cubicBezTo>
                  <a:pt x="453" y="447"/>
                  <a:pt x="453" y="445"/>
                  <a:pt x="453" y="443"/>
                </a:cubicBezTo>
                <a:cubicBezTo>
                  <a:pt x="455" y="443"/>
                  <a:pt x="457" y="442"/>
                  <a:pt x="459" y="442"/>
                </a:cubicBezTo>
                <a:cubicBezTo>
                  <a:pt x="460" y="444"/>
                  <a:pt x="461" y="445"/>
                  <a:pt x="462" y="447"/>
                </a:cubicBezTo>
                <a:cubicBezTo>
                  <a:pt x="464" y="450"/>
                  <a:pt x="466" y="452"/>
                  <a:pt x="467" y="454"/>
                </a:cubicBezTo>
                <a:cubicBezTo>
                  <a:pt x="468" y="454"/>
                  <a:pt x="468" y="454"/>
                  <a:pt x="468" y="454"/>
                </a:cubicBezTo>
                <a:cubicBezTo>
                  <a:pt x="468" y="454"/>
                  <a:pt x="468" y="454"/>
                  <a:pt x="468" y="454"/>
                </a:cubicBezTo>
                <a:cubicBezTo>
                  <a:pt x="470" y="454"/>
                  <a:pt x="472" y="454"/>
                  <a:pt x="475" y="454"/>
                </a:cubicBezTo>
                <a:cubicBezTo>
                  <a:pt x="475" y="454"/>
                  <a:pt x="475" y="454"/>
                  <a:pt x="475" y="454"/>
                </a:cubicBezTo>
                <a:cubicBezTo>
                  <a:pt x="475" y="453"/>
                  <a:pt x="475" y="453"/>
                  <a:pt x="475" y="453"/>
                </a:cubicBezTo>
                <a:cubicBezTo>
                  <a:pt x="476" y="451"/>
                  <a:pt x="478" y="449"/>
                  <a:pt x="479" y="446"/>
                </a:cubicBezTo>
                <a:cubicBezTo>
                  <a:pt x="479" y="444"/>
                  <a:pt x="480" y="442"/>
                  <a:pt x="481" y="440"/>
                </a:cubicBezTo>
                <a:cubicBezTo>
                  <a:pt x="483" y="440"/>
                  <a:pt x="485" y="440"/>
                  <a:pt x="487" y="441"/>
                </a:cubicBezTo>
                <a:cubicBezTo>
                  <a:pt x="488" y="442"/>
                  <a:pt x="488" y="445"/>
                  <a:pt x="489" y="447"/>
                </a:cubicBezTo>
                <a:cubicBezTo>
                  <a:pt x="489" y="449"/>
                  <a:pt x="490" y="452"/>
                  <a:pt x="491" y="454"/>
                </a:cubicBezTo>
                <a:cubicBezTo>
                  <a:pt x="491" y="455"/>
                  <a:pt x="491" y="455"/>
                  <a:pt x="491" y="455"/>
                </a:cubicBezTo>
                <a:cubicBezTo>
                  <a:pt x="492" y="455"/>
                  <a:pt x="492" y="455"/>
                  <a:pt x="492" y="455"/>
                </a:cubicBezTo>
                <a:cubicBezTo>
                  <a:pt x="494" y="455"/>
                  <a:pt x="496" y="455"/>
                  <a:pt x="498" y="456"/>
                </a:cubicBezTo>
                <a:cubicBezTo>
                  <a:pt x="499" y="456"/>
                  <a:pt x="499" y="456"/>
                  <a:pt x="499" y="456"/>
                </a:cubicBezTo>
                <a:cubicBezTo>
                  <a:pt x="499" y="456"/>
                  <a:pt x="499" y="456"/>
                  <a:pt x="499" y="456"/>
                </a:cubicBezTo>
                <a:cubicBezTo>
                  <a:pt x="501" y="454"/>
                  <a:pt x="503" y="452"/>
                  <a:pt x="504" y="449"/>
                </a:cubicBezTo>
                <a:cubicBezTo>
                  <a:pt x="506" y="448"/>
                  <a:pt x="507" y="446"/>
                  <a:pt x="508" y="444"/>
                </a:cubicBezTo>
                <a:cubicBezTo>
                  <a:pt x="510" y="445"/>
                  <a:pt x="512" y="446"/>
                  <a:pt x="514" y="446"/>
                </a:cubicBezTo>
                <a:cubicBezTo>
                  <a:pt x="514" y="448"/>
                  <a:pt x="514" y="450"/>
                  <a:pt x="514" y="452"/>
                </a:cubicBezTo>
                <a:cubicBezTo>
                  <a:pt x="514" y="455"/>
                  <a:pt x="514" y="458"/>
                  <a:pt x="514" y="460"/>
                </a:cubicBezTo>
                <a:cubicBezTo>
                  <a:pt x="514" y="461"/>
                  <a:pt x="514" y="461"/>
                  <a:pt x="514" y="461"/>
                </a:cubicBezTo>
                <a:cubicBezTo>
                  <a:pt x="514" y="461"/>
                  <a:pt x="514" y="461"/>
                  <a:pt x="514" y="461"/>
                </a:cubicBezTo>
                <a:cubicBezTo>
                  <a:pt x="516" y="462"/>
                  <a:pt x="518" y="463"/>
                  <a:pt x="520" y="464"/>
                </a:cubicBezTo>
                <a:cubicBezTo>
                  <a:pt x="520" y="464"/>
                  <a:pt x="520" y="464"/>
                  <a:pt x="520" y="464"/>
                </a:cubicBezTo>
                <a:cubicBezTo>
                  <a:pt x="521" y="464"/>
                  <a:pt x="521" y="464"/>
                  <a:pt x="521" y="464"/>
                </a:cubicBezTo>
                <a:cubicBezTo>
                  <a:pt x="523" y="463"/>
                  <a:pt x="526" y="461"/>
                  <a:pt x="528" y="459"/>
                </a:cubicBezTo>
                <a:cubicBezTo>
                  <a:pt x="530" y="458"/>
                  <a:pt x="532" y="457"/>
                  <a:pt x="533" y="456"/>
                </a:cubicBezTo>
                <a:cubicBezTo>
                  <a:pt x="535" y="457"/>
                  <a:pt x="537" y="458"/>
                  <a:pt x="538" y="459"/>
                </a:cubicBezTo>
                <a:cubicBezTo>
                  <a:pt x="538" y="460"/>
                  <a:pt x="537" y="462"/>
                  <a:pt x="536" y="464"/>
                </a:cubicBezTo>
                <a:cubicBezTo>
                  <a:pt x="535" y="467"/>
                  <a:pt x="534" y="470"/>
                  <a:pt x="534" y="472"/>
                </a:cubicBezTo>
                <a:cubicBezTo>
                  <a:pt x="534" y="473"/>
                  <a:pt x="534" y="473"/>
                  <a:pt x="534" y="473"/>
                </a:cubicBezTo>
                <a:cubicBezTo>
                  <a:pt x="534" y="473"/>
                  <a:pt x="534" y="473"/>
                  <a:pt x="534" y="473"/>
                </a:cubicBezTo>
                <a:cubicBezTo>
                  <a:pt x="536" y="474"/>
                  <a:pt x="537" y="476"/>
                  <a:pt x="539" y="477"/>
                </a:cubicBezTo>
                <a:cubicBezTo>
                  <a:pt x="539" y="477"/>
                  <a:pt x="539" y="477"/>
                  <a:pt x="539" y="477"/>
                </a:cubicBezTo>
                <a:cubicBezTo>
                  <a:pt x="539" y="477"/>
                  <a:pt x="539" y="477"/>
                  <a:pt x="539" y="477"/>
                </a:cubicBezTo>
                <a:cubicBezTo>
                  <a:pt x="542" y="477"/>
                  <a:pt x="545" y="476"/>
                  <a:pt x="548" y="475"/>
                </a:cubicBezTo>
                <a:cubicBezTo>
                  <a:pt x="550" y="474"/>
                  <a:pt x="552" y="473"/>
                  <a:pt x="554" y="472"/>
                </a:cubicBezTo>
                <a:cubicBezTo>
                  <a:pt x="555" y="474"/>
                  <a:pt x="557" y="475"/>
                  <a:pt x="558" y="477"/>
                </a:cubicBezTo>
                <a:cubicBezTo>
                  <a:pt x="557" y="478"/>
                  <a:pt x="555" y="480"/>
                  <a:pt x="554" y="482"/>
                </a:cubicBezTo>
                <a:cubicBezTo>
                  <a:pt x="552" y="484"/>
                  <a:pt x="550" y="487"/>
                  <a:pt x="549" y="489"/>
                </a:cubicBezTo>
                <a:cubicBezTo>
                  <a:pt x="549" y="489"/>
                  <a:pt x="549" y="489"/>
                  <a:pt x="549" y="489"/>
                </a:cubicBezTo>
                <a:cubicBezTo>
                  <a:pt x="549" y="489"/>
                  <a:pt x="549" y="489"/>
                  <a:pt x="549" y="489"/>
                </a:cubicBezTo>
                <a:cubicBezTo>
                  <a:pt x="550" y="491"/>
                  <a:pt x="551" y="493"/>
                  <a:pt x="552" y="494"/>
                </a:cubicBezTo>
                <a:cubicBezTo>
                  <a:pt x="553" y="495"/>
                  <a:pt x="553" y="495"/>
                  <a:pt x="553" y="495"/>
                </a:cubicBezTo>
                <a:cubicBezTo>
                  <a:pt x="553" y="495"/>
                  <a:pt x="553" y="495"/>
                  <a:pt x="553" y="495"/>
                </a:cubicBezTo>
                <a:cubicBezTo>
                  <a:pt x="556" y="495"/>
                  <a:pt x="559" y="495"/>
                  <a:pt x="562" y="494"/>
                </a:cubicBezTo>
                <a:cubicBezTo>
                  <a:pt x="564" y="494"/>
                  <a:pt x="567" y="494"/>
                  <a:pt x="569" y="494"/>
                </a:cubicBezTo>
                <a:cubicBezTo>
                  <a:pt x="569" y="496"/>
                  <a:pt x="570" y="497"/>
                  <a:pt x="571" y="499"/>
                </a:cubicBezTo>
                <a:cubicBezTo>
                  <a:pt x="569" y="500"/>
                  <a:pt x="567" y="502"/>
                  <a:pt x="566" y="503"/>
                </a:cubicBezTo>
                <a:cubicBezTo>
                  <a:pt x="563" y="505"/>
                  <a:pt x="561" y="506"/>
                  <a:pt x="559" y="508"/>
                </a:cubicBezTo>
                <a:cubicBezTo>
                  <a:pt x="558" y="508"/>
                  <a:pt x="558" y="508"/>
                  <a:pt x="558" y="508"/>
                </a:cubicBezTo>
                <a:cubicBezTo>
                  <a:pt x="559" y="509"/>
                  <a:pt x="559" y="509"/>
                  <a:pt x="559" y="509"/>
                </a:cubicBezTo>
                <a:cubicBezTo>
                  <a:pt x="559" y="511"/>
                  <a:pt x="560" y="513"/>
                  <a:pt x="560" y="515"/>
                </a:cubicBezTo>
                <a:cubicBezTo>
                  <a:pt x="560" y="515"/>
                  <a:pt x="560" y="515"/>
                  <a:pt x="560" y="515"/>
                </a:cubicBezTo>
                <a:cubicBezTo>
                  <a:pt x="561" y="515"/>
                  <a:pt x="561" y="515"/>
                  <a:pt x="561" y="515"/>
                </a:cubicBezTo>
                <a:cubicBezTo>
                  <a:pt x="563" y="516"/>
                  <a:pt x="566" y="516"/>
                  <a:pt x="569" y="517"/>
                </a:cubicBezTo>
                <a:cubicBezTo>
                  <a:pt x="571" y="517"/>
                  <a:pt x="574" y="518"/>
                  <a:pt x="576" y="518"/>
                </a:cubicBezTo>
                <a:close/>
                <a:moveTo>
                  <a:pt x="404" y="127"/>
                </a:moveTo>
                <a:cubicBezTo>
                  <a:pt x="404" y="127"/>
                  <a:pt x="404" y="127"/>
                  <a:pt x="404" y="127"/>
                </a:cubicBezTo>
                <a:cubicBezTo>
                  <a:pt x="398" y="118"/>
                  <a:pt x="383" y="108"/>
                  <a:pt x="366" y="106"/>
                </a:cubicBezTo>
                <a:cubicBezTo>
                  <a:pt x="365" y="106"/>
                  <a:pt x="365" y="106"/>
                  <a:pt x="365" y="106"/>
                </a:cubicBezTo>
                <a:cubicBezTo>
                  <a:pt x="365" y="106"/>
                  <a:pt x="365" y="106"/>
                  <a:pt x="365" y="106"/>
                </a:cubicBezTo>
                <a:cubicBezTo>
                  <a:pt x="365" y="107"/>
                  <a:pt x="365" y="108"/>
                  <a:pt x="365" y="108"/>
                </a:cubicBezTo>
                <a:cubicBezTo>
                  <a:pt x="365" y="111"/>
                  <a:pt x="365" y="113"/>
                  <a:pt x="364" y="116"/>
                </a:cubicBezTo>
                <a:cubicBezTo>
                  <a:pt x="364" y="116"/>
                  <a:pt x="364" y="116"/>
                  <a:pt x="364" y="116"/>
                </a:cubicBezTo>
                <a:cubicBezTo>
                  <a:pt x="365" y="116"/>
                  <a:pt x="365" y="116"/>
                  <a:pt x="365" y="116"/>
                </a:cubicBezTo>
                <a:cubicBezTo>
                  <a:pt x="374" y="124"/>
                  <a:pt x="386" y="139"/>
                  <a:pt x="389" y="150"/>
                </a:cubicBezTo>
                <a:cubicBezTo>
                  <a:pt x="389" y="151"/>
                  <a:pt x="389" y="151"/>
                  <a:pt x="389" y="151"/>
                </a:cubicBezTo>
                <a:cubicBezTo>
                  <a:pt x="390" y="150"/>
                  <a:pt x="390" y="150"/>
                  <a:pt x="390" y="150"/>
                </a:cubicBezTo>
                <a:cubicBezTo>
                  <a:pt x="397" y="143"/>
                  <a:pt x="401" y="136"/>
                  <a:pt x="404" y="127"/>
                </a:cubicBezTo>
                <a:close/>
                <a:moveTo>
                  <a:pt x="418" y="964"/>
                </a:moveTo>
                <a:cubicBezTo>
                  <a:pt x="418" y="954"/>
                  <a:pt x="415" y="943"/>
                  <a:pt x="411" y="934"/>
                </a:cubicBezTo>
                <a:cubicBezTo>
                  <a:pt x="410" y="933"/>
                  <a:pt x="410" y="933"/>
                  <a:pt x="410" y="933"/>
                </a:cubicBezTo>
                <a:cubicBezTo>
                  <a:pt x="364" y="957"/>
                  <a:pt x="364" y="957"/>
                  <a:pt x="364" y="957"/>
                </a:cubicBezTo>
                <a:cubicBezTo>
                  <a:pt x="364" y="958"/>
                  <a:pt x="364" y="958"/>
                  <a:pt x="364" y="958"/>
                </a:cubicBezTo>
                <a:cubicBezTo>
                  <a:pt x="364" y="960"/>
                  <a:pt x="365" y="962"/>
                  <a:pt x="365" y="964"/>
                </a:cubicBezTo>
                <a:cubicBezTo>
                  <a:pt x="365" y="966"/>
                  <a:pt x="364" y="968"/>
                  <a:pt x="364" y="970"/>
                </a:cubicBezTo>
                <a:cubicBezTo>
                  <a:pt x="364" y="971"/>
                  <a:pt x="364" y="971"/>
                  <a:pt x="364" y="971"/>
                </a:cubicBezTo>
                <a:cubicBezTo>
                  <a:pt x="410" y="995"/>
                  <a:pt x="410" y="995"/>
                  <a:pt x="410" y="995"/>
                </a:cubicBezTo>
                <a:cubicBezTo>
                  <a:pt x="411" y="994"/>
                  <a:pt x="411" y="994"/>
                  <a:pt x="411" y="994"/>
                </a:cubicBezTo>
                <a:cubicBezTo>
                  <a:pt x="415" y="985"/>
                  <a:pt x="418" y="975"/>
                  <a:pt x="418" y="964"/>
                </a:cubicBezTo>
                <a:close/>
                <a:moveTo>
                  <a:pt x="676" y="1146"/>
                </a:moveTo>
                <a:cubicBezTo>
                  <a:pt x="676" y="1163"/>
                  <a:pt x="662" y="1176"/>
                  <a:pt x="644" y="1176"/>
                </a:cubicBezTo>
                <a:cubicBezTo>
                  <a:pt x="286" y="1176"/>
                  <a:pt x="286" y="1176"/>
                  <a:pt x="286" y="1176"/>
                </a:cubicBezTo>
                <a:cubicBezTo>
                  <a:pt x="268" y="1176"/>
                  <a:pt x="253" y="1163"/>
                  <a:pt x="253" y="1146"/>
                </a:cubicBezTo>
                <a:cubicBezTo>
                  <a:pt x="253" y="1146"/>
                  <a:pt x="253" y="1146"/>
                  <a:pt x="253" y="1146"/>
                </a:cubicBezTo>
                <a:cubicBezTo>
                  <a:pt x="253" y="1130"/>
                  <a:pt x="268" y="1117"/>
                  <a:pt x="286" y="1117"/>
                </a:cubicBezTo>
                <a:cubicBezTo>
                  <a:pt x="644" y="1117"/>
                  <a:pt x="644" y="1117"/>
                  <a:pt x="644" y="1117"/>
                </a:cubicBezTo>
                <a:cubicBezTo>
                  <a:pt x="662" y="1117"/>
                  <a:pt x="676" y="1130"/>
                  <a:pt x="676" y="1146"/>
                </a:cubicBezTo>
                <a:close/>
                <a:moveTo>
                  <a:pt x="676" y="1232"/>
                </a:moveTo>
                <a:cubicBezTo>
                  <a:pt x="676" y="1216"/>
                  <a:pt x="662" y="1203"/>
                  <a:pt x="644" y="1203"/>
                </a:cubicBezTo>
                <a:cubicBezTo>
                  <a:pt x="286" y="1203"/>
                  <a:pt x="286" y="1203"/>
                  <a:pt x="286" y="1203"/>
                </a:cubicBezTo>
                <a:cubicBezTo>
                  <a:pt x="268" y="1203"/>
                  <a:pt x="253" y="1216"/>
                  <a:pt x="253" y="1232"/>
                </a:cubicBezTo>
                <a:cubicBezTo>
                  <a:pt x="253" y="1232"/>
                  <a:pt x="253" y="1232"/>
                  <a:pt x="253" y="1232"/>
                </a:cubicBezTo>
                <a:cubicBezTo>
                  <a:pt x="253" y="1248"/>
                  <a:pt x="268" y="1262"/>
                  <a:pt x="286" y="1262"/>
                </a:cubicBezTo>
                <a:cubicBezTo>
                  <a:pt x="644" y="1262"/>
                  <a:pt x="644" y="1262"/>
                  <a:pt x="644" y="1262"/>
                </a:cubicBezTo>
                <a:cubicBezTo>
                  <a:pt x="662" y="1262"/>
                  <a:pt x="676" y="1248"/>
                  <a:pt x="676" y="1232"/>
                </a:cubicBezTo>
                <a:close/>
                <a:moveTo>
                  <a:pt x="676" y="1318"/>
                </a:moveTo>
                <a:cubicBezTo>
                  <a:pt x="676" y="1302"/>
                  <a:pt x="662" y="1288"/>
                  <a:pt x="644" y="1288"/>
                </a:cubicBezTo>
                <a:cubicBezTo>
                  <a:pt x="286" y="1288"/>
                  <a:pt x="286" y="1288"/>
                  <a:pt x="286" y="1288"/>
                </a:cubicBezTo>
                <a:cubicBezTo>
                  <a:pt x="268" y="1288"/>
                  <a:pt x="253" y="1302"/>
                  <a:pt x="253" y="1318"/>
                </a:cubicBezTo>
                <a:cubicBezTo>
                  <a:pt x="253" y="1318"/>
                  <a:pt x="253" y="1318"/>
                  <a:pt x="253" y="1318"/>
                </a:cubicBezTo>
                <a:cubicBezTo>
                  <a:pt x="253" y="1334"/>
                  <a:pt x="268" y="1347"/>
                  <a:pt x="286" y="1347"/>
                </a:cubicBezTo>
                <a:cubicBezTo>
                  <a:pt x="644" y="1347"/>
                  <a:pt x="644" y="1347"/>
                  <a:pt x="644" y="1347"/>
                </a:cubicBezTo>
                <a:cubicBezTo>
                  <a:pt x="662" y="1347"/>
                  <a:pt x="676" y="1334"/>
                  <a:pt x="676" y="1318"/>
                </a:cubicBezTo>
                <a:close/>
                <a:moveTo>
                  <a:pt x="579" y="1404"/>
                </a:moveTo>
                <a:cubicBezTo>
                  <a:pt x="579" y="1387"/>
                  <a:pt x="565" y="1374"/>
                  <a:pt x="547" y="1374"/>
                </a:cubicBezTo>
                <a:cubicBezTo>
                  <a:pt x="383" y="1374"/>
                  <a:pt x="383" y="1374"/>
                  <a:pt x="383" y="1374"/>
                </a:cubicBezTo>
                <a:cubicBezTo>
                  <a:pt x="365" y="1374"/>
                  <a:pt x="351" y="1387"/>
                  <a:pt x="351" y="1404"/>
                </a:cubicBezTo>
                <a:cubicBezTo>
                  <a:pt x="351" y="1404"/>
                  <a:pt x="351" y="1404"/>
                  <a:pt x="351" y="1404"/>
                </a:cubicBezTo>
                <a:cubicBezTo>
                  <a:pt x="351" y="1420"/>
                  <a:pt x="365" y="1433"/>
                  <a:pt x="383" y="1433"/>
                </a:cubicBezTo>
                <a:cubicBezTo>
                  <a:pt x="547" y="1433"/>
                  <a:pt x="547" y="1433"/>
                  <a:pt x="547" y="1433"/>
                </a:cubicBezTo>
                <a:cubicBezTo>
                  <a:pt x="565" y="1433"/>
                  <a:pt x="579" y="1420"/>
                  <a:pt x="579" y="1404"/>
                </a:cubicBezTo>
                <a:close/>
                <a:moveTo>
                  <a:pt x="414" y="690"/>
                </a:moveTo>
                <a:cubicBezTo>
                  <a:pt x="414" y="691"/>
                  <a:pt x="414" y="692"/>
                  <a:pt x="414" y="694"/>
                </a:cubicBezTo>
                <a:cubicBezTo>
                  <a:pt x="414" y="695"/>
                  <a:pt x="414" y="696"/>
                  <a:pt x="414" y="697"/>
                </a:cubicBezTo>
                <a:cubicBezTo>
                  <a:pt x="414" y="697"/>
                  <a:pt x="414" y="697"/>
                  <a:pt x="414" y="697"/>
                </a:cubicBezTo>
                <a:cubicBezTo>
                  <a:pt x="412" y="698"/>
                  <a:pt x="410" y="698"/>
                  <a:pt x="408" y="699"/>
                </a:cubicBezTo>
                <a:cubicBezTo>
                  <a:pt x="405" y="700"/>
                  <a:pt x="403" y="700"/>
                  <a:pt x="401" y="701"/>
                </a:cubicBezTo>
                <a:cubicBezTo>
                  <a:pt x="400" y="701"/>
                  <a:pt x="400" y="701"/>
                  <a:pt x="400" y="701"/>
                </a:cubicBezTo>
                <a:cubicBezTo>
                  <a:pt x="400" y="702"/>
                  <a:pt x="400" y="702"/>
                  <a:pt x="400" y="702"/>
                </a:cubicBezTo>
                <a:cubicBezTo>
                  <a:pt x="400" y="706"/>
                  <a:pt x="400" y="709"/>
                  <a:pt x="399" y="712"/>
                </a:cubicBezTo>
                <a:cubicBezTo>
                  <a:pt x="399" y="713"/>
                  <a:pt x="399" y="713"/>
                  <a:pt x="399" y="713"/>
                </a:cubicBezTo>
                <a:cubicBezTo>
                  <a:pt x="400" y="713"/>
                  <a:pt x="400" y="713"/>
                  <a:pt x="400" y="713"/>
                </a:cubicBezTo>
                <a:cubicBezTo>
                  <a:pt x="402" y="714"/>
                  <a:pt x="404" y="715"/>
                  <a:pt x="406" y="716"/>
                </a:cubicBezTo>
                <a:cubicBezTo>
                  <a:pt x="408" y="717"/>
                  <a:pt x="410" y="718"/>
                  <a:pt x="412" y="719"/>
                </a:cubicBezTo>
                <a:cubicBezTo>
                  <a:pt x="411" y="722"/>
                  <a:pt x="410" y="724"/>
                  <a:pt x="410" y="726"/>
                </a:cubicBezTo>
                <a:cubicBezTo>
                  <a:pt x="408" y="726"/>
                  <a:pt x="405" y="726"/>
                  <a:pt x="403" y="727"/>
                </a:cubicBezTo>
                <a:cubicBezTo>
                  <a:pt x="401" y="727"/>
                  <a:pt x="398" y="727"/>
                  <a:pt x="396" y="727"/>
                </a:cubicBezTo>
                <a:cubicBezTo>
                  <a:pt x="395" y="727"/>
                  <a:pt x="395" y="727"/>
                  <a:pt x="395" y="727"/>
                </a:cubicBezTo>
                <a:cubicBezTo>
                  <a:pt x="395" y="728"/>
                  <a:pt x="395" y="728"/>
                  <a:pt x="395" y="728"/>
                </a:cubicBezTo>
                <a:cubicBezTo>
                  <a:pt x="394" y="731"/>
                  <a:pt x="393" y="734"/>
                  <a:pt x="391" y="737"/>
                </a:cubicBezTo>
                <a:cubicBezTo>
                  <a:pt x="391" y="738"/>
                  <a:pt x="391" y="738"/>
                  <a:pt x="391" y="738"/>
                </a:cubicBezTo>
                <a:cubicBezTo>
                  <a:pt x="392" y="739"/>
                  <a:pt x="392" y="739"/>
                  <a:pt x="392" y="739"/>
                </a:cubicBezTo>
                <a:cubicBezTo>
                  <a:pt x="393" y="740"/>
                  <a:pt x="395" y="742"/>
                  <a:pt x="397" y="743"/>
                </a:cubicBezTo>
                <a:cubicBezTo>
                  <a:pt x="398" y="745"/>
                  <a:pt x="400" y="746"/>
                  <a:pt x="402" y="747"/>
                </a:cubicBezTo>
                <a:cubicBezTo>
                  <a:pt x="401" y="749"/>
                  <a:pt x="399" y="751"/>
                  <a:pt x="398" y="753"/>
                </a:cubicBezTo>
                <a:cubicBezTo>
                  <a:pt x="396" y="753"/>
                  <a:pt x="394" y="753"/>
                  <a:pt x="392" y="753"/>
                </a:cubicBezTo>
                <a:cubicBezTo>
                  <a:pt x="389" y="752"/>
                  <a:pt x="387" y="752"/>
                  <a:pt x="385" y="752"/>
                </a:cubicBezTo>
                <a:cubicBezTo>
                  <a:pt x="384" y="752"/>
                  <a:pt x="384" y="752"/>
                  <a:pt x="384" y="752"/>
                </a:cubicBezTo>
                <a:cubicBezTo>
                  <a:pt x="383" y="752"/>
                  <a:pt x="383" y="752"/>
                  <a:pt x="383" y="752"/>
                </a:cubicBezTo>
                <a:cubicBezTo>
                  <a:pt x="382" y="755"/>
                  <a:pt x="380" y="758"/>
                  <a:pt x="378" y="761"/>
                </a:cubicBezTo>
                <a:cubicBezTo>
                  <a:pt x="377" y="761"/>
                  <a:pt x="377" y="761"/>
                  <a:pt x="377" y="761"/>
                </a:cubicBezTo>
                <a:cubicBezTo>
                  <a:pt x="378" y="762"/>
                  <a:pt x="378" y="762"/>
                  <a:pt x="378" y="762"/>
                </a:cubicBezTo>
                <a:cubicBezTo>
                  <a:pt x="379" y="764"/>
                  <a:pt x="380" y="766"/>
                  <a:pt x="381" y="767"/>
                </a:cubicBezTo>
                <a:cubicBezTo>
                  <a:pt x="383" y="769"/>
                  <a:pt x="384" y="771"/>
                  <a:pt x="385" y="773"/>
                </a:cubicBezTo>
                <a:cubicBezTo>
                  <a:pt x="384" y="774"/>
                  <a:pt x="382" y="776"/>
                  <a:pt x="380" y="778"/>
                </a:cubicBezTo>
                <a:cubicBezTo>
                  <a:pt x="378" y="777"/>
                  <a:pt x="376" y="776"/>
                  <a:pt x="374" y="776"/>
                </a:cubicBezTo>
                <a:cubicBezTo>
                  <a:pt x="372" y="775"/>
                  <a:pt x="370" y="774"/>
                  <a:pt x="367" y="773"/>
                </a:cubicBezTo>
                <a:cubicBezTo>
                  <a:pt x="367" y="773"/>
                  <a:pt x="367" y="773"/>
                  <a:pt x="367" y="773"/>
                </a:cubicBezTo>
                <a:cubicBezTo>
                  <a:pt x="366" y="774"/>
                  <a:pt x="366" y="774"/>
                  <a:pt x="366" y="774"/>
                </a:cubicBezTo>
                <a:cubicBezTo>
                  <a:pt x="364" y="776"/>
                  <a:pt x="361" y="779"/>
                  <a:pt x="358" y="781"/>
                </a:cubicBezTo>
                <a:cubicBezTo>
                  <a:pt x="358" y="781"/>
                  <a:pt x="358" y="781"/>
                  <a:pt x="358" y="781"/>
                </a:cubicBezTo>
                <a:cubicBezTo>
                  <a:pt x="358" y="782"/>
                  <a:pt x="358" y="782"/>
                  <a:pt x="358" y="782"/>
                </a:cubicBezTo>
                <a:cubicBezTo>
                  <a:pt x="359" y="784"/>
                  <a:pt x="360" y="786"/>
                  <a:pt x="360" y="788"/>
                </a:cubicBezTo>
                <a:cubicBezTo>
                  <a:pt x="361" y="790"/>
                  <a:pt x="362" y="792"/>
                  <a:pt x="363" y="794"/>
                </a:cubicBezTo>
                <a:cubicBezTo>
                  <a:pt x="361" y="795"/>
                  <a:pt x="359" y="797"/>
                  <a:pt x="357" y="798"/>
                </a:cubicBezTo>
                <a:cubicBezTo>
                  <a:pt x="355" y="797"/>
                  <a:pt x="353" y="796"/>
                  <a:pt x="351" y="795"/>
                </a:cubicBezTo>
                <a:cubicBezTo>
                  <a:pt x="349" y="793"/>
                  <a:pt x="347" y="792"/>
                  <a:pt x="345" y="791"/>
                </a:cubicBezTo>
                <a:cubicBezTo>
                  <a:pt x="345" y="791"/>
                  <a:pt x="345" y="791"/>
                  <a:pt x="345" y="791"/>
                </a:cubicBezTo>
                <a:cubicBezTo>
                  <a:pt x="344" y="791"/>
                  <a:pt x="344" y="791"/>
                  <a:pt x="344" y="791"/>
                </a:cubicBezTo>
                <a:cubicBezTo>
                  <a:pt x="341" y="793"/>
                  <a:pt x="338" y="795"/>
                  <a:pt x="335" y="797"/>
                </a:cubicBezTo>
                <a:cubicBezTo>
                  <a:pt x="334" y="797"/>
                  <a:pt x="334" y="797"/>
                  <a:pt x="334" y="797"/>
                </a:cubicBezTo>
                <a:cubicBezTo>
                  <a:pt x="334" y="798"/>
                  <a:pt x="334" y="798"/>
                  <a:pt x="334" y="798"/>
                </a:cubicBezTo>
                <a:cubicBezTo>
                  <a:pt x="334" y="800"/>
                  <a:pt x="335" y="802"/>
                  <a:pt x="335" y="804"/>
                </a:cubicBezTo>
                <a:cubicBezTo>
                  <a:pt x="335" y="806"/>
                  <a:pt x="336" y="808"/>
                  <a:pt x="336" y="810"/>
                </a:cubicBezTo>
                <a:cubicBezTo>
                  <a:pt x="334" y="811"/>
                  <a:pt x="331" y="812"/>
                  <a:pt x="329" y="813"/>
                </a:cubicBezTo>
                <a:cubicBezTo>
                  <a:pt x="328" y="812"/>
                  <a:pt x="326" y="810"/>
                  <a:pt x="325" y="809"/>
                </a:cubicBezTo>
                <a:cubicBezTo>
                  <a:pt x="323" y="807"/>
                  <a:pt x="321" y="805"/>
                  <a:pt x="320" y="804"/>
                </a:cubicBezTo>
                <a:cubicBezTo>
                  <a:pt x="319" y="803"/>
                  <a:pt x="319" y="803"/>
                  <a:pt x="319" y="803"/>
                </a:cubicBezTo>
                <a:cubicBezTo>
                  <a:pt x="318" y="804"/>
                  <a:pt x="318" y="804"/>
                  <a:pt x="318" y="804"/>
                </a:cubicBezTo>
                <a:cubicBezTo>
                  <a:pt x="315" y="805"/>
                  <a:pt x="311" y="806"/>
                  <a:pt x="308" y="807"/>
                </a:cubicBezTo>
                <a:cubicBezTo>
                  <a:pt x="307" y="807"/>
                  <a:pt x="307" y="807"/>
                  <a:pt x="307" y="807"/>
                </a:cubicBezTo>
                <a:cubicBezTo>
                  <a:pt x="307" y="808"/>
                  <a:pt x="307" y="808"/>
                  <a:pt x="307" y="808"/>
                </a:cubicBezTo>
                <a:cubicBezTo>
                  <a:pt x="307" y="810"/>
                  <a:pt x="307" y="812"/>
                  <a:pt x="306" y="814"/>
                </a:cubicBezTo>
                <a:cubicBezTo>
                  <a:pt x="306" y="816"/>
                  <a:pt x="306" y="819"/>
                  <a:pt x="306" y="820"/>
                </a:cubicBezTo>
                <a:cubicBezTo>
                  <a:pt x="303" y="821"/>
                  <a:pt x="301" y="822"/>
                  <a:pt x="298" y="822"/>
                </a:cubicBezTo>
                <a:cubicBezTo>
                  <a:pt x="297" y="820"/>
                  <a:pt x="296" y="819"/>
                  <a:pt x="295" y="817"/>
                </a:cubicBezTo>
                <a:cubicBezTo>
                  <a:pt x="294" y="815"/>
                  <a:pt x="293" y="813"/>
                  <a:pt x="291" y="811"/>
                </a:cubicBezTo>
                <a:cubicBezTo>
                  <a:pt x="291" y="811"/>
                  <a:pt x="291" y="811"/>
                  <a:pt x="291" y="811"/>
                </a:cubicBezTo>
                <a:cubicBezTo>
                  <a:pt x="290" y="811"/>
                  <a:pt x="290" y="811"/>
                  <a:pt x="290" y="811"/>
                </a:cubicBezTo>
                <a:cubicBezTo>
                  <a:pt x="287" y="811"/>
                  <a:pt x="283" y="812"/>
                  <a:pt x="279" y="812"/>
                </a:cubicBezTo>
                <a:cubicBezTo>
                  <a:pt x="278" y="812"/>
                  <a:pt x="278" y="812"/>
                  <a:pt x="278" y="812"/>
                </a:cubicBezTo>
                <a:cubicBezTo>
                  <a:pt x="278" y="813"/>
                  <a:pt x="278" y="813"/>
                  <a:pt x="278" y="813"/>
                </a:cubicBezTo>
                <a:cubicBezTo>
                  <a:pt x="277" y="814"/>
                  <a:pt x="277" y="816"/>
                  <a:pt x="276" y="818"/>
                </a:cubicBezTo>
                <a:cubicBezTo>
                  <a:pt x="275" y="821"/>
                  <a:pt x="274" y="823"/>
                  <a:pt x="274" y="824"/>
                </a:cubicBezTo>
                <a:cubicBezTo>
                  <a:pt x="274" y="824"/>
                  <a:pt x="274" y="824"/>
                  <a:pt x="274" y="824"/>
                </a:cubicBezTo>
                <a:cubicBezTo>
                  <a:pt x="271" y="825"/>
                  <a:pt x="269" y="825"/>
                  <a:pt x="266" y="824"/>
                </a:cubicBezTo>
                <a:cubicBezTo>
                  <a:pt x="266" y="824"/>
                  <a:pt x="266" y="824"/>
                  <a:pt x="266" y="824"/>
                </a:cubicBezTo>
                <a:cubicBezTo>
                  <a:pt x="265" y="823"/>
                  <a:pt x="265" y="821"/>
                  <a:pt x="264" y="818"/>
                </a:cubicBezTo>
                <a:cubicBezTo>
                  <a:pt x="263" y="816"/>
                  <a:pt x="263" y="814"/>
                  <a:pt x="262" y="813"/>
                </a:cubicBezTo>
                <a:cubicBezTo>
                  <a:pt x="262" y="812"/>
                  <a:pt x="262" y="812"/>
                  <a:pt x="262" y="812"/>
                </a:cubicBezTo>
                <a:cubicBezTo>
                  <a:pt x="261" y="812"/>
                  <a:pt x="261" y="812"/>
                  <a:pt x="261" y="812"/>
                </a:cubicBezTo>
                <a:cubicBezTo>
                  <a:pt x="257" y="812"/>
                  <a:pt x="253" y="811"/>
                  <a:pt x="250" y="811"/>
                </a:cubicBezTo>
                <a:cubicBezTo>
                  <a:pt x="249" y="811"/>
                  <a:pt x="249" y="811"/>
                  <a:pt x="249" y="811"/>
                </a:cubicBezTo>
                <a:cubicBezTo>
                  <a:pt x="249" y="811"/>
                  <a:pt x="249" y="811"/>
                  <a:pt x="249" y="811"/>
                </a:cubicBezTo>
                <a:cubicBezTo>
                  <a:pt x="247" y="813"/>
                  <a:pt x="246" y="815"/>
                  <a:pt x="245" y="817"/>
                </a:cubicBezTo>
                <a:cubicBezTo>
                  <a:pt x="244" y="819"/>
                  <a:pt x="243" y="820"/>
                  <a:pt x="241" y="822"/>
                </a:cubicBezTo>
                <a:cubicBezTo>
                  <a:pt x="239" y="822"/>
                  <a:pt x="236" y="821"/>
                  <a:pt x="234" y="820"/>
                </a:cubicBezTo>
                <a:cubicBezTo>
                  <a:pt x="234" y="819"/>
                  <a:pt x="234" y="816"/>
                  <a:pt x="233" y="814"/>
                </a:cubicBezTo>
                <a:cubicBezTo>
                  <a:pt x="233" y="812"/>
                  <a:pt x="233" y="810"/>
                  <a:pt x="233" y="808"/>
                </a:cubicBezTo>
                <a:cubicBezTo>
                  <a:pt x="233" y="807"/>
                  <a:pt x="233" y="807"/>
                  <a:pt x="233" y="807"/>
                </a:cubicBezTo>
                <a:cubicBezTo>
                  <a:pt x="232" y="807"/>
                  <a:pt x="232" y="807"/>
                  <a:pt x="232" y="807"/>
                </a:cubicBezTo>
                <a:cubicBezTo>
                  <a:pt x="229" y="806"/>
                  <a:pt x="225" y="805"/>
                  <a:pt x="222" y="804"/>
                </a:cubicBezTo>
                <a:cubicBezTo>
                  <a:pt x="221" y="803"/>
                  <a:pt x="221" y="803"/>
                  <a:pt x="221" y="803"/>
                </a:cubicBezTo>
                <a:cubicBezTo>
                  <a:pt x="220" y="804"/>
                  <a:pt x="220" y="804"/>
                  <a:pt x="220" y="804"/>
                </a:cubicBezTo>
                <a:cubicBezTo>
                  <a:pt x="219" y="805"/>
                  <a:pt x="217" y="807"/>
                  <a:pt x="215" y="809"/>
                </a:cubicBezTo>
                <a:cubicBezTo>
                  <a:pt x="214" y="810"/>
                  <a:pt x="212" y="812"/>
                  <a:pt x="211" y="813"/>
                </a:cubicBezTo>
                <a:cubicBezTo>
                  <a:pt x="208" y="812"/>
                  <a:pt x="206" y="811"/>
                  <a:pt x="204" y="810"/>
                </a:cubicBezTo>
                <a:cubicBezTo>
                  <a:pt x="204" y="808"/>
                  <a:pt x="204" y="806"/>
                  <a:pt x="205" y="804"/>
                </a:cubicBezTo>
                <a:cubicBezTo>
                  <a:pt x="205" y="802"/>
                  <a:pt x="206" y="800"/>
                  <a:pt x="206" y="798"/>
                </a:cubicBezTo>
                <a:cubicBezTo>
                  <a:pt x="206" y="797"/>
                  <a:pt x="206" y="797"/>
                  <a:pt x="206" y="797"/>
                </a:cubicBezTo>
                <a:cubicBezTo>
                  <a:pt x="205" y="796"/>
                  <a:pt x="205" y="796"/>
                  <a:pt x="205" y="796"/>
                </a:cubicBezTo>
                <a:cubicBezTo>
                  <a:pt x="202" y="795"/>
                  <a:pt x="199" y="793"/>
                  <a:pt x="196" y="791"/>
                </a:cubicBezTo>
                <a:cubicBezTo>
                  <a:pt x="195" y="791"/>
                  <a:pt x="195" y="791"/>
                  <a:pt x="195" y="791"/>
                </a:cubicBezTo>
                <a:cubicBezTo>
                  <a:pt x="194" y="791"/>
                  <a:pt x="194" y="791"/>
                  <a:pt x="194" y="791"/>
                </a:cubicBezTo>
                <a:cubicBezTo>
                  <a:pt x="193" y="792"/>
                  <a:pt x="191" y="793"/>
                  <a:pt x="189" y="795"/>
                </a:cubicBezTo>
                <a:cubicBezTo>
                  <a:pt x="187" y="796"/>
                  <a:pt x="185" y="797"/>
                  <a:pt x="183" y="798"/>
                </a:cubicBezTo>
                <a:cubicBezTo>
                  <a:pt x="181" y="797"/>
                  <a:pt x="179" y="795"/>
                  <a:pt x="177" y="794"/>
                </a:cubicBezTo>
                <a:cubicBezTo>
                  <a:pt x="178" y="792"/>
                  <a:pt x="179" y="790"/>
                  <a:pt x="179" y="788"/>
                </a:cubicBezTo>
                <a:cubicBezTo>
                  <a:pt x="180" y="786"/>
                  <a:pt x="181" y="784"/>
                  <a:pt x="182" y="782"/>
                </a:cubicBezTo>
                <a:cubicBezTo>
                  <a:pt x="182" y="781"/>
                  <a:pt x="182" y="781"/>
                  <a:pt x="182" y="781"/>
                </a:cubicBezTo>
                <a:cubicBezTo>
                  <a:pt x="181" y="781"/>
                  <a:pt x="181" y="781"/>
                  <a:pt x="181" y="781"/>
                </a:cubicBezTo>
                <a:cubicBezTo>
                  <a:pt x="179" y="779"/>
                  <a:pt x="176" y="776"/>
                  <a:pt x="174" y="774"/>
                </a:cubicBezTo>
                <a:cubicBezTo>
                  <a:pt x="173" y="773"/>
                  <a:pt x="173" y="773"/>
                  <a:pt x="173" y="773"/>
                </a:cubicBezTo>
                <a:cubicBezTo>
                  <a:pt x="172" y="773"/>
                  <a:pt x="172" y="773"/>
                  <a:pt x="172" y="773"/>
                </a:cubicBezTo>
                <a:cubicBezTo>
                  <a:pt x="170" y="774"/>
                  <a:pt x="168" y="775"/>
                  <a:pt x="166" y="776"/>
                </a:cubicBezTo>
                <a:cubicBezTo>
                  <a:pt x="164" y="776"/>
                  <a:pt x="161" y="777"/>
                  <a:pt x="159" y="778"/>
                </a:cubicBezTo>
                <a:cubicBezTo>
                  <a:pt x="158" y="776"/>
                  <a:pt x="156" y="774"/>
                  <a:pt x="155" y="773"/>
                </a:cubicBezTo>
                <a:cubicBezTo>
                  <a:pt x="156" y="771"/>
                  <a:pt x="157" y="769"/>
                  <a:pt x="158" y="767"/>
                </a:cubicBezTo>
                <a:cubicBezTo>
                  <a:pt x="160" y="766"/>
                  <a:pt x="161" y="764"/>
                  <a:pt x="162" y="762"/>
                </a:cubicBezTo>
                <a:cubicBezTo>
                  <a:pt x="163" y="761"/>
                  <a:pt x="163" y="761"/>
                  <a:pt x="163" y="761"/>
                </a:cubicBezTo>
                <a:cubicBezTo>
                  <a:pt x="162" y="761"/>
                  <a:pt x="162" y="761"/>
                  <a:pt x="162" y="761"/>
                </a:cubicBezTo>
                <a:cubicBezTo>
                  <a:pt x="160" y="758"/>
                  <a:pt x="158" y="755"/>
                  <a:pt x="156" y="752"/>
                </a:cubicBezTo>
                <a:cubicBezTo>
                  <a:pt x="156" y="752"/>
                  <a:pt x="156" y="752"/>
                  <a:pt x="156" y="752"/>
                </a:cubicBezTo>
                <a:cubicBezTo>
                  <a:pt x="155" y="752"/>
                  <a:pt x="155" y="752"/>
                  <a:pt x="155" y="752"/>
                </a:cubicBezTo>
                <a:cubicBezTo>
                  <a:pt x="153" y="752"/>
                  <a:pt x="151" y="752"/>
                  <a:pt x="148" y="753"/>
                </a:cubicBezTo>
                <a:cubicBezTo>
                  <a:pt x="146" y="753"/>
                  <a:pt x="144" y="753"/>
                  <a:pt x="141" y="753"/>
                </a:cubicBezTo>
                <a:cubicBezTo>
                  <a:pt x="140" y="751"/>
                  <a:pt x="139" y="749"/>
                  <a:pt x="138" y="747"/>
                </a:cubicBezTo>
                <a:cubicBezTo>
                  <a:pt x="140" y="746"/>
                  <a:pt x="141" y="745"/>
                  <a:pt x="143" y="743"/>
                </a:cubicBezTo>
                <a:cubicBezTo>
                  <a:pt x="145" y="742"/>
                  <a:pt x="147" y="740"/>
                  <a:pt x="148" y="739"/>
                </a:cubicBezTo>
                <a:cubicBezTo>
                  <a:pt x="149" y="738"/>
                  <a:pt x="149" y="738"/>
                  <a:pt x="149" y="738"/>
                </a:cubicBezTo>
                <a:cubicBezTo>
                  <a:pt x="148" y="737"/>
                  <a:pt x="148" y="737"/>
                  <a:pt x="148" y="737"/>
                </a:cubicBezTo>
                <a:cubicBezTo>
                  <a:pt x="147" y="734"/>
                  <a:pt x="146" y="731"/>
                  <a:pt x="145" y="728"/>
                </a:cubicBezTo>
                <a:cubicBezTo>
                  <a:pt x="145" y="727"/>
                  <a:pt x="145" y="727"/>
                  <a:pt x="145" y="727"/>
                </a:cubicBezTo>
                <a:cubicBezTo>
                  <a:pt x="144" y="727"/>
                  <a:pt x="144" y="727"/>
                  <a:pt x="144" y="727"/>
                </a:cubicBezTo>
                <a:cubicBezTo>
                  <a:pt x="142" y="727"/>
                  <a:pt x="139" y="727"/>
                  <a:pt x="137" y="727"/>
                </a:cubicBezTo>
                <a:cubicBezTo>
                  <a:pt x="135" y="726"/>
                  <a:pt x="132" y="726"/>
                  <a:pt x="130" y="726"/>
                </a:cubicBezTo>
                <a:cubicBezTo>
                  <a:pt x="129" y="724"/>
                  <a:pt x="129" y="722"/>
                  <a:pt x="128" y="719"/>
                </a:cubicBezTo>
                <a:cubicBezTo>
                  <a:pt x="130" y="718"/>
                  <a:pt x="132" y="717"/>
                  <a:pt x="134" y="716"/>
                </a:cubicBezTo>
                <a:cubicBezTo>
                  <a:pt x="136" y="715"/>
                  <a:pt x="138" y="714"/>
                  <a:pt x="140" y="713"/>
                </a:cubicBezTo>
                <a:cubicBezTo>
                  <a:pt x="141" y="713"/>
                  <a:pt x="141" y="713"/>
                  <a:pt x="141" y="713"/>
                </a:cubicBezTo>
                <a:cubicBezTo>
                  <a:pt x="141" y="712"/>
                  <a:pt x="141" y="712"/>
                  <a:pt x="141" y="712"/>
                </a:cubicBezTo>
                <a:cubicBezTo>
                  <a:pt x="140" y="709"/>
                  <a:pt x="140" y="706"/>
                  <a:pt x="140" y="702"/>
                </a:cubicBezTo>
                <a:cubicBezTo>
                  <a:pt x="140" y="701"/>
                  <a:pt x="140" y="701"/>
                  <a:pt x="140" y="701"/>
                </a:cubicBezTo>
                <a:cubicBezTo>
                  <a:pt x="139" y="701"/>
                  <a:pt x="139" y="701"/>
                  <a:pt x="139" y="701"/>
                </a:cubicBezTo>
                <a:cubicBezTo>
                  <a:pt x="137" y="700"/>
                  <a:pt x="134" y="700"/>
                  <a:pt x="132" y="699"/>
                </a:cubicBezTo>
                <a:cubicBezTo>
                  <a:pt x="130" y="698"/>
                  <a:pt x="128" y="698"/>
                  <a:pt x="126" y="697"/>
                </a:cubicBezTo>
                <a:cubicBezTo>
                  <a:pt x="126" y="697"/>
                  <a:pt x="126" y="697"/>
                  <a:pt x="126" y="697"/>
                </a:cubicBezTo>
                <a:cubicBezTo>
                  <a:pt x="126" y="696"/>
                  <a:pt x="125" y="695"/>
                  <a:pt x="125" y="694"/>
                </a:cubicBezTo>
                <a:cubicBezTo>
                  <a:pt x="125" y="693"/>
                  <a:pt x="126" y="691"/>
                  <a:pt x="126" y="690"/>
                </a:cubicBezTo>
                <a:cubicBezTo>
                  <a:pt x="126" y="690"/>
                  <a:pt x="126" y="690"/>
                  <a:pt x="126" y="690"/>
                </a:cubicBezTo>
                <a:cubicBezTo>
                  <a:pt x="128" y="689"/>
                  <a:pt x="130" y="689"/>
                  <a:pt x="132" y="688"/>
                </a:cubicBezTo>
                <a:cubicBezTo>
                  <a:pt x="134" y="688"/>
                  <a:pt x="137" y="687"/>
                  <a:pt x="139" y="686"/>
                </a:cubicBezTo>
                <a:cubicBezTo>
                  <a:pt x="140" y="686"/>
                  <a:pt x="140" y="686"/>
                  <a:pt x="140" y="686"/>
                </a:cubicBezTo>
                <a:cubicBezTo>
                  <a:pt x="140" y="685"/>
                  <a:pt x="140" y="685"/>
                  <a:pt x="140" y="685"/>
                </a:cubicBezTo>
                <a:cubicBezTo>
                  <a:pt x="140" y="682"/>
                  <a:pt x="140" y="678"/>
                  <a:pt x="141" y="675"/>
                </a:cubicBezTo>
                <a:cubicBezTo>
                  <a:pt x="141" y="675"/>
                  <a:pt x="141" y="675"/>
                  <a:pt x="141" y="675"/>
                </a:cubicBezTo>
                <a:cubicBezTo>
                  <a:pt x="140" y="674"/>
                  <a:pt x="140" y="674"/>
                  <a:pt x="140" y="674"/>
                </a:cubicBezTo>
                <a:cubicBezTo>
                  <a:pt x="138" y="673"/>
                  <a:pt x="136" y="672"/>
                  <a:pt x="134" y="671"/>
                </a:cubicBezTo>
                <a:cubicBezTo>
                  <a:pt x="132" y="670"/>
                  <a:pt x="130" y="669"/>
                  <a:pt x="128" y="668"/>
                </a:cubicBezTo>
                <a:cubicBezTo>
                  <a:pt x="129" y="665"/>
                  <a:pt x="129" y="663"/>
                  <a:pt x="130" y="661"/>
                </a:cubicBezTo>
                <a:cubicBezTo>
                  <a:pt x="132" y="661"/>
                  <a:pt x="135" y="661"/>
                  <a:pt x="137" y="661"/>
                </a:cubicBezTo>
                <a:cubicBezTo>
                  <a:pt x="139" y="660"/>
                  <a:pt x="142" y="660"/>
                  <a:pt x="144" y="660"/>
                </a:cubicBezTo>
                <a:cubicBezTo>
                  <a:pt x="145" y="660"/>
                  <a:pt x="145" y="660"/>
                  <a:pt x="145" y="660"/>
                </a:cubicBezTo>
                <a:cubicBezTo>
                  <a:pt x="145" y="659"/>
                  <a:pt x="145" y="659"/>
                  <a:pt x="145" y="659"/>
                </a:cubicBezTo>
                <a:cubicBezTo>
                  <a:pt x="146" y="656"/>
                  <a:pt x="147" y="653"/>
                  <a:pt x="148" y="650"/>
                </a:cubicBezTo>
                <a:cubicBezTo>
                  <a:pt x="149" y="649"/>
                  <a:pt x="149" y="649"/>
                  <a:pt x="149" y="649"/>
                </a:cubicBezTo>
                <a:cubicBezTo>
                  <a:pt x="148" y="649"/>
                  <a:pt x="148" y="649"/>
                  <a:pt x="148" y="649"/>
                </a:cubicBezTo>
                <a:cubicBezTo>
                  <a:pt x="147" y="647"/>
                  <a:pt x="145" y="646"/>
                  <a:pt x="143" y="644"/>
                </a:cubicBezTo>
                <a:cubicBezTo>
                  <a:pt x="141" y="643"/>
                  <a:pt x="140" y="641"/>
                  <a:pt x="138" y="640"/>
                </a:cubicBezTo>
                <a:cubicBezTo>
                  <a:pt x="139" y="638"/>
                  <a:pt x="140" y="636"/>
                  <a:pt x="141" y="634"/>
                </a:cubicBezTo>
                <a:cubicBezTo>
                  <a:pt x="144" y="634"/>
                  <a:pt x="146" y="634"/>
                  <a:pt x="148" y="635"/>
                </a:cubicBezTo>
                <a:cubicBezTo>
                  <a:pt x="151" y="635"/>
                  <a:pt x="153" y="635"/>
                  <a:pt x="155" y="635"/>
                </a:cubicBezTo>
                <a:cubicBezTo>
                  <a:pt x="156" y="635"/>
                  <a:pt x="156" y="635"/>
                  <a:pt x="156" y="635"/>
                </a:cubicBezTo>
                <a:cubicBezTo>
                  <a:pt x="156" y="635"/>
                  <a:pt x="156" y="635"/>
                  <a:pt x="156" y="635"/>
                </a:cubicBezTo>
                <a:cubicBezTo>
                  <a:pt x="158" y="632"/>
                  <a:pt x="160" y="629"/>
                  <a:pt x="162" y="626"/>
                </a:cubicBezTo>
                <a:cubicBezTo>
                  <a:pt x="163" y="626"/>
                  <a:pt x="163" y="626"/>
                  <a:pt x="163" y="626"/>
                </a:cubicBezTo>
                <a:cubicBezTo>
                  <a:pt x="162" y="625"/>
                  <a:pt x="162" y="625"/>
                  <a:pt x="162" y="625"/>
                </a:cubicBezTo>
                <a:cubicBezTo>
                  <a:pt x="161" y="623"/>
                  <a:pt x="160" y="622"/>
                  <a:pt x="158" y="620"/>
                </a:cubicBezTo>
                <a:cubicBezTo>
                  <a:pt x="157" y="618"/>
                  <a:pt x="156" y="616"/>
                  <a:pt x="155" y="615"/>
                </a:cubicBezTo>
                <a:cubicBezTo>
                  <a:pt x="156" y="613"/>
                  <a:pt x="158" y="611"/>
                  <a:pt x="159" y="609"/>
                </a:cubicBezTo>
                <a:cubicBezTo>
                  <a:pt x="161" y="610"/>
                  <a:pt x="164" y="611"/>
                  <a:pt x="166" y="611"/>
                </a:cubicBezTo>
                <a:cubicBezTo>
                  <a:pt x="168" y="612"/>
                  <a:pt x="170" y="613"/>
                  <a:pt x="172" y="614"/>
                </a:cubicBezTo>
                <a:cubicBezTo>
                  <a:pt x="173" y="614"/>
                  <a:pt x="173" y="614"/>
                  <a:pt x="173" y="614"/>
                </a:cubicBezTo>
                <a:cubicBezTo>
                  <a:pt x="174" y="613"/>
                  <a:pt x="174" y="613"/>
                  <a:pt x="174" y="613"/>
                </a:cubicBezTo>
                <a:cubicBezTo>
                  <a:pt x="176" y="611"/>
                  <a:pt x="179" y="609"/>
                  <a:pt x="182" y="606"/>
                </a:cubicBezTo>
                <a:cubicBezTo>
                  <a:pt x="182" y="606"/>
                  <a:pt x="182" y="606"/>
                  <a:pt x="182" y="606"/>
                </a:cubicBezTo>
                <a:cubicBezTo>
                  <a:pt x="182" y="605"/>
                  <a:pt x="182" y="605"/>
                  <a:pt x="182" y="605"/>
                </a:cubicBezTo>
                <a:cubicBezTo>
                  <a:pt x="181" y="603"/>
                  <a:pt x="180" y="601"/>
                  <a:pt x="179" y="599"/>
                </a:cubicBezTo>
                <a:cubicBezTo>
                  <a:pt x="179" y="597"/>
                  <a:pt x="178" y="595"/>
                  <a:pt x="177" y="593"/>
                </a:cubicBezTo>
                <a:cubicBezTo>
                  <a:pt x="179" y="592"/>
                  <a:pt x="181" y="590"/>
                  <a:pt x="183" y="589"/>
                </a:cubicBezTo>
                <a:cubicBezTo>
                  <a:pt x="185" y="590"/>
                  <a:pt x="187" y="591"/>
                  <a:pt x="189" y="593"/>
                </a:cubicBezTo>
                <a:cubicBezTo>
                  <a:pt x="191" y="594"/>
                  <a:pt x="193" y="595"/>
                  <a:pt x="194" y="596"/>
                </a:cubicBezTo>
                <a:cubicBezTo>
                  <a:pt x="195" y="596"/>
                  <a:pt x="195" y="596"/>
                  <a:pt x="195" y="596"/>
                </a:cubicBezTo>
                <a:cubicBezTo>
                  <a:pt x="196" y="596"/>
                  <a:pt x="196" y="596"/>
                  <a:pt x="196" y="596"/>
                </a:cubicBezTo>
                <a:cubicBezTo>
                  <a:pt x="199" y="594"/>
                  <a:pt x="202" y="592"/>
                  <a:pt x="205" y="591"/>
                </a:cubicBezTo>
                <a:cubicBezTo>
                  <a:pt x="206" y="590"/>
                  <a:pt x="206" y="590"/>
                  <a:pt x="206" y="590"/>
                </a:cubicBezTo>
                <a:cubicBezTo>
                  <a:pt x="206" y="590"/>
                  <a:pt x="206" y="590"/>
                  <a:pt x="206" y="590"/>
                </a:cubicBezTo>
                <a:cubicBezTo>
                  <a:pt x="206" y="588"/>
                  <a:pt x="205" y="585"/>
                  <a:pt x="205" y="583"/>
                </a:cubicBezTo>
                <a:cubicBezTo>
                  <a:pt x="204" y="581"/>
                  <a:pt x="204" y="579"/>
                  <a:pt x="204" y="577"/>
                </a:cubicBezTo>
                <a:cubicBezTo>
                  <a:pt x="206" y="576"/>
                  <a:pt x="208" y="575"/>
                  <a:pt x="211" y="574"/>
                </a:cubicBezTo>
                <a:cubicBezTo>
                  <a:pt x="212" y="576"/>
                  <a:pt x="214" y="577"/>
                  <a:pt x="215" y="579"/>
                </a:cubicBezTo>
                <a:cubicBezTo>
                  <a:pt x="217" y="580"/>
                  <a:pt x="219" y="582"/>
                  <a:pt x="220" y="583"/>
                </a:cubicBezTo>
                <a:cubicBezTo>
                  <a:pt x="221" y="584"/>
                  <a:pt x="221" y="584"/>
                  <a:pt x="221" y="584"/>
                </a:cubicBezTo>
                <a:cubicBezTo>
                  <a:pt x="222" y="583"/>
                  <a:pt x="222" y="583"/>
                  <a:pt x="222" y="583"/>
                </a:cubicBezTo>
                <a:cubicBezTo>
                  <a:pt x="225" y="582"/>
                  <a:pt x="229" y="581"/>
                  <a:pt x="232" y="580"/>
                </a:cubicBezTo>
                <a:cubicBezTo>
                  <a:pt x="233" y="580"/>
                  <a:pt x="233" y="580"/>
                  <a:pt x="233" y="580"/>
                </a:cubicBezTo>
                <a:cubicBezTo>
                  <a:pt x="233" y="579"/>
                  <a:pt x="233" y="579"/>
                  <a:pt x="233" y="579"/>
                </a:cubicBezTo>
                <a:cubicBezTo>
                  <a:pt x="233" y="577"/>
                  <a:pt x="233" y="575"/>
                  <a:pt x="233" y="573"/>
                </a:cubicBezTo>
                <a:cubicBezTo>
                  <a:pt x="234" y="571"/>
                  <a:pt x="234" y="569"/>
                  <a:pt x="234" y="567"/>
                </a:cubicBezTo>
                <a:cubicBezTo>
                  <a:pt x="236" y="566"/>
                  <a:pt x="239" y="566"/>
                  <a:pt x="241" y="565"/>
                </a:cubicBezTo>
                <a:cubicBezTo>
                  <a:pt x="243" y="567"/>
                  <a:pt x="244" y="569"/>
                  <a:pt x="245" y="570"/>
                </a:cubicBezTo>
                <a:cubicBezTo>
                  <a:pt x="246" y="572"/>
                  <a:pt x="247" y="574"/>
                  <a:pt x="249" y="576"/>
                </a:cubicBezTo>
                <a:cubicBezTo>
                  <a:pt x="249" y="577"/>
                  <a:pt x="249" y="577"/>
                  <a:pt x="249" y="577"/>
                </a:cubicBezTo>
                <a:cubicBezTo>
                  <a:pt x="250" y="576"/>
                  <a:pt x="250" y="576"/>
                  <a:pt x="250" y="576"/>
                </a:cubicBezTo>
                <a:cubicBezTo>
                  <a:pt x="253" y="576"/>
                  <a:pt x="257" y="576"/>
                  <a:pt x="261" y="575"/>
                </a:cubicBezTo>
                <a:cubicBezTo>
                  <a:pt x="262" y="575"/>
                  <a:pt x="262" y="575"/>
                  <a:pt x="262" y="575"/>
                </a:cubicBezTo>
                <a:cubicBezTo>
                  <a:pt x="262" y="575"/>
                  <a:pt x="262" y="575"/>
                  <a:pt x="262" y="575"/>
                </a:cubicBezTo>
                <a:cubicBezTo>
                  <a:pt x="263" y="573"/>
                  <a:pt x="263" y="571"/>
                  <a:pt x="264" y="569"/>
                </a:cubicBezTo>
                <a:cubicBezTo>
                  <a:pt x="265" y="567"/>
                  <a:pt x="265" y="565"/>
                  <a:pt x="266" y="563"/>
                </a:cubicBezTo>
                <a:cubicBezTo>
                  <a:pt x="266" y="563"/>
                  <a:pt x="266" y="563"/>
                  <a:pt x="266" y="563"/>
                </a:cubicBezTo>
                <a:cubicBezTo>
                  <a:pt x="269" y="563"/>
                  <a:pt x="271" y="563"/>
                  <a:pt x="274" y="563"/>
                </a:cubicBezTo>
                <a:cubicBezTo>
                  <a:pt x="274" y="563"/>
                  <a:pt x="274" y="563"/>
                  <a:pt x="274" y="563"/>
                </a:cubicBezTo>
                <a:cubicBezTo>
                  <a:pt x="274" y="565"/>
                  <a:pt x="275" y="567"/>
                  <a:pt x="276" y="569"/>
                </a:cubicBezTo>
                <a:cubicBezTo>
                  <a:pt x="277" y="571"/>
                  <a:pt x="277" y="573"/>
                  <a:pt x="278" y="575"/>
                </a:cubicBezTo>
                <a:cubicBezTo>
                  <a:pt x="278" y="575"/>
                  <a:pt x="278" y="575"/>
                  <a:pt x="278" y="575"/>
                </a:cubicBezTo>
                <a:cubicBezTo>
                  <a:pt x="279" y="575"/>
                  <a:pt x="279" y="575"/>
                  <a:pt x="279" y="575"/>
                </a:cubicBezTo>
                <a:cubicBezTo>
                  <a:pt x="283" y="576"/>
                  <a:pt x="287" y="576"/>
                  <a:pt x="290" y="576"/>
                </a:cubicBezTo>
                <a:cubicBezTo>
                  <a:pt x="291" y="577"/>
                  <a:pt x="291" y="577"/>
                  <a:pt x="291" y="577"/>
                </a:cubicBezTo>
                <a:cubicBezTo>
                  <a:pt x="291" y="576"/>
                  <a:pt x="291" y="576"/>
                  <a:pt x="291" y="576"/>
                </a:cubicBezTo>
                <a:cubicBezTo>
                  <a:pt x="293" y="574"/>
                  <a:pt x="294" y="572"/>
                  <a:pt x="295" y="570"/>
                </a:cubicBezTo>
                <a:cubicBezTo>
                  <a:pt x="296" y="569"/>
                  <a:pt x="297" y="567"/>
                  <a:pt x="298" y="565"/>
                </a:cubicBezTo>
                <a:cubicBezTo>
                  <a:pt x="301" y="566"/>
                  <a:pt x="303" y="566"/>
                  <a:pt x="306" y="567"/>
                </a:cubicBezTo>
                <a:cubicBezTo>
                  <a:pt x="306" y="569"/>
                  <a:pt x="306" y="571"/>
                  <a:pt x="306" y="573"/>
                </a:cubicBezTo>
                <a:cubicBezTo>
                  <a:pt x="307" y="575"/>
                  <a:pt x="307" y="577"/>
                  <a:pt x="307" y="579"/>
                </a:cubicBezTo>
                <a:cubicBezTo>
                  <a:pt x="307" y="580"/>
                  <a:pt x="307" y="580"/>
                  <a:pt x="307" y="580"/>
                </a:cubicBezTo>
                <a:cubicBezTo>
                  <a:pt x="308" y="580"/>
                  <a:pt x="308" y="580"/>
                  <a:pt x="308" y="580"/>
                </a:cubicBezTo>
                <a:cubicBezTo>
                  <a:pt x="311" y="581"/>
                  <a:pt x="315" y="582"/>
                  <a:pt x="318" y="583"/>
                </a:cubicBezTo>
                <a:cubicBezTo>
                  <a:pt x="319" y="584"/>
                  <a:pt x="319" y="584"/>
                  <a:pt x="319" y="584"/>
                </a:cubicBezTo>
                <a:cubicBezTo>
                  <a:pt x="320" y="583"/>
                  <a:pt x="320" y="583"/>
                  <a:pt x="320" y="583"/>
                </a:cubicBezTo>
                <a:cubicBezTo>
                  <a:pt x="321" y="582"/>
                  <a:pt x="323" y="580"/>
                  <a:pt x="325" y="579"/>
                </a:cubicBezTo>
                <a:cubicBezTo>
                  <a:pt x="326" y="577"/>
                  <a:pt x="328" y="576"/>
                  <a:pt x="329" y="574"/>
                </a:cubicBezTo>
                <a:cubicBezTo>
                  <a:pt x="331" y="575"/>
                  <a:pt x="334" y="576"/>
                  <a:pt x="336" y="577"/>
                </a:cubicBezTo>
                <a:cubicBezTo>
                  <a:pt x="336" y="579"/>
                  <a:pt x="335" y="581"/>
                  <a:pt x="335" y="583"/>
                </a:cubicBezTo>
                <a:cubicBezTo>
                  <a:pt x="335" y="585"/>
                  <a:pt x="334" y="588"/>
                  <a:pt x="334" y="590"/>
                </a:cubicBezTo>
                <a:cubicBezTo>
                  <a:pt x="334" y="590"/>
                  <a:pt x="334" y="590"/>
                  <a:pt x="334" y="590"/>
                </a:cubicBezTo>
                <a:cubicBezTo>
                  <a:pt x="335" y="591"/>
                  <a:pt x="335" y="591"/>
                  <a:pt x="335" y="591"/>
                </a:cubicBezTo>
                <a:cubicBezTo>
                  <a:pt x="338" y="592"/>
                  <a:pt x="341" y="594"/>
                  <a:pt x="344" y="596"/>
                </a:cubicBezTo>
                <a:cubicBezTo>
                  <a:pt x="345" y="596"/>
                  <a:pt x="345" y="596"/>
                  <a:pt x="345" y="596"/>
                </a:cubicBezTo>
                <a:cubicBezTo>
                  <a:pt x="345" y="596"/>
                  <a:pt x="345" y="596"/>
                  <a:pt x="345" y="596"/>
                </a:cubicBezTo>
                <a:cubicBezTo>
                  <a:pt x="347" y="595"/>
                  <a:pt x="349" y="594"/>
                  <a:pt x="351" y="592"/>
                </a:cubicBezTo>
                <a:cubicBezTo>
                  <a:pt x="353" y="591"/>
                  <a:pt x="355" y="590"/>
                  <a:pt x="357" y="589"/>
                </a:cubicBezTo>
                <a:cubicBezTo>
                  <a:pt x="359" y="590"/>
                  <a:pt x="361" y="592"/>
                  <a:pt x="363" y="593"/>
                </a:cubicBezTo>
                <a:cubicBezTo>
                  <a:pt x="362" y="595"/>
                  <a:pt x="361" y="597"/>
                  <a:pt x="360" y="599"/>
                </a:cubicBezTo>
                <a:cubicBezTo>
                  <a:pt x="360" y="601"/>
                  <a:pt x="359" y="603"/>
                  <a:pt x="358" y="605"/>
                </a:cubicBezTo>
                <a:cubicBezTo>
                  <a:pt x="358" y="606"/>
                  <a:pt x="358" y="606"/>
                  <a:pt x="358" y="606"/>
                </a:cubicBezTo>
                <a:cubicBezTo>
                  <a:pt x="358" y="606"/>
                  <a:pt x="358" y="606"/>
                  <a:pt x="358" y="606"/>
                </a:cubicBezTo>
                <a:cubicBezTo>
                  <a:pt x="361" y="609"/>
                  <a:pt x="364" y="611"/>
                  <a:pt x="366" y="613"/>
                </a:cubicBezTo>
                <a:cubicBezTo>
                  <a:pt x="367" y="614"/>
                  <a:pt x="367" y="614"/>
                  <a:pt x="367" y="614"/>
                </a:cubicBezTo>
                <a:cubicBezTo>
                  <a:pt x="367" y="614"/>
                  <a:pt x="367" y="614"/>
                  <a:pt x="367" y="614"/>
                </a:cubicBezTo>
                <a:cubicBezTo>
                  <a:pt x="370" y="613"/>
                  <a:pt x="372" y="612"/>
                  <a:pt x="374" y="611"/>
                </a:cubicBezTo>
                <a:cubicBezTo>
                  <a:pt x="376" y="611"/>
                  <a:pt x="378" y="610"/>
                  <a:pt x="380" y="609"/>
                </a:cubicBezTo>
                <a:cubicBezTo>
                  <a:pt x="382" y="611"/>
                  <a:pt x="384" y="613"/>
                  <a:pt x="385" y="615"/>
                </a:cubicBezTo>
                <a:cubicBezTo>
                  <a:pt x="384" y="616"/>
                  <a:pt x="383" y="618"/>
                  <a:pt x="381" y="620"/>
                </a:cubicBezTo>
                <a:cubicBezTo>
                  <a:pt x="380" y="622"/>
                  <a:pt x="379" y="623"/>
                  <a:pt x="378" y="625"/>
                </a:cubicBezTo>
                <a:cubicBezTo>
                  <a:pt x="377" y="626"/>
                  <a:pt x="377" y="626"/>
                  <a:pt x="377" y="626"/>
                </a:cubicBezTo>
                <a:cubicBezTo>
                  <a:pt x="378" y="626"/>
                  <a:pt x="378" y="626"/>
                  <a:pt x="378" y="626"/>
                </a:cubicBezTo>
                <a:cubicBezTo>
                  <a:pt x="380" y="629"/>
                  <a:pt x="382" y="632"/>
                  <a:pt x="383" y="635"/>
                </a:cubicBezTo>
                <a:cubicBezTo>
                  <a:pt x="384" y="635"/>
                  <a:pt x="384" y="635"/>
                  <a:pt x="384" y="635"/>
                </a:cubicBezTo>
                <a:cubicBezTo>
                  <a:pt x="385" y="635"/>
                  <a:pt x="385" y="635"/>
                  <a:pt x="385" y="635"/>
                </a:cubicBezTo>
                <a:cubicBezTo>
                  <a:pt x="387" y="635"/>
                  <a:pt x="389" y="635"/>
                  <a:pt x="392" y="635"/>
                </a:cubicBezTo>
                <a:cubicBezTo>
                  <a:pt x="394" y="634"/>
                  <a:pt x="396" y="634"/>
                  <a:pt x="398" y="634"/>
                </a:cubicBezTo>
                <a:cubicBezTo>
                  <a:pt x="399" y="636"/>
                  <a:pt x="401" y="638"/>
                  <a:pt x="402" y="640"/>
                </a:cubicBezTo>
                <a:cubicBezTo>
                  <a:pt x="400" y="641"/>
                  <a:pt x="398" y="643"/>
                  <a:pt x="397" y="644"/>
                </a:cubicBezTo>
                <a:cubicBezTo>
                  <a:pt x="395" y="646"/>
                  <a:pt x="393" y="647"/>
                  <a:pt x="392" y="649"/>
                </a:cubicBezTo>
                <a:cubicBezTo>
                  <a:pt x="391" y="649"/>
                  <a:pt x="391" y="649"/>
                  <a:pt x="391" y="649"/>
                </a:cubicBezTo>
                <a:cubicBezTo>
                  <a:pt x="391" y="650"/>
                  <a:pt x="391" y="650"/>
                  <a:pt x="391" y="650"/>
                </a:cubicBezTo>
                <a:cubicBezTo>
                  <a:pt x="393" y="653"/>
                  <a:pt x="394" y="656"/>
                  <a:pt x="395" y="659"/>
                </a:cubicBezTo>
                <a:cubicBezTo>
                  <a:pt x="395" y="660"/>
                  <a:pt x="395" y="660"/>
                  <a:pt x="395" y="660"/>
                </a:cubicBezTo>
                <a:cubicBezTo>
                  <a:pt x="396" y="660"/>
                  <a:pt x="396" y="660"/>
                  <a:pt x="396" y="660"/>
                </a:cubicBezTo>
                <a:cubicBezTo>
                  <a:pt x="398" y="660"/>
                  <a:pt x="401" y="660"/>
                  <a:pt x="403" y="661"/>
                </a:cubicBezTo>
                <a:cubicBezTo>
                  <a:pt x="405" y="661"/>
                  <a:pt x="408" y="661"/>
                  <a:pt x="410" y="661"/>
                </a:cubicBezTo>
                <a:cubicBezTo>
                  <a:pt x="410" y="663"/>
                  <a:pt x="411" y="665"/>
                  <a:pt x="412" y="668"/>
                </a:cubicBezTo>
                <a:cubicBezTo>
                  <a:pt x="410" y="669"/>
                  <a:pt x="408" y="670"/>
                  <a:pt x="406" y="671"/>
                </a:cubicBezTo>
                <a:cubicBezTo>
                  <a:pt x="404" y="672"/>
                  <a:pt x="402" y="673"/>
                  <a:pt x="400" y="674"/>
                </a:cubicBezTo>
                <a:cubicBezTo>
                  <a:pt x="399" y="675"/>
                  <a:pt x="399" y="675"/>
                  <a:pt x="399" y="675"/>
                </a:cubicBezTo>
                <a:cubicBezTo>
                  <a:pt x="399" y="675"/>
                  <a:pt x="399" y="675"/>
                  <a:pt x="399" y="675"/>
                </a:cubicBezTo>
                <a:cubicBezTo>
                  <a:pt x="400" y="678"/>
                  <a:pt x="400" y="682"/>
                  <a:pt x="400" y="685"/>
                </a:cubicBezTo>
                <a:cubicBezTo>
                  <a:pt x="400" y="686"/>
                  <a:pt x="400" y="686"/>
                  <a:pt x="400" y="686"/>
                </a:cubicBezTo>
                <a:cubicBezTo>
                  <a:pt x="401" y="686"/>
                  <a:pt x="401" y="686"/>
                  <a:pt x="401" y="686"/>
                </a:cubicBezTo>
                <a:cubicBezTo>
                  <a:pt x="403" y="687"/>
                  <a:pt x="405" y="688"/>
                  <a:pt x="408" y="688"/>
                </a:cubicBezTo>
                <a:cubicBezTo>
                  <a:pt x="410" y="689"/>
                  <a:pt x="412" y="689"/>
                  <a:pt x="414" y="690"/>
                </a:cubicBezTo>
                <a:close/>
                <a:moveTo>
                  <a:pt x="278" y="659"/>
                </a:moveTo>
                <a:cubicBezTo>
                  <a:pt x="279" y="659"/>
                  <a:pt x="279" y="659"/>
                  <a:pt x="279" y="659"/>
                </a:cubicBezTo>
                <a:cubicBezTo>
                  <a:pt x="283" y="660"/>
                  <a:pt x="287" y="662"/>
                  <a:pt x="290" y="664"/>
                </a:cubicBezTo>
                <a:cubicBezTo>
                  <a:pt x="291" y="664"/>
                  <a:pt x="291" y="664"/>
                  <a:pt x="291" y="664"/>
                </a:cubicBezTo>
                <a:cubicBezTo>
                  <a:pt x="292" y="664"/>
                  <a:pt x="292" y="664"/>
                  <a:pt x="292" y="664"/>
                </a:cubicBezTo>
                <a:cubicBezTo>
                  <a:pt x="303" y="653"/>
                  <a:pt x="312" y="641"/>
                  <a:pt x="320" y="627"/>
                </a:cubicBezTo>
                <a:cubicBezTo>
                  <a:pt x="321" y="626"/>
                  <a:pt x="321" y="626"/>
                  <a:pt x="321" y="626"/>
                </a:cubicBezTo>
                <a:cubicBezTo>
                  <a:pt x="320" y="626"/>
                  <a:pt x="320" y="626"/>
                  <a:pt x="320" y="626"/>
                </a:cubicBezTo>
                <a:cubicBezTo>
                  <a:pt x="310" y="620"/>
                  <a:pt x="299" y="616"/>
                  <a:pt x="288" y="614"/>
                </a:cubicBezTo>
                <a:cubicBezTo>
                  <a:pt x="287" y="613"/>
                  <a:pt x="287" y="613"/>
                  <a:pt x="287" y="613"/>
                </a:cubicBezTo>
                <a:cubicBezTo>
                  <a:pt x="287" y="614"/>
                  <a:pt x="287" y="614"/>
                  <a:pt x="287" y="614"/>
                </a:cubicBezTo>
                <a:cubicBezTo>
                  <a:pt x="282" y="629"/>
                  <a:pt x="279" y="644"/>
                  <a:pt x="278" y="658"/>
                </a:cubicBezTo>
                <a:lnTo>
                  <a:pt x="278" y="659"/>
                </a:lnTo>
                <a:close/>
                <a:moveTo>
                  <a:pt x="220" y="626"/>
                </a:moveTo>
                <a:cubicBezTo>
                  <a:pt x="220" y="627"/>
                  <a:pt x="220" y="627"/>
                  <a:pt x="220" y="627"/>
                </a:cubicBezTo>
                <a:cubicBezTo>
                  <a:pt x="228" y="640"/>
                  <a:pt x="238" y="652"/>
                  <a:pt x="248" y="663"/>
                </a:cubicBezTo>
                <a:cubicBezTo>
                  <a:pt x="249" y="664"/>
                  <a:pt x="249" y="664"/>
                  <a:pt x="249" y="664"/>
                </a:cubicBezTo>
                <a:cubicBezTo>
                  <a:pt x="250" y="664"/>
                  <a:pt x="250" y="664"/>
                  <a:pt x="250" y="664"/>
                </a:cubicBezTo>
                <a:cubicBezTo>
                  <a:pt x="253" y="662"/>
                  <a:pt x="257" y="660"/>
                  <a:pt x="261" y="659"/>
                </a:cubicBezTo>
                <a:cubicBezTo>
                  <a:pt x="262" y="659"/>
                  <a:pt x="262" y="659"/>
                  <a:pt x="262" y="659"/>
                </a:cubicBezTo>
                <a:cubicBezTo>
                  <a:pt x="262" y="658"/>
                  <a:pt x="262" y="658"/>
                  <a:pt x="262" y="658"/>
                </a:cubicBezTo>
                <a:cubicBezTo>
                  <a:pt x="261" y="644"/>
                  <a:pt x="258" y="629"/>
                  <a:pt x="253" y="614"/>
                </a:cubicBezTo>
                <a:cubicBezTo>
                  <a:pt x="253" y="613"/>
                  <a:pt x="253" y="613"/>
                  <a:pt x="253" y="613"/>
                </a:cubicBezTo>
                <a:cubicBezTo>
                  <a:pt x="252" y="614"/>
                  <a:pt x="252" y="614"/>
                  <a:pt x="252" y="614"/>
                </a:cubicBezTo>
                <a:cubicBezTo>
                  <a:pt x="241" y="616"/>
                  <a:pt x="230" y="620"/>
                  <a:pt x="221" y="625"/>
                </a:cubicBezTo>
                <a:lnTo>
                  <a:pt x="220" y="626"/>
                </a:lnTo>
                <a:close/>
                <a:moveTo>
                  <a:pt x="182" y="678"/>
                </a:moveTo>
                <a:cubicBezTo>
                  <a:pt x="183" y="678"/>
                  <a:pt x="183" y="678"/>
                  <a:pt x="183" y="678"/>
                </a:cubicBezTo>
                <a:cubicBezTo>
                  <a:pt x="199" y="682"/>
                  <a:pt x="215" y="685"/>
                  <a:pt x="231" y="686"/>
                </a:cubicBezTo>
                <a:cubicBezTo>
                  <a:pt x="232" y="686"/>
                  <a:pt x="232" y="686"/>
                  <a:pt x="232" y="686"/>
                </a:cubicBezTo>
                <a:cubicBezTo>
                  <a:pt x="232" y="685"/>
                  <a:pt x="232" y="685"/>
                  <a:pt x="232" y="685"/>
                </a:cubicBezTo>
                <a:cubicBezTo>
                  <a:pt x="233" y="682"/>
                  <a:pt x="235" y="678"/>
                  <a:pt x="237" y="675"/>
                </a:cubicBezTo>
                <a:cubicBezTo>
                  <a:pt x="238" y="674"/>
                  <a:pt x="238" y="674"/>
                  <a:pt x="238" y="674"/>
                </a:cubicBezTo>
                <a:cubicBezTo>
                  <a:pt x="237" y="674"/>
                  <a:pt x="237" y="674"/>
                  <a:pt x="237" y="674"/>
                </a:cubicBezTo>
                <a:cubicBezTo>
                  <a:pt x="225" y="664"/>
                  <a:pt x="211" y="655"/>
                  <a:pt x="197" y="648"/>
                </a:cubicBezTo>
                <a:cubicBezTo>
                  <a:pt x="196" y="648"/>
                  <a:pt x="196" y="648"/>
                  <a:pt x="196" y="648"/>
                </a:cubicBezTo>
                <a:cubicBezTo>
                  <a:pt x="195" y="649"/>
                  <a:pt x="195" y="649"/>
                  <a:pt x="195" y="649"/>
                </a:cubicBezTo>
                <a:cubicBezTo>
                  <a:pt x="189" y="657"/>
                  <a:pt x="184" y="667"/>
                  <a:pt x="182" y="677"/>
                </a:cubicBezTo>
                <a:lnTo>
                  <a:pt x="182" y="678"/>
                </a:lnTo>
                <a:close/>
                <a:moveTo>
                  <a:pt x="237" y="713"/>
                </a:moveTo>
                <a:cubicBezTo>
                  <a:pt x="238" y="713"/>
                  <a:pt x="238" y="713"/>
                  <a:pt x="238" y="713"/>
                </a:cubicBezTo>
                <a:cubicBezTo>
                  <a:pt x="237" y="712"/>
                  <a:pt x="237" y="712"/>
                  <a:pt x="237" y="712"/>
                </a:cubicBezTo>
                <a:cubicBezTo>
                  <a:pt x="235" y="709"/>
                  <a:pt x="233" y="705"/>
                  <a:pt x="232" y="701"/>
                </a:cubicBezTo>
                <a:cubicBezTo>
                  <a:pt x="232" y="700"/>
                  <a:pt x="232" y="700"/>
                  <a:pt x="232" y="700"/>
                </a:cubicBezTo>
                <a:cubicBezTo>
                  <a:pt x="231" y="701"/>
                  <a:pt x="231" y="701"/>
                  <a:pt x="231" y="701"/>
                </a:cubicBezTo>
                <a:cubicBezTo>
                  <a:pt x="215" y="701"/>
                  <a:pt x="199" y="704"/>
                  <a:pt x="183" y="709"/>
                </a:cubicBezTo>
                <a:cubicBezTo>
                  <a:pt x="182" y="709"/>
                  <a:pt x="182" y="709"/>
                  <a:pt x="182" y="709"/>
                </a:cubicBezTo>
                <a:cubicBezTo>
                  <a:pt x="182" y="710"/>
                  <a:pt x="182" y="710"/>
                  <a:pt x="182" y="710"/>
                </a:cubicBezTo>
                <a:cubicBezTo>
                  <a:pt x="184" y="720"/>
                  <a:pt x="188" y="730"/>
                  <a:pt x="195" y="738"/>
                </a:cubicBezTo>
                <a:cubicBezTo>
                  <a:pt x="195" y="739"/>
                  <a:pt x="195" y="739"/>
                  <a:pt x="195" y="739"/>
                </a:cubicBezTo>
                <a:cubicBezTo>
                  <a:pt x="196" y="739"/>
                  <a:pt x="196" y="739"/>
                  <a:pt x="196" y="739"/>
                </a:cubicBezTo>
                <a:cubicBezTo>
                  <a:pt x="211" y="731"/>
                  <a:pt x="224" y="723"/>
                  <a:pt x="237" y="713"/>
                </a:cubicBezTo>
                <a:close/>
                <a:moveTo>
                  <a:pt x="262" y="728"/>
                </a:moveTo>
                <a:cubicBezTo>
                  <a:pt x="261" y="728"/>
                  <a:pt x="261" y="728"/>
                  <a:pt x="261" y="728"/>
                </a:cubicBezTo>
                <a:cubicBezTo>
                  <a:pt x="257" y="727"/>
                  <a:pt x="253" y="725"/>
                  <a:pt x="249" y="723"/>
                </a:cubicBezTo>
                <a:cubicBezTo>
                  <a:pt x="248" y="723"/>
                  <a:pt x="248" y="723"/>
                  <a:pt x="248" y="723"/>
                </a:cubicBezTo>
                <a:cubicBezTo>
                  <a:pt x="248" y="723"/>
                  <a:pt x="248" y="723"/>
                  <a:pt x="248" y="723"/>
                </a:cubicBezTo>
                <a:cubicBezTo>
                  <a:pt x="237" y="734"/>
                  <a:pt x="228" y="747"/>
                  <a:pt x="220" y="760"/>
                </a:cubicBezTo>
                <a:cubicBezTo>
                  <a:pt x="219" y="761"/>
                  <a:pt x="219" y="761"/>
                  <a:pt x="219" y="761"/>
                </a:cubicBezTo>
                <a:cubicBezTo>
                  <a:pt x="220" y="762"/>
                  <a:pt x="220" y="762"/>
                  <a:pt x="220" y="762"/>
                </a:cubicBezTo>
                <a:cubicBezTo>
                  <a:pt x="230" y="767"/>
                  <a:pt x="240" y="771"/>
                  <a:pt x="252" y="773"/>
                </a:cubicBezTo>
                <a:cubicBezTo>
                  <a:pt x="253" y="774"/>
                  <a:pt x="253" y="774"/>
                  <a:pt x="253" y="774"/>
                </a:cubicBezTo>
                <a:cubicBezTo>
                  <a:pt x="253" y="773"/>
                  <a:pt x="253" y="773"/>
                  <a:pt x="253" y="773"/>
                </a:cubicBezTo>
                <a:cubicBezTo>
                  <a:pt x="258" y="758"/>
                  <a:pt x="261" y="743"/>
                  <a:pt x="262" y="729"/>
                </a:cubicBezTo>
                <a:lnTo>
                  <a:pt x="262" y="728"/>
                </a:lnTo>
                <a:close/>
                <a:moveTo>
                  <a:pt x="290" y="711"/>
                </a:moveTo>
                <a:cubicBezTo>
                  <a:pt x="300" y="702"/>
                  <a:pt x="300" y="686"/>
                  <a:pt x="290" y="676"/>
                </a:cubicBezTo>
                <a:cubicBezTo>
                  <a:pt x="284" y="671"/>
                  <a:pt x="277" y="668"/>
                  <a:pt x="270" y="668"/>
                </a:cubicBezTo>
                <a:cubicBezTo>
                  <a:pt x="262" y="668"/>
                  <a:pt x="255" y="671"/>
                  <a:pt x="250" y="676"/>
                </a:cubicBezTo>
                <a:cubicBezTo>
                  <a:pt x="245" y="680"/>
                  <a:pt x="242" y="687"/>
                  <a:pt x="242" y="694"/>
                </a:cubicBezTo>
                <a:cubicBezTo>
                  <a:pt x="242" y="700"/>
                  <a:pt x="245" y="707"/>
                  <a:pt x="250" y="711"/>
                </a:cubicBezTo>
                <a:cubicBezTo>
                  <a:pt x="255" y="716"/>
                  <a:pt x="262" y="719"/>
                  <a:pt x="270" y="719"/>
                </a:cubicBezTo>
                <a:cubicBezTo>
                  <a:pt x="277" y="719"/>
                  <a:pt x="284" y="716"/>
                  <a:pt x="290" y="711"/>
                </a:cubicBezTo>
                <a:close/>
                <a:moveTo>
                  <a:pt x="320" y="761"/>
                </a:moveTo>
                <a:cubicBezTo>
                  <a:pt x="320" y="760"/>
                  <a:pt x="320" y="760"/>
                  <a:pt x="320" y="760"/>
                </a:cubicBezTo>
                <a:cubicBezTo>
                  <a:pt x="312" y="747"/>
                  <a:pt x="302" y="735"/>
                  <a:pt x="292" y="724"/>
                </a:cubicBezTo>
                <a:cubicBezTo>
                  <a:pt x="291" y="723"/>
                  <a:pt x="291" y="723"/>
                  <a:pt x="291" y="723"/>
                </a:cubicBezTo>
                <a:cubicBezTo>
                  <a:pt x="290" y="723"/>
                  <a:pt x="290" y="723"/>
                  <a:pt x="290" y="723"/>
                </a:cubicBezTo>
                <a:cubicBezTo>
                  <a:pt x="287" y="725"/>
                  <a:pt x="283" y="727"/>
                  <a:pt x="279" y="728"/>
                </a:cubicBezTo>
                <a:cubicBezTo>
                  <a:pt x="278" y="728"/>
                  <a:pt x="278" y="728"/>
                  <a:pt x="278" y="728"/>
                </a:cubicBezTo>
                <a:cubicBezTo>
                  <a:pt x="278" y="729"/>
                  <a:pt x="278" y="729"/>
                  <a:pt x="278" y="729"/>
                </a:cubicBezTo>
                <a:cubicBezTo>
                  <a:pt x="278" y="743"/>
                  <a:pt x="281" y="758"/>
                  <a:pt x="286" y="773"/>
                </a:cubicBezTo>
                <a:cubicBezTo>
                  <a:pt x="287" y="774"/>
                  <a:pt x="287" y="774"/>
                  <a:pt x="287" y="774"/>
                </a:cubicBezTo>
                <a:cubicBezTo>
                  <a:pt x="288" y="774"/>
                  <a:pt x="288" y="774"/>
                  <a:pt x="288" y="774"/>
                </a:cubicBezTo>
                <a:cubicBezTo>
                  <a:pt x="299" y="772"/>
                  <a:pt x="310" y="768"/>
                  <a:pt x="319" y="762"/>
                </a:cubicBezTo>
                <a:lnTo>
                  <a:pt x="320" y="761"/>
                </a:lnTo>
                <a:close/>
                <a:moveTo>
                  <a:pt x="358" y="709"/>
                </a:moveTo>
                <a:cubicBezTo>
                  <a:pt x="357" y="709"/>
                  <a:pt x="357" y="709"/>
                  <a:pt x="357" y="709"/>
                </a:cubicBezTo>
                <a:cubicBezTo>
                  <a:pt x="341" y="705"/>
                  <a:pt x="325" y="702"/>
                  <a:pt x="309" y="701"/>
                </a:cubicBezTo>
                <a:cubicBezTo>
                  <a:pt x="308" y="701"/>
                  <a:pt x="308" y="701"/>
                  <a:pt x="308" y="701"/>
                </a:cubicBezTo>
                <a:cubicBezTo>
                  <a:pt x="308" y="702"/>
                  <a:pt x="308" y="702"/>
                  <a:pt x="308" y="702"/>
                </a:cubicBezTo>
                <a:cubicBezTo>
                  <a:pt x="307" y="705"/>
                  <a:pt x="305" y="709"/>
                  <a:pt x="303" y="712"/>
                </a:cubicBezTo>
                <a:cubicBezTo>
                  <a:pt x="302" y="713"/>
                  <a:pt x="302" y="713"/>
                  <a:pt x="302" y="713"/>
                </a:cubicBezTo>
                <a:cubicBezTo>
                  <a:pt x="303" y="714"/>
                  <a:pt x="303" y="714"/>
                  <a:pt x="303" y="714"/>
                </a:cubicBezTo>
                <a:cubicBezTo>
                  <a:pt x="315" y="723"/>
                  <a:pt x="328" y="732"/>
                  <a:pt x="343" y="739"/>
                </a:cubicBezTo>
                <a:cubicBezTo>
                  <a:pt x="344" y="740"/>
                  <a:pt x="344" y="740"/>
                  <a:pt x="344" y="740"/>
                </a:cubicBezTo>
                <a:cubicBezTo>
                  <a:pt x="345" y="739"/>
                  <a:pt x="345" y="739"/>
                  <a:pt x="345" y="739"/>
                </a:cubicBezTo>
                <a:cubicBezTo>
                  <a:pt x="351" y="730"/>
                  <a:pt x="356" y="720"/>
                  <a:pt x="358" y="710"/>
                </a:cubicBezTo>
                <a:lnTo>
                  <a:pt x="358" y="709"/>
                </a:lnTo>
                <a:close/>
                <a:moveTo>
                  <a:pt x="358" y="678"/>
                </a:moveTo>
                <a:cubicBezTo>
                  <a:pt x="358" y="677"/>
                  <a:pt x="358" y="677"/>
                  <a:pt x="358" y="677"/>
                </a:cubicBezTo>
                <a:cubicBezTo>
                  <a:pt x="356" y="667"/>
                  <a:pt x="351" y="658"/>
                  <a:pt x="345" y="649"/>
                </a:cubicBezTo>
                <a:cubicBezTo>
                  <a:pt x="345" y="648"/>
                  <a:pt x="345" y="648"/>
                  <a:pt x="345" y="648"/>
                </a:cubicBezTo>
                <a:cubicBezTo>
                  <a:pt x="344" y="648"/>
                  <a:pt x="344" y="648"/>
                  <a:pt x="344" y="648"/>
                </a:cubicBezTo>
                <a:cubicBezTo>
                  <a:pt x="329" y="656"/>
                  <a:pt x="316" y="664"/>
                  <a:pt x="303" y="674"/>
                </a:cubicBezTo>
                <a:cubicBezTo>
                  <a:pt x="302" y="674"/>
                  <a:pt x="302" y="674"/>
                  <a:pt x="302" y="674"/>
                </a:cubicBezTo>
                <a:cubicBezTo>
                  <a:pt x="303" y="675"/>
                  <a:pt x="303" y="675"/>
                  <a:pt x="303" y="675"/>
                </a:cubicBezTo>
                <a:cubicBezTo>
                  <a:pt x="305" y="679"/>
                  <a:pt x="307" y="682"/>
                  <a:pt x="308" y="686"/>
                </a:cubicBezTo>
                <a:cubicBezTo>
                  <a:pt x="308" y="687"/>
                  <a:pt x="308" y="687"/>
                  <a:pt x="308" y="687"/>
                </a:cubicBezTo>
                <a:cubicBezTo>
                  <a:pt x="309" y="687"/>
                  <a:pt x="309" y="687"/>
                  <a:pt x="309" y="687"/>
                </a:cubicBezTo>
                <a:cubicBezTo>
                  <a:pt x="325" y="686"/>
                  <a:pt x="341" y="683"/>
                  <a:pt x="357" y="679"/>
                </a:cubicBezTo>
                <a:lnTo>
                  <a:pt x="358" y="678"/>
                </a:lnTo>
                <a:close/>
                <a:moveTo>
                  <a:pt x="250" y="124"/>
                </a:moveTo>
                <a:cubicBezTo>
                  <a:pt x="250" y="124"/>
                  <a:pt x="250" y="125"/>
                  <a:pt x="250" y="125"/>
                </a:cubicBezTo>
                <a:cubicBezTo>
                  <a:pt x="250" y="125"/>
                  <a:pt x="250" y="126"/>
                  <a:pt x="250" y="126"/>
                </a:cubicBezTo>
                <a:cubicBezTo>
                  <a:pt x="249" y="127"/>
                  <a:pt x="248" y="127"/>
                  <a:pt x="247" y="127"/>
                </a:cubicBezTo>
                <a:cubicBezTo>
                  <a:pt x="246" y="128"/>
                  <a:pt x="245" y="128"/>
                  <a:pt x="244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29"/>
                  <a:pt x="243" y="129"/>
                  <a:pt x="243" y="129"/>
                </a:cubicBezTo>
                <a:cubicBezTo>
                  <a:pt x="243" y="130"/>
                  <a:pt x="243" y="130"/>
                  <a:pt x="243" y="131"/>
                </a:cubicBezTo>
                <a:cubicBezTo>
                  <a:pt x="243" y="132"/>
                  <a:pt x="243" y="132"/>
                  <a:pt x="243" y="132"/>
                </a:cubicBezTo>
                <a:cubicBezTo>
                  <a:pt x="243" y="132"/>
                  <a:pt x="243" y="132"/>
                  <a:pt x="243" y="132"/>
                </a:cubicBezTo>
                <a:cubicBezTo>
                  <a:pt x="244" y="132"/>
                  <a:pt x="245" y="133"/>
                  <a:pt x="247" y="134"/>
                </a:cubicBezTo>
                <a:cubicBezTo>
                  <a:pt x="248" y="134"/>
                  <a:pt x="249" y="135"/>
                  <a:pt x="249" y="135"/>
                </a:cubicBezTo>
                <a:cubicBezTo>
                  <a:pt x="249" y="136"/>
                  <a:pt x="249" y="136"/>
                  <a:pt x="249" y="137"/>
                </a:cubicBezTo>
                <a:cubicBezTo>
                  <a:pt x="248" y="137"/>
                  <a:pt x="247" y="138"/>
                  <a:pt x="246" y="138"/>
                </a:cubicBezTo>
                <a:cubicBezTo>
                  <a:pt x="244" y="138"/>
                  <a:pt x="243" y="138"/>
                  <a:pt x="242" y="138"/>
                </a:cubicBezTo>
                <a:cubicBezTo>
                  <a:pt x="242" y="138"/>
                  <a:pt x="242" y="138"/>
                  <a:pt x="242" y="138"/>
                </a:cubicBezTo>
                <a:cubicBezTo>
                  <a:pt x="241" y="138"/>
                  <a:pt x="241" y="138"/>
                  <a:pt x="241" y="138"/>
                </a:cubicBezTo>
                <a:cubicBezTo>
                  <a:pt x="241" y="139"/>
                  <a:pt x="241" y="140"/>
                  <a:pt x="240" y="141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241" y="142"/>
                  <a:pt x="242" y="143"/>
                  <a:pt x="243" y="144"/>
                </a:cubicBezTo>
                <a:cubicBezTo>
                  <a:pt x="244" y="144"/>
                  <a:pt x="245" y="145"/>
                  <a:pt x="245" y="146"/>
                </a:cubicBezTo>
                <a:cubicBezTo>
                  <a:pt x="245" y="146"/>
                  <a:pt x="244" y="147"/>
                  <a:pt x="244" y="148"/>
                </a:cubicBezTo>
                <a:cubicBezTo>
                  <a:pt x="243" y="148"/>
                  <a:pt x="242" y="147"/>
                  <a:pt x="241" y="147"/>
                </a:cubicBezTo>
                <a:cubicBezTo>
                  <a:pt x="240" y="147"/>
                  <a:pt x="238" y="147"/>
                  <a:pt x="237" y="147"/>
                </a:cubicBezTo>
                <a:cubicBezTo>
                  <a:pt x="237" y="146"/>
                  <a:pt x="237" y="146"/>
                  <a:pt x="237" y="146"/>
                </a:cubicBezTo>
                <a:cubicBezTo>
                  <a:pt x="237" y="147"/>
                  <a:pt x="237" y="147"/>
                  <a:pt x="237" y="147"/>
                </a:cubicBezTo>
                <a:cubicBezTo>
                  <a:pt x="236" y="147"/>
                  <a:pt x="236" y="148"/>
                  <a:pt x="235" y="149"/>
                </a:cubicBezTo>
                <a:cubicBezTo>
                  <a:pt x="235" y="149"/>
                  <a:pt x="235" y="149"/>
                  <a:pt x="235" y="149"/>
                </a:cubicBezTo>
                <a:cubicBezTo>
                  <a:pt x="235" y="149"/>
                  <a:pt x="235" y="149"/>
                  <a:pt x="235" y="149"/>
                </a:cubicBezTo>
                <a:cubicBezTo>
                  <a:pt x="235" y="150"/>
                  <a:pt x="236" y="151"/>
                  <a:pt x="237" y="152"/>
                </a:cubicBezTo>
                <a:cubicBezTo>
                  <a:pt x="237" y="153"/>
                  <a:pt x="238" y="154"/>
                  <a:pt x="238" y="155"/>
                </a:cubicBezTo>
                <a:cubicBezTo>
                  <a:pt x="237" y="155"/>
                  <a:pt x="237" y="156"/>
                  <a:pt x="236" y="156"/>
                </a:cubicBezTo>
                <a:cubicBezTo>
                  <a:pt x="235" y="156"/>
                  <a:pt x="234" y="156"/>
                  <a:pt x="233" y="155"/>
                </a:cubicBezTo>
                <a:cubicBezTo>
                  <a:pt x="232" y="155"/>
                  <a:pt x="231" y="154"/>
                  <a:pt x="230" y="154"/>
                </a:cubicBezTo>
                <a:cubicBezTo>
                  <a:pt x="230" y="153"/>
                  <a:pt x="230" y="153"/>
                  <a:pt x="230" y="153"/>
                </a:cubicBezTo>
                <a:cubicBezTo>
                  <a:pt x="230" y="154"/>
                  <a:pt x="230" y="154"/>
                  <a:pt x="230" y="154"/>
                </a:cubicBezTo>
                <a:cubicBezTo>
                  <a:pt x="229" y="154"/>
                  <a:pt x="228" y="155"/>
                  <a:pt x="227" y="155"/>
                </a:cubicBezTo>
                <a:cubicBezTo>
                  <a:pt x="227" y="155"/>
                  <a:pt x="227" y="155"/>
                  <a:pt x="227" y="155"/>
                </a:cubicBezTo>
                <a:cubicBezTo>
                  <a:pt x="227" y="155"/>
                  <a:pt x="227" y="155"/>
                  <a:pt x="227" y="155"/>
                </a:cubicBezTo>
                <a:cubicBezTo>
                  <a:pt x="227" y="156"/>
                  <a:pt x="227" y="158"/>
                  <a:pt x="228" y="159"/>
                </a:cubicBezTo>
                <a:cubicBezTo>
                  <a:pt x="228" y="160"/>
                  <a:pt x="228" y="161"/>
                  <a:pt x="228" y="162"/>
                </a:cubicBezTo>
                <a:cubicBezTo>
                  <a:pt x="227" y="162"/>
                  <a:pt x="227" y="162"/>
                  <a:pt x="226" y="163"/>
                </a:cubicBezTo>
                <a:cubicBezTo>
                  <a:pt x="225" y="162"/>
                  <a:pt x="225" y="162"/>
                  <a:pt x="224" y="161"/>
                </a:cubicBezTo>
                <a:cubicBezTo>
                  <a:pt x="223" y="160"/>
                  <a:pt x="222" y="159"/>
                  <a:pt x="221" y="158"/>
                </a:cubicBezTo>
                <a:cubicBezTo>
                  <a:pt x="221" y="158"/>
                  <a:pt x="221" y="158"/>
                  <a:pt x="221" y="158"/>
                </a:cubicBezTo>
                <a:cubicBezTo>
                  <a:pt x="221" y="158"/>
                  <a:pt x="221" y="158"/>
                  <a:pt x="221" y="158"/>
                </a:cubicBezTo>
                <a:cubicBezTo>
                  <a:pt x="220" y="159"/>
                  <a:pt x="219" y="159"/>
                  <a:pt x="218" y="159"/>
                </a:cubicBezTo>
                <a:cubicBezTo>
                  <a:pt x="218" y="159"/>
                  <a:pt x="218" y="159"/>
                  <a:pt x="218" y="159"/>
                </a:cubicBezTo>
                <a:cubicBezTo>
                  <a:pt x="218" y="160"/>
                  <a:pt x="218" y="160"/>
                  <a:pt x="218" y="160"/>
                </a:cubicBezTo>
                <a:cubicBezTo>
                  <a:pt x="217" y="161"/>
                  <a:pt x="217" y="162"/>
                  <a:pt x="217" y="163"/>
                </a:cubicBezTo>
                <a:cubicBezTo>
                  <a:pt x="217" y="164"/>
                  <a:pt x="217" y="165"/>
                  <a:pt x="217" y="166"/>
                </a:cubicBezTo>
                <a:cubicBezTo>
                  <a:pt x="216" y="166"/>
                  <a:pt x="215" y="166"/>
                  <a:pt x="214" y="166"/>
                </a:cubicBezTo>
                <a:cubicBezTo>
                  <a:pt x="214" y="166"/>
                  <a:pt x="213" y="165"/>
                  <a:pt x="213" y="164"/>
                </a:cubicBezTo>
                <a:cubicBezTo>
                  <a:pt x="212" y="163"/>
                  <a:pt x="211" y="162"/>
                  <a:pt x="211" y="161"/>
                </a:cubicBezTo>
                <a:cubicBezTo>
                  <a:pt x="211" y="161"/>
                  <a:pt x="211" y="161"/>
                  <a:pt x="211" y="161"/>
                </a:cubicBezTo>
                <a:cubicBezTo>
                  <a:pt x="210" y="161"/>
                  <a:pt x="210" y="161"/>
                  <a:pt x="210" y="161"/>
                </a:cubicBezTo>
                <a:cubicBezTo>
                  <a:pt x="209" y="161"/>
                  <a:pt x="208" y="161"/>
                  <a:pt x="207" y="161"/>
                </a:cubicBezTo>
                <a:cubicBezTo>
                  <a:pt x="207" y="161"/>
                  <a:pt x="207" y="161"/>
                  <a:pt x="207" y="161"/>
                </a:cubicBezTo>
                <a:cubicBezTo>
                  <a:pt x="207" y="161"/>
                  <a:pt x="207" y="161"/>
                  <a:pt x="207" y="161"/>
                </a:cubicBezTo>
                <a:cubicBezTo>
                  <a:pt x="207" y="162"/>
                  <a:pt x="206" y="163"/>
                  <a:pt x="205" y="164"/>
                </a:cubicBezTo>
                <a:cubicBezTo>
                  <a:pt x="205" y="165"/>
                  <a:pt x="205" y="166"/>
                  <a:pt x="204" y="167"/>
                </a:cubicBezTo>
                <a:cubicBezTo>
                  <a:pt x="204" y="167"/>
                  <a:pt x="203" y="167"/>
                  <a:pt x="202" y="167"/>
                </a:cubicBezTo>
                <a:cubicBezTo>
                  <a:pt x="201" y="166"/>
                  <a:pt x="201" y="165"/>
                  <a:pt x="201" y="164"/>
                </a:cubicBezTo>
                <a:cubicBezTo>
                  <a:pt x="201" y="163"/>
                  <a:pt x="200" y="162"/>
                  <a:pt x="200" y="161"/>
                </a:cubicBezTo>
                <a:cubicBezTo>
                  <a:pt x="200" y="160"/>
                  <a:pt x="200" y="160"/>
                  <a:pt x="200" y="160"/>
                </a:cubicBezTo>
                <a:cubicBezTo>
                  <a:pt x="200" y="160"/>
                  <a:pt x="200" y="160"/>
                  <a:pt x="200" y="160"/>
                </a:cubicBezTo>
                <a:cubicBezTo>
                  <a:pt x="199" y="160"/>
                  <a:pt x="198" y="160"/>
                  <a:pt x="197" y="160"/>
                </a:cubicBezTo>
                <a:cubicBezTo>
                  <a:pt x="197" y="160"/>
                  <a:pt x="197" y="160"/>
                  <a:pt x="197" y="160"/>
                </a:cubicBezTo>
                <a:cubicBezTo>
                  <a:pt x="197" y="160"/>
                  <a:pt x="197" y="160"/>
                  <a:pt x="197" y="160"/>
                </a:cubicBezTo>
                <a:cubicBezTo>
                  <a:pt x="196" y="161"/>
                  <a:pt x="195" y="162"/>
                  <a:pt x="194" y="163"/>
                </a:cubicBezTo>
                <a:cubicBezTo>
                  <a:pt x="193" y="163"/>
                  <a:pt x="193" y="164"/>
                  <a:pt x="192" y="165"/>
                </a:cubicBezTo>
                <a:cubicBezTo>
                  <a:pt x="191" y="165"/>
                  <a:pt x="191" y="164"/>
                  <a:pt x="190" y="164"/>
                </a:cubicBezTo>
                <a:cubicBezTo>
                  <a:pt x="190" y="163"/>
                  <a:pt x="190" y="162"/>
                  <a:pt x="190" y="161"/>
                </a:cubicBezTo>
                <a:cubicBezTo>
                  <a:pt x="190" y="160"/>
                  <a:pt x="190" y="159"/>
                  <a:pt x="190" y="158"/>
                </a:cubicBezTo>
                <a:cubicBezTo>
                  <a:pt x="190" y="157"/>
                  <a:pt x="190" y="157"/>
                  <a:pt x="190" y="157"/>
                </a:cubicBezTo>
                <a:cubicBezTo>
                  <a:pt x="190" y="157"/>
                  <a:pt x="190" y="157"/>
                  <a:pt x="190" y="157"/>
                </a:cubicBezTo>
                <a:cubicBezTo>
                  <a:pt x="189" y="157"/>
                  <a:pt x="188" y="157"/>
                  <a:pt x="187" y="156"/>
                </a:cubicBezTo>
                <a:cubicBezTo>
                  <a:pt x="187" y="156"/>
                  <a:pt x="187" y="156"/>
                  <a:pt x="187" y="156"/>
                </a:cubicBezTo>
                <a:cubicBezTo>
                  <a:pt x="187" y="156"/>
                  <a:pt x="187" y="156"/>
                  <a:pt x="187" y="156"/>
                </a:cubicBezTo>
                <a:cubicBezTo>
                  <a:pt x="186" y="157"/>
                  <a:pt x="185" y="157"/>
                  <a:pt x="184" y="158"/>
                </a:cubicBezTo>
                <a:cubicBezTo>
                  <a:pt x="183" y="159"/>
                  <a:pt x="182" y="159"/>
                  <a:pt x="181" y="160"/>
                </a:cubicBezTo>
                <a:cubicBezTo>
                  <a:pt x="181" y="159"/>
                  <a:pt x="180" y="159"/>
                  <a:pt x="179" y="158"/>
                </a:cubicBezTo>
                <a:cubicBezTo>
                  <a:pt x="179" y="157"/>
                  <a:pt x="180" y="156"/>
                  <a:pt x="180" y="156"/>
                </a:cubicBezTo>
                <a:cubicBezTo>
                  <a:pt x="181" y="154"/>
                  <a:pt x="181" y="153"/>
                  <a:pt x="181" y="152"/>
                </a:cubicBezTo>
                <a:cubicBezTo>
                  <a:pt x="181" y="152"/>
                  <a:pt x="181" y="152"/>
                  <a:pt x="181" y="152"/>
                </a:cubicBezTo>
                <a:cubicBezTo>
                  <a:pt x="181" y="152"/>
                  <a:pt x="181" y="152"/>
                  <a:pt x="181" y="152"/>
                </a:cubicBezTo>
                <a:cubicBezTo>
                  <a:pt x="181" y="151"/>
                  <a:pt x="180" y="151"/>
                  <a:pt x="179" y="150"/>
                </a:cubicBezTo>
                <a:cubicBezTo>
                  <a:pt x="179" y="150"/>
                  <a:pt x="179" y="150"/>
                  <a:pt x="179" y="150"/>
                </a:cubicBezTo>
                <a:cubicBezTo>
                  <a:pt x="179" y="150"/>
                  <a:pt x="179" y="150"/>
                  <a:pt x="179" y="150"/>
                </a:cubicBezTo>
                <a:cubicBezTo>
                  <a:pt x="178" y="150"/>
                  <a:pt x="176" y="151"/>
                  <a:pt x="175" y="151"/>
                </a:cubicBezTo>
                <a:cubicBezTo>
                  <a:pt x="174" y="151"/>
                  <a:pt x="173" y="152"/>
                  <a:pt x="172" y="152"/>
                </a:cubicBezTo>
                <a:cubicBezTo>
                  <a:pt x="172" y="151"/>
                  <a:pt x="171" y="151"/>
                  <a:pt x="171" y="150"/>
                </a:cubicBezTo>
                <a:cubicBezTo>
                  <a:pt x="171" y="149"/>
                  <a:pt x="172" y="148"/>
                  <a:pt x="172" y="148"/>
                </a:cubicBezTo>
                <a:cubicBezTo>
                  <a:pt x="173" y="147"/>
                  <a:pt x="174" y="146"/>
                  <a:pt x="175" y="145"/>
                </a:cubicBezTo>
                <a:cubicBezTo>
                  <a:pt x="175" y="145"/>
                  <a:pt x="175" y="145"/>
                  <a:pt x="175" y="145"/>
                </a:cubicBezTo>
                <a:cubicBezTo>
                  <a:pt x="175" y="144"/>
                  <a:pt x="175" y="144"/>
                  <a:pt x="175" y="144"/>
                </a:cubicBezTo>
                <a:cubicBezTo>
                  <a:pt x="174" y="144"/>
                  <a:pt x="174" y="143"/>
                  <a:pt x="173" y="142"/>
                </a:cubicBezTo>
                <a:cubicBezTo>
                  <a:pt x="173" y="142"/>
                  <a:pt x="173" y="142"/>
                  <a:pt x="173" y="142"/>
                </a:cubicBezTo>
                <a:cubicBezTo>
                  <a:pt x="173" y="142"/>
                  <a:pt x="173" y="142"/>
                  <a:pt x="173" y="142"/>
                </a:cubicBezTo>
                <a:cubicBezTo>
                  <a:pt x="172" y="142"/>
                  <a:pt x="170" y="142"/>
                  <a:pt x="169" y="142"/>
                </a:cubicBezTo>
                <a:cubicBezTo>
                  <a:pt x="168" y="142"/>
                  <a:pt x="167" y="142"/>
                  <a:pt x="166" y="142"/>
                </a:cubicBezTo>
                <a:cubicBezTo>
                  <a:pt x="166" y="141"/>
                  <a:pt x="165" y="141"/>
                  <a:pt x="165" y="140"/>
                </a:cubicBezTo>
                <a:cubicBezTo>
                  <a:pt x="166" y="139"/>
                  <a:pt x="167" y="139"/>
                  <a:pt x="167" y="138"/>
                </a:cubicBezTo>
                <a:cubicBezTo>
                  <a:pt x="169" y="137"/>
                  <a:pt x="170" y="137"/>
                  <a:pt x="171" y="136"/>
                </a:cubicBezTo>
                <a:cubicBezTo>
                  <a:pt x="171" y="136"/>
                  <a:pt x="171" y="136"/>
                  <a:pt x="171" y="136"/>
                </a:cubicBezTo>
                <a:cubicBezTo>
                  <a:pt x="171" y="136"/>
                  <a:pt x="171" y="136"/>
                  <a:pt x="171" y="136"/>
                </a:cubicBezTo>
                <a:cubicBezTo>
                  <a:pt x="170" y="135"/>
                  <a:pt x="170" y="134"/>
                  <a:pt x="170" y="133"/>
                </a:cubicBezTo>
                <a:cubicBezTo>
                  <a:pt x="170" y="133"/>
                  <a:pt x="170" y="133"/>
                  <a:pt x="170" y="133"/>
                </a:cubicBezTo>
                <a:cubicBezTo>
                  <a:pt x="170" y="133"/>
                  <a:pt x="170" y="133"/>
                  <a:pt x="170" y="133"/>
                </a:cubicBezTo>
                <a:cubicBezTo>
                  <a:pt x="169" y="132"/>
                  <a:pt x="167" y="132"/>
                  <a:pt x="166" y="132"/>
                </a:cubicBezTo>
                <a:cubicBezTo>
                  <a:pt x="165" y="132"/>
                  <a:pt x="164" y="131"/>
                  <a:pt x="163" y="131"/>
                </a:cubicBezTo>
                <a:cubicBezTo>
                  <a:pt x="163" y="131"/>
                  <a:pt x="163" y="130"/>
                  <a:pt x="163" y="130"/>
                </a:cubicBezTo>
                <a:cubicBezTo>
                  <a:pt x="163" y="130"/>
                  <a:pt x="163" y="129"/>
                  <a:pt x="163" y="129"/>
                </a:cubicBezTo>
                <a:cubicBezTo>
                  <a:pt x="164" y="128"/>
                  <a:pt x="165" y="128"/>
                  <a:pt x="166" y="128"/>
                </a:cubicBezTo>
                <a:cubicBezTo>
                  <a:pt x="167" y="127"/>
                  <a:pt x="168" y="127"/>
                  <a:pt x="169" y="126"/>
                </a:cubicBezTo>
                <a:cubicBezTo>
                  <a:pt x="170" y="126"/>
                  <a:pt x="170" y="126"/>
                  <a:pt x="170" y="126"/>
                </a:cubicBezTo>
                <a:cubicBezTo>
                  <a:pt x="170" y="126"/>
                  <a:pt x="170" y="126"/>
                  <a:pt x="170" y="126"/>
                </a:cubicBezTo>
                <a:cubicBezTo>
                  <a:pt x="170" y="125"/>
                  <a:pt x="170" y="124"/>
                  <a:pt x="170" y="123"/>
                </a:cubicBezTo>
                <a:cubicBezTo>
                  <a:pt x="170" y="123"/>
                  <a:pt x="170" y="123"/>
                  <a:pt x="170" y="123"/>
                </a:cubicBezTo>
                <a:cubicBezTo>
                  <a:pt x="170" y="123"/>
                  <a:pt x="170" y="123"/>
                  <a:pt x="170" y="123"/>
                </a:cubicBezTo>
                <a:cubicBezTo>
                  <a:pt x="169" y="123"/>
                  <a:pt x="168" y="122"/>
                  <a:pt x="166" y="121"/>
                </a:cubicBezTo>
                <a:cubicBezTo>
                  <a:pt x="165" y="121"/>
                  <a:pt x="165" y="120"/>
                  <a:pt x="164" y="120"/>
                </a:cubicBezTo>
                <a:cubicBezTo>
                  <a:pt x="164" y="119"/>
                  <a:pt x="164" y="118"/>
                  <a:pt x="164" y="118"/>
                </a:cubicBezTo>
                <a:cubicBezTo>
                  <a:pt x="165" y="118"/>
                  <a:pt x="166" y="117"/>
                  <a:pt x="167" y="117"/>
                </a:cubicBezTo>
                <a:cubicBezTo>
                  <a:pt x="169" y="117"/>
                  <a:pt x="170" y="117"/>
                  <a:pt x="171" y="117"/>
                </a:cubicBezTo>
                <a:cubicBezTo>
                  <a:pt x="171" y="117"/>
                  <a:pt x="171" y="117"/>
                  <a:pt x="171" y="117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16"/>
                  <a:pt x="172" y="115"/>
                  <a:pt x="173" y="114"/>
                </a:cubicBezTo>
                <a:cubicBezTo>
                  <a:pt x="173" y="114"/>
                  <a:pt x="173" y="114"/>
                  <a:pt x="173" y="114"/>
                </a:cubicBezTo>
                <a:cubicBezTo>
                  <a:pt x="173" y="114"/>
                  <a:pt x="173" y="114"/>
                  <a:pt x="173" y="114"/>
                </a:cubicBezTo>
                <a:cubicBezTo>
                  <a:pt x="172" y="113"/>
                  <a:pt x="171" y="112"/>
                  <a:pt x="170" y="111"/>
                </a:cubicBezTo>
                <a:cubicBezTo>
                  <a:pt x="169" y="111"/>
                  <a:pt x="168" y="110"/>
                  <a:pt x="168" y="109"/>
                </a:cubicBezTo>
                <a:cubicBezTo>
                  <a:pt x="168" y="109"/>
                  <a:pt x="169" y="108"/>
                  <a:pt x="169" y="107"/>
                </a:cubicBezTo>
                <a:cubicBezTo>
                  <a:pt x="170" y="107"/>
                  <a:pt x="171" y="108"/>
                  <a:pt x="172" y="108"/>
                </a:cubicBezTo>
                <a:cubicBezTo>
                  <a:pt x="173" y="108"/>
                  <a:pt x="175" y="108"/>
                  <a:pt x="176" y="108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7" y="108"/>
                  <a:pt x="177" y="107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78" y="106"/>
                  <a:pt x="178" y="106"/>
                  <a:pt x="178" y="106"/>
                </a:cubicBezTo>
                <a:cubicBezTo>
                  <a:pt x="178" y="105"/>
                  <a:pt x="177" y="104"/>
                  <a:pt x="176" y="103"/>
                </a:cubicBezTo>
                <a:cubicBezTo>
                  <a:pt x="176" y="102"/>
                  <a:pt x="175" y="101"/>
                  <a:pt x="175" y="100"/>
                </a:cubicBezTo>
                <a:cubicBezTo>
                  <a:pt x="176" y="100"/>
                  <a:pt x="176" y="99"/>
                  <a:pt x="177" y="99"/>
                </a:cubicBezTo>
                <a:cubicBezTo>
                  <a:pt x="178" y="99"/>
                  <a:pt x="179" y="99"/>
                  <a:pt x="180" y="100"/>
                </a:cubicBezTo>
                <a:cubicBezTo>
                  <a:pt x="181" y="100"/>
                  <a:pt x="182" y="101"/>
                  <a:pt x="183" y="101"/>
                </a:cubicBezTo>
                <a:cubicBezTo>
                  <a:pt x="183" y="101"/>
                  <a:pt x="183" y="101"/>
                  <a:pt x="183" y="101"/>
                </a:cubicBezTo>
                <a:cubicBezTo>
                  <a:pt x="183" y="101"/>
                  <a:pt x="183" y="101"/>
                  <a:pt x="183" y="101"/>
                </a:cubicBezTo>
                <a:cubicBezTo>
                  <a:pt x="184" y="101"/>
                  <a:pt x="185" y="100"/>
                  <a:pt x="186" y="100"/>
                </a:cubicBezTo>
                <a:cubicBezTo>
                  <a:pt x="186" y="100"/>
                  <a:pt x="186" y="100"/>
                  <a:pt x="186" y="100"/>
                </a:cubicBezTo>
                <a:cubicBezTo>
                  <a:pt x="186" y="99"/>
                  <a:pt x="186" y="99"/>
                  <a:pt x="186" y="99"/>
                </a:cubicBezTo>
                <a:cubicBezTo>
                  <a:pt x="186" y="98"/>
                  <a:pt x="186" y="97"/>
                  <a:pt x="185" y="96"/>
                </a:cubicBezTo>
                <a:cubicBezTo>
                  <a:pt x="185" y="95"/>
                  <a:pt x="185" y="94"/>
                  <a:pt x="185" y="93"/>
                </a:cubicBezTo>
                <a:cubicBezTo>
                  <a:pt x="186" y="93"/>
                  <a:pt x="186" y="92"/>
                  <a:pt x="187" y="92"/>
                </a:cubicBezTo>
                <a:cubicBezTo>
                  <a:pt x="188" y="93"/>
                  <a:pt x="189" y="93"/>
                  <a:pt x="189" y="94"/>
                </a:cubicBezTo>
                <a:cubicBezTo>
                  <a:pt x="190" y="95"/>
                  <a:pt x="191" y="96"/>
                  <a:pt x="192" y="96"/>
                </a:cubicBezTo>
                <a:cubicBezTo>
                  <a:pt x="192" y="97"/>
                  <a:pt x="192" y="97"/>
                  <a:pt x="192" y="97"/>
                </a:cubicBezTo>
                <a:cubicBezTo>
                  <a:pt x="192" y="96"/>
                  <a:pt x="192" y="96"/>
                  <a:pt x="192" y="96"/>
                </a:cubicBezTo>
                <a:cubicBezTo>
                  <a:pt x="193" y="96"/>
                  <a:pt x="194" y="96"/>
                  <a:pt x="195" y="96"/>
                </a:cubicBezTo>
                <a:cubicBezTo>
                  <a:pt x="195" y="96"/>
                  <a:pt x="195" y="96"/>
                  <a:pt x="195" y="96"/>
                </a:cubicBezTo>
                <a:cubicBezTo>
                  <a:pt x="195" y="95"/>
                  <a:pt x="195" y="95"/>
                  <a:pt x="195" y="95"/>
                </a:cubicBezTo>
                <a:cubicBezTo>
                  <a:pt x="196" y="94"/>
                  <a:pt x="196" y="93"/>
                  <a:pt x="196" y="92"/>
                </a:cubicBezTo>
                <a:cubicBezTo>
                  <a:pt x="196" y="91"/>
                  <a:pt x="196" y="90"/>
                  <a:pt x="196" y="89"/>
                </a:cubicBezTo>
                <a:cubicBezTo>
                  <a:pt x="197" y="89"/>
                  <a:pt x="198" y="89"/>
                  <a:pt x="199" y="89"/>
                </a:cubicBezTo>
                <a:cubicBezTo>
                  <a:pt x="199" y="89"/>
                  <a:pt x="200" y="90"/>
                  <a:pt x="200" y="91"/>
                </a:cubicBezTo>
                <a:cubicBezTo>
                  <a:pt x="201" y="92"/>
                  <a:pt x="202" y="93"/>
                  <a:pt x="202" y="94"/>
                </a:cubicBezTo>
                <a:cubicBezTo>
                  <a:pt x="202" y="94"/>
                  <a:pt x="202" y="94"/>
                  <a:pt x="202" y="94"/>
                </a:cubicBezTo>
                <a:cubicBezTo>
                  <a:pt x="203" y="94"/>
                  <a:pt x="203" y="94"/>
                  <a:pt x="203" y="94"/>
                </a:cubicBezTo>
                <a:cubicBezTo>
                  <a:pt x="204" y="94"/>
                  <a:pt x="205" y="94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94"/>
                  <a:pt x="206" y="94"/>
                  <a:pt x="206" y="94"/>
                </a:cubicBezTo>
                <a:cubicBezTo>
                  <a:pt x="206" y="93"/>
                  <a:pt x="207" y="92"/>
                  <a:pt x="208" y="90"/>
                </a:cubicBezTo>
                <a:cubicBezTo>
                  <a:pt x="208" y="90"/>
                  <a:pt x="208" y="89"/>
                  <a:pt x="209" y="88"/>
                </a:cubicBezTo>
                <a:cubicBezTo>
                  <a:pt x="209" y="88"/>
                  <a:pt x="210" y="88"/>
                  <a:pt x="211" y="88"/>
                </a:cubicBezTo>
                <a:cubicBezTo>
                  <a:pt x="212" y="89"/>
                  <a:pt x="212" y="90"/>
                  <a:pt x="212" y="91"/>
                </a:cubicBezTo>
                <a:cubicBezTo>
                  <a:pt x="212" y="92"/>
                  <a:pt x="213" y="93"/>
                  <a:pt x="213" y="94"/>
                </a:cubicBezTo>
                <a:cubicBezTo>
                  <a:pt x="213" y="95"/>
                  <a:pt x="213" y="95"/>
                  <a:pt x="213" y="95"/>
                </a:cubicBezTo>
                <a:cubicBezTo>
                  <a:pt x="213" y="95"/>
                  <a:pt x="213" y="95"/>
                  <a:pt x="213" y="95"/>
                </a:cubicBezTo>
                <a:cubicBezTo>
                  <a:pt x="214" y="95"/>
                  <a:pt x="215" y="95"/>
                  <a:pt x="216" y="95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6" y="95"/>
                  <a:pt x="216" y="95"/>
                  <a:pt x="216" y="95"/>
                </a:cubicBezTo>
                <a:cubicBezTo>
                  <a:pt x="217" y="94"/>
                  <a:pt x="218" y="93"/>
                  <a:pt x="219" y="92"/>
                </a:cubicBezTo>
                <a:cubicBezTo>
                  <a:pt x="220" y="92"/>
                  <a:pt x="220" y="91"/>
                  <a:pt x="221" y="90"/>
                </a:cubicBezTo>
                <a:cubicBezTo>
                  <a:pt x="222" y="90"/>
                  <a:pt x="222" y="91"/>
                  <a:pt x="223" y="91"/>
                </a:cubicBezTo>
                <a:cubicBezTo>
                  <a:pt x="223" y="92"/>
                  <a:pt x="223" y="93"/>
                  <a:pt x="223" y="94"/>
                </a:cubicBezTo>
                <a:cubicBezTo>
                  <a:pt x="223" y="95"/>
                  <a:pt x="223" y="96"/>
                  <a:pt x="223" y="97"/>
                </a:cubicBezTo>
                <a:cubicBezTo>
                  <a:pt x="223" y="97"/>
                  <a:pt x="223" y="97"/>
                  <a:pt x="223" y="97"/>
                </a:cubicBezTo>
                <a:cubicBezTo>
                  <a:pt x="223" y="98"/>
                  <a:pt x="223" y="98"/>
                  <a:pt x="223" y="98"/>
                </a:cubicBezTo>
                <a:cubicBezTo>
                  <a:pt x="224" y="98"/>
                  <a:pt x="225" y="98"/>
                  <a:pt x="226" y="99"/>
                </a:cubicBezTo>
                <a:cubicBezTo>
                  <a:pt x="226" y="99"/>
                  <a:pt x="226" y="99"/>
                  <a:pt x="226" y="99"/>
                </a:cubicBezTo>
                <a:cubicBezTo>
                  <a:pt x="226" y="99"/>
                  <a:pt x="226" y="99"/>
                  <a:pt x="226" y="99"/>
                </a:cubicBezTo>
                <a:cubicBezTo>
                  <a:pt x="227" y="98"/>
                  <a:pt x="228" y="98"/>
                  <a:pt x="229" y="97"/>
                </a:cubicBezTo>
                <a:cubicBezTo>
                  <a:pt x="230" y="96"/>
                  <a:pt x="231" y="96"/>
                  <a:pt x="232" y="95"/>
                </a:cubicBezTo>
                <a:cubicBezTo>
                  <a:pt x="232" y="96"/>
                  <a:pt x="233" y="96"/>
                  <a:pt x="234" y="97"/>
                </a:cubicBezTo>
                <a:cubicBezTo>
                  <a:pt x="234" y="98"/>
                  <a:pt x="233" y="98"/>
                  <a:pt x="233" y="99"/>
                </a:cubicBezTo>
                <a:cubicBezTo>
                  <a:pt x="232" y="101"/>
                  <a:pt x="232" y="102"/>
                  <a:pt x="232" y="103"/>
                </a:cubicBezTo>
                <a:cubicBezTo>
                  <a:pt x="232" y="103"/>
                  <a:pt x="232" y="103"/>
                  <a:pt x="232" y="103"/>
                </a:cubicBezTo>
                <a:cubicBezTo>
                  <a:pt x="232" y="103"/>
                  <a:pt x="232" y="103"/>
                  <a:pt x="232" y="103"/>
                </a:cubicBezTo>
                <a:cubicBezTo>
                  <a:pt x="232" y="104"/>
                  <a:pt x="233" y="104"/>
                  <a:pt x="234" y="105"/>
                </a:cubicBezTo>
                <a:cubicBezTo>
                  <a:pt x="234" y="105"/>
                  <a:pt x="234" y="105"/>
                  <a:pt x="234" y="105"/>
                </a:cubicBezTo>
                <a:cubicBezTo>
                  <a:pt x="234" y="105"/>
                  <a:pt x="234" y="105"/>
                  <a:pt x="234" y="105"/>
                </a:cubicBezTo>
                <a:cubicBezTo>
                  <a:pt x="235" y="105"/>
                  <a:pt x="237" y="104"/>
                  <a:pt x="238" y="104"/>
                </a:cubicBezTo>
                <a:cubicBezTo>
                  <a:pt x="239" y="104"/>
                  <a:pt x="240" y="103"/>
                  <a:pt x="241" y="103"/>
                </a:cubicBezTo>
                <a:cubicBezTo>
                  <a:pt x="241" y="104"/>
                  <a:pt x="242" y="104"/>
                  <a:pt x="242" y="105"/>
                </a:cubicBezTo>
                <a:cubicBezTo>
                  <a:pt x="242" y="106"/>
                  <a:pt x="241" y="106"/>
                  <a:pt x="241" y="107"/>
                </a:cubicBezTo>
                <a:cubicBezTo>
                  <a:pt x="240" y="108"/>
                  <a:pt x="239" y="109"/>
                  <a:pt x="238" y="110"/>
                </a:cubicBezTo>
                <a:cubicBezTo>
                  <a:pt x="238" y="110"/>
                  <a:pt x="238" y="110"/>
                  <a:pt x="238" y="110"/>
                </a:cubicBezTo>
                <a:cubicBezTo>
                  <a:pt x="238" y="110"/>
                  <a:pt x="238" y="110"/>
                  <a:pt x="238" y="110"/>
                </a:cubicBezTo>
                <a:cubicBezTo>
                  <a:pt x="239" y="111"/>
                  <a:pt x="239" y="112"/>
                  <a:pt x="240" y="113"/>
                </a:cubicBezTo>
                <a:cubicBezTo>
                  <a:pt x="240" y="113"/>
                  <a:pt x="240" y="113"/>
                  <a:pt x="240" y="113"/>
                </a:cubicBezTo>
                <a:cubicBezTo>
                  <a:pt x="240" y="113"/>
                  <a:pt x="240" y="113"/>
                  <a:pt x="240" y="113"/>
                </a:cubicBezTo>
                <a:cubicBezTo>
                  <a:pt x="241" y="113"/>
                  <a:pt x="243" y="113"/>
                  <a:pt x="244" y="113"/>
                </a:cubicBezTo>
                <a:cubicBezTo>
                  <a:pt x="245" y="113"/>
                  <a:pt x="246" y="113"/>
                  <a:pt x="247" y="113"/>
                </a:cubicBezTo>
                <a:cubicBezTo>
                  <a:pt x="247" y="114"/>
                  <a:pt x="248" y="114"/>
                  <a:pt x="248" y="115"/>
                </a:cubicBezTo>
                <a:cubicBezTo>
                  <a:pt x="247" y="116"/>
                  <a:pt x="246" y="116"/>
                  <a:pt x="246" y="117"/>
                </a:cubicBezTo>
                <a:cubicBezTo>
                  <a:pt x="244" y="117"/>
                  <a:pt x="243" y="118"/>
                  <a:pt x="242" y="119"/>
                </a:cubicBezTo>
                <a:cubicBezTo>
                  <a:pt x="242" y="119"/>
                  <a:pt x="242" y="119"/>
                  <a:pt x="242" y="119"/>
                </a:cubicBezTo>
                <a:cubicBezTo>
                  <a:pt x="242" y="119"/>
                  <a:pt x="242" y="119"/>
                  <a:pt x="242" y="119"/>
                </a:cubicBezTo>
                <a:cubicBezTo>
                  <a:pt x="243" y="120"/>
                  <a:pt x="243" y="121"/>
                  <a:pt x="243" y="122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43" y="122"/>
                  <a:pt x="243" y="122"/>
                  <a:pt x="243" y="122"/>
                </a:cubicBezTo>
                <a:cubicBezTo>
                  <a:pt x="244" y="122"/>
                  <a:pt x="246" y="123"/>
                  <a:pt x="247" y="123"/>
                </a:cubicBezTo>
                <a:cubicBezTo>
                  <a:pt x="248" y="123"/>
                  <a:pt x="249" y="123"/>
                  <a:pt x="250" y="124"/>
                </a:cubicBezTo>
                <a:close/>
                <a:moveTo>
                  <a:pt x="204" y="117"/>
                </a:moveTo>
                <a:cubicBezTo>
                  <a:pt x="204" y="117"/>
                  <a:pt x="204" y="117"/>
                  <a:pt x="204" y="117"/>
                </a:cubicBezTo>
                <a:cubicBezTo>
                  <a:pt x="205" y="117"/>
                  <a:pt x="205" y="117"/>
                  <a:pt x="205" y="117"/>
                </a:cubicBezTo>
                <a:cubicBezTo>
                  <a:pt x="205" y="117"/>
                  <a:pt x="205" y="117"/>
                  <a:pt x="206" y="117"/>
                </a:cubicBezTo>
                <a:cubicBezTo>
                  <a:pt x="207" y="117"/>
                  <a:pt x="208" y="117"/>
                  <a:pt x="210" y="118"/>
                </a:cubicBezTo>
                <a:cubicBezTo>
                  <a:pt x="210" y="118"/>
                  <a:pt x="210" y="118"/>
                  <a:pt x="210" y="118"/>
                </a:cubicBezTo>
                <a:cubicBezTo>
                  <a:pt x="210" y="117"/>
                  <a:pt x="210" y="117"/>
                  <a:pt x="210" y="117"/>
                </a:cubicBezTo>
                <a:cubicBezTo>
                  <a:pt x="214" y="113"/>
                  <a:pt x="222" y="108"/>
                  <a:pt x="228" y="107"/>
                </a:cubicBezTo>
                <a:cubicBezTo>
                  <a:pt x="229" y="107"/>
                  <a:pt x="229" y="107"/>
                  <a:pt x="229" y="107"/>
                </a:cubicBezTo>
                <a:cubicBezTo>
                  <a:pt x="228" y="107"/>
                  <a:pt x="228" y="107"/>
                  <a:pt x="228" y="107"/>
                </a:cubicBezTo>
                <a:cubicBezTo>
                  <a:pt x="225" y="104"/>
                  <a:pt x="221" y="101"/>
                  <a:pt x="216" y="100"/>
                </a:cubicBezTo>
                <a:cubicBezTo>
                  <a:pt x="216" y="100"/>
                  <a:pt x="216" y="100"/>
                  <a:pt x="216" y="100"/>
                </a:cubicBezTo>
                <a:cubicBezTo>
                  <a:pt x="216" y="100"/>
                  <a:pt x="216" y="100"/>
                  <a:pt x="216" y="100"/>
                </a:cubicBezTo>
                <a:cubicBezTo>
                  <a:pt x="211" y="103"/>
                  <a:pt x="206" y="109"/>
                  <a:pt x="204" y="117"/>
                </a:cubicBezTo>
                <a:close/>
                <a:moveTo>
                  <a:pt x="210" y="124"/>
                </a:moveTo>
                <a:cubicBezTo>
                  <a:pt x="209" y="123"/>
                  <a:pt x="208" y="122"/>
                  <a:pt x="206" y="122"/>
                </a:cubicBezTo>
                <a:cubicBezTo>
                  <a:pt x="205" y="123"/>
                  <a:pt x="203" y="123"/>
                  <a:pt x="202" y="124"/>
                </a:cubicBezTo>
                <a:cubicBezTo>
                  <a:pt x="200" y="126"/>
                  <a:pt x="201" y="129"/>
                  <a:pt x="203" y="131"/>
                </a:cubicBezTo>
                <a:cubicBezTo>
                  <a:pt x="204" y="132"/>
                  <a:pt x="205" y="133"/>
                  <a:pt x="207" y="132"/>
                </a:cubicBezTo>
                <a:cubicBezTo>
                  <a:pt x="208" y="132"/>
                  <a:pt x="210" y="132"/>
                  <a:pt x="211" y="131"/>
                </a:cubicBezTo>
                <a:cubicBezTo>
                  <a:pt x="212" y="130"/>
                  <a:pt x="212" y="128"/>
                  <a:pt x="212" y="127"/>
                </a:cubicBezTo>
                <a:cubicBezTo>
                  <a:pt x="212" y="126"/>
                  <a:pt x="211" y="125"/>
                  <a:pt x="210" y="124"/>
                </a:cubicBezTo>
                <a:close/>
                <a:moveTo>
                  <a:pt x="197" y="121"/>
                </a:moveTo>
                <a:cubicBezTo>
                  <a:pt x="197" y="122"/>
                  <a:pt x="197" y="122"/>
                  <a:pt x="197" y="122"/>
                </a:cubicBezTo>
                <a:cubicBezTo>
                  <a:pt x="197" y="121"/>
                  <a:pt x="197" y="121"/>
                  <a:pt x="197" y="121"/>
                </a:cubicBezTo>
                <a:cubicBezTo>
                  <a:pt x="198" y="120"/>
                  <a:pt x="200" y="119"/>
                  <a:pt x="201" y="118"/>
                </a:cubicBezTo>
                <a:cubicBezTo>
                  <a:pt x="201" y="118"/>
                  <a:pt x="201" y="118"/>
                  <a:pt x="201" y="118"/>
                </a:cubicBezTo>
                <a:cubicBezTo>
                  <a:pt x="201" y="118"/>
                  <a:pt x="201" y="118"/>
                  <a:pt x="201" y="118"/>
                </a:cubicBezTo>
                <a:cubicBezTo>
                  <a:pt x="201" y="112"/>
                  <a:pt x="203" y="104"/>
                  <a:pt x="206" y="99"/>
                </a:cubicBezTo>
                <a:cubicBezTo>
                  <a:pt x="206" y="99"/>
                  <a:pt x="206" y="99"/>
                  <a:pt x="206" y="99"/>
                </a:cubicBezTo>
                <a:cubicBezTo>
                  <a:pt x="206" y="99"/>
                  <a:pt x="206" y="99"/>
                  <a:pt x="206" y="99"/>
                </a:cubicBezTo>
                <a:cubicBezTo>
                  <a:pt x="205" y="99"/>
                  <a:pt x="205" y="99"/>
                  <a:pt x="204" y="99"/>
                </a:cubicBezTo>
                <a:cubicBezTo>
                  <a:pt x="200" y="99"/>
                  <a:pt x="196" y="100"/>
                  <a:pt x="192" y="102"/>
                </a:cubicBezTo>
                <a:cubicBezTo>
                  <a:pt x="192" y="102"/>
                  <a:pt x="192" y="102"/>
                  <a:pt x="192" y="102"/>
                </a:cubicBezTo>
                <a:cubicBezTo>
                  <a:pt x="192" y="102"/>
                  <a:pt x="192" y="102"/>
                  <a:pt x="192" y="102"/>
                </a:cubicBezTo>
                <a:cubicBezTo>
                  <a:pt x="190" y="107"/>
                  <a:pt x="192" y="115"/>
                  <a:pt x="197" y="121"/>
                </a:cubicBezTo>
                <a:close/>
                <a:moveTo>
                  <a:pt x="176" y="119"/>
                </a:moveTo>
                <a:cubicBezTo>
                  <a:pt x="176" y="119"/>
                  <a:pt x="176" y="119"/>
                  <a:pt x="176" y="119"/>
                </a:cubicBezTo>
                <a:cubicBezTo>
                  <a:pt x="179" y="123"/>
                  <a:pt x="186" y="128"/>
                  <a:pt x="195" y="129"/>
                </a:cubicBezTo>
                <a:cubicBezTo>
                  <a:pt x="195" y="130"/>
                  <a:pt x="195" y="130"/>
                  <a:pt x="195" y="130"/>
                </a:cubicBezTo>
                <a:cubicBezTo>
                  <a:pt x="195" y="129"/>
                  <a:pt x="195" y="129"/>
                  <a:pt x="195" y="129"/>
                </a:cubicBezTo>
                <a:cubicBezTo>
                  <a:pt x="195" y="129"/>
                  <a:pt x="195" y="128"/>
                  <a:pt x="195" y="128"/>
                </a:cubicBezTo>
                <a:cubicBezTo>
                  <a:pt x="195" y="127"/>
                  <a:pt x="195" y="126"/>
                  <a:pt x="196" y="125"/>
                </a:cubicBezTo>
                <a:cubicBezTo>
                  <a:pt x="196" y="124"/>
                  <a:pt x="196" y="124"/>
                  <a:pt x="196" y="124"/>
                </a:cubicBezTo>
                <a:cubicBezTo>
                  <a:pt x="195" y="124"/>
                  <a:pt x="195" y="124"/>
                  <a:pt x="195" y="124"/>
                </a:cubicBezTo>
                <a:cubicBezTo>
                  <a:pt x="191" y="120"/>
                  <a:pt x="185" y="113"/>
                  <a:pt x="184" y="108"/>
                </a:cubicBezTo>
                <a:cubicBezTo>
                  <a:pt x="184" y="107"/>
                  <a:pt x="184" y="107"/>
                  <a:pt x="184" y="107"/>
                </a:cubicBezTo>
                <a:cubicBezTo>
                  <a:pt x="183" y="108"/>
                  <a:pt x="183" y="108"/>
                  <a:pt x="183" y="108"/>
                </a:cubicBezTo>
                <a:cubicBezTo>
                  <a:pt x="180" y="111"/>
                  <a:pt x="178" y="115"/>
                  <a:pt x="176" y="119"/>
                </a:cubicBezTo>
                <a:close/>
                <a:moveTo>
                  <a:pt x="185" y="141"/>
                </a:moveTo>
                <a:cubicBezTo>
                  <a:pt x="190" y="141"/>
                  <a:pt x="196" y="139"/>
                  <a:pt x="200" y="13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200" y="136"/>
                  <a:pt x="200" y="136"/>
                  <a:pt x="200" y="136"/>
                </a:cubicBezTo>
                <a:cubicBezTo>
                  <a:pt x="198" y="135"/>
                  <a:pt x="197" y="134"/>
                  <a:pt x="196" y="132"/>
                </a:cubicBezTo>
                <a:cubicBezTo>
                  <a:pt x="196" y="132"/>
                  <a:pt x="196" y="132"/>
                  <a:pt x="196" y="132"/>
                </a:cubicBezTo>
                <a:cubicBezTo>
                  <a:pt x="196" y="132"/>
                  <a:pt x="196" y="132"/>
                  <a:pt x="196" y="132"/>
                </a:cubicBezTo>
                <a:cubicBezTo>
                  <a:pt x="190" y="132"/>
                  <a:pt x="180" y="131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5" y="129"/>
                </a:cubicBezTo>
                <a:cubicBezTo>
                  <a:pt x="175" y="133"/>
                  <a:pt x="176" y="137"/>
                  <a:pt x="178" y="140"/>
                </a:cubicBezTo>
                <a:cubicBezTo>
                  <a:pt x="178" y="141"/>
                  <a:pt x="178" y="141"/>
                  <a:pt x="178" y="141"/>
                </a:cubicBezTo>
                <a:cubicBezTo>
                  <a:pt x="178" y="141"/>
                  <a:pt x="178" y="141"/>
                  <a:pt x="178" y="141"/>
                </a:cubicBezTo>
                <a:cubicBezTo>
                  <a:pt x="180" y="141"/>
                  <a:pt x="183" y="141"/>
                  <a:pt x="185" y="141"/>
                </a:cubicBezTo>
                <a:close/>
                <a:moveTo>
                  <a:pt x="209" y="138"/>
                </a:moveTo>
                <a:cubicBezTo>
                  <a:pt x="209" y="138"/>
                  <a:pt x="209" y="138"/>
                  <a:pt x="209" y="138"/>
                </a:cubicBezTo>
                <a:cubicBezTo>
                  <a:pt x="208" y="138"/>
                  <a:pt x="208" y="138"/>
                  <a:pt x="208" y="138"/>
                </a:cubicBezTo>
                <a:cubicBezTo>
                  <a:pt x="207" y="138"/>
                  <a:pt x="205" y="138"/>
                  <a:pt x="203" y="137"/>
                </a:cubicBezTo>
                <a:cubicBezTo>
                  <a:pt x="203" y="137"/>
                  <a:pt x="203" y="137"/>
                  <a:pt x="203" y="137"/>
                </a:cubicBezTo>
                <a:cubicBezTo>
                  <a:pt x="203" y="137"/>
                  <a:pt x="203" y="137"/>
                  <a:pt x="203" y="137"/>
                </a:cubicBezTo>
                <a:cubicBezTo>
                  <a:pt x="199" y="142"/>
                  <a:pt x="191" y="147"/>
                  <a:pt x="185" y="148"/>
                </a:cubicBezTo>
                <a:cubicBezTo>
                  <a:pt x="184" y="148"/>
                  <a:pt x="184" y="148"/>
                  <a:pt x="184" y="148"/>
                </a:cubicBezTo>
                <a:cubicBezTo>
                  <a:pt x="185" y="148"/>
                  <a:pt x="185" y="148"/>
                  <a:pt x="185" y="148"/>
                </a:cubicBezTo>
                <a:cubicBezTo>
                  <a:pt x="188" y="151"/>
                  <a:pt x="192" y="153"/>
                  <a:pt x="197" y="155"/>
                </a:cubicBezTo>
                <a:cubicBezTo>
                  <a:pt x="197" y="155"/>
                  <a:pt x="197" y="155"/>
                  <a:pt x="197" y="155"/>
                </a:cubicBezTo>
                <a:cubicBezTo>
                  <a:pt x="197" y="155"/>
                  <a:pt x="197" y="155"/>
                  <a:pt x="197" y="155"/>
                </a:cubicBezTo>
                <a:cubicBezTo>
                  <a:pt x="202" y="152"/>
                  <a:pt x="207" y="146"/>
                  <a:pt x="209" y="138"/>
                </a:cubicBezTo>
                <a:close/>
                <a:moveTo>
                  <a:pt x="216" y="134"/>
                </a:moveTo>
                <a:cubicBezTo>
                  <a:pt x="216" y="133"/>
                  <a:pt x="216" y="133"/>
                  <a:pt x="216" y="133"/>
                </a:cubicBezTo>
                <a:cubicBezTo>
                  <a:pt x="216" y="134"/>
                  <a:pt x="216" y="134"/>
                  <a:pt x="216" y="134"/>
                </a:cubicBezTo>
                <a:cubicBezTo>
                  <a:pt x="215" y="135"/>
                  <a:pt x="213" y="136"/>
                  <a:pt x="212" y="137"/>
                </a:cubicBezTo>
                <a:cubicBezTo>
                  <a:pt x="212" y="137"/>
                  <a:pt x="212" y="137"/>
                  <a:pt x="212" y="137"/>
                </a:cubicBezTo>
                <a:cubicBezTo>
                  <a:pt x="212" y="137"/>
                  <a:pt x="212" y="137"/>
                  <a:pt x="212" y="137"/>
                </a:cubicBezTo>
                <a:cubicBezTo>
                  <a:pt x="212" y="143"/>
                  <a:pt x="210" y="151"/>
                  <a:pt x="207" y="156"/>
                </a:cubicBezTo>
                <a:cubicBezTo>
                  <a:pt x="207" y="156"/>
                  <a:pt x="207" y="156"/>
                  <a:pt x="207" y="156"/>
                </a:cubicBezTo>
                <a:cubicBezTo>
                  <a:pt x="207" y="156"/>
                  <a:pt x="207" y="156"/>
                  <a:pt x="207" y="156"/>
                </a:cubicBezTo>
                <a:cubicBezTo>
                  <a:pt x="208" y="156"/>
                  <a:pt x="208" y="156"/>
                  <a:pt x="209" y="156"/>
                </a:cubicBezTo>
                <a:cubicBezTo>
                  <a:pt x="213" y="156"/>
                  <a:pt x="217" y="155"/>
                  <a:pt x="221" y="153"/>
                </a:cubicBezTo>
                <a:cubicBezTo>
                  <a:pt x="221" y="153"/>
                  <a:pt x="221" y="153"/>
                  <a:pt x="221" y="153"/>
                </a:cubicBezTo>
                <a:cubicBezTo>
                  <a:pt x="221" y="153"/>
                  <a:pt x="221" y="153"/>
                  <a:pt x="221" y="153"/>
                </a:cubicBezTo>
                <a:cubicBezTo>
                  <a:pt x="223" y="148"/>
                  <a:pt x="221" y="140"/>
                  <a:pt x="216" y="134"/>
                </a:cubicBezTo>
                <a:close/>
                <a:moveTo>
                  <a:pt x="237" y="136"/>
                </a:moveTo>
                <a:cubicBezTo>
                  <a:pt x="237" y="136"/>
                  <a:pt x="237" y="136"/>
                  <a:pt x="237" y="136"/>
                </a:cubicBezTo>
                <a:cubicBezTo>
                  <a:pt x="234" y="132"/>
                  <a:pt x="227" y="127"/>
                  <a:pt x="218" y="125"/>
                </a:cubicBezTo>
                <a:cubicBezTo>
                  <a:pt x="218" y="125"/>
                  <a:pt x="218" y="125"/>
                  <a:pt x="218" y="125"/>
                </a:cubicBezTo>
                <a:cubicBezTo>
                  <a:pt x="218" y="126"/>
                  <a:pt x="218" y="126"/>
                  <a:pt x="218" y="126"/>
                </a:cubicBezTo>
                <a:cubicBezTo>
                  <a:pt x="218" y="126"/>
                  <a:pt x="218" y="127"/>
                  <a:pt x="218" y="127"/>
                </a:cubicBezTo>
                <a:cubicBezTo>
                  <a:pt x="218" y="128"/>
                  <a:pt x="218" y="129"/>
                  <a:pt x="217" y="130"/>
                </a:cubicBezTo>
                <a:cubicBezTo>
                  <a:pt x="217" y="131"/>
                  <a:pt x="217" y="131"/>
                  <a:pt x="217" y="131"/>
                </a:cubicBezTo>
                <a:cubicBezTo>
                  <a:pt x="218" y="131"/>
                  <a:pt x="218" y="131"/>
                  <a:pt x="218" y="131"/>
                </a:cubicBezTo>
                <a:cubicBezTo>
                  <a:pt x="222" y="135"/>
                  <a:pt x="228" y="142"/>
                  <a:pt x="229" y="147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30" y="147"/>
                  <a:pt x="230" y="147"/>
                  <a:pt x="230" y="147"/>
                </a:cubicBezTo>
                <a:cubicBezTo>
                  <a:pt x="233" y="144"/>
                  <a:pt x="235" y="140"/>
                  <a:pt x="237" y="136"/>
                </a:cubicBezTo>
                <a:close/>
                <a:moveTo>
                  <a:pt x="238" y="126"/>
                </a:moveTo>
                <a:cubicBezTo>
                  <a:pt x="238" y="122"/>
                  <a:pt x="237" y="118"/>
                  <a:pt x="235" y="114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35" y="114"/>
                  <a:pt x="235" y="114"/>
                  <a:pt x="235" y="114"/>
                </a:cubicBezTo>
                <a:cubicBezTo>
                  <a:pt x="233" y="114"/>
                  <a:pt x="230" y="114"/>
                  <a:pt x="228" y="114"/>
                </a:cubicBezTo>
                <a:cubicBezTo>
                  <a:pt x="223" y="114"/>
                  <a:pt x="217" y="116"/>
                  <a:pt x="213" y="119"/>
                </a:cubicBezTo>
                <a:cubicBezTo>
                  <a:pt x="213" y="119"/>
                  <a:pt x="213" y="119"/>
                  <a:pt x="213" y="119"/>
                </a:cubicBezTo>
                <a:cubicBezTo>
                  <a:pt x="213" y="119"/>
                  <a:pt x="213" y="119"/>
                  <a:pt x="213" y="119"/>
                </a:cubicBezTo>
                <a:cubicBezTo>
                  <a:pt x="215" y="120"/>
                  <a:pt x="216" y="121"/>
                  <a:pt x="217" y="122"/>
                </a:cubicBezTo>
                <a:cubicBezTo>
                  <a:pt x="217" y="123"/>
                  <a:pt x="217" y="123"/>
                  <a:pt x="217" y="123"/>
                </a:cubicBezTo>
                <a:cubicBezTo>
                  <a:pt x="217" y="123"/>
                  <a:pt x="217" y="123"/>
                  <a:pt x="217" y="123"/>
                </a:cubicBezTo>
                <a:cubicBezTo>
                  <a:pt x="223" y="122"/>
                  <a:pt x="233" y="124"/>
                  <a:pt x="238" y="127"/>
                </a:cubicBezTo>
                <a:cubicBezTo>
                  <a:pt x="238" y="127"/>
                  <a:pt x="238" y="127"/>
                  <a:pt x="238" y="127"/>
                </a:cubicBezTo>
                <a:cubicBezTo>
                  <a:pt x="238" y="127"/>
                  <a:pt x="238" y="127"/>
                  <a:pt x="238" y="127"/>
                </a:cubicBezTo>
                <a:cubicBezTo>
                  <a:pt x="238" y="126"/>
                  <a:pt x="238" y="126"/>
                  <a:pt x="238" y="126"/>
                </a:cubicBezTo>
                <a:close/>
                <a:moveTo>
                  <a:pt x="244" y="851"/>
                </a:moveTo>
                <a:cubicBezTo>
                  <a:pt x="244" y="852"/>
                  <a:pt x="244" y="852"/>
                  <a:pt x="244" y="852"/>
                </a:cubicBezTo>
                <a:cubicBezTo>
                  <a:pt x="244" y="853"/>
                  <a:pt x="244" y="853"/>
                  <a:pt x="244" y="853"/>
                </a:cubicBezTo>
                <a:cubicBezTo>
                  <a:pt x="243" y="854"/>
                  <a:pt x="242" y="854"/>
                  <a:pt x="242" y="854"/>
                </a:cubicBezTo>
                <a:cubicBezTo>
                  <a:pt x="240" y="855"/>
                  <a:pt x="239" y="855"/>
                  <a:pt x="239" y="855"/>
                </a:cubicBezTo>
                <a:cubicBezTo>
                  <a:pt x="238" y="855"/>
                  <a:pt x="238" y="855"/>
                  <a:pt x="238" y="855"/>
                </a:cubicBezTo>
                <a:cubicBezTo>
                  <a:pt x="238" y="856"/>
                  <a:pt x="238" y="856"/>
                  <a:pt x="238" y="856"/>
                </a:cubicBezTo>
                <a:cubicBezTo>
                  <a:pt x="238" y="856"/>
                  <a:pt x="238" y="857"/>
                  <a:pt x="238" y="858"/>
                </a:cubicBezTo>
                <a:cubicBezTo>
                  <a:pt x="238" y="858"/>
                  <a:pt x="238" y="858"/>
                  <a:pt x="238" y="858"/>
                </a:cubicBezTo>
                <a:cubicBezTo>
                  <a:pt x="238" y="858"/>
                  <a:pt x="238" y="858"/>
                  <a:pt x="238" y="858"/>
                </a:cubicBezTo>
                <a:cubicBezTo>
                  <a:pt x="239" y="859"/>
                  <a:pt x="240" y="859"/>
                  <a:pt x="241" y="860"/>
                </a:cubicBezTo>
                <a:cubicBezTo>
                  <a:pt x="242" y="860"/>
                  <a:pt x="243" y="860"/>
                  <a:pt x="243" y="861"/>
                </a:cubicBezTo>
                <a:cubicBezTo>
                  <a:pt x="243" y="861"/>
                  <a:pt x="243" y="862"/>
                  <a:pt x="243" y="863"/>
                </a:cubicBezTo>
                <a:cubicBezTo>
                  <a:pt x="242" y="863"/>
                  <a:pt x="241" y="863"/>
                  <a:pt x="240" y="863"/>
                </a:cubicBezTo>
                <a:cubicBezTo>
                  <a:pt x="239" y="863"/>
                  <a:pt x="238" y="863"/>
                  <a:pt x="237" y="863"/>
                </a:cubicBezTo>
                <a:cubicBezTo>
                  <a:pt x="237" y="863"/>
                  <a:pt x="237" y="863"/>
                  <a:pt x="237" y="863"/>
                </a:cubicBezTo>
                <a:cubicBezTo>
                  <a:pt x="237" y="864"/>
                  <a:pt x="237" y="864"/>
                  <a:pt x="237" y="864"/>
                </a:cubicBezTo>
                <a:cubicBezTo>
                  <a:pt x="236" y="864"/>
                  <a:pt x="236" y="865"/>
                  <a:pt x="236" y="866"/>
                </a:cubicBezTo>
                <a:cubicBezTo>
                  <a:pt x="236" y="866"/>
                  <a:pt x="236" y="866"/>
                  <a:pt x="236" y="866"/>
                </a:cubicBezTo>
                <a:cubicBezTo>
                  <a:pt x="236" y="866"/>
                  <a:pt x="236" y="866"/>
                  <a:pt x="236" y="866"/>
                </a:cubicBezTo>
                <a:cubicBezTo>
                  <a:pt x="236" y="867"/>
                  <a:pt x="237" y="867"/>
                  <a:pt x="238" y="868"/>
                </a:cubicBezTo>
                <a:cubicBezTo>
                  <a:pt x="239" y="869"/>
                  <a:pt x="239" y="869"/>
                  <a:pt x="240" y="870"/>
                </a:cubicBezTo>
                <a:cubicBezTo>
                  <a:pt x="240" y="870"/>
                  <a:pt x="239" y="871"/>
                  <a:pt x="239" y="872"/>
                </a:cubicBezTo>
                <a:cubicBezTo>
                  <a:pt x="238" y="872"/>
                  <a:pt x="237" y="871"/>
                  <a:pt x="236" y="871"/>
                </a:cubicBezTo>
                <a:cubicBezTo>
                  <a:pt x="235" y="871"/>
                  <a:pt x="234" y="871"/>
                  <a:pt x="233" y="871"/>
                </a:cubicBezTo>
                <a:cubicBezTo>
                  <a:pt x="233" y="871"/>
                  <a:pt x="233" y="871"/>
                  <a:pt x="233" y="871"/>
                </a:cubicBezTo>
                <a:cubicBezTo>
                  <a:pt x="233" y="871"/>
                  <a:pt x="233" y="871"/>
                  <a:pt x="233" y="871"/>
                </a:cubicBezTo>
                <a:cubicBezTo>
                  <a:pt x="232" y="871"/>
                  <a:pt x="232" y="872"/>
                  <a:pt x="231" y="873"/>
                </a:cubicBezTo>
                <a:cubicBezTo>
                  <a:pt x="231" y="873"/>
                  <a:pt x="231" y="873"/>
                  <a:pt x="231" y="873"/>
                </a:cubicBezTo>
                <a:cubicBezTo>
                  <a:pt x="231" y="873"/>
                  <a:pt x="231" y="873"/>
                  <a:pt x="231" y="873"/>
                </a:cubicBezTo>
                <a:cubicBezTo>
                  <a:pt x="231" y="874"/>
                  <a:pt x="232" y="875"/>
                  <a:pt x="233" y="876"/>
                </a:cubicBezTo>
                <a:cubicBezTo>
                  <a:pt x="233" y="876"/>
                  <a:pt x="233" y="877"/>
                  <a:pt x="234" y="878"/>
                </a:cubicBezTo>
                <a:cubicBezTo>
                  <a:pt x="233" y="878"/>
                  <a:pt x="233" y="879"/>
                  <a:pt x="232" y="879"/>
                </a:cubicBezTo>
                <a:cubicBezTo>
                  <a:pt x="231" y="879"/>
                  <a:pt x="231" y="878"/>
                  <a:pt x="230" y="878"/>
                </a:cubicBezTo>
                <a:cubicBezTo>
                  <a:pt x="229" y="878"/>
                  <a:pt x="228" y="877"/>
                  <a:pt x="227" y="877"/>
                </a:cubicBezTo>
                <a:cubicBezTo>
                  <a:pt x="227" y="877"/>
                  <a:pt x="227" y="877"/>
                  <a:pt x="227" y="877"/>
                </a:cubicBezTo>
                <a:cubicBezTo>
                  <a:pt x="227" y="877"/>
                  <a:pt x="227" y="877"/>
                  <a:pt x="227" y="877"/>
                </a:cubicBezTo>
                <a:cubicBezTo>
                  <a:pt x="226" y="877"/>
                  <a:pt x="225" y="878"/>
                  <a:pt x="225" y="878"/>
                </a:cubicBezTo>
                <a:cubicBezTo>
                  <a:pt x="224" y="878"/>
                  <a:pt x="224" y="878"/>
                  <a:pt x="224" y="878"/>
                </a:cubicBezTo>
                <a:cubicBezTo>
                  <a:pt x="224" y="878"/>
                  <a:pt x="224" y="878"/>
                  <a:pt x="224" y="878"/>
                </a:cubicBezTo>
                <a:cubicBezTo>
                  <a:pt x="224" y="879"/>
                  <a:pt x="225" y="880"/>
                  <a:pt x="225" y="881"/>
                </a:cubicBezTo>
                <a:cubicBezTo>
                  <a:pt x="225" y="882"/>
                  <a:pt x="225" y="883"/>
                  <a:pt x="225" y="884"/>
                </a:cubicBezTo>
                <a:cubicBezTo>
                  <a:pt x="225" y="884"/>
                  <a:pt x="224" y="884"/>
                  <a:pt x="223" y="885"/>
                </a:cubicBezTo>
                <a:cubicBezTo>
                  <a:pt x="223" y="884"/>
                  <a:pt x="222" y="884"/>
                  <a:pt x="222" y="883"/>
                </a:cubicBezTo>
                <a:cubicBezTo>
                  <a:pt x="221" y="882"/>
                  <a:pt x="220" y="881"/>
                  <a:pt x="219" y="881"/>
                </a:cubicBezTo>
                <a:cubicBezTo>
                  <a:pt x="219" y="881"/>
                  <a:pt x="219" y="881"/>
                  <a:pt x="219" y="881"/>
                </a:cubicBezTo>
                <a:cubicBezTo>
                  <a:pt x="219" y="881"/>
                  <a:pt x="219" y="881"/>
                  <a:pt x="219" y="881"/>
                </a:cubicBezTo>
                <a:cubicBezTo>
                  <a:pt x="218" y="881"/>
                  <a:pt x="217" y="881"/>
                  <a:pt x="216" y="882"/>
                </a:cubicBezTo>
                <a:cubicBezTo>
                  <a:pt x="216" y="882"/>
                  <a:pt x="216" y="882"/>
                  <a:pt x="216" y="882"/>
                </a:cubicBezTo>
                <a:cubicBezTo>
                  <a:pt x="216" y="882"/>
                  <a:pt x="216" y="882"/>
                  <a:pt x="216" y="882"/>
                </a:cubicBezTo>
                <a:cubicBezTo>
                  <a:pt x="216" y="883"/>
                  <a:pt x="216" y="884"/>
                  <a:pt x="216" y="885"/>
                </a:cubicBezTo>
                <a:cubicBezTo>
                  <a:pt x="216" y="886"/>
                  <a:pt x="216" y="886"/>
                  <a:pt x="216" y="887"/>
                </a:cubicBezTo>
                <a:cubicBezTo>
                  <a:pt x="215" y="887"/>
                  <a:pt x="214" y="887"/>
                  <a:pt x="213" y="888"/>
                </a:cubicBezTo>
                <a:cubicBezTo>
                  <a:pt x="213" y="887"/>
                  <a:pt x="213" y="886"/>
                  <a:pt x="212" y="886"/>
                </a:cubicBezTo>
                <a:cubicBezTo>
                  <a:pt x="212" y="885"/>
                  <a:pt x="211" y="884"/>
                  <a:pt x="210" y="883"/>
                </a:cubicBezTo>
                <a:cubicBezTo>
                  <a:pt x="210" y="883"/>
                  <a:pt x="210" y="883"/>
                  <a:pt x="210" y="883"/>
                </a:cubicBezTo>
                <a:cubicBezTo>
                  <a:pt x="210" y="883"/>
                  <a:pt x="210" y="883"/>
                  <a:pt x="210" y="883"/>
                </a:cubicBezTo>
                <a:cubicBezTo>
                  <a:pt x="209" y="883"/>
                  <a:pt x="208" y="883"/>
                  <a:pt x="208" y="883"/>
                </a:cubicBezTo>
                <a:cubicBezTo>
                  <a:pt x="207" y="883"/>
                  <a:pt x="207" y="883"/>
                  <a:pt x="207" y="883"/>
                </a:cubicBezTo>
                <a:cubicBezTo>
                  <a:pt x="207" y="883"/>
                  <a:pt x="207" y="883"/>
                  <a:pt x="207" y="883"/>
                </a:cubicBezTo>
                <a:cubicBezTo>
                  <a:pt x="207" y="884"/>
                  <a:pt x="206" y="885"/>
                  <a:pt x="206" y="886"/>
                </a:cubicBezTo>
                <a:cubicBezTo>
                  <a:pt x="206" y="887"/>
                  <a:pt x="205" y="887"/>
                  <a:pt x="205" y="888"/>
                </a:cubicBezTo>
                <a:cubicBezTo>
                  <a:pt x="204" y="888"/>
                  <a:pt x="204" y="888"/>
                  <a:pt x="203" y="888"/>
                </a:cubicBezTo>
                <a:cubicBezTo>
                  <a:pt x="203" y="887"/>
                  <a:pt x="202" y="886"/>
                  <a:pt x="202" y="886"/>
                </a:cubicBezTo>
                <a:cubicBezTo>
                  <a:pt x="202" y="885"/>
                  <a:pt x="202" y="884"/>
                  <a:pt x="201" y="883"/>
                </a:cubicBezTo>
                <a:cubicBezTo>
                  <a:pt x="201" y="883"/>
                  <a:pt x="201" y="883"/>
                  <a:pt x="201" y="883"/>
                </a:cubicBezTo>
                <a:cubicBezTo>
                  <a:pt x="201" y="883"/>
                  <a:pt x="201" y="883"/>
                  <a:pt x="201" y="883"/>
                </a:cubicBezTo>
                <a:cubicBezTo>
                  <a:pt x="200" y="882"/>
                  <a:pt x="200" y="882"/>
                  <a:pt x="199" y="882"/>
                </a:cubicBezTo>
                <a:cubicBezTo>
                  <a:pt x="199" y="882"/>
                  <a:pt x="199" y="882"/>
                  <a:pt x="199" y="882"/>
                </a:cubicBezTo>
                <a:cubicBezTo>
                  <a:pt x="198" y="882"/>
                  <a:pt x="198" y="882"/>
                  <a:pt x="198" y="882"/>
                </a:cubicBezTo>
                <a:cubicBezTo>
                  <a:pt x="198" y="883"/>
                  <a:pt x="197" y="884"/>
                  <a:pt x="196" y="884"/>
                </a:cubicBezTo>
                <a:cubicBezTo>
                  <a:pt x="196" y="885"/>
                  <a:pt x="195" y="886"/>
                  <a:pt x="195" y="886"/>
                </a:cubicBezTo>
                <a:cubicBezTo>
                  <a:pt x="194" y="886"/>
                  <a:pt x="193" y="886"/>
                  <a:pt x="193" y="886"/>
                </a:cubicBezTo>
                <a:cubicBezTo>
                  <a:pt x="193" y="885"/>
                  <a:pt x="193" y="884"/>
                  <a:pt x="193" y="883"/>
                </a:cubicBezTo>
                <a:cubicBezTo>
                  <a:pt x="193" y="882"/>
                  <a:pt x="193" y="881"/>
                  <a:pt x="193" y="880"/>
                </a:cubicBezTo>
                <a:cubicBezTo>
                  <a:pt x="193" y="880"/>
                  <a:pt x="193" y="880"/>
                  <a:pt x="193" y="880"/>
                </a:cubicBezTo>
                <a:cubicBezTo>
                  <a:pt x="193" y="880"/>
                  <a:pt x="193" y="880"/>
                  <a:pt x="193" y="880"/>
                </a:cubicBezTo>
                <a:cubicBezTo>
                  <a:pt x="192" y="880"/>
                  <a:pt x="191" y="879"/>
                  <a:pt x="191" y="879"/>
                </a:cubicBezTo>
                <a:cubicBezTo>
                  <a:pt x="190" y="879"/>
                  <a:pt x="190" y="879"/>
                  <a:pt x="190" y="879"/>
                </a:cubicBezTo>
                <a:cubicBezTo>
                  <a:pt x="190" y="879"/>
                  <a:pt x="190" y="879"/>
                  <a:pt x="190" y="879"/>
                </a:cubicBezTo>
                <a:cubicBezTo>
                  <a:pt x="189" y="879"/>
                  <a:pt x="188" y="880"/>
                  <a:pt x="187" y="881"/>
                </a:cubicBezTo>
                <a:cubicBezTo>
                  <a:pt x="187" y="881"/>
                  <a:pt x="186" y="881"/>
                  <a:pt x="185" y="882"/>
                </a:cubicBezTo>
                <a:cubicBezTo>
                  <a:pt x="185" y="881"/>
                  <a:pt x="184" y="881"/>
                  <a:pt x="184" y="881"/>
                </a:cubicBezTo>
                <a:cubicBezTo>
                  <a:pt x="184" y="880"/>
                  <a:pt x="184" y="879"/>
                  <a:pt x="184" y="878"/>
                </a:cubicBezTo>
                <a:cubicBezTo>
                  <a:pt x="185" y="877"/>
                  <a:pt x="185" y="876"/>
                  <a:pt x="185" y="876"/>
                </a:cubicBezTo>
                <a:cubicBezTo>
                  <a:pt x="185" y="875"/>
                  <a:pt x="185" y="875"/>
                  <a:pt x="185" y="875"/>
                </a:cubicBezTo>
                <a:cubicBezTo>
                  <a:pt x="185" y="875"/>
                  <a:pt x="185" y="875"/>
                  <a:pt x="185" y="875"/>
                </a:cubicBezTo>
                <a:cubicBezTo>
                  <a:pt x="185" y="875"/>
                  <a:pt x="184" y="874"/>
                  <a:pt x="184" y="874"/>
                </a:cubicBezTo>
                <a:cubicBezTo>
                  <a:pt x="183" y="874"/>
                  <a:pt x="183" y="874"/>
                  <a:pt x="183" y="874"/>
                </a:cubicBezTo>
                <a:cubicBezTo>
                  <a:pt x="183" y="874"/>
                  <a:pt x="183" y="874"/>
                  <a:pt x="183" y="874"/>
                </a:cubicBezTo>
                <a:cubicBezTo>
                  <a:pt x="182" y="874"/>
                  <a:pt x="181" y="874"/>
                  <a:pt x="180" y="874"/>
                </a:cubicBezTo>
                <a:cubicBezTo>
                  <a:pt x="179" y="875"/>
                  <a:pt x="178" y="875"/>
                  <a:pt x="178" y="875"/>
                </a:cubicBezTo>
                <a:cubicBezTo>
                  <a:pt x="177" y="875"/>
                  <a:pt x="177" y="874"/>
                  <a:pt x="176" y="874"/>
                </a:cubicBezTo>
                <a:cubicBezTo>
                  <a:pt x="177" y="873"/>
                  <a:pt x="177" y="872"/>
                  <a:pt x="178" y="872"/>
                </a:cubicBezTo>
                <a:cubicBezTo>
                  <a:pt x="179" y="871"/>
                  <a:pt x="179" y="870"/>
                  <a:pt x="180" y="869"/>
                </a:cubicBezTo>
                <a:cubicBezTo>
                  <a:pt x="180" y="869"/>
                  <a:pt x="180" y="869"/>
                  <a:pt x="180" y="869"/>
                </a:cubicBezTo>
                <a:cubicBezTo>
                  <a:pt x="180" y="869"/>
                  <a:pt x="180" y="869"/>
                  <a:pt x="180" y="869"/>
                </a:cubicBezTo>
                <a:cubicBezTo>
                  <a:pt x="179" y="868"/>
                  <a:pt x="179" y="868"/>
                  <a:pt x="179" y="867"/>
                </a:cubicBezTo>
                <a:cubicBezTo>
                  <a:pt x="178" y="867"/>
                  <a:pt x="178" y="867"/>
                  <a:pt x="178" y="867"/>
                </a:cubicBezTo>
                <a:cubicBezTo>
                  <a:pt x="178" y="867"/>
                  <a:pt x="178" y="867"/>
                  <a:pt x="178" y="867"/>
                </a:cubicBezTo>
                <a:cubicBezTo>
                  <a:pt x="177" y="867"/>
                  <a:pt x="176" y="867"/>
                  <a:pt x="175" y="867"/>
                </a:cubicBezTo>
                <a:cubicBezTo>
                  <a:pt x="174" y="867"/>
                  <a:pt x="173" y="867"/>
                  <a:pt x="172" y="867"/>
                </a:cubicBezTo>
                <a:cubicBezTo>
                  <a:pt x="172" y="866"/>
                  <a:pt x="172" y="866"/>
                  <a:pt x="172" y="865"/>
                </a:cubicBezTo>
                <a:cubicBezTo>
                  <a:pt x="172" y="865"/>
                  <a:pt x="173" y="864"/>
                  <a:pt x="174" y="864"/>
                </a:cubicBezTo>
                <a:cubicBezTo>
                  <a:pt x="175" y="863"/>
                  <a:pt x="176" y="862"/>
                  <a:pt x="176" y="862"/>
                </a:cubicBezTo>
                <a:cubicBezTo>
                  <a:pt x="176" y="862"/>
                  <a:pt x="176" y="862"/>
                  <a:pt x="176" y="862"/>
                </a:cubicBezTo>
                <a:cubicBezTo>
                  <a:pt x="176" y="861"/>
                  <a:pt x="176" y="861"/>
                  <a:pt x="176" y="861"/>
                </a:cubicBezTo>
                <a:cubicBezTo>
                  <a:pt x="176" y="861"/>
                  <a:pt x="176" y="860"/>
                  <a:pt x="176" y="859"/>
                </a:cubicBezTo>
                <a:cubicBezTo>
                  <a:pt x="176" y="859"/>
                  <a:pt x="176" y="859"/>
                  <a:pt x="176" y="859"/>
                </a:cubicBezTo>
                <a:cubicBezTo>
                  <a:pt x="176" y="859"/>
                  <a:pt x="176" y="859"/>
                  <a:pt x="176" y="859"/>
                </a:cubicBezTo>
                <a:cubicBezTo>
                  <a:pt x="175" y="859"/>
                  <a:pt x="174" y="858"/>
                  <a:pt x="172" y="858"/>
                </a:cubicBezTo>
                <a:cubicBezTo>
                  <a:pt x="172" y="858"/>
                  <a:pt x="171" y="858"/>
                  <a:pt x="170" y="858"/>
                </a:cubicBezTo>
                <a:cubicBezTo>
                  <a:pt x="170" y="857"/>
                  <a:pt x="170" y="857"/>
                  <a:pt x="170" y="857"/>
                </a:cubicBezTo>
                <a:cubicBezTo>
                  <a:pt x="170" y="856"/>
                  <a:pt x="170" y="856"/>
                  <a:pt x="170" y="856"/>
                </a:cubicBezTo>
                <a:cubicBezTo>
                  <a:pt x="170" y="855"/>
                  <a:pt x="171" y="855"/>
                  <a:pt x="172" y="855"/>
                </a:cubicBezTo>
                <a:cubicBezTo>
                  <a:pt x="173" y="854"/>
                  <a:pt x="174" y="854"/>
                  <a:pt x="175" y="854"/>
                </a:cubicBezTo>
                <a:cubicBezTo>
                  <a:pt x="175" y="853"/>
                  <a:pt x="175" y="853"/>
                  <a:pt x="175" y="853"/>
                </a:cubicBezTo>
                <a:cubicBezTo>
                  <a:pt x="175" y="853"/>
                  <a:pt x="175" y="853"/>
                  <a:pt x="175" y="853"/>
                </a:cubicBezTo>
                <a:cubicBezTo>
                  <a:pt x="175" y="853"/>
                  <a:pt x="176" y="852"/>
                  <a:pt x="176" y="851"/>
                </a:cubicBezTo>
                <a:cubicBezTo>
                  <a:pt x="176" y="851"/>
                  <a:pt x="176" y="851"/>
                  <a:pt x="176" y="851"/>
                </a:cubicBezTo>
                <a:cubicBezTo>
                  <a:pt x="175" y="851"/>
                  <a:pt x="175" y="851"/>
                  <a:pt x="175" y="851"/>
                </a:cubicBezTo>
                <a:cubicBezTo>
                  <a:pt x="175" y="850"/>
                  <a:pt x="174" y="850"/>
                  <a:pt x="173" y="849"/>
                </a:cubicBezTo>
                <a:cubicBezTo>
                  <a:pt x="172" y="849"/>
                  <a:pt x="171" y="848"/>
                  <a:pt x="170" y="848"/>
                </a:cubicBezTo>
                <a:cubicBezTo>
                  <a:pt x="171" y="847"/>
                  <a:pt x="171" y="847"/>
                  <a:pt x="171" y="846"/>
                </a:cubicBezTo>
                <a:cubicBezTo>
                  <a:pt x="172" y="846"/>
                  <a:pt x="173" y="846"/>
                  <a:pt x="173" y="846"/>
                </a:cubicBezTo>
                <a:cubicBezTo>
                  <a:pt x="175" y="846"/>
                  <a:pt x="176" y="846"/>
                  <a:pt x="177" y="845"/>
                </a:cubicBezTo>
                <a:cubicBezTo>
                  <a:pt x="177" y="845"/>
                  <a:pt x="177" y="845"/>
                  <a:pt x="177" y="845"/>
                </a:cubicBezTo>
                <a:cubicBezTo>
                  <a:pt x="177" y="845"/>
                  <a:pt x="177" y="845"/>
                  <a:pt x="177" y="845"/>
                </a:cubicBezTo>
                <a:cubicBezTo>
                  <a:pt x="177" y="845"/>
                  <a:pt x="178" y="844"/>
                  <a:pt x="178" y="843"/>
                </a:cubicBezTo>
                <a:cubicBezTo>
                  <a:pt x="178" y="843"/>
                  <a:pt x="178" y="843"/>
                  <a:pt x="178" y="843"/>
                </a:cubicBezTo>
                <a:cubicBezTo>
                  <a:pt x="178" y="843"/>
                  <a:pt x="178" y="843"/>
                  <a:pt x="178" y="843"/>
                </a:cubicBezTo>
                <a:cubicBezTo>
                  <a:pt x="177" y="842"/>
                  <a:pt x="176" y="841"/>
                  <a:pt x="176" y="841"/>
                </a:cubicBezTo>
                <a:cubicBezTo>
                  <a:pt x="175" y="840"/>
                  <a:pt x="174" y="839"/>
                  <a:pt x="174" y="839"/>
                </a:cubicBezTo>
                <a:cubicBezTo>
                  <a:pt x="174" y="838"/>
                  <a:pt x="175" y="838"/>
                  <a:pt x="175" y="837"/>
                </a:cubicBezTo>
                <a:cubicBezTo>
                  <a:pt x="176" y="837"/>
                  <a:pt x="177" y="837"/>
                  <a:pt x="177" y="838"/>
                </a:cubicBezTo>
                <a:cubicBezTo>
                  <a:pt x="179" y="838"/>
                  <a:pt x="180" y="838"/>
                  <a:pt x="181" y="838"/>
                </a:cubicBezTo>
                <a:cubicBezTo>
                  <a:pt x="181" y="838"/>
                  <a:pt x="181" y="838"/>
                  <a:pt x="181" y="838"/>
                </a:cubicBezTo>
                <a:cubicBezTo>
                  <a:pt x="181" y="838"/>
                  <a:pt x="181" y="838"/>
                  <a:pt x="181" y="838"/>
                </a:cubicBezTo>
                <a:cubicBezTo>
                  <a:pt x="182" y="837"/>
                  <a:pt x="182" y="837"/>
                  <a:pt x="183" y="836"/>
                </a:cubicBezTo>
                <a:cubicBezTo>
                  <a:pt x="183" y="836"/>
                  <a:pt x="183" y="836"/>
                  <a:pt x="183" y="836"/>
                </a:cubicBezTo>
                <a:cubicBezTo>
                  <a:pt x="183" y="836"/>
                  <a:pt x="183" y="836"/>
                  <a:pt x="183" y="836"/>
                </a:cubicBezTo>
                <a:cubicBezTo>
                  <a:pt x="182" y="835"/>
                  <a:pt x="182" y="834"/>
                  <a:pt x="181" y="833"/>
                </a:cubicBezTo>
                <a:cubicBezTo>
                  <a:pt x="181" y="833"/>
                  <a:pt x="180" y="832"/>
                  <a:pt x="180" y="831"/>
                </a:cubicBezTo>
                <a:cubicBezTo>
                  <a:pt x="181" y="831"/>
                  <a:pt x="181" y="830"/>
                  <a:pt x="182" y="830"/>
                </a:cubicBezTo>
                <a:cubicBezTo>
                  <a:pt x="182" y="830"/>
                  <a:pt x="183" y="830"/>
                  <a:pt x="184" y="831"/>
                </a:cubicBezTo>
                <a:cubicBezTo>
                  <a:pt x="185" y="831"/>
                  <a:pt x="186" y="832"/>
                  <a:pt x="187" y="832"/>
                </a:cubicBezTo>
                <a:cubicBezTo>
                  <a:pt x="187" y="832"/>
                  <a:pt x="187" y="832"/>
                  <a:pt x="187" y="832"/>
                </a:cubicBezTo>
                <a:cubicBezTo>
                  <a:pt x="187" y="832"/>
                  <a:pt x="187" y="832"/>
                  <a:pt x="187" y="832"/>
                </a:cubicBezTo>
                <a:cubicBezTo>
                  <a:pt x="188" y="832"/>
                  <a:pt x="189" y="831"/>
                  <a:pt x="189" y="831"/>
                </a:cubicBezTo>
                <a:cubicBezTo>
                  <a:pt x="189" y="831"/>
                  <a:pt x="189" y="831"/>
                  <a:pt x="189" y="831"/>
                </a:cubicBezTo>
                <a:cubicBezTo>
                  <a:pt x="189" y="831"/>
                  <a:pt x="189" y="831"/>
                  <a:pt x="189" y="831"/>
                </a:cubicBezTo>
                <a:cubicBezTo>
                  <a:pt x="189" y="830"/>
                  <a:pt x="189" y="829"/>
                  <a:pt x="189" y="828"/>
                </a:cubicBezTo>
                <a:cubicBezTo>
                  <a:pt x="189" y="827"/>
                  <a:pt x="188" y="826"/>
                  <a:pt x="188" y="825"/>
                </a:cubicBezTo>
                <a:cubicBezTo>
                  <a:pt x="189" y="825"/>
                  <a:pt x="190" y="825"/>
                  <a:pt x="190" y="824"/>
                </a:cubicBezTo>
                <a:cubicBezTo>
                  <a:pt x="191" y="825"/>
                  <a:pt x="192" y="825"/>
                  <a:pt x="192" y="826"/>
                </a:cubicBezTo>
                <a:cubicBezTo>
                  <a:pt x="193" y="827"/>
                  <a:pt x="194" y="827"/>
                  <a:pt x="195" y="828"/>
                </a:cubicBezTo>
                <a:cubicBezTo>
                  <a:pt x="195" y="828"/>
                  <a:pt x="195" y="828"/>
                  <a:pt x="195" y="828"/>
                </a:cubicBezTo>
                <a:cubicBezTo>
                  <a:pt x="195" y="828"/>
                  <a:pt x="195" y="828"/>
                  <a:pt x="195" y="828"/>
                </a:cubicBezTo>
                <a:cubicBezTo>
                  <a:pt x="196" y="828"/>
                  <a:pt x="197" y="827"/>
                  <a:pt x="197" y="827"/>
                </a:cubicBezTo>
                <a:cubicBezTo>
                  <a:pt x="197" y="827"/>
                  <a:pt x="197" y="827"/>
                  <a:pt x="197" y="827"/>
                </a:cubicBezTo>
                <a:cubicBezTo>
                  <a:pt x="197" y="827"/>
                  <a:pt x="197" y="827"/>
                  <a:pt x="197" y="827"/>
                </a:cubicBezTo>
                <a:cubicBezTo>
                  <a:pt x="198" y="826"/>
                  <a:pt x="198" y="825"/>
                  <a:pt x="198" y="824"/>
                </a:cubicBezTo>
                <a:cubicBezTo>
                  <a:pt x="198" y="823"/>
                  <a:pt x="198" y="822"/>
                  <a:pt x="198" y="822"/>
                </a:cubicBezTo>
                <a:cubicBezTo>
                  <a:pt x="199" y="822"/>
                  <a:pt x="200" y="821"/>
                  <a:pt x="200" y="821"/>
                </a:cubicBezTo>
                <a:cubicBezTo>
                  <a:pt x="201" y="822"/>
                  <a:pt x="201" y="823"/>
                  <a:pt x="202" y="823"/>
                </a:cubicBezTo>
                <a:cubicBezTo>
                  <a:pt x="202" y="824"/>
                  <a:pt x="203" y="825"/>
                  <a:pt x="203" y="826"/>
                </a:cubicBezTo>
                <a:cubicBezTo>
                  <a:pt x="203" y="826"/>
                  <a:pt x="203" y="826"/>
                  <a:pt x="203" y="826"/>
                </a:cubicBezTo>
                <a:cubicBezTo>
                  <a:pt x="204" y="826"/>
                  <a:pt x="204" y="826"/>
                  <a:pt x="204" y="826"/>
                </a:cubicBezTo>
                <a:cubicBezTo>
                  <a:pt x="204" y="826"/>
                  <a:pt x="205" y="826"/>
                  <a:pt x="206" y="826"/>
                </a:cubicBezTo>
                <a:cubicBezTo>
                  <a:pt x="206" y="826"/>
                  <a:pt x="206" y="826"/>
                  <a:pt x="206" y="826"/>
                </a:cubicBezTo>
                <a:cubicBezTo>
                  <a:pt x="206" y="826"/>
                  <a:pt x="206" y="826"/>
                  <a:pt x="206" y="826"/>
                </a:cubicBezTo>
                <a:cubicBezTo>
                  <a:pt x="207" y="825"/>
                  <a:pt x="207" y="824"/>
                  <a:pt x="208" y="823"/>
                </a:cubicBezTo>
                <a:cubicBezTo>
                  <a:pt x="208" y="822"/>
                  <a:pt x="208" y="821"/>
                  <a:pt x="209" y="821"/>
                </a:cubicBezTo>
                <a:cubicBezTo>
                  <a:pt x="209" y="821"/>
                  <a:pt x="210" y="821"/>
                  <a:pt x="211" y="821"/>
                </a:cubicBezTo>
                <a:cubicBezTo>
                  <a:pt x="211" y="822"/>
                  <a:pt x="211" y="822"/>
                  <a:pt x="212" y="823"/>
                </a:cubicBezTo>
                <a:cubicBezTo>
                  <a:pt x="212" y="824"/>
                  <a:pt x="212" y="825"/>
                  <a:pt x="212" y="826"/>
                </a:cubicBezTo>
                <a:cubicBezTo>
                  <a:pt x="212" y="826"/>
                  <a:pt x="212" y="826"/>
                  <a:pt x="212" y="826"/>
                </a:cubicBezTo>
                <a:cubicBezTo>
                  <a:pt x="213" y="826"/>
                  <a:pt x="213" y="826"/>
                  <a:pt x="213" y="826"/>
                </a:cubicBezTo>
                <a:cubicBezTo>
                  <a:pt x="213" y="826"/>
                  <a:pt x="214" y="827"/>
                  <a:pt x="215" y="827"/>
                </a:cubicBezTo>
                <a:cubicBezTo>
                  <a:pt x="215" y="827"/>
                  <a:pt x="215" y="827"/>
                  <a:pt x="215" y="827"/>
                </a:cubicBezTo>
                <a:cubicBezTo>
                  <a:pt x="215" y="827"/>
                  <a:pt x="215" y="827"/>
                  <a:pt x="215" y="827"/>
                </a:cubicBezTo>
                <a:cubicBezTo>
                  <a:pt x="216" y="826"/>
                  <a:pt x="217" y="825"/>
                  <a:pt x="217" y="824"/>
                </a:cubicBezTo>
                <a:cubicBezTo>
                  <a:pt x="218" y="824"/>
                  <a:pt x="219" y="823"/>
                  <a:pt x="219" y="823"/>
                </a:cubicBezTo>
                <a:cubicBezTo>
                  <a:pt x="220" y="823"/>
                  <a:pt x="220" y="823"/>
                  <a:pt x="221" y="823"/>
                </a:cubicBezTo>
                <a:cubicBezTo>
                  <a:pt x="221" y="824"/>
                  <a:pt x="221" y="825"/>
                  <a:pt x="221" y="826"/>
                </a:cubicBezTo>
                <a:cubicBezTo>
                  <a:pt x="221" y="827"/>
                  <a:pt x="221" y="828"/>
                  <a:pt x="221" y="829"/>
                </a:cubicBezTo>
                <a:cubicBezTo>
                  <a:pt x="221" y="829"/>
                  <a:pt x="221" y="829"/>
                  <a:pt x="221" y="829"/>
                </a:cubicBezTo>
                <a:cubicBezTo>
                  <a:pt x="221" y="829"/>
                  <a:pt x="221" y="829"/>
                  <a:pt x="221" y="829"/>
                </a:cubicBezTo>
                <a:cubicBezTo>
                  <a:pt x="222" y="829"/>
                  <a:pt x="223" y="830"/>
                  <a:pt x="223" y="830"/>
                </a:cubicBezTo>
                <a:cubicBezTo>
                  <a:pt x="223" y="830"/>
                  <a:pt x="223" y="830"/>
                  <a:pt x="223" y="830"/>
                </a:cubicBezTo>
                <a:cubicBezTo>
                  <a:pt x="224" y="830"/>
                  <a:pt x="224" y="830"/>
                  <a:pt x="224" y="830"/>
                </a:cubicBezTo>
                <a:cubicBezTo>
                  <a:pt x="224" y="830"/>
                  <a:pt x="225" y="829"/>
                  <a:pt x="226" y="828"/>
                </a:cubicBezTo>
                <a:cubicBezTo>
                  <a:pt x="227" y="828"/>
                  <a:pt x="228" y="827"/>
                  <a:pt x="228" y="827"/>
                </a:cubicBezTo>
                <a:cubicBezTo>
                  <a:pt x="229" y="827"/>
                  <a:pt x="230" y="828"/>
                  <a:pt x="230" y="828"/>
                </a:cubicBezTo>
                <a:cubicBezTo>
                  <a:pt x="230" y="829"/>
                  <a:pt x="230" y="830"/>
                  <a:pt x="229" y="830"/>
                </a:cubicBezTo>
                <a:cubicBezTo>
                  <a:pt x="229" y="831"/>
                  <a:pt x="229" y="833"/>
                  <a:pt x="228" y="833"/>
                </a:cubicBezTo>
                <a:cubicBezTo>
                  <a:pt x="228" y="833"/>
                  <a:pt x="228" y="833"/>
                  <a:pt x="228" y="833"/>
                </a:cubicBezTo>
                <a:cubicBezTo>
                  <a:pt x="228" y="834"/>
                  <a:pt x="228" y="834"/>
                  <a:pt x="228" y="834"/>
                </a:cubicBezTo>
                <a:cubicBezTo>
                  <a:pt x="229" y="834"/>
                  <a:pt x="230" y="835"/>
                  <a:pt x="230" y="835"/>
                </a:cubicBezTo>
                <a:cubicBezTo>
                  <a:pt x="230" y="835"/>
                  <a:pt x="230" y="835"/>
                  <a:pt x="230" y="835"/>
                </a:cubicBezTo>
                <a:cubicBezTo>
                  <a:pt x="230" y="835"/>
                  <a:pt x="230" y="835"/>
                  <a:pt x="230" y="835"/>
                </a:cubicBezTo>
                <a:cubicBezTo>
                  <a:pt x="231" y="835"/>
                  <a:pt x="233" y="835"/>
                  <a:pt x="234" y="834"/>
                </a:cubicBezTo>
                <a:cubicBezTo>
                  <a:pt x="234" y="834"/>
                  <a:pt x="235" y="834"/>
                  <a:pt x="236" y="834"/>
                </a:cubicBezTo>
                <a:cubicBezTo>
                  <a:pt x="237" y="834"/>
                  <a:pt x="237" y="835"/>
                  <a:pt x="237" y="835"/>
                </a:cubicBezTo>
                <a:cubicBezTo>
                  <a:pt x="237" y="836"/>
                  <a:pt x="236" y="837"/>
                  <a:pt x="236" y="837"/>
                </a:cubicBezTo>
                <a:cubicBezTo>
                  <a:pt x="235" y="838"/>
                  <a:pt x="234" y="839"/>
                  <a:pt x="234" y="840"/>
                </a:cubicBezTo>
                <a:cubicBezTo>
                  <a:pt x="234" y="840"/>
                  <a:pt x="234" y="840"/>
                  <a:pt x="234" y="840"/>
                </a:cubicBezTo>
                <a:cubicBezTo>
                  <a:pt x="234" y="840"/>
                  <a:pt x="234" y="840"/>
                  <a:pt x="234" y="840"/>
                </a:cubicBezTo>
                <a:cubicBezTo>
                  <a:pt x="234" y="841"/>
                  <a:pt x="235" y="841"/>
                  <a:pt x="235" y="842"/>
                </a:cubicBezTo>
                <a:cubicBezTo>
                  <a:pt x="235" y="842"/>
                  <a:pt x="235" y="842"/>
                  <a:pt x="235" y="842"/>
                </a:cubicBezTo>
                <a:cubicBezTo>
                  <a:pt x="235" y="842"/>
                  <a:pt x="235" y="842"/>
                  <a:pt x="235" y="842"/>
                </a:cubicBezTo>
                <a:cubicBezTo>
                  <a:pt x="236" y="842"/>
                  <a:pt x="238" y="842"/>
                  <a:pt x="239" y="842"/>
                </a:cubicBezTo>
                <a:cubicBezTo>
                  <a:pt x="240" y="842"/>
                  <a:pt x="241" y="842"/>
                  <a:pt x="241" y="842"/>
                </a:cubicBezTo>
                <a:cubicBezTo>
                  <a:pt x="242" y="843"/>
                  <a:pt x="242" y="843"/>
                  <a:pt x="242" y="844"/>
                </a:cubicBezTo>
                <a:cubicBezTo>
                  <a:pt x="242" y="844"/>
                  <a:pt x="241" y="845"/>
                  <a:pt x="240" y="845"/>
                </a:cubicBezTo>
                <a:cubicBezTo>
                  <a:pt x="239" y="846"/>
                  <a:pt x="238" y="847"/>
                  <a:pt x="238" y="847"/>
                </a:cubicBezTo>
                <a:cubicBezTo>
                  <a:pt x="237" y="847"/>
                  <a:pt x="237" y="847"/>
                  <a:pt x="237" y="847"/>
                </a:cubicBezTo>
                <a:cubicBezTo>
                  <a:pt x="237" y="847"/>
                  <a:pt x="237" y="847"/>
                  <a:pt x="237" y="847"/>
                </a:cubicBezTo>
                <a:cubicBezTo>
                  <a:pt x="238" y="848"/>
                  <a:pt x="238" y="849"/>
                  <a:pt x="238" y="850"/>
                </a:cubicBezTo>
                <a:cubicBezTo>
                  <a:pt x="238" y="850"/>
                  <a:pt x="238" y="850"/>
                  <a:pt x="238" y="850"/>
                </a:cubicBezTo>
                <a:cubicBezTo>
                  <a:pt x="238" y="850"/>
                  <a:pt x="238" y="850"/>
                  <a:pt x="238" y="850"/>
                </a:cubicBezTo>
                <a:cubicBezTo>
                  <a:pt x="239" y="850"/>
                  <a:pt x="240" y="850"/>
                  <a:pt x="241" y="851"/>
                </a:cubicBezTo>
                <a:cubicBezTo>
                  <a:pt x="242" y="851"/>
                  <a:pt x="243" y="851"/>
                  <a:pt x="244" y="851"/>
                </a:cubicBezTo>
                <a:close/>
                <a:moveTo>
                  <a:pt x="205" y="845"/>
                </a:moveTo>
                <a:cubicBezTo>
                  <a:pt x="205" y="846"/>
                  <a:pt x="205" y="846"/>
                  <a:pt x="205" y="846"/>
                </a:cubicBezTo>
                <a:cubicBezTo>
                  <a:pt x="205" y="846"/>
                  <a:pt x="205" y="846"/>
                  <a:pt x="205" y="846"/>
                </a:cubicBezTo>
                <a:cubicBezTo>
                  <a:pt x="206" y="846"/>
                  <a:pt x="206" y="846"/>
                  <a:pt x="206" y="846"/>
                </a:cubicBezTo>
                <a:cubicBezTo>
                  <a:pt x="207" y="846"/>
                  <a:pt x="209" y="846"/>
                  <a:pt x="210" y="846"/>
                </a:cubicBezTo>
                <a:cubicBezTo>
                  <a:pt x="210" y="846"/>
                  <a:pt x="210" y="846"/>
                  <a:pt x="210" y="846"/>
                </a:cubicBezTo>
                <a:cubicBezTo>
                  <a:pt x="210" y="846"/>
                  <a:pt x="210" y="846"/>
                  <a:pt x="210" y="846"/>
                </a:cubicBezTo>
                <a:cubicBezTo>
                  <a:pt x="214" y="842"/>
                  <a:pt x="220" y="838"/>
                  <a:pt x="225" y="837"/>
                </a:cubicBezTo>
                <a:cubicBezTo>
                  <a:pt x="226" y="837"/>
                  <a:pt x="226" y="837"/>
                  <a:pt x="226" y="837"/>
                </a:cubicBezTo>
                <a:cubicBezTo>
                  <a:pt x="225" y="837"/>
                  <a:pt x="225" y="837"/>
                  <a:pt x="225" y="837"/>
                </a:cubicBezTo>
                <a:cubicBezTo>
                  <a:pt x="223" y="834"/>
                  <a:pt x="219" y="832"/>
                  <a:pt x="215" y="831"/>
                </a:cubicBezTo>
                <a:cubicBezTo>
                  <a:pt x="215" y="831"/>
                  <a:pt x="215" y="831"/>
                  <a:pt x="215" y="831"/>
                </a:cubicBezTo>
                <a:cubicBezTo>
                  <a:pt x="215" y="831"/>
                  <a:pt x="215" y="831"/>
                  <a:pt x="215" y="831"/>
                </a:cubicBezTo>
                <a:cubicBezTo>
                  <a:pt x="211" y="833"/>
                  <a:pt x="206" y="839"/>
                  <a:pt x="205" y="845"/>
                </a:cubicBezTo>
                <a:close/>
                <a:moveTo>
                  <a:pt x="210" y="851"/>
                </a:moveTo>
                <a:cubicBezTo>
                  <a:pt x="209" y="850"/>
                  <a:pt x="208" y="850"/>
                  <a:pt x="207" y="850"/>
                </a:cubicBezTo>
                <a:cubicBezTo>
                  <a:pt x="205" y="850"/>
                  <a:pt x="204" y="851"/>
                  <a:pt x="203" y="852"/>
                </a:cubicBezTo>
                <a:cubicBezTo>
                  <a:pt x="202" y="853"/>
                  <a:pt x="202" y="856"/>
                  <a:pt x="204" y="858"/>
                </a:cubicBezTo>
                <a:cubicBezTo>
                  <a:pt x="205" y="858"/>
                  <a:pt x="206" y="859"/>
                  <a:pt x="207" y="859"/>
                </a:cubicBezTo>
                <a:cubicBezTo>
                  <a:pt x="208" y="859"/>
                  <a:pt x="210" y="858"/>
                  <a:pt x="210" y="857"/>
                </a:cubicBezTo>
                <a:cubicBezTo>
                  <a:pt x="211" y="856"/>
                  <a:pt x="212" y="855"/>
                  <a:pt x="212" y="854"/>
                </a:cubicBezTo>
                <a:cubicBezTo>
                  <a:pt x="212" y="853"/>
                  <a:pt x="211" y="852"/>
                  <a:pt x="210" y="851"/>
                </a:cubicBezTo>
                <a:close/>
                <a:moveTo>
                  <a:pt x="198" y="849"/>
                </a:moveTo>
                <a:cubicBezTo>
                  <a:pt x="199" y="850"/>
                  <a:pt x="199" y="850"/>
                  <a:pt x="199" y="850"/>
                </a:cubicBezTo>
                <a:cubicBezTo>
                  <a:pt x="199" y="849"/>
                  <a:pt x="199" y="849"/>
                  <a:pt x="199" y="849"/>
                </a:cubicBezTo>
                <a:cubicBezTo>
                  <a:pt x="200" y="848"/>
                  <a:pt x="201" y="847"/>
                  <a:pt x="202" y="847"/>
                </a:cubicBezTo>
                <a:cubicBezTo>
                  <a:pt x="202" y="847"/>
                  <a:pt x="202" y="847"/>
                  <a:pt x="202" y="847"/>
                </a:cubicBezTo>
                <a:cubicBezTo>
                  <a:pt x="202" y="846"/>
                  <a:pt x="202" y="846"/>
                  <a:pt x="202" y="846"/>
                </a:cubicBezTo>
                <a:cubicBezTo>
                  <a:pt x="202" y="841"/>
                  <a:pt x="204" y="834"/>
                  <a:pt x="206" y="830"/>
                </a:cubicBezTo>
                <a:cubicBezTo>
                  <a:pt x="207" y="830"/>
                  <a:pt x="207" y="830"/>
                  <a:pt x="207" y="830"/>
                </a:cubicBezTo>
                <a:cubicBezTo>
                  <a:pt x="206" y="830"/>
                  <a:pt x="206" y="830"/>
                  <a:pt x="206" y="830"/>
                </a:cubicBezTo>
                <a:cubicBezTo>
                  <a:pt x="206" y="830"/>
                  <a:pt x="205" y="830"/>
                  <a:pt x="205" y="830"/>
                </a:cubicBezTo>
                <a:cubicBezTo>
                  <a:pt x="201" y="830"/>
                  <a:pt x="198" y="831"/>
                  <a:pt x="195" y="833"/>
                </a:cubicBezTo>
                <a:cubicBezTo>
                  <a:pt x="195" y="833"/>
                  <a:pt x="195" y="833"/>
                  <a:pt x="195" y="833"/>
                </a:cubicBezTo>
                <a:cubicBezTo>
                  <a:pt x="194" y="833"/>
                  <a:pt x="194" y="833"/>
                  <a:pt x="194" y="833"/>
                </a:cubicBezTo>
                <a:cubicBezTo>
                  <a:pt x="193" y="837"/>
                  <a:pt x="194" y="844"/>
                  <a:pt x="198" y="849"/>
                </a:cubicBezTo>
                <a:close/>
                <a:moveTo>
                  <a:pt x="181" y="847"/>
                </a:moveTo>
                <a:cubicBezTo>
                  <a:pt x="181" y="847"/>
                  <a:pt x="181" y="847"/>
                  <a:pt x="181" y="847"/>
                </a:cubicBezTo>
                <a:cubicBezTo>
                  <a:pt x="183" y="851"/>
                  <a:pt x="190" y="855"/>
                  <a:pt x="197" y="856"/>
                </a:cubicBezTo>
                <a:cubicBezTo>
                  <a:pt x="197" y="856"/>
                  <a:pt x="197" y="856"/>
                  <a:pt x="197" y="856"/>
                </a:cubicBezTo>
                <a:cubicBezTo>
                  <a:pt x="197" y="856"/>
                  <a:pt x="197" y="856"/>
                  <a:pt x="197" y="856"/>
                </a:cubicBezTo>
                <a:cubicBezTo>
                  <a:pt x="197" y="856"/>
                  <a:pt x="197" y="855"/>
                  <a:pt x="197" y="855"/>
                </a:cubicBezTo>
                <a:cubicBezTo>
                  <a:pt x="197" y="854"/>
                  <a:pt x="197" y="853"/>
                  <a:pt x="198" y="852"/>
                </a:cubicBezTo>
                <a:cubicBezTo>
                  <a:pt x="198" y="852"/>
                  <a:pt x="198" y="852"/>
                  <a:pt x="198" y="852"/>
                </a:cubicBezTo>
                <a:cubicBezTo>
                  <a:pt x="197" y="852"/>
                  <a:pt x="197" y="852"/>
                  <a:pt x="197" y="852"/>
                </a:cubicBezTo>
                <a:cubicBezTo>
                  <a:pt x="193" y="848"/>
                  <a:pt x="189" y="842"/>
                  <a:pt x="188" y="838"/>
                </a:cubicBezTo>
                <a:cubicBezTo>
                  <a:pt x="188" y="837"/>
                  <a:pt x="188" y="837"/>
                  <a:pt x="188" y="837"/>
                </a:cubicBezTo>
                <a:cubicBezTo>
                  <a:pt x="187" y="838"/>
                  <a:pt x="187" y="838"/>
                  <a:pt x="187" y="838"/>
                </a:cubicBezTo>
                <a:cubicBezTo>
                  <a:pt x="185" y="840"/>
                  <a:pt x="182" y="843"/>
                  <a:pt x="181" y="847"/>
                </a:cubicBezTo>
                <a:close/>
                <a:moveTo>
                  <a:pt x="188" y="866"/>
                </a:moveTo>
                <a:cubicBezTo>
                  <a:pt x="193" y="866"/>
                  <a:pt x="198" y="864"/>
                  <a:pt x="201" y="862"/>
                </a:cubicBezTo>
                <a:cubicBezTo>
                  <a:pt x="202" y="862"/>
                  <a:pt x="202" y="862"/>
                  <a:pt x="202" y="862"/>
                </a:cubicBezTo>
                <a:cubicBezTo>
                  <a:pt x="201" y="862"/>
                  <a:pt x="201" y="862"/>
                  <a:pt x="201" y="862"/>
                </a:cubicBezTo>
                <a:cubicBezTo>
                  <a:pt x="200" y="861"/>
                  <a:pt x="199" y="860"/>
                  <a:pt x="198" y="859"/>
                </a:cubicBezTo>
                <a:cubicBezTo>
                  <a:pt x="198" y="859"/>
                  <a:pt x="198" y="859"/>
                  <a:pt x="198" y="859"/>
                </a:cubicBezTo>
                <a:cubicBezTo>
                  <a:pt x="198" y="859"/>
                  <a:pt x="198" y="859"/>
                  <a:pt x="198" y="859"/>
                </a:cubicBezTo>
                <a:cubicBezTo>
                  <a:pt x="193" y="859"/>
                  <a:pt x="185" y="857"/>
                  <a:pt x="180" y="855"/>
                </a:cubicBezTo>
                <a:cubicBezTo>
                  <a:pt x="180" y="855"/>
                  <a:pt x="180" y="855"/>
                  <a:pt x="180" y="855"/>
                </a:cubicBezTo>
                <a:cubicBezTo>
                  <a:pt x="180" y="855"/>
                  <a:pt x="180" y="855"/>
                  <a:pt x="180" y="855"/>
                </a:cubicBezTo>
                <a:cubicBezTo>
                  <a:pt x="180" y="855"/>
                  <a:pt x="180" y="856"/>
                  <a:pt x="180" y="856"/>
                </a:cubicBezTo>
                <a:cubicBezTo>
                  <a:pt x="180" y="859"/>
                  <a:pt x="181" y="863"/>
                  <a:pt x="183" y="866"/>
                </a:cubicBezTo>
                <a:cubicBezTo>
                  <a:pt x="183" y="866"/>
                  <a:pt x="183" y="866"/>
                  <a:pt x="183" y="866"/>
                </a:cubicBezTo>
                <a:cubicBezTo>
                  <a:pt x="183" y="866"/>
                  <a:pt x="183" y="866"/>
                  <a:pt x="183" y="866"/>
                </a:cubicBezTo>
                <a:cubicBezTo>
                  <a:pt x="185" y="866"/>
                  <a:pt x="186" y="866"/>
                  <a:pt x="188" y="866"/>
                </a:cubicBezTo>
                <a:close/>
                <a:moveTo>
                  <a:pt x="209" y="863"/>
                </a:moveTo>
                <a:cubicBezTo>
                  <a:pt x="209" y="863"/>
                  <a:pt x="209" y="863"/>
                  <a:pt x="209" y="863"/>
                </a:cubicBezTo>
                <a:cubicBezTo>
                  <a:pt x="208" y="863"/>
                  <a:pt x="208" y="863"/>
                  <a:pt x="208" y="863"/>
                </a:cubicBezTo>
                <a:cubicBezTo>
                  <a:pt x="207" y="863"/>
                  <a:pt x="206" y="863"/>
                  <a:pt x="204" y="863"/>
                </a:cubicBezTo>
                <a:cubicBezTo>
                  <a:pt x="204" y="863"/>
                  <a:pt x="204" y="863"/>
                  <a:pt x="204" y="863"/>
                </a:cubicBezTo>
                <a:cubicBezTo>
                  <a:pt x="204" y="863"/>
                  <a:pt x="204" y="863"/>
                  <a:pt x="204" y="863"/>
                </a:cubicBezTo>
                <a:cubicBezTo>
                  <a:pt x="200" y="867"/>
                  <a:pt x="193" y="871"/>
                  <a:pt x="188" y="872"/>
                </a:cubicBezTo>
                <a:cubicBezTo>
                  <a:pt x="188" y="872"/>
                  <a:pt x="188" y="872"/>
                  <a:pt x="188" y="872"/>
                </a:cubicBezTo>
                <a:cubicBezTo>
                  <a:pt x="188" y="872"/>
                  <a:pt x="188" y="872"/>
                  <a:pt x="188" y="872"/>
                </a:cubicBezTo>
                <a:cubicBezTo>
                  <a:pt x="191" y="875"/>
                  <a:pt x="195" y="877"/>
                  <a:pt x="198" y="878"/>
                </a:cubicBezTo>
                <a:cubicBezTo>
                  <a:pt x="199" y="878"/>
                  <a:pt x="199" y="878"/>
                  <a:pt x="199" y="878"/>
                </a:cubicBezTo>
                <a:cubicBezTo>
                  <a:pt x="199" y="878"/>
                  <a:pt x="199" y="878"/>
                  <a:pt x="199" y="878"/>
                </a:cubicBezTo>
                <a:cubicBezTo>
                  <a:pt x="203" y="876"/>
                  <a:pt x="208" y="870"/>
                  <a:pt x="209" y="863"/>
                </a:cubicBezTo>
                <a:close/>
                <a:moveTo>
                  <a:pt x="215" y="860"/>
                </a:moveTo>
                <a:cubicBezTo>
                  <a:pt x="215" y="859"/>
                  <a:pt x="215" y="859"/>
                  <a:pt x="215" y="859"/>
                </a:cubicBezTo>
                <a:cubicBezTo>
                  <a:pt x="215" y="860"/>
                  <a:pt x="215" y="860"/>
                  <a:pt x="215" y="860"/>
                </a:cubicBezTo>
                <a:cubicBezTo>
                  <a:pt x="214" y="861"/>
                  <a:pt x="213" y="862"/>
                  <a:pt x="212" y="862"/>
                </a:cubicBezTo>
                <a:cubicBezTo>
                  <a:pt x="211" y="862"/>
                  <a:pt x="211" y="862"/>
                  <a:pt x="211" y="862"/>
                </a:cubicBezTo>
                <a:cubicBezTo>
                  <a:pt x="211" y="862"/>
                  <a:pt x="211" y="862"/>
                  <a:pt x="211" y="862"/>
                </a:cubicBezTo>
                <a:cubicBezTo>
                  <a:pt x="212" y="867"/>
                  <a:pt x="210" y="875"/>
                  <a:pt x="207" y="878"/>
                </a:cubicBezTo>
                <a:cubicBezTo>
                  <a:pt x="207" y="879"/>
                  <a:pt x="207" y="879"/>
                  <a:pt x="207" y="879"/>
                </a:cubicBezTo>
                <a:cubicBezTo>
                  <a:pt x="208" y="879"/>
                  <a:pt x="208" y="879"/>
                  <a:pt x="208" y="879"/>
                </a:cubicBezTo>
                <a:cubicBezTo>
                  <a:pt x="208" y="879"/>
                  <a:pt x="208" y="879"/>
                  <a:pt x="209" y="879"/>
                </a:cubicBezTo>
                <a:cubicBezTo>
                  <a:pt x="212" y="879"/>
                  <a:pt x="216" y="878"/>
                  <a:pt x="219" y="876"/>
                </a:cubicBezTo>
                <a:cubicBezTo>
                  <a:pt x="219" y="876"/>
                  <a:pt x="219" y="876"/>
                  <a:pt x="219" y="876"/>
                </a:cubicBezTo>
                <a:cubicBezTo>
                  <a:pt x="219" y="876"/>
                  <a:pt x="219" y="876"/>
                  <a:pt x="219" y="876"/>
                </a:cubicBezTo>
                <a:cubicBezTo>
                  <a:pt x="221" y="872"/>
                  <a:pt x="220" y="865"/>
                  <a:pt x="215" y="860"/>
                </a:cubicBezTo>
                <a:close/>
                <a:moveTo>
                  <a:pt x="233" y="862"/>
                </a:moveTo>
                <a:cubicBezTo>
                  <a:pt x="233" y="862"/>
                  <a:pt x="233" y="862"/>
                  <a:pt x="233" y="862"/>
                </a:cubicBezTo>
                <a:cubicBezTo>
                  <a:pt x="230" y="858"/>
                  <a:pt x="224" y="854"/>
                  <a:pt x="217" y="853"/>
                </a:cubicBezTo>
                <a:cubicBezTo>
                  <a:pt x="216" y="853"/>
                  <a:pt x="216" y="853"/>
                  <a:pt x="216" y="853"/>
                </a:cubicBezTo>
                <a:cubicBezTo>
                  <a:pt x="217" y="853"/>
                  <a:pt x="217" y="853"/>
                  <a:pt x="217" y="853"/>
                </a:cubicBezTo>
                <a:cubicBezTo>
                  <a:pt x="217" y="853"/>
                  <a:pt x="217" y="854"/>
                  <a:pt x="217" y="854"/>
                </a:cubicBezTo>
                <a:cubicBezTo>
                  <a:pt x="217" y="855"/>
                  <a:pt x="217" y="856"/>
                  <a:pt x="216" y="857"/>
                </a:cubicBezTo>
                <a:cubicBezTo>
                  <a:pt x="216" y="857"/>
                  <a:pt x="216" y="857"/>
                  <a:pt x="216" y="857"/>
                </a:cubicBezTo>
                <a:cubicBezTo>
                  <a:pt x="216" y="857"/>
                  <a:pt x="216" y="857"/>
                  <a:pt x="216" y="857"/>
                </a:cubicBezTo>
                <a:cubicBezTo>
                  <a:pt x="220" y="861"/>
                  <a:pt x="225" y="867"/>
                  <a:pt x="226" y="871"/>
                </a:cubicBezTo>
                <a:cubicBezTo>
                  <a:pt x="226" y="872"/>
                  <a:pt x="226" y="872"/>
                  <a:pt x="226" y="872"/>
                </a:cubicBezTo>
                <a:cubicBezTo>
                  <a:pt x="227" y="871"/>
                  <a:pt x="227" y="871"/>
                  <a:pt x="227" y="871"/>
                </a:cubicBezTo>
                <a:cubicBezTo>
                  <a:pt x="229" y="869"/>
                  <a:pt x="231" y="865"/>
                  <a:pt x="233" y="862"/>
                </a:cubicBezTo>
                <a:close/>
                <a:moveTo>
                  <a:pt x="234" y="853"/>
                </a:moveTo>
                <a:cubicBezTo>
                  <a:pt x="234" y="850"/>
                  <a:pt x="233" y="846"/>
                  <a:pt x="231" y="843"/>
                </a:cubicBezTo>
                <a:cubicBezTo>
                  <a:pt x="231" y="843"/>
                  <a:pt x="231" y="843"/>
                  <a:pt x="231" y="843"/>
                </a:cubicBezTo>
                <a:cubicBezTo>
                  <a:pt x="231" y="843"/>
                  <a:pt x="231" y="843"/>
                  <a:pt x="231" y="843"/>
                </a:cubicBezTo>
                <a:cubicBezTo>
                  <a:pt x="229" y="843"/>
                  <a:pt x="227" y="843"/>
                  <a:pt x="225" y="843"/>
                </a:cubicBezTo>
                <a:cubicBezTo>
                  <a:pt x="221" y="843"/>
                  <a:pt x="216" y="844"/>
                  <a:pt x="213" y="847"/>
                </a:cubicBezTo>
                <a:cubicBezTo>
                  <a:pt x="212" y="847"/>
                  <a:pt x="212" y="847"/>
                  <a:pt x="212" y="847"/>
                </a:cubicBezTo>
                <a:cubicBezTo>
                  <a:pt x="213" y="847"/>
                  <a:pt x="213" y="847"/>
                  <a:pt x="213" y="847"/>
                </a:cubicBezTo>
                <a:cubicBezTo>
                  <a:pt x="214" y="848"/>
                  <a:pt x="215" y="849"/>
                  <a:pt x="215" y="850"/>
                </a:cubicBezTo>
                <a:cubicBezTo>
                  <a:pt x="216" y="850"/>
                  <a:pt x="216" y="850"/>
                  <a:pt x="216" y="850"/>
                </a:cubicBezTo>
                <a:cubicBezTo>
                  <a:pt x="216" y="850"/>
                  <a:pt x="216" y="850"/>
                  <a:pt x="216" y="850"/>
                </a:cubicBezTo>
                <a:cubicBezTo>
                  <a:pt x="221" y="850"/>
                  <a:pt x="229" y="851"/>
                  <a:pt x="233" y="854"/>
                </a:cubicBezTo>
                <a:cubicBezTo>
                  <a:pt x="234" y="854"/>
                  <a:pt x="234" y="854"/>
                  <a:pt x="234" y="854"/>
                </a:cubicBezTo>
                <a:cubicBezTo>
                  <a:pt x="234" y="854"/>
                  <a:pt x="234" y="854"/>
                  <a:pt x="234" y="854"/>
                </a:cubicBezTo>
                <a:cubicBezTo>
                  <a:pt x="234" y="853"/>
                  <a:pt x="234" y="853"/>
                  <a:pt x="234" y="853"/>
                </a:cubicBezTo>
                <a:close/>
                <a:moveTo>
                  <a:pt x="431" y="101"/>
                </a:moveTo>
                <a:cubicBezTo>
                  <a:pt x="431" y="101"/>
                  <a:pt x="431" y="102"/>
                  <a:pt x="431" y="103"/>
                </a:cubicBezTo>
                <a:cubicBezTo>
                  <a:pt x="431" y="104"/>
                  <a:pt x="431" y="105"/>
                  <a:pt x="431" y="106"/>
                </a:cubicBezTo>
                <a:cubicBezTo>
                  <a:pt x="429" y="106"/>
                  <a:pt x="427" y="107"/>
                  <a:pt x="425" y="108"/>
                </a:cubicBezTo>
                <a:cubicBezTo>
                  <a:pt x="423" y="109"/>
                  <a:pt x="420" y="110"/>
                  <a:pt x="418" y="111"/>
                </a:cubicBezTo>
                <a:cubicBezTo>
                  <a:pt x="418" y="111"/>
                  <a:pt x="418" y="111"/>
                  <a:pt x="418" y="111"/>
                </a:cubicBezTo>
                <a:cubicBezTo>
                  <a:pt x="418" y="111"/>
                  <a:pt x="418" y="111"/>
                  <a:pt x="418" y="111"/>
                </a:cubicBezTo>
                <a:cubicBezTo>
                  <a:pt x="418" y="113"/>
                  <a:pt x="418" y="115"/>
                  <a:pt x="417" y="117"/>
                </a:cubicBezTo>
                <a:cubicBezTo>
                  <a:pt x="417" y="117"/>
                  <a:pt x="417" y="117"/>
                  <a:pt x="417" y="117"/>
                </a:cubicBezTo>
                <a:cubicBezTo>
                  <a:pt x="418" y="117"/>
                  <a:pt x="418" y="117"/>
                  <a:pt x="418" y="117"/>
                </a:cubicBezTo>
                <a:cubicBezTo>
                  <a:pt x="420" y="119"/>
                  <a:pt x="422" y="120"/>
                  <a:pt x="425" y="121"/>
                </a:cubicBezTo>
                <a:cubicBezTo>
                  <a:pt x="427" y="122"/>
                  <a:pt x="428" y="123"/>
                  <a:pt x="430" y="124"/>
                </a:cubicBezTo>
                <a:cubicBezTo>
                  <a:pt x="430" y="125"/>
                  <a:pt x="429" y="127"/>
                  <a:pt x="429" y="129"/>
                </a:cubicBezTo>
                <a:cubicBezTo>
                  <a:pt x="427" y="129"/>
                  <a:pt x="425" y="129"/>
                  <a:pt x="423" y="129"/>
                </a:cubicBezTo>
                <a:cubicBezTo>
                  <a:pt x="420" y="129"/>
                  <a:pt x="417" y="130"/>
                  <a:pt x="415" y="130"/>
                </a:cubicBezTo>
                <a:cubicBezTo>
                  <a:pt x="414" y="130"/>
                  <a:pt x="414" y="130"/>
                  <a:pt x="414" y="130"/>
                </a:cubicBezTo>
                <a:cubicBezTo>
                  <a:pt x="414" y="131"/>
                  <a:pt x="414" y="131"/>
                  <a:pt x="414" y="131"/>
                </a:cubicBezTo>
                <a:cubicBezTo>
                  <a:pt x="414" y="132"/>
                  <a:pt x="413" y="134"/>
                  <a:pt x="412" y="136"/>
                </a:cubicBezTo>
                <a:cubicBezTo>
                  <a:pt x="412" y="136"/>
                  <a:pt x="412" y="136"/>
                  <a:pt x="412" y="136"/>
                </a:cubicBezTo>
                <a:cubicBezTo>
                  <a:pt x="412" y="136"/>
                  <a:pt x="412" y="136"/>
                  <a:pt x="412" y="136"/>
                </a:cubicBezTo>
                <a:cubicBezTo>
                  <a:pt x="414" y="138"/>
                  <a:pt x="416" y="140"/>
                  <a:pt x="418" y="142"/>
                </a:cubicBezTo>
                <a:cubicBezTo>
                  <a:pt x="420" y="143"/>
                  <a:pt x="421" y="145"/>
                  <a:pt x="422" y="146"/>
                </a:cubicBezTo>
                <a:cubicBezTo>
                  <a:pt x="421" y="147"/>
                  <a:pt x="421" y="149"/>
                  <a:pt x="420" y="150"/>
                </a:cubicBezTo>
                <a:cubicBezTo>
                  <a:pt x="418" y="150"/>
                  <a:pt x="416" y="150"/>
                  <a:pt x="414" y="149"/>
                </a:cubicBezTo>
                <a:cubicBezTo>
                  <a:pt x="411" y="149"/>
                  <a:pt x="408" y="148"/>
                  <a:pt x="406" y="148"/>
                </a:cubicBezTo>
                <a:cubicBezTo>
                  <a:pt x="405" y="148"/>
                  <a:pt x="405" y="148"/>
                  <a:pt x="405" y="148"/>
                </a:cubicBezTo>
                <a:cubicBezTo>
                  <a:pt x="405" y="148"/>
                  <a:pt x="405" y="148"/>
                  <a:pt x="405" y="148"/>
                </a:cubicBezTo>
                <a:cubicBezTo>
                  <a:pt x="404" y="150"/>
                  <a:pt x="403" y="151"/>
                  <a:pt x="401" y="153"/>
                </a:cubicBezTo>
                <a:cubicBezTo>
                  <a:pt x="401" y="153"/>
                  <a:pt x="401" y="153"/>
                  <a:pt x="401" y="153"/>
                </a:cubicBezTo>
                <a:cubicBezTo>
                  <a:pt x="401" y="153"/>
                  <a:pt x="401" y="153"/>
                  <a:pt x="401" y="153"/>
                </a:cubicBezTo>
                <a:cubicBezTo>
                  <a:pt x="402" y="155"/>
                  <a:pt x="404" y="158"/>
                  <a:pt x="405" y="160"/>
                </a:cubicBezTo>
                <a:cubicBezTo>
                  <a:pt x="406" y="162"/>
                  <a:pt x="407" y="163"/>
                  <a:pt x="408" y="165"/>
                </a:cubicBezTo>
                <a:cubicBezTo>
                  <a:pt x="407" y="166"/>
                  <a:pt x="405" y="167"/>
                  <a:pt x="404" y="168"/>
                </a:cubicBezTo>
                <a:cubicBezTo>
                  <a:pt x="403" y="168"/>
                  <a:pt x="401" y="167"/>
                  <a:pt x="399" y="166"/>
                </a:cubicBezTo>
                <a:cubicBezTo>
                  <a:pt x="396" y="165"/>
                  <a:pt x="394" y="164"/>
                  <a:pt x="391" y="163"/>
                </a:cubicBezTo>
                <a:cubicBezTo>
                  <a:pt x="391" y="163"/>
                  <a:pt x="391" y="163"/>
                  <a:pt x="391" y="163"/>
                </a:cubicBezTo>
                <a:cubicBezTo>
                  <a:pt x="391" y="163"/>
                  <a:pt x="391" y="163"/>
                  <a:pt x="391" y="163"/>
                </a:cubicBezTo>
                <a:cubicBezTo>
                  <a:pt x="389" y="164"/>
                  <a:pt x="388" y="165"/>
                  <a:pt x="386" y="166"/>
                </a:cubicBezTo>
                <a:cubicBezTo>
                  <a:pt x="386" y="167"/>
                  <a:pt x="386" y="167"/>
                  <a:pt x="386" y="167"/>
                </a:cubicBezTo>
                <a:cubicBezTo>
                  <a:pt x="386" y="167"/>
                  <a:pt x="386" y="167"/>
                  <a:pt x="386" y="167"/>
                </a:cubicBezTo>
                <a:cubicBezTo>
                  <a:pt x="386" y="169"/>
                  <a:pt x="386" y="172"/>
                  <a:pt x="387" y="174"/>
                </a:cubicBezTo>
                <a:cubicBezTo>
                  <a:pt x="388" y="176"/>
                  <a:pt x="388" y="178"/>
                  <a:pt x="388" y="180"/>
                </a:cubicBezTo>
                <a:cubicBezTo>
                  <a:pt x="387" y="180"/>
                  <a:pt x="385" y="181"/>
                  <a:pt x="384" y="182"/>
                </a:cubicBezTo>
                <a:cubicBezTo>
                  <a:pt x="382" y="181"/>
                  <a:pt x="381" y="180"/>
                  <a:pt x="379" y="178"/>
                </a:cubicBezTo>
                <a:cubicBezTo>
                  <a:pt x="377" y="177"/>
                  <a:pt x="375" y="175"/>
                  <a:pt x="373" y="173"/>
                </a:cubicBezTo>
                <a:cubicBezTo>
                  <a:pt x="373" y="173"/>
                  <a:pt x="373" y="173"/>
                  <a:pt x="373" y="173"/>
                </a:cubicBezTo>
                <a:cubicBezTo>
                  <a:pt x="372" y="173"/>
                  <a:pt x="372" y="173"/>
                  <a:pt x="372" y="173"/>
                </a:cubicBezTo>
                <a:cubicBezTo>
                  <a:pt x="370" y="174"/>
                  <a:pt x="369" y="175"/>
                  <a:pt x="367" y="175"/>
                </a:cubicBezTo>
                <a:cubicBezTo>
                  <a:pt x="366" y="175"/>
                  <a:pt x="366" y="175"/>
                  <a:pt x="366" y="175"/>
                </a:cubicBezTo>
                <a:cubicBezTo>
                  <a:pt x="366" y="176"/>
                  <a:pt x="366" y="176"/>
                  <a:pt x="366" y="176"/>
                </a:cubicBezTo>
                <a:cubicBezTo>
                  <a:pt x="366" y="178"/>
                  <a:pt x="366" y="181"/>
                  <a:pt x="365" y="183"/>
                </a:cubicBezTo>
                <a:cubicBezTo>
                  <a:pt x="365" y="185"/>
                  <a:pt x="365" y="187"/>
                  <a:pt x="365" y="189"/>
                </a:cubicBezTo>
                <a:cubicBezTo>
                  <a:pt x="363" y="189"/>
                  <a:pt x="361" y="190"/>
                  <a:pt x="360" y="190"/>
                </a:cubicBezTo>
                <a:cubicBezTo>
                  <a:pt x="359" y="188"/>
                  <a:pt x="358" y="187"/>
                  <a:pt x="357" y="185"/>
                </a:cubicBezTo>
                <a:cubicBezTo>
                  <a:pt x="355" y="183"/>
                  <a:pt x="354" y="181"/>
                  <a:pt x="352" y="179"/>
                </a:cubicBezTo>
                <a:cubicBezTo>
                  <a:pt x="352" y="178"/>
                  <a:pt x="352" y="178"/>
                  <a:pt x="352" y="178"/>
                </a:cubicBezTo>
                <a:cubicBezTo>
                  <a:pt x="351" y="179"/>
                  <a:pt x="351" y="179"/>
                  <a:pt x="351" y="179"/>
                </a:cubicBezTo>
                <a:cubicBezTo>
                  <a:pt x="350" y="179"/>
                  <a:pt x="347" y="179"/>
                  <a:pt x="345" y="179"/>
                </a:cubicBezTo>
                <a:cubicBezTo>
                  <a:pt x="345" y="179"/>
                  <a:pt x="345" y="179"/>
                  <a:pt x="345" y="179"/>
                </a:cubicBezTo>
                <a:cubicBezTo>
                  <a:pt x="345" y="179"/>
                  <a:pt x="345" y="179"/>
                  <a:pt x="345" y="179"/>
                </a:cubicBezTo>
                <a:cubicBezTo>
                  <a:pt x="344" y="181"/>
                  <a:pt x="343" y="184"/>
                  <a:pt x="342" y="186"/>
                </a:cubicBezTo>
                <a:cubicBezTo>
                  <a:pt x="341" y="188"/>
                  <a:pt x="340" y="190"/>
                  <a:pt x="340" y="191"/>
                </a:cubicBezTo>
                <a:cubicBezTo>
                  <a:pt x="338" y="191"/>
                  <a:pt x="336" y="191"/>
                  <a:pt x="334" y="191"/>
                </a:cubicBezTo>
                <a:cubicBezTo>
                  <a:pt x="334" y="190"/>
                  <a:pt x="333" y="188"/>
                  <a:pt x="333" y="186"/>
                </a:cubicBezTo>
                <a:cubicBezTo>
                  <a:pt x="332" y="183"/>
                  <a:pt x="331" y="181"/>
                  <a:pt x="330" y="179"/>
                </a:cubicBezTo>
                <a:cubicBezTo>
                  <a:pt x="330" y="178"/>
                  <a:pt x="330" y="178"/>
                  <a:pt x="330" y="178"/>
                </a:cubicBezTo>
                <a:cubicBezTo>
                  <a:pt x="330" y="178"/>
                  <a:pt x="330" y="178"/>
                  <a:pt x="330" y="178"/>
                </a:cubicBezTo>
                <a:cubicBezTo>
                  <a:pt x="328" y="178"/>
                  <a:pt x="326" y="178"/>
                  <a:pt x="324" y="177"/>
                </a:cubicBezTo>
                <a:cubicBezTo>
                  <a:pt x="324" y="177"/>
                  <a:pt x="324" y="177"/>
                  <a:pt x="324" y="177"/>
                </a:cubicBezTo>
                <a:cubicBezTo>
                  <a:pt x="323" y="177"/>
                  <a:pt x="323" y="177"/>
                  <a:pt x="323" y="177"/>
                </a:cubicBezTo>
                <a:cubicBezTo>
                  <a:pt x="322" y="179"/>
                  <a:pt x="320" y="181"/>
                  <a:pt x="318" y="183"/>
                </a:cubicBezTo>
                <a:cubicBezTo>
                  <a:pt x="317" y="185"/>
                  <a:pt x="316" y="186"/>
                  <a:pt x="314" y="188"/>
                </a:cubicBezTo>
                <a:cubicBezTo>
                  <a:pt x="313" y="187"/>
                  <a:pt x="311" y="187"/>
                  <a:pt x="309" y="186"/>
                </a:cubicBezTo>
                <a:cubicBezTo>
                  <a:pt x="309" y="184"/>
                  <a:pt x="309" y="182"/>
                  <a:pt x="310" y="180"/>
                </a:cubicBezTo>
                <a:cubicBezTo>
                  <a:pt x="310" y="178"/>
                  <a:pt x="310" y="175"/>
                  <a:pt x="310" y="173"/>
                </a:cubicBezTo>
                <a:cubicBezTo>
                  <a:pt x="310" y="173"/>
                  <a:pt x="310" y="173"/>
                  <a:pt x="310" y="173"/>
                </a:cubicBezTo>
                <a:cubicBezTo>
                  <a:pt x="309" y="172"/>
                  <a:pt x="309" y="172"/>
                  <a:pt x="309" y="172"/>
                </a:cubicBezTo>
                <a:cubicBezTo>
                  <a:pt x="307" y="172"/>
                  <a:pt x="306" y="171"/>
                  <a:pt x="304" y="170"/>
                </a:cubicBezTo>
                <a:cubicBezTo>
                  <a:pt x="304" y="170"/>
                  <a:pt x="304" y="170"/>
                  <a:pt x="304" y="170"/>
                </a:cubicBezTo>
                <a:cubicBezTo>
                  <a:pt x="303" y="170"/>
                  <a:pt x="303" y="170"/>
                  <a:pt x="303" y="170"/>
                </a:cubicBezTo>
                <a:cubicBezTo>
                  <a:pt x="301" y="171"/>
                  <a:pt x="299" y="173"/>
                  <a:pt x="296" y="174"/>
                </a:cubicBezTo>
                <a:cubicBezTo>
                  <a:pt x="295" y="175"/>
                  <a:pt x="293" y="177"/>
                  <a:pt x="292" y="178"/>
                </a:cubicBezTo>
                <a:cubicBezTo>
                  <a:pt x="290" y="177"/>
                  <a:pt x="289" y="176"/>
                  <a:pt x="287" y="175"/>
                </a:cubicBezTo>
                <a:cubicBezTo>
                  <a:pt x="288" y="173"/>
                  <a:pt x="288" y="171"/>
                  <a:pt x="289" y="169"/>
                </a:cubicBezTo>
                <a:cubicBezTo>
                  <a:pt x="290" y="167"/>
                  <a:pt x="291" y="164"/>
                  <a:pt x="291" y="162"/>
                </a:cubicBezTo>
                <a:cubicBezTo>
                  <a:pt x="292" y="162"/>
                  <a:pt x="292" y="162"/>
                  <a:pt x="292" y="162"/>
                </a:cubicBezTo>
                <a:cubicBezTo>
                  <a:pt x="291" y="162"/>
                  <a:pt x="291" y="162"/>
                  <a:pt x="291" y="162"/>
                </a:cubicBezTo>
                <a:cubicBezTo>
                  <a:pt x="290" y="160"/>
                  <a:pt x="288" y="159"/>
                  <a:pt x="287" y="158"/>
                </a:cubicBezTo>
                <a:cubicBezTo>
                  <a:pt x="287" y="158"/>
                  <a:pt x="287" y="158"/>
                  <a:pt x="287" y="158"/>
                </a:cubicBezTo>
                <a:cubicBezTo>
                  <a:pt x="286" y="158"/>
                  <a:pt x="286" y="158"/>
                  <a:pt x="286" y="158"/>
                </a:cubicBezTo>
                <a:cubicBezTo>
                  <a:pt x="284" y="158"/>
                  <a:pt x="281" y="159"/>
                  <a:pt x="278" y="160"/>
                </a:cubicBezTo>
                <a:cubicBezTo>
                  <a:pt x="277" y="161"/>
                  <a:pt x="275" y="161"/>
                  <a:pt x="273" y="162"/>
                </a:cubicBezTo>
                <a:cubicBezTo>
                  <a:pt x="272" y="161"/>
                  <a:pt x="270" y="159"/>
                  <a:pt x="269" y="158"/>
                </a:cubicBezTo>
                <a:cubicBezTo>
                  <a:pt x="270" y="157"/>
                  <a:pt x="272" y="155"/>
                  <a:pt x="273" y="154"/>
                </a:cubicBezTo>
                <a:cubicBezTo>
                  <a:pt x="274" y="151"/>
                  <a:pt x="276" y="149"/>
                  <a:pt x="277" y="147"/>
                </a:cubicBezTo>
                <a:cubicBezTo>
                  <a:pt x="278" y="147"/>
                  <a:pt x="278" y="147"/>
                  <a:pt x="278" y="147"/>
                </a:cubicBezTo>
                <a:cubicBezTo>
                  <a:pt x="277" y="147"/>
                  <a:pt x="277" y="147"/>
                  <a:pt x="277" y="147"/>
                </a:cubicBezTo>
                <a:cubicBezTo>
                  <a:pt x="276" y="145"/>
                  <a:pt x="275" y="144"/>
                  <a:pt x="274" y="142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4" y="142"/>
                  <a:pt x="274" y="142"/>
                  <a:pt x="274" y="142"/>
                </a:cubicBezTo>
                <a:cubicBezTo>
                  <a:pt x="271" y="142"/>
                  <a:pt x="268" y="142"/>
                  <a:pt x="266" y="142"/>
                </a:cubicBezTo>
                <a:cubicBezTo>
                  <a:pt x="264" y="142"/>
                  <a:pt x="261" y="142"/>
                  <a:pt x="259" y="142"/>
                </a:cubicBezTo>
                <a:cubicBezTo>
                  <a:pt x="259" y="141"/>
                  <a:pt x="258" y="139"/>
                  <a:pt x="257" y="138"/>
                </a:cubicBezTo>
                <a:cubicBezTo>
                  <a:pt x="259" y="137"/>
                  <a:pt x="261" y="135"/>
                  <a:pt x="262" y="134"/>
                </a:cubicBezTo>
                <a:cubicBezTo>
                  <a:pt x="264" y="133"/>
                  <a:pt x="267" y="131"/>
                  <a:pt x="268" y="129"/>
                </a:cubicBezTo>
                <a:cubicBezTo>
                  <a:pt x="269" y="129"/>
                  <a:pt x="269" y="129"/>
                  <a:pt x="269" y="129"/>
                </a:cubicBezTo>
                <a:cubicBezTo>
                  <a:pt x="269" y="129"/>
                  <a:pt x="269" y="129"/>
                  <a:pt x="269" y="129"/>
                </a:cubicBezTo>
                <a:cubicBezTo>
                  <a:pt x="268" y="127"/>
                  <a:pt x="268" y="125"/>
                  <a:pt x="267" y="123"/>
                </a:cubicBezTo>
                <a:cubicBezTo>
                  <a:pt x="267" y="123"/>
                  <a:pt x="267" y="123"/>
                  <a:pt x="267" y="123"/>
                </a:cubicBezTo>
                <a:cubicBezTo>
                  <a:pt x="267" y="123"/>
                  <a:pt x="267" y="123"/>
                  <a:pt x="267" y="123"/>
                </a:cubicBezTo>
                <a:cubicBezTo>
                  <a:pt x="265" y="122"/>
                  <a:pt x="262" y="122"/>
                  <a:pt x="259" y="121"/>
                </a:cubicBezTo>
                <a:cubicBezTo>
                  <a:pt x="257" y="121"/>
                  <a:pt x="255" y="120"/>
                  <a:pt x="253" y="120"/>
                </a:cubicBezTo>
                <a:cubicBezTo>
                  <a:pt x="253" y="119"/>
                  <a:pt x="253" y="118"/>
                  <a:pt x="253" y="118"/>
                </a:cubicBezTo>
                <a:cubicBezTo>
                  <a:pt x="253" y="117"/>
                  <a:pt x="252" y="116"/>
                  <a:pt x="252" y="115"/>
                </a:cubicBezTo>
                <a:cubicBezTo>
                  <a:pt x="254" y="114"/>
                  <a:pt x="256" y="114"/>
                  <a:pt x="258" y="113"/>
                </a:cubicBezTo>
                <a:cubicBezTo>
                  <a:pt x="261" y="112"/>
                  <a:pt x="263" y="111"/>
                  <a:pt x="265" y="110"/>
                </a:cubicBezTo>
                <a:cubicBezTo>
                  <a:pt x="266" y="110"/>
                  <a:pt x="266" y="110"/>
                  <a:pt x="266" y="110"/>
                </a:cubicBezTo>
                <a:cubicBezTo>
                  <a:pt x="266" y="109"/>
                  <a:pt x="266" y="109"/>
                  <a:pt x="266" y="109"/>
                </a:cubicBezTo>
                <a:cubicBezTo>
                  <a:pt x="266" y="108"/>
                  <a:pt x="266" y="106"/>
                  <a:pt x="266" y="104"/>
                </a:cubicBezTo>
                <a:cubicBezTo>
                  <a:pt x="266" y="103"/>
                  <a:pt x="266" y="103"/>
                  <a:pt x="266" y="103"/>
                </a:cubicBezTo>
                <a:cubicBezTo>
                  <a:pt x="266" y="103"/>
                  <a:pt x="266" y="103"/>
                  <a:pt x="266" y="103"/>
                </a:cubicBezTo>
                <a:cubicBezTo>
                  <a:pt x="264" y="102"/>
                  <a:pt x="261" y="101"/>
                  <a:pt x="259" y="99"/>
                </a:cubicBezTo>
                <a:cubicBezTo>
                  <a:pt x="257" y="99"/>
                  <a:pt x="255" y="98"/>
                  <a:pt x="253" y="97"/>
                </a:cubicBezTo>
                <a:cubicBezTo>
                  <a:pt x="254" y="95"/>
                  <a:pt x="254" y="94"/>
                  <a:pt x="255" y="92"/>
                </a:cubicBezTo>
                <a:cubicBezTo>
                  <a:pt x="256" y="92"/>
                  <a:pt x="259" y="92"/>
                  <a:pt x="261" y="91"/>
                </a:cubicBezTo>
                <a:cubicBezTo>
                  <a:pt x="263" y="91"/>
                  <a:pt x="266" y="91"/>
                  <a:pt x="269" y="90"/>
                </a:cubicBezTo>
                <a:cubicBezTo>
                  <a:pt x="269" y="90"/>
                  <a:pt x="269" y="90"/>
                  <a:pt x="269" y="90"/>
                </a:cubicBezTo>
                <a:cubicBezTo>
                  <a:pt x="269" y="90"/>
                  <a:pt x="269" y="90"/>
                  <a:pt x="269" y="90"/>
                </a:cubicBezTo>
                <a:cubicBezTo>
                  <a:pt x="270" y="88"/>
                  <a:pt x="270" y="87"/>
                  <a:pt x="271" y="85"/>
                </a:cubicBezTo>
                <a:cubicBezTo>
                  <a:pt x="271" y="84"/>
                  <a:pt x="271" y="84"/>
                  <a:pt x="271" y="84"/>
                </a:cubicBezTo>
                <a:cubicBezTo>
                  <a:pt x="271" y="84"/>
                  <a:pt x="271" y="84"/>
                  <a:pt x="271" y="84"/>
                </a:cubicBezTo>
                <a:cubicBezTo>
                  <a:pt x="270" y="83"/>
                  <a:pt x="268" y="81"/>
                  <a:pt x="265" y="79"/>
                </a:cubicBezTo>
                <a:cubicBezTo>
                  <a:pt x="264" y="77"/>
                  <a:pt x="262" y="76"/>
                  <a:pt x="261" y="75"/>
                </a:cubicBezTo>
                <a:cubicBezTo>
                  <a:pt x="262" y="73"/>
                  <a:pt x="263" y="72"/>
                  <a:pt x="264" y="70"/>
                </a:cubicBezTo>
                <a:cubicBezTo>
                  <a:pt x="266" y="71"/>
                  <a:pt x="268" y="71"/>
                  <a:pt x="270" y="71"/>
                </a:cubicBezTo>
                <a:cubicBezTo>
                  <a:pt x="273" y="72"/>
                  <a:pt x="276" y="72"/>
                  <a:pt x="278" y="73"/>
                </a:cubicBezTo>
                <a:cubicBezTo>
                  <a:pt x="278" y="73"/>
                  <a:pt x="278" y="73"/>
                  <a:pt x="278" y="73"/>
                </a:cubicBezTo>
                <a:cubicBezTo>
                  <a:pt x="278" y="72"/>
                  <a:pt x="278" y="72"/>
                  <a:pt x="278" y="72"/>
                </a:cubicBezTo>
                <a:cubicBezTo>
                  <a:pt x="280" y="71"/>
                  <a:pt x="281" y="69"/>
                  <a:pt x="282" y="68"/>
                </a:cubicBezTo>
                <a:cubicBezTo>
                  <a:pt x="282" y="68"/>
                  <a:pt x="282" y="68"/>
                  <a:pt x="282" y="68"/>
                </a:cubicBezTo>
                <a:cubicBezTo>
                  <a:pt x="282" y="67"/>
                  <a:pt x="282" y="67"/>
                  <a:pt x="282" y="67"/>
                </a:cubicBezTo>
                <a:cubicBezTo>
                  <a:pt x="281" y="65"/>
                  <a:pt x="280" y="63"/>
                  <a:pt x="278" y="61"/>
                </a:cubicBezTo>
                <a:cubicBezTo>
                  <a:pt x="277" y="59"/>
                  <a:pt x="276" y="57"/>
                  <a:pt x="275" y="56"/>
                </a:cubicBezTo>
                <a:cubicBezTo>
                  <a:pt x="277" y="55"/>
                  <a:pt x="278" y="53"/>
                  <a:pt x="279" y="52"/>
                </a:cubicBezTo>
                <a:cubicBezTo>
                  <a:pt x="281" y="53"/>
                  <a:pt x="283" y="54"/>
                  <a:pt x="285" y="55"/>
                </a:cubicBezTo>
                <a:cubicBezTo>
                  <a:pt x="287" y="56"/>
                  <a:pt x="290" y="57"/>
                  <a:pt x="292" y="58"/>
                </a:cubicBezTo>
                <a:cubicBezTo>
                  <a:pt x="293" y="58"/>
                  <a:pt x="293" y="58"/>
                  <a:pt x="293" y="58"/>
                </a:cubicBezTo>
                <a:cubicBezTo>
                  <a:pt x="293" y="58"/>
                  <a:pt x="293" y="58"/>
                  <a:pt x="293" y="58"/>
                </a:cubicBezTo>
                <a:cubicBezTo>
                  <a:pt x="294" y="56"/>
                  <a:pt x="296" y="55"/>
                  <a:pt x="298" y="54"/>
                </a:cubicBezTo>
                <a:cubicBezTo>
                  <a:pt x="298" y="54"/>
                  <a:pt x="298" y="54"/>
                  <a:pt x="298" y="54"/>
                </a:cubicBezTo>
                <a:cubicBezTo>
                  <a:pt x="298" y="54"/>
                  <a:pt x="298" y="54"/>
                  <a:pt x="298" y="54"/>
                </a:cubicBezTo>
                <a:cubicBezTo>
                  <a:pt x="298" y="52"/>
                  <a:pt x="297" y="49"/>
                  <a:pt x="296" y="46"/>
                </a:cubicBezTo>
                <a:cubicBezTo>
                  <a:pt x="296" y="45"/>
                  <a:pt x="295" y="43"/>
                  <a:pt x="295" y="41"/>
                </a:cubicBezTo>
                <a:cubicBezTo>
                  <a:pt x="297" y="40"/>
                  <a:pt x="298" y="39"/>
                  <a:pt x="300" y="39"/>
                </a:cubicBezTo>
                <a:cubicBezTo>
                  <a:pt x="301" y="40"/>
                  <a:pt x="303" y="41"/>
                  <a:pt x="304" y="42"/>
                </a:cubicBezTo>
                <a:cubicBezTo>
                  <a:pt x="306" y="44"/>
                  <a:pt x="309" y="46"/>
                  <a:pt x="310" y="47"/>
                </a:cubicBezTo>
                <a:cubicBezTo>
                  <a:pt x="311" y="47"/>
                  <a:pt x="311" y="47"/>
                  <a:pt x="311" y="47"/>
                </a:cubicBezTo>
                <a:cubicBezTo>
                  <a:pt x="311" y="47"/>
                  <a:pt x="311" y="47"/>
                  <a:pt x="311" y="47"/>
                </a:cubicBezTo>
                <a:cubicBezTo>
                  <a:pt x="313" y="47"/>
                  <a:pt x="315" y="46"/>
                  <a:pt x="317" y="45"/>
                </a:cubicBezTo>
                <a:cubicBezTo>
                  <a:pt x="317" y="45"/>
                  <a:pt x="317" y="45"/>
                  <a:pt x="317" y="45"/>
                </a:cubicBezTo>
                <a:cubicBezTo>
                  <a:pt x="317" y="45"/>
                  <a:pt x="317" y="45"/>
                  <a:pt x="317" y="45"/>
                </a:cubicBezTo>
                <a:cubicBezTo>
                  <a:pt x="318" y="43"/>
                  <a:pt x="318" y="40"/>
                  <a:pt x="318" y="38"/>
                </a:cubicBezTo>
                <a:cubicBezTo>
                  <a:pt x="318" y="36"/>
                  <a:pt x="318" y="34"/>
                  <a:pt x="319" y="32"/>
                </a:cubicBezTo>
                <a:cubicBezTo>
                  <a:pt x="320" y="31"/>
                  <a:pt x="322" y="31"/>
                  <a:pt x="324" y="31"/>
                </a:cubicBezTo>
                <a:cubicBezTo>
                  <a:pt x="325" y="32"/>
                  <a:pt x="326" y="34"/>
                  <a:pt x="327" y="35"/>
                </a:cubicBezTo>
                <a:cubicBezTo>
                  <a:pt x="328" y="38"/>
                  <a:pt x="330" y="40"/>
                  <a:pt x="331" y="42"/>
                </a:cubicBezTo>
                <a:cubicBezTo>
                  <a:pt x="332" y="42"/>
                  <a:pt x="332" y="42"/>
                  <a:pt x="332" y="42"/>
                </a:cubicBezTo>
                <a:cubicBezTo>
                  <a:pt x="332" y="42"/>
                  <a:pt x="332" y="42"/>
                  <a:pt x="332" y="42"/>
                </a:cubicBezTo>
                <a:cubicBezTo>
                  <a:pt x="334" y="42"/>
                  <a:pt x="336" y="42"/>
                  <a:pt x="338" y="42"/>
                </a:cubicBezTo>
                <a:cubicBezTo>
                  <a:pt x="338" y="42"/>
                  <a:pt x="338" y="42"/>
                  <a:pt x="338" y="42"/>
                </a:cubicBezTo>
                <a:cubicBezTo>
                  <a:pt x="339" y="41"/>
                  <a:pt x="339" y="41"/>
                  <a:pt x="339" y="41"/>
                </a:cubicBezTo>
                <a:cubicBezTo>
                  <a:pt x="340" y="39"/>
                  <a:pt x="341" y="37"/>
                  <a:pt x="342" y="34"/>
                </a:cubicBezTo>
                <a:cubicBezTo>
                  <a:pt x="342" y="32"/>
                  <a:pt x="343" y="31"/>
                  <a:pt x="344" y="29"/>
                </a:cubicBezTo>
                <a:cubicBezTo>
                  <a:pt x="346" y="29"/>
                  <a:pt x="347" y="29"/>
                  <a:pt x="349" y="29"/>
                </a:cubicBezTo>
                <a:cubicBezTo>
                  <a:pt x="350" y="31"/>
                  <a:pt x="350" y="33"/>
                  <a:pt x="351" y="35"/>
                </a:cubicBezTo>
                <a:cubicBezTo>
                  <a:pt x="352" y="37"/>
                  <a:pt x="352" y="40"/>
                  <a:pt x="353" y="42"/>
                </a:cubicBezTo>
                <a:cubicBezTo>
                  <a:pt x="353" y="42"/>
                  <a:pt x="353" y="42"/>
                  <a:pt x="353" y="42"/>
                </a:cubicBezTo>
                <a:cubicBezTo>
                  <a:pt x="354" y="42"/>
                  <a:pt x="354" y="42"/>
                  <a:pt x="354" y="42"/>
                </a:cubicBezTo>
                <a:cubicBezTo>
                  <a:pt x="356" y="43"/>
                  <a:pt x="357" y="43"/>
                  <a:pt x="360" y="43"/>
                </a:cubicBezTo>
                <a:cubicBezTo>
                  <a:pt x="360" y="43"/>
                  <a:pt x="360" y="43"/>
                  <a:pt x="360" y="43"/>
                </a:cubicBezTo>
                <a:cubicBezTo>
                  <a:pt x="360" y="43"/>
                  <a:pt x="360" y="43"/>
                  <a:pt x="360" y="43"/>
                </a:cubicBezTo>
                <a:cubicBezTo>
                  <a:pt x="362" y="42"/>
                  <a:pt x="364" y="39"/>
                  <a:pt x="365" y="37"/>
                </a:cubicBezTo>
                <a:cubicBezTo>
                  <a:pt x="367" y="36"/>
                  <a:pt x="368" y="34"/>
                  <a:pt x="369" y="33"/>
                </a:cubicBezTo>
                <a:cubicBezTo>
                  <a:pt x="371" y="33"/>
                  <a:pt x="372" y="34"/>
                  <a:pt x="374" y="35"/>
                </a:cubicBezTo>
                <a:cubicBezTo>
                  <a:pt x="374" y="36"/>
                  <a:pt x="374" y="38"/>
                  <a:pt x="374" y="40"/>
                </a:cubicBezTo>
                <a:cubicBezTo>
                  <a:pt x="374" y="43"/>
                  <a:pt x="374" y="45"/>
                  <a:pt x="374" y="48"/>
                </a:cubicBezTo>
                <a:cubicBezTo>
                  <a:pt x="374" y="48"/>
                  <a:pt x="374" y="48"/>
                  <a:pt x="374" y="48"/>
                </a:cubicBezTo>
                <a:cubicBezTo>
                  <a:pt x="374" y="48"/>
                  <a:pt x="374" y="48"/>
                  <a:pt x="374" y="48"/>
                </a:cubicBezTo>
                <a:cubicBezTo>
                  <a:pt x="376" y="49"/>
                  <a:pt x="378" y="50"/>
                  <a:pt x="380" y="51"/>
                </a:cubicBezTo>
                <a:cubicBezTo>
                  <a:pt x="380" y="51"/>
                  <a:pt x="380" y="51"/>
                  <a:pt x="380" y="51"/>
                </a:cubicBezTo>
                <a:cubicBezTo>
                  <a:pt x="380" y="51"/>
                  <a:pt x="380" y="51"/>
                  <a:pt x="380" y="51"/>
                </a:cubicBezTo>
                <a:cubicBezTo>
                  <a:pt x="382" y="50"/>
                  <a:pt x="385" y="48"/>
                  <a:pt x="387" y="46"/>
                </a:cubicBezTo>
                <a:cubicBezTo>
                  <a:pt x="389" y="45"/>
                  <a:pt x="390" y="44"/>
                  <a:pt x="392" y="43"/>
                </a:cubicBezTo>
                <a:cubicBezTo>
                  <a:pt x="393" y="44"/>
                  <a:pt x="395" y="45"/>
                  <a:pt x="396" y="46"/>
                </a:cubicBezTo>
                <a:cubicBezTo>
                  <a:pt x="396" y="48"/>
                  <a:pt x="395" y="49"/>
                  <a:pt x="394" y="51"/>
                </a:cubicBezTo>
                <a:cubicBezTo>
                  <a:pt x="393" y="54"/>
                  <a:pt x="393" y="56"/>
                  <a:pt x="392" y="58"/>
                </a:cubicBezTo>
                <a:cubicBezTo>
                  <a:pt x="392" y="59"/>
                  <a:pt x="392" y="59"/>
                  <a:pt x="392" y="59"/>
                </a:cubicBezTo>
                <a:cubicBezTo>
                  <a:pt x="392" y="59"/>
                  <a:pt x="392" y="59"/>
                  <a:pt x="392" y="59"/>
                </a:cubicBezTo>
                <a:cubicBezTo>
                  <a:pt x="394" y="60"/>
                  <a:pt x="395" y="61"/>
                  <a:pt x="397" y="63"/>
                </a:cubicBezTo>
                <a:cubicBezTo>
                  <a:pt x="397" y="63"/>
                  <a:pt x="397" y="63"/>
                  <a:pt x="397" y="63"/>
                </a:cubicBezTo>
                <a:cubicBezTo>
                  <a:pt x="397" y="63"/>
                  <a:pt x="397" y="63"/>
                  <a:pt x="397" y="63"/>
                </a:cubicBezTo>
                <a:cubicBezTo>
                  <a:pt x="400" y="62"/>
                  <a:pt x="402" y="61"/>
                  <a:pt x="405" y="60"/>
                </a:cubicBezTo>
                <a:cubicBezTo>
                  <a:pt x="407" y="60"/>
                  <a:pt x="409" y="59"/>
                  <a:pt x="411" y="59"/>
                </a:cubicBezTo>
                <a:cubicBezTo>
                  <a:pt x="412" y="60"/>
                  <a:pt x="413" y="61"/>
                  <a:pt x="414" y="62"/>
                </a:cubicBezTo>
                <a:cubicBezTo>
                  <a:pt x="413" y="64"/>
                  <a:pt x="412" y="65"/>
                  <a:pt x="411" y="67"/>
                </a:cubicBezTo>
                <a:cubicBezTo>
                  <a:pt x="409" y="69"/>
                  <a:pt x="407" y="71"/>
                  <a:pt x="406" y="73"/>
                </a:cubicBezTo>
                <a:cubicBezTo>
                  <a:pt x="406" y="74"/>
                  <a:pt x="406" y="74"/>
                  <a:pt x="406" y="74"/>
                </a:cubicBezTo>
                <a:cubicBezTo>
                  <a:pt x="406" y="74"/>
                  <a:pt x="406" y="74"/>
                  <a:pt x="406" y="74"/>
                </a:cubicBezTo>
                <a:cubicBezTo>
                  <a:pt x="407" y="75"/>
                  <a:pt x="408" y="77"/>
                  <a:pt x="409" y="79"/>
                </a:cubicBezTo>
                <a:cubicBezTo>
                  <a:pt x="409" y="79"/>
                  <a:pt x="409" y="79"/>
                  <a:pt x="409" y="79"/>
                </a:cubicBezTo>
                <a:cubicBezTo>
                  <a:pt x="410" y="79"/>
                  <a:pt x="410" y="79"/>
                  <a:pt x="410" y="79"/>
                </a:cubicBezTo>
                <a:cubicBezTo>
                  <a:pt x="412" y="79"/>
                  <a:pt x="415" y="79"/>
                  <a:pt x="418" y="79"/>
                </a:cubicBezTo>
                <a:cubicBezTo>
                  <a:pt x="420" y="78"/>
                  <a:pt x="422" y="78"/>
                  <a:pt x="424" y="78"/>
                </a:cubicBezTo>
                <a:cubicBezTo>
                  <a:pt x="425" y="80"/>
                  <a:pt x="425" y="81"/>
                  <a:pt x="426" y="83"/>
                </a:cubicBezTo>
                <a:cubicBezTo>
                  <a:pt x="425" y="84"/>
                  <a:pt x="423" y="85"/>
                  <a:pt x="421" y="86"/>
                </a:cubicBezTo>
                <a:cubicBezTo>
                  <a:pt x="419" y="88"/>
                  <a:pt x="417" y="90"/>
                  <a:pt x="415" y="91"/>
                </a:cubicBezTo>
                <a:cubicBezTo>
                  <a:pt x="415" y="91"/>
                  <a:pt x="415" y="91"/>
                  <a:pt x="415" y="91"/>
                </a:cubicBezTo>
                <a:cubicBezTo>
                  <a:pt x="415" y="92"/>
                  <a:pt x="415" y="92"/>
                  <a:pt x="415" y="92"/>
                </a:cubicBezTo>
                <a:cubicBezTo>
                  <a:pt x="415" y="94"/>
                  <a:pt x="416" y="95"/>
                  <a:pt x="416" y="97"/>
                </a:cubicBezTo>
                <a:cubicBezTo>
                  <a:pt x="416" y="98"/>
                  <a:pt x="416" y="98"/>
                  <a:pt x="416" y="98"/>
                </a:cubicBezTo>
                <a:cubicBezTo>
                  <a:pt x="417" y="98"/>
                  <a:pt x="417" y="98"/>
                  <a:pt x="417" y="98"/>
                </a:cubicBezTo>
                <a:cubicBezTo>
                  <a:pt x="419" y="98"/>
                  <a:pt x="422" y="99"/>
                  <a:pt x="425" y="99"/>
                </a:cubicBezTo>
                <a:cubicBezTo>
                  <a:pt x="427" y="100"/>
                  <a:pt x="429" y="100"/>
                  <a:pt x="431" y="101"/>
                </a:cubicBezTo>
                <a:close/>
                <a:moveTo>
                  <a:pt x="337" y="89"/>
                </a:moveTo>
                <a:cubicBezTo>
                  <a:pt x="336" y="90"/>
                  <a:pt x="336" y="90"/>
                  <a:pt x="336" y="90"/>
                </a:cubicBezTo>
                <a:cubicBezTo>
                  <a:pt x="337" y="89"/>
                  <a:pt x="337" y="89"/>
                  <a:pt x="337" y="89"/>
                </a:cubicBezTo>
                <a:cubicBezTo>
                  <a:pt x="338" y="89"/>
                  <a:pt x="339" y="89"/>
                  <a:pt x="340" y="89"/>
                </a:cubicBezTo>
                <a:cubicBezTo>
                  <a:pt x="342" y="89"/>
                  <a:pt x="345" y="89"/>
                  <a:pt x="348" y="90"/>
                </a:cubicBezTo>
                <a:cubicBezTo>
                  <a:pt x="348" y="90"/>
                  <a:pt x="348" y="90"/>
                  <a:pt x="348" y="90"/>
                </a:cubicBezTo>
                <a:cubicBezTo>
                  <a:pt x="349" y="90"/>
                  <a:pt x="349" y="90"/>
                  <a:pt x="349" y="90"/>
                </a:cubicBezTo>
                <a:cubicBezTo>
                  <a:pt x="357" y="81"/>
                  <a:pt x="373" y="70"/>
                  <a:pt x="385" y="68"/>
                </a:cubicBezTo>
                <a:cubicBezTo>
                  <a:pt x="386" y="67"/>
                  <a:pt x="386" y="67"/>
                  <a:pt x="386" y="67"/>
                </a:cubicBezTo>
                <a:cubicBezTo>
                  <a:pt x="385" y="66"/>
                  <a:pt x="385" y="66"/>
                  <a:pt x="385" y="66"/>
                </a:cubicBezTo>
                <a:cubicBezTo>
                  <a:pt x="378" y="61"/>
                  <a:pt x="370" y="56"/>
                  <a:pt x="360" y="54"/>
                </a:cubicBezTo>
                <a:cubicBezTo>
                  <a:pt x="360" y="54"/>
                  <a:pt x="360" y="54"/>
                  <a:pt x="360" y="54"/>
                </a:cubicBezTo>
                <a:cubicBezTo>
                  <a:pt x="360" y="54"/>
                  <a:pt x="360" y="54"/>
                  <a:pt x="360" y="54"/>
                </a:cubicBezTo>
                <a:cubicBezTo>
                  <a:pt x="350" y="59"/>
                  <a:pt x="339" y="73"/>
                  <a:pt x="337" y="89"/>
                </a:cubicBezTo>
                <a:close/>
                <a:moveTo>
                  <a:pt x="349" y="102"/>
                </a:moveTo>
                <a:cubicBezTo>
                  <a:pt x="347" y="101"/>
                  <a:pt x="344" y="100"/>
                  <a:pt x="341" y="100"/>
                </a:cubicBezTo>
                <a:cubicBezTo>
                  <a:pt x="338" y="100"/>
                  <a:pt x="335" y="102"/>
                  <a:pt x="333" y="104"/>
                </a:cubicBezTo>
                <a:cubicBezTo>
                  <a:pt x="329" y="108"/>
                  <a:pt x="330" y="115"/>
                  <a:pt x="334" y="118"/>
                </a:cubicBezTo>
                <a:cubicBezTo>
                  <a:pt x="337" y="120"/>
                  <a:pt x="340" y="121"/>
                  <a:pt x="343" y="121"/>
                </a:cubicBezTo>
                <a:cubicBezTo>
                  <a:pt x="346" y="120"/>
                  <a:pt x="349" y="119"/>
                  <a:pt x="350" y="117"/>
                </a:cubicBezTo>
                <a:cubicBezTo>
                  <a:pt x="352" y="115"/>
                  <a:pt x="353" y="112"/>
                  <a:pt x="353" y="109"/>
                </a:cubicBezTo>
                <a:cubicBezTo>
                  <a:pt x="353" y="107"/>
                  <a:pt x="351" y="104"/>
                  <a:pt x="349" y="102"/>
                </a:cubicBezTo>
                <a:close/>
                <a:moveTo>
                  <a:pt x="321" y="98"/>
                </a:moveTo>
                <a:cubicBezTo>
                  <a:pt x="322" y="99"/>
                  <a:pt x="322" y="99"/>
                  <a:pt x="322" y="99"/>
                </a:cubicBezTo>
                <a:cubicBezTo>
                  <a:pt x="322" y="98"/>
                  <a:pt x="322" y="98"/>
                  <a:pt x="322" y="98"/>
                </a:cubicBezTo>
                <a:cubicBezTo>
                  <a:pt x="324" y="96"/>
                  <a:pt x="327" y="93"/>
                  <a:pt x="330" y="92"/>
                </a:cubicBezTo>
                <a:cubicBezTo>
                  <a:pt x="330" y="92"/>
                  <a:pt x="330" y="92"/>
                  <a:pt x="330" y="92"/>
                </a:cubicBezTo>
                <a:cubicBezTo>
                  <a:pt x="330" y="91"/>
                  <a:pt x="330" y="91"/>
                  <a:pt x="330" y="91"/>
                </a:cubicBezTo>
                <a:cubicBezTo>
                  <a:pt x="330" y="79"/>
                  <a:pt x="333" y="62"/>
                  <a:pt x="339" y="52"/>
                </a:cubicBezTo>
                <a:cubicBezTo>
                  <a:pt x="340" y="51"/>
                  <a:pt x="340" y="51"/>
                  <a:pt x="340" y="51"/>
                </a:cubicBezTo>
                <a:cubicBezTo>
                  <a:pt x="338" y="51"/>
                  <a:pt x="338" y="51"/>
                  <a:pt x="338" y="51"/>
                </a:cubicBezTo>
                <a:cubicBezTo>
                  <a:pt x="338" y="51"/>
                  <a:pt x="337" y="51"/>
                  <a:pt x="336" y="51"/>
                </a:cubicBezTo>
                <a:cubicBezTo>
                  <a:pt x="327" y="52"/>
                  <a:pt x="319" y="54"/>
                  <a:pt x="311" y="58"/>
                </a:cubicBezTo>
                <a:cubicBezTo>
                  <a:pt x="310" y="58"/>
                  <a:pt x="310" y="58"/>
                  <a:pt x="310" y="58"/>
                </a:cubicBezTo>
                <a:cubicBezTo>
                  <a:pt x="310" y="59"/>
                  <a:pt x="310" y="59"/>
                  <a:pt x="310" y="59"/>
                </a:cubicBezTo>
                <a:cubicBezTo>
                  <a:pt x="308" y="69"/>
                  <a:pt x="310" y="85"/>
                  <a:pt x="321" y="98"/>
                </a:cubicBezTo>
                <a:close/>
                <a:moveTo>
                  <a:pt x="279" y="94"/>
                </a:moveTo>
                <a:cubicBezTo>
                  <a:pt x="279" y="94"/>
                  <a:pt x="279" y="94"/>
                  <a:pt x="279" y="94"/>
                </a:cubicBezTo>
                <a:cubicBezTo>
                  <a:pt x="285" y="103"/>
                  <a:pt x="300" y="113"/>
                  <a:pt x="318" y="115"/>
                </a:cubicBezTo>
                <a:cubicBezTo>
                  <a:pt x="319" y="115"/>
                  <a:pt x="319" y="115"/>
                  <a:pt x="319" y="115"/>
                </a:cubicBezTo>
                <a:cubicBezTo>
                  <a:pt x="319" y="114"/>
                  <a:pt x="319" y="114"/>
                  <a:pt x="319" y="114"/>
                </a:cubicBezTo>
                <a:cubicBezTo>
                  <a:pt x="319" y="114"/>
                  <a:pt x="318" y="113"/>
                  <a:pt x="318" y="112"/>
                </a:cubicBezTo>
                <a:cubicBezTo>
                  <a:pt x="318" y="110"/>
                  <a:pt x="318" y="107"/>
                  <a:pt x="319" y="105"/>
                </a:cubicBezTo>
                <a:cubicBezTo>
                  <a:pt x="319" y="104"/>
                  <a:pt x="319" y="104"/>
                  <a:pt x="319" y="104"/>
                </a:cubicBezTo>
                <a:cubicBezTo>
                  <a:pt x="319" y="104"/>
                  <a:pt x="319" y="104"/>
                  <a:pt x="319" y="104"/>
                </a:cubicBezTo>
                <a:cubicBezTo>
                  <a:pt x="309" y="96"/>
                  <a:pt x="297" y="82"/>
                  <a:pt x="295" y="71"/>
                </a:cubicBezTo>
                <a:cubicBezTo>
                  <a:pt x="294" y="70"/>
                  <a:pt x="294" y="70"/>
                  <a:pt x="294" y="70"/>
                </a:cubicBezTo>
                <a:cubicBezTo>
                  <a:pt x="293" y="71"/>
                  <a:pt x="293" y="71"/>
                  <a:pt x="293" y="71"/>
                </a:cubicBezTo>
                <a:cubicBezTo>
                  <a:pt x="287" y="77"/>
                  <a:pt x="282" y="85"/>
                  <a:pt x="279" y="93"/>
                </a:cubicBezTo>
                <a:lnTo>
                  <a:pt x="279" y="94"/>
                </a:lnTo>
                <a:close/>
                <a:moveTo>
                  <a:pt x="298" y="139"/>
                </a:moveTo>
                <a:cubicBezTo>
                  <a:pt x="309" y="139"/>
                  <a:pt x="320" y="135"/>
                  <a:pt x="328" y="129"/>
                </a:cubicBezTo>
                <a:cubicBezTo>
                  <a:pt x="329" y="128"/>
                  <a:pt x="329" y="128"/>
                  <a:pt x="329" y="128"/>
                </a:cubicBezTo>
                <a:cubicBezTo>
                  <a:pt x="328" y="128"/>
                  <a:pt x="328" y="128"/>
                  <a:pt x="328" y="128"/>
                </a:cubicBezTo>
                <a:cubicBezTo>
                  <a:pt x="326" y="126"/>
                  <a:pt x="323" y="124"/>
                  <a:pt x="321" y="121"/>
                </a:cubicBezTo>
                <a:cubicBezTo>
                  <a:pt x="321" y="121"/>
                  <a:pt x="321" y="121"/>
                  <a:pt x="321" y="121"/>
                </a:cubicBezTo>
                <a:cubicBezTo>
                  <a:pt x="321" y="121"/>
                  <a:pt x="321" y="121"/>
                  <a:pt x="321" y="121"/>
                </a:cubicBezTo>
                <a:cubicBezTo>
                  <a:pt x="308" y="121"/>
                  <a:pt x="288" y="119"/>
                  <a:pt x="278" y="113"/>
                </a:cubicBezTo>
                <a:cubicBezTo>
                  <a:pt x="277" y="112"/>
                  <a:pt x="277" y="112"/>
                  <a:pt x="277" y="112"/>
                </a:cubicBezTo>
                <a:cubicBezTo>
                  <a:pt x="277" y="114"/>
                  <a:pt x="277" y="114"/>
                  <a:pt x="277" y="114"/>
                </a:cubicBezTo>
                <a:cubicBezTo>
                  <a:pt x="277" y="114"/>
                  <a:pt x="277" y="115"/>
                  <a:pt x="277" y="116"/>
                </a:cubicBezTo>
                <a:cubicBezTo>
                  <a:pt x="278" y="124"/>
                  <a:pt x="280" y="131"/>
                  <a:pt x="284" y="138"/>
                </a:cubicBezTo>
                <a:cubicBezTo>
                  <a:pt x="285" y="139"/>
                  <a:pt x="285" y="139"/>
                  <a:pt x="285" y="139"/>
                </a:cubicBezTo>
                <a:cubicBezTo>
                  <a:pt x="285" y="139"/>
                  <a:pt x="285" y="139"/>
                  <a:pt x="285" y="139"/>
                </a:cubicBezTo>
                <a:cubicBezTo>
                  <a:pt x="289" y="140"/>
                  <a:pt x="293" y="140"/>
                  <a:pt x="298" y="139"/>
                </a:cubicBezTo>
                <a:close/>
                <a:moveTo>
                  <a:pt x="347" y="132"/>
                </a:moveTo>
                <a:cubicBezTo>
                  <a:pt x="347" y="131"/>
                  <a:pt x="347" y="131"/>
                  <a:pt x="347" y="131"/>
                </a:cubicBezTo>
                <a:cubicBezTo>
                  <a:pt x="346" y="131"/>
                  <a:pt x="346" y="131"/>
                  <a:pt x="346" y="131"/>
                </a:cubicBezTo>
                <a:cubicBezTo>
                  <a:pt x="343" y="132"/>
                  <a:pt x="339" y="132"/>
                  <a:pt x="336" y="131"/>
                </a:cubicBezTo>
                <a:cubicBezTo>
                  <a:pt x="335" y="131"/>
                  <a:pt x="335" y="131"/>
                  <a:pt x="335" y="131"/>
                </a:cubicBezTo>
                <a:cubicBezTo>
                  <a:pt x="335" y="131"/>
                  <a:pt x="335" y="131"/>
                  <a:pt x="335" y="131"/>
                </a:cubicBezTo>
                <a:cubicBezTo>
                  <a:pt x="326" y="140"/>
                  <a:pt x="310" y="151"/>
                  <a:pt x="298" y="153"/>
                </a:cubicBezTo>
                <a:cubicBezTo>
                  <a:pt x="297" y="153"/>
                  <a:pt x="297" y="153"/>
                  <a:pt x="297" y="153"/>
                </a:cubicBezTo>
                <a:cubicBezTo>
                  <a:pt x="298" y="154"/>
                  <a:pt x="298" y="154"/>
                  <a:pt x="298" y="154"/>
                </a:cubicBezTo>
                <a:cubicBezTo>
                  <a:pt x="305" y="160"/>
                  <a:pt x="314" y="164"/>
                  <a:pt x="323" y="167"/>
                </a:cubicBezTo>
                <a:cubicBezTo>
                  <a:pt x="323" y="167"/>
                  <a:pt x="323" y="167"/>
                  <a:pt x="323" y="167"/>
                </a:cubicBezTo>
                <a:cubicBezTo>
                  <a:pt x="324" y="167"/>
                  <a:pt x="324" y="167"/>
                  <a:pt x="324" y="167"/>
                </a:cubicBezTo>
                <a:cubicBezTo>
                  <a:pt x="333" y="162"/>
                  <a:pt x="344" y="148"/>
                  <a:pt x="347" y="132"/>
                </a:cubicBezTo>
                <a:close/>
                <a:moveTo>
                  <a:pt x="362" y="122"/>
                </a:moveTo>
                <a:cubicBezTo>
                  <a:pt x="362" y="122"/>
                  <a:pt x="362" y="122"/>
                  <a:pt x="362" y="122"/>
                </a:cubicBezTo>
                <a:cubicBezTo>
                  <a:pt x="361" y="122"/>
                  <a:pt x="361" y="122"/>
                  <a:pt x="361" y="122"/>
                </a:cubicBezTo>
                <a:cubicBezTo>
                  <a:pt x="359" y="125"/>
                  <a:pt x="357" y="127"/>
                  <a:pt x="354" y="129"/>
                </a:cubicBezTo>
                <a:cubicBezTo>
                  <a:pt x="353" y="129"/>
                  <a:pt x="353" y="129"/>
                  <a:pt x="353" y="129"/>
                </a:cubicBezTo>
                <a:cubicBezTo>
                  <a:pt x="353" y="129"/>
                  <a:pt x="353" y="129"/>
                  <a:pt x="353" y="129"/>
                </a:cubicBezTo>
                <a:cubicBezTo>
                  <a:pt x="354" y="141"/>
                  <a:pt x="351" y="159"/>
                  <a:pt x="345" y="168"/>
                </a:cubicBezTo>
                <a:cubicBezTo>
                  <a:pt x="344" y="169"/>
                  <a:pt x="344" y="169"/>
                  <a:pt x="344" y="169"/>
                </a:cubicBezTo>
                <a:cubicBezTo>
                  <a:pt x="345" y="169"/>
                  <a:pt x="345" y="169"/>
                  <a:pt x="345" y="169"/>
                </a:cubicBezTo>
                <a:cubicBezTo>
                  <a:pt x="346" y="169"/>
                  <a:pt x="347" y="169"/>
                  <a:pt x="348" y="169"/>
                </a:cubicBezTo>
                <a:cubicBezTo>
                  <a:pt x="356" y="168"/>
                  <a:pt x="365" y="166"/>
                  <a:pt x="373" y="162"/>
                </a:cubicBezTo>
                <a:cubicBezTo>
                  <a:pt x="373" y="162"/>
                  <a:pt x="373" y="162"/>
                  <a:pt x="373" y="162"/>
                </a:cubicBezTo>
                <a:cubicBezTo>
                  <a:pt x="373" y="162"/>
                  <a:pt x="373" y="162"/>
                  <a:pt x="373" y="162"/>
                </a:cubicBezTo>
                <a:cubicBezTo>
                  <a:pt x="376" y="152"/>
                  <a:pt x="373" y="135"/>
                  <a:pt x="362" y="122"/>
                </a:cubicBezTo>
                <a:close/>
                <a:moveTo>
                  <a:pt x="407" y="105"/>
                </a:moveTo>
                <a:cubicBezTo>
                  <a:pt x="406" y="97"/>
                  <a:pt x="403" y="89"/>
                  <a:pt x="399" y="82"/>
                </a:cubicBezTo>
                <a:cubicBezTo>
                  <a:pt x="399" y="82"/>
                  <a:pt x="399" y="82"/>
                  <a:pt x="399" y="82"/>
                </a:cubicBezTo>
                <a:cubicBezTo>
                  <a:pt x="399" y="82"/>
                  <a:pt x="399" y="82"/>
                  <a:pt x="399" y="82"/>
                </a:cubicBezTo>
                <a:cubicBezTo>
                  <a:pt x="395" y="81"/>
                  <a:pt x="390" y="81"/>
                  <a:pt x="385" y="81"/>
                </a:cubicBezTo>
                <a:cubicBezTo>
                  <a:pt x="375" y="82"/>
                  <a:pt x="363" y="86"/>
                  <a:pt x="355" y="92"/>
                </a:cubicBezTo>
                <a:cubicBezTo>
                  <a:pt x="354" y="92"/>
                  <a:pt x="354" y="92"/>
                  <a:pt x="354" y="92"/>
                </a:cubicBezTo>
                <a:cubicBezTo>
                  <a:pt x="355" y="93"/>
                  <a:pt x="355" y="93"/>
                  <a:pt x="355" y="93"/>
                </a:cubicBezTo>
                <a:cubicBezTo>
                  <a:pt x="358" y="95"/>
                  <a:pt x="360" y="97"/>
                  <a:pt x="362" y="100"/>
                </a:cubicBezTo>
                <a:cubicBezTo>
                  <a:pt x="362" y="100"/>
                  <a:pt x="362" y="100"/>
                  <a:pt x="362" y="100"/>
                </a:cubicBezTo>
                <a:cubicBezTo>
                  <a:pt x="363" y="100"/>
                  <a:pt x="363" y="100"/>
                  <a:pt x="363" y="100"/>
                </a:cubicBezTo>
                <a:cubicBezTo>
                  <a:pt x="376" y="99"/>
                  <a:pt x="395" y="102"/>
                  <a:pt x="406" y="108"/>
                </a:cubicBezTo>
                <a:cubicBezTo>
                  <a:pt x="407" y="109"/>
                  <a:pt x="407" y="109"/>
                  <a:pt x="407" y="109"/>
                </a:cubicBezTo>
                <a:cubicBezTo>
                  <a:pt x="407" y="107"/>
                  <a:pt x="407" y="107"/>
                  <a:pt x="407" y="107"/>
                </a:cubicBezTo>
                <a:cubicBezTo>
                  <a:pt x="407" y="106"/>
                  <a:pt x="407" y="106"/>
                  <a:pt x="407" y="105"/>
                </a:cubicBezTo>
                <a:close/>
                <a:moveTo>
                  <a:pt x="431" y="357"/>
                </a:moveTo>
                <a:cubicBezTo>
                  <a:pt x="431" y="359"/>
                  <a:pt x="431" y="361"/>
                  <a:pt x="431" y="364"/>
                </a:cubicBezTo>
                <a:cubicBezTo>
                  <a:pt x="431" y="366"/>
                  <a:pt x="431" y="368"/>
                  <a:pt x="431" y="370"/>
                </a:cubicBezTo>
                <a:cubicBezTo>
                  <a:pt x="425" y="373"/>
                  <a:pt x="417" y="375"/>
                  <a:pt x="409" y="377"/>
                </a:cubicBezTo>
                <a:cubicBezTo>
                  <a:pt x="404" y="379"/>
                  <a:pt x="398" y="381"/>
                  <a:pt x="393" y="383"/>
                </a:cubicBezTo>
                <a:cubicBezTo>
                  <a:pt x="392" y="383"/>
                  <a:pt x="392" y="383"/>
                  <a:pt x="392" y="383"/>
                </a:cubicBezTo>
                <a:cubicBezTo>
                  <a:pt x="392" y="384"/>
                  <a:pt x="392" y="384"/>
                  <a:pt x="392" y="384"/>
                </a:cubicBezTo>
                <a:cubicBezTo>
                  <a:pt x="391" y="391"/>
                  <a:pt x="389" y="399"/>
                  <a:pt x="387" y="406"/>
                </a:cubicBezTo>
                <a:cubicBezTo>
                  <a:pt x="387" y="407"/>
                  <a:pt x="387" y="407"/>
                  <a:pt x="387" y="407"/>
                </a:cubicBezTo>
                <a:cubicBezTo>
                  <a:pt x="388" y="407"/>
                  <a:pt x="388" y="407"/>
                  <a:pt x="388" y="407"/>
                </a:cubicBezTo>
                <a:cubicBezTo>
                  <a:pt x="391" y="411"/>
                  <a:pt x="396" y="414"/>
                  <a:pt x="401" y="418"/>
                </a:cubicBezTo>
                <a:cubicBezTo>
                  <a:pt x="407" y="423"/>
                  <a:pt x="413" y="427"/>
                  <a:pt x="417" y="432"/>
                </a:cubicBezTo>
                <a:cubicBezTo>
                  <a:pt x="416" y="436"/>
                  <a:pt x="414" y="439"/>
                  <a:pt x="412" y="444"/>
                </a:cubicBezTo>
                <a:cubicBezTo>
                  <a:pt x="411" y="444"/>
                  <a:pt x="410" y="444"/>
                  <a:pt x="408" y="444"/>
                </a:cubicBezTo>
                <a:cubicBezTo>
                  <a:pt x="408" y="444"/>
                  <a:pt x="408" y="444"/>
                  <a:pt x="408" y="444"/>
                </a:cubicBezTo>
                <a:cubicBezTo>
                  <a:pt x="403" y="444"/>
                  <a:pt x="396" y="443"/>
                  <a:pt x="389" y="443"/>
                </a:cubicBezTo>
                <a:cubicBezTo>
                  <a:pt x="383" y="442"/>
                  <a:pt x="377" y="442"/>
                  <a:pt x="372" y="442"/>
                </a:cubicBezTo>
                <a:cubicBezTo>
                  <a:pt x="371" y="442"/>
                  <a:pt x="371" y="442"/>
                  <a:pt x="371" y="442"/>
                </a:cubicBezTo>
                <a:cubicBezTo>
                  <a:pt x="370" y="443"/>
                  <a:pt x="370" y="443"/>
                  <a:pt x="370" y="443"/>
                </a:cubicBezTo>
                <a:cubicBezTo>
                  <a:pt x="366" y="449"/>
                  <a:pt x="362" y="455"/>
                  <a:pt x="357" y="461"/>
                </a:cubicBezTo>
                <a:cubicBezTo>
                  <a:pt x="356" y="462"/>
                  <a:pt x="356" y="462"/>
                  <a:pt x="356" y="462"/>
                </a:cubicBezTo>
                <a:cubicBezTo>
                  <a:pt x="356" y="463"/>
                  <a:pt x="356" y="463"/>
                  <a:pt x="356" y="463"/>
                </a:cubicBezTo>
                <a:cubicBezTo>
                  <a:pt x="358" y="467"/>
                  <a:pt x="361" y="472"/>
                  <a:pt x="364" y="477"/>
                </a:cubicBezTo>
                <a:cubicBezTo>
                  <a:pt x="368" y="484"/>
                  <a:pt x="371" y="490"/>
                  <a:pt x="373" y="496"/>
                </a:cubicBezTo>
                <a:cubicBezTo>
                  <a:pt x="370" y="499"/>
                  <a:pt x="367" y="502"/>
                  <a:pt x="363" y="505"/>
                </a:cubicBezTo>
                <a:cubicBezTo>
                  <a:pt x="357" y="503"/>
                  <a:pt x="350" y="499"/>
                  <a:pt x="343" y="496"/>
                </a:cubicBezTo>
                <a:cubicBezTo>
                  <a:pt x="338" y="494"/>
                  <a:pt x="332" y="491"/>
                  <a:pt x="327" y="489"/>
                </a:cubicBezTo>
                <a:cubicBezTo>
                  <a:pt x="326" y="489"/>
                  <a:pt x="326" y="489"/>
                  <a:pt x="326" y="489"/>
                </a:cubicBezTo>
                <a:cubicBezTo>
                  <a:pt x="325" y="489"/>
                  <a:pt x="325" y="489"/>
                  <a:pt x="325" y="489"/>
                </a:cubicBezTo>
                <a:cubicBezTo>
                  <a:pt x="319" y="494"/>
                  <a:pt x="312" y="498"/>
                  <a:pt x="305" y="502"/>
                </a:cubicBezTo>
                <a:cubicBezTo>
                  <a:pt x="304" y="502"/>
                  <a:pt x="304" y="502"/>
                  <a:pt x="304" y="502"/>
                </a:cubicBezTo>
                <a:cubicBezTo>
                  <a:pt x="304" y="503"/>
                  <a:pt x="304" y="503"/>
                  <a:pt x="304" y="503"/>
                </a:cubicBezTo>
                <a:cubicBezTo>
                  <a:pt x="304" y="508"/>
                  <a:pt x="305" y="514"/>
                  <a:pt x="305" y="519"/>
                </a:cubicBezTo>
                <a:cubicBezTo>
                  <a:pt x="306" y="526"/>
                  <a:pt x="306" y="534"/>
                  <a:pt x="306" y="539"/>
                </a:cubicBezTo>
                <a:cubicBezTo>
                  <a:pt x="301" y="541"/>
                  <a:pt x="297" y="543"/>
                  <a:pt x="293" y="544"/>
                </a:cubicBezTo>
                <a:cubicBezTo>
                  <a:pt x="288" y="541"/>
                  <a:pt x="283" y="535"/>
                  <a:pt x="278" y="530"/>
                </a:cubicBezTo>
                <a:cubicBezTo>
                  <a:pt x="274" y="525"/>
                  <a:pt x="270" y="521"/>
                  <a:pt x="266" y="518"/>
                </a:cubicBezTo>
                <a:cubicBezTo>
                  <a:pt x="265" y="517"/>
                  <a:pt x="265" y="517"/>
                  <a:pt x="265" y="517"/>
                </a:cubicBezTo>
                <a:cubicBezTo>
                  <a:pt x="264" y="517"/>
                  <a:pt x="264" y="517"/>
                  <a:pt x="264" y="517"/>
                </a:cubicBezTo>
                <a:cubicBezTo>
                  <a:pt x="256" y="519"/>
                  <a:pt x="248" y="521"/>
                  <a:pt x="240" y="521"/>
                </a:cubicBezTo>
                <a:cubicBezTo>
                  <a:pt x="239" y="522"/>
                  <a:pt x="239" y="522"/>
                  <a:pt x="239" y="522"/>
                </a:cubicBezTo>
                <a:cubicBezTo>
                  <a:pt x="239" y="522"/>
                  <a:pt x="239" y="522"/>
                  <a:pt x="239" y="522"/>
                </a:cubicBezTo>
                <a:cubicBezTo>
                  <a:pt x="237" y="527"/>
                  <a:pt x="235" y="532"/>
                  <a:pt x="233" y="537"/>
                </a:cubicBezTo>
                <a:cubicBezTo>
                  <a:pt x="231" y="544"/>
                  <a:pt x="228" y="551"/>
                  <a:pt x="225" y="557"/>
                </a:cubicBezTo>
                <a:cubicBezTo>
                  <a:pt x="220" y="557"/>
                  <a:pt x="215" y="557"/>
                  <a:pt x="211" y="557"/>
                </a:cubicBezTo>
                <a:cubicBezTo>
                  <a:pt x="208" y="551"/>
                  <a:pt x="205" y="544"/>
                  <a:pt x="203" y="537"/>
                </a:cubicBezTo>
                <a:cubicBezTo>
                  <a:pt x="201" y="532"/>
                  <a:pt x="199" y="527"/>
                  <a:pt x="197" y="522"/>
                </a:cubicBezTo>
                <a:cubicBezTo>
                  <a:pt x="197" y="522"/>
                  <a:pt x="197" y="522"/>
                  <a:pt x="197" y="522"/>
                </a:cubicBezTo>
                <a:cubicBezTo>
                  <a:pt x="196" y="521"/>
                  <a:pt x="196" y="521"/>
                  <a:pt x="196" y="521"/>
                </a:cubicBezTo>
                <a:cubicBezTo>
                  <a:pt x="187" y="521"/>
                  <a:pt x="179" y="519"/>
                  <a:pt x="172" y="517"/>
                </a:cubicBezTo>
                <a:cubicBezTo>
                  <a:pt x="171" y="517"/>
                  <a:pt x="171" y="517"/>
                  <a:pt x="171" y="517"/>
                </a:cubicBezTo>
                <a:cubicBezTo>
                  <a:pt x="170" y="518"/>
                  <a:pt x="170" y="518"/>
                  <a:pt x="170" y="518"/>
                </a:cubicBezTo>
                <a:cubicBezTo>
                  <a:pt x="166" y="521"/>
                  <a:pt x="162" y="525"/>
                  <a:pt x="158" y="530"/>
                </a:cubicBezTo>
                <a:cubicBezTo>
                  <a:pt x="153" y="535"/>
                  <a:pt x="148" y="541"/>
                  <a:pt x="143" y="544"/>
                </a:cubicBezTo>
                <a:cubicBezTo>
                  <a:pt x="139" y="543"/>
                  <a:pt x="134" y="541"/>
                  <a:pt x="130" y="539"/>
                </a:cubicBezTo>
                <a:cubicBezTo>
                  <a:pt x="129" y="534"/>
                  <a:pt x="130" y="526"/>
                  <a:pt x="131" y="519"/>
                </a:cubicBezTo>
                <a:cubicBezTo>
                  <a:pt x="131" y="514"/>
                  <a:pt x="132" y="508"/>
                  <a:pt x="132" y="503"/>
                </a:cubicBezTo>
                <a:cubicBezTo>
                  <a:pt x="132" y="502"/>
                  <a:pt x="132" y="502"/>
                  <a:pt x="132" y="502"/>
                </a:cubicBezTo>
                <a:cubicBezTo>
                  <a:pt x="131" y="502"/>
                  <a:pt x="131" y="502"/>
                  <a:pt x="131" y="502"/>
                </a:cubicBezTo>
                <a:cubicBezTo>
                  <a:pt x="124" y="498"/>
                  <a:pt x="117" y="494"/>
                  <a:pt x="110" y="489"/>
                </a:cubicBezTo>
                <a:cubicBezTo>
                  <a:pt x="110" y="489"/>
                  <a:pt x="110" y="489"/>
                  <a:pt x="110" y="489"/>
                </a:cubicBezTo>
                <a:cubicBezTo>
                  <a:pt x="109" y="489"/>
                  <a:pt x="109" y="489"/>
                  <a:pt x="109" y="489"/>
                </a:cubicBezTo>
                <a:cubicBezTo>
                  <a:pt x="104" y="491"/>
                  <a:pt x="98" y="494"/>
                  <a:pt x="93" y="496"/>
                </a:cubicBezTo>
                <a:cubicBezTo>
                  <a:pt x="86" y="499"/>
                  <a:pt x="78" y="503"/>
                  <a:pt x="72" y="505"/>
                </a:cubicBezTo>
                <a:cubicBezTo>
                  <a:pt x="69" y="502"/>
                  <a:pt x="66" y="499"/>
                  <a:pt x="62" y="496"/>
                </a:cubicBezTo>
                <a:cubicBezTo>
                  <a:pt x="64" y="490"/>
                  <a:pt x="68" y="484"/>
                  <a:pt x="72" y="477"/>
                </a:cubicBezTo>
                <a:cubicBezTo>
                  <a:pt x="75" y="472"/>
                  <a:pt x="77" y="467"/>
                  <a:pt x="79" y="463"/>
                </a:cubicBezTo>
                <a:cubicBezTo>
                  <a:pt x="80" y="462"/>
                  <a:pt x="80" y="462"/>
                  <a:pt x="80" y="462"/>
                </a:cubicBezTo>
                <a:cubicBezTo>
                  <a:pt x="79" y="461"/>
                  <a:pt x="79" y="461"/>
                  <a:pt x="79" y="461"/>
                </a:cubicBezTo>
                <a:cubicBezTo>
                  <a:pt x="74" y="455"/>
                  <a:pt x="70" y="449"/>
                  <a:pt x="66" y="443"/>
                </a:cubicBezTo>
                <a:cubicBezTo>
                  <a:pt x="65" y="442"/>
                  <a:pt x="65" y="442"/>
                  <a:pt x="65" y="442"/>
                </a:cubicBezTo>
                <a:cubicBezTo>
                  <a:pt x="64" y="442"/>
                  <a:pt x="64" y="442"/>
                  <a:pt x="64" y="442"/>
                </a:cubicBezTo>
                <a:cubicBezTo>
                  <a:pt x="59" y="442"/>
                  <a:pt x="52" y="442"/>
                  <a:pt x="47" y="443"/>
                </a:cubicBezTo>
                <a:cubicBezTo>
                  <a:pt x="39" y="443"/>
                  <a:pt x="30" y="444"/>
                  <a:pt x="24" y="444"/>
                </a:cubicBezTo>
                <a:cubicBezTo>
                  <a:pt x="22" y="439"/>
                  <a:pt x="20" y="436"/>
                  <a:pt x="18" y="432"/>
                </a:cubicBezTo>
                <a:cubicBezTo>
                  <a:pt x="23" y="427"/>
                  <a:pt x="29" y="423"/>
                  <a:pt x="35" y="418"/>
                </a:cubicBezTo>
                <a:cubicBezTo>
                  <a:pt x="39" y="414"/>
                  <a:pt x="44" y="411"/>
                  <a:pt x="48" y="407"/>
                </a:cubicBezTo>
                <a:cubicBezTo>
                  <a:pt x="49" y="407"/>
                  <a:pt x="49" y="407"/>
                  <a:pt x="49" y="407"/>
                </a:cubicBezTo>
                <a:cubicBezTo>
                  <a:pt x="49" y="406"/>
                  <a:pt x="49" y="406"/>
                  <a:pt x="49" y="406"/>
                </a:cubicBezTo>
                <a:cubicBezTo>
                  <a:pt x="47" y="399"/>
                  <a:pt x="45" y="391"/>
                  <a:pt x="44" y="384"/>
                </a:cubicBezTo>
                <a:cubicBezTo>
                  <a:pt x="44" y="383"/>
                  <a:pt x="44" y="383"/>
                  <a:pt x="44" y="383"/>
                </a:cubicBezTo>
                <a:cubicBezTo>
                  <a:pt x="43" y="383"/>
                  <a:pt x="43" y="383"/>
                  <a:pt x="43" y="383"/>
                </a:cubicBezTo>
                <a:cubicBezTo>
                  <a:pt x="38" y="381"/>
                  <a:pt x="32" y="379"/>
                  <a:pt x="27" y="377"/>
                </a:cubicBezTo>
                <a:cubicBezTo>
                  <a:pt x="19" y="375"/>
                  <a:pt x="11" y="373"/>
                  <a:pt x="5" y="370"/>
                </a:cubicBezTo>
                <a:cubicBezTo>
                  <a:pt x="5" y="368"/>
                  <a:pt x="5" y="366"/>
                  <a:pt x="5" y="364"/>
                </a:cubicBezTo>
                <a:cubicBezTo>
                  <a:pt x="5" y="361"/>
                  <a:pt x="5" y="359"/>
                  <a:pt x="5" y="357"/>
                </a:cubicBezTo>
                <a:cubicBezTo>
                  <a:pt x="11" y="355"/>
                  <a:pt x="19" y="352"/>
                  <a:pt x="27" y="350"/>
                </a:cubicBezTo>
                <a:cubicBezTo>
                  <a:pt x="32" y="348"/>
                  <a:pt x="38" y="347"/>
                  <a:pt x="43" y="345"/>
                </a:cubicBezTo>
                <a:cubicBezTo>
                  <a:pt x="44" y="344"/>
                  <a:pt x="44" y="344"/>
                  <a:pt x="44" y="344"/>
                </a:cubicBezTo>
                <a:cubicBezTo>
                  <a:pt x="44" y="344"/>
                  <a:pt x="44" y="344"/>
                  <a:pt x="44" y="344"/>
                </a:cubicBezTo>
                <a:cubicBezTo>
                  <a:pt x="45" y="336"/>
                  <a:pt x="47" y="329"/>
                  <a:pt x="49" y="322"/>
                </a:cubicBezTo>
                <a:cubicBezTo>
                  <a:pt x="49" y="321"/>
                  <a:pt x="49" y="321"/>
                  <a:pt x="49" y="321"/>
                </a:cubicBezTo>
                <a:cubicBezTo>
                  <a:pt x="48" y="320"/>
                  <a:pt x="48" y="320"/>
                  <a:pt x="48" y="320"/>
                </a:cubicBezTo>
                <a:cubicBezTo>
                  <a:pt x="44" y="317"/>
                  <a:pt x="39" y="313"/>
                  <a:pt x="35" y="309"/>
                </a:cubicBezTo>
                <a:cubicBezTo>
                  <a:pt x="29" y="305"/>
                  <a:pt x="23" y="300"/>
                  <a:pt x="19" y="296"/>
                </a:cubicBezTo>
                <a:cubicBezTo>
                  <a:pt x="20" y="292"/>
                  <a:pt x="22" y="288"/>
                  <a:pt x="24" y="284"/>
                </a:cubicBezTo>
                <a:cubicBezTo>
                  <a:pt x="30" y="284"/>
                  <a:pt x="39" y="284"/>
                  <a:pt x="47" y="285"/>
                </a:cubicBezTo>
                <a:cubicBezTo>
                  <a:pt x="52" y="285"/>
                  <a:pt x="59" y="286"/>
                  <a:pt x="64" y="286"/>
                </a:cubicBezTo>
                <a:cubicBezTo>
                  <a:pt x="65" y="286"/>
                  <a:pt x="65" y="286"/>
                  <a:pt x="65" y="286"/>
                </a:cubicBezTo>
                <a:cubicBezTo>
                  <a:pt x="66" y="285"/>
                  <a:pt x="66" y="285"/>
                  <a:pt x="66" y="285"/>
                </a:cubicBezTo>
                <a:cubicBezTo>
                  <a:pt x="70" y="278"/>
                  <a:pt x="74" y="272"/>
                  <a:pt x="79" y="266"/>
                </a:cubicBezTo>
                <a:cubicBezTo>
                  <a:pt x="80" y="265"/>
                  <a:pt x="80" y="265"/>
                  <a:pt x="80" y="265"/>
                </a:cubicBezTo>
                <a:cubicBezTo>
                  <a:pt x="79" y="265"/>
                  <a:pt x="79" y="265"/>
                  <a:pt x="79" y="265"/>
                </a:cubicBezTo>
                <a:cubicBezTo>
                  <a:pt x="77" y="260"/>
                  <a:pt x="75" y="255"/>
                  <a:pt x="72" y="250"/>
                </a:cubicBezTo>
                <a:cubicBezTo>
                  <a:pt x="68" y="244"/>
                  <a:pt x="64" y="237"/>
                  <a:pt x="62" y="232"/>
                </a:cubicBezTo>
                <a:cubicBezTo>
                  <a:pt x="66" y="229"/>
                  <a:pt x="69" y="226"/>
                  <a:pt x="72" y="223"/>
                </a:cubicBezTo>
                <a:cubicBezTo>
                  <a:pt x="78" y="225"/>
                  <a:pt x="86" y="228"/>
                  <a:pt x="93" y="231"/>
                </a:cubicBezTo>
                <a:cubicBezTo>
                  <a:pt x="98" y="234"/>
                  <a:pt x="104" y="236"/>
                  <a:pt x="109" y="238"/>
                </a:cubicBezTo>
                <a:cubicBezTo>
                  <a:pt x="110" y="239"/>
                  <a:pt x="110" y="239"/>
                  <a:pt x="110" y="239"/>
                </a:cubicBezTo>
                <a:cubicBezTo>
                  <a:pt x="110" y="238"/>
                  <a:pt x="110" y="238"/>
                  <a:pt x="110" y="238"/>
                </a:cubicBezTo>
                <a:cubicBezTo>
                  <a:pt x="117" y="233"/>
                  <a:pt x="124" y="229"/>
                  <a:pt x="131" y="226"/>
                </a:cubicBezTo>
                <a:cubicBezTo>
                  <a:pt x="132" y="225"/>
                  <a:pt x="132" y="225"/>
                  <a:pt x="132" y="225"/>
                </a:cubicBezTo>
                <a:cubicBezTo>
                  <a:pt x="132" y="224"/>
                  <a:pt x="132" y="224"/>
                  <a:pt x="132" y="224"/>
                </a:cubicBezTo>
                <a:cubicBezTo>
                  <a:pt x="132" y="219"/>
                  <a:pt x="131" y="214"/>
                  <a:pt x="131" y="208"/>
                </a:cubicBezTo>
                <a:cubicBezTo>
                  <a:pt x="130" y="201"/>
                  <a:pt x="129" y="194"/>
                  <a:pt x="130" y="188"/>
                </a:cubicBezTo>
                <a:cubicBezTo>
                  <a:pt x="134" y="186"/>
                  <a:pt x="139" y="184"/>
                  <a:pt x="143" y="183"/>
                </a:cubicBezTo>
                <a:cubicBezTo>
                  <a:pt x="148" y="187"/>
                  <a:pt x="153" y="192"/>
                  <a:pt x="158" y="198"/>
                </a:cubicBezTo>
                <a:cubicBezTo>
                  <a:pt x="162" y="202"/>
                  <a:pt x="166" y="206"/>
                  <a:pt x="170" y="210"/>
                </a:cubicBezTo>
                <a:cubicBezTo>
                  <a:pt x="171" y="210"/>
                  <a:pt x="171" y="210"/>
                  <a:pt x="171" y="210"/>
                </a:cubicBezTo>
                <a:cubicBezTo>
                  <a:pt x="172" y="210"/>
                  <a:pt x="172" y="210"/>
                  <a:pt x="172" y="210"/>
                </a:cubicBezTo>
                <a:cubicBezTo>
                  <a:pt x="179" y="208"/>
                  <a:pt x="187" y="207"/>
                  <a:pt x="196" y="206"/>
                </a:cubicBezTo>
                <a:cubicBezTo>
                  <a:pt x="197" y="206"/>
                  <a:pt x="197" y="206"/>
                  <a:pt x="197" y="206"/>
                </a:cubicBezTo>
                <a:cubicBezTo>
                  <a:pt x="197" y="205"/>
                  <a:pt x="197" y="205"/>
                  <a:pt x="197" y="205"/>
                </a:cubicBezTo>
                <a:cubicBezTo>
                  <a:pt x="199" y="200"/>
                  <a:pt x="201" y="195"/>
                  <a:pt x="203" y="190"/>
                </a:cubicBezTo>
                <a:cubicBezTo>
                  <a:pt x="205" y="183"/>
                  <a:pt x="208" y="176"/>
                  <a:pt x="211" y="171"/>
                </a:cubicBezTo>
                <a:cubicBezTo>
                  <a:pt x="215" y="171"/>
                  <a:pt x="220" y="171"/>
                  <a:pt x="225" y="171"/>
                </a:cubicBezTo>
                <a:cubicBezTo>
                  <a:pt x="228" y="176"/>
                  <a:pt x="231" y="183"/>
                  <a:pt x="233" y="190"/>
                </a:cubicBezTo>
                <a:cubicBezTo>
                  <a:pt x="235" y="195"/>
                  <a:pt x="237" y="200"/>
                  <a:pt x="239" y="205"/>
                </a:cubicBezTo>
                <a:cubicBezTo>
                  <a:pt x="239" y="206"/>
                  <a:pt x="239" y="206"/>
                  <a:pt x="239" y="206"/>
                </a:cubicBezTo>
                <a:cubicBezTo>
                  <a:pt x="240" y="206"/>
                  <a:pt x="240" y="206"/>
                  <a:pt x="240" y="206"/>
                </a:cubicBezTo>
                <a:cubicBezTo>
                  <a:pt x="248" y="207"/>
                  <a:pt x="256" y="208"/>
                  <a:pt x="264" y="210"/>
                </a:cubicBezTo>
                <a:cubicBezTo>
                  <a:pt x="265" y="210"/>
                  <a:pt x="265" y="210"/>
                  <a:pt x="265" y="210"/>
                </a:cubicBezTo>
                <a:cubicBezTo>
                  <a:pt x="266" y="210"/>
                  <a:pt x="266" y="210"/>
                  <a:pt x="266" y="210"/>
                </a:cubicBezTo>
                <a:cubicBezTo>
                  <a:pt x="270" y="206"/>
                  <a:pt x="274" y="202"/>
                  <a:pt x="278" y="198"/>
                </a:cubicBezTo>
                <a:cubicBezTo>
                  <a:pt x="283" y="192"/>
                  <a:pt x="288" y="187"/>
                  <a:pt x="293" y="183"/>
                </a:cubicBezTo>
                <a:cubicBezTo>
                  <a:pt x="297" y="184"/>
                  <a:pt x="301" y="186"/>
                  <a:pt x="306" y="188"/>
                </a:cubicBezTo>
                <a:cubicBezTo>
                  <a:pt x="306" y="194"/>
                  <a:pt x="306" y="201"/>
                  <a:pt x="305" y="208"/>
                </a:cubicBezTo>
                <a:cubicBezTo>
                  <a:pt x="305" y="214"/>
                  <a:pt x="304" y="219"/>
                  <a:pt x="304" y="224"/>
                </a:cubicBezTo>
                <a:cubicBezTo>
                  <a:pt x="304" y="225"/>
                  <a:pt x="304" y="225"/>
                  <a:pt x="304" y="225"/>
                </a:cubicBezTo>
                <a:cubicBezTo>
                  <a:pt x="305" y="226"/>
                  <a:pt x="305" y="226"/>
                  <a:pt x="305" y="226"/>
                </a:cubicBezTo>
                <a:cubicBezTo>
                  <a:pt x="312" y="229"/>
                  <a:pt x="319" y="233"/>
                  <a:pt x="325" y="238"/>
                </a:cubicBezTo>
                <a:cubicBezTo>
                  <a:pt x="326" y="239"/>
                  <a:pt x="326" y="239"/>
                  <a:pt x="326" y="239"/>
                </a:cubicBezTo>
                <a:cubicBezTo>
                  <a:pt x="327" y="238"/>
                  <a:pt x="327" y="238"/>
                  <a:pt x="327" y="238"/>
                </a:cubicBezTo>
                <a:cubicBezTo>
                  <a:pt x="332" y="236"/>
                  <a:pt x="338" y="234"/>
                  <a:pt x="343" y="231"/>
                </a:cubicBezTo>
                <a:cubicBezTo>
                  <a:pt x="350" y="228"/>
                  <a:pt x="357" y="225"/>
                  <a:pt x="363" y="223"/>
                </a:cubicBezTo>
                <a:cubicBezTo>
                  <a:pt x="367" y="226"/>
                  <a:pt x="370" y="229"/>
                  <a:pt x="373" y="232"/>
                </a:cubicBezTo>
                <a:cubicBezTo>
                  <a:pt x="371" y="237"/>
                  <a:pt x="368" y="244"/>
                  <a:pt x="364" y="250"/>
                </a:cubicBezTo>
                <a:cubicBezTo>
                  <a:pt x="361" y="255"/>
                  <a:pt x="358" y="260"/>
                  <a:pt x="356" y="265"/>
                </a:cubicBezTo>
                <a:cubicBezTo>
                  <a:pt x="356" y="265"/>
                  <a:pt x="356" y="265"/>
                  <a:pt x="356" y="265"/>
                </a:cubicBezTo>
                <a:cubicBezTo>
                  <a:pt x="357" y="266"/>
                  <a:pt x="357" y="266"/>
                  <a:pt x="357" y="266"/>
                </a:cubicBezTo>
                <a:cubicBezTo>
                  <a:pt x="362" y="272"/>
                  <a:pt x="366" y="278"/>
                  <a:pt x="370" y="285"/>
                </a:cubicBezTo>
                <a:cubicBezTo>
                  <a:pt x="371" y="286"/>
                  <a:pt x="371" y="286"/>
                  <a:pt x="371" y="286"/>
                </a:cubicBezTo>
                <a:cubicBezTo>
                  <a:pt x="372" y="286"/>
                  <a:pt x="372" y="286"/>
                  <a:pt x="372" y="286"/>
                </a:cubicBezTo>
                <a:cubicBezTo>
                  <a:pt x="377" y="286"/>
                  <a:pt x="383" y="285"/>
                  <a:pt x="389" y="285"/>
                </a:cubicBezTo>
                <a:cubicBezTo>
                  <a:pt x="397" y="284"/>
                  <a:pt x="405" y="284"/>
                  <a:pt x="412" y="284"/>
                </a:cubicBezTo>
                <a:cubicBezTo>
                  <a:pt x="414" y="288"/>
                  <a:pt x="416" y="292"/>
                  <a:pt x="417" y="296"/>
                </a:cubicBezTo>
                <a:cubicBezTo>
                  <a:pt x="413" y="300"/>
                  <a:pt x="407" y="305"/>
                  <a:pt x="401" y="309"/>
                </a:cubicBezTo>
                <a:cubicBezTo>
                  <a:pt x="396" y="313"/>
                  <a:pt x="391" y="317"/>
                  <a:pt x="388" y="320"/>
                </a:cubicBezTo>
                <a:cubicBezTo>
                  <a:pt x="387" y="321"/>
                  <a:pt x="387" y="321"/>
                  <a:pt x="387" y="321"/>
                </a:cubicBezTo>
                <a:cubicBezTo>
                  <a:pt x="387" y="322"/>
                  <a:pt x="387" y="322"/>
                  <a:pt x="387" y="322"/>
                </a:cubicBezTo>
                <a:cubicBezTo>
                  <a:pt x="389" y="329"/>
                  <a:pt x="391" y="336"/>
                  <a:pt x="392" y="344"/>
                </a:cubicBezTo>
                <a:cubicBezTo>
                  <a:pt x="392" y="344"/>
                  <a:pt x="392" y="344"/>
                  <a:pt x="392" y="344"/>
                </a:cubicBezTo>
                <a:cubicBezTo>
                  <a:pt x="393" y="345"/>
                  <a:pt x="393" y="345"/>
                  <a:pt x="393" y="345"/>
                </a:cubicBezTo>
                <a:cubicBezTo>
                  <a:pt x="398" y="347"/>
                  <a:pt x="404" y="348"/>
                  <a:pt x="409" y="350"/>
                </a:cubicBezTo>
                <a:cubicBezTo>
                  <a:pt x="417" y="352"/>
                  <a:pt x="425" y="355"/>
                  <a:pt x="431" y="357"/>
                </a:cubicBezTo>
                <a:close/>
                <a:moveTo>
                  <a:pt x="335" y="293"/>
                </a:moveTo>
                <a:cubicBezTo>
                  <a:pt x="260" y="332"/>
                  <a:pt x="260" y="332"/>
                  <a:pt x="260" y="332"/>
                </a:cubicBezTo>
                <a:cubicBezTo>
                  <a:pt x="261" y="334"/>
                  <a:pt x="261" y="334"/>
                  <a:pt x="261" y="334"/>
                </a:cubicBezTo>
                <a:cubicBezTo>
                  <a:pt x="264" y="337"/>
                  <a:pt x="266" y="341"/>
                  <a:pt x="268" y="345"/>
                </a:cubicBezTo>
                <a:cubicBezTo>
                  <a:pt x="269" y="347"/>
                  <a:pt x="269" y="347"/>
                  <a:pt x="269" y="347"/>
                </a:cubicBezTo>
                <a:cubicBezTo>
                  <a:pt x="344" y="307"/>
                  <a:pt x="344" y="307"/>
                  <a:pt x="344" y="307"/>
                </a:cubicBezTo>
                <a:cubicBezTo>
                  <a:pt x="343" y="306"/>
                  <a:pt x="343" y="306"/>
                  <a:pt x="343" y="306"/>
                </a:cubicBezTo>
                <a:cubicBezTo>
                  <a:pt x="341" y="302"/>
                  <a:pt x="338" y="298"/>
                  <a:pt x="336" y="294"/>
                </a:cubicBezTo>
                <a:lnTo>
                  <a:pt x="335" y="293"/>
                </a:lnTo>
                <a:close/>
                <a:moveTo>
                  <a:pt x="233" y="317"/>
                </a:moveTo>
                <a:cubicBezTo>
                  <a:pt x="234" y="317"/>
                  <a:pt x="234" y="317"/>
                  <a:pt x="234" y="317"/>
                </a:cubicBezTo>
                <a:cubicBezTo>
                  <a:pt x="242" y="319"/>
                  <a:pt x="248" y="323"/>
                  <a:pt x="254" y="327"/>
                </a:cubicBezTo>
                <a:cubicBezTo>
                  <a:pt x="255" y="328"/>
                  <a:pt x="255" y="328"/>
                  <a:pt x="255" y="328"/>
                </a:cubicBezTo>
                <a:cubicBezTo>
                  <a:pt x="331" y="288"/>
                  <a:pt x="331" y="288"/>
                  <a:pt x="331" y="288"/>
                </a:cubicBezTo>
                <a:cubicBezTo>
                  <a:pt x="330" y="287"/>
                  <a:pt x="330" y="287"/>
                  <a:pt x="330" y="287"/>
                </a:cubicBezTo>
                <a:cubicBezTo>
                  <a:pt x="307" y="260"/>
                  <a:pt x="273" y="241"/>
                  <a:pt x="235" y="237"/>
                </a:cubicBezTo>
                <a:cubicBezTo>
                  <a:pt x="233" y="237"/>
                  <a:pt x="233" y="237"/>
                  <a:pt x="233" y="237"/>
                </a:cubicBezTo>
                <a:lnTo>
                  <a:pt x="233" y="317"/>
                </a:lnTo>
                <a:close/>
                <a:moveTo>
                  <a:pt x="209" y="315"/>
                </a:moveTo>
                <a:cubicBezTo>
                  <a:pt x="211" y="315"/>
                  <a:pt x="211" y="315"/>
                  <a:pt x="211" y="315"/>
                </a:cubicBezTo>
                <a:cubicBezTo>
                  <a:pt x="216" y="314"/>
                  <a:pt x="219" y="314"/>
                  <a:pt x="225" y="315"/>
                </a:cubicBezTo>
                <a:cubicBezTo>
                  <a:pt x="227" y="315"/>
                  <a:pt x="227" y="315"/>
                  <a:pt x="227" y="315"/>
                </a:cubicBezTo>
                <a:cubicBezTo>
                  <a:pt x="227" y="237"/>
                  <a:pt x="227" y="237"/>
                  <a:pt x="227" y="237"/>
                </a:cubicBezTo>
                <a:cubicBezTo>
                  <a:pt x="225" y="237"/>
                  <a:pt x="225" y="237"/>
                  <a:pt x="225" y="237"/>
                </a:cubicBezTo>
                <a:cubicBezTo>
                  <a:pt x="220" y="236"/>
                  <a:pt x="215" y="236"/>
                  <a:pt x="210" y="237"/>
                </a:cubicBezTo>
                <a:cubicBezTo>
                  <a:pt x="209" y="237"/>
                  <a:pt x="209" y="237"/>
                  <a:pt x="209" y="237"/>
                </a:cubicBezTo>
                <a:lnTo>
                  <a:pt x="209" y="315"/>
                </a:lnTo>
                <a:close/>
                <a:moveTo>
                  <a:pt x="105" y="288"/>
                </a:moveTo>
                <a:cubicBezTo>
                  <a:pt x="181" y="328"/>
                  <a:pt x="181" y="328"/>
                  <a:pt x="181" y="328"/>
                </a:cubicBezTo>
                <a:cubicBezTo>
                  <a:pt x="181" y="327"/>
                  <a:pt x="181" y="327"/>
                  <a:pt x="181" y="327"/>
                </a:cubicBezTo>
                <a:cubicBezTo>
                  <a:pt x="187" y="323"/>
                  <a:pt x="194" y="319"/>
                  <a:pt x="201" y="317"/>
                </a:cubicBezTo>
                <a:cubicBezTo>
                  <a:pt x="203" y="317"/>
                  <a:pt x="203" y="317"/>
                  <a:pt x="203" y="317"/>
                </a:cubicBezTo>
                <a:cubicBezTo>
                  <a:pt x="203" y="237"/>
                  <a:pt x="203" y="237"/>
                  <a:pt x="203" y="237"/>
                </a:cubicBezTo>
                <a:cubicBezTo>
                  <a:pt x="201" y="237"/>
                  <a:pt x="201" y="237"/>
                  <a:pt x="201" y="237"/>
                </a:cubicBezTo>
                <a:cubicBezTo>
                  <a:pt x="163" y="241"/>
                  <a:pt x="129" y="260"/>
                  <a:pt x="106" y="287"/>
                </a:cubicBezTo>
                <a:lnTo>
                  <a:pt x="105" y="288"/>
                </a:lnTo>
                <a:close/>
                <a:moveTo>
                  <a:pt x="92" y="307"/>
                </a:moveTo>
                <a:cubicBezTo>
                  <a:pt x="167" y="347"/>
                  <a:pt x="167" y="347"/>
                  <a:pt x="167" y="347"/>
                </a:cubicBezTo>
                <a:cubicBezTo>
                  <a:pt x="168" y="345"/>
                  <a:pt x="168" y="345"/>
                  <a:pt x="168" y="345"/>
                </a:cubicBezTo>
                <a:cubicBezTo>
                  <a:pt x="170" y="341"/>
                  <a:pt x="172" y="337"/>
                  <a:pt x="175" y="334"/>
                </a:cubicBezTo>
                <a:cubicBezTo>
                  <a:pt x="176" y="332"/>
                  <a:pt x="176" y="332"/>
                  <a:pt x="176" y="332"/>
                </a:cubicBezTo>
                <a:cubicBezTo>
                  <a:pt x="101" y="293"/>
                  <a:pt x="101" y="293"/>
                  <a:pt x="101" y="293"/>
                </a:cubicBezTo>
                <a:cubicBezTo>
                  <a:pt x="100" y="294"/>
                  <a:pt x="100" y="294"/>
                  <a:pt x="100" y="294"/>
                </a:cubicBezTo>
                <a:cubicBezTo>
                  <a:pt x="97" y="298"/>
                  <a:pt x="95" y="302"/>
                  <a:pt x="93" y="306"/>
                </a:cubicBezTo>
                <a:lnTo>
                  <a:pt x="92" y="307"/>
                </a:lnTo>
                <a:close/>
                <a:moveTo>
                  <a:pt x="89" y="415"/>
                </a:moveTo>
                <a:cubicBezTo>
                  <a:pt x="165" y="375"/>
                  <a:pt x="165" y="375"/>
                  <a:pt x="165" y="375"/>
                </a:cubicBezTo>
                <a:cubicBezTo>
                  <a:pt x="165" y="374"/>
                  <a:pt x="165" y="374"/>
                  <a:pt x="165" y="374"/>
                </a:cubicBezTo>
                <a:cubicBezTo>
                  <a:pt x="164" y="371"/>
                  <a:pt x="164" y="367"/>
                  <a:pt x="164" y="364"/>
                </a:cubicBezTo>
                <a:cubicBezTo>
                  <a:pt x="164" y="360"/>
                  <a:pt x="164" y="357"/>
                  <a:pt x="165" y="353"/>
                </a:cubicBezTo>
                <a:cubicBezTo>
                  <a:pt x="165" y="352"/>
                  <a:pt x="165" y="352"/>
                  <a:pt x="165" y="352"/>
                </a:cubicBezTo>
                <a:cubicBezTo>
                  <a:pt x="89" y="312"/>
                  <a:pt x="89" y="312"/>
                  <a:pt x="89" y="312"/>
                </a:cubicBezTo>
                <a:cubicBezTo>
                  <a:pt x="89" y="314"/>
                  <a:pt x="89" y="314"/>
                  <a:pt x="89" y="314"/>
                </a:cubicBezTo>
                <a:cubicBezTo>
                  <a:pt x="81" y="330"/>
                  <a:pt x="77" y="346"/>
                  <a:pt x="77" y="364"/>
                </a:cubicBezTo>
                <a:cubicBezTo>
                  <a:pt x="77" y="381"/>
                  <a:pt x="81" y="398"/>
                  <a:pt x="89" y="413"/>
                </a:cubicBezTo>
                <a:lnTo>
                  <a:pt x="89" y="415"/>
                </a:lnTo>
                <a:close/>
                <a:moveTo>
                  <a:pt x="101" y="434"/>
                </a:moveTo>
                <a:cubicBezTo>
                  <a:pt x="176" y="395"/>
                  <a:pt x="176" y="395"/>
                  <a:pt x="176" y="395"/>
                </a:cubicBezTo>
                <a:cubicBezTo>
                  <a:pt x="175" y="394"/>
                  <a:pt x="175" y="394"/>
                  <a:pt x="175" y="394"/>
                </a:cubicBezTo>
                <a:cubicBezTo>
                  <a:pt x="172" y="390"/>
                  <a:pt x="170" y="386"/>
                  <a:pt x="168" y="382"/>
                </a:cubicBezTo>
                <a:cubicBezTo>
                  <a:pt x="167" y="381"/>
                  <a:pt x="167" y="381"/>
                  <a:pt x="167" y="381"/>
                </a:cubicBezTo>
                <a:cubicBezTo>
                  <a:pt x="92" y="420"/>
                  <a:pt x="92" y="420"/>
                  <a:pt x="92" y="420"/>
                </a:cubicBezTo>
                <a:cubicBezTo>
                  <a:pt x="93" y="421"/>
                  <a:pt x="93" y="421"/>
                  <a:pt x="93" y="421"/>
                </a:cubicBezTo>
                <a:cubicBezTo>
                  <a:pt x="95" y="425"/>
                  <a:pt x="98" y="429"/>
                  <a:pt x="100" y="433"/>
                </a:cubicBezTo>
                <a:lnTo>
                  <a:pt x="101" y="434"/>
                </a:lnTo>
                <a:close/>
                <a:moveTo>
                  <a:pt x="203" y="411"/>
                </a:moveTo>
                <a:cubicBezTo>
                  <a:pt x="202" y="410"/>
                  <a:pt x="202" y="410"/>
                  <a:pt x="202" y="410"/>
                </a:cubicBezTo>
                <a:cubicBezTo>
                  <a:pt x="194" y="408"/>
                  <a:pt x="187" y="405"/>
                  <a:pt x="182" y="400"/>
                </a:cubicBezTo>
                <a:cubicBezTo>
                  <a:pt x="181" y="399"/>
                  <a:pt x="181" y="399"/>
                  <a:pt x="181" y="399"/>
                </a:cubicBezTo>
                <a:cubicBezTo>
                  <a:pt x="105" y="439"/>
                  <a:pt x="105" y="439"/>
                  <a:pt x="105" y="439"/>
                </a:cubicBezTo>
                <a:cubicBezTo>
                  <a:pt x="106" y="440"/>
                  <a:pt x="106" y="440"/>
                  <a:pt x="106" y="440"/>
                </a:cubicBezTo>
                <a:cubicBezTo>
                  <a:pt x="129" y="468"/>
                  <a:pt x="163" y="486"/>
                  <a:pt x="201" y="490"/>
                </a:cubicBezTo>
                <a:cubicBezTo>
                  <a:pt x="203" y="490"/>
                  <a:pt x="203" y="490"/>
                  <a:pt x="203" y="490"/>
                </a:cubicBezTo>
                <a:lnTo>
                  <a:pt x="203" y="411"/>
                </a:lnTo>
                <a:close/>
                <a:moveTo>
                  <a:pt x="227" y="412"/>
                </a:moveTo>
                <a:cubicBezTo>
                  <a:pt x="225" y="412"/>
                  <a:pt x="225" y="412"/>
                  <a:pt x="225" y="412"/>
                </a:cubicBezTo>
                <a:cubicBezTo>
                  <a:pt x="220" y="413"/>
                  <a:pt x="216" y="413"/>
                  <a:pt x="211" y="412"/>
                </a:cubicBezTo>
                <a:cubicBezTo>
                  <a:pt x="209" y="412"/>
                  <a:pt x="209" y="412"/>
                  <a:pt x="209" y="412"/>
                </a:cubicBezTo>
                <a:cubicBezTo>
                  <a:pt x="209" y="491"/>
                  <a:pt x="209" y="491"/>
                  <a:pt x="209" y="491"/>
                </a:cubicBezTo>
                <a:cubicBezTo>
                  <a:pt x="211" y="491"/>
                  <a:pt x="211" y="491"/>
                  <a:pt x="211" y="491"/>
                </a:cubicBezTo>
                <a:cubicBezTo>
                  <a:pt x="213" y="491"/>
                  <a:pt x="215" y="491"/>
                  <a:pt x="218" y="491"/>
                </a:cubicBezTo>
                <a:cubicBezTo>
                  <a:pt x="220" y="491"/>
                  <a:pt x="223" y="491"/>
                  <a:pt x="225" y="491"/>
                </a:cubicBezTo>
                <a:cubicBezTo>
                  <a:pt x="227" y="491"/>
                  <a:pt x="227" y="491"/>
                  <a:pt x="227" y="491"/>
                </a:cubicBezTo>
                <a:lnTo>
                  <a:pt x="227" y="412"/>
                </a:lnTo>
                <a:close/>
                <a:moveTo>
                  <a:pt x="233" y="388"/>
                </a:moveTo>
                <a:cubicBezTo>
                  <a:pt x="248" y="380"/>
                  <a:pt x="253" y="363"/>
                  <a:pt x="245" y="350"/>
                </a:cubicBezTo>
                <a:cubicBezTo>
                  <a:pt x="239" y="341"/>
                  <a:pt x="229" y="335"/>
                  <a:pt x="218" y="335"/>
                </a:cubicBezTo>
                <a:cubicBezTo>
                  <a:pt x="212" y="335"/>
                  <a:pt x="207" y="337"/>
                  <a:pt x="202" y="339"/>
                </a:cubicBezTo>
                <a:cubicBezTo>
                  <a:pt x="195" y="343"/>
                  <a:pt x="190" y="349"/>
                  <a:pt x="188" y="356"/>
                </a:cubicBezTo>
                <a:cubicBezTo>
                  <a:pt x="186" y="364"/>
                  <a:pt x="187" y="371"/>
                  <a:pt x="191" y="378"/>
                </a:cubicBezTo>
                <a:cubicBezTo>
                  <a:pt x="196" y="387"/>
                  <a:pt x="207" y="392"/>
                  <a:pt x="218" y="392"/>
                </a:cubicBezTo>
                <a:cubicBezTo>
                  <a:pt x="223" y="392"/>
                  <a:pt x="229" y="391"/>
                  <a:pt x="233" y="388"/>
                </a:cubicBezTo>
                <a:close/>
                <a:moveTo>
                  <a:pt x="331" y="439"/>
                </a:moveTo>
                <a:cubicBezTo>
                  <a:pt x="255" y="399"/>
                  <a:pt x="255" y="399"/>
                  <a:pt x="255" y="399"/>
                </a:cubicBezTo>
                <a:cubicBezTo>
                  <a:pt x="254" y="400"/>
                  <a:pt x="254" y="400"/>
                  <a:pt x="254" y="400"/>
                </a:cubicBezTo>
                <a:cubicBezTo>
                  <a:pt x="248" y="405"/>
                  <a:pt x="242" y="408"/>
                  <a:pt x="234" y="410"/>
                </a:cubicBezTo>
                <a:cubicBezTo>
                  <a:pt x="233" y="411"/>
                  <a:pt x="233" y="411"/>
                  <a:pt x="233" y="411"/>
                </a:cubicBezTo>
                <a:cubicBezTo>
                  <a:pt x="233" y="490"/>
                  <a:pt x="233" y="490"/>
                  <a:pt x="233" y="490"/>
                </a:cubicBezTo>
                <a:cubicBezTo>
                  <a:pt x="235" y="490"/>
                  <a:pt x="235" y="490"/>
                  <a:pt x="235" y="490"/>
                </a:cubicBezTo>
                <a:cubicBezTo>
                  <a:pt x="273" y="486"/>
                  <a:pt x="307" y="468"/>
                  <a:pt x="330" y="440"/>
                </a:cubicBezTo>
                <a:lnTo>
                  <a:pt x="331" y="439"/>
                </a:lnTo>
                <a:close/>
                <a:moveTo>
                  <a:pt x="344" y="420"/>
                </a:moveTo>
                <a:cubicBezTo>
                  <a:pt x="269" y="381"/>
                  <a:pt x="269" y="381"/>
                  <a:pt x="269" y="381"/>
                </a:cubicBezTo>
                <a:cubicBezTo>
                  <a:pt x="268" y="382"/>
                  <a:pt x="268" y="382"/>
                  <a:pt x="268" y="382"/>
                </a:cubicBezTo>
                <a:cubicBezTo>
                  <a:pt x="266" y="386"/>
                  <a:pt x="264" y="390"/>
                  <a:pt x="261" y="394"/>
                </a:cubicBezTo>
                <a:cubicBezTo>
                  <a:pt x="260" y="395"/>
                  <a:pt x="260" y="395"/>
                  <a:pt x="260" y="395"/>
                </a:cubicBezTo>
                <a:cubicBezTo>
                  <a:pt x="335" y="434"/>
                  <a:pt x="335" y="434"/>
                  <a:pt x="335" y="434"/>
                </a:cubicBezTo>
                <a:cubicBezTo>
                  <a:pt x="336" y="433"/>
                  <a:pt x="336" y="433"/>
                  <a:pt x="336" y="433"/>
                </a:cubicBezTo>
                <a:cubicBezTo>
                  <a:pt x="338" y="429"/>
                  <a:pt x="341" y="425"/>
                  <a:pt x="343" y="421"/>
                </a:cubicBezTo>
                <a:lnTo>
                  <a:pt x="344" y="420"/>
                </a:lnTo>
                <a:close/>
                <a:moveTo>
                  <a:pt x="358" y="364"/>
                </a:moveTo>
                <a:cubicBezTo>
                  <a:pt x="358" y="346"/>
                  <a:pt x="355" y="330"/>
                  <a:pt x="347" y="314"/>
                </a:cubicBezTo>
                <a:cubicBezTo>
                  <a:pt x="346" y="312"/>
                  <a:pt x="346" y="312"/>
                  <a:pt x="346" y="312"/>
                </a:cubicBezTo>
                <a:cubicBezTo>
                  <a:pt x="270" y="352"/>
                  <a:pt x="270" y="352"/>
                  <a:pt x="270" y="352"/>
                </a:cubicBezTo>
                <a:cubicBezTo>
                  <a:pt x="271" y="353"/>
                  <a:pt x="271" y="353"/>
                  <a:pt x="271" y="353"/>
                </a:cubicBezTo>
                <a:cubicBezTo>
                  <a:pt x="272" y="357"/>
                  <a:pt x="272" y="360"/>
                  <a:pt x="272" y="364"/>
                </a:cubicBezTo>
                <a:cubicBezTo>
                  <a:pt x="272" y="367"/>
                  <a:pt x="272" y="371"/>
                  <a:pt x="271" y="374"/>
                </a:cubicBezTo>
                <a:cubicBezTo>
                  <a:pt x="270" y="375"/>
                  <a:pt x="270" y="375"/>
                  <a:pt x="270" y="375"/>
                </a:cubicBezTo>
                <a:cubicBezTo>
                  <a:pt x="346" y="415"/>
                  <a:pt x="346" y="415"/>
                  <a:pt x="346" y="415"/>
                </a:cubicBezTo>
                <a:cubicBezTo>
                  <a:pt x="347" y="413"/>
                  <a:pt x="347" y="413"/>
                  <a:pt x="347" y="413"/>
                </a:cubicBezTo>
                <a:cubicBezTo>
                  <a:pt x="355" y="398"/>
                  <a:pt x="358" y="381"/>
                  <a:pt x="358" y="364"/>
                </a:cubicBezTo>
                <a:close/>
                <a:moveTo>
                  <a:pt x="141" y="584"/>
                </a:moveTo>
                <a:cubicBezTo>
                  <a:pt x="141" y="585"/>
                  <a:pt x="141" y="586"/>
                  <a:pt x="141" y="586"/>
                </a:cubicBezTo>
                <a:cubicBezTo>
                  <a:pt x="141" y="587"/>
                  <a:pt x="141" y="588"/>
                  <a:pt x="141" y="589"/>
                </a:cubicBezTo>
                <a:cubicBezTo>
                  <a:pt x="139" y="589"/>
                  <a:pt x="137" y="590"/>
                  <a:pt x="134" y="591"/>
                </a:cubicBezTo>
                <a:cubicBezTo>
                  <a:pt x="132" y="592"/>
                  <a:pt x="130" y="592"/>
                  <a:pt x="129" y="593"/>
                </a:cubicBezTo>
                <a:cubicBezTo>
                  <a:pt x="128" y="593"/>
                  <a:pt x="128" y="593"/>
                  <a:pt x="128" y="593"/>
                </a:cubicBezTo>
                <a:cubicBezTo>
                  <a:pt x="128" y="593"/>
                  <a:pt x="128" y="593"/>
                  <a:pt x="128" y="593"/>
                </a:cubicBezTo>
                <a:cubicBezTo>
                  <a:pt x="128" y="596"/>
                  <a:pt x="127" y="598"/>
                  <a:pt x="127" y="600"/>
                </a:cubicBezTo>
                <a:cubicBezTo>
                  <a:pt x="126" y="601"/>
                  <a:pt x="126" y="601"/>
                  <a:pt x="126" y="601"/>
                </a:cubicBezTo>
                <a:cubicBezTo>
                  <a:pt x="127" y="601"/>
                  <a:pt x="127" y="601"/>
                  <a:pt x="127" y="601"/>
                </a:cubicBezTo>
                <a:cubicBezTo>
                  <a:pt x="128" y="602"/>
                  <a:pt x="130" y="603"/>
                  <a:pt x="131" y="605"/>
                </a:cubicBezTo>
                <a:cubicBezTo>
                  <a:pt x="133" y="606"/>
                  <a:pt x="135" y="608"/>
                  <a:pt x="137" y="609"/>
                </a:cubicBezTo>
                <a:cubicBezTo>
                  <a:pt x="136" y="610"/>
                  <a:pt x="135" y="612"/>
                  <a:pt x="135" y="613"/>
                </a:cubicBezTo>
                <a:cubicBezTo>
                  <a:pt x="134" y="613"/>
                  <a:pt x="134" y="613"/>
                  <a:pt x="134" y="613"/>
                </a:cubicBezTo>
                <a:cubicBezTo>
                  <a:pt x="134" y="613"/>
                  <a:pt x="134" y="613"/>
                  <a:pt x="134" y="613"/>
                </a:cubicBezTo>
                <a:cubicBezTo>
                  <a:pt x="132" y="613"/>
                  <a:pt x="129" y="613"/>
                  <a:pt x="127" y="613"/>
                </a:cubicBezTo>
                <a:cubicBezTo>
                  <a:pt x="125" y="613"/>
                  <a:pt x="123" y="612"/>
                  <a:pt x="121" y="612"/>
                </a:cubicBezTo>
                <a:cubicBezTo>
                  <a:pt x="121" y="612"/>
                  <a:pt x="121" y="612"/>
                  <a:pt x="121" y="612"/>
                </a:cubicBezTo>
                <a:cubicBezTo>
                  <a:pt x="121" y="613"/>
                  <a:pt x="121" y="613"/>
                  <a:pt x="121" y="613"/>
                </a:cubicBezTo>
                <a:cubicBezTo>
                  <a:pt x="120" y="615"/>
                  <a:pt x="118" y="617"/>
                  <a:pt x="116" y="619"/>
                </a:cubicBezTo>
                <a:cubicBezTo>
                  <a:pt x="116" y="619"/>
                  <a:pt x="116" y="619"/>
                  <a:pt x="116" y="619"/>
                </a:cubicBezTo>
                <a:cubicBezTo>
                  <a:pt x="116" y="619"/>
                  <a:pt x="116" y="619"/>
                  <a:pt x="116" y="619"/>
                </a:cubicBezTo>
                <a:cubicBezTo>
                  <a:pt x="117" y="621"/>
                  <a:pt x="118" y="623"/>
                  <a:pt x="119" y="624"/>
                </a:cubicBezTo>
                <a:cubicBezTo>
                  <a:pt x="120" y="626"/>
                  <a:pt x="121" y="628"/>
                  <a:pt x="122" y="630"/>
                </a:cubicBezTo>
                <a:cubicBezTo>
                  <a:pt x="121" y="631"/>
                  <a:pt x="120" y="632"/>
                  <a:pt x="119" y="633"/>
                </a:cubicBezTo>
                <a:cubicBezTo>
                  <a:pt x="117" y="633"/>
                  <a:pt x="114" y="632"/>
                  <a:pt x="112" y="630"/>
                </a:cubicBezTo>
                <a:cubicBezTo>
                  <a:pt x="110" y="630"/>
                  <a:pt x="108" y="629"/>
                  <a:pt x="107" y="628"/>
                </a:cubicBezTo>
                <a:cubicBezTo>
                  <a:pt x="106" y="628"/>
                  <a:pt x="106" y="628"/>
                  <a:pt x="106" y="628"/>
                </a:cubicBezTo>
                <a:cubicBezTo>
                  <a:pt x="106" y="628"/>
                  <a:pt x="106" y="628"/>
                  <a:pt x="106" y="628"/>
                </a:cubicBezTo>
                <a:cubicBezTo>
                  <a:pt x="104" y="630"/>
                  <a:pt x="102" y="631"/>
                  <a:pt x="99" y="632"/>
                </a:cubicBezTo>
                <a:cubicBezTo>
                  <a:pt x="99" y="632"/>
                  <a:pt x="99" y="632"/>
                  <a:pt x="99" y="632"/>
                </a:cubicBezTo>
                <a:cubicBezTo>
                  <a:pt x="99" y="633"/>
                  <a:pt x="99" y="633"/>
                  <a:pt x="99" y="633"/>
                </a:cubicBezTo>
                <a:cubicBezTo>
                  <a:pt x="99" y="634"/>
                  <a:pt x="99" y="636"/>
                  <a:pt x="99" y="638"/>
                </a:cubicBezTo>
                <a:cubicBezTo>
                  <a:pt x="100" y="640"/>
                  <a:pt x="100" y="643"/>
                  <a:pt x="100" y="645"/>
                </a:cubicBezTo>
                <a:cubicBezTo>
                  <a:pt x="98" y="646"/>
                  <a:pt x="97" y="646"/>
                  <a:pt x="95" y="647"/>
                </a:cubicBezTo>
                <a:cubicBezTo>
                  <a:pt x="94" y="645"/>
                  <a:pt x="92" y="643"/>
                  <a:pt x="90" y="642"/>
                </a:cubicBezTo>
                <a:cubicBezTo>
                  <a:pt x="89" y="640"/>
                  <a:pt x="88" y="639"/>
                  <a:pt x="86" y="638"/>
                </a:cubicBezTo>
                <a:cubicBezTo>
                  <a:pt x="86" y="637"/>
                  <a:pt x="86" y="637"/>
                  <a:pt x="86" y="637"/>
                </a:cubicBezTo>
                <a:cubicBezTo>
                  <a:pt x="86" y="637"/>
                  <a:pt x="86" y="637"/>
                  <a:pt x="86" y="637"/>
                </a:cubicBezTo>
                <a:cubicBezTo>
                  <a:pt x="83" y="638"/>
                  <a:pt x="80" y="639"/>
                  <a:pt x="78" y="639"/>
                </a:cubicBezTo>
                <a:cubicBezTo>
                  <a:pt x="77" y="639"/>
                  <a:pt x="77" y="639"/>
                  <a:pt x="77" y="639"/>
                </a:cubicBezTo>
                <a:cubicBezTo>
                  <a:pt x="77" y="639"/>
                  <a:pt x="77" y="639"/>
                  <a:pt x="77" y="639"/>
                </a:cubicBezTo>
                <a:cubicBezTo>
                  <a:pt x="77" y="641"/>
                  <a:pt x="76" y="642"/>
                  <a:pt x="75" y="644"/>
                </a:cubicBezTo>
                <a:cubicBezTo>
                  <a:pt x="75" y="646"/>
                  <a:pt x="74" y="649"/>
                  <a:pt x="73" y="651"/>
                </a:cubicBezTo>
                <a:cubicBezTo>
                  <a:pt x="71" y="651"/>
                  <a:pt x="70" y="651"/>
                  <a:pt x="68" y="651"/>
                </a:cubicBezTo>
                <a:cubicBezTo>
                  <a:pt x="67" y="649"/>
                  <a:pt x="66" y="646"/>
                  <a:pt x="65" y="644"/>
                </a:cubicBezTo>
                <a:cubicBezTo>
                  <a:pt x="65" y="642"/>
                  <a:pt x="64" y="641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3" y="639"/>
                  <a:pt x="63" y="639"/>
                  <a:pt x="63" y="639"/>
                </a:cubicBezTo>
                <a:cubicBezTo>
                  <a:pt x="60" y="639"/>
                  <a:pt x="58" y="638"/>
                  <a:pt x="55" y="637"/>
                </a:cubicBezTo>
                <a:cubicBezTo>
                  <a:pt x="55" y="637"/>
                  <a:pt x="55" y="637"/>
                  <a:pt x="55" y="637"/>
                </a:cubicBezTo>
                <a:cubicBezTo>
                  <a:pt x="54" y="638"/>
                  <a:pt x="54" y="638"/>
                  <a:pt x="54" y="638"/>
                </a:cubicBezTo>
                <a:cubicBezTo>
                  <a:pt x="53" y="639"/>
                  <a:pt x="52" y="640"/>
                  <a:pt x="50" y="642"/>
                </a:cubicBezTo>
                <a:cubicBezTo>
                  <a:pt x="49" y="643"/>
                  <a:pt x="47" y="645"/>
                  <a:pt x="45" y="647"/>
                </a:cubicBezTo>
                <a:cubicBezTo>
                  <a:pt x="44" y="646"/>
                  <a:pt x="43" y="646"/>
                  <a:pt x="41" y="645"/>
                </a:cubicBezTo>
                <a:cubicBezTo>
                  <a:pt x="41" y="643"/>
                  <a:pt x="41" y="640"/>
                  <a:pt x="41" y="638"/>
                </a:cubicBezTo>
                <a:cubicBezTo>
                  <a:pt x="42" y="636"/>
                  <a:pt x="42" y="634"/>
                  <a:pt x="42" y="633"/>
                </a:cubicBezTo>
                <a:cubicBezTo>
                  <a:pt x="42" y="632"/>
                  <a:pt x="42" y="632"/>
                  <a:pt x="42" y="632"/>
                </a:cubicBezTo>
                <a:cubicBezTo>
                  <a:pt x="41" y="632"/>
                  <a:pt x="41" y="632"/>
                  <a:pt x="41" y="632"/>
                </a:cubicBezTo>
                <a:cubicBezTo>
                  <a:pt x="39" y="631"/>
                  <a:pt x="37" y="630"/>
                  <a:pt x="35" y="628"/>
                </a:cubicBezTo>
                <a:cubicBezTo>
                  <a:pt x="34" y="628"/>
                  <a:pt x="34" y="628"/>
                  <a:pt x="34" y="628"/>
                </a:cubicBezTo>
                <a:cubicBezTo>
                  <a:pt x="34" y="628"/>
                  <a:pt x="34" y="628"/>
                  <a:pt x="34" y="628"/>
                </a:cubicBezTo>
                <a:cubicBezTo>
                  <a:pt x="32" y="629"/>
                  <a:pt x="30" y="630"/>
                  <a:pt x="29" y="630"/>
                </a:cubicBezTo>
                <a:cubicBezTo>
                  <a:pt x="26" y="632"/>
                  <a:pt x="24" y="633"/>
                  <a:pt x="22" y="633"/>
                </a:cubicBezTo>
                <a:cubicBezTo>
                  <a:pt x="21" y="632"/>
                  <a:pt x="20" y="631"/>
                  <a:pt x="19" y="630"/>
                </a:cubicBezTo>
                <a:cubicBezTo>
                  <a:pt x="19" y="628"/>
                  <a:pt x="21" y="626"/>
                  <a:pt x="22" y="624"/>
                </a:cubicBezTo>
                <a:cubicBezTo>
                  <a:pt x="23" y="623"/>
                  <a:pt x="24" y="621"/>
                  <a:pt x="24" y="619"/>
                </a:cubicBezTo>
                <a:cubicBezTo>
                  <a:pt x="24" y="619"/>
                  <a:pt x="24" y="619"/>
                  <a:pt x="24" y="619"/>
                </a:cubicBezTo>
                <a:cubicBezTo>
                  <a:pt x="24" y="619"/>
                  <a:pt x="24" y="619"/>
                  <a:pt x="24" y="619"/>
                </a:cubicBezTo>
                <a:cubicBezTo>
                  <a:pt x="23" y="617"/>
                  <a:pt x="21" y="615"/>
                  <a:pt x="20" y="613"/>
                </a:cubicBezTo>
                <a:cubicBezTo>
                  <a:pt x="20" y="612"/>
                  <a:pt x="20" y="612"/>
                  <a:pt x="20" y="612"/>
                </a:cubicBezTo>
                <a:cubicBezTo>
                  <a:pt x="19" y="612"/>
                  <a:pt x="19" y="612"/>
                  <a:pt x="19" y="612"/>
                </a:cubicBezTo>
                <a:cubicBezTo>
                  <a:pt x="17" y="612"/>
                  <a:pt x="15" y="613"/>
                  <a:pt x="13" y="613"/>
                </a:cubicBezTo>
                <a:cubicBezTo>
                  <a:pt x="11" y="613"/>
                  <a:pt x="8" y="613"/>
                  <a:pt x="6" y="613"/>
                </a:cubicBezTo>
                <a:cubicBezTo>
                  <a:pt x="5" y="612"/>
                  <a:pt x="5" y="610"/>
                  <a:pt x="4" y="609"/>
                </a:cubicBezTo>
                <a:cubicBezTo>
                  <a:pt x="5" y="608"/>
                  <a:pt x="7" y="606"/>
                  <a:pt x="9" y="605"/>
                </a:cubicBezTo>
                <a:cubicBezTo>
                  <a:pt x="11" y="603"/>
                  <a:pt x="13" y="602"/>
                  <a:pt x="14" y="601"/>
                </a:cubicBezTo>
                <a:cubicBezTo>
                  <a:pt x="14" y="601"/>
                  <a:pt x="14" y="601"/>
                  <a:pt x="14" y="601"/>
                </a:cubicBezTo>
                <a:cubicBezTo>
                  <a:pt x="14" y="600"/>
                  <a:pt x="14" y="600"/>
                  <a:pt x="14" y="600"/>
                </a:cubicBezTo>
                <a:cubicBezTo>
                  <a:pt x="13" y="598"/>
                  <a:pt x="13" y="596"/>
                  <a:pt x="12" y="593"/>
                </a:cubicBezTo>
                <a:cubicBezTo>
                  <a:pt x="12" y="593"/>
                  <a:pt x="12" y="593"/>
                  <a:pt x="12" y="593"/>
                </a:cubicBezTo>
                <a:cubicBezTo>
                  <a:pt x="12" y="593"/>
                  <a:pt x="12" y="593"/>
                  <a:pt x="12" y="593"/>
                </a:cubicBezTo>
                <a:cubicBezTo>
                  <a:pt x="10" y="592"/>
                  <a:pt x="9" y="592"/>
                  <a:pt x="7" y="591"/>
                </a:cubicBezTo>
                <a:cubicBezTo>
                  <a:pt x="4" y="590"/>
                  <a:pt x="1" y="589"/>
                  <a:pt x="0" y="589"/>
                </a:cubicBezTo>
                <a:cubicBezTo>
                  <a:pt x="0" y="588"/>
                  <a:pt x="0" y="587"/>
                  <a:pt x="0" y="586"/>
                </a:cubicBezTo>
                <a:cubicBezTo>
                  <a:pt x="0" y="586"/>
                  <a:pt x="0" y="585"/>
                  <a:pt x="0" y="584"/>
                </a:cubicBezTo>
                <a:cubicBezTo>
                  <a:pt x="1" y="583"/>
                  <a:pt x="4" y="583"/>
                  <a:pt x="7" y="582"/>
                </a:cubicBezTo>
                <a:cubicBezTo>
                  <a:pt x="9" y="581"/>
                  <a:pt x="10" y="581"/>
                  <a:pt x="12" y="580"/>
                </a:cubicBezTo>
                <a:cubicBezTo>
                  <a:pt x="12" y="580"/>
                  <a:pt x="12" y="580"/>
                  <a:pt x="12" y="580"/>
                </a:cubicBezTo>
                <a:cubicBezTo>
                  <a:pt x="12" y="580"/>
                  <a:pt x="12" y="580"/>
                  <a:pt x="12" y="580"/>
                </a:cubicBezTo>
                <a:cubicBezTo>
                  <a:pt x="13" y="577"/>
                  <a:pt x="13" y="575"/>
                  <a:pt x="14" y="572"/>
                </a:cubicBezTo>
                <a:cubicBezTo>
                  <a:pt x="14" y="572"/>
                  <a:pt x="14" y="572"/>
                  <a:pt x="14" y="572"/>
                </a:cubicBezTo>
                <a:cubicBezTo>
                  <a:pt x="14" y="572"/>
                  <a:pt x="14" y="572"/>
                  <a:pt x="14" y="572"/>
                </a:cubicBezTo>
                <a:cubicBezTo>
                  <a:pt x="13" y="571"/>
                  <a:pt x="11" y="570"/>
                  <a:pt x="9" y="568"/>
                </a:cubicBezTo>
                <a:cubicBezTo>
                  <a:pt x="7" y="567"/>
                  <a:pt x="5" y="565"/>
                  <a:pt x="4" y="564"/>
                </a:cubicBezTo>
                <a:cubicBezTo>
                  <a:pt x="5" y="563"/>
                  <a:pt x="5" y="561"/>
                  <a:pt x="6" y="560"/>
                </a:cubicBezTo>
                <a:cubicBezTo>
                  <a:pt x="8" y="560"/>
                  <a:pt x="11" y="560"/>
                  <a:pt x="13" y="560"/>
                </a:cubicBezTo>
                <a:cubicBezTo>
                  <a:pt x="15" y="560"/>
                  <a:pt x="17" y="560"/>
                  <a:pt x="19" y="560"/>
                </a:cubicBezTo>
                <a:cubicBezTo>
                  <a:pt x="20" y="560"/>
                  <a:pt x="20" y="560"/>
                  <a:pt x="20" y="560"/>
                </a:cubicBezTo>
                <a:cubicBezTo>
                  <a:pt x="20" y="560"/>
                  <a:pt x="20" y="560"/>
                  <a:pt x="20" y="560"/>
                </a:cubicBezTo>
                <a:cubicBezTo>
                  <a:pt x="21" y="558"/>
                  <a:pt x="23" y="556"/>
                  <a:pt x="24" y="554"/>
                </a:cubicBezTo>
                <a:cubicBezTo>
                  <a:pt x="24" y="554"/>
                  <a:pt x="24" y="554"/>
                  <a:pt x="24" y="554"/>
                </a:cubicBezTo>
                <a:cubicBezTo>
                  <a:pt x="24" y="553"/>
                  <a:pt x="24" y="553"/>
                  <a:pt x="24" y="553"/>
                </a:cubicBezTo>
                <a:cubicBezTo>
                  <a:pt x="24" y="552"/>
                  <a:pt x="23" y="550"/>
                  <a:pt x="22" y="549"/>
                </a:cubicBezTo>
                <a:cubicBezTo>
                  <a:pt x="21" y="547"/>
                  <a:pt x="19" y="544"/>
                  <a:pt x="19" y="543"/>
                </a:cubicBezTo>
                <a:cubicBezTo>
                  <a:pt x="20" y="542"/>
                  <a:pt x="21" y="540"/>
                  <a:pt x="22" y="540"/>
                </a:cubicBezTo>
                <a:cubicBezTo>
                  <a:pt x="24" y="540"/>
                  <a:pt x="26" y="541"/>
                  <a:pt x="29" y="542"/>
                </a:cubicBezTo>
                <a:cubicBezTo>
                  <a:pt x="30" y="543"/>
                  <a:pt x="32" y="544"/>
                  <a:pt x="34" y="545"/>
                </a:cubicBezTo>
                <a:cubicBezTo>
                  <a:pt x="34" y="545"/>
                  <a:pt x="34" y="545"/>
                  <a:pt x="34" y="545"/>
                </a:cubicBezTo>
                <a:cubicBezTo>
                  <a:pt x="35" y="545"/>
                  <a:pt x="35" y="545"/>
                  <a:pt x="35" y="545"/>
                </a:cubicBezTo>
                <a:cubicBezTo>
                  <a:pt x="37" y="543"/>
                  <a:pt x="39" y="542"/>
                  <a:pt x="41" y="540"/>
                </a:cubicBezTo>
                <a:cubicBezTo>
                  <a:pt x="42" y="540"/>
                  <a:pt x="42" y="540"/>
                  <a:pt x="42" y="540"/>
                </a:cubicBezTo>
                <a:cubicBezTo>
                  <a:pt x="42" y="540"/>
                  <a:pt x="42" y="540"/>
                  <a:pt x="42" y="540"/>
                </a:cubicBezTo>
                <a:cubicBezTo>
                  <a:pt x="42" y="538"/>
                  <a:pt x="42" y="537"/>
                  <a:pt x="41" y="535"/>
                </a:cubicBezTo>
                <a:cubicBezTo>
                  <a:pt x="41" y="532"/>
                  <a:pt x="41" y="530"/>
                  <a:pt x="41" y="528"/>
                </a:cubicBezTo>
                <a:cubicBezTo>
                  <a:pt x="43" y="527"/>
                  <a:pt x="44" y="527"/>
                  <a:pt x="45" y="526"/>
                </a:cubicBezTo>
                <a:cubicBezTo>
                  <a:pt x="47" y="528"/>
                  <a:pt x="49" y="529"/>
                  <a:pt x="50" y="531"/>
                </a:cubicBezTo>
                <a:cubicBezTo>
                  <a:pt x="52" y="533"/>
                  <a:pt x="53" y="534"/>
                  <a:pt x="54" y="535"/>
                </a:cubicBezTo>
                <a:cubicBezTo>
                  <a:pt x="55" y="535"/>
                  <a:pt x="55" y="535"/>
                  <a:pt x="55" y="535"/>
                </a:cubicBezTo>
                <a:cubicBezTo>
                  <a:pt x="55" y="535"/>
                  <a:pt x="55" y="535"/>
                  <a:pt x="55" y="535"/>
                </a:cubicBezTo>
                <a:cubicBezTo>
                  <a:pt x="58" y="535"/>
                  <a:pt x="60" y="534"/>
                  <a:pt x="63" y="534"/>
                </a:cubicBezTo>
                <a:cubicBezTo>
                  <a:pt x="63" y="534"/>
                  <a:pt x="63" y="534"/>
                  <a:pt x="63" y="534"/>
                </a:cubicBezTo>
                <a:cubicBezTo>
                  <a:pt x="63" y="534"/>
                  <a:pt x="63" y="534"/>
                  <a:pt x="63" y="534"/>
                </a:cubicBezTo>
                <a:cubicBezTo>
                  <a:pt x="64" y="532"/>
                  <a:pt x="65" y="530"/>
                  <a:pt x="65" y="529"/>
                </a:cubicBezTo>
                <a:cubicBezTo>
                  <a:pt x="66" y="526"/>
                  <a:pt x="67" y="524"/>
                  <a:pt x="68" y="522"/>
                </a:cubicBezTo>
                <a:cubicBezTo>
                  <a:pt x="70" y="522"/>
                  <a:pt x="71" y="522"/>
                  <a:pt x="73" y="522"/>
                </a:cubicBezTo>
                <a:cubicBezTo>
                  <a:pt x="74" y="524"/>
                  <a:pt x="75" y="526"/>
                  <a:pt x="75" y="529"/>
                </a:cubicBezTo>
                <a:cubicBezTo>
                  <a:pt x="76" y="530"/>
                  <a:pt x="77" y="532"/>
                  <a:pt x="77" y="534"/>
                </a:cubicBezTo>
                <a:cubicBezTo>
                  <a:pt x="77" y="534"/>
                  <a:pt x="77" y="534"/>
                  <a:pt x="77" y="534"/>
                </a:cubicBezTo>
                <a:cubicBezTo>
                  <a:pt x="78" y="534"/>
                  <a:pt x="78" y="534"/>
                  <a:pt x="78" y="534"/>
                </a:cubicBezTo>
                <a:cubicBezTo>
                  <a:pt x="80" y="534"/>
                  <a:pt x="83" y="535"/>
                  <a:pt x="86" y="535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8" y="534"/>
                  <a:pt x="89" y="533"/>
                  <a:pt x="90" y="531"/>
                </a:cubicBezTo>
                <a:cubicBezTo>
                  <a:pt x="92" y="529"/>
                  <a:pt x="94" y="528"/>
                  <a:pt x="95" y="526"/>
                </a:cubicBezTo>
                <a:cubicBezTo>
                  <a:pt x="97" y="527"/>
                  <a:pt x="98" y="527"/>
                  <a:pt x="100" y="528"/>
                </a:cubicBezTo>
                <a:cubicBezTo>
                  <a:pt x="100" y="530"/>
                  <a:pt x="100" y="532"/>
                  <a:pt x="99" y="535"/>
                </a:cubicBezTo>
                <a:cubicBezTo>
                  <a:pt x="99" y="537"/>
                  <a:pt x="99" y="538"/>
                  <a:pt x="99" y="540"/>
                </a:cubicBezTo>
                <a:cubicBezTo>
                  <a:pt x="99" y="540"/>
                  <a:pt x="99" y="540"/>
                  <a:pt x="99" y="540"/>
                </a:cubicBezTo>
                <a:cubicBezTo>
                  <a:pt x="99" y="540"/>
                  <a:pt x="99" y="540"/>
                  <a:pt x="99" y="540"/>
                </a:cubicBezTo>
                <a:cubicBezTo>
                  <a:pt x="102" y="542"/>
                  <a:pt x="104" y="543"/>
                  <a:pt x="106" y="545"/>
                </a:cubicBezTo>
                <a:cubicBezTo>
                  <a:pt x="106" y="545"/>
                  <a:pt x="106" y="545"/>
                  <a:pt x="106" y="545"/>
                </a:cubicBezTo>
                <a:cubicBezTo>
                  <a:pt x="107" y="545"/>
                  <a:pt x="107" y="545"/>
                  <a:pt x="107" y="545"/>
                </a:cubicBezTo>
                <a:cubicBezTo>
                  <a:pt x="108" y="544"/>
                  <a:pt x="110" y="543"/>
                  <a:pt x="112" y="542"/>
                </a:cubicBezTo>
                <a:cubicBezTo>
                  <a:pt x="114" y="541"/>
                  <a:pt x="117" y="540"/>
                  <a:pt x="119" y="540"/>
                </a:cubicBezTo>
                <a:cubicBezTo>
                  <a:pt x="120" y="540"/>
                  <a:pt x="121" y="542"/>
                  <a:pt x="122" y="543"/>
                </a:cubicBezTo>
                <a:cubicBezTo>
                  <a:pt x="121" y="544"/>
                  <a:pt x="120" y="547"/>
                  <a:pt x="119" y="549"/>
                </a:cubicBezTo>
                <a:cubicBezTo>
                  <a:pt x="118" y="550"/>
                  <a:pt x="117" y="552"/>
                  <a:pt x="116" y="553"/>
                </a:cubicBezTo>
                <a:cubicBezTo>
                  <a:pt x="116" y="554"/>
                  <a:pt x="116" y="554"/>
                  <a:pt x="116" y="554"/>
                </a:cubicBezTo>
                <a:cubicBezTo>
                  <a:pt x="116" y="554"/>
                  <a:pt x="116" y="554"/>
                  <a:pt x="116" y="554"/>
                </a:cubicBezTo>
                <a:cubicBezTo>
                  <a:pt x="118" y="556"/>
                  <a:pt x="120" y="558"/>
                  <a:pt x="121" y="560"/>
                </a:cubicBezTo>
                <a:cubicBezTo>
                  <a:pt x="121" y="560"/>
                  <a:pt x="121" y="560"/>
                  <a:pt x="121" y="560"/>
                </a:cubicBezTo>
                <a:cubicBezTo>
                  <a:pt x="121" y="560"/>
                  <a:pt x="121" y="560"/>
                  <a:pt x="121" y="560"/>
                </a:cubicBezTo>
                <a:cubicBezTo>
                  <a:pt x="123" y="560"/>
                  <a:pt x="125" y="560"/>
                  <a:pt x="127" y="560"/>
                </a:cubicBezTo>
                <a:cubicBezTo>
                  <a:pt x="130" y="560"/>
                  <a:pt x="133" y="560"/>
                  <a:pt x="135" y="560"/>
                </a:cubicBezTo>
                <a:cubicBezTo>
                  <a:pt x="135" y="561"/>
                  <a:pt x="136" y="563"/>
                  <a:pt x="137" y="564"/>
                </a:cubicBezTo>
                <a:cubicBezTo>
                  <a:pt x="135" y="565"/>
                  <a:pt x="133" y="567"/>
                  <a:pt x="131" y="568"/>
                </a:cubicBezTo>
                <a:cubicBezTo>
                  <a:pt x="130" y="570"/>
                  <a:pt x="128" y="571"/>
                  <a:pt x="127" y="572"/>
                </a:cubicBezTo>
                <a:cubicBezTo>
                  <a:pt x="126" y="572"/>
                  <a:pt x="126" y="572"/>
                  <a:pt x="126" y="572"/>
                </a:cubicBezTo>
                <a:cubicBezTo>
                  <a:pt x="127" y="572"/>
                  <a:pt x="127" y="572"/>
                  <a:pt x="127" y="572"/>
                </a:cubicBezTo>
                <a:cubicBezTo>
                  <a:pt x="127" y="575"/>
                  <a:pt x="128" y="577"/>
                  <a:pt x="128" y="580"/>
                </a:cubicBezTo>
                <a:cubicBezTo>
                  <a:pt x="128" y="580"/>
                  <a:pt x="128" y="580"/>
                  <a:pt x="128" y="580"/>
                </a:cubicBezTo>
                <a:cubicBezTo>
                  <a:pt x="129" y="580"/>
                  <a:pt x="129" y="580"/>
                  <a:pt x="129" y="580"/>
                </a:cubicBezTo>
                <a:cubicBezTo>
                  <a:pt x="130" y="581"/>
                  <a:pt x="132" y="581"/>
                  <a:pt x="134" y="582"/>
                </a:cubicBezTo>
                <a:cubicBezTo>
                  <a:pt x="137" y="583"/>
                  <a:pt x="139" y="583"/>
                  <a:pt x="141" y="584"/>
                </a:cubicBezTo>
                <a:close/>
                <a:moveTo>
                  <a:pt x="109" y="563"/>
                </a:moveTo>
                <a:cubicBezTo>
                  <a:pt x="84" y="576"/>
                  <a:pt x="84" y="576"/>
                  <a:pt x="84" y="576"/>
                </a:cubicBezTo>
                <a:cubicBezTo>
                  <a:pt x="85" y="576"/>
                  <a:pt x="85" y="576"/>
                  <a:pt x="85" y="576"/>
                </a:cubicBezTo>
                <a:cubicBezTo>
                  <a:pt x="86" y="578"/>
                  <a:pt x="86" y="579"/>
                  <a:pt x="87" y="580"/>
                </a:cubicBezTo>
                <a:cubicBezTo>
                  <a:pt x="87" y="581"/>
                  <a:pt x="87" y="581"/>
                  <a:pt x="87" y="581"/>
                </a:cubicBezTo>
                <a:cubicBezTo>
                  <a:pt x="112" y="568"/>
                  <a:pt x="112" y="568"/>
                  <a:pt x="112" y="568"/>
                </a:cubicBezTo>
                <a:cubicBezTo>
                  <a:pt x="112" y="567"/>
                  <a:pt x="112" y="567"/>
                  <a:pt x="112" y="567"/>
                </a:cubicBezTo>
                <a:cubicBezTo>
                  <a:pt x="111" y="566"/>
                  <a:pt x="110" y="565"/>
                  <a:pt x="109" y="563"/>
                </a:cubicBezTo>
                <a:close/>
                <a:moveTo>
                  <a:pt x="75" y="571"/>
                </a:moveTo>
                <a:cubicBezTo>
                  <a:pt x="76" y="571"/>
                  <a:pt x="76" y="571"/>
                  <a:pt x="76" y="571"/>
                </a:cubicBezTo>
                <a:cubicBezTo>
                  <a:pt x="78" y="572"/>
                  <a:pt x="80" y="573"/>
                  <a:pt x="82" y="574"/>
                </a:cubicBezTo>
                <a:cubicBezTo>
                  <a:pt x="83" y="575"/>
                  <a:pt x="83" y="575"/>
                  <a:pt x="83" y="575"/>
                </a:cubicBezTo>
                <a:cubicBezTo>
                  <a:pt x="108" y="561"/>
                  <a:pt x="108" y="561"/>
                  <a:pt x="108" y="561"/>
                </a:cubicBezTo>
                <a:cubicBezTo>
                  <a:pt x="108" y="561"/>
                  <a:pt x="108" y="561"/>
                  <a:pt x="108" y="561"/>
                </a:cubicBezTo>
                <a:cubicBezTo>
                  <a:pt x="100" y="552"/>
                  <a:pt x="88" y="546"/>
                  <a:pt x="76" y="544"/>
                </a:cubicBezTo>
                <a:cubicBezTo>
                  <a:pt x="75" y="544"/>
                  <a:pt x="75" y="544"/>
                  <a:pt x="75" y="544"/>
                </a:cubicBezTo>
                <a:lnTo>
                  <a:pt x="75" y="571"/>
                </a:lnTo>
                <a:close/>
                <a:moveTo>
                  <a:pt x="67" y="570"/>
                </a:moveTo>
                <a:cubicBezTo>
                  <a:pt x="68" y="570"/>
                  <a:pt x="68" y="570"/>
                  <a:pt x="68" y="570"/>
                </a:cubicBezTo>
                <a:cubicBezTo>
                  <a:pt x="70" y="570"/>
                  <a:pt x="71" y="570"/>
                  <a:pt x="73" y="570"/>
                </a:cubicBezTo>
                <a:cubicBezTo>
                  <a:pt x="73" y="570"/>
                  <a:pt x="73" y="570"/>
                  <a:pt x="73" y="570"/>
                </a:cubicBezTo>
                <a:cubicBezTo>
                  <a:pt x="73" y="544"/>
                  <a:pt x="73" y="544"/>
                  <a:pt x="73" y="544"/>
                </a:cubicBezTo>
                <a:cubicBezTo>
                  <a:pt x="73" y="544"/>
                  <a:pt x="73" y="544"/>
                  <a:pt x="73" y="544"/>
                </a:cubicBezTo>
                <a:cubicBezTo>
                  <a:pt x="71" y="544"/>
                  <a:pt x="69" y="544"/>
                  <a:pt x="68" y="544"/>
                </a:cubicBezTo>
                <a:cubicBezTo>
                  <a:pt x="67" y="544"/>
                  <a:pt x="67" y="544"/>
                  <a:pt x="67" y="544"/>
                </a:cubicBezTo>
                <a:lnTo>
                  <a:pt x="67" y="570"/>
                </a:lnTo>
                <a:close/>
                <a:moveTo>
                  <a:pt x="33" y="561"/>
                </a:moveTo>
                <a:cubicBezTo>
                  <a:pt x="58" y="575"/>
                  <a:pt x="58" y="575"/>
                  <a:pt x="58" y="575"/>
                </a:cubicBezTo>
                <a:cubicBezTo>
                  <a:pt x="58" y="574"/>
                  <a:pt x="58" y="574"/>
                  <a:pt x="58" y="574"/>
                </a:cubicBezTo>
                <a:cubicBezTo>
                  <a:pt x="60" y="573"/>
                  <a:pt x="62" y="572"/>
                  <a:pt x="65" y="571"/>
                </a:cubicBezTo>
                <a:cubicBezTo>
                  <a:pt x="65" y="571"/>
                  <a:pt x="65" y="571"/>
                  <a:pt x="65" y="571"/>
                </a:cubicBezTo>
                <a:cubicBezTo>
                  <a:pt x="65" y="544"/>
                  <a:pt x="65" y="544"/>
                  <a:pt x="65" y="544"/>
                </a:cubicBezTo>
                <a:cubicBezTo>
                  <a:pt x="65" y="544"/>
                  <a:pt x="65" y="544"/>
                  <a:pt x="65" y="544"/>
                </a:cubicBezTo>
                <a:cubicBezTo>
                  <a:pt x="52" y="546"/>
                  <a:pt x="41" y="552"/>
                  <a:pt x="33" y="561"/>
                </a:cubicBezTo>
                <a:close/>
                <a:moveTo>
                  <a:pt x="28" y="568"/>
                </a:moveTo>
                <a:cubicBezTo>
                  <a:pt x="53" y="581"/>
                  <a:pt x="53" y="581"/>
                  <a:pt x="53" y="581"/>
                </a:cubicBezTo>
                <a:cubicBezTo>
                  <a:pt x="54" y="580"/>
                  <a:pt x="54" y="580"/>
                  <a:pt x="54" y="580"/>
                </a:cubicBezTo>
                <a:cubicBezTo>
                  <a:pt x="54" y="579"/>
                  <a:pt x="55" y="578"/>
                  <a:pt x="56" y="577"/>
                </a:cubicBezTo>
                <a:cubicBezTo>
                  <a:pt x="56" y="576"/>
                  <a:pt x="56" y="576"/>
                  <a:pt x="56" y="576"/>
                </a:cubicBezTo>
                <a:cubicBezTo>
                  <a:pt x="31" y="563"/>
                  <a:pt x="31" y="563"/>
                  <a:pt x="31" y="563"/>
                </a:cubicBezTo>
                <a:cubicBezTo>
                  <a:pt x="31" y="563"/>
                  <a:pt x="31" y="563"/>
                  <a:pt x="31" y="563"/>
                </a:cubicBezTo>
                <a:cubicBezTo>
                  <a:pt x="30" y="565"/>
                  <a:pt x="29" y="566"/>
                  <a:pt x="29" y="567"/>
                </a:cubicBezTo>
                <a:lnTo>
                  <a:pt x="28" y="568"/>
                </a:lnTo>
                <a:close/>
                <a:moveTo>
                  <a:pt x="28" y="604"/>
                </a:moveTo>
                <a:cubicBezTo>
                  <a:pt x="53" y="590"/>
                  <a:pt x="53" y="590"/>
                  <a:pt x="53" y="590"/>
                </a:cubicBezTo>
                <a:cubicBezTo>
                  <a:pt x="53" y="590"/>
                  <a:pt x="53" y="590"/>
                  <a:pt x="53" y="590"/>
                </a:cubicBezTo>
                <a:cubicBezTo>
                  <a:pt x="52" y="589"/>
                  <a:pt x="52" y="588"/>
                  <a:pt x="52" y="586"/>
                </a:cubicBezTo>
                <a:cubicBezTo>
                  <a:pt x="52" y="585"/>
                  <a:pt x="52" y="584"/>
                  <a:pt x="53" y="583"/>
                </a:cubicBezTo>
                <a:cubicBezTo>
                  <a:pt x="53" y="583"/>
                  <a:pt x="53" y="583"/>
                  <a:pt x="53" y="583"/>
                </a:cubicBezTo>
                <a:cubicBezTo>
                  <a:pt x="28" y="569"/>
                  <a:pt x="28" y="569"/>
                  <a:pt x="28" y="569"/>
                </a:cubicBezTo>
                <a:cubicBezTo>
                  <a:pt x="27" y="570"/>
                  <a:pt x="27" y="570"/>
                  <a:pt x="27" y="570"/>
                </a:cubicBezTo>
                <a:cubicBezTo>
                  <a:pt x="25" y="575"/>
                  <a:pt x="24" y="581"/>
                  <a:pt x="24" y="586"/>
                </a:cubicBezTo>
                <a:cubicBezTo>
                  <a:pt x="24" y="592"/>
                  <a:pt x="25" y="598"/>
                  <a:pt x="27" y="603"/>
                </a:cubicBezTo>
                <a:lnTo>
                  <a:pt x="28" y="604"/>
                </a:lnTo>
                <a:close/>
                <a:moveTo>
                  <a:pt x="31" y="610"/>
                </a:moveTo>
                <a:cubicBezTo>
                  <a:pt x="56" y="597"/>
                  <a:pt x="56" y="597"/>
                  <a:pt x="56" y="597"/>
                </a:cubicBezTo>
                <a:cubicBezTo>
                  <a:pt x="56" y="596"/>
                  <a:pt x="56" y="596"/>
                  <a:pt x="56" y="596"/>
                </a:cubicBezTo>
                <a:cubicBezTo>
                  <a:pt x="55" y="595"/>
                  <a:pt x="54" y="594"/>
                  <a:pt x="54" y="593"/>
                </a:cubicBezTo>
                <a:cubicBezTo>
                  <a:pt x="53" y="592"/>
                  <a:pt x="53" y="592"/>
                  <a:pt x="53" y="592"/>
                </a:cubicBezTo>
                <a:cubicBezTo>
                  <a:pt x="28" y="605"/>
                  <a:pt x="28" y="605"/>
                  <a:pt x="28" y="605"/>
                </a:cubicBezTo>
                <a:cubicBezTo>
                  <a:pt x="29" y="606"/>
                  <a:pt x="29" y="606"/>
                  <a:pt x="29" y="606"/>
                </a:cubicBezTo>
                <a:cubicBezTo>
                  <a:pt x="29" y="607"/>
                  <a:pt x="30" y="608"/>
                  <a:pt x="31" y="609"/>
                </a:cubicBezTo>
                <a:lnTo>
                  <a:pt x="31" y="610"/>
                </a:lnTo>
                <a:close/>
                <a:moveTo>
                  <a:pt x="65" y="602"/>
                </a:moveTo>
                <a:cubicBezTo>
                  <a:pt x="65" y="602"/>
                  <a:pt x="65" y="602"/>
                  <a:pt x="65" y="602"/>
                </a:cubicBezTo>
                <a:cubicBezTo>
                  <a:pt x="62" y="601"/>
                  <a:pt x="60" y="600"/>
                  <a:pt x="58" y="598"/>
                </a:cubicBezTo>
                <a:cubicBezTo>
                  <a:pt x="58" y="598"/>
                  <a:pt x="58" y="598"/>
                  <a:pt x="58" y="598"/>
                </a:cubicBezTo>
                <a:cubicBezTo>
                  <a:pt x="33" y="611"/>
                  <a:pt x="33" y="611"/>
                  <a:pt x="33" y="611"/>
                </a:cubicBezTo>
                <a:cubicBezTo>
                  <a:pt x="33" y="612"/>
                  <a:pt x="33" y="612"/>
                  <a:pt x="33" y="612"/>
                </a:cubicBezTo>
                <a:cubicBezTo>
                  <a:pt x="41" y="621"/>
                  <a:pt x="52" y="627"/>
                  <a:pt x="65" y="628"/>
                </a:cubicBezTo>
                <a:cubicBezTo>
                  <a:pt x="65" y="629"/>
                  <a:pt x="65" y="629"/>
                  <a:pt x="65" y="629"/>
                </a:cubicBezTo>
                <a:lnTo>
                  <a:pt x="65" y="602"/>
                </a:lnTo>
                <a:close/>
                <a:moveTo>
                  <a:pt x="73" y="602"/>
                </a:moveTo>
                <a:cubicBezTo>
                  <a:pt x="73" y="603"/>
                  <a:pt x="73" y="603"/>
                  <a:pt x="73" y="603"/>
                </a:cubicBezTo>
                <a:cubicBezTo>
                  <a:pt x="71" y="603"/>
                  <a:pt x="70" y="603"/>
                  <a:pt x="68" y="603"/>
                </a:cubicBezTo>
                <a:cubicBezTo>
                  <a:pt x="67" y="602"/>
                  <a:pt x="67" y="602"/>
                  <a:pt x="67" y="602"/>
                </a:cubicBezTo>
                <a:cubicBezTo>
                  <a:pt x="67" y="629"/>
                  <a:pt x="67" y="629"/>
                  <a:pt x="67" y="629"/>
                </a:cubicBezTo>
                <a:cubicBezTo>
                  <a:pt x="68" y="629"/>
                  <a:pt x="68" y="629"/>
                  <a:pt x="68" y="629"/>
                </a:cubicBezTo>
                <a:cubicBezTo>
                  <a:pt x="69" y="629"/>
                  <a:pt x="70" y="629"/>
                  <a:pt x="70" y="629"/>
                </a:cubicBezTo>
                <a:cubicBezTo>
                  <a:pt x="71" y="629"/>
                  <a:pt x="72" y="629"/>
                  <a:pt x="73" y="629"/>
                </a:cubicBezTo>
                <a:cubicBezTo>
                  <a:pt x="73" y="629"/>
                  <a:pt x="73" y="629"/>
                  <a:pt x="73" y="629"/>
                </a:cubicBezTo>
                <a:lnTo>
                  <a:pt x="73" y="602"/>
                </a:lnTo>
                <a:close/>
                <a:moveTo>
                  <a:pt x="75" y="595"/>
                </a:moveTo>
                <a:cubicBezTo>
                  <a:pt x="80" y="592"/>
                  <a:pt x="82" y="586"/>
                  <a:pt x="79" y="582"/>
                </a:cubicBezTo>
                <a:cubicBezTo>
                  <a:pt x="77" y="579"/>
                  <a:pt x="74" y="577"/>
                  <a:pt x="70" y="577"/>
                </a:cubicBezTo>
                <a:cubicBezTo>
                  <a:pt x="69" y="577"/>
                  <a:pt x="67" y="577"/>
                  <a:pt x="65" y="578"/>
                </a:cubicBezTo>
                <a:cubicBezTo>
                  <a:pt x="63" y="580"/>
                  <a:pt x="61" y="582"/>
                  <a:pt x="60" y="584"/>
                </a:cubicBezTo>
                <a:cubicBezTo>
                  <a:pt x="60" y="586"/>
                  <a:pt x="60" y="589"/>
                  <a:pt x="61" y="591"/>
                </a:cubicBezTo>
                <a:cubicBezTo>
                  <a:pt x="63" y="594"/>
                  <a:pt x="67" y="596"/>
                  <a:pt x="70" y="596"/>
                </a:cubicBezTo>
                <a:cubicBezTo>
                  <a:pt x="72" y="596"/>
                  <a:pt x="74" y="595"/>
                  <a:pt x="75" y="595"/>
                </a:cubicBezTo>
                <a:close/>
                <a:moveTo>
                  <a:pt x="108" y="611"/>
                </a:moveTo>
                <a:cubicBezTo>
                  <a:pt x="83" y="598"/>
                  <a:pt x="83" y="598"/>
                  <a:pt x="83" y="598"/>
                </a:cubicBezTo>
                <a:cubicBezTo>
                  <a:pt x="82" y="598"/>
                  <a:pt x="82" y="598"/>
                  <a:pt x="82" y="598"/>
                </a:cubicBezTo>
                <a:cubicBezTo>
                  <a:pt x="80" y="600"/>
                  <a:pt x="78" y="601"/>
                  <a:pt x="76" y="602"/>
                </a:cubicBezTo>
                <a:cubicBezTo>
                  <a:pt x="75" y="602"/>
                  <a:pt x="75" y="602"/>
                  <a:pt x="75" y="602"/>
                </a:cubicBezTo>
                <a:cubicBezTo>
                  <a:pt x="75" y="628"/>
                  <a:pt x="75" y="628"/>
                  <a:pt x="75" y="628"/>
                </a:cubicBezTo>
                <a:cubicBezTo>
                  <a:pt x="76" y="628"/>
                  <a:pt x="76" y="628"/>
                  <a:pt x="76" y="628"/>
                </a:cubicBezTo>
                <a:cubicBezTo>
                  <a:pt x="89" y="627"/>
                  <a:pt x="100" y="621"/>
                  <a:pt x="108" y="612"/>
                </a:cubicBezTo>
                <a:lnTo>
                  <a:pt x="108" y="611"/>
                </a:lnTo>
                <a:close/>
                <a:moveTo>
                  <a:pt x="112" y="605"/>
                </a:moveTo>
                <a:cubicBezTo>
                  <a:pt x="87" y="592"/>
                  <a:pt x="87" y="592"/>
                  <a:pt x="87" y="592"/>
                </a:cubicBezTo>
                <a:cubicBezTo>
                  <a:pt x="87" y="593"/>
                  <a:pt x="87" y="593"/>
                  <a:pt x="87" y="593"/>
                </a:cubicBezTo>
                <a:cubicBezTo>
                  <a:pt x="86" y="594"/>
                  <a:pt x="86" y="595"/>
                  <a:pt x="85" y="596"/>
                </a:cubicBezTo>
                <a:cubicBezTo>
                  <a:pt x="84" y="597"/>
                  <a:pt x="84" y="597"/>
                  <a:pt x="84" y="597"/>
                </a:cubicBezTo>
                <a:cubicBezTo>
                  <a:pt x="109" y="610"/>
                  <a:pt x="109" y="610"/>
                  <a:pt x="109" y="610"/>
                </a:cubicBezTo>
                <a:cubicBezTo>
                  <a:pt x="109" y="609"/>
                  <a:pt x="109" y="609"/>
                  <a:pt x="109" y="609"/>
                </a:cubicBezTo>
                <a:cubicBezTo>
                  <a:pt x="110" y="608"/>
                  <a:pt x="111" y="607"/>
                  <a:pt x="112" y="606"/>
                </a:cubicBezTo>
                <a:lnTo>
                  <a:pt x="112" y="605"/>
                </a:lnTo>
                <a:close/>
                <a:moveTo>
                  <a:pt x="117" y="586"/>
                </a:moveTo>
                <a:cubicBezTo>
                  <a:pt x="117" y="581"/>
                  <a:pt x="116" y="575"/>
                  <a:pt x="113" y="570"/>
                </a:cubicBezTo>
                <a:cubicBezTo>
                  <a:pt x="113" y="569"/>
                  <a:pt x="113" y="569"/>
                  <a:pt x="113" y="569"/>
                </a:cubicBezTo>
                <a:cubicBezTo>
                  <a:pt x="88" y="583"/>
                  <a:pt x="88" y="583"/>
                  <a:pt x="88" y="583"/>
                </a:cubicBezTo>
                <a:cubicBezTo>
                  <a:pt x="88" y="583"/>
                  <a:pt x="88" y="583"/>
                  <a:pt x="88" y="583"/>
                </a:cubicBezTo>
                <a:cubicBezTo>
                  <a:pt x="88" y="584"/>
                  <a:pt x="88" y="585"/>
                  <a:pt x="88" y="586"/>
                </a:cubicBezTo>
                <a:cubicBezTo>
                  <a:pt x="88" y="588"/>
                  <a:pt x="88" y="589"/>
                  <a:pt x="88" y="590"/>
                </a:cubicBezTo>
                <a:cubicBezTo>
                  <a:pt x="88" y="590"/>
                  <a:pt x="88" y="590"/>
                  <a:pt x="88" y="590"/>
                </a:cubicBezTo>
                <a:cubicBezTo>
                  <a:pt x="113" y="603"/>
                  <a:pt x="113" y="603"/>
                  <a:pt x="113" y="603"/>
                </a:cubicBezTo>
                <a:cubicBezTo>
                  <a:pt x="113" y="603"/>
                  <a:pt x="113" y="603"/>
                  <a:pt x="113" y="603"/>
                </a:cubicBezTo>
                <a:cubicBezTo>
                  <a:pt x="116" y="598"/>
                  <a:pt x="117" y="592"/>
                  <a:pt x="117" y="586"/>
                </a:cubicBezTo>
                <a:close/>
                <a:moveTo>
                  <a:pt x="462" y="960"/>
                </a:moveTo>
                <a:cubicBezTo>
                  <a:pt x="462" y="961"/>
                  <a:pt x="462" y="963"/>
                  <a:pt x="462" y="964"/>
                </a:cubicBezTo>
                <a:cubicBezTo>
                  <a:pt x="462" y="965"/>
                  <a:pt x="462" y="967"/>
                  <a:pt x="462" y="968"/>
                </a:cubicBezTo>
                <a:cubicBezTo>
                  <a:pt x="458" y="970"/>
                  <a:pt x="453" y="971"/>
                  <a:pt x="449" y="972"/>
                </a:cubicBezTo>
                <a:cubicBezTo>
                  <a:pt x="445" y="973"/>
                  <a:pt x="442" y="975"/>
                  <a:pt x="439" y="976"/>
                </a:cubicBezTo>
                <a:cubicBezTo>
                  <a:pt x="438" y="976"/>
                  <a:pt x="438" y="976"/>
                  <a:pt x="438" y="976"/>
                </a:cubicBezTo>
                <a:cubicBezTo>
                  <a:pt x="438" y="976"/>
                  <a:pt x="438" y="976"/>
                  <a:pt x="438" y="976"/>
                </a:cubicBezTo>
                <a:cubicBezTo>
                  <a:pt x="437" y="981"/>
                  <a:pt x="436" y="985"/>
                  <a:pt x="435" y="990"/>
                </a:cubicBezTo>
                <a:cubicBezTo>
                  <a:pt x="435" y="990"/>
                  <a:pt x="435" y="990"/>
                  <a:pt x="435" y="990"/>
                </a:cubicBezTo>
                <a:cubicBezTo>
                  <a:pt x="435" y="991"/>
                  <a:pt x="435" y="991"/>
                  <a:pt x="435" y="991"/>
                </a:cubicBezTo>
                <a:cubicBezTo>
                  <a:pt x="438" y="993"/>
                  <a:pt x="441" y="995"/>
                  <a:pt x="444" y="997"/>
                </a:cubicBezTo>
                <a:cubicBezTo>
                  <a:pt x="447" y="1000"/>
                  <a:pt x="451" y="1003"/>
                  <a:pt x="454" y="1006"/>
                </a:cubicBezTo>
                <a:cubicBezTo>
                  <a:pt x="453" y="1008"/>
                  <a:pt x="451" y="1010"/>
                  <a:pt x="450" y="1013"/>
                </a:cubicBezTo>
                <a:cubicBezTo>
                  <a:pt x="450" y="1013"/>
                  <a:pt x="449" y="1013"/>
                  <a:pt x="448" y="1013"/>
                </a:cubicBezTo>
                <a:cubicBezTo>
                  <a:pt x="448" y="1013"/>
                  <a:pt x="448" y="1013"/>
                  <a:pt x="448" y="1013"/>
                </a:cubicBezTo>
                <a:cubicBezTo>
                  <a:pt x="445" y="1013"/>
                  <a:pt x="440" y="1013"/>
                  <a:pt x="436" y="1012"/>
                </a:cubicBezTo>
                <a:cubicBezTo>
                  <a:pt x="433" y="1012"/>
                  <a:pt x="429" y="1012"/>
                  <a:pt x="426" y="1012"/>
                </a:cubicBezTo>
                <a:cubicBezTo>
                  <a:pt x="425" y="1012"/>
                  <a:pt x="425" y="1012"/>
                  <a:pt x="425" y="1012"/>
                </a:cubicBezTo>
                <a:cubicBezTo>
                  <a:pt x="425" y="1012"/>
                  <a:pt x="425" y="1012"/>
                  <a:pt x="425" y="1012"/>
                </a:cubicBezTo>
                <a:cubicBezTo>
                  <a:pt x="422" y="1016"/>
                  <a:pt x="419" y="1020"/>
                  <a:pt x="416" y="1024"/>
                </a:cubicBezTo>
                <a:cubicBezTo>
                  <a:pt x="416" y="1024"/>
                  <a:pt x="416" y="1024"/>
                  <a:pt x="416" y="1024"/>
                </a:cubicBezTo>
                <a:cubicBezTo>
                  <a:pt x="416" y="1025"/>
                  <a:pt x="416" y="1025"/>
                  <a:pt x="416" y="1025"/>
                </a:cubicBezTo>
                <a:cubicBezTo>
                  <a:pt x="418" y="1027"/>
                  <a:pt x="419" y="1030"/>
                  <a:pt x="421" y="1033"/>
                </a:cubicBezTo>
                <a:cubicBezTo>
                  <a:pt x="423" y="1037"/>
                  <a:pt x="425" y="1041"/>
                  <a:pt x="427" y="1045"/>
                </a:cubicBezTo>
                <a:cubicBezTo>
                  <a:pt x="425" y="1047"/>
                  <a:pt x="423" y="1048"/>
                  <a:pt x="421" y="1050"/>
                </a:cubicBezTo>
                <a:cubicBezTo>
                  <a:pt x="417" y="1049"/>
                  <a:pt x="412" y="1047"/>
                  <a:pt x="408" y="1045"/>
                </a:cubicBezTo>
                <a:cubicBezTo>
                  <a:pt x="405" y="1044"/>
                  <a:pt x="401" y="1042"/>
                  <a:pt x="398" y="1041"/>
                </a:cubicBezTo>
                <a:cubicBezTo>
                  <a:pt x="398" y="1041"/>
                  <a:pt x="398" y="1041"/>
                  <a:pt x="398" y="1041"/>
                </a:cubicBezTo>
                <a:cubicBezTo>
                  <a:pt x="397" y="1041"/>
                  <a:pt x="397" y="1041"/>
                  <a:pt x="397" y="1041"/>
                </a:cubicBezTo>
                <a:cubicBezTo>
                  <a:pt x="393" y="1044"/>
                  <a:pt x="389" y="1046"/>
                  <a:pt x="385" y="1048"/>
                </a:cubicBezTo>
                <a:cubicBezTo>
                  <a:pt x="384" y="1049"/>
                  <a:pt x="384" y="1049"/>
                  <a:pt x="384" y="1049"/>
                </a:cubicBezTo>
                <a:cubicBezTo>
                  <a:pt x="384" y="1049"/>
                  <a:pt x="384" y="1049"/>
                  <a:pt x="384" y="1049"/>
                </a:cubicBezTo>
                <a:cubicBezTo>
                  <a:pt x="384" y="1052"/>
                  <a:pt x="385" y="1056"/>
                  <a:pt x="385" y="1059"/>
                </a:cubicBezTo>
                <a:cubicBezTo>
                  <a:pt x="385" y="1063"/>
                  <a:pt x="386" y="1068"/>
                  <a:pt x="386" y="1072"/>
                </a:cubicBezTo>
                <a:cubicBezTo>
                  <a:pt x="383" y="1073"/>
                  <a:pt x="380" y="1074"/>
                  <a:pt x="377" y="1075"/>
                </a:cubicBezTo>
                <a:cubicBezTo>
                  <a:pt x="375" y="1072"/>
                  <a:pt x="371" y="1069"/>
                  <a:pt x="368" y="1066"/>
                </a:cubicBezTo>
                <a:cubicBezTo>
                  <a:pt x="366" y="1063"/>
                  <a:pt x="363" y="1060"/>
                  <a:pt x="361" y="1058"/>
                </a:cubicBezTo>
                <a:cubicBezTo>
                  <a:pt x="361" y="1058"/>
                  <a:pt x="361" y="1058"/>
                  <a:pt x="361" y="1058"/>
                </a:cubicBezTo>
                <a:cubicBezTo>
                  <a:pt x="360" y="1058"/>
                  <a:pt x="360" y="1058"/>
                  <a:pt x="360" y="1058"/>
                </a:cubicBezTo>
                <a:cubicBezTo>
                  <a:pt x="355" y="1059"/>
                  <a:pt x="350" y="1060"/>
                  <a:pt x="345" y="1060"/>
                </a:cubicBezTo>
                <a:cubicBezTo>
                  <a:pt x="345" y="1061"/>
                  <a:pt x="345" y="1061"/>
                  <a:pt x="345" y="1061"/>
                </a:cubicBezTo>
                <a:cubicBezTo>
                  <a:pt x="344" y="1061"/>
                  <a:pt x="344" y="1061"/>
                  <a:pt x="344" y="1061"/>
                </a:cubicBezTo>
                <a:cubicBezTo>
                  <a:pt x="343" y="1064"/>
                  <a:pt x="342" y="1067"/>
                  <a:pt x="341" y="1070"/>
                </a:cubicBezTo>
                <a:cubicBezTo>
                  <a:pt x="339" y="1074"/>
                  <a:pt x="338" y="1079"/>
                  <a:pt x="336" y="1082"/>
                </a:cubicBezTo>
                <a:cubicBezTo>
                  <a:pt x="333" y="1082"/>
                  <a:pt x="330" y="1082"/>
                  <a:pt x="327" y="1082"/>
                </a:cubicBezTo>
                <a:cubicBezTo>
                  <a:pt x="326" y="1079"/>
                  <a:pt x="324" y="1074"/>
                  <a:pt x="322" y="1070"/>
                </a:cubicBezTo>
                <a:cubicBezTo>
                  <a:pt x="321" y="1067"/>
                  <a:pt x="320" y="1064"/>
                  <a:pt x="319" y="1061"/>
                </a:cubicBezTo>
                <a:cubicBezTo>
                  <a:pt x="319" y="1061"/>
                  <a:pt x="319" y="1061"/>
                  <a:pt x="319" y="1061"/>
                </a:cubicBezTo>
                <a:cubicBezTo>
                  <a:pt x="318" y="1060"/>
                  <a:pt x="318" y="1060"/>
                  <a:pt x="318" y="1060"/>
                </a:cubicBezTo>
                <a:cubicBezTo>
                  <a:pt x="313" y="1060"/>
                  <a:pt x="308" y="1059"/>
                  <a:pt x="303" y="1058"/>
                </a:cubicBezTo>
                <a:cubicBezTo>
                  <a:pt x="303" y="1058"/>
                  <a:pt x="303" y="1058"/>
                  <a:pt x="303" y="1058"/>
                </a:cubicBezTo>
                <a:cubicBezTo>
                  <a:pt x="302" y="1058"/>
                  <a:pt x="302" y="1058"/>
                  <a:pt x="302" y="1058"/>
                </a:cubicBezTo>
                <a:cubicBezTo>
                  <a:pt x="300" y="1060"/>
                  <a:pt x="297" y="1063"/>
                  <a:pt x="295" y="1066"/>
                </a:cubicBezTo>
                <a:cubicBezTo>
                  <a:pt x="292" y="1069"/>
                  <a:pt x="289" y="1072"/>
                  <a:pt x="286" y="1075"/>
                </a:cubicBezTo>
                <a:cubicBezTo>
                  <a:pt x="283" y="1074"/>
                  <a:pt x="281" y="1073"/>
                  <a:pt x="278" y="1072"/>
                </a:cubicBezTo>
                <a:cubicBezTo>
                  <a:pt x="278" y="1068"/>
                  <a:pt x="278" y="1063"/>
                  <a:pt x="278" y="1059"/>
                </a:cubicBezTo>
                <a:cubicBezTo>
                  <a:pt x="279" y="1056"/>
                  <a:pt x="279" y="1052"/>
                  <a:pt x="279" y="1049"/>
                </a:cubicBezTo>
                <a:cubicBezTo>
                  <a:pt x="279" y="1049"/>
                  <a:pt x="279" y="1049"/>
                  <a:pt x="279" y="1049"/>
                </a:cubicBezTo>
                <a:cubicBezTo>
                  <a:pt x="278" y="1048"/>
                  <a:pt x="278" y="1048"/>
                  <a:pt x="278" y="1048"/>
                </a:cubicBezTo>
                <a:cubicBezTo>
                  <a:pt x="274" y="1046"/>
                  <a:pt x="270" y="1044"/>
                  <a:pt x="266" y="1041"/>
                </a:cubicBezTo>
                <a:cubicBezTo>
                  <a:pt x="265" y="1041"/>
                  <a:pt x="265" y="1041"/>
                  <a:pt x="265" y="1041"/>
                </a:cubicBezTo>
                <a:cubicBezTo>
                  <a:pt x="265" y="1041"/>
                  <a:pt x="265" y="1041"/>
                  <a:pt x="265" y="1041"/>
                </a:cubicBezTo>
                <a:cubicBezTo>
                  <a:pt x="262" y="1042"/>
                  <a:pt x="258" y="1044"/>
                  <a:pt x="255" y="1045"/>
                </a:cubicBezTo>
                <a:cubicBezTo>
                  <a:pt x="251" y="1047"/>
                  <a:pt x="246" y="1049"/>
                  <a:pt x="243" y="1050"/>
                </a:cubicBezTo>
                <a:cubicBezTo>
                  <a:pt x="241" y="1048"/>
                  <a:pt x="239" y="1047"/>
                  <a:pt x="237" y="1045"/>
                </a:cubicBezTo>
                <a:cubicBezTo>
                  <a:pt x="238" y="1041"/>
                  <a:pt x="240" y="1037"/>
                  <a:pt x="242" y="1033"/>
                </a:cubicBezTo>
                <a:cubicBezTo>
                  <a:pt x="244" y="1030"/>
                  <a:pt x="246" y="1027"/>
                  <a:pt x="247" y="1025"/>
                </a:cubicBezTo>
                <a:cubicBezTo>
                  <a:pt x="247" y="1024"/>
                  <a:pt x="247" y="1024"/>
                  <a:pt x="247" y="1024"/>
                </a:cubicBezTo>
                <a:cubicBezTo>
                  <a:pt x="247" y="1024"/>
                  <a:pt x="247" y="1024"/>
                  <a:pt x="247" y="1024"/>
                </a:cubicBezTo>
                <a:cubicBezTo>
                  <a:pt x="244" y="1020"/>
                  <a:pt x="241" y="1016"/>
                  <a:pt x="239" y="1012"/>
                </a:cubicBezTo>
                <a:cubicBezTo>
                  <a:pt x="238" y="1012"/>
                  <a:pt x="238" y="1012"/>
                  <a:pt x="238" y="1012"/>
                </a:cubicBezTo>
                <a:cubicBezTo>
                  <a:pt x="238" y="1012"/>
                  <a:pt x="238" y="1012"/>
                  <a:pt x="238" y="1012"/>
                </a:cubicBezTo>
                <a:cubicBezTo>
                  <a:pt x="234" y="1012"/>
                  <a:pt x="231" y="1012"/>
                  <a:pt x="227" y="1012"/>
                </a:cubicBezTo>
                <a:cubicBezTo>
                  <a:pt x="222" y="1013"/>
                  <a:pt x="217" y="1013"/>
                  <a:pt x="213" y="1013"/>
                </a:cubicBezTo>
                <a:cubicBezTo>
                  <a:pt x="212" y="1010"/>
                  <a:pt x="211" y="1008"/>
                  <a:pt x="210" y="1006"/>
                </a:cubicBezTo>
                <a:cubicBezTo>
                  <a:pt x="212" y="1003"/>
                  <a:pt x="216" y="1000"/>
                  <a:pt x="220" y="997"/>
                </a:cubicBezTo>
                <a:cubicBezTo>
                  <a:pt x="223" y="995"/>
                  <a:pt x="226" y="993"/>
                  <a:pt x="228" y="991"/>
                </a:cubicBezTo>
                <a:cubicBezTo>
                  <a:pt x="228" y="990"/>
                  <a:pt x="228" y="990"/>
                  <a:pt x="228" y="990"/>
                </a:cubicBezTo>
                <a:cubicBezTo>
                  <a:pt x="228" y="990"/>
                  <a:pt x="228" y="990"/>
                  <a:pt x="228" y="990"/>
                </a:cubicBezTo>
                <a:cubicBezTo>
                  <a:pt x="227" y="985"/>
                  <a:pt x="226" y="981"/>
                  <a:pt x="225" y="976"/>
                </a:cubicBezTo>
                <a:cubicBezTo>
                  <a:pt x="225" y="976"/>
                  <a:pt x="225" y="976"/>
                  <a:pt x="225" y="976"/>
                </a:cubicBezTo>
                <a:cubicBezTo>
                  <a:pt x="225" y="976"/>
                  <a:pt x="225" y="976"/>
                  <a:pt x="225" y="976"/>
                </a:cubicBezTo>
                <a:cubicBezTo>
                  <a:pt x="222" y="975"/>
                  <a:pt x="218" y="973"/>
                  <a:pt x="215" y="972"/>
                </a:cubicBezTo>
                <a:cubicBezTo>
                  <a:pt x="210" y="971"/>
                  <a:pt x="205" y="970"/>
                  <a:pt x="202" y="968"/>
                </a:cubicBezTo>
                <a:cubicBezTo>
                  <a:pt x="202" y="967"/>
                  <a:pt x="201" y="965"/>
                  <a:pt x="201" y="964"/>
                </a:cubicBezTo>
                <a:cubicBezTo>
                  <a:pt x="201" y="963"/>
                  <a:pt x="202" y="961"/>
                  <a:pt x="202" y="960"/>
                </a:cubicBezTo>
                <a:cubicBezTo>
                  <a:pt x="205" y="958"/>
                  <a:pt x="210" y="957"/>
                  <a:pt x="215" y="956"/>
                </a:cubicBezTo>
                <a:cubicBezTo>
                  <a:pt x="218" y="955"/>
                  <a:pt x="222" y="954"/>
                  <a:pt x="225" y="953"/>
                </a:cubicBezTo>
                <a:cubicBezTo>
                  <a:pt x="225" y="952"/>
                  <a:pt x="225" y="952"/>
                  <a:pt x="225" y="952"/>
                </a:cubicBezTo>
                <a:cubicBezTo>
                  <a:pt x="225" y="952"/>
                  <a:pt x="225" y="952"/>
                  <a:pt x="225" y="952"/>
                </a:cubicBezTo>
                <a:cubicBezTo>
                  <a:pt x="226" y="947"/>
                  <a:pt x="227" y="943"/>
                  <a:pt x="228" y="938"/>
                </a:cubicBezTo>
                <a:cubicBezTo>
                  <a:pt x="228" y="938"/>
                  <a:pt x="228" y="938"/>
                  <a:pt x="228" y="938"/>
                </a:cubicBezTo>
                <a:cubicBezTo>
                  <a:pt x="228" y="937"/>
                  <a:pt x="228" y="937"/>
                  <a:pt x="228" y="937"/>
                </a:cubicBezTo>
                <a:cubicBezTo>
                  <a:pt x="226" y="935"/>
                  <a:pt x="223" y="933"/>
                  <a:pt x="220" y="931"/>
                </a:cubicBezTo>
                <a:cubicBezTo>
                  <a:pt x="216" y="928"/>
                  <a:pt x="212" y="925"/>
                  <a:pt x="210" y="923"/>
                </a:cubicBezTo>
                <a:cubicBezTo>
                  <a:pt x="211" y="920"/>
                  <a:pt x="212" y="918"/>
                  <a:pt x="213" y="915"/>
                </a:cubicBezTo>
                <a:cubicBezTo>
                  <a:pt x="217" y="915"/>
                  <a:pt x="222" y="915"/>
                  <a:pt x="227" y="916"/>
                </a:cubicBezTo>
                <a:cubicBezTo>
                  <a:pt x="231" y="916"/>
                  <a:pt x="234" y="916"/>
                  <a:pt x="238" y="916"/>
                </a:cubicBezTo>
                <a:cubicBezTo>
                  <a:pt x="238" y="916"/>
                  <a:pt x="238" y="916"/>
                  <a:pt x="238" y="916"/>
                </a:cubicBezTo>
                <a:cubicBezTo>
                  <a:pt x="239" y="916"/>
                  <a:pt x="239" y="916"/>
                  <a:pt x="239" y="916"/>
                </a:cubicBezTo>
                <a:cubicBezTo>
                  <a:pt x="241" y="912"/>
                  <a:pt x="244" y="908"/>
                  <a:pt x="247" y="904"/>
                </a:cubicBezTo>
                <a:cubicBezTo>
                  <a:pt x="247" y="904"/>
                  <a:pt x="247" y="904"/>
                  <a:pt x="247" y="904"/>
                </a:cubicBezTo>
                <a:cubicBezTo>
                  <a:pt x="247" y="904"/>
                  <a:pt x="247" y="904"/>
                  <a:pt x="247" y="904"/>
                </a:cubicBezTo>
                <a:cubicBezTo>
                  <a:pt x="246" y="901"/>
                  <a:pt x="244" y="898"/>
                  <a:pt x="242" y="895"/>
                </a:cubicBezTo>
                <a:cubicBezTo>
                  <a:pt x="240" y="891"/>
                  <a:pt x="238" y="887"/>
                  <a:pt x="237" y="883"/>
                </a:cubicBezTo>
                <a:cubicBezTo>
                  <a:pt x="239" y="882"/>
                  <a:pt x="241" y="880"/>
                  <a:pt x="243" y="878"/>
                </a:cubicBezTo>
                <a:cubicBezTo>
                  <a:pt x="246" y="879"/>
                  <a:pt x="251" y="881"/>
                  <a:pt x="255" y="883"/>
                </a:cubicBezTo>
                <a:cubicBezTo>
                  <a:pt x="258" y="885"/>
                  <a:pt x="262" y="886"/>
                  <a:pt x="265" y="887"/>
                </a:cubicBezTo>
                <a:cubicBezTo>
                  <a:pt x="265" y="888"/>
                  <a:pt x="265" y="888"/>
                  <a:pt x="265" y="888"/>
                </a:cubicBezTo>
                <a:cubicBezTo>
                  <a:pt x="266" y="887"/>
                  <a:pt x="266" y="887"/>
                  <a:pt x="266" y="887"/>
                </a:cubicBezTo>
                <a:cubicBezTo>
                  <a:pt x="270" y="884"/>
                  <a:pt x="274" y="882"/>
                  <a:pt x="278" y="880"/>
                </a:cubicBezTo>
                <a:cubicBezTo>
                  <a:pt x="279" y="879"/>
                  <a:pt x="279" y="879"/>
                  <a:pt x="279" y="879"/>
                </a:cubicBezTo>
                <a:cubicBezTo>
                  <a:pt x="279" y="879"/>
                  <a:pt x="279" y="879"/>
                  <a:pt x="279" y="879"/>
                </a:cubicBezTo>
                <a:cubicBezTo>
                  <a:pt x="279" y="876"/>
                  <a:pt x="279" y="872"/>
                  <a:pt x="278" y="869"/>
                </a:cubicBezTo>
                <a:cubicBezTo>
                  <a:pt x="278" y="865"/>
                  <a:pt x="278" y="860"/>
                  <a:pt x="278" y="857"/>
                </a:cubicBezTo>
                <a:cubicBezTo>
                  <a:pt x="281" y="855"/>
                  <a:pt x="283" y="854"/>
                  <a:pt x="286" y="854"/>
                </a:cubicBezTo>
                <a:cubicBezTo>
                  <a:pt x="289" y="856"/>
                  <a:pt x="292" y="859"/>
                  <a:pt x="295" y="863"/>
                </a:cubicBezTo>
                <a:cubicBezTo>
                  <a:pt x="297" y="865"/>
                  <a:pt x="300" y="868"/>
                  <a:pt x="302" y="870"/>
                </a:cubicBezTo>
                <a:cubicBezTo>
                  <a:pt x="303" y="870"/>
                  <a:pt x="303" y="870"/>
                  <a:pt x="303" y="870"/>
                </a:cubicBezTo>
                <a:cubicBezTo>
                  <a:pt x="303" y="870"/>
                  <a:pt x="303" y="870"/>
                  <a:pt x="303" y="870"/>
                </a:cubicBezTo>
                <a:cubicBezTo>
                  <a:pt x="308" y="869"/>
                  <a:pt x="313" y="868"/>
                  <a:pt x="318" y="868"/>
                </a:cubicBezTo>
                <a:cubicBezTo>
                  <a:pt x="319" y="868"/>
                  <a:pt x="319" y="868"/>
                  <a:pt x="319" y="868"/>
                </a:cubicBezTo>
                <a:cubicBezTo>
                  <a:pt x="319" y="867"/>
                  <a:pt x="319" y="867"/>
                  <a:pt x="319" y="867"/>
                </a:cubicBezTo>
                <a:cubicBezTo>
                  <a:pt x="320" y="864"/>
                  <a:pt x="321" y="861"/>
                  <a:pt x="322" y="858"/>
                </a:cubicBezTo>
                <a:cubicBezTo>
                  <a:pt x="324" y="854"/>
                  <a:pt x="326" y="849"/>
                  <a:pt x="327" y="846"/>
                </a:cubicBezTo>
                <a:cubicBezTo>
                  <a:pt x="330" y="846"/>
                  <a:pt x="333" y="846"/>
                  <a:pt x="336" y="846"/>
                </a:cubicBezTo>
                <a:cubicBezTo>
                  <a:pt x="338" y="849"/>
                  <a:pt x="339" y="854"/>
                  <a:pt x="341" y="858"/>
                </a:cubicBezTo>
                <a:cubicBezTo>
                  <a:pt x="342" y="861"/>
                  <a:pt x="343" y="864"/>
                  <a:pt x="344" y="867"/>
                </a:cubicBezTo>
                <a:cubicBezTo>
                  <a:pt x="345" y="868"/>
                  <a:pt x="345" y="868"/>
                  <a:pt x="345" y="868"/>
                </a:cubicBezTo>
                <a:cubicBezTo>
                  <a:pt x="345" y="868"/>
                  <a:pt x="345" y="868"/>
                  <a:pt x="345" y="868"/>
                </a:cubicBezTo>
                <a:cubicBezTo>
                  <a:pt x="350" y="868"/>
                  <a:pt x="355" y="869"/>
                  <a:pt x="360" y="870"/>
                </a:cubicBezTo>
                <a:cubicBezTo>
                  <a:pt x="361" y="870"/>
                  <a:pt x="361" y="870"/>
                  <a:pt x="361" y="870"/>
                </a:cubicBezTo>
                <a:cubicBezTo>
                  <a:pt x="361" y="870"/>
                  <a:pt x="361" y="870"/>
                  <a:pt x="361" y="870"/>
                </a:cubicBezTo>
                <a:cubicBezTo>
                  <a:pt x="363" y="868"/>
                  <a:pt x="366" y="865"/>
                  <a:pt x="368" y="863"/>
                </a:cubicBezTo>
                <a:cubicBezTo>
                  <a:pt x="371" y="859"/>
                  <a:pt x="375" y="856"/>
                  <a:pt x="377" y="854"/>
                </a:cubicBezTo>
                <a:cubicBezTo>
                  <a:pt x="380" y="854"/>
                  <a:pt x="383" y="855"/>
                  <a:pt x="386" y="857"/>
                </a:cubicBezTo>
                <a:cubicBezTo>
                  <a:pt x="386" y="860"/>
                  <a:pt x="385" y="865"/>
                  <a:pt x="385" y="869"/>
                </a:cubicBezTo>
                <a:cubicBezTo>
                  <a:pt x="385" y="872"/>
                  <a:pt x="384" y="876"/>
                  <a:pt x="384" y="879"/>
                </a:cubicBezTo>
                <a:cubicBezTo>
                  <a:pt x="384" y="879"/>
                  <a:pt x="384" y="879"/>
                  <a:pt x="384" y="879"/>
                </a:cubicBezTo>
                <a:cubicBezTo>
                  <a:pt x="385" y="880"/>
                  <a:pt x="385" y="880"/>
                  <a:pt x="385" y="880"/>
                </a:cubicBezTo>
                <a:cubicBezTo>
                  <a:pt x="389" y="882"/>
                  <a:pt x="393" y="884"/>
                  <a:pt x="397" y="887"/>
                </a:cubicBezTo>
                <a:cubicBezTo>
                  <a:pt x="398" y="888"/>
                  <a:pt x="398" y="888"/>
                  <a:pt x="398" y="888"/>
                </a:cubicBezTo>
                <a:cubicBezTo>
                  <a:pt x="398" y="887"/>
                  <a:pt x="398" y="887"/>
                  <a:pt x="398" y="887"/>
                </a:cubicBezTo>
                <a:cubicBezTo>
                  <a:pt x="401" y="886"/>
                  <a:pt x="405" y="885"/>
                  <a:pt x="408" y="883"/>
                </a:cubicBezTo>
                <a:cubicBezTo>
                  <a:pt x="413" y="881"/>
                  <a:pt x="417" y="879"/>
                  <a:pt x="421" y="878"/>
                </a:cubicBezTo>
                <a:cubicBezTo>
                  <a:pt x="423" y="880"/>
                  <a:pt x="425" y="882"/>
                  <a:pt x="427" y="883"/>
                </a:cubicBezTo>
                <a:cubicBezTo>
                  <a:pt x="425" y="887"/>
                  <a:pt x="423" y="891"/>
                  <a:pt x="421" y="895"/>
                </a:cubicBezTo>
                <a:cubicBezTo>
                  <a:pt x="419" y="898"/>
                  <a:pt x="418" y="901"/>
                  <a:pt x="416" y="904"/>
                </a:cubicBezTo>
                <a:cubicBezTo>
                  <a:pt x="416" y="904"/>
                  <a:pt x="416" y="904"/>
                  <a:pt x="416" y="904"/>
                </a:cubicBezTo>
                <a:cubicBezTo>
                  <a:pt x="416" y="904"/>
                  <a:pt x="416" y="904"/>
                  <a:pt x="416" y="904"/>
                </a:cubicBezTo>
                <a:cubicBezTo>
                  <a:pt x="419" y="908"/>
                  <a:pt x="422" y="912"/>
                  <a:pt x="425" y="916"/>
                </a:cubicBezTo>
                <a:cubicBezTo>
                  <a:pt x="425" y="916"/>
                  <a:pt x="425" y="916"/>
                  <a:pt x="425" y="916"/>
                </a:cubicBezTo>
                <a:cubicBezTo>
                  <a:pt x="426" y="916"/>
                  <a:pt x="426" y="916"/>
                  <a:pt x="426" y="916"/>
                </a:cubicBezTo>
                <a:cubicBezTo>
                  <a:pt x="429" y="916"/>
                  <a:pt x="433" y="916"/>
                  <a:pt x="436" y="916"/>
                </a:cubicBezTo>
                <a:cubicBezTo>
                  <a:pt x="441" y="915"/>
                  <a:pt x="446" y="915"/>
                  <a:pt x="450" y="915"/>
                </a:cubicBezTo>
                <a:cubicBezTo>
                  <a:pt x="451" y="918"/>
                  <a:pt x="453" y="920"/>
                  <a:pt x="454" y="923"/>
                </a:cubicBezTo>
                <a:cubicBezTo>
                  <a:pt x="451" y="925"/>
                  <a:pt x="447" y="928"/>
                  <a:pt x="444" y="931"/>
                </a:cubicBezTo>
                <a:cubicBezTo>
                  <a:pt x="441" y="933"/>
                  <a:pt x="438" y="935"/>
                  <a:pt x="435" y="937"/>
                </a:cubicBezTo>
                <a:cubicBezTo>
                  <a:pt x="435" y="938"/>
                  <a:pt x="435" y="938"/>
                  <a:pt x="435" y="938"/>
                </a:cubicBezTo>
                <a:cubicBezTo>
                  <a:pt x="435" y="938"/>
                  <a:pt x="435" y="938"/>
                  <a:pt x="435" y="938"/>
                </a:cubicBezTo>
                <a:cubicBezTo>
                  <a:pt x="436" y="943"/>
                  <a:pt x="437" y="947"/>
                  <a:pt x="438" y="952"/>
                </a:cubicBezTo>
                <a:cubicBezTo>
                  <a:pt x="438" y="952"/>
                  <a:pt x="438" y="952"/>
                  <a:pt x="438" y="952"/>
                </a:cubicBezTo>
                <a:cubicBezTo>
                  <a:pt x="439" y="953"/>
                  <a:pt x="439" y="953"/>
                  <a:pt x="439" y="953"/>
                </a:cubicBezTo>
                <a:cubicBezTo>
                  <a:pt x="442" y="954"/>
                  <a:pt x="445" y="955"/>
                  <a:pt x="449" y="956"/>
                </a:cubicBezTo>
                <a:cubicBezTo>
                  <a:pt x="453" y="957"/>
                  <a:pt x="458" y="958"/>
                  <a:pt x="462" y="960"/>
                </a:cubicBezTo>
                <a:close/>
                <a:moveTo>
                  <a:pt x="403" y="921"/>
                </a:moveTo>
                <a:cubicBezTo>
                  <a:pt x="357" y="945"/>
                  <a:pt x="357" y="945"/>
                  <a:pt x="357" y="945"/>
                </a:cubicBezTo>
                <a:cubicBezTo>
                  <a:pt x="358" y="946"/>
                  <a:pt x="358" y="946"/>
                  <a:pt x="358" y="946"/>
                </a:cubicBezTo>
                <a:cubicBezTo>
                  <a:pt x="360" y="948"/>
                  <a:pt x="361" y="950"/>
                  <a:pt x="362" y="953"/>
                </a:cubicBezTo>
                <a:cubicBezTo>
                  <a:pt x="363" y="954"/>
                  <a:pt x="363" y="954"/>
                  <a:pt x="363" y="954"/>
                </a:cubicBezTo>
                <a:cubicBezTo>
                  <a:pt x="409" y="930"/>
                  <a:pt x="409" y="930"/>
                  <a:pt x="409" y="930"/>
                </a:cubicBezTo>
                <a:cubicBezTo>
                  <a:pt x="408" y="929"/>
                  <a:pt x="408" y="929"/>
                  <a:pt x="408" y="929"/>
                </a:cubicBezTo>
                <a:cubicBezTo>
                  <a:pt x="407" y="926"/>
                  <a:pt x="405" y="924"/>
                  <a:pt x="404" y="922"/>
                </a:cubicBezTo>
                <a:lnTo>
                  <a:pt x="403" y="921"/>
                </a:lnTo>
                <a:close/>
                <a:moveTo>
                  <a:pt x="341" y="935"/>
                </a:moveTo>
                <a:cubicBezTo>
                  <a:pt x="342" y="935"/>
                  <a:pt x="342" y="935"/>
                  <a:pt x="342" y="935"/>
                </a:cubicBezTo>
                <a:cubicBezTo>
                  <a:pt x="346" y="937"/>
                  <a:pt x="350" y="939"/>
                  <a:pt x="354" y="942"/>
                </a:cubicBezTo>
                <a:cubicBezTo>
                  <a:pt x="354" y="942"/>
                  <a:pt x="354" y="942"/>
                  <a:pt x="354" y="942"/>
                </a:cubicBezTo>
                <a:cubicBezTo>
                  <a:pt x="401" y="918"/>
                  <a:pt x="401" y="918"/>
                  <a:pt x="401" y="918"/>
                </a:cubicBezTo>
                <a:cubicBezTo>
                  <a:pt x="400" y="917"/>
                  <a:pt x="400" y="917"/>
                  <a:pt x="400" y="917"/>
                </a:cubicBezTo>
                <a:cubicBezTo>
                  <a:pt x="386" y="900"/>
                  <a:pt x="365" y="889"/>
                  <a:pt x="342" y="887"/>
                </a:cubicBezTo>
                <a:cubicBezTo>
                  <a:pt x="341" y="887"/>
                  <a:pt x="341" y="887"/>
                  <a:pt x="341" y="887"/>
                </a:cubicBezTo>
                <a:lnTo>
                  <a:pt x="341" y="935"/>
                </a:lnTo>
                <a:close/>
                <a:moveTo>
                  <a:pt x="326" y="934"/>
                </a:moveTo>
                <a:cubicBezTo>
                  <a:pt x="327" y="934"/>
                  <a:pt x="327" y="934"/>
                  <a:pt x="327" y="934"/>
                </a:cubicBezTo>
                <a:cubicBezTo>
                  <a:pt x="331" y="934"/>
                  <a:pt x="333" y="934"/>
                  <a:pt x="336" y="934"/>
                </a:cubicBezTo>
                <a:cubicBezTo>
                  <a:pt x="337" y="934"/>
                  <a:pt x="337" y="934"/>
                  <a:pt x="337" y="934"/>
                </a:cubicBezTo>
                <a:cubicBezTo>
                  <a:pt x="337" y="886"/>
                  <a:pt x="337" y="886"/>
                  <a:pt x="337" y="886"/>
                </a:cubicBezTo>
                <a:cubicBezTo>
                  <a:pt x="336" y="886"/>
                  <a:pt x="336" y="886"/>
                  <a:pt x="336" y="886"/>
                </a:cubicBezTo>
                <a:cubicBezTo>
                  <a:pt x="333" y="886"/>
                  <a:pt x="330" y="886"/>
                  <a:pt x="327" y="886"/>
                </a:cubicBezTo>
                <a:cubicBezTo>
                  <a:pt x="326" y="886"/>
                  <a:pt x="326" y="886"/>
                  <a:pt x="326" y="886"/>
                </a:cubicBezTo>
                <a:lnTo>
                  <a:pt x="326" y="934"/>
                </a:lnTo>
                <a:close/>
                <a:moveTo>
                  <a:pt x="262" y="918"/>
                </a:moveTo>
                <a:cubicBezTo>
                  <a:pt x="309" y="942"/>
                  <a:pt x="309" y="942"/>
                  <a:pt x="309" y="942"/>
                </a:cubicBezTo>
                <a:cubicBezTo>
                  <a:pt x="309" y="942"/>
                  <a:pt x="309" y="942"/>
                  <a:pt x="309" y="942"/>
                </a:cubicBezTo>
                <a:cubicBezTo>
                  <a:pt x="313" y="939"/>
                  <a:pt x="317" y="937"/>
                  <a:pt x="322" y="935"/>
                </a:cubicBezTo>
                <a:cubicBezTo>
                  <a:pt x="322" y="935"/>
                  <a:pt x="322" y="935"/>
                  <a:pt x="322" y="935"/>
                </a:cubicBezTo>
                <a:cubicBezTo>
                  <a:pt x="322" y="887"/>
                  <a:pt x="322" y="887"/>
                  <a:pt x="322" y="887"/>
                </a:cubicBezTo>
                <a:cubicBezTo>
                  <a:pt x="321" y="887"/>
                  <a:pt x="321" y="887"/>
                  <a:pt x="321" y="887"/>
                </a:cubicBezTo>
                <a:cubicBezTo>
                  <a:pt x="298" y="889"/>
                  <a:pt x="277" y="900"/>
                  <a:pt x="263" y="917"/>
                </a:cubicBezTo>
                <a:lnTo>
                  <a:pt x="262" y="918"/>
                </a:lnTo>
                <a:close/>
                <a:moveTo>
                  <a:pt x="255" y="930"/>
                </a:moveTo>
                <a:cubicBezTo>
                  <a:pt x="301" y="954"/>
                  <a:pt x="301" y="954"/>
                  <a:pt x="301" y="954"/>
                </a:cubicBezTo>
                <a:cubicBezTo>
                  <a:pt x="301" y="953"/>
                  <a:pt x="301" y="953"/>
                  <a:pt x="301" y="953"/>
                </a:cubicBezTo>
                <a:cubicBezTo>
                  <a:pt x="302" y="950"/>
                  <a:pt x="304" y="948"/>
                  <a:pt x="305" y="946"/>
                </a:cubicBezTo>
                <a:cubicBezTo>
                  <a:pt x="306" y="945"/>
                  <a:pt x="306" y="945"/>
                  <a:pt x="306" y="945"/>
                </a:cubicBezTo>
                <a:cubicBezTo>
                  <a:pt x="260" y="921"/>
                  <a:pt x="260" y="921"/>
                  <a:pt x="260" y="921"/>
                </a:cubicBezTo>
                <a:cubicBezTo>
                  <a:pt x="260" y="922"/>
                  <a:pt x="260" y="922"/>
                  <a:pt x="260" y="922"/>
                </a:cubicBezTo>
                <a:cubicBezTo>
                  <a:pt x="258" y="924"/>
                  <a:pt x="257" y="926"/>
                  <a:pt x="255" y="929"/>
                </a:cubicBezTo>
                <a:lnTo>
                  <a:pt x="255" y="930"/>
                </a:lnTo>
                <a:close/>
                <a:moveTo>
                  <a:pt x="253" y="995"/>
                </a:moveTo>
                <a:cubicBezTo>
                  <a:pt x="300" y="971"/>
                  <a:pt x="300" y="971"/>
                  <a:pt x="300" y="971"/>
                </a:cubicBezTo>
                <a:cubicBezTo>
                  <a:pt x="299" y="970"/>
                  <a:pt x="299" y="970"/>
                  <a:pt x="299" y="970"/>
                </a:cubicBezTo>
                <a:cubicBezTo>
                  <a:pt x="299" y="968"/>
                  <a:pt x="299" y="966"/>
                  <a:pt x="299" y="964"/>
                </a:cubicBezTo>
                <a:cubicBezTo>
                  <a:pt x="299" y="962"/>
                  <a:pt x="299" y="960"/>
                  <a:pt x="299" y="958"/>
                </a:cubicBezTo>
                <a:cubicBezTo>
                  <a:pt x="300" y="957"/>
                  <a:pt x="300" y="957"/>
                  <a:pt x="300" y="957"/>
                </a:cubicBezTo>
                <a:cubicBezTo>
                  <a:pt x="253" y="933"/>
                  <a:pt x="253" y="933"/>
                  <a:pt x="253" y="933"/>
                </a:cubicBezTo>
                <a:cubicBezTo>
                  <a:pt x="253" y="934"/>
                  <a:pt x="253" y="934"/>
                  <a:pt x="253" y="934"/>
                </a:cubicBezTo>
                <a:cubicBezTo>
                  <a:pt x="248" y="943"/>
                  <a:pt x="246" y="954"/>
                  <a:pt x="246" y="964"/>
                </a:cubicBezTo>
                <a:cubicBezTo>
                  <a:pt x="246" y="975"/>
                  <a:pt x="248" y="985"/>
                  <a:pt x="253" y="994"/>
                </a:cubicBezTo>
                <a:lnTo>
                  <a:pt x="253" y="995"/>
                </a:lnTo>
                <a:close/>
                <a:moveTo>
                  <a:pt x="260" y="1007"/>
                </a:moveTo>
                <a:cubicBezTo>
                  <a:pt x="306" y="983"/>
                  <a:pt x="306" y="983"/>
                  <a:pt x="306" y="983"/>
                </a:cubicBezTo>
                <a:cubicBezTo>
                  <a:pt x="305" y="982"/>
                  <a:pt x="305" y="982"/>
                  <a:pt x="305" y="982"/>
                </a:cubicBezTo>
                <a:cubicBezTo>
                  <a:pt x="304" y="980"/>
                  <a:pt x="302" y="978"/>
                  <a:pt x="301" y="976"/>
                </a:cubicBezTo>
                <a:cubicBezTo>
                  <a:pt x="301" y="975"/>
                  <a:pt x="301" y="975"/>
                  <a:pt x="301" y="975"/>
                </a:cubicBezTo>
                <a:cubicBezTo>
                  <a:pt x="255" y="999"/>
                  <a:pt x="255" y="999"/>
                  <a:pt x="255" y="999"/>
                </a:cubicBezTo>
                <a:cubicBezTo>
                  <a:pt x="255" y="999"/>
                  <a:pt x="255" y="999"/>
                  <a:pt x="255" y="999"/>
                </a:cubicBezTo>
                <a:cubicBezTo>
                  <a:pt x="257" y="1002"/>
                  <a:pt x="258" y="1004"/>
                  <a:pt x="260" y="1006"/>
                </a:cubicBezTo>
                <a:lnTo>
                  <a:pt x="260" y="1007"/>
                </a:lnTo>
                <a:close/>
                <a:moveTo>
                  <a:pt x="322" y="993"/>
                </a:moveTo>
                <a:cubicBezTo>
                  <a:pt x="322" y="993"/>
                  <a:pt x="322" y="993"/>
                  <a:pt x="322" y="993"/>
                </a:cubicBezTo>
                <a:cubicBezTo>
                  <a:pt x="317" y="991"/>
                  <a:pt x="313" y="989"/>
                  <a:pt x="309" y="986"/>
                </a:cubicBezTo>
                <a:cubicBezTo>
                  <a:pt x="309" y="986"/>
                  <a:pt x="309" y="986"/>
                  <a:pt x="309" y="986"/>
                </a:cubicBezTo>
                <a:cubicBezTo>
                  <a:pt x="262" y="1010"/>
                  <a:pt x="262" y="1010"/>
                  <a:pt x="262" y="1010"/>
                </a:cubicBezTo>
                <a:cubicBezTo>
                  <a:pt x="263" y="1011"/>
                  <a:pt x="263" y="1011"/>
                  <a:pt x="263" y="1011"/>
                </a:cubicBezTo>
                <a:cubicBezTo>
                  <a:pt x="277" y="1028"/>
                  <a:pt x="298" y="1039"/>
                  <a:pt x="321" y="1041"/>
                </a:cubicBezTo>
                <a:cubicBezTo>
                  <a:pt x="322" y="1041"/>
                  <a:pt x="322" y="1041"/>
                  <a:pt x="322" y="1041"/>
                </a:cubicBezTo>
                <a:lnTo>
                  <a:pt x="322" y="993"/>
                </a:lnTo>
                <a:close/>
                <a:moveTo>
                  <a:pt x="337" y="994"/>
                </a:moveTo>
                <a:cubicBezTo>
                  <a:pt x="336" y="994"/>
                  <a:pt x="336" y="994"/>
                  <a:pt x="336" y="994"/>
                </a:cubicBezTo>
                <a:cubicBezTo>
                  <a:pt x="333" y="994"/>
                  <a:pt x="331" y="994"/>
                  <a:pt x="327" y="994"/>
                </a:cubicBezTo>
                <a:cubicBezTo>
                  <a:pt x="326" y="994"/>
                  <a:pt x="326" y="994"/>
                  <a:pt x="326" y="994"/>
                </a:cubicBezTo>
                <a:cubicBezTo>
                  <a:pt x="326" y="1042"/>
                  <a:pt x="326" y="1042"/>
                  <a:pt x="326" y="1042"/>
                </a:cubicBezTo>
                <a:cubicBezTo>
                  <a:pt x="327" y="1042"/>
                  <a:pt x="327" y="1042"/>
                  <a:pt x="327" y="1042"/>
                </a:cubicBezTo>
                <a:cubicBezTo>
                  <a:pt x="329" y="1042"/>
                  <a:pt x="330" y="1042"/>
                  <a:pt x="332" y="1042"/>
                </a:cubicBezTo>
                <a:cubicBezTo>
                  <a:pt x="333" y="1042"/>
                  <a:pt x="335" y="1042"/>
                  <a:pt x="336" y="1042"/>
                </a:cubicBezTo>
                <a:cubicBezTo>
                  <a:pt x="337" y="1042"/>
                  <a:pt x="337" y="1042"/>
                  <a:pt x="337" y="1042"/>
                </a:cubicBezTo>
                <a:lnTo>
                  <a:pt x="337" y="994"/>
                </a:lnTo>
                <a:close/>
                <a:moveTo>
                  <a:pt x="341" y="979"/>
                </a:moveTo>
                <a:cubicBezTo>
                  <a:pt x="350" y="974"/>
                  <a:pt x="353" y="964"/>
                  <a:pt x="348" y="955"/>
                </a:cubicBezTo>
                <a:cubicBezTo>
                  <a:pt x="345" y="950"/>
                  <a:pt x="338" y="947"/>
                  <a:pt x="332" y="947"/>
                </a:cubicBezTo>
                <a:cubicBezTo>
                  <a:pt x="328" y="947"/>
                  <a:pt x="325" y="948"/>
                  <a:pt x="322" y="949"/>
                </a:cubicBezTo>
                <a:cubicBezTo>
                  <a:pt x="318" y="951"/>
                  <a:pt x="315" y="955"/>
                  <a:pt x="313" y="960"/>
                </a:cubicBezTo>
                <a:cubicBezTo>
                  <a:pt x="312" y="964"/>
                  <a:pt x="313" y="969"/>
                  <a:pt x="315" y="973"/>
                </a:cubicBezTo>
                <a:cubicBezTo>
                  <a:pt x="319" y="978"/>
                  <a:pt x="325" y="981"/>
                  <a:pt x="332" y="981"/>
                </a:cubicBezTo>
                <a:cubicBezTo>
                  <a:pt x="335" y="981"/>
                  <a:pt x="338" y="981"/>
                  <a:pt x="341" y="979"/>
                </a:cubicBezTo>
                <a:close/>
                <a:moveTo>
                  <a:pt x="401" y="1010"/>
                </a:moveTo>
                <a:cubicBezTo>
                  <a:pt x="355" y="986"/>
                  <a:pt x="355" y="986"/>
                  <a:pt x="355" y="986"/>
                </a:cubicBezTo>
                <a:cubicBezTo>
                  <a:pt x="354" y="986"/>
                  <a:pt x="354" y="986"/>
                  <a:pt x="354" y="986"/>
                </a:cubicBezTo>
                <a:cubicBezTo>
                  <a:pt x="350" y="989"/>
                  <a:pt x="346" y="991"/>
                  <a:pt x="342" y="993"/>
                </a:cubicBezTo>
                <a:cubicBezTo>
                  <a:pt x="341" y="993"/>
                  <a:pt x="341" y="993"/>
                  <a:pt x="341" y="993"/>
                </a:cubicBezTo>
                <a:cubicBezTo>
                  <a:pt x="341" y="1041"/>
                  <a:pt x="341" y="1041"/>
                  <a:pt x="341" y="1041"/>
                </a:cubicBezTo>
                <a:cubicBezTo>
                  <a:pt x="342" y="1041"/>
                  <a:pt x="342" y="1041"/>
                  <a:pt x="342" y="1041"/>
                </a:cubicBezTo>
                <a:cubicBezTo>
                  <a:pt x="365" y="1039"/>
                  <a:pt x="386" y="1028"/>
                  <a:pt x="400" y="1011"/>
                </a:cubicBezTo>
                <a:lnTo>
                  <a:pt x="401" y="1010"/>
                </a:lnTo>
                <a:close/>
                <a:moveTo>
                  <a:pt x="409" y="999"/>
                </a:moveTo>
                <a:cubicBezTo>
                  <a:pt x="363" y="974"/>
                  <a:pt x="363" y="974"/>
                  <a:pt x="363" y="974"/>
                </a:cubicBezTo>
                <a:cubicBezTo>
                  <a:pt x="362" y="976"/>
                  <a:pt x="362" y="976"/>
                  <a:pt x="362" y="976"/>
                </a:cubicBezTo>
                <a:cubicBezTo>
                  <a:pt x="361" y="978"/>
                  <a:pt x="360" y="980"/>
                  <a:pt x="358" y="982"/>
                </a:cubicBezTo>
                <a:cubicBezTo>
                  <a:pt x="357" y="983"/>
                  <a:pt x="357" y="983"/>
                  <a:pt x="357" y="983"/>
                </a:cubicBezTo>
                <a:cubicBezTo>
                  <a:pt x="403" y="1007"/>
                  <a:pt x="403" y="1007"/>
                  <a:pt x="403" y="1007"/>
                </a:cubicBezTo>
                <a:cubicBezTo>
                  <a:pt x="404" y="1006"/>
                  <a:pt x="404" y="1006"/>
                  <a:pt x="404" y="1006"/>
                </a:cubicBezTo>
                <a:cubicBezTo>
                  <a:pt x="405" y="1004"/>
                  <a:pt x="407" y="1002"/>
                  <a:pt x="408" y="999"/>
                </a:cubicBezTo>
                <a:lnTo>
                  <a:pt x="409" y="99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DF7CBF-7D88-DDEE-0F8C-7849A8FA0FAD}"/>
              </a:ext>
            </a:extLst>
          </p:cNvPr>
          <p:cNvSpPr txBox="1"/>
          <p:nvPr/>
        </p:nvSpPr>
        <p:spPr>
          <a:xfrm>
            <a:off x="7990087" y="5375000"/>
            <a:ext cx="402020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Raleway" panose="020B0503030101060003" pitchFamily="34" charset="0"/>
              </a:rPr>
              <a:t>Manthan </a:t>
            </a:r>
            <a:r>
              <a:rPr lang="id-ID" sz="2667" b="1" dirty="0">
                <a:solidFill>
                  <a:srgbClr val="0070C0"/>
                </a:solidFill>
                <a:latin typeface="Raleway" panose="020B0503030101060003" pitchFamily="34" charset="0"/>
              </a:rPr>
              <a:t>Patel-</a:t>
            </a:r>
            <a:r>
              <a:rPr lang="id-ID" sz="2400" b="1" dirty="0">
                <a:solidFill>
                  <a:srgbClr val="0070C0"/>
                </a:solidFill>
              </a:rPr>
              <a:t>AU2040</a:t>
            </a:r>
            <a:r>
              <a:rPr lang="en-IN" sz="2400" b="1" dirty="0">
                <a:solidFill>
                  <a:srgbClr val="0070C0"/>
                </a:solidFill>
              </a:rPr>
              <a:t>123</a:t>
            </a:r>
            <a:endParaRPr lang="en-US" sz="2133" b="1" dirty="0">
              <a:solidFill>
                <a:srgbClr val="0070C0"/>
              </a:solidFill>
              <a:latin typeface="Raleway" panose="020B05030301010600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50E1AB-2DA0-038B-AEAE-904E34C02D5B}"/>
              </a:ext>
            </a:extLst>
          </p:cNvPr>
          <p:cNvSpPr txBox="1"/>
          <p:nvPr/>
        </p:nvSpPr>
        <p:spPr>
          <a:xfrm>
            <a:off x="7990087" y="4917089"/>
            <a:ext cx="337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err="1">
                <a:solidFill>
                  <a:srgbClr val="7030A0"/>
                </a:solidFill>
                <a:latin typeface="Raleway" panose="020B0503030101060003" pitchFamily="34" charset="0"/>
              </a:rPr>
              <a:t>Meet</a:t>
            </a:r>
            <a:r>
              <a:rPr lang="id-ID" sz="2400" b="1" dirty="0">
                <a:solidFill>
                  <a:srgbClr val="7030A0"/>
                </a:solidFill>
                <a:latin typeface="Raleway" panose="020B0503030101060003" pitchFamily="34" charset="0"/>
              </a:rPr>
              <a:t> Patel-</a:t>
            </a:r>
            <a:r>
              <a:rPr lang="id-ID" sz="2400" b="1" dirty="0">
                <a:solidFill>
                  <a:srgbClr val="7030A0"/>
                </a:solidFill>
              </a:rPr>
              <a:t>AU2040010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DEE8F-BD9F-FCB0-F545-D791AB170EA8}"/>
              </a:ext>
            </a:extLst>
          </p:cNvPr>
          <p:cNvSpPr txBox="1"/>
          <p:nvPr/>
        </p:nvSpPr>
        <p:spPr>
          <a:xfrm>
            <a:off x="7990087" y="4459176"/>
            <a:ext cx="3199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err="1">
                <a:solidFill>
                  <a:srgbClr val="002060"/>
                </a:solidFill>
                <a:latin typeface="Raleway" panose="020B0503030101060003" pitchFamily="34" charset="0"/>
              </a:rPr>
              <a:t>Dev</a:t>
            </a:r>
            <a:r>
              <a:rPr lang="id-ID" sz="2400" b="1" dirty="0">
                <a:solidFill>
                  <a:srgbClr val="002060"/>
                </a:solidFill>
                <a:latin typeface="Raleway" panose="020B0503030101060003" pitchFamily="34" charset="0"/>
              </a:rPr>
              <a:t> Patel-</a:t>
            </a:r>
            <a:r>
              <a:rPr lang="id-ID" sz="2400" b="1" dirty="0">
                <a:solidFill>
                  <a:srgbClr val="002060"/>
                </a:solidFill>
              </a:rPr>
              <a:t>AU2040056</a:t>
            </a:r>
            <a:endParaRPr lang="en-US" sz="2400" b="1" dirty="0">
              <a:solidFill>
                <a:srgbClr val="002060"/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F3F48-B346-7B9C-4287-79F129C28030}"/>
              </a:ext>
            </a:extLst>
          </p:cNvPr>
          <p:cNvSpPr txBox="1"/>
          <p:nvPr/>
        </p:nvSpPr>
        <p:spPr>
          <a:xfrm>
            <a:off x="7990087" y="5868134"/>
            <a:ext cx="3475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Raleway" panose="020B0503030101060003" pitchFamily="34" charset="0"/>
              </a:rPr>
              <a:t>Sagar Bajaj </a:t>
            </a:r>
            <a:r>
              <a:rPr lang="id-ID" sz="2400" b="1" dirty="0">
                <a:solidFill>
                  <a:srgbClr val="002060"/>
                </a:solidFill>
              </a:rPr>
              <a:t>-AU2040</a:t>
            </a:r>
            <a:r>
              <a:rPr lang="en-IN" sz="2400" b="1" dirty="0">
                <a:solidFill>
                  <a:srgbClr val="002060"/>
                </a:solidFill>
              </a:rPr>
              <a:t>252</a:t>
            </a:r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13DD65-B6A7-83D4-42FB-626EBEBBE9EC}"/>
              </a:ext>
            </a:extLst>
          </p:cNvPr>
          <p:cNvCxnSpPr>
            <a:cxnSpLocks/>
          </p:cNvCxnSpPr>
          <p:nvPr/>
        </p:nvCxnSpPr>
        <p:spPr>
          <a:xfrm>
            <a:off x="3085867" y="839766"/>
            <a:ext cx="624731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604015-1A93-E626-6932-B0B823A74DA2}"/>
              </a:ext>
            </a:extLst>
          </p:cNvPr>
          <p:cNvCxnSpPr>
            <a:cxnSpLocks/>
          </p:cNvCxnSpPr>
          <p:nvPr/>
        </p:nvCxnSpPr>
        <p:spPr>
          <a:xfrm>
            <a:off x="3085866" y="3376225"/>
            <a:ext cx="6247319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71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9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E8BF0-8A3A-6C6E-C9ED-E569D6B41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044" y="4626428"/>
            <a:ext cx="10515600" cy="2089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1) Video Pre-Processing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2) Feature Extraction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3) Classification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DCD5A3-4E01-67E3-866D-FC897157E7FC}"/>
              </a:ext>
            </a:extLst>
          </p:cNvPr>
          <p:cNvSpPr/>
          <p:nvPr/>
        </p:nvSpPr>
        <p:spPr>
          <a:xfrm>
            <a:off x="2037957" y="277985"/>
            <a:ext cx="8141460" cy="31142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4D12B-AEDC-9DE0-98FE-9C46C6203D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4" t="9762" r="8552" b="12905"/>
          <a:stretch/>
        </p:blipFill>
        <p:spPr>
          <a:xfrm>
            <a:off x="2188852" y="370421"/>
            <a:ext cx="7814295" cy="2926377"/>
          </a:xfrm>
          <a:prstGeom prst="rect">
            <a:avLst/>
          </a:prstGeom>
        </p:spPr>
      </p:pic>
      <p:grpSp>
        <p:nvGrpSpPr>
          <p:cNvPr id="6" name="Group 4">
            <a:extLst>
              <a:ext uri="{FF2B5EF4-FFF2-40B4-BE49-F238E27FC236}">
                <a16:creationId xmlns:a16="http://schemas.microsoft.com/office/drawing/2014/main" id="{45EFD177-3805-6B98-99D9-C826C1BAF8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88662" y="3643741"/>
            <a:ext cx="3607011" cy="3182426"/>
            <a:chOff x="1044" y="1"/>
            <a:chExt cx="3670" cy="3238"/>
          </a:xfrm>
          <a:solidFill>
            <a:schemeClr val="accent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FA081B6C-5B16-AAEF-4727-D31F15D140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9" y="2187"/>
              <a:ext cx="131" cy="123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7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7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2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6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8179404-5D44-BE1C-599A-282CF3FEA8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8" y="2255"/>
              <a:ext cx="82" cy="82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4 h 67"/>
                <a:gd name="T6" fmla="*/ 58 w 67"/>
                <a:gd name="T7" fmla="*/ 4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4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29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4 h 67"/>
                <a:gd name="T60" fmla="*/ 16 w 67"/>
                <a:gd name="T61" fmla="*/ 4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8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29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769DAE9-1E09-4223-7232-DEDD482166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9" y="2028"/>
              <a:ext cx="71" cy="71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5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5"/>
                    <a:pt x="29" y="5"/>
                  </a:cubicBezTo>
                  <a:cubicBezTo>
                    <a:pt x="16" y="5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0"/>
                    <a:pt x="30" y="10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DE606B3C-B5EC-6B47-0B48-3029E4BA2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7" y="2116"/>
              <a:ext cx="56" cy="56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7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7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1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1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4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4"/>
                    <a:pt x="46" y="4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2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2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1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1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2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2"/>
                    <a:pt x="43" y="43"/>
                    <a:pt x="4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FBBA4A93-1008-D976-1C1E-2607E48F3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" y="2127"/>
              <a:ext cx="91" cy="91"/>
            </a:xfrm>
            <a:custGeom>
              <a:avLst/>
              <a:gdLst>
                <a:gd name="T0" fmla="*/ 45 w 91"/>
                <a:gd name="T1" fmla="*/ 91 h 91"/>
                <a:gd name="T2" fmla="*/ 91 w 91"/>
                <a:gd name="T3" fmla="*/ 45 h 91"/>
                <a:gd name="T4" fmla="*/ 62 w 91"/>
                <a:gd name="T5" fmla="*/ 45 h 91"/>
                <a:gd name="T6" fmla="*/ 62 w 91"/>
                <a:gd name="T7" fmla="*/ 0 h 91"/>
                <a:gd name="T8" fmla="*/ 28 w 91"/>
                <a:gd name="T9" fmla="*/ 0 h 91"/>
                <a:gd name="T10" fmla="*/ 28 w 91"/>
                <a:gd name="T11" fmla="*/ 45 h 91"/>
                <a:gd name="T12" fmla="*/ 0 w 91"/>
                <a:gd name="T13" fmla="*/ 45 h 91"/>
                <a:gd name="T14" fmla="*/ 45 w 91"/>
                <a:gd name="T1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1">
                  <a:moveTo>
                    <a:pt x="45" y="91"/>
                  </a:moveTo>
                  <a:lnTo>
                    <a:pt x="91" y="45"/>
                  </a:lnTo>
                  <a:lnTo>
                    <a:pt x="62" y="45"/>
                  </a:lnTo>
                  <a:lnTo>
                    <a:pt x="62" y="0"/>
                  </a:lnTo>
                  <a:lnTo>
                    <a:pt x="28" y="0"/>
                  </a:lnTo>
                  <a:lnTo>
                    <a:pt x="28" y="45"/>
                  </a:lnTo>
                  <a:lnTo>
                    <a:pt x="0" y="45"/>
                  </a:lnTo>
                  <a:lnTo>
                    <a:pt x="4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B3407BE0-5279-8EF7-BB37-E2B6572154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0" y="1923"/>
              <a:ext cx="77" cy="77"/>
            </a:xfrm>
            <a:custGeom>
              <a:avLst/>
              <a:gdLst>
                <a:gd name="T0" fmla="*/ 31 w 62"/>
                <a:gd name="T1" fmla="*/ 63 h 63"/>
                <a:gd name="T2" fmla="*/ 0 w 62"/>
                <a:gd name="T3" fmla="*/ 32 h 63"/>
                <a:gd name="T4" fmla="*/ 31 w 62"/>
                <a:gd name="T5" fmla="*/ 0 h 63"/>
                <a:gd name="T6" fmla="*/ 62 w 62"/>
                <a:gd name="T7" fmla="*/ 32 h 63"/>
                <a:gd name="T8" fmla="*/ 31 w 62"/>
                <a:gd name="T9" fmla="*/ 63 h 63"/>
                <a:gd name="T10" fmla="*/ 57 w 62"/>
                <a:gd name="T11" fmla="*/ 36 h 63"/>
                <a:gd name="T12" fmla="*/ 41 w 62"/>
                <a:gd name="T13" fmla="*/ 35 h 63"/>
                <a:gd name="T14" fmla="*/ 46 w 62"/>
                <a:gd name="T15" fmla="*/ 54 h 63"/>
                <a:gd name="T16" fmla="*/ 57 w 62"/>
                <a:gd name="T17" fmla="*/ 36 h 63"/>
                <a:gd name="T18" fmla="*/ 41 w 62"/>
                <a:gd name="T19" fmla="*/ 56 h 63"/>
                <a:gd name="T20" fmla="*/ 36 w 62"/>
                <a:gd name="T21" fmla="*/ 36 h 63"/>
                <a:gd name="T22" fmla="*/ 35 w 62"/>
                <a:gd name="T23" fmla="*/ 36 h 63"/>
                <a:gd name="T24" fmla="*/ 15 w 62"/>
                <a:gd name="T25" fmla="*/ 53 h 63"/>
                <a:gd name="T26" fmla="*/ 31 w 62"/>
                <a:gd name="T27" fmla="*/ 58 h 63"/>
                <a:gd name="T28" fmla="*/ 41 w 62"/>
                <a:gd name="T29" fmla="*/ 56 h 63"/>
                <a:gd name="T30" fmla="*/ 11 w 62"/>
                <a:gd name="T31" fmla="*/ 49 h 63"/>
                <a:gd name="T32" fmla="*/ 33 w 62"/>
                <a:gd name="T33" fmla="*/ 32 h 63"/>
                <a:gd name="T34" fmla="*/ 34 w 62"/>
                <a:gd name="T35" fmla="*/ 31 h 63"/>
                <a:gd name="T36" fmla="*/ 32 w 62"/>
                <a:gd name="T37" fmla="*/ 27 h 63"/>
                <a:gd name="T38" fmla="*/ 4 w 62"/>
                <a:gd name="T39" fmla="*/ 31 h 63"/>
                <a:gd name="T40" fmla="*/ 4 w 62"/>
                <a:gd name="T41" fmla="*/ 32 h 63"/>
                <a:gd name="T42" fmla="*/ 11 w 62"/>
                <a:gd name="T43" fmla="*/ 49 h 63"/>
                <a:gd name="T44" fmla="*/ 5 w 62"/>
                <a:gd name="T45" fmla="*/ 26 h 63"/>
                <a:gd name="T46" fmla="*/ 29 w 62"/>
                <a:gd name="T47" fmla="*/ 23 h 63"/>
                <a:gd name="T48" fmla="*/ 20 w 62"/>
                <a:gd name="T49" fmla="*/ 8 h 63"/>
                <a:gd name="T50" fmla="*/ 5 w 62"/>
                <a:gd name="T51" fmla="*/ 26 h 63"/>
                <a:gd name="T52" fmla="*/ 25 w 62"/>
                <a:gd name="T53" fmla="*/ 6 h 63"/>
                <a:gd name="T54" fmla="*/ 35 w 62"/>
                <a:gd name="T55" fmla="*/ 21 h 63"/>
                <a:gd name="T56" fmla="*/ 49 w 62"/>
                <a:gd name="T57" fmla="*/ 12 h 63"/>
                <a:gd name="T58" fmla="*/ 31 w 62"/>
                <a:gd name="T59" fmla="*/ 5 h 63"/>
                <a:gd name="T60" fmla="*/ 25 w 62"/>
                <a:gd name="T61" fmla="*/ 6 h 63"/>
                <a:gd name="T62" fmla="*/ 51 w 62"/>
                <a:gd name="T63" fmla="*/ 15 h 63"/>
                <a:gd name="T64" fmla="*/ 37 w 62"/>
                <a:gd name="T65" fmla="*/ 25 h 63"/>
                <a:gd name="T66" fmla="*/ 38 w 62"/>
                <a:gd name="T67" fmla="*/ 29 h 63"/>
                <a:gd name="T68" fmla="*/ 39 w 62"/>
                <a:gd name="T69" fmla="*/ 30 h 63"/>
                <a:gd name="T70" fmla="*/ 57 w 62"/>
                <a:gd name="T71" fmla="*/ 31 h 63"/>
                <a:gd name="T72" fmla="*/ 51 w 62"/>
                <a:gd name="T7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3">
                  <a:moveTo>
                    <a:pt x="31" y="63"/>
                  </a:move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2"/>
                  </a:cubicBezTo>
                  <a:cubicBezTo>
                    <a:pt x="62" y="49"/>
                    <a:pt x="48" y="63"/>
                    <a:pt x="31" y="63"/>
                  </a:cubicBezTo>
                  <a:close/>
                  <a:moveTo>
                    <a:pt x="57" y="36"/>
                  </a:moveTo>
                  <a:cubicBezTo>
                    <a:pt x="56" y="36"/>
                    <a:pt x="49" y="33"/>
                    <a:pt x="41" y="35"/>
                  </a:cubicBezTo>
                  <a:cubicBezTo>
                    <a:pt x="44" y="44"/>
                    <a:pt x="45" y="52"/>
                    <a:pt x="46" y="54"/>
                  </a:cubicBezTo>
                  <a:cubicBezTo>
                    <a:pt x="52" y="50"/>
                    <a:pt x="56" y="43"/>
                    <a:pt x="57" y="36"/>
                  </a:cubicBezTo>
                  <a:close/>
                  <a:moveTo>
                    <a:pt x="41" y="56"/>
                  </a:moveTo>
                  <a:cubicBezTo>
                    <a:pt x="41" y="54"/>
                    <a:pt x="39" y="46"/>
                    <a:pt x="36" y="36"/>
                  </a:cubicBezTo>
                  <a:cubicBezTo>
                    <a:pt x="36" y="36"/>
                    <a:pt x="36" y="36"/>
                    <a:pt x="35" y="36"/>
                  </a:cubicBezTo>
                  <a:cubicBezTo>
                    <a:pt x="20" y="41"/>
                    <a:pt x="15" y="52"/>
                    <a:pt x="15" y="53"/>
                  </a:cubicBezTo>
                  <a:cubicBezTo>
                    <a:pt x="19" y="56"/>
                    <a:pt x="25" y="58"/>
                    <a:pt x="31" y="58"/>
                  </a:cubicBezTo>
                  <a:cubicBezTo>
                    <a:pt x="35" y="58"/>
                    <a:pt x="38" y="57"/>
                    <a:pt x="41" y="56"/>
                  </a:cubicBezTo>
                  <a:close/>
                  <a:moveTo>
                    <a:pt x="11" y="49"/>
                  </a:moveTo>
                  <a:cubicBezTo>
                    <a:pt x="12" y="48"/>
                    <a:pt x="19" y="36"/>
                    <a:pt x="33" y="32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3" y="30"/>
                    <a:pt x="32" y="28"/>
                    <a:pt x="32" y="27"/>
                  </a:cubicBezTo>
                  <a:cubicBezTo>
                    <a:pt x="18" y="31"/>
                    <a:pt x="6" y="31"/>
                    <a:pt x="4" y="31"/>
                  </a:cubicBezTo>
                  <a:cubicBezTo>
                    <a:pt x="4" y="31"/>
                    <a:pt x="4" y="31"/>
                    <a:pt x="4" y="32"/>
                  </a:cubicBezTo>
                  <a:cubicBezTo>
                    <a:pt x="4" y="38"/>
                    <a:pt x="7" y="45"/>
                    <a:pt x="11" y="49"/>
                  </a:cubicBezTo>
                  <a:close/>
                  <a:moveTo>
                    <a:pt x="5" y="26"/>
                  </a:moveTo>
                  <a:cubicBezTo>
                    <a:pt x="6" y="26"/>
                    <a:pt x="17" y="26"/>
                    <a:pt x="29" y="23"/>
                  </a:cubicBezTo>
                  <a:cubicBezTo>
                    <a:pt x="25" y="15"/>
                    <a:pt x="20" y="8"/>
                    <a:pt x="20" y="8"/>
                  </a:cubicBezTo>
                  <a:cubicBezTo>
                    <a:pt x="12" y="11"/>
                    <a:pt x="7" y="18"/>
                    <a:pt x="5" y="26"/>
                  </a:cubicBezTo>
                  <a:close/>
                  <a:moveTo>
                    <a:pt x="25" y="6"/>
                  </a:moveTo>
                  <a:cubicBezTo>
                    <a:pt x="25" y="7"/>
                    <a:pt x="30" y="13"/>
                    <a:pt x="35" y="21"/>
                  </a:cubicBezTo>
                  <a:cubicBezTo>
                    <a:pt x="44" y="18"/>
                    <a:pt x="48" y="12"/>
                    <a:pt x="49" y="12"/>
                  </a:cubicBezTo>
                  <a:cubicBezTo>
                    <a:pt x="44" y="8"/>
                    <a:pt x="38" y="5"/>
                    <a:pt x="31" y="5"/>
                  </a:cubicBezTo>
                  <a:cubicBezTo>
                    <a:pt x="29" y="5"/>
                    <a:pt x="27" y="5"/>
                    <a:pt x="25" y="6"/>
                  </a:cubicBezTo>
                  <a:close/>
                  <a:moveTo>
                    <a:pt x="51" y="15"/>
                  </a:moveTo>
                  <a:cubicBezTo>
                    <a:pt x="51" y="16"/>
                    <a:pt x="46" y="21"/>
                    <a:pt x="37" y="25"/>
                  </a:cubicBezTo>
                  <a:cubicBezTo>
                    <a:pt x="37" y="27"/>
                    <a:pt x="38" y="28"/>
                    <a:pt x="38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8" y="29"/>
                    <a:pt x="57" y="31"/>
                    <a:pt x="57" y="31"/>
                  </a:cubicBezTo>
                  <a:cubicBezTo>
                    <a:pt x="57" y="25"/>
                    <a:pt x="55" y="19"/>
                    <a:pt x="5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6C36F3A-073A-068C-AF65-49E846D253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4" y="2038"/>
              <a:ext cx="73" cy="64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1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1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50"/>
                  </a:cubicBezTo>
                  <a:cubicBezTo>
                    <a:pt x="59" y="11"/>
                    <a:pt x="59" y="11"/>
                    <a:pt x="59" y="11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B0230C24-5A4A-72EE-4C41-AE212FB273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8" y="2162"/>
              <a:ext cx="117" cy="102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8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6 h 83"/>
                <a:gd name="T34" fmla="*/ 80 w 95"/>
                <a:gd name="T35" fmla="*/ 5 h 83"/>
                <a:gd name="T36" fmla="*/ 82 w 95"/>
                <a:gd name="T37" fmla="*/ 6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29 h 83"/>
                <a:gd name="T58" fmla="*/ 0 w 95"/>
                <a:gd name="T59" fmla="*/ 38 h 83"/>
                <a:gd name="T60" fmla="*/ 5 w 95"/>
                <a:gd name="T61" fmla="*/ 46 h 83"/>
                <a:gd name="T62" fmla="*/ 12 w 95"/>
                <a:gd name="T63" fmla="*/ 46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2 h 83"/>
                <a:gd name="T76" fmla="*/ 44 w 95"/>
                <a:gd name="T77" fmla="*/ 78 h 83"/>
                <a:gd name="T78" fmla="*/ 46 w 95"/>
                <a:gd name="T79" fmla="*/ 74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8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59"/>
                    <a:pt x="76" y="57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5"/>
                    <a:pt x="72" y="18"/>
                    <a:pt x="75" y="12"/>
                  </a:cubicBezTo>
                  <a:cubicBezTo>
                    <a:pt x="76" y="10"/>
                    <a:pt x="77" y="8"/>
                    <a:pt x="78" y="6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6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5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7"/>
                    <a:pt x="84" y="59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0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12" y="46"/>
                  </a:cubicBezTo>
                  <a:cubicBezTo>
                    <a:pt x="16" y="46"/>
                    <a:pt x="20" y="47"/>
                    <a:pt x="24" y="47"/>
                  </a:cubicBezTo>
                  <a:cubicBezTo>
                    <a:pt x="24" y="43"/>
                    <a:pt x="23" y="38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2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7"/>
                    <a:pt x="46" y="76"/>
                    <a:pt x="46" y="74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0"/>
                    <a:pt x="77" y="28"/>
                    <a:pt x="78" y="25"/>
                  </a:cubicBezTo>
                  <a:cubicBezTo>
                    <a:pt x="78" y="24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4"/>
                    <a:pt x="82" y="25"/>
                  </a:cubicBezTo>
                  <a:cubicBezTo>
                    <a:pt x="83" y="28"/>
                    <a:pt x="84" y="30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E8A2D795-B3C6-0CBF-CCD2-2A83B536DC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0" y="2004"/>
              <a:ext cx="61" cy="24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4 h 20"/>
                <a:gd name="T22" fmla="*/ 40 w 50"/>
                <a:gd name="T23" fmla="*/ 4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8 h 20"/>
                <a:gd name="T42" fmla="*/ 27 w 50"/>
                <a:gd name="T43" fmla="*/ 8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4 h 20"/>
                <a:gd name="T58" fmla="*/ 16 w 50"/>
                <a:gd name="T59" fmla="*/ 4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4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4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4"/>
                    <a:pt x="28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3" y="4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ADC58BE-027E-056C-C99B-FED7AD9F70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7" y="1740"/>
              <a:ext cx="67" cy="65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5"/>
                    <a:pt x="13" y="12"/>
                  </a:cubicBezTo>
                  <a:cubicBezTo>
                    <a:pt x="17" y="8"/>
                    <a:pt x="22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A4F2F89-001C-9849-BE11-4A3049D6A8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9" y="1812"/>
              <a:ext cx="58" cy="46"/>
            </a:xfrm>
            <a:custGeom>
              <a:avLst/>
              <a:gdLst>
                <a:gd name="T0" fmla="*/ 22 w 58"/>
                <a:gd name="T1" fmla="*/ 46 h 46"/>
                <a:gd name="T2" fmla="*/ 0 w 58"/>
                <a:gd name="T3" fmla="*/ 24 h 46"/>
                <a:gd name="T4" fmla="*/ 11 w 58"/>
                <a:gd name="T5" fmla="*/ 13 h 46"/>
                <a:gd name="T6" fmla="*/ 22 w 58"/>
                <a:gd name="T7" fmla="*/ 24 h 46"/>
                <a:gd name="T8" fmla="*/ 47 w 58"/>
                <a:gd name="T9" fmla="*/ 0 h 46"/>
                <a:gd name="T10" fmla="*/ 58 w 58"/>
                <a:gd name="T11" fmla="*/ 11 h 46"/>
                <a:gd name="T12" fmla="*/ 22 w 58"/>
                <a:gd name="T13" fmla="*/ 46 h 46"/>
                <a:gd name="T14" fmla="*/ 6 w 58"/>
                <a:gd name="T15" fmla="*/ 24 h 46"/>
                <a:gd name="T16" fmla="*/ 22 w 58"/>
                <a:gd name="T17" fmla="*/ 40 h 46"/>
                <a:gd name="T18" fmla="*/ 51 w 58"/>
                <a:gd name="T19" fmla="*/ 11 h 46"/>
                <a:gd name="T20" fmla="*/ 47 w 58"/>
                <a:gd name="T21" fmla="*/ 6 h 46"/>
                <a:gd name="T22" fmla="*/ 22 w 58"/>
                <a:gd name="T23" fmla="*/ 30 h 46"/>
                <a:gd name="T24" fmla="*/ 11 w 58"/>
                <a:gd name="T25" fmla="*/ 19 h 46"/>
                <a:gd name="T26" fmla="*/ 6 w 58"/>
                <a:gd name="T27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46">
                  <a:moveTo>
                    <a:pt x="22" y="46"/>
                  </a:moveTo>
                  <a:lnTo>
                    <a:pt x="0" y="24"/>
                  </a:lnTo>
                  <a:lnTo>
                    <a:pt x="11" y="13"/>
                  </a:lnTo>
                  <a:lnTo>
                    <a:pt x="22" y="24"/>
                  </a:lnTo>
                  <a:lnTo>
                    <a:pt x="47" y="0"/>
                  </a:lnTo>
                  <a:lnTo>
                    <a:pt x="58" y="11"/>
                  </a:lnTo>
                  <a:lnTo>
                    <a:pt x="22" y="46"/>
                  </a:lnTo>
                  <a:close/>
                  <a:moveTo>
                    <a:pt x="6" y="24"/>
                  </a:moveTo>
                  <a:lnTo>
                    <a:pt x="22" y="40"/>
                  </a:lnTo>
                  <a:lnTo>
                    <a:pt x="51" y="11"/>
                  </a:lnTo>
                  <a:lnTo>
                    <a:pt x="47" y="6"/>
                  </a:lnTo>
                  <a:lnTo>
                    <a:pt x="22" y="30"/>
                  </a:lnTo>
                  <a:lnTo>
                    <a:pt x="11" y="19"/>
                  </a:lnTo>
                  <a:lnTo>
                    <a:pt x="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4D8D87E7-D0E5-6ED0-4EAE-3920284D24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41" y="1903"/>
              <a:ext cx="68" cy="91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7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B536A692-E138-05DC-AE17-F0882DD0C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2011"/>
              <a:ext cx="233" cy="131"/>
            </a:xfrm>
            <a:custGeom>
              <a:avLst/>
              <a:gdLst>
                <a:gd name="T0" fmla="*/ 190 w 190"/>
                <a:gd name="T1" fmla="*/ 74 h 106"/>
                <a:gd name="T2" fmla="*/ 166 w 190"/>
                <a:gd name="T3" fmla="*/ 43 h 106"/>
                <a:gd name="T4" fmla="*/ 122 w 190"/>
                <a:gd name="T5" fmla="*/ 0 h 106"/>
                <a:gd name="T6" fmla="*/ 87 w 190"/>
                <a:gd name="T7" fmla="*/ 16 h 106"/>
                <a:gd name="T8" fmla="*/ 67 w 190"/>
                <a:gd name="T9" fmla="*/ 7 h 106"/>
                <a:gd name="T10" fmla="*/ 42 w 190"/>
                <a:gd name="T11" fmla="*/ 32 h 106"/>
                <a:gd name="T12" fmla="*/ 43 w 190"/>
                <a:gd name="T13" fmla="*/ 35 h 106"/>
                <a:gd name="T14" fmla="*/ 36 w 190"/>
                <a:gd name="T15" fmla="*/ 35 h 106"/>
                <a:gd name="T16" fmla="*/ 0 w 190"/>
                <a:gd name="T17" fmla="*/ 70 h 106"/>
                <a:gd name="T18" fmla="*/ 36 w 190"/>
                <a:gd name="T19" fmla="*/ 106 h 106"/>
                <a:gd name="T20" fmla="*/ 158 w 190"/>
                <a:gd name="T21" fmla="*/ 106 h 106"/>
                <a:gd name="T22" fmla="*/ 158 w 190"/>
                <a:gd name="T23" fmla="*/ 106 h 106"/>
                <a:gd name="T24" fmla="*/ 190 w 190"/>
                <a:gd name="T25" fmla="*/ 7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6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6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0"/>
                  </a:cubicBezTo>
                  <a:cubicBezTo>
                    <a:pt x="0" y="90"/>
                    <a:pt x="16" y="106"/>
                    <a:pt x="36" y="106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76" y="106"/>
                    <a:pt x="190" y="92"/>
                    <a:pt x="1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6DD6CC3F-06DF-FF7F-B1D6-C8E743AC0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8" y="1666"/>
              <a:ext cx="112" cy="123"/>
            </a:xfrm>
            <a:custGeom>
              <a:avLst/>
              <a:gdLst>
                <a:gd name="T0" fmla="*/ 61 w 91"/>
                <a:gd name="T1" fmla="*/ 28 h 100"/>
                <a:gd name="T2" fmla="*/ 51 w 91"/>
                <a:gd name="T3" fmla="*/ 39 h 100"/>
                <a:gd name="T4" fmla="*/ 46 w 91"/>
                <a:gd name="T5" fmla="*/ 47 h 100"/>
                <a:gd name="T6" fmla="*/ 48 w 91"/>
                <a:gd name="T7" fmla="*/ 30 h 100"/>
                <a:gd name="T8" fmla="*/ 48 w 91"/>
                <a:gd name="T9" fmla="*/ 15 h 100"/>
                <a:gd name="T10" fmla="*/ 23 w 91"/>
                <a:gd name="T11" fmla="*/ 5 h 100"/>
                <a:gd name="T12" fmla="*/ 13 w 91"/>
                <a:gd name="T13" fmla="*/ 30 h 100"/>
                <a:gd name="T14" fmla="*/ 24 w 91"/>
                <a:gd name="T15" fmla="*/ 41 h 100"/>
                <a:gd name="T16" fmla="*/ 38 w 91"/>
                <a:gd name="T17" fmla="*/ 51 h 100"/>
                <a:gd name="T18" fmla="*/ 29 w 91"/>
                <a:gd name="T19" fmla="*/ 49 h 100"/>
                <a:gd name="T20" fmla="*/ 14 w 91"/>
                <a:gd name="T21" fmla="*/ 49 h 100"/>
                <a:gd name="T22" fmla="*/ 4 w 91"/>
                <a:gd name="T23" fmla="*/ 74 h 100"/>
                <a:gd name="T24" fmla="*/ 30 w 91"/>
                <a:gd name="T25" fmla="*/ 85 h 100"/>
                <a:gd name="T26" fmla="*/ 40 w 91"/>
                <a:gd name="T27" fmla="*/ 73 h 100"/>
                <a:gd name="T28" fmla="*/ 45 w 91"/>
                <a:gd name="T29" fmla="*/ 65 h 100"/>
                <a:gd name="T30" fmla="*/ 43 w 91"/>
                <a:gd name="T31" fmla="*/ 97 h 100"/>
                <a:gd name="T32" fmla="*/ 45 w 91"/>
                <a:gd name="T33" fmla="*/ 100 h 100"/>
                <a:gd name="T34" fmla="*/ 61 w 91"/>
                <a:gd name="T35" fmla="*/ 93 h 100"/>
                <a:gd name="T36" fmla="*/ 78 w 91"/>
                <a:gd name="T37" fmla="*/ 85 h 100"/>
                <a:gd name="T38" fmla="*/ 76 w 91"/>
                <a:gd name="T39" fmla="*/ 82 h 100"/>
                <a:gd name="T40" fmla="*/ 53 w 91"/>
                <a:gd name="T41" fmla="*/ 62 h 100"/>
                <a:gd name="T42" fmla="*/ 61 w 91"/>
                <a:gd name="T43" fmla="*/ 64 h 100"/>
                <a:gd name="T44" fmla="*/ 77 w 91"/>
                <a:gd name="T45" fmla="*/ 64 h 100"/>
                <a:gd name="T46" fmla="*/ 87 w 91"/>
                <a:gd name="T47" fmla="*/ 38 h 100"/>
                <a:gd name="T48" fmla="*/ 61 w 91"/>
                <a:gd name="T4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00">
                  <a:moveTo>
                    <a:pt x="61" y="28"/>
                  </a:moveTo>
                  <a:cubicBezTo>
                    <a:pt x="56" y="30"/>
                    <a:pt x="52" y="34"/>
                    <a:pt x="51" y="39"/>
                  </a:cubicBezTo>
                  <a:cubicBezTo>
                    <a:pt x="50" y="41"/>
                    <a:pt x="48" y="44"/>
                    <a:pt x="46" y="47"/>
                  </a:cubicBezTo>
                  <a:cubicBezTo>
                    <a:pt x="46" y="42"/>
                    <a:pt x="47" y="34"/>
                    <a:pt x="48" y="30"/>
                  </a:cubicBezTo>
                  <a:cubicBezTo>
                    <a:pt x="50" y="26"/>
                    <a:pt x="50" y="20"/>
                    <a:pt x="48" y="15"/>
                  </a:cubicBezTo>
                  <a:cubicBezTo>
                    <a:pt x="44" y="5"/>
                    <a:pt x="32" y="0"/>
                    <a:pt x="23" y="5"/>
                  </a:cubicBezTo>
                  <a:cubicBezTo>
                    <a:pt x="13" y="9"/>
                    <a:pt x="9" y="20"/>
                    <a:pt x="13" y="30"/>
                  </a:cubicBezTo>
                  <a:cubicBezTo>
                    <a:pt x="15" y="35"/>
                    <a:pt x="19" y="39"/>
                    <a:pt x="24" y="41"/>
                  </a:cubicBezTo>
                  <a:cubicBezTo>
                    <a:pt x="28" y="42"/>
                    <a:pt x="34" y="46"/>
                    <a:pt x="38" y="51"/>
                  </a:cubicBezTo>
                  <a:cubicBezTo>
                    <a:pt x="34" y="50"/>
                    <a:pt x="31" y="49"/>
                    <a:pt x="29" y="49"/>
                  </a:cubicBezTo>
                  <a:cubicBezTo>
                    <a:pt x="24" y="47"/>
                    <a:pt x="19" y="46"/>
                    <a:pt x="14" y="49"/>
                  </a:cubicBezTo>
                  <a:cubicBezTo>
                    <a:pt x="4" y="53"/>
                    <a:pt x="0" y="65"/>
                    <a:pt x="4" y="74"/>
                  </a:cubicBezTo>
                  <a:cubicBezTo>
                    <a:pt x="8" y="84"/>
                    <a:pt x="20" y="89"/>
                    <a:pt x="30" y="85"/>
                  </a:cubicBezTo>
                  <a:cubicBezTo>
                    <a:pt x="35" y="82"/>
                    <a:pt x="38" y="78"/>
                    <a:pt x="40" y="73"/>
                  </a:cubicBezTo>
                  <a:cubicBezTo>
                    <a:pt x="41" y="71"/>
                    <a:pt x="42" y="68"/>
                    <a:pt x="45" y="65"/>
                  </a:cubicBezTo>
                  <a:cubicBezTo>
                    <a:pt x="50" y="78"/>
                    <a:pt x="48" y="90"/>
                    <a:pt x="43" y="97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68" y="81"/>
                    <a:pt x="58" y="74"/>
                    <a:pt x="53" y="62"/>
                  </a:cubicBezTo>
                  <a:cubicBezTo>
                    <a:pt x="56" y="62"/>
                    <a:pt x="59" y="63"/>
                    <a:pt x="61" y="64"/>
                  </a:cubicBezTo>
                  <a:cubicBezTo>
                    <a:pt x="66" y="66"/>
                    <a:pt x="72" y="66"/>
                    <a:pt x="77" y="64"/>
                  </a:cubicBezTo>
                  <a:cubicBezTo>
                    <a:pt x="87" y="60"/>
                    <a:pt x="91" y="48"/>
                    <a:pt x="87" y="38"/>
                  </a:cubicBezTo>
                  <a:cubicBezTo>
                    <a:pt x="82" y="28"/>
                    <a:pt x="71" y="24"/>
                    <a:pt x="6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573F0560-3153-CF0F-3519-AB45674050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" y="1960"/>
              <a:ext cx="56" cy="59"/>
            </a:xfrm>
            <a:custGeom>
              <a:avLst/>
              <a:gdLst>
                <a:gd name="T0" fmla="*/ 43 w 46"/>
                <a:gd name="T1" fmla="*/ 28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3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8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8"/>
                  </a:moveTo>
                  <a:cubicBezTo>
                    <a:pt x="40" y="24"/>
                    <a:pt x="42" y="18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6"/>
                    <a:pt x="28" y="45"/>
                    <a:pt x="29" y="43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8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8"/>
                    <a:pt x="17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82064ED-FAA8-6111-1202-57677B773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0" y="1804"/>
              <a:ext cx="86" cy="87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4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5F5250F6-7087-EA77-304E-BAA48B089B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25" y="1859"/>
              <a:ext cx="30" cy="56"/>
            </a:xfrm>
            <a:custGeom>
              <a:avLst/>
              <a:gdLst>
                <a:gd name="T0" fmla="*/ 16 w 24"/>
                <a:gd name="T1" fmla="*/ 45 h 46"/>
                <a:gd name="T2" fmla="*/ 16 w 24"/>
                <a:gd name="T3" fmla="*/ 45 h 46"/>
                <a:gd name="T4" fmla="*/ 23 w 24"/>
                <a:gd name="T5" fmla="*/ 35 h 46"/>
                <a:gd name="T6" fmla="*/ 21 w 24"/>
                <a:gd name="T7" fmla="*/ 24 h 46"/>
                <a:gd name="T8" fmla="*/ 11 w 24"/>
                <a:gd name="T9" fmla="*/ 17 h 46"/>
                <a:gd name="T10" fmla="*/ 11 w 24"/>
                <a:gd name="T11" fmla="*/ 17 h 46"/>
                <a:gd name="T12" fmla="*/ 10 w 24"/>
                <a:gd name="T13" fmla="*/ 17 h 46"/>
                <a:gd name="T14" fmla="*/ 11 w 24"/>
                <a:gd name="T15" fmla="*/ 21 h 46"/>
                <a:gd name="T16" fmla="*/ 12 w 24"/>
                <a:gd name="T17" fmla="*/ 21 h 46"/>
                <a:gd name="T18" fmla="*/ 12 w 24"/>
                <a:gd name="T19" fmla="*/ 21 h 46"/>
                <a:gd name="T20" fmla="*/ 17 w 24"/>
                <a:gd name="T21" fmla="*/ 25 h 46"/>
                <a:gd name="T22" fmla="*/ 19 w 24"/>
                <a:gd name="T23" fmla="*/ 35 h 46"/>
                <a:gd name="T24" fmla="*/ 16 w 24"/>
                <a:gd name="T25" fmla="*/ 41 h 46"/>
                <a:gd name="T26" fmla="*/ 16 w 24"/>
                <a:gd name="T27" fmla="*/ 41 h 46"/>
                <a:gd name="T28" fmla="*/ 10 w 24"/>
                <a:gd name="T29" fmla="*/ 37 h 46"/>
                <a:gd name="T30" fmla="*/ 9 w 24"/>
                <a:gd name="T31" fmla="*/ 32 h 46"/>
                <a:gd name="T32" fmla="*/ 5 w 24"/>
                <a:gd name="T33" fmla="*/ 30 h 46"/>
                <a:gd name="T34" fmla="*/ 6 w 24"/>
                <a:gd name="T35" fmla="*/ 38 h 46"/>
                <a:gd name="T36" fmla="*/ 16 w 24"/>
                <a:gd name="T37" fmla="*/ 45 h 46"/>
                <a:gd name="T38" fmla="*/ 13 w 24"/>
                <a:gd name="T39" fmla="*/ 29 h 46"/>
                <a:gd name="T40" fmla="*/ 15 w 24"/>
                <a:gd name="T41" fmla="*/ 29 h 46"/>
                <a:gd name="T42" fmla="*/ 14 w 24"/>
                <a:gd name="T43" fmla="*/ 25 h 46"/>
                <a:gd name="T44" fmla="*/ 13 w 24"/>
                <a:gd name="T45" fmla="*/ 25 h 46"/>
                <a:gd name="T46" fmla="*/ 12 w 24"/>
                <a:gd name="T47" fmla="*/ 25 h 46"/>
                <a:gd name="T48" fmla="*/ 7 w 24"/>
                <a:gd name="T49" fmla="*/ 21 h 46"/>
                <a:gd name="T50" fmla="*/ 5 w 24"/>
                <a:gd name="T51" fmla="*/ 11 h 46"/>
                <a:gd name="T52" fmla="*/ 9 w 24"/>
                <a:gd name="T53" fmla="*/ 5 h 46"/>
                <a:gd name="T54" fmla="*/ 9 w 24"/>
                <a:gd name="T55" fmla="*/ 5 h 46"/>
                <a:gd name="T56" fmla="*/ 14 w 24"/>
                <a:gd name="T57" fmla="*/ 9 h 46"/>
                <a:gd name="T58" fmla="*/ 15 w 24"/>
                <a:gd name="T59" fmla="*/ 14 h 46"/>
                <a:gd name="T60" fmla="*/ 20 w 24"/>
                <a:gd name="T61" fmla="*/ 16 h 46"/>
                <a:gd name="T62" fmla="*/ 18 w 24"/>
                <a:gd name="T63" fmla="*/ 8 h 46"/>
                <a:gd name="T64" fmla="*/ 8 w 24"/>
                <a:gd name="T65" fmla="*/ 1 h 46"/>
                <a:gd name="T66" fmla="*/ 8 w 24"/>
                <a:gd name="T67" fmla="*/ 1 h 46"/>
                <a:gd name="T68" fmla="*/ 1 w 24"/>
                <a:gd name="T69" fmla="*/ 11 h 46"/>
                <a:gd name="T70" fmla="*/ 3 w 24"/>
                <a:gd name="T71" fmla="*/ 22 h 46"/>
                <a:gd name="T72" fmla="*/ 13 w 24"/>
                <a:gd name="T73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6">
                  <a:moveTo>
                    <a:pt x="16" y="45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21" y="44"/>
                    <a:pt x="24" y="39"/>
                    <a:pt x="23" y="3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19"/>
                    <a:pt x="16" y="16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0" y="17"/>
                    <a:pt x="10" y="17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4" y="20"/>
                    <a:pt x="17" y="22"/>
                    <a:pt x="17" y="2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8"/>
                    <a:pt x="18" y="40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1" y="40"/>
                    <a:pt x="10" y="3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2"/>
                    <a:pt x="6" y="31"/>
                    <a:pt x="5" y="30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7" y="43"/>
                    <a:pt x="12" y="46"/>
                    <a:pt x="16" y="45"/>
                  </a:cubicBezTo>
                  <a:close/>
                  <a:moveTo>
                    <a:pt x="13" y="29"/>
                  </a:moveTo>
                  <a:cubicBezTo>
                    <a:pt x="14" y="29"/>
                    <a:pt x="14" y="29"/>
                    <a:pt x="15" y="29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0" y="26"/>
                    <a:pt x="8" y="24"/>
                    <a:pt x="7" y="2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8"/>
                    <a:pt x="6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5"/>
                    <a:pt x="14" y="6"/>
                    <a:pt x="14" y="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8" y="15"/>
                    <a:pt x="20" y="1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4"/>
                    <a:pt x="13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2"/>
                    <a:pt x="0" y="7"/>
                    <a:pt x="1" y="1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7"/>
                    <a:pt x="9" y="30"/>
                    <a:pt x="1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C0F6322-57AC-79AA-9316-2A0B29643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" y="1845"/>
              <a:ext cx="113" cy="113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1 h 92"/>
                <a:gd name="T12" fmla="*/ 52 w 92"/>
                <a:gd name="T13" fmla="*/ 66 h 92"/>
                <a:gd name="T14" fmla="*/ 72 w 92"/>
                <a:gd name="T15" fmla="*/ 52 h 92"/>
                <a:gd name="T16" fmla="*/ 80 w 92"/>
                <a:gd name="T17" fmla="*/ 53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3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0" y="53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3"/>
                    <a:pt x="20" y="63"/>
                  </a:cubicBezTo>
                  <a:cubicBezTo>
                    <a:pt x="23" y="63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ED8A66F9-5BB2-E176-0456-8CF0CCEF3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3" y="1597"/>
              <a:ext cx="80" cy="112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5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5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0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5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5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6"/>
                    <a:pt x="28" y="36"/>
                    <a:pt x="28" y="45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2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0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6"/>
                    <a:pt x="3" y="28"/>
                    <a:pt x="6" y="20"/>
                  </a:cubicBezTo>
                  <a:close/>
                  <a:moveTo>
                    <a:pt x="61" y="50"/>
                  </a:moveTo>
                  <a:cubicBezTo>
                    <a:pt x="63" y="51"/>
                    <a:pt x="65" y="48"/>
                    <a:pt x="65" y="46"/>
                  </a:cubicBezTo>
                  <a:cubicBezTo>
                    <a:pt x="65" y="43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8"/>
                    <a:pt x="58" y="50"/>
                    <a:pt x="6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17BEC3A1-74A4-E19B-3B52-F6A4B7850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3" y="1718"/>
              <a:ext cx="78" cy="77"/>
            </a:xfrm>
            <a:custGeom>
              <a:avLst/>
              <a:gdLst>
                <a:gd name="T0" fmla="*/ 48 w 78"/>
                <a:gd name="T1" fmla="*/ 19 h 77"/>
                <a:gd name="T2" fmla="*/ 50 w 78"/>
                <a:gd name="T3" fmla="*/ 0 h 77"/>
                <a:gd name="T4" fmla="*/ 15 w 78"/>
                <a:gd name="T5" fmla="*/ 0 h 77"/>
                <a:gd name="T6" fmla="*/ 2 w 78"/>
                <a:gd name="T7" fmla="*/ 14 h 77"/>
                <a:gd name="T8" fmla="*/ 0 w 78"/>
                <a:gd name="T9" fmla="*/ 57 h 77"/>
                <a:gd name="T10" fmla="*/ 30 w 78"/>
                <a:gd name="T11" fmla="*/ 57 h 77"/>
                <a:gd name="T12" fmla="*/ 29 w 78"/>
                <a:gd name="T13" fmla="*/ 76 h 77"/>
                <a:gd name="T14" fmla="*/ 77 w 78"/>
                <a:gd name="T15" fmla="*/ 77 h 77"/>
                <a:gd name="T16" fmla="*/ 78 w 78"/>
                <a:gd name="T17" fmla="*/ 19 h 77"/>
                <a:gd name="T18" fmla="*/ 48 w 78"/>
                <a:gd name="T19" fmla="*/ 19 h 77"/>
                <a:gd name="T20" fmla="*/ 15 w 78"/>
                <a:gd name="T21" fmla="*/ 7 h 77"/>
                <a:gd name="T22" fmla="*/ 15 w 78"/>
                <a:gd name="T23" fmla="*/ 14 h 77"/>
                <a:gd name="T24" fmla="*/ 8 w 78"/>
                <a:gd name="T25" fmla="*/ 14 h 77"/>
                <a:gd name="T26" fmla="*/ 15 w 78"/>
                <a:gd name="T27" fmla="*/ 7 h 77"/>
                <a:gd name="T28" fmla="*/ 5 w 78"/>
                <a:gd name="T29" fmla="*/ 52 h 77"/>
                <a:gd name="T30" fmla="*/ 5 w 78"/>
                <a:gd name="T31" fmla="*/ 19 h 77"/>
                <a:gd name="T32" fmla="*/ 20 w 78"/>
                <a:gd name="T33" fmla="*/ 19 h 77"/>
                <a:gd name="T34" fmla="*/ 20 w 78"/>
                <a:gd name="T35" fmla="*/ 5 h 77"/>
                <a:gd name="T36" fmla="*/ 45 w 78"/>
                <a:gd name="T37" fmla="*/ 5 h 77"/>
                <a:gd name="T38" fmla="*/ 45 w 78"/>
                <a:gd name="T39" fmla="*/ 19 h 77"/>
                <a:gd name="T40" fmla="*/ 30 w 78"/>
                <a:gd name="T41" fmla="*/ 33 h 77"/>
                <a:gd name="T42" fmla="*/ 30 w 78"/>
                <a:gd name="T43" fmla="*/ 52 h 77"/>
                <a:gd name="T44" fmla="*/ 5 w 78"/>
                <a:gd name="T45" fmla="*/ 52 h 77"/>
                <a:gd name="T46" fmla="*/ 43 w 78"/>
                <a:gd name="T47" fmla="*/ 25 h 77"/>
                <a:gd name="T48" fmla="*/ 43 w 78"/>
                <a:gd name="T49" fmla="*/ 34 h 77"/>
                <a:gd name="T50" fmla="*/ 36 w 78"/>
                <a:gd name="T51" fmla="*/ 33 h 77"/>
                <a:gd name="T52" fmla="*/ 43 w 78"/>
                <a:gd name="T53" fmla="*/ 25 h 77"/>
                <a:gd name="T54" fmla="*/ 72 w 78"/>
                <a:gd name="T55" fmla="*/ 72 h 77"/>
                <a:gd name="T56" fmla="*/ 34 w 78"/>
                <a:gd name="T57" fmla="*/ 71 h 77"/>
                <a:gd name="T58" fmla="*/ 35 w 78"/>
                <a:gd name="T59" fmla="*/ 38 h 77"/>
                <a:gd name="T60" fmla="*/ 48 w 78"/>
                <a:gd name="T61" fmla="*/ 38 h 77"/>
                <a:gd name="T62" fmla="*/ 48 w 78"/>
                <a:gd name="T63" fmla="*/ 24 h 77"/>
                <a:gd name="T64" fmla="*/ 73 w 78"/>
                <a:gd name="T65" fmla="*/ 24 h 77"/>
                <a:gd name="T66" fmla="*/ 72 w 78"/>
                <a:gd name="T67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" h="77">
                  <a:moveTo>
                    <a:pt x="48" y="19"/>
                  </a:moveTo>
                  <a:lnTo>
                    <a:pt x="50" y="0"/>
                  </a:lnTo>
                  <a:lnTo>
                    <a:pt x="15" y="0"/>
                  </a:lnTo>
                  <a:lnTo>
                    <a:pt x="2" y="14"/>
                  </a:lnTo>
                  <a:lnTo>
                    <a:pt x="0" y="57"/>
                  </a:lnTo>
                  <a:lnTo>
                    <a:pt x="30" y="57"/>
                  </a:lnTo>
                  <a:lnTo>
                    <a:pt x="29" y="76"/>
                  </a:lnTo>
                  <a:lnTo>
                    <a:pt x="77" y="77"/>
                  </a:lnTo>
                  <a:lnTo>
                    <a:pt x="78" y="19"/>
                  </a:lnTo>
                  <a:lnTo>
                    <a:pt x="48" y="19"/>
                  </a:lnTo>
                  <a:close/>
                  <a:moveTo>
                    <a:pt x="15" y="7"/>
                  </a:moveTo>
                  <a:lnTo>
                    <a:pt x="15" y="14"/>
                  </a:lnTo>
                  <a:lnTo>
                    <a:pt x="8" y="14"/>
                  </a:lnTo>
                  <a:lnTo>
                    <a:pt x="15" y="7"/>
                  </a:lnTo>
                  <a:close/>
                  <a:moveTo>
                    <a:pt x="5" y="52"/>
                  </a:moveTo>
                  <a:lnTo>
                    <a:pt x="5" y="19"/>
                  </a:lnTo>
                  <a:lnTo>
                    <a:pt x="20" y="19"/>
                  </a:lnTo>
                  <a:lnTo>
                    <a:pt x="20" y="5"/>
                  </a:lnTo>
                  <a:lnTo>
                    <a:pt x="45" y="5"/>
                  </a:lnTo>
                  <a:lnTo>
                    <a:pt x="45" y="19"/>
                  </a:lnTo>
                  <a:lnTo>
                    <a:pt x="30" y="33"/>
                  </a:lnTo>
                  <a:lnTo>
                    <a:pt x="30" y="52"/>
                  </a:lnTo>
                  <a:lnTo>
                    <a:pt x="5" y="52"/>
                  </a:lnTo>
                  <a:close/>
                  <a:moveTo>
                    <a:pt x="43" y="25"/>
                  </a:moveTo>
                  <a:lnTo>
                    <a:pt x="43" y="34"/>
                  </a:lnTo>
                  <a:lnTo>
                    <a:pt x="36" y="33"/>
                  </a:lnTo>
                  <a:lnTo>
                    <a:pt x="43" y="25"/>
                  </a:lnTo>
                  <a:close/>
                  <a:moveTo>
                    <a:pt x="72" y="72"/>
                  </a:moveTo>
                  <a:lnTo>
                    <a:pt x="34" y="71"/>
                  </a:lnTo>
                  <a:lnTo>
                    <a:pt x="35" y="38"/>
                  </a:lnTo>
                  <a:lnTo>
                    <a:pt x="48" y="38"/>
                  </a:lnTo>
                  <a:lnTo>
                    <a:pt x="48" y="24"/>
                  </a:lnTo>
                  <a:lnTo>
                    <a:pt x="73" y="24"/>
                  </a:lnTo>
                  <a:lnTo>
                    <a:pt x="7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C2C29F00-AC84-621E-80E3-13AC89351D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4" y="2273"/>
              <a:ext cx="125" cy="107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1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6 h 87"/>
                <a:gd name="T22" fmla="*/ 81 w 102"/>
                <a:gd name="T23" fmla="*/ 8 h 87"/>
                <a:gd name="T24" fmla="*/ 84 w 102"/>
                <a:gd name="T25" fmla="*/ 16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2 h 87"/>
                <a:gd name="T42" fmla="*/ 95 w 102"/>
                <a:gd name="T43" fmla="*/ 56 h 87"/>
                <a:gd name="T44" fmla="*/ 94 w 102"/>
                <a:gd name="T45" fmla="*/ 60 h 87"/>
                <a:gd name="T46" fmla="*/ 22 w 102"/>
                <a:gd name="T47" fmla="*/ 63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3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69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2" y="23"/>
                    <a:pt x="0" y="27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2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6"/>
                    <a:pt x="78" y="6"/>
                    <a:pt x="78" y="6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6" y="58"/>
                    <a:pt x="95" y="59"/>
                    <a:pt x="94" y="60"/>
                  </a:cubicBezTo>
                  <a:close/>
                  <a:moveTo>
                    <a:pt x="22" y="63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3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B8A9F456-5C2E-3F59-2C52-ED93981B2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" y="1495"/>
              <a:ext cx="113" cy="118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271C124F-084D-46FD-EF14-A64CD9C0F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7" y="1585"/>
              <a:ext cx="106" cy="75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1 h 61"/>
                <a:gd name="T8" fmla="*/ 83 w 86"/>
                <a:gd name="T9" fmla="*/ 24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0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6"/>
                    <a:pt x="79" y="43"/>
                    <a:pt x="80" y="4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29"/>
                    <a:pt x="85" y="26"/>
                    <a:pt x="83" y="24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7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AD14B3EA-9869-298D-384C-DD20ADF4B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4" y="2208"/>
              <a:ext cx="84" cy="74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8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8 h 60"/>
                <a:gd name="T42" fmla="*/ 10 w 69"/>
                <a:gd name="T4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8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8"/>
                    <a:pt x="58" y="8"/>
                    <a:pt x="58" y="8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E7B51CC7-0685-ADEB-463B-37CE3D9BCB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2" y="1391"/>
              <a:ext cx="70" cy="94"/>
            </a:xfrm>
            <a:custGeom>
              <a:avLst/>
              <a:gdLst>
                <a:gd name="T0" fmla="*/ 57 w 57"/>
                <a:gd name="T1" fmla="*/ 48 h 77"/>
                <a:gd name="T2" fmla="*/ 57 w 57"/>
                <a:gd name="T3" fmla="*/ 48 h 77"/>
                <a:gd name="T4" fmla="*/ 57 w 57"/>
                <a:gd name="T5" fmla="*/ 47 h 77"/>
                <a:gd name="T6" fmla="*/ 28 w 57"/>
                <a:gd name="T7" fmla="*/ 0 h 77"/>
                <a:gd name="T8" fmla="*/ 0 w 57"/>
                <a:gd name="T9" fmla="*/ 47 h 77"/>
                <a:gd name="T10" fmla="*/ 0 w 57"/>
                <a:gd name="T11" fmla="*/ 48 h 77"/>
                <a:gd name="T12" fmla="*/ 0 w 57"/>
                <a:gd name="T13" fmla="*/ 48 h 77"/>
                <a:gd name="T14" fmla="*/ 0 w 57"/>
                <a:gd name="T15" fmla="*/ 48 h 77"/>
                <a:gd name="T16" fmla="*/ 0 w 57"/>
                <a:gd name="T17" fmla="*/ 49 h 77"/>
                <a:gd name="T18" fmla="*/ 0 w 57"/>
                <a:gd name="T19" fmla="*/ 49 h 77"/>
                <a:gd name="T20" fmla="*/ 28 w 57"/>
                <a:gd name="T21" fmla="*/ 77 h 77"/>
                <a:gd name="T22" fmla="*/ 57 w 57"/>
                <a:gd name="T23" fmla="*/ 49 h 77"/>
                <a:gd name="T24" fmla="*/ 57 w 57"/>
                <a:gd name="T25" fmla="*/ 49 h 77"/>
                <a:gd name="T26" fmla="*/ 57 w 57"/>
                <a:gd name="T27" fmla="*/ 48 h 77"/>
                <a:gd name="T28" fmla="*/ 57 w 57"/>
                <a:gd name="T29" fmla="*/ 48 h 77"/>
                <a:gd name="T30" fmla="*/ 48 w 57"/>
                <a:gd name="T31" fmla="*/ 49 h 77"/>
                <a:gd name="T32" fmla="*/ 48 w 57"/>
                <a:gd name="T33" fmla="*/ 49 h 77"/>
                <a:gd name="T34" fmla="*/ 42 w 57"/>
                <a:gd name="T35" fmla="*/ 62 h 77"/>
                <a:gd name="T36" fmla="*/ 28 w 57"/>
                <a:gd name="T37" fmla="*/ 68 h 77"/>
                <a:gd name="T38" fmla="*/ 26 w 57"/>
                <a:gd name="T39" fmla="*/ 68 h 77"/>
                <a:gd name="T40" fmla="*/ 43 w 57"/>
                <a:gd name="T41" fmla="*/ 37 h 77"/>
                <a:gd name="T42" fmla="*/ 43 w 57"/>
                <a:gd name="T43" fmla="*/ 32 h 77"/>
                <a:gd name="T44" fmla="*/ 48 w 57"/>
                <a:gd name="T45" fmla="*/ 48 h 77"/>
                <a:gd name="T46" fmla="*/ 48 w 57"/>
                <a:gd name="T47" fmla="*/ 48 h 77"/>
                <a:gd name="T48" fmla="*/ 48 w 57"/>
                <a:gd name="T49" fmla="*/ 48 h 77"/>
                <a:gd name="T50" fmla="*/ 48 w 57"/>
                <a:gd name="T51" fmla="*/ 48 h 77"/>
                <a:gd name="T52" fmla="*/ 48 w 57"/>
                <a:gd name="T53" fmla="*/ 48 h 77"/>
                <a:gd name="T54" fmla="*/ 48 w 57"/>
                <a:gd name="T55" fmla="*/ 4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7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7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7"/>
                    <a:pt x="28" y="77"/>
                  </a:cubicBezTo>
                  <a:cubicBezTo>
                    <a:pt x="44" y="77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2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12EE538C-27E7-49E7-3DE5-6B1C9D34F6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7" y="1322"/>
              <a:ext cx="109" cy="104"/>
            </a:xfrm>
            <a:custGeom>
              <a:avLst/>
              <a:gdLst>
                <a:gd name="T0" fmla="*/ 52 w 89"/>
                <a:gd name="T1" fmla="*/ 2 h 85"/>
                <a:gd name="T2" fmla="*/ 4 w 89"/>
                <a:gd name="T3" fmla="*/ 35 h 85"/>
                <a:gd name="T4" fmla="*/ 3 w 89"/>
                <a:gd name="T5" fmla="*/ 45 h 85"/>
                <a:gd name="T6" fmla="*/ 28 w 89"/>
                <a:gd name="T7" fmla="*/ 81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2 h 85"/>
                <a:gd name="T18" fmla="*/ 38 w 89"/>
                <a:gd name="T19" fmla="*/ 48 h 85"/>
                <a:gd name="T20" fmla="*/ 31 w 89"/>
                <a:gd name="T21" fmla="*/ 70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2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30" y="84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2"/>
                  </a:cubicBezTo>
                  <a:close/>
                  <a:moveTo>
                    <a:pt x="38" y="48"/>
                  </a:moveTo>
                  <a:cubicBezTo>
                    <a:pt x="31" y="70"/>
                    <a:pt x="31" y="70"/>
                    <a:pt x="31" y="70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7D113D0D-9A13-8809-1E53-91F7FACCB8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4" y="1262"/>
              <a:ext cx="83" cy="85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4 h 69"/>
                <a:gd name="T4" fmla="*/ 34 w 68"/>
                <a:gd name="T5" fmla="*/ 69 h 69"/>
                <a:gd name="T6" fmla="*/ 68 w 68"/>
                <a:gd name="T7" fmla="*/ 34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4 h 69"/>
                <a:gd name="T14" fmla="*/ 34 w 68"/>
                <a:gd name="T15" fmla="*/ 7 h 69"/>
                <a:gd name="T16" fmla="*/ 62 w 68"/>
                <a:gd name="T17" fmla="*/ 34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4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4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4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4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4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99A26D1F-F615-0564-8148-8A60FBC0A0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2" y="1441"/>
              <a:ext cx="66" cy="76"/>
            </a:xfrm>
            <a:custGeom>
              <a:avLst/>
              <a:gdLst>
                <a:gd name="T0" fmla="*/ 50 w 54"/>
                <a:gd name="T1" fmla="*/ 12 h 62"/>
                <a:gd name="T2" fmla="*/ 42 w 54"/>
                <a:gd name="T3" fmla="*/ 4 h 62"/>
                <a:gd name="T4" fmla="*/ 33 w 54"/>
                <a:gd name="T5" fmla="*/ 0 h 62"/>
                <a:gd name="T6" fmla="*/ 6 w 54"/>
                <a:gd name="T7" fmla="*/ 0 h 62"/>
                <a:gd name="T8" fmla="*/ 0 w 54"/>
                <a:gd name="T9" fmla="*/ 6 h 62"/>
                <a:gd name="T10" fmla="*/ 0 w 54"/>
                <a:gd name="T11" fmla="*/ 56 h 62"/>
                <a:gd name="T12" fmla="*/ 6 w 54"/>
                <a:gd name="T13" fmla="*/ 62 h 62"/>
                <a:gd name="T14" fmla="*/ 48 w 54"/>
                <a:gd name="T15" fmla="*/ 62 h 62"/>
                <a:gd name="T16" fmla="*/ 54 w 54"/>
                <a:gd name="T17" fmla="*/ 56 h 62"/>
                <a:gd name="T18" fmla="*/ 54 w 54"/>
                <a:gd name="T19" fmla="*/ 21 h 62"/>
                <a:gd name="T20" fmla="*/ 50 w 54"/>
                <a:gd name="T21" fmla="*/ 12 h 62"/>
                <a:gd name="T22" fmla="*/ 35 w 54"/>
                <a:gd name="T23" fmla="*/ 8 h 62"/>
                <a:gd name="T24" fmla="*/ 35 w 54"/>
                <a:gd name="T25" fmla="*/ 9 h 62"/>
                <a:gd name="T26" fmla="*/ 37 w 54"/>
                <a:gd name="T27" fmla="*/ 10 h 62"/>
                <a:gd name="T28" fmla="*/ 44 w 54"/>
                <a:gd name="T29" fmla="*/ 17 h 62"/>
                <a:gd name="T30" fmla="*/ 45 w 54"/>
                <a:gd name="T31" fmla="*/ 19 h 62"/>
                <a:gd name="T32" fmla="*/ 46 w 54"/>
                <a:gd name="T33" fmla="*/ 19 h 62"/>
                <a:gd name="T34" fmla="*/ 35 w 54"/>
                <a:gd name="T35" fmla="*/ 19 h 62"/>
                <a:gd name="T36" fmla="*/ 35 w 54"/>
                <a:gd name="T37" fmla="*/ 8 h 62"/>
                <a:gd name="T38" fmla="*/ 46 w 54"/>
                <a:gd name="T39" fmla="*/ 54 h 62"/>
                <a:gd name="T40" fmla="*/ 8 w 54"/>
                <a:gd name="T41" fmla="*/ 54 h 62"/>
                <a:gd name="T42" fmla="*/ 8 w 54"/>
                <a:gd name="T43" fmla="*/ 8 h 62"/>
                <a:gd name="T44" fmla="*/ 31 w 54"/>
                <a:gd name="T45" fmla="*/ 8 h 62"/>
                <a:gd name="T46" fmla="*/ 31 w 54"/>
                <a:gd name="T47" fmla="*/ 23 h 62"/>
                <a:gd name="T48" fmla="*/ 46 w 54"/>
                <a:gd name="T49" fmla="*/ 23 h 62"/>
                <a:gd name="T50" fmla="*/ 46 w 54"/>
                <a:gd name="T5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62">
                  <a:moveTo>
                    <a:pt x="50" y="12"/>
                  </a:moveTo>
                  <a:cubicBezTo>
                    <a:pt x="42" y="4"/>
                    <a:pt x="42" y="4"/>
                    <a:pt x="42" y="4"/>
                  </a:cubicBezTo>
                  <a:cubicBezTo>
                    <a:pt x="40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51" y="62"/>
                    <a:pt x="54" y="59"/>
                    <a:pt x="54" y="56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8"/>
                    <a:pt x="52" y="14"/>
                    <a:pt x="50" y="12"/>
                  </a:cubicBezTo>
                  <a:close/>
                  <a:moveTo>
                    <a:pt x="35" y="8"/>
                  </a:moveTo>
                  <a:cubicBezTo>
                    <a:pt x="35" y="8"/>
                    <a:pt x="35" y="9"/>
                    <a:pt x="35" y="9"/>
                  </a:cubicBezTo>
                  <a:cubicBezTo>
                    <a:pt x="36" y="9"/>
                    <a:pt x="37" y="10"/>
                    <a:pt x="3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35" y="19"/>
                    <a:pt x="35" y="19"/>
                    <a:pt x="35" y="19"/>
                  </a:cubicBezTo>
                  <a:lnTo>
                    <a:pt x="35" y="8"/>
                  </a:lnTo>
                  <a:close/>
                  <a:moveTo>
                    <a:pt x="46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46" y="23"/>
                    <a:pt x="46" y="23"/>
                    <a:pt x="46" y="23"/>
                  </a:cubicBez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E1852C8D-0DDE-C850-C345-3AFC13194E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7" y="1670"/>
              <a:ext cx="107" cy="114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1 h 93"/>
                <a:gd name="T24" fmla="*/ 75 w 87"/>
                <a:gd name="T25" fmla="*/ 11 h 93"/>
                <a:gd name="T26" fmla="*/ 75 w 87"/>
                <a:gd name="T27" fmla="*/ 81 h 93"/>
                <a:gd name="T28" fmla="*/ 23 w 87"/>
                <a:gd name="T29" fmla="*/ 40 h 93"/>
                <a:gd name="T30" fmla="*/ 64 w 87"/>
                <a:gd name="T31" fmla="*/ 40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0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75" y="11"/>
                    <a:pt x="75" y="11"/>
                    <a:pt x="75" y="11"/>
                  </a:cubicBezTo>
                  <a:lnTo>
                    <a:pt x="75" y="81"/>
                  </a:lnTo>
                  <a:close/>
                  <a:moveTo>
                    <a:pt x="23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0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289B170B-DFDD-CCEE-B538-3FAE2E625A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7" y="1806"/>
              <a:ext cx="101" cy="76"/>
            </a:xfrm>
            <a:custGeom>
              <a:avLst/>
              <a:gdLst>
                <a:gd name="T0" fmla="*/ 0 w 101"/>
                <a:gd name="T1" fmla="*/ 0 h 76"/>
                <a:gd name="T2" fmla="*/ 0 w 101"/>
                <a:gd name="T3" fmla="*/ 76 h 76"/>
                <a:gd name="T4" fmla="*/ 101 w 101"/>
                <a:gd name="T5" fmla="*/ 76 h 76"/>
                <a:gd name="T6" fmla="*/ 101 w 101"/>
                <a:gd name="T7" fmla="*/ 0 h 76"/>
                <a:gd name="T8" fmla="*/ 0 w 101"/>
                <a:gd name="T9" fmla="*/ 0 h 76"/>
                <a:gd name="T10" fmla="*/ 19 w 101"/>
                <a:gd name="T11" fmla="*/ 70 h 76"/>
                <a:gd name="T12" fmla="*/ 6 w 101"/>
                <a:gd name="T13" fmla="*/ 70 h 76"/>
                <a:gd name="T14" fmla="*/ 6 w 101"/>
                <a:gd name="T15" fmla="*/ 57 h 76"/>
                <a:gd name="T16" fmla="*/ 19 w 101"/>
                <a:gd name="T17" fmla="*/ 57 h 76"/>
                <a:gd name="T18" fmla="*/ 19 w 101"/>
                <a:gd name="T19" fmla="*/ 70 h 76"/>
                <a:gd name="T20" fmla="*/ 19 w 101"/>
                <a:gd name="T21" fmla="*/ 44 h 76"/>
                <a:gd name="T22" fmla="*/ 6 w 101"/>
                <a:gd name="T23" fmla="*/ 44 h 76"/>
                <a:gd name="T24" fmla="*/ 6 w 101"/>
                <a:gd name="T25" fmla="*/ 32 h 76"/>
                <a:gd name="T26" fmla="*/ 19 w 101"/>
                <a:gd name="T27" fmla="*/ 32 h 76"/>
                <a:gd name="T28" fmla="*/ 19 w 101"/>
                <a:gd name="T29" fmla="*/ 44 h 76"/>
                <a:gd name="T30" fmla="*/ 19 w 101"/>
                <a:gd name="T31" fmla="*/ 20 h 76"/>
                <a:gd name="T32" fmla="*/ 6 w 101"/>
                <a:gd name="T33" fmla="*/ 20 h 76"/>
                <a:gd name="T34" fmla="*/ 6 w 101"/>
                <a:gd name="T35" fmla="*/ 6 h 76"/>
                <a:gd name="T36" fmla="*/ 19 w 101"/>
                <a:gd name="T37" fmla="*/ 6 h 76"/>
                <a:gd name="T38" fmla="*/ 19 w 101"/>
                <a:gd name="T39" fmla="*/ 20 h 76"/>
                <a:gd name="T40" fmla="*/ 76 w 101"/>
                <a:gd name="T41" fmla="*/ 70 h 76"/>
                <a:gd name="T42" fmla="*/ 26 w 101"/>
                <a:gd name="T43" fmla="*/ 70 h 76"/>
                <a:gd name="T44" fmla="*/ 26 w 101"/>
                <a:gd name="T45" fmla="*/ 6 h 76"/>
                <a:gd name="T46" fmla="*/ 76 w 101"/>
                <a:gd name="T47" fmla="*/ 6 h 76"/>
                <a:gd name="T48" fmla="*/ 76 w 101"/>
                <a:gd name="T49" fmla="*/ 70 h 76"/>
                <a:gd name="T50" fmla="*/ 95 w 101"/>
                <a:gd name="T51" fmla="*/ 70 h 76"/>
                <a:gd name="T52" fmla="*/ 83 w 101"/>
                <a:gd name="T53" fmla="*/ 70 h 76"/>
                <a:gd name="T54" fmla="*/ 83 w 101"/>
                <a:gd name="T55" fmla="*/ 57 h 76"/>
                <a:gd name="T56" fmla="*/ 95 w 101"/>
                <a:gd name="T57" fmla="*/ 57 h 76"/>
                <a:gd name="T58" fmla="*/ 95 w 101"/>
                <a:gd name="T59" fmla="*/ 70 h 76"/>
                <a:gd name="T60" fmla="*/ 95 w 101"/>
                <a:gd name="T61" fmla="*/ 44 h 76"/>
                <a:gd name="T62" fmla="*/ 83 w 101"/>
                <a:gd name="T63" fmla="*/ 44 h 76"/>
                <a:gd name="T64" fmla="*/ 83 w 101"/>
                <a:gd name="T65" fmla="*/ 32 h 76"/>
                <a:gd name="T66" fmla="*/ 95 w 101"/>
                <a:gd name="T67" fmla="*/ 32 h 76"/>
                <a:gd name="T68" fmla="*/ 95 w 101"/>
                <a:gd name="T69" fmla="*/ 44 h 76"/>
                <a:gd name="T70" fmla="*/ 95 w 101"/>
                <a:gd name="T71" fmla="*/ 20 h 76"/>
                <a:gd name="T72" fmla="*/ 83 w 101"/>
                <a:gd name="T73" fmla="*/ 20 h 76"/>
                <a:gd name="T74" fmla="*/ 83 w 101"/>
                <a:gd name="T75" fmla="*/ 6 h 76"/>
                <a:gd name="T76" fmla="*/ 95 w 101"/>
                <a:gd name="T77" fmla="*/ 6 h 76"/>
                <a:gd name="T78" fmla="*/ 95 w 101"/>
                <a:gd name="T79" fmla="*/ 20 h 76"/>
                <a:gd name="T80" fmla="*/ 38 w 101"/>
                <a:gd name="T81" fmla="*/ 20 h 76"/>
                <a:gd name="T82" fmla="*/ 38 w 101"/>
                <a:gd name="T83" fmla="*/ 57 h 76"/>
                <a:gd name="T84" fmla="*/ 63 w 101"/>
                <a:gd name="T85" fmla="*/ 38 h 76"/>
                <a:gd name="T86" fmla="*/ 38 w 101"/>
                <a:gd name="T87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" h="76">
                  <a:moveTo>
                    <a:pt x="0" y="0"/>
                  </a:moveTo>
                  <a:lnTo>
                    <a:pt x="0" y="76"/>
                  </a:lnTo>
                  <a:lnTo>
                    <a:pt x="101" y="76"/>
                  </a:lnTo>
                  <a:lnTo>
                    <a:pt x="101" y="0"/>
                  </a:lnTo>
                  <a:lnTo>
                    <a:pt x="0" y="0"/>
                  </a:lnTo>
                  <a:close/>
                  <a:moveTo>
                    <a:pt x="19" y="70"/>
                  </a:moveTo>
                  <a:lnTo>
                    <a:pt x="6" y="70"/>
                  </a:lnTo>
                  <a:lnTo>
                    <a:pt x="6" y="57"/>
                  </a:lnTo>
                  <a:lnTo>
                    <a:pt x="19" y="57"/>
                  </a:lnTo>
                  <a:lnTo>
                    <a:pt x="19" y="70"/>
                  </a:lnTo>
                  <a:close/>
                  <a:moveTo>
                    <a:pt x="19" y="44"/>
                  </a:moveTo>
                  <a:lnTo>
                    <a:pt x="6" y="4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19" y="44"/>
                  </a:lnTo>
                  <a:close/>
                  <a:moveTo>
                    <a:pt x="19" y="20"/>
                  </a:moveTo>
                  <a:lnTo>
                    <a:pt x="6" y="20"/>
                  </a:lnTo>
                  <a:lnTo>
                    <a:pt x="6" y="6"/>
                  </a:lnTo>
                  <a:lnTo>
                    <a:pt x="19" y="6"/>
                  </a:lnTo>
                  <a:lnTo>
                    <a:pt x="19" y="20"/>
                  </a:lnTo>
                  <a:close/>
                  <a:moveTo>
                    <a:pt x="76" y="70"/>
                  </a:moveTo>
                  <a:lnTo>
                    <a:pt x="26" y="70"/>
                  </a:lnTo>
                  <a:lnTo>
                    <a:pt x="26" y="6"/>
                  </a:lnTo>
                  <a:lnTo>
                    <a:pt x="76" y="6"/>
                  </a:lnTo>
                  <a:lnTo>
                    <a:pt x="76" y="70"/>
                  </a:lnTo>
                  <a:close/>
                  <a:moveTo>
                    <a:pt x="95" y="70"/>
                  </a:moveTo>
                  <a:lnTo>
                    <a:pt x="83" y="70"/>
                  </a:lnTo>
                  <a:lnTo>
                    <a:pt x="83" y="57"/>
                  </a:lnTo>
                  <a:lnTo>
                    <a:pt x="95" y="57"/>
                  </a:lnTo>
                  <a:lnTo>
                    <a:pt x="95" y="70"/>
                  </a:lnTo>
                  <a:close/>
                  <a:moveTo>
                    <a:pt x="95" y="44"/>
                  </a:moveTo>
                  <a:lnTo>
                    <a:pt x="83" y="44"/>
                  </a:lnTo>
                  <a:lnTo>
                    <a:pt x="83" y="32"/>
                  </a:lnTo>
                  <a:lnTo>
                    <a:pt x="95" y="32"/>
                  </a:lnTo>
                  <a:lnTo>
                    <a:pt x="95" y="44"/>
                  </a:lnTo>
                  <a:close/>
                  <a:moveTo>
                    <a:pt x="95" y="20"/>
                  </a:moveTo>
                  <a:lnTo>
                    <a:pt x="83" y="20"/>
                  </a:lnTo>
                  <a:lnTo>
                    <a:pt x="83" y="6"/>
                  </a:lnTo>
                  <a:lnTo>
                    <a:pt x="95" y="6"/>
                  </a:lnTo>
                  <a:lnTo>
                    <a:pt x="95" y="20"/>
                  </a:lnTo>
                  <a:close/>
                  <a:moveTo>
                    <a:pt x="38" y="20"/>
                  </a:moveTo>
                  <a:lnTo>
                    <a:pt x="38" y="57"/>
                  </a:lnTo>
                  <a:lnTo>
                    <a:pt x="63" y="38"/>
                  </a:lnTo>
                  <a:lnTo>
                    <a:pt x="3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28D496D2-A620-D518-0D1F-BD9C7C002F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3" y="1784"/>
              <a:ext cx="60" cy="57"/>
            </a:xfrm>
            <a:custGeom>
              <a:avLst/>
              <a:gdLst>
                <a:gd name="T0" fmla="*/ 60 w 60"/>
                <a:gd name="T1" fmla="*/ 21 h 57"/>
                <a:gd name="T2" fmla="*/ 39 w 60"/>
                <a:gd name="T3" fmla="*/ 18 h 57"/>
                <a:gd name="T4" fmla="*/ 30 w 60"/>
                <a:gd name="T5" fmla="*/ 0 h 57"/>
                <a:gd name="T6" fmla="*/ 21 w 60"/>
                <a:gd name="T7" fmla="*/ 18 h 57"/>
                <a:gd name="T8" fmla="*/ 0 w 60"/>
                <a:gd name="T9" fmla="*/ 21 h 57"/>
                <a:gd name="T10" fmla="*/ 14 w 60"/>
                <a:gd name="T11" fmla="*/ 36 h 57"/>
                <a:gd name="T12" fmla="*/ 11 w 60"/>
                <a:gd name="T13" fmla="*/ 57 h 57"/>
                <a:gd name="T14" fmla="*/ 30 w 60"/>
                <a:gd name="T15" fmla="*/ 47 h 57"/>
                <a:gd name="T16" fmla="*/ 49 w 60"/>
                <a:gd name="T17" fmla="*/ 57 h 57"/>
                <a:gd name="T18" fmla="*/ 45 w 60"/>
                <a:gd name="T19" fmla="*/ 36 h 57"/>
                <a:gd name="T20" fmla="*/ 60 w 60"/>
                <a:gd name="T21" fmla="*/ 21 h 57"/>
                <a:gd name="T22" fmla="*/ 30 w 60"/>
                <a:gd name="T23" fmla="*/ 42 h 57"/>
                <a:gd name="T24" fmla="*/ 17 w 60"/>
                <a:gd name="T25" fmla="*/ 49 h 57"/>
                <a:gd name="T26" fmla="*/ 19 w 60"/>
                <a:gd name="T27" fmla="*/ 34 h 57"/>
                <a:gd name="T28" fmla="*/ 8 w 60"/>
                <a:gd name="T29" fmla="*/ 25 h 57"/>
                <a:gd name="T30" fmla="*/ 23 w 60"/>
                <a:gd name="T31" fmla="*/ 22 h 57"/>
                <a:gd name="T32" fmla="*/ 30 w 60"/>
                <a:gd name="T33" fmla="*/ 9 h 57"/>
                <a:gd name="T34" fmla="*/ 37 w 60"/>
                <a:gd name="T35" fmla="*/ 22 h 57"/>
                <a:gd name="T36" fmla="*/ 51 w 60"/>
                <a:gd name="T37" fmla="*/ 25 h 57"/>
                <a:gd name="T38" fmla="*/ 40 w 60"/>
                <a:gd name="T39" fmla="*/ 34 h 57"/>
                <a:gd name="T40" fmla="*/ 43 w 60"/>
                <a:gd name="T41" fmla="*/ 49 h 57"/>
                <a:gd name="T42" fmla="*/ 30 w 60"/>
                <a:gd name="T43" fmla="*/ 4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57">
                  <a:moveTo>
                    <a:pt x="60" y="21"/>
                  </a:moveTo>
                  <a:lnTo>
                    <a:pt x="39" y="18"/>
                  </a:lnTo>
                  <a:lnTo>
                    <a:pt x="30" y="0"/>
                  </a:lnTo>
                  <a:lnTo>
                    <a:pt x="21" y="18"/>
                  </a:lnTo>
                  <a:lnTo>
                    <a:pt x="0" y="21"/>
                  </a:lnTo>
                  <a:lnTo>
                    <a:pt x="14" y="36"/>
                  </a:lnTo>
                  <a:lnTo>
                    <a:pt x="11" y="57"/>
                  </a:lnTo>
                  <a:lnTo>
                    <a:pt x="30" y="47"/>
                  </a:lnTo>
                  <a:lnTo>
                    <a:pt x="49" y="57"/>
                  </a:lnTo>
                  <a:lnTo>
                    <a:pt x="45" y="36"/>
                  </a:lnTo>
                  <a:lnTo>
                    <a:pt x="60" y="21"/>
                  </a:lnTo>
                  <a:close/>
                  <a:moveTo>
                    <a:pt x="30" y="42"/>
                  </a:moveTo>
                  <a:lnTo>
                    <a:pt x="17" y="49"/>
                  </a:lnTo>
                  <a:lnTo>
                    <a:pt x="19" y="34"/>
                  </a:lnTo>
                  <a:lnTo>
                    <a:pt x="8" y="25"/>
                  </a:lnTo>
                  <a:lnTo>
                    <a:pt x="23" y="22"/>
                  </a:lnTo>
                  <a:lnTo>
                    <a:pt x="30" y="9"/>
                  </a:lnTo>
                  <a:lnTo>
                    <a:pt x="37" y="22"/>
                  </a:lnTo>
                  <a:lnTo>
                    <a:pt x="51" y="25"/>
                  </a:lnTo>
                  <a:lnTo>
                    <a:pt x="40" y="34"/>
                  </a:lnTo>
                  <a:lnTo>
                    <a:pt x="43" y="49"/>
                  </a:lnTo>
                  <a:lnTo>
                    <a:pt x="3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2FCB8C3F-D4BA-0652-AC38-BB9CAB9E80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5" y="1207"/>
              <a:ext cx="74" cy="79"/>
            </a:xfrm>
            <a:custGeom>
              <a:avLst/>
              <a:gdLst>
                <a:gd name="T0" fmla="*/ 48 w 60"/>
                <a:gd name="T1" fmla="*/ 11 h 65"/>
                <a:gd name="T2" fmla="*/ 60 w 60"/>
                <a:gd name="T3" fmla="*/ 7 h 65"/>
                <a:gd name="T4" fmla="*/ 60 w 60"/>
                <a:gd name="T5" fmla="*/ 45 h 65"/>
                <a:gd name="T6" fmla="*/ 48 w 60"/>
                <a:gd name="T7" fmla="*/ 49 h 65"/>
                <a:gd name="T8" fmla="*/ 36 w 60"/>
                <a:gd name="T9" fmla="*/ 46 h 65"/>
                <a:gd name="T10" fmla="*/ 24 w 60"/>
                <a:gd name="T11" fmla="*/ 42 h 65"/>
                <a:gd name="T12" fmla="*/ 12 w 60"/>
                <a:gd name="T13" fmla="*/ 47 h 65"/>
                <a:gd name="T14" fmla="*/ 12 w 60"/>
                <a:gd name="T15" fmla="*/ 9 h 65"/>
                <a:gd name="T16" fmla="*/ 24 w 60"/>
                <a:gd name="T17" fmla="*/ 5 h 65"/>
                <a:gd name="T18" fmla="*/ 36 w 60"/>
                <a:gd name="T19" fmla="*/ 8 h 65"/>
                <a:gd name="T20" fmla="*/ 48 w 60"/>
                <a:gd name="T21" fmla="*/ 11 h 65"/>
                <a:gd name="T22" fmla="*/ 4 w 60"/>
                <a:gd name="T23" fmla="*/ 0 h 65"/>
                <a:gd name="T24" fmla="*/ 8 w 60"/>
                <a:gd name="T25" fmla="*/ 5 h 65"/>
                <a:gd name="T26" fmla="*/ 8 w 60"/>
                <a:gd name="T27" fmla="*/ 65 h 65"/>
                <a:gd name="T28" fmla="*/ 0 w 60"/>
                <a:gd name="T29" fmla="*/ 65 h 65"/>
                <a:gd name="T30" fmla="*/ 0 w 60"/>
                <a:gd name="T31" fmla="*/ 5 h 65"/>
                <a:gd name="T32" fmla="*/ 4 w 60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5">
                  <a:moveTo>
                    <a:pt x="48" y="11"/>
                  </a:moveTo>
                  <a:cubicBezTo>
                    <a:pt x="53" y="11"/>
                    <a:pt x="58" y="9"/>
                    <a:pt x="60" y="7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8" y="47"/>
                    <a:pt x="53" y="49"/>
                    <a:pt x="48" y="49"/>
                  </a:cubicBezTo>
                  <a:cubicBezTo>
                    <a:pt x="43" y="49"/>
                    <a:pt x="39" y="48"/>
                    <a:pt x="36" y="46"/>
                  </a:cubicBezTo>
                  <a:cubicBezTo>
                    <a:pt x="33" y="44"/>
                    <a:pt x="29" y="42"/>
                    <a:pt x="24" y="42"/>
                  </a:cubicBezTo>
                  <a:cubicBezTo>
                    <a:pt x="19" y="42"/>
                    <a:pt x="15" y="45"/>
                    <a:pt x="12" y="4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5" y="7"/>
                    <a:pt x="19" y="5"/>
                    <a:pt x="24" y="5"/>
                  </a:cubicBezTo>
                  <a:cubicBezTo>
                    <a:pt x="29" y="5"/>
                    <a:pt x="33" y="6"/>
                    <a:pt x="36" y="8"/>
                  </a:cubicBezTo>
                  <a:cubicBezTo>
                    <a:pt x="39" y="10"/>
                    <a:pt x="43" y="11"/>
                    <a:pt x="48" y="11"/>
                  </a:cubicBezTo>
                  <a:close/>
                  <a:moveTo>
                    <a:pt x="4" y="0"/>
                  </a:moveTo>
                  <a:cubicBezTo>
                    <a:pt x="6" y="0"/>
                    <a:pt x="8" y="2"/>
                    <a:pt x="8" y="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D4F95341-4909-4C09-9339-9F3A9DE5C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2" y="1168"/>
              <a:ext cx="78" cy="80"/>
            </a:xfrm>
            <a:custGeom>
              <a:avLst/>
              <a:gdLst>
                <a:gd name="T0" fmla="*/ 54 w 64"/>
                <a:gd name="T1" fmla="*/ 0 h 65"/>
                <a:gd name="T2" fmla="*/ 44 w 64"/>
                <a:gd name="T3" fmla="*/ 10 h 65"/>
                <a:gd name="T4" fmla="*/ 44 w 64"/>
                <a:gd name="T5" fmla="*/ 41 h 65"/>
                <a:gd name="T6" fmla="*/ 52 w 64"/>
                <a:gd name="T7" fmla="*/ 41 h 65"/>
                <a:gd name="T8" fmla="*/ 52 w 64"/>
                <a:gd name="T9" fmla="*/ 65 h 65"/>
                <a:gd name="T10" fmla="*/ 64 w 64"/>
                <a:gd name="T11" fmla="*/ 65 h 65"/>
                <a:gd name="T12" fmla="*/ 64 w 64"/>
                <a:gd name="T13" fmla="*/ 10 h 65"/>
                <a:gd name="T14" fmla="*/ 54 w 64"/>
                <a:gd name="T15" fmla="*/ 0 h 65"/>
                <a:gd name="T16" fmla="*/ 26 w 64"/>
                <a:gd name="T17" fmla="*/ 0 h 65"/>
                <a:gd name="T18" fmla="*/ 24 w 64"/>
                <a:gd name="T19" fmla="*/ 2 h 65"/>
                <a:gd name="T20" fmla="*/ 24 w 64"/>
                <a:gd name="T21" fmla="*/ 16 h 65"/>
                <a:gd name="T22" fmla="*/ 22 w 64"/>
                <a:gd name="T23" fmla="*/ 17 h 65"/>
                <a:gd name="T24" fmla="*/ 20 w 64"/>
                <a:gd name="T25" fmla="*/ 16 h 65"/>
                <a:gd name="T26" fmla="*/ 20 w 64"/>
                <a:gd name="T27" fmla="*/ 2 h 65"/>
                <a:gd name="T28" fmla="*/ 18 w 64"/>
                <a:gd name="T29" fmla="*/ 0 h 65"/>
                <a:gd name="T30" fmla="*/ 16 w 64"/>
                <a:gd name="T31" fmla="*/ 2 h 65"/>
                <a:gd name="T32" fmla="*/ 16 w 64"/>
                <a:gd name="T33" fmla="*/ 16 h 65"/>
                <a:gd name="T34" fmla="*/ 14 w 64"/>
                <a:gd name="T35" fmla="*/ 17 h 65"/>
                <a:gd name="T36" fmla="*/ 12 w 64"/>
                <a:gd name="T37" fmla="*/ 16 h 65"/>
                <a:gd name="T38" fmla="*/ 12 w 64"/>
                <a:gd name="T39" fmla="*/ 2 h 65"/>
                <a:gd name="T40" fmla="*/ 10 w 64"/>
                <a:gd name="T41" fmla="*/ 0 h 65"/>
                <a:gd name="T42" fmla="*/ 8 w 64"/>
                <a:gd name="T43" fmla="*/ 2 h 65"/>
                <a:gd name="T44" fmla="*/ 8 w 64"/>
                <a:gd name="T45" fmla="*/ 16 h 65"/>
                <a:gd name="T46" fmla="*/ 6 w 64"/>
                <a:gd name="T47" fmla="*/ 17 h 65"/>
                <a:gd name="T48" fmla="*/ 4 w 64"/>
                <a:gd name="T49" fmla="*/ 16 h 65"/>
                <a:gd name="T50" fmla="*/ 4 w 64"/>
                <a:gd name="T51" fmla="*/ 2 h 65"/>
                <a:gd name="T52" fmla="*/ 2 w 64"/>
                <a:gd name="T53" fmla="*/ 0 h 65"/>
                <a:gd name="T54" fmla="*/ 0 w 64"/>
                <a:gd name="T55" fmla="*/ 2 h 65"/>
                <a:gd name="T56" fmla="*/ 0 w 64"/>
                <a:gd name="T57" fmla="*/ 16 h 65"/>
                <a:gd name="T58" fmla="*/ 0 w 64"/>
                <a:gd name="T59" fmla="*/ 21 h 65"/>
                <a:gd name="T60" fmla="*/ 3 w 64"/>
                <a:gd name="T61" fmla="*/ 25 h 65"/>
                <a:gd name="T62" fmla="*/ 8 w 64"/>
                <a:gd name="T63" fmla="*/ 33 h 65"/>
                <a:gd name="T64" fmla="*/ 8 w 64"/>
                <a:gd name="T65" fmla="*/ 65 h 65"/>
                <a:gd name="T66" fmla="*/ 20 w 64"/>
                <a:gd name="T67" fmla="*/ 65 h 65"/>
                <a:gd name="T68" fmla="*/ 20 w 64"/>
                <a:gd name="T69" fmla="*/ 33 h 65"/>
                <a:gd name="T70" fmla="*/ 25 w 64"/>
                <a:gd name="T71" fmla="*/ 25 h 65"/>
                <a:gd name="T72" fmla="*/ 28 w 64"/>
                <a:gd name="T73" fmla="*/ 21 h 65"/>
                <a:gd name="T74" fmla="*/ 28 w 64"/>
                <a:gd name="T75" fmla="*/ 16 h 65"/>
                <a:gd name="T76" fmla="*/ 28 w 64"/>
                <a:gd name="T77" fmla="*/ 2 h 65"/>
                <a:gd name="T78" fmla="*/ 26 w 64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5">
                  <a:moveTo>
                    <a:pt x="54" y="0"/>
                  </a:moveTo>
                  <a:cubicBezTo>
                    <a:pt x="49" y="0"/>
                    <a:pt x="44" y="5"/>
                    <a:pt x="44" y="1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5"/>
                    <a:pt x="60" y="0"/>
                    <a:pt x="54" y="0"/>
                  </a:cubicBezTo>
                  <a:close/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3" y="17"/>
                    <a:pt x="22" y="17"/>
                  </a:cubicBezTo>
                  <a:cubicBezTo>
                    <a:pt x="21" y="17"/>
                    <a:pt x="20" y="17"/>
                    <a:pt x="20" y="1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5" y="17"/>
                    <a:pt x="14" y="17"/>
                  </a:cubicBezTo>
                  <a:cubicBezTo>
                    <a:pt x="13" y="17"/>
                    <a:pt x="12" y="17"/>
                    <a:pt x="12" y="1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5" y="17"/>
                    <a:pt x="4" y="17"/>
                    <a:pt x="4" y="1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3" y="25"/>
                  </a:cubicBezTo>
                  <a:cubicBezTo>
                    <a:pt x="5" y="26"/>
                    <a:pt x="8" y="28"/>
                    <a:pt x="8" y="3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8"/>
                    <a:pt x="22" y="26"/>
                    <a:pt x="25" y="25"/>
                  </a:cubicBezTo>
                  <a:cubicBezTo>
                    <a:pt x="26" y="23"/>
                    <a:pt x="28" y="22"/>
                    <a:pt x="28" y="21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BFB459E4-DA8E-2345-D399-4406B651BF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6" y="1899"/>
              <a:ext cx="91" cy="102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6 w 74"/>
                <a:gd name="T29" fmla="*/ 46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3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5"/>
                  </a:cubicBezTo>
                  <a:cubicBezTo>
                    <a:pt x="41" y="11"/>
                    <a:pt x="38" y="18"/>
                    <a:pt x="36" y="24"/>
                  </a:cubicBezTo>
                  <a:cubicBezTo>
                    <a:pt x="35" y="18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3"/>
                    <a:pt x="30" y="24"/>
                  </a:cubicBezTo>
                  <a:cubicBezTo>
                    <a:pt x="30" y="24"/>
                    <a:pt x="29" y="24"/>
                    <a:pt x="29" y="23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4908094-DE28-6E9F-A8B4-539B6243ED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9" y="2360"/>
              <a:ext cx="95" cy="78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2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0"/>
                    <a:pt x="21" y="61"/>
                  </a:cubicBezTo>
                  <a:cubicBezTo>
                    <a:pt x="23" y="62"/>
                    <a:pt x="26" y="62"/>
                    <a:pt x="29" y="62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2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0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2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9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0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6"/>
                  </a:cubicBezTo>
                  <a:cubicBezTo>
                    <a:pt x="50" y="5"/>
                    <a:pt x="45" y="5"/>
                    <a:pt x="38" y="5"/>
                  </a:cubicBezTo>
                  <a:cubicBezTo>
                    <a:pt x="32" y="5"/>
                    <a:pt x="27" y="5"/>
                    <a:pt x="23" y="6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9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2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29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29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29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5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5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2DEDF76E-751E-00BD-7F23-2C17B16155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2" y="1351"/>
              <a:ext cx="154" cy="154"/>
            </a:xfrm>
            <a:custGeom>
              <a:avLst/>
              <a:gdLst>
                <a:gd name="T0" fmla="*/ 0 w 125"/>
                <a:gd name="T1" fmla="*/ 63 h 125"/>
                <a:gd name="T2" fmla="*/ 125 w 125"/>
                <a:gd name="T3" fmla="*/ 63 h 125"/>
                <a:gd name="T4" fmla="*/ 98 w 125"/>
                <a:gd name="T5" fmla="*/ 83 h 125"/>
                <a:gd name="T6" fmla="*/ 117 w 125"/>
                <a:gd name="T7" fmla="*/ 67 h 125"/>
                <a:gd name="T8" fmla="*/ 98 w 125"/>
                <a:gd name="T9" fmla="*/ 83 h 125"/>
                <a:gd name="T10" fmla="*/ 25 w 125"/>
                <a:gd name="T11" fmla="*/ 58 h 125"/>
                <a:gd name="T12" fmla="*/ 13 w 125"/>
                <a:gd name="T13" fmla="*/ 42 h 125"/>
                <a:gd name="T14" fmla="*/ 90 w 125"/>
                <a:gd name="T15" fmla="*/ 42 h 125"/>
                <a:gd name="T16" fmla="*/ 67 w 125"/>
                <a:gd name="T17" fmla="*/ 58 h 125"/>
                <a:gd name="T18" fmla="*/ 90 w 125"/>
                <a:gd name="T19" fmla="*/ 42 h 125"/>
                <a:gd name="T20" fmla="*/ 67 w 125"/>
                <a:gd name="T21" fmla="*/ 9 h 125"/>
                <a:gd name="T22" fmla="*/ 82 w 125"/>
                <a:gd name="T23" fmla="*/ 23 h 125"/>
                <a:gd name="T24" fmla="*/ 67 w 125"/>
                <a:gd name="T25" fmla="*/ 33 h 125"/>
                <a:gd name="T26" fmla="*/ 53 w 125"/>
                <a:gd name="T27" fmla="*/ 12 h 125"/>
                <a:gd name="T28" fmla="*/ 59 w 125"/>
                <a:gd name="T29" fmla="*/ 33 h 125"/>
                <a:gd name="T30" fmla="*/ 43 w 125"/>
                <a:gd name="T31" fmla="*/ 23 h 125"/>
                <a:gd name="T32" fmla="*/ 59 w 125"/>
                <a:gd name="T33" fmla="*/ 58 h 125"/>
                <a:gd name="T34" fmla="*/ 36 w 125"/>
                <a:gd name="T35" fmla="*/ 42 h 125"/>
                <a:gd name="T36" fmla="*/ 13 w 125"/>
                <a:gd name="T37" fmla="*/ 83 h 125"/>
                <a:gd name="T38" fmla="*/ 25 w 125"/>
                <a:gd name="T39" fmla="*/ 67 h 125"/>
                <a:gd name="T40" fmla="*/ 13 w 125"/>
                <a:gd name="T41" fmla="*/ 83 h 125"/>
                <a:gd name="T42" fmla="*/ 59 w 125"/>
                <a:gd name="T43" fmla="*/ 67 h 125"/>
                <a:gd name="T44" fmla="*/ 36 w 125"/>
                <a:gd name="T45" fmla="*/ 83 h 125"/>
                <a:gd name="T46" fmla="*/ 59 w 125"/>
                <a:gd name="T47" fmla="*/ 92 h 125"/>
                <a:gd name="T48" fmla="*/ 53 w 125"/>
                <a:gd name="T49" fmla="*/ 113 h 125"/>
                <a:gd name="T50" fmla="*/ 38 w 125"/>
                <a:gd name="T51" fmla="*/ 92 h 125"/>
                <a:gd name="T52" fmla="*/ 82 w 125"/>
                <a:gd name="T53" fmla="*/ 102 h 125"/>
                <a:gd name="T54" fmla="*/ 67 w 125"/>
                <a:gd name="T55" fmla="*/ 116 h 125"/>
                <a:gd name="T56" fmla="*/ 87 w 125"/>
                <a:gd name="T57" fmla="*/ 92 h 125"/>
                <a:gd name="T58" fmla="*/ 67 w 125"/>
                <a:gd name="T59" fmla="*/ 83 h 125"/>
                <a:gd name="T60" fmla="*/ 92 w 125"/>
                <a:gd name="T61" fmla="*/ 67 h 125"/>
                <a:gd name="T62" fmla="*/ 67 w 125"/>
                <a:gd name="T63" fmla="*/ 83 h 125"/>
                <a:gd name="T64" fmla="*/ 98 w 125"/>
                <a:gd name="T65" fmla="*/ 42 h 125"/>
                <a:gd name="T66" fmla="*/ 117 w 125"/>
                <a:gd name="T67" fmla="*/ 58 h 125"/>
                <a:gd name="T68" fmla="*/ 108 w 125"/>
                <a:gd name="T69" fmla="*/ 33 h 125"/>
                <a:gd name="T70" fmla="*/ 86 w 125"/>
                <a:gd name="T71" fmla="*/ 14 h 125"/>
                <a:gd name="T72" fmla="*/ 108 w 125"/>
                <a:gd name="T73" fmla="*/ 33 h 125"/>
                <a:gd name="T74" fmla="*/ 39 w 125"/>
                <a:gd name="T75" fmla="*/ 14 h 125"/>
                <a:gd name="T76" fmla="*/ 17 w 125"/>
                <a:gd name="T77" fmla="*/ 33 h 125"/>
                <a:gd name="T78" fmla="*/ 17 w 125"/>
                <a:gd name="T79" fmla="*/ 92 h 125"/>
                <a:gd name="T80" fmla="*/ 39 w 125"/>
                <a:gd name="T81" fmla="*/ 111 h 125"/>
                <a:gd name="T82" fmla="*/ 17 w 125"/>
                <a:gd name="T83" fmla="*/ 92 h 125"/>
                <a:gd name="T84" fmla="*/ 86 w 125"/>
                <a:gd name="T85" fmla="*/ 111 h 125"/>
                <a:gd name="T86" fmla="*/ 108 w 125"/>
                <a:gd name="T8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lose/>
                  <a:moveTo>
                    <a:pt x="98" y="83"/>
                  </a:moveTo>
                  <a:cubicBezTo>
                    <a:pt x="99" y="78"/>
                    <a:pt x="100" y="72"/>
                    <a:pt x="100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6" y="72"/>
                    <a:pt x="115" y="78"/>
                    <a:pt x="113" y="83"/>
                  </a:cubicBezTo>
                  <a:lnTo>
                    <a:pt x="98" y="83"/>
                  </a:lnTo>
                  <a:close/>
                  <a:moveTo>
                    <a:pt x="27" y="42"/>
                  </a:moveTo>
                  <a:cubicBezTo>
                    <a:pt x="26" y="47"/>
                    <a:pt x="26" y="53"/>
                    <a:pt x="25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3"/>
                    <a:pt x="11" y="47"/>
                    <a:pt x="13" y="42"/>
                  </a:cubicBezTo>
                  <a:lnTo>
                    <a:pt x="27" y="42"/>
                  </a:lnTo>
                  <a:close/>
                  <a:moveTo>
                    <a:pt x="90" y="42"/>
                  </a:moveTo>
                  <a:cubicBezTo>
                    <a:pt x="91" y="47"/>
                    <a:pt x="92" y="53"/>
                    <a:pt x="92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90" y="42"/>
                  </a:lnTo>
                  <a:close/>
                  <a:moveTo>
                    <a:pt x="67" y="33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6" y="14"/>
                    <a:pt x="79" y="18"/>
                    <a:pt x="82" y="23"/>
                  </a:cubicBezTo>
                  <a:cubicBezTo>
                    <a:pt x="84" y="26"/>
                    <a:pt x="86" y="30"/>
                    <a:pt x="87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43" y="23"/>
                  </a:moveTo>
                  <a:cubicBezTo>
                    <a:pt x="46" y="18"/>
                    <a:pt x="50" y="14"/>
                    <a:pt x="53" y="12"/>
                  </a:cubicBezTo>
                  <a:cubicBezTo>
                    <a:pt x="55" y="11"/>
                    <a:pt x="57" y="10"/>
                    <a:pt x="59" y="9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30"/>
                    <a:pt x="41" y="26"/>
                    <a:pt x="43" y="23"/>
                  </a:cubicBezTo>
                  <a:close/>
                  <a:moveTo>
                    <a:pt x="59" y="42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3"/>
                    <a:pt x="35" y="47"/>
                    <a:pt x="36" y="42"/>
                  </a:cubicBezTo>
                  <a:lnTo>
                    <a:pt x="59" y="42"/>
                  </a:lnTo>
                  <a:close/>
                  <a:moveTo>
                    <a:pt x="13" y="83"/>
                  </a:moveTo>
                  <a:cubicBezTo>
                    <a:pt x="11" y="78"/>
                    <a:pt x="9" y="72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72"/>
                    <a:pt x="26" y="78"/>
                    <a:pt x="27" y="83"/>
                  </a:cubicBezTo>
                  <a:lnTo>
                    <a:pt x="13" y="83"/>
                  </a:lnTo>
                  <a:close/>
                  <a:moveTo>
                    <a:pt x="34" y="67"/>
                  </a:moveTo>
                  <a:cubicBezTo>
                    <a:pt x="59" y="67"/>
                    <a:pt x="59" y="67"/>
                    <a:pt x="59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78"/>
                    <a:pt x="34" y="72"/>
                    <a:pt x="34" y="67"/>
                  </a:cubicBezTo>
                  <a:close/>
                  <a:moveTo>
                    <a:pt x="59" y="92"/>
                  </a:moveTo>
                  <a:cubicBezTo>
                    <a:pt x="59" y="116"/>
                    <a:pt x="59" y="116"/>
                    <a:pt x="59" y="116"/>
                  </a:cubicBezTo>
                  <a:cubicBezTo>
                    <a:pt x="57" y="115"/>
                    <a:pt x="55" y="114"/>
                    <a:pt x="53" y="113"/>
                  </a:cubicBezTo>
                  <a:cubicBezTo>
                    <a:pt x="50" y="111"/>
                    <a:pt x="46" y="107"/>
                    <a:pt x="43" y="102"/>
                  </a:cubicBezTo>
                  <a:cubicBezTo>
                    <a:pt x="41" y="99"/>
                    <a:pt x="40" y="96"/>
                    <a:pt x="38" y="92"/>
                  </a:cubicBezTo>
                  <a:cubicBezTo>
                    <a:pt x="59" y="92"/>
                    <a:pt x="59" y="92"/>
                    <a:pt x="59" y="92"/>
                  </a:cubicBezTo>
                  <a:close/>
                  <a:moveTo>
                    <a:pt x="82" y="102"/>
                  </a:moveTo>
                  <a:cubicBezTo>
                    <a:pt x="79" y="107"/>
                    <a:pt x="76" y="111"/>
                    <a:pt x="73" y="113"/>
                  </a:cubicBezTo>
                  <a:cubicBezTo>
                    <a:pt x="71" y="114"/>
                    <a:pt x="69" y="115"/>
                    <a:pt x="67" y="11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6"/>
                    <a:pt x="84" y="99"/>
                    <a:pt x="82" y="102"/>
                  </a:cubicBezTo>
                  <a:close/>
                  <a:moveTo>
                    <a:pt x="67" y="83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2"/>
                    <a:pt x="91" y="78"/>
                    <a:pt x="90" y="83"/>
                  </a:cubicBezTo>
                  <a:lnTo>
                    <a:pt x="67" y="83"/>
                  </a:lnTo>
                  <a:close/>
                  <a:moveTo>
                    <a:pt x="100" y="58"/>
                  </a:moveTo>
                  <a:cubicBezTo>
                    <a:pt x="100" y="53"/>
                    <a:pt x="99" y="47"/>
                    <a:pt x="98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7"/>
                    <a:pt x="116" y="53"/>
                    <a:pt x="117" y="58"/>
                  </a:cubicBezTo>
                  <a:lnTo>
                    <a:pt x="100" y="58"/>
                  </a:lnTo>
                  <a:close/>
                  <a:moveTo>
                    <a:pt x="108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3" y="26"/>
                    <a:pt x="90" y="19"/>
                    <a:pt x="86" y="14"/>
                  </a:cubicBezTo>
                  <a:cubicBezTo>
                    <a:pt x="92" y="16"/>
                    <a:pt x="97" y="20"/>
                    <a:pt x="101" y="24"/>
                  </a:cubicBezTo>
                  <a:cubicBezTo>
                    <a:pt x="104" y="27"/>
                    <a:pt x="106" y="30"/>
                    <a:pt x="108" y="33"/>
                  </a:cubicBezTo>
                  <a:close/>
                  <a:moveTo>
                    <a:pt x="25" y="24"/>
                  </a:moveTo>
                  <a:cubicBezTo>
                    <a:pt x="29" y="20"/>
                    <a:pt x="34" y="16"/>
                    <a:pt x="39" y="14"/>
                  </a:cubicBezTo>
                  <a:cubicBezTo>
                    <a:pt x="35" y="19"/>
                    <a:pt x="32" y="26"/>
                    <a:pt x="30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0"/>
                    <a:pt x="22" y="27"/>
                    <a:pt x="25" y="24"/>
                  </a:cubicBezTo>
                  <a:close/>
                  <a:moveTo>
                    <a:pt x="17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32" y="99"/>
                    <a:pt x="35" y="106"/>
                    <a:pt x="39" y="111"/>
                  </a:cubicBezTo>
                  <a:cubicBezTo>
                    <a:pt x="34" y="109"/>
                    <a:pt x="29" y="105"/>
                    <a:pt x="25" y="101"/>
                  </a:cubicBezTo>
                  <a:cubicBezTo>
                    <a:pt x="22" y="98"/>
                    <a:pt x="19" y="95"/>
                    <a:pt x="17" y="92"/>
                  </a:cubicBezTo>
                  <a:close/>
                  <a:moveTo>
                    <a:pt x="101" y="101"/>
                  </a:moveTo>
                  <a:cubicBezTo>
                    <a:pt x="97" y="105"/>
                    <a:pt x="92" y="109"/>
                    <a:pt x="86" y="111"/>
                  </a:cubicBezTo>
                  <a:cubicBezTo>
                    <a:pt x="90" y="106"/>
                    <a:pt x="93" y="99"/>
                    <a:pt x="96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6" y="95"/>
                    <a:pt x="104" y="98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29E61D15-0AFD-9CBF-B43C-A5C21C8F9F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3" y="1270"/>
              <a:ext cx="72" cy="73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29 h 59"/>
                <a:gd name="T64" fmla="*/ 25 w 59"/>
                <a:gd name="T65" fmla="*/ 29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29 h 59"/>
                <a:gd name="T72" fmla="*/ 44 w 59"/>
                <a:gd name="T73" fmla="*/ 29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44" y="29"/>
                    <a:pt x="44" y="29"/>
                    <a:pt x="44" y="29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8553282A-58AD-7E15-DA22-DD505CEE75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5" y="1285"/>
              <a:ext cx="68" cy="54"/>
            </a:xfrm>
            <a:custGeom>
              <a:avLst/>
              <a:gdLst>
                <a:gd name="T0" fmla="*/ 26 w 68"/>
                <a:gd name="T1" fmla="*/ 54 h 54"/>
                <a:gd name="T2" fmla="*/ 0 w 68"/>
                <a:gd name="T3" fmla="*/ 28 h 54"/>
                <a:gd name="T4" fmla="*/ 14 w 68"/>
                <a:gd name="T5" fmla="*/ 16 h 54"/>
                <a:gd name="T6" fmla="*/ 26 w 68"/>
                <a:gd name="T7" fmla="*/ 28 h 54"/>
                <a:gd name="T8" fmla="*/ 54 w 68"/>
                <a:gd name="T9" fmla="*/ 0 h 54"/>
                <a:gd name="T10" fmla="*/ 68 w 68"/>
                <a:gd name="T11" fmla="*/ 14 h 54"/>
                <a:gd name="T12" fmla="*/ 26 w 68"/>
                <a:gd name="T13" fmla="*/ 54 h 54"/>
                <a:gd name="T14" fmla="*/ 7 w 68"/>
                <a:gd name="T15" fmla="*/ 28 h 54"/>
                <a:gd name="T16" fmla="*/ 26 w 68"/>
                <a:gd name="T17" fmla="*/ 47 h 54"/>
                <a:gd name="T18" fmla="*/ 60 w 68"/>
                <a:gd name="T19" fmla="*/ 14 h 54"/>
                <a:gd name="T20" fmla="*/ 54 w 68"/>
                <a:gd name="T21" fmla="*/ 8 h 54"/>
                <a:gd name="T22" fmla="*/ 26 w 68"/>
                <a:gd name="T23" fmla="*/ 36 h 54"/>
                <a:gd name="T24" fmla="*/ 14 w 68"/>
                <a:gd name="T25" fmla="*/ 22 h 54"/>
                <a:gd name="T26" fmla="*/ 7 w 68"/>
                <a:gd name="T27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54">
                  <a:moveTo>
                    <a:pt x="26" y="54"/>
                  </a:moveTo>
                  <a:lnTo>
                    <a:pt x="0" y="28"/>
                  </a:lnTo>
                  <a:lnTo>
                    <a:pt x="14" y="16"/>
                  </a:lnTo>
                  <a:lnTo>
                    <a:pt x="26" y="28"/>
                  </a:lnTo>
                  <a:lnTo>
                    <a:pt x="54" y="0"/>
                  </a:lnTo>
                  <a:lnTo>
                    <a:pt x="68" y="14"/>
                  </a:lnTo>
                  <a:lnTo>
                    <a:pt x="26" y="54"/>
                  </a:lnTo>
                  <a:close/>
                  <a:moveTo>
                    <a:pt x="7" y="28"/>
                  </a:moveTo>
                  <a:lnTo>
                    <a:pt x="26" y="47"/>
                  </a:lnTo>
                  <a:lnTo>
                    <a:pt x="60" y="14"/>
                  </a:lnTo>
                  <a:lnTo>
                    <a:pt x="54" y="8"/>
                  </a:lnTo>
                  <a:lnTo>
                    <a:pt x="26" y="36"/>
                  </a:lnTo>
                  <a:lnTo>
                    <a:pt x="14" y="22"/>
                  </a:ln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8B5A3B23-1B96-0399-9B06-FDAF26815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4" y="2441"/>
              <a:ext cx="97" cy="100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2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6 h 81"/>
                <a:gd name="T34" fmla="*/ 22 w 79"/>
                <a:gd name="T35" fmla="*/ 19 h 81"/>
                <a:gd name="T36" fmla="*/ 31 w 79"/>
                <a:gd name="T37" fmla="*/ 31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4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8"/>
                    <a:pt x="70" y="19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7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2"/>
                    <a:pt x="60" y="61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7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7"/>
                  </a:lnTo>
                  <a:close/>
                  <a:moveTo>
                    <a:pt x="22" y="19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21" y="24"/>
                    <a:pt x="21" y="24"/>
                    <a:pt x="21" y="24"/>
                  </a:cubicBezTo>
                  <a:lnTo>
                    <a:pt x="22" y="19"/>
                  </a:lnTo>
                  <a:close/>
                  <a:moveTo>
                    <a:pt x="21" y="29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29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1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1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5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4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0"/>
                  </a:cubicBezTo>
                  <a:cubicBezTo>
                    <a:pt x="49" y="81"/>
                    <a:pt x="53" y="79"/>
                    <a:pt x="54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7"/>
                    <a:pt x="3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666B56AE-9229-8E9F-E990-8E90B8DDB2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85" y="2294"/>
              <a:ext cx="58" cy="59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5F75B516-C460-F651-4916-F91DADC594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7" y="2096"/>
              <a:ext cx="147" cy="143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79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5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5 h 116"/>
                <a:gd name="T98" fmla="*/ 78 w 119"/>
                <a:gd name="T99" fmla="*/ 94 h 116"/>
                <a:gd name="T100" fmla="*/ 92 w 119"/>
                <a:gd name="T101" fmla="*/ 59 h 116"/>
                <a:gd name="T102" fmla="*/ 88 w 119"/>
                <a:gd name="T103" fmla="*/ 54 h 116"/>
                <a:gd name="T104" fmla="*/ 83 w 119"/>
                <a:gd name="T105" fmla="*/ 20 h 116"/>
                <a:gd name="T106" fmla="*/ 79 w 119"/>
                <a:gd name="T107" fmla="*/ 11 h 116"/>
                <a:gd name="T108" fmla="*/ 70 w 119"/>
                <a:gd name="T109" fmla="*/ 15 h 116"/>
                <a:gd name="T110" fmla="*/ 67 w 119"/>
                <a:gd name="T111" fmla="*/ 36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0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0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1"/>
                    <a:pt x="22" y="80"/>
                    <a:pt x="22" y="79"/>
                  </a:cubicBezTo>
                  <a:cubicBezTo>
                    <a:pt x="21" y="76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3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5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5"/>
                    <a:pt x="32" y="57"/>
                    <a:pt x="31" y="60"/>
                  </a:cubicBezTo>
                  <a:cubicBezTo>
                    <a:pt x="31" y="62"/>
                    <a:pt x="31" y="64"/>
                    <a:pt x="32" y="65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4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4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5"/>
                  </a:cubicBezTo>
                  <a:cubicBezTo>
                    <a:pt x="64" y="94"/>
                    <a:pt x="68" y="91"/>
                    <a:pt x="78" y="94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4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1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6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0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B05F741A-3D5C-961A-DB96-961C70C00E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1" y="2246"/>
              <a:ext cx="177" cy="155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3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8"/>
                    <a:pt x="125" y="0"/>
                    <a:pt x="102" y="0"/>
                  </a:cubicBezTo>
                  <a:cubicBezTo>
                    <a:pt x="90" y="0"/>
                    <a:pt x="79" y="5"/>
                    <a:pt x="72" y="13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53"/>
                    <a:pt x="5" y="64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4"/>
                    <a:pt x="144" y="53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8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8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8290859D-4EA4-7688-5022-D9115DE011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5" y="2413"/>
              <a:ext cx="75" cy="75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5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5 h 61"/>
                <a:gd name="T32" fmla="*/ 23 w 61"/>
                <a:gd name="T33" fmla="*/ 45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6 h 61"/>
                <a:gd name="T44" fmla="*/ 34 w 61"/>
                <a:gd name="T45" fmla="*/ 26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3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5"/>
                    <a:pt x="31" y="5"/>
                  </a:cubicBezTo>
                  <a:cubicBezTo>
                    <a:pt x="44" y="5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5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CC4AB704-0EC9-FCDC-6F87-E57DC600F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4" y="2538"/>
              <a:ext cx="115" cy="116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9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0 h 94"/>
                <a:gd name="T34" fmla="*/ 66 w 94"/>
                <a:gd name="T35" fmla="*/ 79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2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0"/>
                    <a:pt x="61" y="52"/>
                  </a:cubicBezTo>
                  <a:cubicBezTo>
                    <a:pt x="58" y="60"/>
                    <a:pt x="49" y="63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0"/>
                    <a:pt x="69" y="70"/>
                    <a:pt x="69" y="70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0"/>
                    <a:pt x="28" y="63"/>
                    <a:pt x="39" y="67"/>
                  </a:cubicBezTo>
                  <a:cubicBezTo>
                    <a:pt x="51" y="71"/>
                    <a:pt x="63" y="66"/>
                    <a:pt x="67" y="55"/>
                  </a:cubicBezTo>
                  <a:cubicBezTo>
                    <a:pt x="68" y="53"/>
                    <a:pt x="68" y="51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2"/>
                  </a:cubicBez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6B3B9D27-62AE-0979-8E3F-E83EB2B127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5" y="2015"/>
              <a:ext cx="65" cy="65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608F625C-F2EB-E54F-8F14-C81AF18003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" y="1925"/>
              <a:ext cx="119" cy="75"/>
            </a:xfrm>
            <a:custGeom>
              <a:avLst/>
              <a:gdLst>
                <a:gd name="T0" fmla="*/ 36 w 119"/>
                <a:gd name="T1" fmla="*/ 52 h 75"/>
                <a:gd name="T2" fmla="*/ 36 w 119"/>
                <a:gd name="T3" fmla="*/ 30 h 75"/>
                <a:gd name="T4" fmla="*/ 59 w 119"/>
                <a:gd name="T5" fmla="*/ 30 h 75"/>
                <a:gd name="T6" fmla="*/ 29 w 119"/>
                <a:gd name="T7" fmla="*/ 0 h 75"/>
                <a:gd name="T8" fmla="*/ 0 w 119"/>
                <a:gd name="T9" fmla="*/ 30 h 75"/>
                <a:gd name="T10" fmla="*/ 22 w 119"/>
                <a:gd name="T11" fmla="*/ 30 h 75"/>
                <a:gd name="T12" fmla="*/ 22 w 119"/>
                <a:gd name="T13" fmla="*/ 68 h 75"/>
                <a:gd name="T14" fmla="*/ 66 w 119"/>
                <a:gd name="T15" fmla="*/ 68 h 75"/>
                <a:gd name="T16" fmla="*/ 51 w 119"/>
                <a:gd name="T17" fmla="*/ 52 h 75"/>
                <a:gd name="T18" fmla="*/ 36 w 119"/>
                <a:gd name="T19" fmla="*/ 52 h 75"/>
                <a:gd name="T20" fmla="*/ 97 w 119"/>
                <a:gd name="T21" fmla="*/ 45 h 75"/>
                <a:gd name="T22" fmla="*/ 97 w 119"/>
                <a:gd name="T23" fmla="*/ 8 h 75"/>
                <a:gd name="T24" fmla="*/ 51 w 119"/>
                <a:gd name="T25" fmla="*/ 8 h 75"/>
                <a:gd name="T26" fmla="*/ 66 w 119"/>
                <a:gd name="T27" fmla="*/ 22 h 75"/>
                <a:gd name="T28" fmla="*/ 81 w 119"/>
                <a:gd name="T29" fmla="*/ 22 h 75"/>
                <a:gd name="T30" fmla="*/ 81 w 119"/>
                <a:gd name="T31" fmla="*/ 45 h 75"/>
                <a:gd name="T32" fmla="*/ 59 w 119"/>
                <a:gd name="T33" fmla="*/ 45 h 75"/>
                <a:gd name="T34" fmla="*/ 89 w 119"/>
                <a:gd name="T35" fmla="*/ 75 h 75"/>
                <a:gd name="T36" fmla="*/ 119 w 119"/>
                <a:gd name="T37" fmla="*/ 45 h 75"/>
                <a:gd name="T38" fmla="*/ 97 w 119"/>
                <a:gd name="T39" fmla="*/ 4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" h="75">
                  <a:moveTo>
                    <a:pt x="36" y="52"/>
                  </a:moveTo>
                  <a:lnTo>
                    <a:pt x="36" y="30"/>
                  </a:lnTo>
                  <a:lnTo>
                    <a:pt x="59" y="30"/>
                  </a:lnTo>
                  <a:lnTo>
                    <a:pt x="29" y="0"/>
                  </a:lnTo>
                  <a:lnTo>
                    <a:pt x="0" y="30"/>
                  </a:lnTo>
                  <a:lnTo>
                    <a:pt x="22" y="30"/>
                  </a:lnTo>
                  <a:lnTo>
                    <a:pt x="22" y="68"/>
                  </a:lnTo>
                  <a:lnTo>
                    <a:pt x="66" y="68"/>
                  </a:lnTo>
                  <a:lnTo>
                    <a:pt x="51" y="52"/>
                  </a:lnTo>
                  <a:lnTo>
                    <a:pt x="36" y="52"/>
                  </a:lnTo>
                  <a:close/>
                  <a:moveTo>
                    <a:pt x="97" y="45"/>
                  </a:moveTo>
                  <a:lnTo>
                    <a:pt x="97" y="8"/>
                  </a:lnTo>
                  <a:lnTo>
                    <a:pt x="51" y="8"/>
                  </a:lnTo>
                  <a:lnTo>
                    <a:pt x="66" y="22"/>
                  </a:lnTo>
                  <a:lnTo>
                    <a:pt x="81" y="22"/>
                  </a:lnTo>
                  <a:lnTo>
                    <a:pt x="81" y="45"/>
                  </a:lnTo>
                  <a:lnTo>
                    <a:pt x="59" y="45"/>
                  </a:lnTo>
                  <a:lnTo>
                    <a:pt x="89" y="75"/>
                  </a:lnTo>
                  <a:lnTo>
                    <a:pt x="119" y="45"/>
                  </a:lnTo>
                  <a:lnTo>
                    <a:pt x="97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B51059D0-2D9B-54BA-3A68-3466BBF675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1" y="1531"/>
              <a:ext cx="122" cy="123"/>
            </a:xfrm>
            <a:custGeom>
              <a:avLst/>
              <a:gdLst>
                <a:gd name="T0" fmla="*/ 96 w 100"/>
                <a:gd name="T1" fmla="*/ 85 h 100"/>
                <a:gd name="T2" fmla="*/ 73 w 100"/>
                <a:gd name="T3" fmla="*/ 65 h 100"/>
                <a:gd name="T4" fmla="*/ 66 w 100"/>
                <a:gd name="T5" fmla="*/ 61 h 100"/>
                <a:gd name="T6" fmla="*/ 74 w 100"/>
                <a:gd name="T7" fmla="*/ 37 h 100"/>
                <a:gd name="T8" fmla="*/ 37 w 100"/>
                <a:gd name="T9" fmla="*/ 0 h 100"/>
                <a:gd name="T10" fmla="*/ 0 w 100"/>
                <a:gd name="T11" fmla="*/ 37 h 100"/>
                <a:gd name="T12" fmla="*/ 37 w 100"/>
                <a:gd name="T13" fmla="*/ 75 h 100"/>
                <a:gd name="T14" fmla="*/ 61 w 100"/>
                <a:gd name="T15" fmla="*/ 66 h 100"/>
                <a:gd name="T16" fmla="*/ 64 w 100"/>
                <a:gd name="T17" fmla="*/ 73 h 100"/>
                <a:gd name="T18" fmla="*/ 84 w 100"/>
                <a:gd name="T19" fmla="*/ 96 h 100"/>
                <a:gd name="T20" fmla="*/ 97 w 100"/>
                <a:gd name="T21" fmla="*/ 97 h 100"/>
                <a:gd name="T22" fmla="*/ 96 w 100"/>
                <a:gd name="T23" fmla="*/ 85 h 100"/>
                <a:gd name="T24" fmla="*/ 37 w 100"/>
                <a:gd name="T25" fmla="*/ 62 h 100"/>
                <a:gd name="T26" fmla="*/ 12 w 100"/>
                <a:gd name="T27" fmla="*/ 37 h 100"/>
                <a:gd name="T28" fmla="*/ 37 w 100"/>
                <a:gd name="T29" fmla="*/ 12 h 100"/>
                <a:gd name="T30" fmla="*/ 62 w 100"/>
                <a:gd name="T31" fmla="*/ 37 h 100"/>
                <a:gd name="T32" fmla="*/ 37 w 100"/>
                <a:gd name="T33" fmla="*/ 6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0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1"/>
                  </a:cubicBezTo>
                  <a:cubicBezTo>
                    <a:pt x="71" y="55"/>
                    <a:pt x="74" y="46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0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3"/>
                    <a:pt x="23" y="12"/>
                    <a:pt x="37" y="12"/>
                  </a:cubicBezTo>
                  <a:cubicBezTo>
                    <a:pt x="51" y="12"/>
                    <a:pt x="62" y="23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FDC35A14-804E-E8FD-5172-5B0373037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" y="1516"/>
              <a:ext cx="152" cy="148"/>
            </a:xfrm>
            <a:custGeom>
              <a:avLst/>
              <a:gdLst>
                <a:gd name="T0" fmla="*/ 78 w 124"/>
                <a:gd name="T1" fmla="*/ 84 h 120"/>
                <a:gd name="T2" fmla="*/ 75 w 124"/>
                <a:gd name="T3" fmla="*/ 75 h 120"/>
                <a:gd name="T4" fmla="*/ 86 w 124"/>
                <a:gd name="T5" fmla="*/ 54 h 120"/>
                <a:gd name="T6" fmla="*/ 89 w 124"/>
                <a:gd name="T7" fmla="*/ 37 h 120"/>
                <a:gd name="T8" fmla="*/ 62 w 124"/>
                <a:gd name="T9" fmla="*/ 0 h 120"/>
                <a:gd name="T10" fmla="*/ 36 w 124"/>
                <a:gd name="T11" fmla="*/ 37 h 120"/>
                <a:gd name="T12" fmla="*/ 39 w 124"/>
                <a:gd name="T13" fmla="*/ 54 h 120"/>
                <a:gd name="T14" fmla="*/ 50 w 124"/>
                <a:gd name="T15" fmla="*/ 75 h 120"/>
                <a:gd name="T16" fmla="*/ 47 w 124"/>
                <a:gd name="T17" fmla="*/ 84 h 120"/>
                <a:gd name="T18" fmla="*/ 0 w 124"/>
                <a:gd name="T19" fmla="*/ 120 h 120"/>
                <a:gd name="T20" fmla="*/ 62 w 124"/>
                <a:gd name="T21" fmla="*/ 120 h 120"/>
                <a:gd name="T22" fmla="*/ 124 w 124"/>
                <a:gd name="T23" fmla="*/ 120 h 120"/>
                <a:gd name="T24" fmla="*/ 78 w 124"/>
                <a:gd name="T2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0">
                  <a:moveTo>
                    <a:pt x="78" y="84"/>
                  </a:moveTo>
                  <a:cubicBezTo>
                    <a:pt x="75" y="84"/>
                    <a:pt x="75" y="75"/>
                    <a:pt x="75" y="75"/>
                  </a:cubicBezTo>
                  <a:cubicBezTo>
                    <a:pt x="75" y="75"/>
                    <a:pt x="84" y="66"/>
                    <a:pt x="86" y="54"/>
                  </a:cubicBezTo>
                  <a:cubicBezTo>
                    <a:pt x="91" y="54"/>
                    <a:pt x="94" y="41"/>
                    <a:pt x="89" y="37"/>
                  </a:cubicBezTo>
                  <a:cubicBezTo>
                    <a:pt x="89" y="32"/>
                    <a:pt x="96" y="0"/>
                    <a:pt x="62" y="0"/>
                  </a:cubicBezTo>
                  <a:cubicBezTo>
                    <a:pt x="29" y="0"/>
                    <a:pt x="36" y="32"/>
                    <a:pt x="36" y="37"/>
                  </a:cubicBezTo>
                  <a:cubicBezTo>
                    <a:pt x="31" y="41"/>
                    <a:pt x="34" y="54"/>
                    <a:pt x="39" y="54"/>
                  </a:cubicBezTo>
                  <a:cubicBezTo>
                    <a:pt x="41" y="66"/>
                    <a:pt x="50" y="75"/>
                    <a:pt x="50" y="75"/>
                  </a:cubicBezTo>
                  <a:cubicBezTo>
                    <a:pt x="50" y="75"/>
                    <a:pt x="50" y="84"/>
                    <a:pt x="47" y="84"/>
                  </a:cubicBezTo>
                  <a:cubicBezTo>
                    <a:pt x="37" y="86"/>
                    <a:pt x="0" y="102"/>
                    <a:pt x="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2"/>
                    <a:pt x="88" y="86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87ED3A90-B81A-5B90-9714-BCE94BA765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64" y="2658"/>
              <a:ext cx="50" cy="81"/>
            </a:xfrm>
            <a:custGeom>
              <a:avLst/>
              <a:gdLst>
                <a:gd name="T0" fmla="*/ 21 w 41"/>
                <a:gd name="T1" fmla="*/ 0 h 66"/>
                <a:gd name="T2" fmla="*/ 0 w 41"/>
                <a:gd name="T3" fmla="*/ 21 h 66"/>
                <a:gd name="T4" fmla="*/ 21 w 41"/>
                <a:gd name="T5" fmla="*/ 66 h 66"/>
                <a:gd name="T6" fmla="*/ 41 w 41"/>
                <a:gd name="T7" fmla="*/ 21 h 66"/>
                <a:gd name="T8" fmla="*/ 21 w 41"/>
                <a:gd name="T9" fmla="*/ 0 h 66"/>
                <a:gd name="T10" fmla="*/ 21 w 41"/>
                <a:gd name="T11" fmla="*/ 34 h 66"/>
                <a:gd name="T12" fmla="*/ 8 w 41"/>
                <a:gd name="T13" fmla="*/ 21 h 66"/>
                <a:gd name="T14" fmla="*/ 21 w 41"/>
                <a:gd name="T15" fmla="*/ 8 h 66"/>
                <a:gd name="T16" fmla="*/ 33 w 41"/>
                <a:gd name="T17" fmla="*/ 21 h 66"/>
                <a:gd name="T18" fmla="*/ 21 w 41"/>
                <a:gd name="T19" fmla="*/ 34 h 66"/>
                <a:gd name="T20" fmla="*/ 13 w 41"/>
                <a:gd name="T21" fmla="*/ 21 h 66"/>
                <a:gd name="T22" fmla="*/ 21 w 41"/>
                <a:gd name="T23" fmla="*/ 29 h 66"/>
                <a:gd name="T24" fmla="*/ 29 w 41"/>
                <a:gd name="T25" fmla="*/ 21 h 66"/>
                <a:gd name="T26" fmla="*/ 21 w 41"/>
                <a:gd name="T27" fmla="*/ 13 h 66"/>
                <a:gd name="T28" fmla="*/ 13 w 41"/>
                <a:gd name="T29" fmla="*/ 2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6">
                  <a:moveTo>
                    <a:pt x="21" y="0"/>
                  </a:moveTo>
                  <a:cubicBezTo>
                    <a:pt x="9" y="0"/>
                    <a:pt x="0" y="10"/>
                    <a:pt x="0" y="21"/>
                  </a:cubicBezTo>
                  <a:cubicBezTo>
                    <a:pt x="0" y="42"/>
                    <a:pt x="21" y="66"/>
                    <a:pt x="21" y="66"/>
                  </a:cubicBezTo>
                  <a:cubicBezTo>
                    <a:pt x="21" y="66"/>
                    <a:pt x="41" y="42"/>
                    <a:pt x="41" y="21"/>
                  </a:cubicBezTo>
                  <a:cubicBezTo>
                    <a:pt x="41" y="10"/>
                    <a:pt x="32" y="0"/>
                    <a:pt x="21" y="0"/>
                  </a:cubicBezTo>
                  <a:close/>
                  <a:moveTo>
                    <a:pt x="21" y="34"/>
                  </a:moveTo>
                  <a:cubicBezTo>
                    <a:pt x="14" y="34"/>
                    <a:pt x="8" y="28"/>
                    <a:pt x="8" y="21"/>
                  </a:cubicBezTo>
                  <a:cubicBezTo>
                    <a:pt x="8" y="14"/>
                    <a:pt x="14" y="8"/>
                    <a:pt x="21" y="8"/>
                  </a:cubicBezTo>
                  <a:cubicBezTo>
                    <a:pt x="28" y="8"/>
                    <a:pt x="33" y="14"/>
                    <a:pt x="33" y="21"/>
                  </a:cubicBezTo>
                  <a:cubicBezTo>
                    <a:pt x="33" y="28"/>
                    <a:pt x="28" y="34"/>
                    <a:pt x="21" y="34"/>
                  </a:cubicBezTo>
                  <a:close/>
                  <a:moveTo>
                    <a:pt x="13" y="21"/>
                  </a:moveTo>
                  <a:cubicBezTo>
                    <a:pt x="13" y="25"/>
                    <a:pt x="16" y="29"/>
                    <a:pt x="21" y="29"/>
                  </a:cubicBezTo>
                  <a:cubicBezTo>
                    <a:pt x="25" y="29"/>
                    <a:pt x="29" y="25"/>
                    <a:pt x="29" y="21"/>
                  </a:cubicBezTo>
                  <a:cubicBezTo>
                    <a:pt x="29" y="17"/>
                    <a:pt x="25" y="13"/>
                    <a:pt x="21" y="13"/>
                  </a:cubicBezTo>
                  <a:cubicBezTo>
                    <a:pt x="16" y="13"/>
                    <a:pt x="13" y="17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CA2ECFDB-6FB7-7BE6-E913-1A05B12AE9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" y="2745"/>
              <a:ext cx="79" cy="105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3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0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7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0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7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7"/>
                    <a:pt x="8" y="57"/>
                    <a:pt x="8" y="5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80D5D46F-AC5E-E530-1715-813AE4A04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1" y="2019"/>
              <a:ext cx="106" cy="80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59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59 h 65"/>
                <a:gd name="T20" fmla="*/ 5 w 86"/>
                <a:gd name="T21" fmla="*/ 59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59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59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59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848CA71A-FCA9-A1EE-7A97-86CA42E974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4" y="1684"/>
              <a:ext cx="98" cy="99"/>
            </a:xfrm>
            <a:custGeom>
              <a:avLst/>
              <a:gdLst>
                <a:gd name="T0" fmla="*/ 0 w 98"/>
                <a:gd name="T1" fmla="*/ 99 h 99"/>
                <a:gd name="T2" fmla="*/ 49 w 98"/>
                <a:gd name="T3" fmla="*/ 99 h 99"/>
                <a:gd name="T4" fmla="*/ 49 w 98"/>
                <a:gd name="T5" fmla="*/ 0 h 99"/>
                <a:gd name="T6" fmla="*/ 0 w 98"/>
                <a:gd name="T7" fmla="*/ 0 h 99"/>
                <a:gd name="T8" fmla="*/ 0 w 98"/>
                <a:gd name="T9" fmla="*/ 99 h 99"/>
                <a:gd name="T10" fmla="*/ 31 w 98"/>
                <a:gd name="T11" fmla="*/ 13 h 99"/>
                <a:gd name="T12" fmla="*/ 43 w 98"/>
                <a:gd name="T13" fmla="*/ 13 h 99"/>
                <a:gd name="T14" fmla="*/ 43 w 98"/>
                <a:gd name="T15" fmla="*/ 25 h 99"/>
                <a:gd name="T16" fmla="*/ 31 w 98"/>
                <a:gd name="T17" fmla="*/ 25 h 99"/>
                <a:gd name="T18" fmla="*/ 31 w 98"/>
                <a:gd name="T19" fmla="*/ 13 h 99"/>
                <a:gd name="T20" fmla="*/ 31 w 98"/>
                <a:gd name="T21" fmla="*/ 37 h 99"/>
                <a:gd name="T22" fmla="*/ 43 w 98"/>
                <a:gd name="T23" fmla="*/ 37 h 99"/>
                <a:gd name="T24" fmla="*/ 43 w 98"/>
                <a:gd name="T25" fmla="*/ 50 h 99"/>
                <a:gd name="T26" fmla="*/ 31 w 98"/>
                <a:gd name="T27" fmla="*/ 50 h 99"/>
                <a:gd name="T28" fmla="*/ 31 w 98"/>
                <a:gd name="T29" fmla="*/ 37 h 99"/>
                <a:gd name="T30" fmla="*/ 31 w 98"/>
                <a:gd name="T31" fmla="*/ 62 h 99"/>
                <a:gd name="T32" fmla="*/ 43 w 98"/>
                <a:gd name="T33" fmla="*/ 62 h 99"/>
                <a:gd name="T34" fmla="*/ 43 w 98"/>
                <a:gd name="T35" fmla="*/ 74 h 99"/>
                <a:gd name="T36" fmla="*/ 31 w 98"/>
                <a:gd name="T37" fmla="*/ 74 h 99"/>
                <a:gd name="T38" fmla="*/ 31 w 98"/>
                <a:gd name="T39" fmla="*/ 62 h 99"/>
                <a:gd name="T40" fmla="*/ 6 w 98"/>
                <a:gd name="T41" fmla="*/ 13 h 99"/>
                <a:gd name="T42" fmla="*/ 18 w 98"/>
                <a:gd name="T43" fmla="*/ 13 h 99"/>
                <a:gd name="T44" fmla="*/ 18 w 98"/>
                <a:gd name="T45" fmla="*/ 25 h 99"/>
                <a:gd name="T46" fmla="*/ 6 w 98"/>
                <a:gd name="T47" fmla="*/ 25 h 99"/>
                <a:gd name="T48" fmla="*/ 6 w 98"/>
                <a:gd name="T49" fmla="*/ 13 h 99"/>
                <a:gd name="T50" fmla="*/ 6 w 98"/>
                <a:gd name="T51" fmla="*/ 37 h 99"/>
                <a:gd name="T52" fmla="*/ 18 w 98"/>
                <a:gd name="T53" fmla="*/ 37 h 99"/>
                <a:gd name="T54" fmla="*/ 18 w 98"/>
                <a:gd name="T55" fmla="*/ 50 h 99"/>
                <a:gd name="T56" fmla="*/ 6 w 98"/>
                <a:gd name="T57" fmla="*/ 50 h 99"/>
                <a:gd name="T58" fmla="*/ 6 w 98"/>
                <a:gd name="T59" fmla="*/ 37 h 99"/>
                <a:gd name="T60" fmla="*/ 6 w 98"/>
                <a:gd name="T61" fmla="*/ 62 h 99"/>
                <a:gd name="T62" fmla="*/ 18 w 98"/>
                <a:gd name="T63" fmla="*/ 62 h 99"/>
                <a:gd name="T64" fmla="*/ 18 w 98"/>
                <a:gd name="T65" fmla="*/ 74 h 99"/>
                <a:gd name="T66" fmla="*/ 6 w 98"/>
                <a:gd name="T67" fmla="*/ 74 h 99"/>
                <a:gd name="T68" fmla="*/ 6 w 98"/>
                <a:gd name="T69" fmla="*/ 62 h 99"/>
                <a:gd name="T70" fmla="*/ 55 w 98"/>
                <a:gd name="T71" fmla="*/ 31 h 99"/>
                <a:gd name="T72" fmla="*/ 98 w 98"/>
                <a:gd name="T73" fmla="*/ 31 h 99"/>
                <a:gd name="T74" fmla="*/ 98 w 98"/>
                <a:gd name="T75" fmla="*/ 37 h 99"/>
                <a:gd name="T76" fmla="*/ 55 w 98"/>
                <a:gd name="T77" fmla="*/ 37 h 99"/>
                <a:gd name="T78" fmla="*/ 55 w 98"/>
                <a:gd name="T79" fmla="*/ 31 h 99"/>
                <a:gd name="T80" fmla="*/ 55 w 98"/>
                <a:gd name="T81" fmla="*/ 99 h 99"/>
                <a:gd name="T82" fmla="*/ 68 w 98"/>
                <a:gd name="T83" fmla="*/ 99 h 99"/>
                <a:gd name="T84" fmla="*/ 68 w 98"/>
                <a:gd name="T85" fmla="*/ 74 h 99"/>
                <a:gd name="T86" fmla="*/ 86 w 98"/>
                <a:gd name="T87" fmla="*/ 74 h 99"/>
                <a:gd name="T88" fmla="*/ 86 w 98"/>
                <a:gd name="T89" fmla="*/ 99 h 99"/>
                <a:gd name="T90" fmla="*/ 98 w 98"/>
                <a:gd name="T91" fmla="*/ 99 h 99"/>
                <a:gd name="T92" fmla="*/ 98 w 98"/>
                <a:gd name="T93" fmla="*/ 43 h 99"/>
                <a:gd name="T94" fmla="*/ 55 w 98"/>
                <a:gd name="T95" fmla="*/ 43 h 99"/>
                <a:gd name="T96" fmla="*/ 55 w 98"/>
                <a:gd name="T9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99">
                  <a:moveTo>
                    <a:pt x="0" y="99"/>
                  </a:moveTo>
                  <a:lnTo>
                    <a:pt x="49" y="9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9"/>
                  </a:lnTo>
                  <a:close/>
                  <a:moveTo>
                    <a:pt x="31" y="13"/>
                  </a:moveTo>
                  <a:lnTo>
                    <a:pt x="43" y="13"/>
                  </a:lnTo>
                  <a:lnTo>
                    <a:pt x="43" y="25"/>
                  </a:lnTo>
                  <a:lnTo>
                    <a:pt x="31" y="25"/>
                  </a:lnTo>
                  <a:lnTo>
                    <a:pt x="31" y="13"/>
                  </a:lnTo>
                  <a:close/>
                  <a:moveTo>
                    <a:pt x="31" y="37"/>
                  </a:moveTo>
                  <a:lnTo>
                    <a:pt x="43" y="37"/>
                  </a:lnTo>
                  <a:lnTo>
                    <a:pt x="43" y="50"/>
                  </a:lnTo>
                  <a:lnTo>
                    <a:pt x="31" y="50"/>
                  </a:lnTo>
                  <a:lnTo>
                    <a:pt x="31" y="37"/>
                  </a:lnTo>
                  <a:close/>
                  <a:moveTo>
                    <a:pt x="31" y="62"/>
                  </a:moveTo>
                  <a:lnTo>
                    <a:pt x="43" y="62"/>
                  </a:lnTo>
                  <a:lnTo>
                    <a:pt x="43" y="74"/>
                  </a:lnTo>
                  <a:lnTo>
                    <a:pt x="31" y="74"/>
                  </a:lnTo>
                  <a:lnTo>
                    <a:pt x="31" y="62"/>
                  </a:lnTo>
                  <a:close/>
                  <a:moveTo>
                    <a:pt x="6" y="13"/>
                  </a:moveTo>
                  <a:lnTo>
                    <a:pt x="18" y="13"/>
                  </a:lnTo>
                  <a:lnTo>
                    <a:pt x="18" y="25"/>
                  </a:lnTo>
                  <a:lnTo>
                    <a:pt x="6" y="25"/>
                  </a:lnTo>
                  <a:lnTo>
                    <a:pt x="6" y="13"/>
                  </a:lnTo>
                  <a:close/>
                  <a:moveTo>
                    <a:pt x="6" y="37"/>
                  </a:moveTo>
                  <a:lnTo>
                    <a:pt x="18" y="37"/>
                  </a:lnTo>
                  <a:lnTo>
                    <a:pt x="18" y="50"/>
                  </a:lnTo>
                  <a:lnTo>
                    <a:pt x="6" y="50"/>
                  </a:lnTo>
                  <a:lnTo>
                    <a:pt x="6" y="37"/>
                  </a:lnTo>
                  <a:close/>
                  <a:moveTo>
                    <a:pt x="6" y="62"/>
                  </a:moveTo>
                  <a:lnTo>
                    <a:pt x="18" y="62"/>
                  </a:lnTo>
                  <a:lnTo>
                    <a:pt x="18" y="74"/>
                  </a:lnTo>
                  <a:lnTo>
                    <a:pt x="6" y="74"/>
                  </a:lnTo>
                  <a:lnTo>
                    <a:pt x="6" y="62"/>
                  </a:lnTo>
                  <a:close/>
                  <a:moveTo>
                    <a:pt x="55" y="31"/>
                  </a:moveTo>
                  <a:lnTo>
                    <a:pt x="98" y="31"/>
                  </a:lnTo>
                  <a:lnTo>
                    <a:pt x="98" y="37"/>
                  </a:lnTo>
                  <a:lnTo>
                    <a:pt x="55" y="37"/>
                  </a:lnTo>
                  <a:lnTo>
                    <a:pt x="55" y="31"/>
                  </a:lnTo>
                  <a:close/>
                  <a:moveTo>
                    <a:pt x="55" y="99"/>
                  </a:moveTo>
                  <a:lnTo>
                    <a:pt x="68" y="99"/>
                  </a:lnTo>
                  <a:lnTo>
                    <a:pt x="68" y="74"/>
                  </a:lnTo>
                  <a:lnTo>
                    <a:pt x="86" y="74"/>
                  </a:lnTo>
                  <a:lnTo>
                    <a:pt x="86" y="99"/>
                  </a:lnTo>
                  <a:lnTo>
                    <a:pt x="98" y="99"/>
                  </a:lnTo>
                  <a:lnTo>
                    <a:pt x="98" y="43"/>
                  </a:lnTo>
                  <a:lnTo>
                    <a:pt x="55" y="43"/>
                  </a:lnTo>
                  <a:lnTo>
                    <a:pt x="55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34D7BD6A-D551-DEF4-97C1-836C254F9D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" y="1805"/>
              <a:ext cx="105" cy="104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5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29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3 h 85"/>
                <a:gd name="T36" fmla="*/ 55 w 85"/>
                <a:gd name="T37" fmla="*/ 11 h 85"/>
                <a:gd name="T38" fmla="*/ 74 w 85"/>
                <a:gd name="T39" fmla="*/ 2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5"/>
                    <a:pt x="61" y="5"/>
                    <a:pt x="61" y="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29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8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3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7C16A625-2E00-F104-8129-631B20170A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0" y="1681"/>
              <a:ext cx="94" cy="94"/>
            </a:xfrm>
            <a:custGeom>
              <a:avLst/>
              <a:gdLst>
                <a:gd name="T0" fmla="*/ 53 w 77"/>
                <a:gd name="T1" fmla="*/ 29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29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7 h 77"/>
                <a:gd name="T22" fmla="*/ 72 w 77"/>
                <a:gd name="T23" fmla="*/ 57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7 h 77"/>
                <a:gd name="T30" fmla="*/ 32 w 77"/>
                <a:gd name="T31" fmla="*/ 17 h 77"/>
                <a:gd name="T32" fmla="*/ 1 w 77"/>
                <a:gd name="T33" fmla="*/ 47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7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29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29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7"/>
                  </a:moveTo>
                  <a:cubicBezTo>
                    <a:pt x="72" y="57"/>
                    <a:pt x="72" y="57"/>
                    <a:pt x="72" y="57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7"/>
                  </a:lnTo>
                  <a:close/>
                  <a:moveTo>
                    <a:pt x="32" y="17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1" y="45"/>
                    <a:pt x="0" y="41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7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7"/>
                    <a:pt x="7" y="61"/>
                    <a:pt x="4" y="54"/>
                  </a:cubicBez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25C9A0DE-99C9-D127-2BB8-2C7BC80A77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89" y="1791"/>
              <a:ext cx="88" cy="73"/>
            </a:xfrm>
            <a:custGeom>
              <a:avLst/>
              <a:gdLst>
                <a:gd name="T0" fmla="*/ 0 w 72"/>
                <a:gd name="T1" fmla="*/ 0 h 59"/>
                <a:gd name="T2" fmla="*/ 0 w 72"/>
                <a:gd name="T3" fmla="*/ 59 h 59"/>
                <a:gd name="T4" fmla="*/ 72 w 72"/>
                <a:gd name="T5" fmla="*/ 59 h 59"/>
                <a:gd name="T6" fmla="*/ 72 w 72"/>
                <a:gd name="T7" fmla="*/ 0 h 59"/>
                <a:gd name="T8" fmla="*/ 0 w 72"/>
                <a:gd name="T9" fmla="*/ 0 h 59"/>
                <a:gd name="T10" fmla="*/ 67 w 72"/>
                <a:gd name="T11" fmla="*/ 54 h 59"/>
                <a:gd name="T12" fmla="*/ 4 w 72"/>
                <a:gd name="T13" fmla="*/ 54 h 59"/>
                <a:gd name="T14" fmla="*/ 4 w 72"/>
                <a:gd name="T15" fmla="*/ 5 h 59"/>
                <a:gd name="T16" fmla="*/ 67 w 72"/>
                <a:gd name="T17" fmla="*/ 5 h 59"/>
                <a:gd name="T18" fmla="*/ 67 w 72"/>
                <a:gd name="T19" fmla="*/ 54 h 59"/>
                <a:gd name="T20" fmla="*/ 49 w 72"/>
                <a:gd name="T21" fmla="*/ 16 h 59"/>
                <a:gd name="T22" fmla="*/ 56 w 72"/>
                <a:gd name="T23" fmla="*/ 23 h 59"/>
                <a:gd name="T24" fmla="*/ 63 w 72"/>
                <a:gd name="T25" fmla="*/ 16 h 59"/>
                <a:gd name="T26" fmla="*/ 56 w 72"/>
                <a:gd name="T27" fmla="*/ 9 h 59"/>
                <a:gd name="T28" fmla="*/ 49 w 72"/>
                <a:gd name="T29" fmla="*/ 16 h 59"/>
                <a:gd name="T30" fmla="*/ 63 w 72"/>
                <a:gd name="T31" fmla="*/ 50 h 59"/>
                <a:gd name="T32" fmla="*/ 9 w 72"/>
                <a:gd name="T33" fmla="*/ 50 h 59"/>
                <a:gd name="T34" fmla="*/ 22 w 72"/>
                <a:gd name="T35" fmla="*/ 14 h 59"/>
                <a:gd name="T36" fmla="*/ 40 w 72"/>
                <a:gd name="T37" fmla="*/ 36 h 59"/>
                <a:gd name="T38" fmla="*/ 49 w 72"/>
                <a:gd name="T39" fmla="*/ 30 h 59"/>
                <a:gd name="T40" fmla="*/ 63 w 72"/>
                <a:gd name="T41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9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4"/>
                  </a:moveTo>
                  <a:cubicBezTo>
                    <a:pt x="4" y="54"/>
                    <a:pt x="4" y="54"/>
                    <a:pt x="4" y="5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7" y="5"/>
                    <a:pt x="67" y="5"/>
                    <a:pt x="67" y="5"/>
                  </a:cubicBezTo>
                  <a:lnTo>
                    <a:pt x="67" y="54"/>
                  </a:lnTo>
                  <a:close/>
                  <a:moveTo>
                    <a:pt x="49" y="16"/>
                  </a:moveTo>
                  <a:cubicBezTo>
                    <a:pt x="49" y="20"/>
                    <a:pt x="52" y="23"/>
                    <a:pt x="56" y="23"/>
                  </a:cubicBezTo>
                  <a:cubicBezTo>
                    <a:pt x="60" y="23"/>
                    <a:pt x="63" y="20"/>
                    <a:pt x="63" y="16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6"/>
                  </a:cubicBezTo>
                  <a:close/>
                  <a:moveTo>
                    <a:pt x="63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9" y="30"/>
                    <a:pt x="49" y="30"/>
                    <a:pt x="49" y="30"/>
                  </a:cubicBezTo>
                  <a:lnTo>
                    <a:pt x="63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FFF84E42-E072-57C6-EE74-1E9B1AE1DA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3" y="1891"/>
              <a:ext cx="93" cy="108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59"/>
                    <a:pt x="16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CCA34161-4B85-BB3B-CD67-4F2342F2DE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7" y="1521"/>
              <a:ext cx="127" cy="95"/>
            </a:xfrm>
            <a:custGeom>
              <a:avLst/>
              <a:gdLst>
                <a:gd name="T0" fmla="*/ 99 w 103"/>
                <a:gd name="T1" fmla="*/ 4 h 77"/>
                <a:gd name="T2" fmla="*/ 52 w 103"/>
                <a:gd name="T3" fmla="*/ 0 h 77"/>
                <a:gd name="T4" fmla="*/ 4 w 103"/>
                <a:gd name="T5" fmla="*/ 4 h 77"/>
                <a:gd name="T6" fmla="*/ 0 w 103"/>
                <a:gd name="T7" fmla="*/ 39 h 77"/>
                <a:gd name="T8" fmla="*/ 4 w 103"/>
                <a:gd name="T9" fmla="*/ 74 h 77"/>
                <a:gd name="T10" fmla="*/ 52 w 103"/>
                <a:gd name="T11" fmla="*/ 77 h 77"/>
                <a:gd name="T12" fmla="*/ 99 w 103"/>
                <a:gd name="T13" fmla="*/ 74 h 77"/>
                <a:gd name="T14" fmla="*/ 103 w 103"/>
                <a:gd name="T15" fmla="*/ 39 h 77"/>
                <a:gd name="T16" fmla="*/ 99 w 103"/>
                <a:gd name="T17" fmla="*/ 4 h 77"/>
                <a:gd name="T18" fmla="*/ 39 w 103"/>
                <a:gd name="T19" fmla="*/ 58 h 77"/>
                <a:gd name="T20" fmla="*/ 39 w 103"/>
                <a:gd name="T21" fmla="*/ 20 h 77"/>
                <a:gd name="T22" fmla="*/ 71 w 103"/>
                <a:gd name="T23" fmla="*/ 39 h 77"/>
                <a:gd name="T24" fmla="*/ 39 w 103"/>
                <a:gd name="T25" fmla="*/ 5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7">
                  <a:moveTo>
                    <a:pt x="99" y="4"/>
                  </a:moveTo>
                  <a:cubicBezTo>
                    <a:pt x="84" y="2"/>
                    <a:pt x="68" y="0"/>
                    <a:pt x="52" y="0"/>
                  </a:cubicBezTo>
                  <a:cubicBezTo>
                    <a:pt x="35" y="0"/>
                    <a:pt x="19" y="2"/>
                    <a:pt x="4" y="4"/>
                  </a:cubicBezTo>
                  <a:cubicBezTo>
                    <a:pt x="2" y="14"/>
                    <a:pt x="0" y="26"/>
                    <a:pt x="0" y="39"/>
                  </a:cubicBezTo>
                  <a:cubicBezTo>
                    <a:pt x="0" y="52"/>
                    <a:pt x="2" y="63"/>
                    <a:pt x="4" y="74"/>
                  </a:cubicBezTo>
                  <a:cubicBezTo>
                    <a:pt x="19" y="76"/>
                    <a:pt x="35" y="77"/>
                    <a:pt x="52" y="77"/>
                  </a:cubicBezTo>
                  <a:cubicBezTo>
                    <a:pt x="68" y="77"/>
                    <a:pt x="84" y="76"/>
                    <a:pt x="99" y="74"/>
                  </a:cubicBezTo>
                  <a:cubicBezTo>
                    <a:pt x="101" y="63"/>
                    <a:pt x="103" y="52"/>
                    <a:pt x="103" y="39"/>
                  </a:cubicBezTo>
                  <a:cubicBezTo>
                    <a:pt x="103" y="26"/>
                    <a:pt x="101" y="14"/>
                    <a:pt x="99" y="4"/>
                  </a:cubicBezTo>
                  <a:close/>
                  <a:moveTo>
                    <a:pt x="39" y="58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71" y="39"/>
                    <a:pt x="71" y="39"/>
                    <a:pt x="71" y="39"/>
                  </a:cubicBezTo>
                  <a:lnTo>
                    <a:pt x="3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58ADA697-BF26-956E-26EE-BFF8E71EBF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7" y="2130"/>
              <a:ext cx="142" cy="142"/>
            </a:xfrm>
            <a:custGeom>
              <a:avLst/>
              <a:gdLst>
                <a:gd name="T0" fmla="*/ 115 w 115"/>
                <a:gd name="T1" fmla="*/ 32 h 115"/>
                <a:gd name="T2" fmla="*/ 104 w 115"/>
                <a:gd name="T3" fmla="*/ 22 h 115"/>
                <a:gd name="T4" fmla="*/ 84 w 115"/>
                <a:gd name="T5" fmla="*/ 42 h 115"/>
                <a:gd name="T6" fmla="*/ 73 w 115"/>
                <a:gd name="T7" fmla="*/ 30 h 115"/>
                <a:gd name="T8" fmla="*/ 93 w 115"/>
                <a:gd name="T9" fmla="*/ 10 h 115"/>
                <a:gd name="T10" fmla="*/ 83 w 115"/>
                <a:gd name="T11" fmla="*/ 0 h 115"/>
                <a:gd name="T12" fmla="*/ 63 w 115"/>
                <a:gd name="T13" fmla="*/ 20 h 115"/>
                <a:gd name="T14" fmla="*/ 50 w 115"/>
                <a:gd name="T15" fmla="*/ 7 h 115"/>
                <a:gd name="T16" fmla="*/ 40 w 115"/>
                <a:gd name="T17" fmla="*/ 17 h 115"/>
                <a:gd name="T18" fmla="*/ 98 w 115"/>
                <a:gd name="T19" fmla="*/ 74 h 115"/>
                <a:gd name="T20" fmla="*/ 107 w 115"/>
                <a:gd name="T21" fmla="*/ 65 h 115"/>
                <a:gd name="T22" fmla="*/ 95 w 115"/>
                <a:gd name="T23" fmla="*/ 52 h 115"/>
                <a:gd name="T24" fmla="*/ 115 w 115"/>
                <a:gd name="T25" fmla="*/ 32 h 115"/>
                <a:gd name="T26" fmla="*/ 31 w 115"/>
                <a:gd name="T27" fmla="*/ 84 h 115"/>
                <a:gd name="T28" fmla="*/ 89 w 115"/>
                <a:gd name="T29" fmla="*/ 75 h 115"/>
                <a:gd name="T30" fmla="*/ 39 w 115"/>
                <a:gd name="T31" fmla="*/ 26 h 115"/>
                <a:gd name="T32" fmla="*/ 31 w 115"/>
                <a:gd name="T33" fmla="*/ 84 h 115"/>
                <a:gd name="T34" fmla="*/ 21 w 115"/>
                <a:gd name="T35" fmla="*/ 79 h 115"/>
                <a:gd name="T36" fmla="*/ 36 w 115"/>
                <a:gd name="T37" fmla="*/ 93 h 115"/>
                <a:gd name="T38" fmla="*/ 14 w 115"/>
                <a:gd name="T39" fmla="*/ 115 h 115"/>
                <a:gd name="T40" fmla="*/ 0 w 115"/>
                <a:gd name="T41" fmla="*/ 100 h 115"/>
                <a:gd name="T42" fmla="*/ 21 w 115"/>
                <a:gd name="T4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115">
                  <a:moveTo>
                    <a:pt x="115" y="32"/>
                  </a:moveTo>
                  <a:cubicBezTo>
                    <a:pt x="104" y="22"/>
                    <a:pt x="104" y="22"/>
                    <a:pt x="104" y="2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95" y="52"/>
                    <a:pt x="95" y="52"/>
                    <a:pt x="95" y="52"/>
                  </a:cubicBezTo>
                  <a:lnTo>
                    <a:pt x="115" y="32"/>
                  </a:lnTo>
                  <a:close/>
                  <a:moveTo>
                    <a:pt x="31" y="84"/>
                  </a:moveTo>
                  <a:cubicBezTo>
                    <a:pt x="49" y="102"/>
                    <a:pt x="74" y="88"/>
                    <a:pt x="89" y="75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41"/>
                    <a:pt x="12" y="65"/>
                    <a:pt x="31" y="84"/>
                  </a:cubicBezTo>
                  <a:close/>
                  <a:moveTo>
                    <a:pt x="21" y="79"/>
                  </a:moveTo>
                  <a:cubicBezTo>
                    <a:pt x="36" y="93"/>
                    <a:pt x="36" y="93"/>
                    <a:pt x="36" y="9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9DF95BD7-8E78-2323-6677-6AC2437158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4" y="2302"/>
              <a:ext cx="104" cy="121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5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8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5"/>
                    <a:pt x="43" y="85"/>
                  </a:cubicBezTo>
                  <a:cubicBezTo>
                    <a:pt x="34" y="85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8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2DE091EB-7456-9686-7B22-6E73779BD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2020"/>
              <a:ext cx="57" cy="98"/>
            </a:xfrm>
            <a:custGeom>
              <a:avLst/>
              <a:gdLst>
                <a:gd name="T0" fmla="*/ 0 w 57"/>
                <a:gd name="T1" fmla="*/ 98 h 98"/>
                <a:gd name="T2" fmla="*/ 0 w 57"/>
                <a:gd name="T3" fmla="*/ 0 h 98"/>
                <a:gd name="T4" fmla="*/ 16 w 57"/>
                <a:gd name="T5" fmla="*/ 0 h 98"/>
                <a:gd name="T6" fmla="*/ 16 w 57"/>
                <a:gd name="T7" fmla="*/ 44 h 98"/>
                <a:gd name="T8" fmla="*/ 57 w 57"/>
                <a:gd name="T9" fmla="*/ 4 h 98"/>
                <a:gd name="T10" fmla="*/ 57 w 57"/>
                <a:gd name="T11" fmla="*/ 93 h 98"/>
                <a:gd name="T12" fmla="*/ 16 w 57"/>
                <a:gd name="T13" fmla="*/ 53 h 98"/>
                <a:gd name="T14" fmla="*/ 16 w 57"/>
                <a:gd name="T15" fmla="*/ 98 h 98"/>
                <a:gd name="T16" fmla="*/ 0 w 57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8">
                  <a:moveTo>
                    <a:pt x="0" y="9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4"/>
                  </a:lnTo>
                  <a:lnTo>
                    <a:pt x="57" y="4"/>
                  </a:lnTo>
                  <a:lnTo>
                    <a:pt x="57" y="93"/>
                  </a:lnTo>
                  <a:lnTo>
                    <a:pt x="16" y="53"/>
                  </a:lnTo>
                  <a:lnTo>
                    <a:pt x="16" y="98"/>
                  </a:lnTo>
                  <a:lnTo>
                    <a:pt x="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B831CDC1-5EE5-928B-5EBC-A078630012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1" y="1640"/>
              <a:ext cx="108" cy="96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5 h 78"/>
                <a:gd name="T20" fmla="*/ 22 w 88"/>
                <a:gd name="T21" fmla="*/ 55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5 h 78"/>
                <a:gd name="T28" fmla="*/ 83 w 88"/>
                <a:gd name="T29" fmla="*/ 55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4 h 78"/>
                <a:gd name="T42" fmla="*/ 60 w 88"/>
                <a:gd name="T43" fmla="*/ 44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5"/>
                    <a:pt x="5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5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D53796CB-2A8F-A198-9CC6-FFA978F3A3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4" y="1756"/>
              <a:ext cx="94" cy="99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0 h 81"/>
                <a:gd name="T20" fmla="*/ 11 w 76"/>
                <a:gd name="T21" fmla="*/ 70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0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2 h 81"/>
                <a:gd name="T50" fmla="*/ 33 w 76"/>
                <a:gd name="T51" fmla="*/ 30 h 81"/>
                <a:gd name="T52" fmla="*/ 41 w 76"/>
                <a:gd name="T53" fmla="*/ 22 h 81"/>
                <a:gd name="T54" fmla="*/ 33 w 76"/>
                <a:gd name="T55" fmla="*/ 15 h 81"/>
                <a:gd name="T56" fmla="*/ 26 w 76"/>
                <a:gd name="T57" fmla="*/ 22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0"/>
                  </a:moveTo>
                  <a:cubicBezTo>
                    <a:pt x="11" y="70"/>
                    <a:pt x="11" y="70"/>
                    <a:pt x="11" y="7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0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2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2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2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26E880C6-5C24-AA89-4D26-A0F56AA4E4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58" y="1410"/>
              <a:ext cx="96" cy="96"/>
            </a:xfrm>
            <a:custGeom>
              <a:avLst/>
              <a:gdLst>
                <a:gd name="T0" fmla="*/ 50 w 96"/>
                <a:gd name="T1" fmla="*/ 0 h 96"/>
                <a:gd name="T2" fmla="*/ 42 w 96"/>
                <a:gd name="T3" fmla="*/ 9 h 96"/>
                <a:gd name="T4" fmla="*/ 50 w 96"/>
                <a:gd name="T5" fmla="*/ 18 h 96"/>
                <a:gd name="T6" fmla="*/ 29 w 96"/>
                <a:gd name="T7" fmla="*/ 42 h 96"/>
                <a:gd name="T8" fmla="*/ 8 w 96"/>
                <a:gd name="T9" fmla="*/ 42 h 96"/>
                <a:gd name="T10" fmla="*/ 26 w 96"/>
                <a:gd name="T11" fmla="*/ 58 h 96"/>
                <a:gd name="T12" fmla="*/ 0 w 96"/>
                <a:gd name="T13" fmla="*/ 93 h 96"/>
                <a:gd name="T14" fmla="*/ 0 w 96"/>
                <a:gd name="T15" fmla="*/ 96 h 96"/>
                <a:gd name="T16" fmla="*/ 4 w 96"/>
                <a:gd name="T17" fmla="*/ 96 h 96"/>
                <a:gd name="T18" fmla="*/ 37 w 96"/>
                <a:gd name="T19" fmla="*/ 71 h 96"/>
                <a:gd name="T20" fmla="*/ 54 w 96"/>
                <a:gd name="T21" fmla="*/ 86 h 96"/>
                <a:gd name="T22" fmla="*/ 54 w 96"/>
                <a:gd name="T23" fmla="*/ 66 h 96"/>
                <a:gd name="T24" fmla="*/ 77 w 96"/>
                <a:gd name="T25" fmla="*/ 45 h 96"/>
                <a:gd name="T26" fmla="*/ 86 w 96"/>
                <a:gd name="T27" fmla="*/ 55 h 96"/>
                <a:gd name="T28" fmla="*/ 96 w 96"/>
                <a:gd name="T29" fmla="*/ 45 h 96"/>
                <a:gd name="T30" fmla="*/ 50 w 96"/>
                <a:gd name="T31" fmla="*/ 0 h 96"/>
                <a:gd name="T32" fmla="*/ 42 w 96"/>
                <a:gd name="T33" fmla="*/ 51 h 96"/>
                <a:gd name="T34" fmla="*/ 36 w 96"/>
                <a:gd name="T35" fmla="*/ 45 h 96"/>
                <a:gd name="T36" fmla="*/ 56 w 96"/>
                <a:gd name="T37" fmla="*/ 24 h 96"/>
                <a:gd name="T38" fmla="*/ 63 w 96"/>
                <a:gd name="T39" fmla="*/ 30 h 96"/>
                <a:gd name="T40" fmla="*/ 42 w 96"/>
                <a:gd name="T4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6">
                  <a:moveTo>
                    <a:pt x="50" y="0"/>
                  </a:moveTo>
                  <a:lnTo>
                    <a:pt x="42" y="9"/>
                  </a:lnTo>
                  <a:lnTo>
                    <a:pt x="50" y="18"/>
                  </a:lnTo>
                  <a:lnTo>
                    <a:pt x="29" y="42"/>
                  </a:lnTo>
                  <a:lnTo>
                    <a:pt x="8" y="42"/>
                  </a:lnTo>
                  <a:lnTo>
                    <a:pt x="26" y="58"/>
                  </a:lnTo>
                  <a:lnTo>
                    <a:pt x="0" y="93"/>
                  </a:lnTo>
                  <a:lnTo>
                    <a:pt x="0" y="96"/>
                  </a:lnTo>
                  <a:lnTo>
                    <a:pt x="4" y="96"/>
                  </a:lnTo>
                  <a:lnTo>
                    <a:pt x="37" y="71"/>
                  </a:lnTo>
                  <a:lnTo>
                    <a:pt x="54" y="86"/>
                  </a:lnTo>
                  <a:lnTo>
                    <a:pt x="54" y="66"/>
                  </a:lnTo>
                  <a:lnTo>
                    <a:pt x="77" y="45"/>
                  </a:lnTo>
                  <a:lnTo>
                    <a:pt x="86" y="55"/>
                  </a:lnTo>
                  <a:lnTo>
                    <a:pt x="96" y="45"/>
                  </a:lnTo>
                  <a:lnTo>
                    <a:pt x="50" y="0"/>
                  </a:lnTo>
                  <a:close/>
                  <a:moveTo>
                    <a:pt x="42" y="51"/>
                  </a:moveTo>
                  <a:lnTo>
                    <a:pt x="36" y="45"/>
                  </a:lnTo>
                  <a:lnTo>
                    <a:pt x="56" y="24"/>
                  </a:lnTo>
                  <a:lnTo>
                    <a:pt x="63" y="30"/>
                  </a:lnTo>
                  <a:lnTo>
                    <a:pt x="4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9C9B9D82-8D03-118A-C856-F7C642CD9F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6" y="1145"/>
              <a:ext cx="95" cy="65"/>
            </a:xfrm>
            <a:custGeom>
              <a:avLst/>
              <a:gdLst>
                <a:gd name="T0" fmla="*/ 17 w 77"/>
                <a:gd name="T1" fmla="*/ 20 h 53"/>
                <a:gd name="T2" fmla="*/ 34 w 77"/>
                <a:gd name="T3" fmla="*/ 36 h 53"/>
                <a:gd name="T4" fmla="*/ 17 w 77"/>
                <a:gd name="T5" fmla="*/ 53 h 53"/>
                <a:gd name="T6" fmla="*/ 0 w 77"/>
                <a:gd name="T7" fmla="*/ 36 h 53"/>
                <a:gd name="T8" fmla="*/ 0 w 77"/>
                <a:gd name="T9" fmla="*/ 34 h 53"/>
                <a:gd name="T10" fmla="*/ 34 w 77"/>
                <a:gd name="T11" fmla="*/ 0 h 53"/>
                <a:gd name="T12" fmla="*/ 34 w 77"/>
                <a:gd name="T13" fmla="*/ 10 h 53"/>
                <a:gd name="T14" fmla="*/ 17 w 77"/>
                <a:gd name="T15" fmla="*/ 17 h 53"/>
                <a:gd name="T16" fmla="*/ 14 w 77"/>
                <a:gd name="T17" fmla="*/ 20 h 53"/>
                <a:gd name="T18" fmla="*/ 17 w 77"/>
                <a:gd name="T19" fmla="*/ 20 h 53"/>
                <a:gd name="T20" fmla="*/ 60 w 77"/>
                <a:gd name="T21" fmla="*/ 20 h 53"/>
                <a:gd name="T22" fmla="*/ 77 w 77"/>
                <a:gd name="T23" fmla="*/ 36 h 53"/>
                <a:gd name="T24" fmla="*/ 60 w 77"/>
                <a:gd name="T25" fmla="*/ 53 h 53"/>
                <a:gd name="T26" fmla="*/ 43 w 77"/>
                <a:gd name="T27" fmla="*/ 36 h 53"/>
                <a:gd name="T28" fmla="*/ 43 w 77"/>
                <a:gd name="T29" fmla="*/ 34 h 53"/>
                <a:gd name="T30" fmla="*/ 77 w 77"/>
                <a:gd name="T31" fmla="*/ 0 h 53"/>
                <a:gd name="T32" fmla="*/ 77 w 77"/>
                <a:gd name="T33" fmla="*/ 10 h 53"/>
                <a:gd name="T34" fmla="*/ 60 w 77"/>
                <a:gd name="T35" fmla="*/ 17 h 53"/>
                <a:gd name="T36" fmla="*/ 58 w 77"/>
                <a:gd name="T37" fmla="*/ 20 h 53"/>
                <a:gd name="T38" fmla="*/ 60 w 77"/>
                <a:gd name="T39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53">
                  <a:moveTo>
                    <a:pt x="17" y="20"/>
                  </a:moveTo>
                  <a:cubicBezTo>
                    <a:pt x="26" y="20"/>
                    <a:pt x="34" y="27"/>
                    <a:pt x="34" y="36"/>
                  </a:cubicBezTo>
                  <a:cubicBezTo>
                    <a:pt x="34" y="46"/>
                    <a:pt x="26" y="53"/>
                    <a:pt x="17" y="53"/>
                  </a:cubicBezTo>
                  <a:cubicBezTo>
                    <a:pt x="8" y="53"/>
                    <a:pt x="0" y="4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27" y="10"/>
                    <a:pt x="21" y="13"/>
                    <a:pt x="17" y="17"/>
                  </a:cubicBezTo>
                  <a:cubicBezTo>
                    <a:pt x="16" y="18"/>
                    <a:pt x="15" y="19"/>
                    <a:pt x="14" y="20"/>
                  </a:cubicBezTo>
                  <a:cubicBezTo>
                    <a:pt x="15" y="20"/>
                    <a:pt x="16" y="20"/>
                    <a:pt x="17" y="20"/>
                  </a:cubicBezTo>
                  <a:close/>
                  <a:moveTo>
                    <a:pt x="60" y="20"/>
                  </a:moveTo>
                  <a:cubicBezTo>
                    <a:pt x="70" y="20"/>
                    <a:pt x="77" y="27"/>
                    <a:pt x="77" y="36"/>
                  </a:cubicBezTo>
                  <a:cubicBezTo>
                    <a:pt x="77" y="46"/>
                    <a:pt x="70" y="53"/>
                    <a:pt x="60" y="53"/>
                  </a:cubicBezTo>
                  <a:cubicBezTo>
                    <a:pt x="51" y="53"/>
                    <a:pt x="43" y="46"/>
                    <a:pt x="43" y="36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16"/>
                    <a:pt x="58" y="0"/>
                    <a:pt x="77" y="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1" y="10"/>
                    <a:pt x="65" y="13"/>
                    <a:pt x="60" y="17"/>
                  </a:cubicBezTo>
                  <a:cubicBezTo>
                    <a:pt x="59" y="18"/>
                    <a:pt x="58" y="19"/>
                    <a:pt x="58" y="20"/>
                  </a:cubicBezTo>
                  <a:cubicBezTo>
                    <a:pt x="58" y="20"/>
                    <a:pt x="59" y="20"/>
                    <a:pt x="6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CA1E207C-7C28-0B8F-7751-0C2A8AF66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3" y="1306"/>
              <a:ext cx="147" cy="140"/>
            </a:xfrm>
            <a:custGeom>
              <a:avLst/>
              <a:gdLst>
                <a:gd name="T0" fmla="*/ 78 w 120"/>
                <a:gd name="T1" fmla="*/ 29 h 114"/>
                <a:gd name="T2" fmla="*/ 83 w 120"/>
                <a:gd name="T3" fmla="*/ 0 h 114"/>
                <a:gd name="T4" fmla="*/ 120 w 120"/>
                <a:gd name="T5" fmla="*/ 52 h 114"/>
                <a:gd name="T6" fmla="*/ 68 w 120"/>
                <a:gd name="T7" fmla="*/ 90 h 114"/>
                <a:gd name="T8" fmla="*/ 73 w 120"/>
                <a:gd name="T9" fmla="*/ 60 h 114"/>
                <a:gd name="T10" fmla="*/ 27 w 120"/>
                <a:gd name="T11" fmla="*/ 114 h 114"/>
                <a:gd name="T12" fmla="*/ 78 w 120"/>
                <a:gd name="T13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4">
                  <a:moveTo>
                    <a:pt x="78" y="29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21" y="51"/>
                    <a:pt x="18" y="88"/>
                    <a:pt x="27" y="114"/>
                  </a:cubicBezTo>
                  <a:cubicBezTo>
                    <a:pt x="0" y="73"/>
                    <a:pt x="16" y="18"/>
                    <a:pt x="7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4306A2E9-22EB-E849-6502-41E696AC6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" y="1219"/>
              <a:ext cx="92" cy="97"/>
            </a:xfrm>
            <a:custGeom>
              <a:avLst/>
              <a:gdLst>
                <a:gd name="T0" fmla="*/ 44 w 92"/>
                <a:gd name="T1" fmla="*/ 97 h 97"/>
                <a:gd name="T2" fmla="*/ 44 w 92"/>
                <a:gd name="T3" fmla="*/ 53 h 97"/>
                <a:gd name="T4" fmla="*/ 0 w 92"/>
                <a:gd name="T5" fmla="*/ 97 h 97"/>
                <a:gd name="T6" fmla="*/ 0 w 92"/>
                <a:gd name="T7" fmla="*/ 0 h 97"/>
                <a:gd name="T8" fmla="*/ 44 w 92"/>
                <a:gd name="T9" fmla="*/ 44 h 97"/>
                <a:gd name="T10" fmla="*/ 44 w 92"/>
                <a:gd name="T11" fmla="*/ 0 h 97"/>
                <a:gd name="T12" fmla="*/ 92 w 92"/>
                <a:gd name="T13" fmla="*/ 49 h 97"/>
                <a:gd name="T14" fmla="*/ 44 w 92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7">
                  <a:moveTo>
                    <a:pt x="44" y="97"/>
                  </a:moveTo>
                  <a:lnTo>
                    <a:pt x="44" y="53"/>
                  </a:lnTo>
                  <a:lnTo>
                    <a:pt x="0" y="97"/>
                  </a:lnTo>
                  <a:lnTo>
                    <a:pt x="0" y="0"/>
                  </a:lnTo>
                  <a:lnTo>
                    <a:pt x="44" y="44"/>
                  </a:lnTo>
                  <a:lnTo>
                    <a:pt x="44" y="0"/>
                  </a:lnTo>
                  <a:lnTo>
                    <a:pt x="92" y="49"/>
                  </a:lnTo>
                  <a:lnTo>
                    <a:pt x="4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id="{56D6825D-AAA1-F1BE-03C6-F9BF1EF70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" y="1881"/>
              <a:ext cx="117" cy="116"/>
            </a:xfrm>
            <a:custGeom>
              <a:avLst/>
              <a:gdLst>
                <a:gd name="T0" fmla="*/ 95 w 95"/>
                <a:gd name="T1" fmla="*/ 35 h 94"/>
                <a:gd name="T2" fmla="*/ 60 w 95"/>
                <a:gd name="T3" fmla="*/ 35 h 94"/>
                <a:gd name="T4" fmla="*/ 73 w 95"/>
                <a:gd name="T5" fmla="*/ 22 h 94"/>
                <a:gd name="T6" fmla="*/ 48 w 95"/>
                <a:gd name="T7" fmla="*/ 12 h 94"/>
                <a:gd name="T8" fmla="*/ 23 w 95"/>
                <a:gd name="T9" fmla="*/ 22 h 94"/>
                <a:gd name="T10" fmla="*/ 12 w 95"/>
                <a:gd name="T11" fmla="*/ 47 h 94"/>
                <a:gd name="T12" fmla="*/ 23 w 95"/>
                <a:gd name="T13" fmla="*/ 72 h 94"/>
                <a:gd name="T14" fmla="*/ 48 w 95"/>
                <a:gd name="T15" fmla="*/ 83 h 94"/>
                <a:gd name="T16" fmla="*/ 73 w 95"/>
                <a:gd name="T17" fmla="*/ 72 h 94"/>
                <a:gd name="T18" fmla="*/ 74 w 95"/>
                <a:gd name="T19" fmla="*/ 70 h 94"/>
                <a:gd name="T20" fmla="*/ 83 w 95"/>
                <a:gd name="T21" fmla="*/ 78 h 94"/>
                <a:gd name="T22" fmla="*/ 48 w 95"/>
                <a:gd name="T23" fmla="*/ 94 h 94"/>
                <a:gd name="T24" fmla="*/ 0 w 95"/>
                <a:gd name="T25" fmla="*/ 47 h 94"/>
                <a:gd name="T26" fmla="*/ 48 w 95"/>
                <a:gd name="T27" fmla="*/ 0 h 94"/>
                <a:gd name="T28" fmla="*/ 81 w 95"/>
                <a:gd name="T29" fmla="*/ 14 h 94"/>
                <a:gd name="T30" fmla="*/ 95 w 95"/>
                <a:gd name="T31" fmla="*/ 0 h 94"/>
                <a:gd name="T32" fmla="*/ 95 w 95"/>
                <a:gd name="T33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4">
                  <a:moveTo>
                    <a:pt x="95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6" y="15"/>
                    <a:pt x="57" y="12"/>
                    <a:pt x="48" y="12"/>
                  </a:cubicBezTo>
                  <a:cubicBezTo>
                    <a:pt x="38" y="12"/>
                    <a:pt x="29" y="15"/>
                    <a:pt x="23" y="22"/>
                  </a:cubicBezTo>
                  <a:cubicBezTo>
                    <a:pt x="16" y="29"/>
                    <a:pt x="12" y="38"/>
                    <a:pt x="12" y="47"/>
                  </a:cubicBezTo>
                  <a:cubicBezTo>
                    <a:pt x="12" y="57"/>
                    <a:pt x="16" y="65"/>
                    <a:pt x="23" y="72"/>
                  </a:cubicBezTo>
                  <a:cubicBezTo>
                    <a:pt x="29" y="79"/>
                    <a:pt x="38" y="83"/>
                    <a:pt x="48" y="83"/>
                  </a:cubicBezTo>
                  <a:cubicBezTo>
                    <a:pt x="57" y="83"/>
                    <a:pt x="66" y="79"/>
                    <a:pt x="73" y="72"/>
                  </a:cubicBezTo>
                  <a:cubicBezTo>
                    <a:pt x="73" y="72"/>
                    <a:pt x="74" y="71"/>
                    <a:pt x="74" y="70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75" y="88"/>
                    <a:pt x="62" y="94"/>
                    <a:pt x="48" y="94"/>
                  </a:cubicBezTo>
                  <a:cubicBezTo>
                    <a:pt x="22" y="94"/>
                    <a:pt x="0" y="73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1" y="0"/>
                    <a:pt x="73" y="5"/>
                    <a:pt x="81" y="14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4" name="Freeform 72">
              <a:extLst>
                <a:ext uri="{FF2B5EF4-FFF2-40B4-BE49-F238E27FC236}">
                  <a16:creationId xmlns:a16="http://schemas.microsoft.com/office/drawing/2014/main" id="{23E662AB-6403-711C-E307-A5AAD5C5F3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7" y="1496"/>
              <a:ext cx="128" cy="128"/>
            </a:xfrm>
            <a:custGeom>
              <a:avLst/>
              <a:gdLst>
                <a:gd name="T0" fmla="*/ 86 w 104"/>
                <a:gd name="T1" fmla="*/ 0 h 104"/>
                <a:gd name="T2" fmla="*/ 17 w 104"/>
                <a:gd name="T3" fmla="*/ 0 h 104"/>
                <a:gd name="T4" fmla="*/ 0 w 104"/>
                <a:gd name="T5" fmla="*/ 18 h 104"/>
                <a:gd name="T6" fmla="*/ 0 w 104"/>
                <a:gd name="T7" fmla="*/ 87 h 104"/>
                <a:gd name="T8" fmla="*/ 17 w 104"/>
                <a:gd name="T9" fmla="*/ 104 h 104"/>
                <a:gd name="T10" fmla="*/ 86 w 104"/>
                <a:gd name="T11" fmla="*/ 104 h 104"/>
                <a:gd name="T12" fmla="*/ 104 w 104"/>
                <a:gd name="T13" fmla="*/ 87 h 104"/>
                <a:gd name="T14" fmla="*/ 104 w 104"/>
                <a:gd name="T15" fmla="*/ 18 h 104"/>
                <a:gd name="T16" fmla="*/ 86 w 104"/>
                <a:gd name="T17" fmla="*/ 0 h 104"/>
                <a:gd name="T18" fmla="*/ 28 w 104"/>
                <a:gd name="T19" fmla="*/ 85 h 104"/>
                <a:gd name="T20" fmla="*/ 19 w 104"/>
                <a:gd name="T21" fmla="*/ 76 h 104"/>
                <a:gd name="T22" fmla="*/ 28 w 104"/>
                <a:gd name="T23" fmla="*/ 67 h 104"/>
                <a:gd name="T24" fmla="*/ 37 w 104"/>
                <a:gd name="T25" fmla="*/ 76 h 104"/>
                <a:gd name="T26" fmla="*/ 28 w 104"/>
                <a:gd name="T27" fmla="*/ 85 h 104"/>
                <a:gd name="T28" fmla="*/ 50 w 104"/>
                <a:gd name="T29" fmla="*/ 85 h 104"/>
                <a:gd name="T30" fmla="*/ 41 w 104"/>
                <a:gd name="T31" fmla="*/ 63 h 104"/>
                <a:gd name="T32" fmla="*/ 19 w 104"/>
                <a:gd name="T33" fmla="*/ 54 h 104"/>
                <a:gd name="T34" fmla="*/ 19 w 104"/>
                <a:gd name="T35" fmla="*/ 41 h 104"/>
                <a:gd name="T36" fmla="*/ 63 w 104"/>
                <a:gd name="T37" fmla="*/ 85 h 104"/>
                <a:gd name="T38" fmla="*/ 50 w 104"/>
                <a:gd name="T39" fmla="*/ 85 h 104"/>
                <a:gd name="T40" fmla="*/ 73 w 104"/>
                <a:gd name="T41" fmla="*/ 85 h 104"/>
                <a:gd name="T42" fmla="*/ 19 w 104"/>
                <a:gd name="T43" fmla="*/ 31 h 104"/>
                <a:gd name="T44" fmla="*/ 19 w 104"/>
                <a:gd name="T45" fmla="*/ 18 h 104"/>
                <a:gd name="T46" fmla="*/ 86 w 104"/>
                <a:gd name="T47" fmla="*/ 85 h 104"/>
                <a:gd name="T48" fmla="*/ 73 w 104"/>
                <a:gd name="T49" fmla="*/ 8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4">
                  <a:moveTo>
                    <a:pt x="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7" y="104"/>
                    <a:pt x="17" y="104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96" y="104"/>
                    <a:pt x="104" y="97"/>
                    <a:pt x="104" y="8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8"/>
                    <a:pt x="96" y="0"/>
                    <a:pt x="86" y="0"/>
                  </a:cubicBezTo>
                  <a:close/>
                  <a:moveTo>
                    <a:pt x="28" y="85"/>
                  </a:moveTo>
                  <a:cubicBezTo>
                    <a:pt x="23" y="85"/>
                    <a:pt x="19" y="81"/>
                    <a:pt x="19" y="76"/>
                  </a:cubicBezTo>
                  <a:cubicBezTo>
                    <a:pt x="19" y="71"/>
                    <a:pt x="23" y="67"/>
                    <a:pt x="28" y="67"/>
                  </a:cubicBezTo>
                  <a:cubicBezTo>
                    <a:pt x="33" y="67"/>
                    <a:pt x="37" y="71"/>
                    <a:pt x="37" y="76"/>
                  </a:cubicBezTo>
                  <a:cubicBezTo>
                    <a:pt x="37" y="81"/>
                    <a:pt x="33" y="85"/>
                    <a:pt x="28" y="85"/>
                  </a:cubicBezTo>
                  <a:close/>
                  <a:moveTo>
                    <a:pt x="50" y="85"/>
                  </a:moveTo>
                  <a:cubicBezTo>
                    <a:pt x="50" y="77"/>
                    <a:pt x="47" y="69"/>
                    <a:pt x="41" y="63"/>
                  </a:cubicBezTo>
                  <a:cubicBezTo>
                    <a:pt x="35" y="57"/>
                    <a:pt x="27" y="54"/>
                    <a:pt x="19" y="5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63" y="61"/>
                    <a:pt x="63" y="85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73" y="85"/>
                  </a:moveTo>
                  <a:cubicBezTo>
                    <a:pt x="73" y="55"/>
                    <a:pt x="49" y="31"/>
                    <a:pt x="19" y="3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6" y="18"/>
                    <a:pt x="86" y="48"/>
                    <a:pt x="86" y="85"/>
                  </a:cubicBezTo>
                  <a:cubicBezTo>
                    <a:pt x="73" y="85"/>
                    <a:pt x="73" y="85"/>
                    <a:pt x="7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id="{41418FAB-B2B0-3DCB-8FD6-55B99C1F8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6" y="1995"/>
              <a:ext cx="118" cy="126"/>
            </a:xfrm>
            <a:custGeom>
              <a:avLst/>
              <a:gdLst>
                <a:gd name="T0" fmla="*/ 41 w 96"/>
                <a:gd name="T1" fmla="*/ 7 h 102"/>
                <a:gd name="T2" fmla="*/ 42 w 96"/>
                <a:gd name="T3" fmla="*/ 3 h 102"/>
                <a:gd name="T4" fmla="*/ 36 w 96"/>
                <a:gd name="T5" fmla="*/ 1 h 102"/>
                <a:gd name="T6" fmla="*/ 35 w 96"/>
                <a:gd name="T7" fmla="*/ 8 h 102"/>
                <a:gd name="T8" fmla="*/ 0 w 96"/>
                <a:gd name="T9" fmla="*/ 54 h 102"/>
                <a:gd name="T10" fmla="*/ 96 w 96"/>
                <a:gd name="T11" fmla="*/ 54 h 102"/>
                <a:gd name="T12" fmla="*/ 33 w 96"/>
                <a:gd name="T13" fmla="*/ 5 h 102"/>
                <a:gd name="T14" fmla="*/ 38 w 96"/>
                <a:gd name="T15" fmla="*/ 2 h 102"/>
                <a:gd name="T16" fmla="*/ 40 w 96"/>
                <a:gd name="T17" fmla="*/ 6 h 102"/>
                <a:gd name="T18" fmla="*/ 35 w 96"/>
                <a:gd name="T19" fmla="*/ 7 h 102"/>
                <a:gd name="T20" fmla="*/ 73 w 96"/>
                <a:gd name="T21" fmla="*/ 80 h 102"/>
                <a:gd name="T22" fmla="*/ 54 w 96"/>
                <a:gd name="T23" fmla="*/ 82 h 102"/>
                <a:gd name="T24" fmla="*/ 48 w 96"/>
                <a:gd name="T25" fmla="*/ 91 h 102"/>
                <a:gd name="T26" fmla="*/ 13 w 96"/>
                <a:gd name="T27" fmla="*/ 65 h 102"/>
                <a:gd name="T28" fmla="*/ 12 w 96"/>
                <a:gd name="T29" fmla="*/ 59 h 102"/>
                <a:gd name="T30" fmla="*/ 22 w 96"/>
                <a:gd name="T31" fmla="*/ 29 h 102"/>
                <a:gd name="T32" fmla="*/ 42 w 96"/>
                <a:gd name="T33" fmla="*/ 27 h 102"/>
                <a:gd name="T34" fmla="*/ 48 w 96"/>
                <a:gd name="T35" fmla="*/ 18 h 102"/>
                <a:gd name="T36" fmla="*/ 83 w 96"/>
                <a:gd name="T37" fmla="*/ 44 h 102"/>
                <a:gd name="T38" fmla="*/ 84 w 96"/>
                <a:gd name="T39" fmla="*/ 50 h 102"/>
                <a:gd name="T40" fmla="*/ 73 w 96"/>
                <a:gd name="T41" fmla="*/ 80 h 102"/>
                <a:gd name="T42" fmla="*/ 53 w 96"/>
                <a:gd name="T43" fmla="*/ 45 h 102"/>
                <a:gd name="T44" fmla="*/ 43 w 96"/>
                <a:gd name="T45" fmla="*/ 33 h 102"/>
                <a:gd name="T46" fmla="*/ 40 w 96"/>
                <a:gd name="T47" fmla="*/ 47 h 102"/>
                <a:gd name="T48" fmla="*/ 38 w 96"/>
                <a:gd name="T49" fmla="*/ 50 h 102"/>
                <a:gd name="T50" fmla="*/ 26 w 96"/>
                <a:gd name="T51" fmla="*/ 59 h 102"/>
                <a:gd name="T52" fmla="*/ 38 w 96"/>
                <a:gd name="T53" fmla="*/ 60 h 102"/>
                <a:gd name="T54" fmla="*/ 43 w 96"/>
                <a:gd name="T55" fmla="*/ 64 h 102"/>
                <a:gd name="T56" fmla="*/ 53 w 96"/>
                <a:gd name="T57" fmla="*/ 76 h 102"/>
                <a:gd name="T58" fmla="*/ 56 w 96"/>
                <a:gd name="T59" fmla="*/ 62 h 102"/>
                <a:gd name="T60" fmla="*/ 58 w 96"/>
                <a:gd name="T61" fmla="*/ 59 h 102"/>
                <a:gd name="T62" fmla="*/ 70 w 96"/>
                <a:gd name="T63" fmla="*/ 50 h 102"/>
                <a:gd name="T64" fmla="*/ 58 w 96"/>
                <a:gd name="T65" fmla="*/ 49 h 102"/>
                <a:gd name="T66" fmla="*/ 48 w 96"/>
                <a:gd name="T67" fmla="*/ 45 h 102"/>
                <a:gd name="T68" fmla="*/ 48 w 96"/>
                <a:gd name="T69" fmla="*/ 45 h 102"/>
                <a:gd name="T70" fmla="*/ 48 w 96"/>
                <a:gd name="T71" fmla="*/ 45 h 102"/>
                <a:gd name="T72" fmla="*/ 49 w 96"/>
                <a:gd name="T73" fmla="*/ 45 h 102"/>
                <a:gd name="T74" fmla="*/ 52 w 96"/>
                <a:gd name="T75" fmla="*/ 46 h 102"/>
                <a:gd name="T76" fmla="*/ 39 w 96"/>
                <a:gd name="T77" fmla="*/ 58 h 102"/>
                <a:gd name="T78" fmla="*/ 46 w 96"/>
                <a:gd name="T79" fmla="*/ 45 h 102"/>
                <a:gd name="T80" fmla="*/ 53 w 96"/>
                <a:gd name="T81" fmla="*/ 63 h 102"/>
                <a:gd name="T82" fmla="*/ 50 w 96"/>
                <a:gd name="T83" fmla="*/ 64 h 102"/>
                <a:gd name="T84" fmla="*/ 47 w 96"/>
                <a:gd name="T85" fmla="*/ 64 h 102"/>
                <a:gd name="T86" fmla="*/ 47 w 96"/>
                <a:gd name="T87" fmla="*/ 64 h 102"/>
                <a:gd name="T88" fmla="*/ 51 w 96"/>
                <a:gd name="T89" fmla="*/ 58 h 102"/>
                <a:gd name="T90" fmla="*/ 57 w 96"/>
                <a:gd name="T91" fmla="*/ 5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2">
                  <a:moveTo>
                    <a:pt x="48" y="7"/>
                  </a:moveTo>
                  <a:cubicBezTo>
                    <a:pt x="46" y="7"/>
                    <a:pt x="43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6"/>
                    <a:pt x="43" y="5"/>
                    <a:pt x="42" y="3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37" y="0"/>
                    <a:pt x="37" y="0"/>
                    <a:pt x="36" y="1"/>
                  </a:cubicBezTo>
                  <a:cubicBezTo>
                    <a:pt x="33" y="1"/>
                    <a:pt x="31" y="3"/>
                    <a:pt x="32" y="6"/>
                  </a:cubicBezTo>
                  <a:cubicBezTo>
                    <a:pt x="32" y="7"/>
                    <a:pt x="33" y="8"/>
                    <a:pt x="35" y="8"/>
                  </a:cubicBezTo>
                  <a:cubicBezTo>
                    <a:pt x="35" y="8"/>
                    <a:pt x="35" y="8"/>
                    <a:pt x="35" y="9"/>
                  </a:cubicBezTo>
                  <a:cubicBezTo>
                    <a:pt x="15" y="14"/>
                    <a:pt x="0" y="33"/>
                    <a:pt x="0" y="54"/>
                  </a:cubicBezTo>
                  <a:cubicBezTo>
                    <a:pt x="0" y="81"/>
                    <a:pt x="22" y="102"/>
                    <a:pt x="48" y="102"/>
                  </a:cubicBezTo>
                  <a:cubicBezTo>
                    <a:pt x="74" y="102"/>
                    <a:pt x="96" y="81"/>
                    <a:pt x="96" y="54"/>
                  </a:cubicBezTo>
                  <a:cubicBezTo>
                    <a:pt x="96" y="28"/>
                    <a:pt x="74" y="7"/>
                    <a:pt x="48" y="7"/>
                  </a:cubicBezTo>
                  <a:close/>
                  <a:moveTo>
                    <a:pt x="33" y="5"/>
                  </a:moveTo>
                  <a:cubicBezTo>
                    <a:pt x="33" y="4"/>
                    <a:pt x="35" y="3"/>
                    <a:pt x="37" y="2"/>
                  </a:cubicBezTo>
                  <a:cubicBezTo>
                    <a:pt x="37" y="2"/>
                    <a:pt x="37" y="2"/>
                    <a:pt x="38" y="2"/>
                  </a:cubicBezTo>
                  <a:cubicBezTo>
                    <a:pt x="39" y="2"/>
                    <a:pt x="41" y="3"/>
                    <a:pt x="41" y="4"/>
                  </a:cubicBezTo>
                  <a:cubicBezTo>
                    <a:pt x="41" y="4"/>
                    <a:pt x="41" y="5"/>
                    <a:pt x="40" y="6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6" y="5"/>
                    <a:pt x="36" y="6"/>
                    <a:pt x="35" y="7"/>
                  </a:cubicBezTo>
                  <a:cubicBezTo>
                    <a:pt x="34" y="7"/>
                    <a:pt x="33" y="6"/>
                    <a:pt x="33" y="5"/>
                  </a:cubicBezTo>
                  <a:close/>
                  <a:moveTo>
                    <a:pt x="73" y="80"/>
                  </a:moveTo>
                  <a:cubicBezTo>
                    <a:pt x="69" y="84"/>
                    <a:pt x="64" y="88"/>
                    <a:pt x="58" y="89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1" y="91"/>
                    <a:pt x="50" y="91"/>
                    <a:pt x="48" y="91"/>
                  </a:cubicBezTo>
                  <a:cubicBezTo>
                    <a:pt x="38" y="91"/>
                    <a:pt x="29" y="87"/>
                    <a:pt x="22" y="80"/>
                  </a:cubicBezTo>
                  <a:cubicBezTo>
                    <a:pt x="18" y="76"/>
                    <a:pt x="15" y="70"/>
                    <a:pt x="13" y="65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8"/>
                    <a:pt x="12" y="56"/>
                    <a:pt x="12" y="54"/>
                  </a:cubicBezTo>
                  <a:cubicBezTo>
                    <a:pt x="12" y="45"/>
                    <a:pt x="15" y="36"/>
                    <a:pt x="22" y="29"/>
                  </a:cubicBezTo>
                  <a:cubicBezTo>
                    <a:pt x="27" y="24"/>
                    <a:pt x="32" y="21"/>
                    <a:pt x="38" y="20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5" y="18"/>
                    <a:pt x="46" y="18"/>
                    <a:pt x="48" y="18"/>
                  </a:cubicBezTo>
                  <a:cubicBezTo>
                    <a:pt x="58" y="18"/>
                    <a:pt x="67" y="22"/>
                    <a:pt x="73" y="29"/>
                  </a:cubicBezTo>
                  <a:cubicBezTo>
                    <a:pt x="78" y="33"/>
                    <a:pt x="81" y="39"/>
                    <a:pt x="83" y="44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4" y="53"/>
                    <a:pt x="84" y="54"/>
                  </a:cubicBezTo>
                  <a:cubicBezTo>
                    <a:pt x="84" y="64"/>
                    <a:pt x="80" y="73"/>
                    <a:pt x="73" y="80"/>
                  </a:cubicBezTo>
                  <a:close/>
                  <a:moveTo>
                    <a:pt x="73" y="30"/>
                  </a:moveTo>
                  <a:cubicBezTo>
                    <a:pt x="53" y="45"/>
                    <a:pt x="53" y="45"/>
                    <a:pt x="53" y="45"/>
                  </a:cubicBezTo>
                  <a:cubicBezTo>
                    <a:pt x="52" y="44"/>
                    <a:pt x="50" y="43"/>
                    <a:pt x="48" y="4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5"/>
                    <a:pt x="40" y="46"/>
                    <a:pt x="40" y="47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7" y="51"/>
                    <a:pt x="37" y="53"/>
                    <a:pt x="37" y="54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60"/>
                    <a:pt x="38" y="60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4" y="65"/>
                    <a:pt x="46" y="66"/>
                    <a:pt x="47" y="6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4"/>
                    <a:pt x="55" y="63"/>
                    <a:pt x="56" y="6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9" y="58"/>
                    <a:pt x="59" y="56"/>
                    <a:pt x="59" y="55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49"/>
                    <a:pt x="58" y="49"/>
                    <a:pt x="58" y="49"/>
                  </a:cubicBezTo>
                  <a:lnTo>
                    <a:pt x="73" y="30"/>
                  </a:lnTo>
                  <a:close/>
                  <a:moveTo>
                    <a:pt x="48" y="45"/>
                  </a:move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46" y="45"/>
                  </a:moveTo>
                  <a:cubicBezTo>
                    <a:pt x="47" y="45"/>
                    <a:pt x="47" y="45"/>
                    <a:pt x="48" y="45"/>
                  </a:cubicBezTo>
                  <a:cubicBezTo>
                    <a:pt x="48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0" y="45"/>
                    <a:pt x="51" y="45"/>
                    <a:pt x="52" y="46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7" y="51"/>
                    <a:pt x="41" y="46"/>
                    <a:pt x="46" y="45"/>
                  </a:cubicBezTo>
                  <a:close/>
                  <a:moveTo>
                    <a:pt x="53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1" y="64"/>
                    <a:pt x="50" y="64"/>
                  </a:cubicBezTo>
                  <a:cubicBezTo>
                    <a:pt x="49" y="64"/>
                    <a:pt x="49" y="64"/>
                    <a:pt x="48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4"/>
                    <a:pt x="45" y="64"/>
                    <a:pt x="44" y="63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1"/>
                    <a:pt x="57" y="52"/>
                    <a:pt x="57" y="52"/>
                  </a:cubicBezTo>
                  <a:cubicBezTo>
                    <a:pt x="58" y="57"/>
                    <a:pt x="56" y="61"/>
                    <a:pt x="53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id="{142EE630-F1D4-3D96-F43B-1C8E9E426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" y="1650"/>
              <a:ext cx="131" cy="132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8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5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4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89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7" name="Freeform 75">
              <a:extLst>
                <a:ext uri="{FF2B5EF4-FFF2-40B4-BE49-F238E27FC236}">
                  <a16:creationId xmlns:a16="http://schemas.microsoft.com/office/drawing/2014/main" id="{F9BC46A2-74E4-1D6E-7078-62CF84D69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3" y="1342"/>
              <a:ext cx="125" cy="135"/>
            </a:xfrm>
            <a:custGeom>
              <a:avLst/>
              <a:gdLst>
                <a:gd name="T0" fmla="*/ 13 w 102"/>
                <a:gd name="T1" fmla="*/ 99 h 110"/>
                <a:gd name="T2" fmla="*/ 24 w 102"/>
                <a:gd name="T3" fmla="*/ 110 h 110"/>
                <a:gd name="T4" fmla="*/ 34 w 102"/>
                <a:gd name="T5" fmla="*/ 99 h 110"/>
                <a:gd name="T6" fmla="*/ 34 w 102"/>
                <a:gd name="T7" fmla="*/ 99 h 110"/>
                <a:gd name="T8" fmla="*/ 24 w 102"/>
                <a:gd name="T9" fmla="*/ 89 h 110"/>
                <a:gd name="T10" fmla="*/ 13 w 102"/>
                <a:gd name="T11" fmla="*/ 99 h 110"/>
                <a:gd name="T12" fmla="*/ 82 w 102"/>
                <a:gd name="T13" fmla="*/ 99 h 110"/>
                <a:gd name="T14" fmla="*/ 92 w 102"/>
                <a:gd name="T15" fmla="*/ 110 h 110"/>
                <a:gd name="T16" fmla="*/ 102 w 102"/>
                <a:gd name="T17" fmla="*/ 99 h 110"/>
                <a:gd name="T18" fmla="*/ 102 w 102"/>
                <a:gd name="T19" fmla="*/ 99 h 110"/>
                <a:gd name="T20" fmla="*/ 92 w 102"/>
                <a:gd name="T21" fmla="*/ 89 h 110"/>
                <a:gd name="T22" fmla="*/ 82 w 102"/>
                <a:gd name="T23" fmla="*/ 99 h 110"/>
                <a:gd name="T24" fmla="*/ 102 w 102"/>
                <a:gd name="T25" fmla="*/ 55 h 110"/>
                <a:gd name="T26" fmla="*/ 102 w 102"/>
                <a:gd name="T27" fmla="*/ 14 h 110"/>
                <a:gd name="T28" fmla="*/ 13 w 102"/>
                <a:gd name="T29" fmla="*/ 14 h 110"/>
                <a:gd name="T30" fmla="*/ 0 w 102"/>
                <a:gd name="T31" fmla="*/ 0 h 110"/>
                <a:gd name="T32" fmla="*/ 0 w 102"/>
                <a:gd name="T33" fmla="*/ 7 h 110"/>
                <a:gd name="T34" fmla="*/ 7 w 102"/>
                <a:gd name="T35" fmla="*/ 14 h 110"/>
                <a:gd name="T36" fmla="*/ 12 w 102"/>
                <a:gd name="T37" fmla="*/ 58 h 110"/>
                <a:gd name="T38" fmla="*/ 7 w 102"/>
                <a:gd name="T39" fmla="*/ 69 h 110"/>
                <a:gd name="T40" fmla="*/ 20 w 102"/>
                <a:gd name="T41" fmla="*/ 82 h 110"/>
                <a:gd name="T42" fmla="*/ 102 w 102"/>
                <a:gd name="T43" fmla="*/ 82 h 110"/>
                <a:gd name="T44" fmla="*/ 102 w 102"/>
                <a:gd name="T45" fmla="*/ 75 h 110"/>
                <a:gd name="T46" fmla="*/ 20 w 102"/>
                <a:gd name="T47" fmla="*/ 75 h 110"/>
                <a:gd name="T48" fmla="*/ 13 w 102"/>
                <a:gd name="T49" fmla="*/ 69 h 110"/>
                <a:gd name="T50" fmla="*/ 13 w 102"/>
                <a:gd name="T51" fmla="*/ 69 h 110"/>
                <a:gd name="T52" fmla="*/ 102 w 102"/>
                <a:gd name="T5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10">
                  <a:moveTo>
                    <a:pt x="13" y="99"/>
                  </a:moveTo>
                  <a:cubicBezTo>
                    <a:pt x="13" y="105"/>
                    <a:pt x="18" y="110"/>
                    <a:pt x="24" y="110"/>
                  </a:cubicBezTo>
                  <a:cubicBezTo>
                    <a:pt x="29" y="110"/>
                    <a:pt x="34" y="105"/>
                    <a:pt x="34" y="9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4"/>
                    <a:pt x="29" y="89"/>
                    <a:pt x="24" y="89"/>
                  </a:cubicBezTo>
                  <a:cubicBezTo>
                    <a:pt x="18" y="89"/>
                    <a:pt x="13" y="94"/>
                    <a:pt x="13" y="99"/>
                  </a:cubicBezTo>
                  <a:close/>
                  <a:moveTo>
                    <a:pt x="82" y="99"/>
                  </a:moveTo>
                  <a:cubicBezTo>
                    <a:pt x="82" y="105"/>
                    <a:pt x="86" y="110"/>
                    <a:pt x="92" y="110"/>
                  </a:cubicBezTo>
                  <a:cubicBezTo>
                    <a:pt x="98" y="110"/>
                    <a:pt x="102" y="105"/>
                    <a:pt x="102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2" y="94"/>
                    <a:pt x="98" y="89"/>
                    <a:pt x="92" y="89"/>
                  </a:cubicBezTo>
                  <a:cubicBezTo>
                    <a:pt x="86" y="89"/>
                    <a:pt x="82" y="94"/>
                    <a:pt x="82" y="99"/>
                  </a:cubicBezTo>
                  <a:close/>
                  <a:moveTo>
                    <a:pt x="102" y="55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7" y="10"/>
                    <a:pt x="7" y="1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9" y="60"/>
                    <a:pt x="7" y="64"/>
                    <a:pt x="7" y="69"/>
                  </a:cubicBezTo>
                  <a:cubicBezTo>
                    <a:pt x="7" y="76"/>
                    <a:pt x="13" y="82"/>
                    <a:pt x="20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6" y="75"/>
                    <a:pt x="13" y="72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0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8" name="Freeform 76">
              <a:extLst>
                <a:ext uri="{FF2B5EF4-FFF2-40B4-BE49-F238E27FC236}">
                  <a16:creationId xmlns:a16="http://schemas.microsoft.com/office/drawing/2014/main" id="{2D09F59D-45BC-FCA7-A9CD-94396681E3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7" y="1236"/>
              <a:ext cx="106" cy="103"/>
            </a:xfrm>
            <a:custGeom>
              <a:avLst/>
              <a:gdLst>
                <a:gd name="T0" fmla="*/ 82 w 86"/>
                <a:gd name="T1" fmla="*/ 47 h 84"/>
                <a:gd name="T2" fmla="*/ 82 w 86"/>
                <a:gd name="T3" fmla="*/ 42 h 84"/>
                <a:gd name="T4" fmla="*/ 43 w 86"/>
                <a:gd name="T5" fmla="*/ 3 h 84"/>
                <a:gd name="T6" fmla="*/ 36 w 86"/>
                <a:gd name="T7" fmla="*/ 3 h 84"/>
                <a:gd name="T8" fmla="*/ 24 w 86"/>
                <a:gd name="T9" fmla="*/ 0 h 84"/>
                <a:gd name="T10" fmla="*/ 0 w 86"/>
                <a:gd name="T11" fmla="*/ 23 h 84"/>
                <a:gd name="T12" fmla="*/ 4 w 86"/>
                <a:gd name="T13" fmla="*/ 36 h 84"/>
                <a:gd name="T14" fmla="*/ 4 w 86"/>
                <a:gd name="T15" fmla="*/ 42 h 84"/>
                <a:gd name="T16" fmla="*/ 43 w 86"/>
                <a:gd name="T17" fmla="*/ 81 h 84"/>
                <a:gd name="T18" fmla="*/ 50 w 86"/>
                <a:gd name="T19" fmla="*/ 80 h 84"/>
                <a:gd name="T20" fmla="*/ 62 w 86"/>
                <a:gd name="T21" fmla="*/ 84 h 84"/>
                <a:gd name="T22" fmla="*/ 86 w 86"/>
                <a:gd name="T23" fmla="*/ 60 h 84"/>
                <a:gd name="T24" fmla="*/ 82 w 86"/>
                <a:gd name="T25" fmla="*/ 47 h 84"/>
                <a:gd name="T26" fmla="*/ 46 w 86"/>
                <a:gd name="T27" fmla="*/ 71 h 84"/>
                <a:gd name="T28" fmla="*/ 23 w 86"/>
                <a:gd name="T29" fmla="*/ 64 h 84"/>
                <a:gd name="T30" fmla="*/ 24 w 86"/>
                <a:gd name="T31" fmla="*/ 51 h 84"/>
                <a:gd name="T32" fmla="*/ 34 w 86"/>
                <a:gd name="T33" fmla="*/ 58 h 84"/>
                <a:gd name="T34" fmla="*/ 52 w 86"/>
                <a:gd name="T35" fmla="*/ 58 h 84"/>
                <a:gd name="T36" fmla="*/ 41 w 86"/>
                <a:gd name="T37" fmla="*/ 47 h 84"/>
                <a:gd name="T38" fmla="*/ 20 w 86"/>
                <a:gd name="T39" fmla="*/ 30 h 84"/>
                <a:gd name="T40" fmla="*/ 37 w 86"/>
                <a:gd name="T41" fmla="*/ 13 h 84"/>
                <a:gd name="T42" fmla="*/ 61 w 86"/>
                <a:gd name="T43" fmla="*/ 19 h 84"/>
                <a:gd name="T44" fmla="*/ 59 w 86"/>
                <a:gd name="T45" fmla="*/ 31 h 84"/>
                <a:gd name="T46" fmla="*/ 42 w 86"/>
                <a:gd name="T47" fmla="*/ 22 h 84"/>
                <a:gd name="T48" fmla="*/ 38 w 86"/>
                <a:gd name="T49" fmla="*/ 34 h 84"/>
                <a:gd name="T50" fmla="*/ 66 w 86"/>
                <a:gd name="T51" fmla="*/ 49 h 84"/>
                <a:gd name="T52" fmla="*/ 46 w 86"/>
                <a:gd name="T53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84">
                  <a:moveTo>
                    <a:pt x="82" y="47"/>
                  </a:moveTo>
                  <a:cubicBezTo>
                    <a:pt x="82" y="45"/>
                    <a:pt x="82" y="44"/>
                    <a:pt x="82" y="42"/>
                  </a:cubicBezTo>
                  <a:cubicBezTo>
                    <a:pt x="82" y="20"/>
                    <a:pt x="64" y="3"/>
                    <a:pt x="43" y="3"/>
                  </a:cubicBezTo>
                  <a:cubicBezTo>
                    <a:pt x="41" y="3"/>
                    <a:pt x="39" y="3"/>
                    <a:pt x="36" y="3"/>
                  </a:cubicBezTo>
                  <a:cubicBezTo>
                    <a:pt x="33" y="1"/>
                    <a:pt x="28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8"/>
                    <a:pt x="2" y="32"/>
                    <a:pt x="4" y="36"/>
                  </a:cubicBezTo>
                  <a:cubicBezTo>
                    <a:pt x="4" y="38"/>
                    <a:pt x="4" y="40"/>
                    <a:pt x="4" y="42"/>
                  </a:cubicBezTo>
                  <a:cubicBezTo>
                    <a:pt x="4" y="63"/>
                    <a:pt x="21" y="81"/>
                    <a:pt x="43" y="81"/>
                  </a:cubicBezTo>
                  <a:cubicBezTo>
                    <a:pt x="45" y="81"/>
                    <a:pt x="48" y="81"/>
                    <a:pt x="50" y="80"/>
                  </a:cubicBezTo>
                  <a:cubicBezTo>
                    <a:pt x="54" y="83"/>
                    <a:pt x="58" y="84"/>
                    <a:pt x="62" y="84"/>
                  </a:cubicBezTo>
                  <a:cubicBezTo>
                    <a:pt x="75" y="84"/>
                    <a:pt x="86" y="73"/>
                    <a:pt x="86" y="60"/>
                  </a:cubicBezTo>
                  <a:cubicBezTo>
                    <a:pt x="86" y="56"/>
                    <a:pt x="84" y="51"/>
                    <a:pt x="82" y="47"/>
                  </a:cubicBezTo>
                  <a:close/>
                  <a:moveTo>
                    <a:pt x="46" y="71"/>
                  </a:moveTo>
                  <a:cubicBezTo>
                    <a:pt x="34" y="71"/>
                    <a:pt x="28" y="69"/>
                    <a:pt x="23" y="64"/>
                  </a:cubicBezTo>
                  <a:cubicBezTo>
                    <a:pt x="17" y="58"/>
                    <a:pt x="19" y="52"/>
                    <a:pt x="24" y="51"/>
                  </a:cubicBezTo>
                  <a:cubicBezTo>
                    <a:pt x="29" y="51"/>
                    <a:pt x="32" y="57"/>
                    <a:pt x="34" y="58"/>
                  </a:cubicBezTo>
                  <a:cubicBezTo>
                    <a:pt x="37" y="60"/>
                    <a:pt x="47" y="64"/>
                    <a:pt x="52" y="58"/>
                  </a:cubicBezTo>
                  <a:cubicBezTo>
                    <a:pt x="58" y="51"/>
                    <a:pt x="48" y="48"/>
                    <a:pt x="41" y="47"/>
                  </a:cubicBezTo>
                  <a:cubicBezTo>
                    <a:pt x="32" y="45"/>
                    <a:pt x="19" y="40"/>
                    <a:pt x="20" y="30"/>
                  </a:cubicBezTo>
                  <a:cubicBezTo>
                    <a:pt x="21" y="19"/>
                    <a:pt x="29" y="14"/>
                    <a:pt x="37" y="13"/>
                  </a:cubicBezTo>
                  <a:cubicBezTo>
                    <a:pt x="48" y="12"/>
                    <a:pt x="55" y="14"/>
                    <a:pt x="61" y="19"/>
                  </a:cubicBezTo>
                  <a:cubicBezTo>
                    <a:pt x="67" y="25"/>
                    <a:pt x="63" y="31"/>
                    <a:pt x="59" y="31"/>
                  </a:cubicBezTo>
                  <a:cubicBezTo>
                    <a:pt x="55" y="32"/>
                    <a:pt x="51" y="22"/>
                    <a:pt x="42" y="22"/>
                  </a:cubicBezTo>
                  <a:cubicBezTo>
                    <a:pt x="33" y="22"/>
                    <a:pt x="27" y="32"/>
                    <a:pt x="38" y="34"/>
                  </a:cubicBezTo>
                  <a:cubicBezTo>
                    <a:pt x="49" y="37"/>
                    <a:pt x="61" y="38"/>
                    <a:pt x="66" y="49"/>
                  </a:cubicBezTo>
                  <a:cubicBezTo>
                    <a:pt x="70" y="59"/>
                    <a:pt x="59" y="70"/>
                    <a:pt x="46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9" name="Freeform 77">
              <a:extLst>
                <a:ext uri="{FF2B5EF4-FFF2-40B4-BE49-F238E27FC236}">
                  <a16:creationId xmlns:a16="http://schemas.microsoft.com/office/drawing/2014/main" id="{806CC9BE-4529-A081-6981-E1B462E037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2" y="1146"/>
              <a:ext cx="59" cy="78"/>
            </a:xfrm>
            <a:custGeom>
              <a:avLst/>
              <a:gdLst>
                <a:gd name="T0" fmla="*/ 42 w 48"/>
                <a:gd name="T1" fmla="*/ 8 h 63"/>
                <a:gd name="T2" fmla="*/ 6 w 48"/>
                <a:gd name="T3" fmla="*/ 8 h 63"/>
                <a:gd name="T4" fmla="*/ 0 w 48"/>
                <a:gd name="T5" fmla="*/ 14 h 63"/>
                <a:gd name="T6" fmla="*/ 0 w 48"/>
                <a:gd name="T7" fmla="*/ 16 h 63"/>
                <a:gd name="T8" fmla="*/ 48 w 48"/>
                <a:gd name="T9" fmla="*/ 16 h 63"/>
                <a:gd name="T10" fmla="*/ 48 w 48"/>
                <a:gd name="T11" fmla="*/ 14 h 63"/>
                <a:gd name="T12" fmla="*/ 42 w 48"/>
                <a:gd name="T13" fmla="*/ 8 h 63"/>
                <a:gd name="T14" fmla="*/ 31 w 48"/>
                <a:gd name="T15" fmla="*/ 4 h 63"/>
                <a:gd name="T16" fmla="*/ 32 w 48"/>
                <a:gd name="T17" fmla="*/ 10 h 63"/>
                <a:gd name="T18" fmla="*/ 16 w 48"/>
                <a:gd name="T19" fmla="*/ 10 h 63"/>
                <a:gd name="T20" fmla="*/ 17 w 48"/>
                <a:gd name="T21" fmla="*/ 4 h 63"/>
                <a:gd name="T22" fmla="*/ 31 w 48"/>
                <a:gd name="T23" fmla="*/ 4 h 63"/>
                <a:gd name="T24" fmla="*/ 32 w 48"/>
                <a:gd name="T25" fmla="*/ 0 h 63"/>
                <a:gd name="T26" fmla="*/ 16 w 48"/>
                <a:gd name="T27" fmla="*/ 0 h 63"/>
                <a:gd name="T28" fmla="*/ 13 w 48"/>
                <a:gd name="T29" fmla="*/ 3 h 63"/>
                <a:gd name="T30" fmla="*/ 12 w 48"/>
                <a:gd name="T31" fmla="*/ 11 h 63"/>
                <a:gd name="T32" fmla="*/ 14 w 48"/>
                <a:gd name="T33" fmla="*/ 14 h 63"/>
                <a:gd name="T34" fmla="*/ 34 w 48"/>
                <a:gd name="T35" fmla="*/ 14 h 63"/>
                <a:gd name="T36" fmla="*/ 36 w 48"/>
                <a:gd name="T37" fmla="*/ 11 h 63"/>
                <a:gd name="T38" fmla="*/ 35 w 48"/>
                <a:gd name="T39" fmla="*/ 3 h 63"/>
                <a:gd name="T40" fmla="*/ 32 w 48"/>
                <a:gd name="T41" fmla="*/ 0 h 63"/>
                <a:gd name="T42" fmla="*/ 43 w 48"/>
                <a:gd name="T43" fmla="*/ 20 h 63"/>
                <a:gd name="T44" fmla="*/ 5 w 48"/>
                <a:gd name="T45" fmla="*/ 20 h 63"/>
                <a:gd name="T46" fmla="*/ 2 w 48"/>
                <a:gd name="T47" fmla="*/ 24 h 63"/>
                <a:gd name="T48" fmla="*/ 5 w 48"/>
                <a:gd name="T49" fmla="*/ 59 h 63"/>
                <a:gd name="T50" fmla="*/ 9 w 48"/>
                <a:gd name="T51" fmla="*/ 63 h 63"/>
                <a:gd name="T52" fmla="*/ 39 w 48"/>
                <a:gd name="T53" fmla="*/ 63 h 63"/>
                <a:gd name="T54" fmla="*/ 43 w 48"/>
                <a:gd name="T55" fmla="*/ 59 h 63"/>
                <a:gd name="T56" fmla="*/ 46 w 48"/>
                <a:gd name="T57" fmla="*/ 24 h 63"/>
                <a:gd name="T58" fmla="*/ 43 w 48"/>
                <a:gd name="T59" fmla="*/ 20 h 63"/>
                <a:gd name="T60" fmla="*/ 16 w 48"/>
                <a:gd name="T61" fmla="*/ 55 h 63"/>
                <a:gd name="T62" fmla="*/ 10 w 48"/>
                <a:gd name="T63" fmla="*/ 55 h 63"/>
                <a:gd name="T64" fmla="*/ 8 w 48"/>
                <a:gd name="T65" fmla="*/ 28 h 63"/>
                <a:gd name="T66" fmla="*/ 16 w 48"/>
                <a:gd name="T67" fmla="*/ 28 h 63"/>
                <a:gd name="T68" fmla="*/ 16 w 48"/>
                <a:gd name="T69" fmla="*/ 55 h 63"/>
                <a:gd name="T70" fmla="*/ 28 w 48"/>
                <a:gd name="T71" fmla="*/ 55 h 63"/>
                <a:gd name="T72" fmla="*/ 20 w 48"/>
                <a:gd name="T73" fmla="*/ 55 h 63"/>
                <a:gd name="T74" fmla="*/ 20 w 48"/>
                <a:gd name="T75" fmla="*/ 28 h 63"/>
                <a:gd name="T76" fmla="*/ 28 w 48"/>
                <a:gd name="T77" fmla="*/ 28 h 63"/>
                <a:gd name="T78" fmla="*/ 28 w 48"/>
                <a:gd name="T79" fmla="*/ 55 h 63"/>
                <a:gd name="T80" fmla="*/ 38 w 48"/>
                <a:gd name="T81" fmla="*/ 55 h 63"/>
                <a:gd name="T82" fmla="*/ 32 w 48"/>
                <a:gd name="T83" fmla="*/ 55 h 63"/>
                <a:gd name="T84" fmla="*/ 32 w 48"/>
                <a:gd name="T85" fmla="*/ 28 h 63"/>
                <a:gd name="T86" fmla="*/ 40 w 48"/>
                <a:gd name="T87" fmla="*/ 28 h 63"/>
                <a:gd name="T88" fmla="*/ 38 w 48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63">
                  <a:moveTo>
                    <a:pt x="4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0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0"/>
                    <a:pt x="45" y="8"/>
                    <a:pt x="42" y="8"/>
                  </a:cubicBezTo>
                  <a:close/>
                  <a:moveTo>
                    <a:pt x="31" y="4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3" y="14"/>
                    <a:pt x="1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4"/>
                    <a:pt x="37" y="13"/>
                    <a:pt x="36" y="1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1"/>
                    <a:pt x="34" y="0"/>
                    <a:pt x="32" y="0"/>
                  </a:cubicBezTo>
                  <a:close/>
                  <a:moveTo>
                    <a:pt x="4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2" y="21"/>
                    <a:pt x="2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7" y="63"/>
                    <a:pt x="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3"/>
                    <a:pt x="43" y="61"/>
                    <a:pt x="43" y="5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1"/>
                    <a:pt x="45" y="20"/>
                    <a:pt x="43" y="20"/>
                  </a:cubicBezTo>
                  <a:close/>
                  <a:moveTo>
                    <a:pt x="16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55"/>
                  </a:lnTo>
                  <a:close/>
                  <a:moveTo>
                    <a:pt x="28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55"/>
                  </a:lnTo>
                  <a:close/>
                  <a:moveTo>
                    <a:pt x="38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8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0" name="Freeform 78">
              <a:extLst>
                <a:ext uri="{FF2B5EF4-FFF2-40B4-BE49-F238E27FC236}">
                  <a16:creationId xmlns:a16="http://schemas.microsoft.com/office/drawing/2014/main" id="{6D82A83B-8C25-7F2F-64C1-F9002FC2A7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0" y="1774"/>
              <a:ext cx="160" cy="160"/>
            </a:xfrm>
            <a:custGeom>
              <a:avLst/>
              <a:gdLst>
                <a:gd name="T0" fmla="*/ 65 w 130"/>
                <a:gd name="T1" fmla="*/ 0 h 130"/>
                <a:gd name="T2" fmla="*/ 0 w 130"/>
                <a:gd name="T3" fmla="*/ 65 h 130"/>
                <a:gd name="T4" fmla="*/ 65 w 130"/>
                <a:gd name="T5" fmla="*/ 130 h 130"/>
                <a:gd name="T6" fmla="*/ 130 w 130"/>
                <a:gd name="T7" fmla="*/ 65 h 130"/>
                <a:gd name="T8" fmla="*/ 65 w 130"/>
                <a:gd name="T9" fmla="*/ 0 h 130"/>
                <a:gd name="T10" fmla="*/ 65 w 130"/>
                <a:gd name="T11" fmla="*/ 114 h 130"/>
                <a:gd name="T12" fmla="*/ 16 w 130"/>
                <a:gd name="T13" fmla="*/ 65 h 130"/>
                <a:gd name="T14" fmla="*/ 65 w 130"/>
                <a:gd name="T15" fmla="*/ 16 h 130"/>
                <a:gd name="T16" fmla="*/ 114 w 130"/>
                <a:gd name="T17" fmla="*/ 65 h 130"/>
                <a:gd name="T18" fmla="*/ 65 w 130"/>
                <a:gd name="T19" fmla="*/ 114 h 130"/>
                <a:gd name="T20" fmla="*/ 40 w 130"/>
                <a:gd name="T21" fmla="*/ 65 h 130"/>
                <a:gd name="T22" fmla="*/ 65 w 130"/>
                <a:gd name="T23" fmla="*/ 90 h 130"/>
                <a:gd name="T24" fmla="*/ 89 w 130"/>
                <a:gd name="T25" fmla="*/ 65 h 130"/>
                <a:gd name="T26" fmla="*/ 65 w 130"/>
                <a:gd name="T27" fmla="*/ 41 h 130"/>
                <a:gd name="T28" fmla="*/ 40 w 130"/>
                <a:gd name="T29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0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0"/>
                    <a:pt x="65" y="130"/>
                  </a:cubicBezTo>
                  <a:cubicBezTo>
                    <a:pt x="101" y="130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6"/>
                    <a:pt x="65" y="16"/>
                  </a:cubicBezTo>
                  <a:cubicBezTo>
                    <a:pt x="92" y="16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1" name="Freeform 79">
              <a:extLst>
                <a:ext uri="{FF2B5EF4-FFF2-40B4-BE49-F238E27FC236}">
                  <a16:creationId xmlns:a16="http://schemas.microsoft.com/office/drawing/2014/main" id="{A3BCB1EC-DBEE-5FB4-1690-BCDBFF22A9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4" y="1102"/>
              <a:ext cx="265" cy="116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2" name="Freeform 80">
              <a:extLst>
                <a:ext uri="{FF2B5EF4-FFF2-40B4-BE49-F238E27FC236}">
                  <a16:creationId xmlns:a16="http://schemas.microsoft.com/office/drawing/2014/main" id="{E5A32611-C328-76F5-9BBB-15169FB586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4" y="1240"/>
              <a:ext cx="148" cy="130"/>
            </a:xfrm>
            <a:custGeom>
              <a:avLst/>
              <a:gdLst>
                <a:gd name="T0" fmla="*/ 50 w 120"/>
                <a:gd name="T1" fmla="*/ 0 h 106"/>
                <a:gd name="T2" fmla="*/ 50 w 120"/>
                <a:gd name="T3" fmla="*/ 0 h 106"/>
                <a:gd name="T4" fmla="*/ 100 w 120"/>
                <a:gd name="T5" fmla="*/ 41 h 106"/>
                <a:gd name="T6" fmla="*/ 50 w 120"/>
                <a:gd name="T7" fmla="*/ 81 h 106"/>
                <a:gd name="T8" fmla="*/ 42 w 120"/>
                <a:gd name="T9" fmla="*/ 80 h 106"/>
                <a:gd name="T10" fmla="*/ 7 w 120"/>
                <a:gd name="T11" fmla="*/ 93 h 106"/>
                <a:gd name="T12" fmla="*/ 7 w 120"/>
                <a:gd name="T13" fmla="*/ 91 h 106"/>
                <a:gd name="T14" fmla="*/ 19 w 120"/>
                <a:gd name="T15" fmla="*/ 75 h 106"/>
                <a:gd name="T16" fmla="*/ 19 w 120"/>
                <a:gd name="T17" fmla="*/ 72 h 106"/>
                <a:gd name="T18" fmla="*/ 0 w 120"/>
                <a:gd name="T19" fmla="*/ 41 h 106"/>
                <a:gd name="T20" fmla="*/ 50 w 120"/>
                <a:gd name="T21" fmla="*/ 0 h 106"/>
                <a:gd name="T22" fmla="*/ 104 w 120"/>
                <a:gd name="T23" fmla="*/ 91 h 106"/>
                <a:gd name="T24" fmla="*/ 113 w 120"/>
                <a:gd name="T25" fmla="*/ 104 h 106"/>
                <a:gd name="T26" fmla="*/ 113 w 120"/>
                <a:gd name="T27" fmla="*/ 106 h 106"/>
                <a:gd name="T28" fmla="*/ 83 w 120"/>
                <a:gd name="T29" fmla="*/ 95 h 106"/>
                <a:gd name="T30" fmla="*/ 77 w 120"/>
                <a:gd name="T31" fmla="*/ 96 h 106"/>
                <a:gd name="T32" fmla="*/ 50 w 120"/>
                <a:gd name="T33" fmla="*/ 89 h 106"/>
                <a:gd name="T34" fmla="*/ 90 w 120"/>
                <a:gd name="T35" fmla="*/ 75 h 106"/>
                <a:gd name="T36" fmla="*/ 103 w 120"/>
                <a:gd name="T37" fmla="*/ 60 h 106"/>
                <a:gd name="T38" fmla="*/ 108 w 120"/>
                <a:gd name="T39" fmla="*/ 41 h 106"/>
                <a:gd name="T40" fmla="*/ 108 w 120"/>
                <a:gd name="T41" fmla="*/ 37 h 106"/>
                <a:gd name="T42" fmla="*/ 120 w 120"/>
                <a:gd name="T43" fmla="*/ 61 h 106"/>
                <a:gd name="T44" fmla="*/ 104 w 120"/>
                <a:gd name="T45" fmla="*/ 88 h 106"/>
                <a:gd name="T46" fmla="*/ 104 w 120"/>
                <a:gd name="T47" fmla="*/ 9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0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1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3" y="105"/>
                    <a:pt x="83" y="95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8"/>
                    <a:pt x="108" y="37"/>
                  </a:cubicBezTo>
                  <a:cubicBezTo>
                    <a:pt x="115" y="44"/>
                    <a:pt x="120" y="52"/>
                    <a:pt x="120" y="61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3" name="Freeform 81">
              <a:extLst>
                <a:ext uri="{FF2B5EF4-FFF2-40B4-BE49-F238E27FC236}">
                  <a16:creationId xmlns:a16="http://schemas.microsoft.com/office/drawing/2014/main" id="{69086E82-15E8-35FD-1DDC-7EDA35E926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9" y="1386"/>
              <a:ext cx="130" cy="129"/>
            </a:xfrm>
            <a:custGeom>
              <a:avLst/>
              <a:gdLst>
                <a:gd name="T0" fmla="*/ 20 w 106"/>
                <a:gd name="T1" fmla="*/ 52 h 105"/>
                <a:gd name="T2" fmla="*/ 20 w 106"/>
                <a:gd name="T3" fmla="*/ 49 h 105"/>
                <a:gd name="T4" fmla="*/ 1 w 106"/>
                <a:gd name="T5" fmla="*/ 43 h 105"/>
                <a:gd name="T6" fmla="*/ 0 w 106"/>
                <a:gd name="T7" fmla="*/ 52 h 105"/>
                <a:gd name="T8" fmla="*/ 17 w 106"/>
                <a:gd name="T9" fmla="*/ 91 h 105"/>
                <a:gd name="T10" fmla="*/ 29 w 106"/>
                <a:gd name="T11" fmla="*/ 75 h 105"/>
                <a:gd name="T12" fmla="*/ 20 w 106"/>
                <a:gd name="T13" fmla="*/ 52 h 105"/>
                <a:gd name="T14" fmla="*/ 86 w 106"/>
                <a:gd name="T15" fmla="*/ 52 h 105"/>
                <a:gd name="T16" fmla="*/ 77 w 106"/>
                <a:gd name="T17" fmla="*/ 75 h 105"/>
                <a:gd name="T18" fmla="*/ 89 w 106"/>
                <a:gd name="T19" fmla="*/ 91 h 105"/>
                <a:gd name="T20" fmla="*/ 106 w 106"/>
                <a:gd name="T21" fmla="*/ 52 h 105"/>
                <a:gd name="T22" fmla="*/ 105 w 106"/>
                <a:gd name="T23" fmla="*/ 43 h 105"/>
                <a:gd name="T24" fmla="*/ 86 w 106"/>
                <a:gd name="T25" fmla="*/ 49 h 105"/>
                <a:gd name="T26" fmla="*/ 86 w 106"/>
                <a:gd name="T27" fmla="*/ 52 h 105"/>
                <a:gd name="T28" fmla="*/ 59 w 106"/>
                <a:gd name="T29" fmla="*/ 20 h 105"/>
                <a:gd name="T30" fmla="*/ 82 w 106"/>
                <a:gd name="T31" fmla="*/ 36 h 105"/>
                <a:gd name="T32" fmla="*/ 101 w 106"/>
                <a:gd name="T33" fmla="*/ 30 h 105"/>
                <a:gd name="T34" fmla="*/ 59 w 106"/>
                <a:gd name="T35" fmla="*/ 0 h 105"/>
                <a:gd name="T36" fmla="*/ 59 w 106"/>
                <a:gd name="T37" fmla="*/ 20 h 105"/>
                <a:gd name="T38" fmla="*/ 24 w 106"/>
                <a:gd name="T39" fmla="*/ 36 h 105"/>
                <a:gd name="T40" fmla="*/ 46 w 106"/>
                <a:gd name="T41" fmla="*/ 20 h 105"/>
                <a:gd name="T42" fmla="*/ 46 w 106"/>
                <a:gd name="T43" fmla="*/ 0 h 105"/>
                <a:gd name="T44" fmla="*/ 5 w 106"/>
                <a:gd name="T45" fmla="*/ 30 h 105"/>
                <a:gd name="T46" fmla="*/ 24 w 106"/>
                <a:gd name="T47" fmla="*/ 36 h 105"/>
                <a:gd name="T48" fmla="*/ 67 w 106"/>
                <a:gd name="T49" fmla="*/ 82 h 105"/>
                <a:gd name="T50" fmla="*/ 53 w 106"/>
                <a:gd name="T51" fmla="*/ 85 h 105"/>
                <a:gd name="T52" fmla="*/ 39 w 106"/>
                <a:gd name="T53" fmla="*/ 82 h 105"/>
                <a:gd name="T54" fmla="*/ 28 w 106"/>
                <a:gd name="T55" fmla="*/ 99 h 105"/>
                <a:gd name="T56" fmla="*/ 53 w 106"/>
                <a:gd name="T57" fmla="*/ 105 h 105"/>
                <a:gd name="T58" fmla="*/ 78 w 106"/>
                <a:gd name="T59" fmla="*/ 99 h 105"/>
                <a:gd name="T60" fmla="*/ 67 w 106"/>
                <a:gd name="T61" fmla="*/ 8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105">
                  <a:moveTo>
                    <a:pt x="20" y="52"/>
                  </a:moveTo>
                  <a:cubicBezTo>
                    <a:pt x="20" y="51"/>
                    <a:pt x="20" y="50"/>
                    <a:pt x="20" y="49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2"/>
                  </a:cubicBezTo>
                  <a:cubicBezTo>
                    <a:pt x="0" y="68"/>
                    <a:pt x="7" y="81"/>
                    <a:pt x="17" y="91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9"/>
                    <a:pt x="20" y="61"/>
                    <a:pt x="20" y="52"/>
                  </a:cubicBezTo>
                  <a:close/>
                  <a:moveTo>
                    <a:pt x="86" y="52"/>
                  </a:moveTo>
                  <a:cubicBezTo>
                    <a:pt x="86" y="61"/>
                    <a:pt x="83" y="69"/>
                    <a:pt x="77" y="7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9" y="81"/>
                    <a:pt x="106" y="68"/>
                    <a:pt x="106" y="52"/>
                  </a:cubicBezTo>
                  <a:cubicBezTo>
                    <a:pt x="106" y="49"/>
                    <a:pt x="105" y="46"/>
                    <a:pt x="105" y="43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1"/>
                    <a:pt x="86" y="52"/>
                  </a:cubicBezTo>
                  <a:close/>
                  <a:moveTo>
                    <a:pt x="59" y="20"/>
                  </a:moveTo>
                  <a:cubicBezTo>
                    <a:pt x="69" y="22"/>
                    <a:pt x="77" y="28"/>
                    <a:pt x="82" y="3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3" y="14"/>
                    <a:pt x="78" y="3"/>
                    <a:pt x="59" y="0"/>
                  </a:cubicBezTo>
                  <a:lnTo>
                    <a:pt x="59" y="20"/>
                  </a:lnTo>
                  <a:close/>
                  <a:moveTo>
                    <a:pt x="24" y="36"/>
                  </a:moveTo>
                  <a:cubicBezTo>
                    <a:pt x="29" y="28"/>
                    <a:pt x="37" y="22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8" y="3"/>
                    <a:pt x="13" y="14"/>
                    <a:pt x="5" y="30"/>
                  </a:cubicBezTo>
                  <a:lnTo>
                    <a:pt x="24" y="36"/>
                  </a:lnTo>
                  <a:close/>
                  <a:moveTo>
                    <a:pt x="67" y="82"/>
                  </a:moveTo>
                  <a:cubicBezTo>
                    <a:pt x="62" y="84"/>
                    <a:pt x="58" y="85"/>
                    <a:pt x="53" y="85"/>
                  </a:cubicBezTo>
                  <a:cubicBezTo>
                    <a:pt x="48" y="85"/>
                    <a:pt x="43" y="84"/>
                    <a:pt x="39" y="8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5" y="103"/>
                    <a:pt x="44" y="105"/>
                    <a:pt x="53" y="105"/>
                  </a:cubicBezTo>
                  <a:cubicBezTo>
                    <a:pt x="62" y="105"/>
                    <a:pt x="71" y="103"/>
                    <a:pt x="78" y="99"/>
                  </a:cubicBezTo>
                  <a:lnTo>
                    <a:pt x="67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4" name="Freeform 82">
              <a:extLst>
                <a:ext uri="{FF2B5EF4-FFF2-40B4-BE49-F238E27FC236}">
                  <a16:creationId xmlns:a16="http://schemas.microsoft.com/office/drawing/2014/main" id="{8C173EE1-0C2F-1489-748F-F189AA7120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7" y="1542"/>
              <a:ext cx="122" cy="129"/>
            </a:xfrm>
            <a:custGeom>
              <a:avLst/>
              <a:gdLst>
                <a:gd name="T0" fmla="*/ 57 w 122"/>
                <a:gd name="T1" fmla="*/ 49 h 129"/>
                <a:gd name="T2" fmla="*/ 41 w 122"/>
                <a:gd name="T3" fmla="*/ 65 h 129"/>
                <a:gd name="T4" fmla="*/ 66 w 122"/>
                <a:gd name="T5" fmla="*/ 49 h 129"/>
                <a:gd name="T6" fmla="*/ 82 w 122"/>
                <a:gd name="T7" fmla="*/ 65 h 129"/>
                <a:gd name="T8" fmla="*/ 66 w 122"/>
                <a:gd name="T9" fmla="*/ 49 h 129"/>
                <a:gd name="T10" fmla="*/ 105 w 122"/>
                <a:gd name="T11" fmla="*/ 49 h 129"/>
                <a:gd name="T12" fmla="*/ 89 w 122"/>
                <a:gd name="T13" fmla="*/ 65 h 129"/>
                <a:gd name="T14" fmla="*/ 16 w 122"/>
                <a:gd name="T15" fmla="*/ 97 h 129"/>
                <a:gd name="T16" fmla="*/ 32 w 122"/>
                <a:gd name="T17" fmla="*/ 113 h 129"/>
                <a:gd name="T18" fmla="*/ 16 w 122"/>
                <a:gd name="T19" fmla="*/ 97 h 129"/>
                <a:gd name="T20" fmla="*/ 57 w 122"/>
                <a:gd name="T21" fmla="*/ 97 h 129"/>
                <a:gd name="T22" fmla="*/ 41 w 122"/>
                <a:gd name="T23" fmla="*/ 113 h 129"/>
                <a:gd name="T24" fmla="*/ 66 w 122"/>
                <a:gd name="T25" fmla="*/ 97 h 129"/>
                <a:gd name="T26" fmla="*/ 82 w 122"/>
                <a:gd name="T27" fmla="*/ 113 h 129"/>
                <a:gd name="T28" fmla="*/ 66 w 122"/>
                <a:gd name="T29" fmla="*/ 97 h 129"/>
                <a:gd name="T30" fmla="*/ 57 w 122"/>
                <a:gd name="T31" fmla="*/ 72 h 129"/>
                <a:gd name="T32" fmla="*/ 41 w 122"/>
                <a:gd name="T33" fmla="*/ 88 h 129"/>
                <a:gd name="T34" fmla="*/ 66 w 122"/>
                <a:gd name="T35" fmla="*/ 72 h 129"/>
                <a:gd name="T36" fmla="*/ 82 w 122"/>
                <a:gd name="T37" fmla="*/ 88 h 129"/>
                <a:gd name="T38" fmla="*/ 66 w 122"/>
                <a:gd name="T39" fmla="*/ 72 h 129"/>
                <a:gd name="T40" fmla="*/ 105 w 122"/>
                <a:gd name="T41" fmla="*/ 72 h 129"/>
                <a:gd name="T42" fmla="*/ 89 w 122"/>
                <a:gd name="T43" fmla="*/ 88 h 129"/>
                <a:gd name="T44" fmla="*/ 16 w 122"/>
                <a:gd name="T45" fmla="*/ 72 h 129"/>
                <a:gd name="T46" fmla="*/ 32 w 122"/>
                <a:gd name="T47" fmla="*/ 88 h 129"/>
                <a:gd name="T48" fmla="*/ 16 w 122"/>
                <a:gd name="T49" fmla="*/ 72 h 129"/>
                <a:gd name="T50" fmla="*/ 105 w 122"/>
                <a:gd name="T51" fmla="*/ 9 h 129"/>
                <a:gd name="T52" fmla="*/ 89 w 122"/>
                <a:gd name="T53" fmla="*/ 0 h 129"/>
                <a:gd name="T54" fmla="*/ 32 w 122"/>
                <a:gd name="T55" fmla="*/ 9 h 129"/>
                <a:gd name="T56" fmla="*/ 16 w 122"/>
                <a:gd name="T57" fmla="*/ 0 h 129"/>
                <a:gd name="T58" fmla="*/ 0 w 122"/>
                <a:gd name="T59" fmla="*/ 129 h 129"/>
                <a:gd name="T60" fmla="*/ 122 w 122"/>
                <a:gd name="T61" fmla="*/ 0 h 129"/>
                <a:gd name="T62" fmla="*/ 113 w 122"/>
                <a:gd name="T63" fmla="*/ 120 h 129"/>
                <a:gd name="T64" fmla="*/ 9 w 122"/>
                <a:gd name="T65" fmla="*/ 32 h 129"/>
                <a:gd name="T66" fmla="*/ 113 w 122"/>
                <a:gd name="T67" fmla="*/ 12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2" h="129">
                  <a:moveTo>
                    <a:pt x="41" y="49"/>
                  </a:moveTo>
                  <a:lnTo>
                    <a:pt x="57" y="49"/>
                  </a:lnTo>
                  <a:lnTo>
                    <a:pt x="57" y="65"/>
                  </a:lnTo>
                  <a:lnTo>
                    <a:pt x="41" y="65"/>
                  </a:lnTo>
                  <a:lnTo>
                    <a:pt x="41" y="49"/>
                  </a:lnTo>
                  <a:close/>
                  <a:moveTo>
                    <a:pt x="66" y="49"/>
                  </a:moveTo>
                  <a:lnTo>
                    <a:pt x="82" y="49"/>
                  </a:lnTo>
                  <a:lnTo>
                    <a:pt x="82" y="65"/>
                  </a:lnTo>
                  <a:lnTo>
                    <a:pt x="66" y="65"/>
                  </a:lnTo>
                  <a:lnTo>
                    <a:pt x="66" y="49"/>
                  </a:lnTo>
                  <a:close/>
                  <a:moveTo>
                    <a:pt x="89" y="49"/>
                  </a:moveTo>
                  <a:lnTo>
                    <a:pt x="105" y="49"/>
                  </a:lnTo>
                  <a:lnTo>
                    <a:pt x="105" y="65"/>
                  </a:lnTo>
                  <a:lnTo>
                    <a:pt x="89" y="65"/>
                  </a:lnTo>
                  <a:lnTo>
                    <a:pt x="89" y="49"/>
                  </a:lnTo>
                  <a:close/>
                  <a:moveTo>
                    <a:pt x="16" y="97"/>
                  </a:moveTo>
                  <a:lnTo>
                    <a:pt x="32" y="97"/>
                  </a:lnTo>
                  <a:lnTo>
                    <a:pt x="32" y="113"/>
                  </a:lnTo>
                  <a:lnTo>
                    <a:pt x="16" y="113"/>
                  </a:lnTo>
                  <a:lnTo>
                    <a:pt x="16" y="97"/>
                  </a:lnTo>
                  <a:close/>
                  <a:moveTo>
                    <a:pt x="41" y="97"/>
                  </a:moveTo>
                  <a:lnTo>
                    <a:pt x="57" y="97"/>
                  </a:lnTo>
                  <a:lnTo>
                    <a:pt x="57" y="113"/>
                  </a:lnTo>
                  <a:lnTo>
                    <a:pt x="41" y="113"/>
                  </a:lnTo>
                  <a:lnTo>
                    <a:pt x="41" y="97"/>
                  </a:lnTo>
                  <a:close/>
                  <a:moveTo>
                    <a:pt x="66" y="97"/>
                  </a:moveTo>
                  <a:lnTo>
                    <a:pt x="82" y="97"/>
                  </a:lnTo>
                  <a:lnTo>
                    <a:pt x="82" y="113"/>
                  </a:lnTo>
                  <a:lnTo>
                    <a:pt x="66" y="113"/>
                  </a:lnTo>
                  <a:lnTo>
                    <a:pt x="66" y="97"/>
                  </a:lnTo>
                  <a:close/>
                  <a:moveTo>
                    <a:pt x="41" y="72"/>
                  </a:moveTo>
                  <a:lnTo>
                    <a:pt x="57" y="72"/>
                  </a:lnTo>
                  <a:lnTo>
                    <a:pt x="57" y="88"/>
                  </a:lnTo>
                  <a:lnTo>
                    <a:pt x="41" y="88"/>
                  </a:lnTo>
                  <a:lnTo>
                    <a:pt x="41" y="72"/>
                  </a:lnTo>
                  <a:close/>
                  <a:moveTo>
                    <a:pt x="66" y="72"/>
                  </a:moveTo>
                  <a:lnTo>
                    <a:pt x="82" y="72"/>
                  </a:lnTo>
                  <a:lnTo>
                    <a:pt x="82" y="88"/>
                  </a:lnTo>
                  <a:lnTo>
                    <a:pt x="66" y="88"/>
                  </a:lnTo>
                  <a:lnTo>
                    <a:pt x="66" y="72"/>
                  </a:lnTo>
                  <a:close/>
                  <a:moveTo>
                    <a:pt x="89" y="72"/>
                  </a:moveTo>
                  <a:lnTo>
                    <a:pt x="105" y="72"/>
                  </a:lnTo>
                  <a:lnTo>
                    <a:pt x="105" y="88"/>
                  </a:lnTo>
                  <a:lnTo>
                    <a:pt x="89" y="88"/>
                  </a:lnTo>
                  <a:lnTo>
                    <a:pt x="89" y="72"/>
                  </a:lnTo>
                  <a:close/>
                  <a:moveTo>
                    <a:pt x="16" y="72"/>
                  </a:moveTo>
                  <a:lnTo>
                    <a:pt x="32" y="72"/>
                  </a:lnTo>
                  <a:lnTo>
                    <a:pt x="32" y="88"/>
                  </a:lnTo>
                  <a:lnTo>
                    <a:pt x="16" y="88"/>
                  </a:lnTo>
                  <a:lnTo>
                    <a:pt x="16" y="72"/>
                  </a:lnTo>
                  <a:close/>
                  <a:moveTo>
                    <a:pt x="105" y="0"/>
                  </a:moveTo>
                  <a:lnTo>
                    <a:pt x="105" y="9"/>
                  </a:lnTo>
                  <a:lnTo>
                    <a:pt x="89" y="9"/>
                  </a:lnTo>
                  <a:lnTo>
                    <a:pt x="89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6" y="9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22" y="129"/>
                  </a:lnTo>
                  <a:lnTo>
                    <a:pt x="122" y="0"/>
                  </a:lnTo>
                  <a:lnTo>
                    <a:pt x="105" y="0"/>
                  </a:lnTo>
                  <a:close/>
                  <a:moveTo>
                    <a:pt x="113" y="120"/>
                  </a:moveTo>
                  <a:lnTo>
                    <a:pt x="9" y="120"/>
                  </a:lnTo>
                  <a:lnTo>
                    <a:pt x="9" y="32"/>
                  </a:lnTo>
                  <a:lnTo>
                    <a:pt x="113" y="32"/>
                  </a:lnTo>
                  <a:lnTo>
                    <a:pt x="113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5" name="Freeform 83">
              <a:extLst>
                <a:ext uri="{FF2B5EF4-FFF2-40B4-BE49-F238E27FC236}">
                  <a16:creationId xmlns:a16="http://schemas.microsoft.com/office/drawing/2014/main" id="{BA22C231-C152-B15F-788B-19F65A1FE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0" y="2137"/>
              <a:ext cx="103" cy="103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6 h 84"/>
                <a:gd name="T12" fmla="*/ 8 w 84"/>
                <a:gd name="T13" fmla="*/ 42 h 84"/>
                <a:gd name="T14" fmla="*/ 42 w 84"/>
                <a:gd name="T15" fmla="*/ 8 h 84"/>
                <a:gd name="T16" fmla="*/ 76 w 84"/>
                <a:gd name="T17" fmla="*/ 42 h 84"/>
                <a:gd name="T18" fmla="*/ 42 w 84"/>
                <a:gd name="T19" fmla="*/ 76 h 84"/>
                <a:gd name="T20" fmla="*/ 26 w 84"/>
                <a:gd name="T21" fmla="*/ 26 h 84"/>
                <a:gd name="T22" fmla="*/ 58 w 84"/>
                <a:gd name="T23" fmla="*/ 26 h 84"/>
                <a:gd name="T24" fmla="*/ 58 w 84"/>
                <a:gd name="T25" fmla="*/ 58 h 84"/>
                <a:gd name="T26" fmla="*/ 26 w 84"/>
                <a:gd name="T27" fmla="*/ 58 h 84"/>
                <a:gd name="T28" fmla="*/ 26 w 84"/>
                <a:gd name="T29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6"/>
                  </a:move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lose/>
                  <a:moveTo>
                    <a:pt x="26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6" y="58"/>
                    <a:pt x="26" y="58"/>
                    <a:pt x="26" y="58"/>
                  </a:cubicBezTo>
                  <a:lnTo>
                    <a:pt x="2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6" name="Freeform 84">
              <a:extLst>
                <a:ext uri="{FF2B5EF4-FFF2-40B4-BE49-F238E27FC236}">
                  <a16:creationId xmlns:a16="http://schemas.microsoft.com/office/drawing/2014/main" id="{9FAC5671-C81A-ED79-6402-DBAED61A7A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0" y="2122"/>
              <a:ext cx="180" cy="179"/>
            </a:xfrm>
            <a:custGeom>
              <a:avLst/>
              <a:gdLst>
                <a:gd name="T0" fmla="*/ 140 w 146"/>
                <a:gd name="T1" fmla="*/ 123 h 146"/>
                <a:gd name="T2" fmla="*/ 106 w 146"/>
                <a:gd name="T3" fmla="*/ 94 h 146"/>
                <a:gd name="T4" fmla="*/ 96 w 146"/>
                <a:gd name="T5" fmla="*/ 89 h 146"/>
                <a:gd name="T6" fmla="*/ 109 w 146"/>
                <a:gd name="T7" fmla="*/ 54 h 146"/>
                <a:gd name="T8" fmla="*/ 54 w 146"/>
                <a:gd name="T9" fmla="*/ 0 h 146"/>
                <a:gd name="T10" fmla="*/ 0 w 146"/>
                <a:gd name="T11" fmla="*/ 54 h 146"/>
                <a:gd name="T12" fmla="*/ 54 w 146"/>
                <a:gd name="T13" fmla="*/ 108 h 146"/>
                <a:gd name="T14" fmla="*/ 90 w 146"/>
                <a:gd name="T15" fmla="*/ 95 h 146"/>
                <a:gd name="T16" fmla="*/ 94 w 146"/>
                <a:gd name="T17" fmla="*/ 106 h 146"/>
                <a:gd name="T18" fmla="*/ 123 w 146"/>
                <a:gd name="T19" fmla="*/ 140 h 146"/>
                <a:gd name="T20" fmla="*/ 141 w 146"/>
                <a:gd name="T21" fmla="*/ 141 h 146"/>
                <a:gd name="T22" fmla="*/ 140 w 146"/>
                <a:gd name="T23" fmla="*/ 123 h 146"/>
                <a:gd name="T24" fmla="*/ 54 w 146"/>
                <a:gd name="T25" fmla="*/ 90 h 146"/>
                <a:gd name="T26" fmla="*/ 18 w 146"/>
                <a:gd name="T27" fmla="*/ 54 h 146"/>
                <a:gd name="T28" fmla="*/ 54 w 146"/>
                <a:gd name="T29" fmla="*/ 18 h 146"/>
                <a:gd name="T30" fmla="*/ 91 w 146"/>
                <a:gd name="T31" fmla="*/ 54 h 146"/>
                <a:gd name="T32" fmla="*/ 54 w 146"/>
                <a:gd name="T33" fmla="*/ 90 h 146"/>
                <a:gd name="T34" fmla="*/ 63 w 146"/>
                <a:gd name="T35" fmla="*/ 27 h 146"/>
                <a:gd name="T36" fmla="*/ 45 w 146"/>
                <a:gd name="T37" fmla="*/ 27 h 146"/>
                <a:gd name="T38" fmla="*/ 45 w 146"/>
                <a:gd name="T39" fmla="*/ 45 h 146"/>
                <a:gd name="T40" fmla="*/ 27 w 146"/>
                <a:gd name="T41" fmla="*/ 45 h 146"/>
                <a:gd name="T42" fmla="*/ 27 w 146"/>
                <a:gd name="T43" fmla="*/ 63 h 146"/>
                <a:gd name="T44" fmla="*/ 45 w 146"/>
                <a:gd name="T45" fmla="*/ 63 h 146"/>
                <a:gd name="T46" fmla="*/ 45 w 146"/>
                <a:gd name="T47" fmla="*/ 81 h 146"/>
                <a:gd name="T48" fmla="*/ 63 w 146"/>
                <a:gd name="T49" fmla="*/ 81 h 146"/>
                <a:gd name="T50" fmla="*/ 63 w 146"/>
                <a:gd name="T51" fmla="*/ 63 h 146"/>
                <a:gd name="T52" fmla="*/ 81 w 146"/>
                <a:gd name="T53" fmla="*/ 63 h 146"/>
                <a:gd name="T54" fmla="*/ 81 w 146"/>
                <a:gd name="T55" fmla="*/ 45 h 146"/>
                <a:gd name="T56" fmla="*/ 63 w 146"/>
                <a:gd name="T57" fmla="*/ 45 h 146"/>
                <a:gd name="T58" fmla="*/ 63 w 146"/>
                <a:gd name="T5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6">
                  <a:moveTo>
                    <a:pt x="140" y="123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3" y="90"/>
                    <a:pt x="99" y="89"/>
                    <a:pt x="96" y="89"/>
                  </a:cubicBezTo>
                  <a:cubicBezTo>
                    <a:pt x="104" y="80"/>
                    <a:pt x="109" y="67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68" y="108"/>
                    <a:pt x="80" y="103"/>
                    <a:pt x="90" y="95"/>
                  </a:cubicBezTo>
                  <a:cubicBezTo>
                    <a:pt x="89" y="98"/>
                    <a:pt x="91" y="102"/>
                    <a:pt x="94" y="106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8" y="145"/>
                    <a:pt x="136" y="146"/>
                    <a:pt x="141" y="141"/>
                  </a:cubicBezTo>
                  <a:cubicBezTo>
                    <a:pt x="146" y="136"/>
                    <a:pt x="146" y="128"/>
                    <a:pt x="140" y="123"/>
                  </a:cubicBezTo>
                  <a:close/>
                  <a:moveTo>
                    <a:pt x="54" y="90"/>
                  </a:moveTo>
                  <a:cubicBezTo>
                    <a:pt x="34" y="90"/>
                    <a:pt x="18" y="74"/>
                    <a:pt x="18" y="54"/>
                  </a:cubicBezTo>
                  <a:cubicBezTo>
                    <a:pt x="18" y="34"/>
                    <a:pt x="34" y="18"/>
                    <a:pt x="54" y="18"/>
                  </a:cubicBezTo>
                  <a:cubicBezTo>
                    <a:pt x="74" y="18"/>
                    <a:pt x="91" y="34"/>
                    <a:pt x="91" y="54"/>
                  </a:cubicBezTo>
                  <a:cubicBezTo>
                    <a:pt x="91" y="74"/>
                    <a:pt x="74" y="90"/>
                    <a:pt x="54" y="90"/>
                  </a:cubicBezTo>
                  <a:close/>
                  <a:moveTo>
                    <a:pt x="63" y="27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6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7" name="Freeform 85">
              <a:extLst>
                <a:ext uri="{FF2B5EF4-FFF2-40B4-BE49-F238E27FC236}">
                  <a16:creationId xmlns:a16="http://schemas.microsoft.com/office/drawing/2014/main" id="{F556F7FB-95CD-7FE0-752A-7A10E906CC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06" y="2444"/>
              <a:ext cx="105" cy="105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0 h 86"/>
                <a:gd name="T42" fmla="*/ 6 w 85"/>
                <a:gd name="T43" fmla="*/ 53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3 h 86"/>
                <a:gd name="T52" fmla="*/ 75 w 85"/>
                <a:gd name="T53" fmla="*/ 50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19"/>
                    <a:pt x="66" y="0"/>
                    <a:pt x="42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1"/>
                    <a:pt x="7" y="52"/>
                    <a:pt x="6" y="53"/>
                  </a:cubicBezTo>
                  <a:cubicBezTo>
                    <a:pt x="5" y="51"/>
                    <a:pt x="5" y="48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8"/>
                    <a:pt x="80" y="51"/>
                    <a:pt x="79" y="53"/>
                  </a:cubicBezTo>
                  <a:cubicBezTo>
                    <a:pt x="78" y="52"/>
                    <a:pt x="76" y="51"/>
                    <a:pt x="75" y="50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EC8B0BEB-97FF-15B9-6544-744516430C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8" y="2314"/>
              <a:ext cx="128" cy="129"/>
            </a:xfrm>
            <a:custGeom>
              <a:avLst/>
              <a:gdLst>
                <a:gd name="T0" fmla="*/ 52 w 104"/>
                <a:gd name="T1" fmla="*/ 0 h 105"/>
                <a:gd name="T2" fmla="*/ 0 w 104"/>
                <a:gd name="T3" fmla="*/ 53 h 105"/>
                <a:gd name="T4" fmla="*/ 52 w 104"/>
                <a:gd name="T5" fmla="*/ 105 h 105"/>
                <a:gd name="T6" fmla="*/ 104 w 104"/>
                <a:gd name="T7" fmla="*/ 53 h 105"/>
                <a:gd name="T8" fmla="*/ 52 w 104"/>
                <a:gd name="T9" fmla="*/ 0 h 105"/>
                <a:gd name="T10" fmla="*/ 32 w 104"/>
                <a:gd name="T11" fmla="*/ 53 h 105"/>
                <a:gd name="T12" fmla="*/ 52 w 104"/>
                <a:gd name="T13" fmla="*/ 33 h 105"/>
                <a:gd name="T14" fmla="*/ 72 w 104"/>
                <a:gd name="T15" fmla="*/ 53 h 105"/>
                <a:gd name="T16" fmla="*/ 52 w 104"/>
                <a:gd name="T17" fmla="*/ 72 h 105"/>
                <a:gd name="T18" fmla="*/ 32 w 104"/>
                <a:gd name="T19" fmla="*/ 53 h 105"/>
                <a:gd name="T20" fmla="*/ 94 w 104"/>
                <a:gd name="T21" fmla="*/ 70 h 105"/>
                <a:gd name="T22" fmla="*/ 94 w 104"/>
                <a:gd name="T23" fmla="*/ 70 h 105"/>
                <a:gd name="T24" fmla="*/ 76 w 104"/>
                <a:gd name="T25" fmla="*/ 63 h 105"/>
                <a:gd name="T26" fmla="*/ 78 w 104"/>
                <a:gd name="T27" fmla="*/ 53 h 105"/>
                <a:gd name="T28" fmla="*/ 76 w 104"/>
                <a:gd name="T29" fmla="*/ 43 h 105"/>
                <a:gd name="T30" fmla="*/ 89 w 104"/>
                <a:gd name="T31" fmla="*/ 37 h 105"/>
                <a:gd name="T32" fmla="*/ 94 w 104"/>
                <a:gd name="T33" fmla="*/ 35 h 105"/>
                <a:gd name="T34" fmla="*/ 98 w 104"/>
                <a:gd name="T35" fmla="*/ 53 h 105"/>
                <a:gd name="T36" fmla="*/ 94 w 104"/>
                <a:gd name="T37" fmla="*/ 70 h 105"/>
                <a:gd name="T38" fmla="*/ 69 w 104"/>
                <a:gd name="T39" fmla="*/ 10 h 105"/>
                <a:gd name="T40" fmla="*/ 69 w 104"/>
                <a:gd name="T41" fmla="*/ 10 h 105"/>
                <a:gd name="T42" fmla="*/ 69 w 104"/>
                <a:gd name="T43" fmla="*/ 10 h 105"/>
                <a:gd name="T44" fmla="*/ 62 w 104"/>
                <a:gd name="T45" fmla="*/ 28 h 105"/>
                <a:gd name="T46" fmla="*/ 52 w 104"/>
                <a:gd name="T47" fmla="*/ 26 h 105"/>
                <a:gd name="T48" fmla="*/ 42 w 104"/>
                <a:gd name="T49" fmla="*/ 28 h 105"/>
                <a:gd name="T50" fmla="*/ 38 w 104"/>
                <a:gd name="T51" fmla="*/ 20 h 105"/>
                <a:gd name="T52" fmla="*/ 35 w 104"/>
                <a:gd name="T53" fmla="*/ 10 h 105"/>
                <a:gd name="T54" fmla="*/ 52 w 104"/>
                <a:gd name="T55" fmla="*/ 7 h 105"/>
                <a:gd name="T56" fmla="*/ 69 w 104"/>
                <a:gd name="T57" fmla="*/ 10 h 105"/>
                <a:gd name="T58" fmla="*/ 10 w 104"/>
                <a:gd name="T59" fmla="*/ 35 h 105"/>
                <a:gd name="T60" fmla="*/ 19 w 104"/>
                <a:gd name="T61" fmla="*/ 39 h 105"/>
                <a:gd name="T62" fmla="*/ 28 w 104"/>
                <a:gd name="T63" fmla="*/ 43 h 105"/>
                <a:gd name="T64" fmla="*/ 26 w 104"/>
                <a:gd name="T65" fmla="*/ 53 h 105"/>
                <a:gd name="T66" fmla="*/ 28 w 104"/>
                <a:gd name="T67" fmla="*/ 63 h 105"/>
                <a:gd name="T68" fmla="*/ 10 w 104"/>
                <a:gd name="T69" fmla="*/ 70 h 105"/>
                <a:gd name="T70" fmla="*/ 6 w 104"/>
                <a:gd name="T71" fmla="*/ 53 h 105"/>
                <a:gd name="T72" fmla="*/ 10 w 104"/>
                <a:gd name="T73" fmla="*/ 35 h 105"/>
                <a:gd name="T74" fmla="*/ 35 w 104"/>
                <a:gd name="T75" fmla="*/ 95 h 105"/>
                <a:gd name="T76" fmla="*/ 37 w 104"/>
                <a:gd name="T77" fmla="*/ 89 h 105"/>
                <a:gd name="T78" fmla="*/ 42 w 104"/>
                <a:gd name="T79" fmla="*/ 77 h 105"/>
                <a:gd name="T80" fmla="*/ 52 w 104"/>
                <a:gd name="T81" fmla="*/ 79 h 105"/>
                <a:gd name="T82" fmla="*/ 62 w 104"/>
                <a:gd name="T83" fmla="*/ 77 h 105"/>
                <a:gd name="T84" fmla="*/ 69 w 104"/>
                <a:gd name="T85" fmla="*/ 95 h 105"/>
                <a:gd name="T86" fmla="*/ 69 w 104"/>
                <a:gd name="T87" fmla="*/ 95 h 105"/>
                <a:gd name="T88" fmla="*/ 69 w 104"/>
                <a:gd name="T89" fmla="*/ 95 h 105"/>
                <a:gd name="T90" fmla="*/ 52 w 104"/>
                <a:gd name="T91" fmla="*/ 98 h 105"/>
                <a:gd name="T92" fmla="*/ 35 w 104"/>
                <a:gd name="T93" fmla="*/ 9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5">
                  <a:moveTo>
                    <a:pt x="52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4" y="81"/>
                    <a:pt x="104" y="53"/>
                  </a:cubicBezTo>
                  <a:cubicBezTo>
                    <a:pt x="104" y="24"/>
                    <a:pt x="81" y="0"/>
                    <a:pt x="52" y="0"/>
                  </a:cubicBezTo>
                  <a:close/>
                  <a:moveTo>
                    <a:pt x="32" y="53"/>
                  </a:moveTo>
                  <a:cubicBezTo>
                    <a:pt x="32" y="42"/>
                    <a:pt x="41" y="33"/>
                    <a:pt x="52" y="33"/>
                  </a:cubicBezTo>
                  <a:cubicBezTo>
                    <a:pt x="63" y="33"/>
                    <a:pt x="72" y="42"/>
                    <a:pt x="72" y="53"/>
                  </a:cubicBezTo>
                  <a:cubicBezTo>
                    <a:pt x="72" y="63"/>
                    <a:pt x="63" y="72"/>
                    <a:pt x="52" y="72"/>
                  </a:cubicBezTo>
                  <a:cubicBezTo>
                    <a:pt x="41" y="72"/>
                    <a:pt x="32" y="63"/>
                    <a:pt x="32" y="53"/>
                  </a:cubicBezTo>
                  <a:close/>
                  <a:moveTo>
                    <a:pt x="94" y="70"/>
                  </a:moveTo>
                  <a:cubicBezTo>
                    <a:pt x="94" y="70"/>
                    <a:pt x="94" y="70"/>
                    <a:pt x="94" y="70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59"/>
                    <a:pt x="78" y="56"/>
                    <a:pt x="78" y="53"/>
                  </a:cubicBezTo>
                  <a:cubicBezTo>
                    <a:pt x="78" y="49"/>
                    <a:pt x="77" y="46"/>
                    <a:pt x="76" y="43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6" y="40"/>
                    <a:pt x="98" y="46"/>
                    <a:pt x="98" y="53"/>
                  </a:cubicBezTo>
                  <a:cubicBezTo>
                    <a:pt x="98" y="59"/>
                    <a:pt x="96" y="65"/>
                    <a:pt x="94" y="70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7"/>
                    <a:pt x="56" y="26"/>
                    <a:pt x="52" y="26"/>
                  </a:cubicBezTo>
                  <a:cubicBezTo>
                    <a:pt x="48" y="26"/>
                    <a:pt x="45" y="27"/>
                    <a:pt x="42" y="2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8"/>
                    <a:pt x="46" y="7"/>
                    <a:pt x="52" y="7"/>
                  </a:cubicBezTo>
                  <a:cubicBezTo>
                    <a:pt x="58" y="7"/>
                    <a:pt x="64" y="8"/>
                    <a:pt x="69" y="10"/>
                  </a:cubicBezTo>
                  <a:close/>
                  <a:moveTo>
                    <a:pt x="10" y="35"/>
                  </a:moveTo>
                  <a:cubicBezTo>
                    <a:pt x="19" y="39"/>
                    <a:pt x="19" y="39"/>
                    <a:pt x="19" y="39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7" y="46"/>
                    <a:pt x="26" y="49"/>
                    <a:pt x="26" y="53"/>
                  </a:cubicBezTo>
                  <a:cubicBezTo>
                    <a:pt x="26" y="56"/>
                    <a:pt x="27" y="59"/>
                    <a:pt x="28" y="63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8" y="65"/>
                    <a:pt x="6" y="59"/>
                    <a:pt x="6" y="53"/>
                  </a:cubicBezTo>
                  <a:cubicBezTo>
                    <a:pt x="6" y="46"/>
                    <a:pt x="8" y="40"/>
                    <a:pt x="10" y="35"/>
                  </a:cubicBezTo>
                  <a:close/>
                  <a:moveTo>
                    <a:pt x="35" y="95"/>
                  </a:moveTo>
                  <a:cubicBezTo>
                    <a:pt x="37" y="89"/>
                    <a:pt x="37" y="89"/>
                    <a:pt x="37" y="89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5" y="78"/>
                    <a:pt x="48" y="79"/>
                    <a:pt x="52" y="79"/>
                  </a:cubicBezTo>
                  <a:cubicBezTo>
                    <a:pt x="56" y="79"/>
                    <a:pt x="59" y="78"/>
                    <a:pt x="62" y="77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4" y="97"/>
                    <a:pt x="58" y="98"/>
                    <a:pt x="52" y="98"/>
                  </a:cubicBezTo>
                  <a:cubicBezTo>
                    <a:pt x="46" y="98"/>
                    <a:pt x="40" y="97"/>
                    <a:pt x="3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9" name="Freeform 87">
              <a:extLst>
                <a:ext uri="{FF2B5EF4-FFF2-40B4-BE49-F238E27FC236}">
                  <a16:creationId xmlns:a16="http://schemas.microsoft.com/office/drawing/2014/main" id="{689ED1CF-2BE0-C714-91A4-86C7C219D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" y="2470"/>
              <a:ext cx="147" cy="148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5"/>
                    <a:pt x="4" y="80"/>
                    <a:pt x="10" y="80"/>
                  </a:cubicBezTo>
                  <a:cubicBezTo>
                    <a:pt x="15" y="80"/>
                    <a:pt x="20" y="75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7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0" name="Freeform 88">
              <a:extLst>
                <a:ext uri="{FF2B5EF4-FFF2-40B4-BE49-F238E27FC236}">
                  <a16:creationId xmlns:a16="http://schemas.microsoft.com/office/drawing/2014/main" id="{908DAC9D-1161-9ACB-8C7E-236852B1B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91" y="1983"/>
              <a:ext cx="153" cy="125"/>
            </a:xfrm>
            <a:custGeom>
              <a:avLst/>
              <a:gdLst>
                <a:gd name="T0" fmla="*/ 125 w 125"/>
                <a:gd name="T1" fmla="*/ 55 h 102"/>
                <a:gd name="T2" fmla="*/ 110 w 125"/>
                <a:gd name="T3" fmla="*/ 24 h 102"/>
                <a:gd name="T4" fmla="*/ 86 w 125"/>
                <a:gd name="T5" fmla="*/ 24 h 102"/>
                <a:gd name="T6" fmla="*/ 86 w 125"/>
                <a:gd name="T7" fmla="*/ 8 h 102"/>
                <a:gd name="T8" fmla="*/ 78 w 125"/>
                <a:gd name="T9" fmla="*/ 0 h 102"/>
                <a:gd name="T10" fmla="*/ 8 w 125"/>
                <a:gd name="T11" fmla="*/ 0 h 102"/>
                <a:gd name="T12" fmla="*/ 0 w 125"/>
                <a:gd name="T13" fmla="*/ 8 h 102"/>
                <a:gd name="T14" fmla="*/ 0 w 125"/>
                <a:gd name="T15" fmla="*/ 71 h 102"/>
                <a:gd name="T16" fmla="*/ 8 w 125"/>
                <a:gd name="T17" fmla="*/ 79 h 102"/>
                <a:gd name="T18" fmla="*/ 18 w 125"/>
                <a:gd name="T19" fmla="*/ 79 h 102"/>
                <a:gd name="T20" fmla="*/ 16 w 125"/>
                <a:gd name="T21" fmla="*/ 87 h 102"/>
                <a:gd name="T22" fmla="*/ 31 w 125"/>
                <a:gd name="T23" fmla="*/ 102 h 102"/>
                <a:gd name="T24" fmla="*/ 47 w 125"/>
                <a:gd name="T25" fmla="*/ 87 h 102"/>
                <a:gd name="T26" fmla="*/ 45 w 125"/>
                <a:gd name="T27" fmla="*/ 79 h 102"/>
                <a:gd name="T28" fmla="*/ 88 w 125"/>
                <a:gd name="T29" fmla="*/ 79 h 102"/>
                <a:gd name="T30" fmla="*/ 86 w 125"/>
                <a:gd name="T31" fmla="*/ 87 h 102"/>
                <a:gd name="T32" fmla="*/ 102 w 125"/>
                <a:gd name="T33" fmla="*/ 102 h 102"/>
                <a:gd name="T34" fmla="*/ 118 w 125"/>
                <a:gd name="T35" fmla="*/ 87 h 102"/>
                <a:gd name="T36" fmla="*/ 115 w 125"/>
                <a:gd name="T37" fmla="*/ 79 h 102"/>
                <a:gd name="T38" fmla="*/ 125 w 125"/>
                <a:gd name="T39" fmla="*/ 79 h 102"/>
                <a:gd name="T40" fmla="*/ 125 w 125"/>
                <a:gd name="T41" fmla="*/ 55 h 102"/>
                <a:gd name="T42" fmla="*/ 86 w 125"/>
                <a:gd name="T43" fmla="*/ 55 h 102"/>
                <a:gd name="T44" fmla="*/ 86 w 125"/>
                <a:gd name="T45" fmla="*/ 36 h 102"/>
                <a:gd name="T46" fmla="*/ 102 w 125"/>
                <a:gd name="T47" fmla="*/ 36 h 102"/>
                <a:gd name="T48" fmla="*/ 112 w 125"/>
                <a:gd name="T49" fmla="*/ 55 h 102"/>
                <a:gd name="T50" fmla="*/ 86 w 125"/>
                <a:gd name="T51" fmla="*/ 5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02">
                  <a:moveTo>
                    <a:pt x="125" y="55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3" y="0"/>
                    <a:pt x="7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81"/>
                    <a:pt x="16" y="84"/>
                    <a:pt x="16" y="87"/>
                  </a:cubicBezTo>
                  <a:cubicBezTo>
                    <a:pt x="16" y="95"/>
                    <a:pt x="23" y="102"/>
                    <a:pt x="31" y="102"/>
                  </a:cubicBezTo>
                  <a:cubicBezTo>
                    <a:pt x="40" y="102"/>
                    <a:pt x="47" y="95"/>
                    <a:pt x="47" y="87"/>
                  </a:cubicBezTo>
                  <a:cubicBezTo>
                    <a:pt x="47" y="84"/>
                    <a:pt x="46" y="81"/>
                    <a:pt x="4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4"/>
                    <a:pt x="86" y="87"/>
                  </a:cubicBezTo>
                  <a:cubicBezTo>
                    <a:pt x="86" y="95"/>
                    <a:pt x="93" y="102"/>
                    <a:pt x="102" y="102"/>
                  </a:cubicBezTo>
                  <a:cubicBezTo>
                    <a:pt x="111" y="102"/>
                    <a:pt x="118" y="95"/>
                    <a:pt x="118" y="87"/>
                  </a:cubicBezTo>
                  <a:cubicBezTo>
                    <a:pt x="118" y="84"/>
                    <a:pt x="117" y="81"/>
                    <a:pt x="115" y="79"/>
                  </a:cubicBezTo>
                  <a:cubicBezTo>
                    <a:pt x="125" y="79"/>
                    <a:pt x="125" y="79"/>
                    <a:pt x="125" y="79"/>
                  </a:cubicBezTo>
                  <a:lnTo>
                    <a:pt x="125" y="55"/>
                  </a:lnTo>
                  <a:close/>
                  <a:moveTo>
                    <a:pt x="86" y="55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2" y="55"/>
                    <a:pt x="112" y="55"/>
                    <a:pt x="112" y="55"/>
                  </a:cubicBezTo>
                  <a:lnTo>
                    <a:pt x="86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1" name="Freeform 89">
              <a:extLst>
                <a:ext uri="{FF2B5EF4-FFF2-40B4-BE49-F238E27FC236}">
                  <a16:creationId xmlns:a16="http://schemas.microsoft.com/office/drawing/2014/main" id="{049BACEF-4EA5-0268-4423-14293D626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3" y="1836"/>
              <a:ext cx="129" cy="129"/>
            </a:xfrm>
            <a:custGeom>
              <a:avLst/>
              <a:gdLst>
                <a:gd name="T0" fmla="*/ 101 w 105"/>
                <a:gd name="T1" fmla="*/ 29 h 105"/>
                <a:gd name="T2" fmla="*/ 72 w 105"/>
                <a:gd name="T3" fmla="*/ 26 h 105"/>
                <a:gd name="T4" fmla="*/ 89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3 w 105"/>
                <a:gd name="T11" fmla="*/ 26 h 105"/>
                <a:gd name="T12" fmla="*/ 53 w 105"/>
                <a:gd name="T13" fmla="*/ 26 h 105"/>
                <a:gd name="T14" fmla="*/ 26 w 105"/>
                <a:gd name="T15" fmla="*/ 0 h 105"/>
                <a:gd name="T16" fmla="*/ 20 w 105"/>
                <a:gd name="T17" fmla="*/ 6 h 105"/>
                <a:gd name="T18" fmla="*/ 40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3 w 105"/>
                <a:gd name="T27" fmla="*/ 105 h 105"/>
                <a:gd name="T28" fmla="*/ 101 w 105"/>
                <a:gd name="T29" fmla="*/ 101 h 105"/>
                <a:gd name="T30" fmla="*/ 105 w 105"/>
                <a:gd name="T31" fmla="*/ 65 h 105"/>
                <a:gd name="T32" fmla="*/ 101 w 105"/>
                <a:gd name="T33" fmla="*/ 29 h 105"/>
                <a:gd name="T34" fmla="*/ 89 w 105"/>
                <a:gd name="T35" fmla="*/ 89 h 105"/>
                <a:gd name="T36" fmla="*/ 53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3 w 105"/>
                <a:gd name="T45" fmla="*/ 39 h 105"/>
                <a:gd name="T46" fmla="*/ 89 w 105"/>
                <a:gd name="T47" fmla="*/ 41 h 105"/>
                <a:gd name="T48" fmla="*/ 92 w 105"/>
                <a:gd name="T49" fmla="*/ 65 h 105"/>
                <a:gd name="T50" fmla="*/ 89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1" y="29"/>
                  </a:moveTo>
                  <a:cubicBezTo>
                    <a:pt x="92" y="28"/>
                    <a:pt x="82" y="27"/>
                    <a:pt x="72" y="26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5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2" y="40"/>
                    <a:pt x="0" y="52"/>
                    <a:pt x="0" y="65"/>
                  </a:cubicBezTo>
                  <a:cubicBezTo>
                    <a:pt x="0" y="78"/>
                    <a:pt x="2" y="90"/>
                    <a:pt x="4" y="101"/>
                  </a:cubicBezTo>
                  <a:cubicBezTo>
                    <a:pt x="19" y="104"/>
                    <a:pt x="35" y="105"/>
                    <a:pt x="53" y="105"/>
                  </a:cubicBezTo>
                  <a:cubicBezTo>
                    <a:pt x="70" y="105"/>
                    <a:pt x="86" y="104"/>
                    <a:pt x="101" y="101"/>
                  </a:cubicBezTo>
                  <a:cubicBezTo>
                    <a:pt x="104" y="90"/>
                    <a:pt x="105" y="78"/>
                    <a:pt x="105" y="65"/>
                  </a:cubicBezTo>
                  <a:cubicBezTo>
                    <a:pt x="105" y="52"/>
                    <a:pt x="104" y="40"/>
                    <a:pt x="101" y="29"/>
                  </a:cubicBezTo>
                  <a:close/>
                  <a:moveTo>
                    <a:pt x="89" y="89"/>
                  </a:moveTo>
                  <a:cubicBezTo>
                    <a:pt x="78" y="91"/>
                    <a:pt x="65" y="92"/>
                    <a:pt x="53" y="92"/>
                  </a:cubicBezTo>
                  <a:cubicBezTo>
                    <a:pt x="40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40" y="39"/>
                    <a:pt x="53" y="39"/>
                  </a:cubicBezTo>
                  <a:cubicBezTo>
                    <a:pt x="65" y="39"/>
                    <a:pt x="78" y="40"/>
                    <a:pt x="89" y="41"/>
                  </a:cubicBezTo>
                  <a:cubicBezTo>
                    <a:pt x="91" y="49"/>
                    <a:pt x="92" y="57"/>
                    <a:pt x="92" y="65"/>
                  </a:cubicBezTo>
                  <a:cubicBezTo>
                    <a:pt x="92" y="74"/>
                    <a:pt x="91" y="82"/>
                    <a:pt x="89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2" name="Freeform 90">
              <a:extLst>
                <a:ext uri="{FF2B5EF4-FFF2-40B4-BE49-F238E27FC236}">
                  <a16:creationId xmlns:a16="http://schemas.microsoft.com/office/drawing/2014/main" id="{3A4BCF67-3419-EE7B-05D1-B30783F45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" y="1687"/>
              <a:ext cx="164" cy="134"/>
            </a:xfrm>
            <a:custGeom>
              <a:avLst/>
              <a:gdLst>
                <a:gd name="T0" fmla="*/ 134 w 134"/>
                <a:gd name="T1" fmla="*/ 13 h 109"/>
                <a:gd name="T2" fmla="*/ 118 w 134"/>
                <a:gd name="T3" fmla="*/ 17 h 109"/>
                <a:gd name="T4" fmla="*/ 130 w 134"/>
                <a:gd name="T5" fmla="*/ 2 h 109"/>
                <a:gd name="T6" fmla="*/ 113 w 134"/>
                <a:gd name="T7" fmla="*/ 9 h 109"/>
                <a:gd name="T8" fmla="*/ 93 w 134"/>
                <a:gd name="T9" fmla="*/ 0 h 109"/>
                <a:gd name="T10" fmla="*/ 65 w 134"/>
                <a:gd name="T11" fmla="*/ 27 h 109"/>
                <a:gd name="T12" fmla="*/ 66 w 134"/>
                <a:gd name="T13" fmla="*/ 34 h 109"/>
                <a:gd name="T14" fmla="*/ 10 w 134"/>
                <a:gd name="T15" fmla="*/ 5 h 109"/>
                <a:gd name="T16" fmla="*/ 6 w 134"/>
                <a:gd name="T17" fmla="*/ 19 h 109"/>
                <a:gd name="T18" fmla="*/ 18 w 134"/>
                <a:gd name="T19" fmla="*/ 42 h 109"/>
                <a:gd name="T20" fmla="*/ 6 w 134"/>
                <a:gd name="T21" fmla="*/ 38 h 109"/>
                <a:gd name="T22" fmla="*/ 6 w 134"/>
                <a:gd name="T23" fmla="*/ 39 h 109"/>
                <a:gd name="T24" fmla="*/ 28 w 134"/>
                <a:gd name="T25" fmla="*/ 65 h 109"/>
                <a:gd name="T26" fmla="*/ 20 w 134"/>
                <a:gd name="T27" fmla="*/ 66 h 109"/>
                <a:gd name="T28" fmla="*/ 15 w 134"/>
                <a:gd name="T29" fmla="*/ 66 h 109"/>
                <a:gd name="T30" fmla="*/ 41 w 134"/>
                <a:gd name="T31" fmla="*/ 85 h 109"/>
                <a:gd name="T32" fmla="*/ 7 w 134"/>
                <a:gd name="T33" fmla="*/ 97 h 109"/>
                <a:gd name="T34" fmla="*/ 0 w 134"/>
                <a:gd name="T35" fmla="*/ 96 h 109"/>
                <a:gd name="T36" fmla="*/ 42 w 134"/>
                <a:gd name="T37" fmla="*/ 109 h 109"/>
                <a:gd name="T38" fmla="*/ 120 w 134"/>
                <a:gd name="T39" fmla="*/ 31 h 109"/>
                <a:gd name="T40" fmla="*/ 120 w 134"/>
                <a:gd name="T41" fmla="*/ 27 h 109"/>
                <a:gd name="T42" fmla="*/ 134 w 134"/>
                <a:gd name="T43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09">
                  <a:moveTo>
                    <a:pt x="134" y="13"/>
                  </a:moveTo>
                  <a:cubicBezTo>
                    <a:pt x="129" y="15"/>
                    <a:pt x="124" y="17"/>
                    <a:pt x="118" y="17"/>
                  </a:cubicBezTo>
                  <a:cubicBezTo>
                    <a:pt x="124" y="14"/>
                    <a:pt x="128" y="8"/>
                    <a:pt x="130" y="2"/>
                  </a:cubicBezTo>
                  <a:cubicBezTo>
                    <a:pt x="125" y="5"/>
                    <a:pt x="119" y="7"/>
                    <a:pt x="113" y="9"/>
                  </a:cubicBezTo>
                  <a:cubicBezTo>
                    <a:pt x="108" y="3"/>
                    <a:pt x="101" y="0"/>
                    <a:pt x="93" y="0"/>
                  </a:cubicBezTo>
                  <a:cubicBezTo>
                    <a:pt x="78" y="0"/>
                    <a:pt x="65" y="12"/>
                    <a:pt x="65" y="27"/>
                  </a:cubicBezTo>
                  <a:cubicBezTo>
                    <a:pt x="65" y="30"/>
                    <a:pt x="66" y="32"/>
                    <a:pt x="66" y="34"/>
                  </a:cubicBezTo>
                  <a:cubicBezTo>
                    <a:pt x="43" y="33"/>
                    <a:pt x="23" y="22"/>
                    <a:pt x="10" y="5"/>
                  </a:cubicBezTo>
                  <a:cubicBezTo>
                    <a:pt x="7" y="9"/>
                    <a:pt x="6" y="14"/>
                    <a:pt x="6" y="19"/>
                  </a:cubicBezTo>
                  <a:cubicBezTo>
                    <a:pt x="6" y="28"/>
                    <a:pt x="11" y="37"/>
                    <a:pt x="18" y="42"/>
                  </a:cubicBezTo>
                  <a:cubicBezTo>
                    <a:pt x="14" y="41"/>
                    <a:pt x="9" y="40"/>
                    <a:pt x="6" y="38"/>
                  </a:cubicBezTo>
                  <a:cubicBezTo>
                    <a:pt x="6" y="38"/>
                    <a:pt x="6" y="38"/>
                    <a:pt x="6" y="39"/>
                  </a:cubicBezTo>
                  <a:cubicBezTo>
                    <a:pt x="6" y="52"/>
                    <a:pt x="15" y="63"/>
                    <a:pt x="28" y="65"/>
                  </a:cubicBezTo>
                  <a:cubicBezTo>
                    <a:pt x="25" y="66"/>
                    <a:pt x="23" y="66"/>
                    <a:pt x="20" y="66"/>
                  </a:cubicBezTo>
                  <a:cubicBezTo>
                    <a:pt x="19" y="66"/>
                    <a:pt x="17" y="66"/>
                    <a:pt x="15" y="66"/>
                  </a:cubicBezTo>
                  <a:cubicBezTo>
                    <a:pt x="19" y="77"/>
                    <a:pt x="29" y="85"/>
                    <a:pt x="41" y="85"/>
                  </a:cubicBezTo>
                  <a:cubicBezTo>
                    <a:pt x="31" y="92"/>
                    <a:pt x="20" y="97"/>
                    <a:pt x="7" y="97"/>
                  </a:cubicBezTo>
                  <a:cubicBezTo>
                    <a:pt x="5" y="97"/>
                    <a:pt x="2" y="97"/>
                    <a:pt x="0" y="96"/>
                  </a:cubicBezTo>
                  <a:cubicBezTo>
                    <a:pt x="12" y="104"/>
                    <a:pt x="27" y="109"/>
                    <a:pt x="42" y="109"/>
                  </a:cubicBezTo>
                  <a:cubicBezTo>
                    <a:pt x="93" y="109"/>
                    <a:pt x="120" y="67"/>
                    <a:pt x="120" y="31"/>
                  </a:cubicBezTo>
                  <a:cubicBezTo>
                    <a:pt x="120" y="29"/>
                    <a:pt x="120" y="28"/>
                    <a:pt x="120" y="27"/>
                  </a:cubicBezTo>
                  <a:cubicBezTo>
                    <a:pt x="126" y="23"/>
                    <a:pt x="130" y="18"/>
                    <a:pt x="13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3" name="Freeform 91">
              <a:extLst>
                <a:ext uri="{FF2B5EF4-FFF2-40B4-BE49-F238E27FC236}">
                  <a16:creationId xmlns:a16="http://schemas.microsoft.com/office/drawing/2014/main" id="{A30937A0-9819-D4F7-7AC6-A74F7C5D24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5" y="2373"/>
              <a:ext cx="160" cy="149"/>
            </a:xfrm>
            <a:custGeom>
              <a:avLst/>
              <a:gdLst>
                <a:gd name="T0" fmla="*/ 70 w 160"/>
                <a:gd name="T1" fmla="*/ 79 h 149"/>
                <a:gd name="T2" fmla="*/ 90 w 160"/>
                <a:gd name="T3" fmla="*/ 79 h 149"/>
                <a:gd name="T4" fmla="*/ 90 w 160"/>
                <a:gd name="T5" fmla="*/ 40 h 149"/>
                <a:gd name="T6" fmla="*/ 120 w 160"/>
                <a:gd name="T7" fmla="*/ 40 h 149"/>
                <a:gd name="T8" fmla="*/ 80 w 160"/>
                <a:gd name="T9" fmla="*/ 0 h 149"/>
                <a:gd name="T10" fmla="*/ 40 w 160"/>
                <a:gd name="T11" fmla="*/ 40 h 149"/>
                <a:gd name="T12" fmla="*/ 70 w 160"/>
                <a:gd name="T13" fmla="*/ 40 h 149"/>
                <a:gd name="T14" fmla="*/ 70 w 160"/>
                <a:gd name="T15" fmla="*/ 79 h 149"/>
                <a:gd name="T16" fmla="*/ 100 w 160"/>
                <a:gd name="T17" fmla="*/ 57 h 149"/>
                <a:gd name="T18" fmla="*/ 100 w 160"/>
                <a:gd name="T19" fmla="*/ 72 h 149"/>
                <a:gd name="T20" fmla="*/ 145 w 160"/>
                <a:gd name="T21" fmla="*/ 89 h 149"/>
                <a:gd name="T22" fmla="*/ 80 w 160"/>
                <a:gd name="T23" fmla="*/ 114 h 149"/>
                <a:gd name="T24" fmla="*/ 14 w 160"/>
                <a:gd name="T25" fmla="*/ 89 h 149"/>
                <a:gd name="T26" fmla="*/ 59 w 160"/>
                <a:gd name="T27" fmla="*/ 72 h 149"/>
                <a:gd name="T28" fmla="*/ 59 w 160"/>
                <a:gd name="T29" fmla="*/ 57 h 149"/>
                <a:gd name="T30" fmla="*/ 0 w 160"/>
                <a:gd name="T31" fmla="*/ 79 h 149"/>
                <a:gd name="T32" fmla="*/ 0 w 160"/>
                <a:gd name="T33" fmla="*/ 120 h 149"/>
                <a:gd name="T34" fmla="*/ 80 w 160"/>
                <a:gd name="T35" fmla="*/ 149 h 149"/>
                <a:gd name="T36" fmla="*/ 160 w 160"/>
                <a:gd name="T37" fmla="*/ 120 h 149"/>
                <a:gd name="T38" fmla="*/ 160 w 160"/>
                <a:gd name="T39" fmla="*/ 79 h 149"/>
                <a:gd name="T40" fmla="*/ 100 w 160"/>
                <a:gd name="T41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149">
                  <a:moveTo>
                    <a:pt x="70" y="79"/>
                  </a:moveTo>
                  <a:lnTo>
                    <a:pt x="90" y="79"/>
                  </a:lnTo>
                  <a:lnTo>
                    <a:pt x="90" y="40"/>
                  </a:lnTo>
                  <a:lnTo>
                    <a:pt x="120" y="40"/>
                  </a:lnTo>
                  <a:lnTo>
                    <a:pt x="80" y="0"/>
                  </a:lnTo>
                  <a:lnTo>
                    <a:pt x="40" y="40"/>
                  </a:lnTo>
                  <a:lnTo>
                    <a:pt x="70" y="40"/>
                  </a:lnTo>
                  <a:lnTo>
                    <a:pt x="70" y="79"/>
                  </a:lnTo>
                  <a:close/>
                  <a:moveTo>
                    <a:pt x="100" y="57"/>
                  </a:moveTo>
                  <a:lnTo>
                    <a:pt x="100" y="72"/>
                  </a:lnTo>
                  <a:lnTo>
                    <a:pt x="145" y="89"/>
                  </a:lnTo>
                  <a:lnTo>
                    <a:pt x="80" y="114"/>
                  </a:lnTo>
                  <a:lnTo>
                    <a:pt x="14" y="89"/>
                  </a:lnTo>
                  <a:lnTo>
                    <a:pt x="59" y="72"/>
                  </a:lnTo>
                  <a:lnTo>
                    <a:pt x="59" y="57"/>
                  </a:lnTo>
                  <a:lnTo>
                    <a:pt x="0" y="79"/>
                  </a:lnTo>
                  <a:lnTo>
                    <a:pt x="0" y="120"/>
                  </a:lnTo>
                  <a:lnTo>
                    <a:pt x="80" y="149"/>
                  </a:lnTo>
                  <a:lnTo>
                    <a:pt x="160" y="120"/>
                  </a:lnTo>
                  <a:lnTo>
                    <a:pt x="160" y="79"/>
                  </a:lnTo>
                  <a:lnTo>
                    <a:pt x="10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4" name="Freeform 92">
              <a:extLst>
                <a:ext uri="{FF2B5EF4-FFF2-40B4-BE49-F238E27FC236}">
                  <a16:creationId xmlns:a16="http://schemas.microsoft.com/office/drawing/2014/main" id="{7C9F0303-54B4-DFBE-699F-DA8818A2A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98" y="2535"/>
              <a:ext cx="122" cy="91"/>
            </a:xfrm>
            <a:custGeom>
              <a:avLst/>
              <a:gdLst>
                <a:gd name="T0" fmla="*/ 37 w 99"/>
                <a:gd name="T1" fmla="*/ 16 h 74"/>
                <a:gd name="T2" fmla="*/ 53 w 99"/>
                <a:gd name="T3" fmla="*/ 31 h 74"/>
                <a:gd name="T4" fmla="*/ 68 w 99"/>
                <a:gd name="T5" fmla="*/ 16 h 74"/>
                <a:gd name="T6" fmla="*/ 53 w 99"/>
                <a:gd name="T7" fmla="*/ 0 h 74"/>
                <a:gd name="T8" fmla="*/ 37 w 99"/>
                <a:gd name="T9" fmla="*/ 16 h 74"/>
                <a:gd name="T10" fmla="*/ 0 w 99"/>
                <a:gd name="T11" fmla="*/ 16 h 74"/>
                <a:gd name="T12" fmla="*/ 16 w 99"/>
                <a:gd name="T13" fmla="*/ 31 h 74"/>
                <a:gd name="T14" fmla="*/ 31 w 99"/>
                <a:gd name="T15" fmla="*/ 16 h 74"/>
                <a:gd name="T16" fmla="*/ 16 w 99"/>
                <a:gd name="T17" fmla="*/ 0 h 74"/>
                <a:gd name="T18" fmla="*/ 0 w 99"/>
                <a:gd name="T19" fmla="*/ 16 h 74"/>
                <a:gd name="T20" fmla="*/ 74 w 99"/>
                <a:gd name="T21" fmla="*/ 47 h 74"/>
                <a:gd name="T22" fmla="*/ 74 w 99"/>
                <a:gd name="T23" fmla="*/ 37 h 74"/>
                <a:gd name="T24" fmla="*/ 68 w 99"/>
                <a:gd name="T25" fmla="*/ 31 h 74"/>
                <a:gd name="T26" fmla="*/ 53 w 99"/>
                <a:gd name="T27" fmla="*/ 31 h 74"/>
                <a:gd name="T28" fmla="*/ 16 w 99"/>
                <a:gd name="T29" fmla="*/ 31 h 74"/>
                <a:gd name="T30" fmla="*/ 6 w 99"/>
                <a:gd name="T31" fmla="*/ 31 h 74"/>
                <a:gd name="T32" fmla="*/ 0 w 99"/>
                <a:gd name="T33" fmla="*/ 37 h 74"/>
                <a:gd name="T34" fmla="*/ 0 w 99"/>
                <a:gd name="T35" fmla="*/ 68 h 74"/>
                <a:gd name="T36" fmla="*/ 6 w 99"/>
                <a:gd name="T37" fmla="*/ 74 h 74"/>
                <a:gd name="T38" fmla="*/ 68 w 99"/>
                <a:gd name="T39" fmla="*/ 74 h 74"/>
                <a:gd name="T40" fmla="*/ 74 w 99"/>
                <a:gd name="T41" fmla="*/ 68 h 74"/>
                <a:gd name="T42" fmla="*/ 74 w 99"/>
                <a:gd name="T43" fmla="*/ 59 h 74"/>
                <a:gd name="T44" fmla="*/ 99 w 99"/>
                <a:gd name="T45" fmla="*/ 74 h 74"/>
                <a:gd name="T46" fmla="*/ 99 w 99"/>
                <a:gd name="T47" fmla="*/ 31 h 74"/>
                <a:gd name="T48" fmla="*/ 74 w 99"/>
                <a:gd name="T49" fmla="*/ 47 h 74"/>
                <a:gd name="T50" fmla="*/ 62 w 99"/>
                <a:gd name="T51" fmla="*/ 62 h 74"/>
                <a:gd name="T52" fmla="*/ 13 w 99"/>
                <a:gd name="T53" fmla="*/ 62 h 74"/>
                <a:gd name="T54" fmla="*/ 13 w 99"/>
                <a:gd name="T55" fmla="*/ 43 h 74"/>
                <a:gd name="T56" fmla="*/ 62 w 99"/>
                <a:gd name="T57" fmla="*/ 43 h 74"/>
                <a:gd name="T58" fmla="*/ 62 w 99"/>
                <a:gd name="T59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74">
                  <a:moveTo>
                    <a:pt x="37" y="16"/>
                  </a:moveTo>
                  <a:cubicBezTo>
                    <a:pt x="37" y="24"/>
                    <a:pt x="44" y="31"/>
                    <a:pt x="53" y="31"/>
                  </a:cubicBezTo>
                  <a:cubicBezTo>
                    <a:pt x="61" y="31"/>
                    <a:pt x="68" y="24"/>
                    <a:pt x="68" y="16"/>
                  </a:cubicBezTo>
                  <a:cubicBezTo>
                    <a:pt x="68" y="7"/>
                    <a:pt x="61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lose/>
                  <a:moveTo>
                    <a:pt x="0" y="16"/>
                  </a:move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74" y="4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4"/>
                    <a:pt x="72" y="31"/>
                    <a:pt x="68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3" y="74"/>
                    <a:pt x="6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2" y="74"/>
                    <a:pt x="74" y="72"/>
                    <a:pt x="74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1"/>
                    <a:pt x="99" y="31"/>
                    <a:pt x="99" y="31"/>
                  </a:cubicBezTo>
                  <a:lnTo>
                    <a:pt x="74" y="47"/>
                  </a:lnTo>
                  <a:close/>
                  <a:moveTo>
                    <a:pt x="62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62" y="43"/>
                    <a:pt x="62" y="43"/>
                    <a:pt x="62" y="43"/>
                  </a:cubicBezTo>
                  <a:lnTo>
                    <a:pt x="6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5" name="Freeform 93">
              <a:extLst>
                <a:ext uri="{FF2B5EF4-FFF2-40B4-BE49-F238E27FC236}">
                  <a16:creationId xmlns:a16="http://schemas.microsoft.com/office/drawing/2014/main" id="{C3B071C4-1D08-CD93-D18A-D49EA7AF9B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0" y="2235"/>
              <a:ext cx="129" cy="129"/>
            </a:xfrm>
            <a:custGeom>
              <a:avLst/>
              <a:gdLst>
                <a:gd name="T0" fmla="*/ 53 w 105"/>
                <a:gd name="T1" fmla="*/ 0 h 105"/>
                <a:gd name="T2" fmla="*/ 0 w 105"/>
                <a:gd name="T3" fmla="*/ 53 h 105"/>
                <a:gd name="T4" fmla="*/ 53 w 105"/>
                <a:gd name="T5" fmla="*/ 105 h 105"/>
                <a:gd name="T6" fmla="*/ 105 w 105"/>
                <a:gd name="T7" fmla="*/ 53 h 105"/>
                <a:gd name="T8" fmla="*/ 53 w 105"/>
                <a:gd name="T9" fmla="*/ 0 h 105"/>
                <a:gd name="T10" fmla="*/ 84 w 105"/>
                <a:gd name="T11" fmla="*/ 45 h 105"/>
                <a:gd name="T12" fmla="*/ 55 w 105"/>
                <a:gd name="T13" fmla="*/ 85 h 105"/>
                <a:gd name="T14" fmla="*/ 41 w 105"/>
                <a:gd name="T15" fmla="*/ 80 h 105"/>
                <a:gd name="T16" fmla="*/ 31 w 105"/>
                <a:gd name="T17" fmla="*/ 48 h 105"/>
                <a:gd name="T18" fmla="*/ 24 w 105"/>
                <a:gd name="T19" fmla="*/ 50 h 105"/>
                <a:gd name="T20" fmla="*/ 21 w 105"/>
                <a:gd name="T21" fmla="*/ 47 h 105"/>
                <a:gd name="T22" fmla="*/ 40 w 105"/>
                <a:gd name="T23" fmla="*/ 33 h 105"/>
                <a:gd name="T24" fmla="*/ 51 w 105"/>
                <a:gd name="T25" fmla="*/ 54 h 105"/>
                <a:gd name="T26" fmla="*/ 56 w 105"/>
                <a:gd name="T27" fmla="*/ 67 h 105"/>
                <a:gd name="T28" fmla="*/ 64 w 105"/>
                <a:gd name="T29" fmla="*/ 55 h 105"/>
                <a:gd name="T30" fmla="*/ 57 w 105"/>
                <a:gd name="T31" fmla="*/ 47 h 105"/>
                <a:gd name="T32" fmla="*/ 84 w 105"/>
                <a:gd name="T33" fmla="*/ 4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5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5"/>
                    <a:pt x="53" y="105"/>
                  </a:cubicBezTo>
                  <a:cubicBezTo>
                    <a:pt x="82" y="105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84" y="45"/>
                  </a:moveTo>
                  <a:cubicBezTo>
                    <a:pt x="80" y="65"/>
                    <a:pt x="61" y="82"/>
                    <a:pt x="55" y="85"/>
                  </a:cubicBezTo>
                  <a:cubicBezTo>
                    <a:pt x="49" y="89"/>
                    <a:pt x="43" y="84"/>
                    <a:pt x="41" y="80"/>
                  </a:cubicBezTo>
                  <a:cubicBezTo>
                    <a:pt x="39" y="75"/>
                    <a:pt x="33" y="50"/>
                    <a:pt x="31" y="48"/>
                  </a:cubicBezTo>
                  <a:cubicBezTo>
                    <a:pt x="29" y="46"/>
                    <a:pt x="24" y="50"/>
                    <a:pt x="24" y="5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32" y="34"/>
                    <a:pt x="40" y="33"/>
                  </a:cubicBezTo>
                  <a:cubicBezTo>
                    <a:pt x="49" y="31"/>
                    <a:pt x="49" y="46"/>
                    <a:pt x="51" y="54"/>
                  </a:cubicBezTo>
                  <a:cubicBezTo>
                    <a:pt x="53" y="62"/>
                    <a:pt x="54" y="67"/>
                    <a:pt x="56" y="67"/>
                  </a:cubicBezTo>
                  <a:cubicBezTo>
                    <a:pt x="58" y="67"/>
                    <a:pt x="61" y="62"/>
                    <a:pt x="64" y="55"/>
                  </a:cubicBezTo>
                  <a:cubicBezTo>
                    <a:pt x="68" y="48"/>
                    <a:pt x="64" y="42"/>
                    <a:pt x="57" y="47"/>
                  </a:cubicBezTo>
                  <a:cubicBezTo>
                    <a:pt x="60" y="30"/>
                    <a:pt x="87" y="25"/>
                    <a:pt x="84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6" name="Freeform 94">
              <a:extLst>
                <a:ext uri="{FF2B5EF4-FFF2-40B4-BE49-F238E27FC236}">
                  <a16:creationId xmlns:a16="http://schemas.microsoft.com/office/drawing/2014/main" id="{508B0CEB-3E6E-2BBD-989D-9AB7F19C13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9" y="2119"/>
              <a:ext cx="126" cy="107"/>
            </a:xfrm>
            <a:custGeom>
              <a:avLst/>
              <a:gdLst>
                <a:gd name="T0" fmla="*/ 84 w 102"/>
                <a:gd name="T1" fmla="*/ 82 h 87"/>
                <a:gd name="T2" fmla="*/ 81 w 102"/>
                <a:gd name="T3" fmla="*/ 81 h 87"/>
                <a:gd name="T4" fmla="*/ 81 w 102"/>
                <a:gd name="T5" fmla="*/ 74 h 87"/>
                <a:gd name="T6" fmla="*/ 93 w 102"/>
                <a:gd name="T7" fmla="*/ 43 h 87"/>
                <a:gd name="T8" fmla="*/ 81 w 102"/>
                <a:gd name="T9" fmla="*/ 12 h 87"/>
                <a:gd name="T10" fmla="*/ 81 w 102"/>
                <a:gd name="T11" fmla="*/ 6 h 87"/>
                <a:gd name="T12" fmla="*/ 87 w 102"/>
                <a:gd name="T13" fmla="*/ 6 h 87"/>
                <a:gd name="T14" fmla="*/ 102 w 102"/>
                <a:gd name="T15" fmla="*/ 43 h 87"/>
                <a:gd name="T16" fmla="*/ 87 w 102"/>
                <a:gd name="T17" fmla="*/ 81 h 87"/>
                <a:gd name="T18" fmla="*/ 84 w 102"/>
                <a:gd name="T19" fmla="*/ 82 h 87"/>
                <a:gd name="T20" fmla="*/ 68 w 102"/>
                <a:gd name="T21" fmla="*/ 73 h 87"/>
                <a:gd name="T22" fmla="*/ 65 w 102"/>
                <a:gd name="T23" fmla="*/ 72 h 87"/>
                <a:gd name="T24" fmla="*/ 65 w 102"/>
                <a:gd name="T25" fmla="*/ 66 h 87"/>
                <a:gd name="T26" fmla="*/ 65 w 102"/>
                <a:gd name="T27" fmla="*/ 21 h 87"/>
                <a:gd name="T28" fmla="*/ 65 w 102"/>
                <a:gd name="T29" fmla="*/ 15 h 87"/>
                <a:gd name="T30" fmla="*/ 71 w 102"/>
                <a:gd name="T31" fmla="*/ 15 h 87"/>
                <a:gd name="T32" fmla="*/ 83 w 102"/>
                <a:gd name="T33" fmla="*/ 43 h 87"/>
                <a:gd name="T34" fmla="*/ 71 w 102"/>
                <a:gd name="T35" fmla="*/ 72 h 87"/>
                <a:gd name="T36" fmla="*/ 68 w 102"/>
                <a:gd name="T37" fmla="*/ 73 h 87"/>
                <a:gd name="T38" fmla="*/ 52 w 102"/>
                <a:gd name="T39" fmla="*/ 65 h 87"/>
                <a:gd name="T40" fmla="*/ 49 w 102"/>
                <a:gd name="T41" fmla="*/ 64 h 87"/>
                <a:gd name="T42" fmla="*/ 49 w 102"/>
                <a:gd name="T43" fmla="*/ 57 h 87"/>
                <a:gd name="T44" fmla="*/ 49 w 102"/>
                <a:gd name="T45" fmla="*/ 30 h 87"/>
                <a:gd name="T46" fmla="*/ 49 w 102"/>
                <a:gd name="T47" fmla="*/ 23 h 87"/>
                <a:gd name="T48" fmla="*/ 55 w 102"/>
                <a:gd name="T49" fmla="*/ 23 h 87"/>
                <a:gd name="T50" fmla="*/ 55 w 102"/>
                <a:gd name="T51" fmla="*/ 64 h 87"/>
                <a:gd name="T52" fmla="*/ 52 w 102"/>
                <a:gd name="T53" fmla="*/ 65 h 87"/>
                <a:gd name="T54" fmla="*/ 38 w 102"/>
                <a:gd name="T55" fmla="*/ 3 h 87"/>
                <a:gd name="T56" fmla="*/ 42 w 102"/>
                <a:gd name="T57" fmla="*/ 4 h 87"/>
                <a:gd name="T58" fmla="*/ 42 w 102"/>
                <a:gd name="T59" fmla="*/ 82 h 87"/>
                <a:gd name="T60" fmla="*/ 38 w 102"/>
                <a:gd name="T61" fmla="*/ 84 h 87"/>
                <a:gd name="T62" fmla="*/ 15 w 102"/>
                <a:gd name="T63" fmla="*/ 61 h 87"/>
                <a:gd name="T64" fmla="*/ 0 w 102"/>
                <a:gd name="T65" fmla="*/ 61 h 87"/>
                <a:gd name="T66" fmla="*/ 0 w 102"/>
                <a:gd name="T67" fmla="*/ 25 h 87"/>
                <a:gd name="T68" fmla="*/ 15 w 102"/>
                <a:gd name="T69" fmla="*/ 25 h 87"/>
                <a:gd name="T70" fmla="*/ 38 w 102"/>
                <a:gd name="T7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87">
                  <a:moveTo>
                    <a:pt x="84" y="82"/>
                  </a:moveTo>
                  <a:cubicBezTo>
                    <a:pt x="83" y="82"/>
                    <a:pt x="81" y="82"/>
                    <a:pt x="81" y="81"/>
                  </a:cubicBezTo>
                  <a:cubicBezTo>
                    <a:pt x="79" y="79"/>
                    <a:pt x="79" y="76"/>
                    <a:pt x="81" y="74"/>
                  </a:cubicBezTo>
                  <a:cubicBezTo>
                    <a:pt x="89" y="66"/>
                    <a:pt x="93" y="55"/>
                    <a:pt x="93" y="43"/>
                  </a:cubicBezTo>
                  <a:cubicBezTo>
                    <a:pt x="93" y="32"/>
                    <a:pt x="89" y="21"/>
                    <a:pt x="81" y="12"/>
                  </a:cubicBezTo>
                  <a:cubicBezTo>
                    <a:pt x="79" y="11"/>
                    <a:pt x="79" y="8"/>
                    <a:pt x="81" y="6"/>
                  </a:cubicBezTo>
                  <a:cubicBezTo>
                    <a:pt x="82" y="4"/>
                    <a:pt x="85" y="4"/>
                    <a:pt x="87" y="6"/>
                  </a:cubicBezTo>
                  <a:cubicBezTo>
                    <a:pt x="97" y="16"/>
                    <a:pt x="102" y="29"/>
                    <a:pt x="102" y="43"/>
                  </a:cubicBezTo>
                  <a:cubicBezTo>
                    <a:pt x="102" y="57"/>
                    <a:pt x="97" y="71"/>
                    <a:pt x="87" y="81"/>
                  </a:cubicBezTo>
                  <a:cubicBezTo>
                    <a:pt x="86" y="82"/>
                    <a:pt x="85" y="82"/>
                    <a:pt x="84" y="82"/>
                  </a:cubicBezTo>
                  <a:close/>
                  <a:moveTo>
                    <a:pt x="68" y="73"/>
                  </a:moveTo>
                  <a:cubicBezTo>
                    <a:pt x="67" y="73"/>
                    <a:pt x="65" y="73"/>
                    <a:pt x="65" y="72"/>
                  </a:cubicBezTo>
                  <a:cubicBezTo>
                    <a:pt x="63" y="70"/>
                    <a:pt x="63" y="67"/>
                    <a:pt x="65" y="66"/>
                  </a:cubicBezTo>
                  <a:cubicBezTo>
                    <a:pt x="77" y="53"/>
                    <a:pt x="77" y="33"/>
                    <a:pt x="65" y="21"/>
                  </a:cubicBezTo>
                  <a:cubicBezTo>
                    <a:pt x="63" y="19"/>
                    <a:pt x="63" y="16"/>
                    <a:pt x="65" y="15"/>
                  </a:cubicBezTo>
                  <a:cubicBezTo>
                    <a:pt x="66" y="13"/>
                    <a:pt x="69" y="13"/>
                    <a:pt x="71" y="15"/>
                  </a:cubicBezTo>
                  <a:cubicBezTo>
                    <a:pt x="79" y="22"/>
                    <a:pt x="83" y="33"/>
                    <a:pt x="83" y="43"/>
                  </a:cubicBezTo>
                  <a:cubicBezTo>
                    <a:pt x="83" y="54"/>
                    <a:pt x="79" y="64"/>
                    <a:pt x="71" y="72"/>
                  </a:cubicBezTo>
                  <a:cubicBezTo>
                    <a:pt x="70" y="73"/>
                    <a:pt x="69" y="73"/>
                    <a:pt x="68" y="73"/>
                  </a:cubicBezTo>
                  <a:close/>
                  <a:moveTo>
                    <a:pt x="52" y="65"/>
                  </a:moveTo>
                  <a:cubicBezTo>
                    <a:pt x="51" y="65"/>
                    <a:pt x="49" y="64"/>
                    <a:pt x="49" y="64"/>
                  </a:cubicBezTo>
                  <a:cubicBezTo>
                    <a:pt x="47" y="62"/>
                    <a:pt x="47" y="59"/>
                    <a:pt x="49" y="57"/>
                  </a:cubicBezTo>
                  <a:cubicBezTo>
                    <a:pt x="56" y="50"/>
                    <a:pt x="56" y="37"/>
                    <a:pt x="49" y="30"/>
                  </a:cubicBezTo>
                  <a:cubicBezTo>
                    <a:pt x="47" y="28"/>
                    <a:pt x="47" y="25"/>
                    <a:pt x="49" y="23"/>
                  </a:cubicBezTo>
                  <a:cubicBezTo>
                    <a:pt x="50" y="21"/>
                    <a:pt x="53" y="21"/>
                    <a:pt x="55" y="23"/>
                  </a:cubicBezTo>
                  <a:cubicBezTo>
                    <a:pt x="66" y="34"/>
                    <a:pt x="66" y="52"/>
                    <a:pt x="55" y="64"/>
                  </a:cubicBezTo>
                  <a:cubicBezTo>
                    <a:pt x="54" y="64"/>
                    <a:pt x="53" y="65"/>
                    <a:pt x="52" y="65"/>
                  </a:cubicBezTo>
                  <a:close/>
                  <a:moveTo>
                    <a:pt x="38" y="3"/>
                  </a:moveTo>
                  <a:cubicBezTo>
                    <a:pt x="40" y="0"/>
                    <a:pt x="42" y="1"/>
                    <a:pt x="42" y="4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6"/>
                    <a:pt x="40" y="87"/>
                    <a:pt x="38" y="84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25"/>
                    <a:pt x="15" y="25"/>
                    <a:pt x="15" y="25"/>
                  </a:cubicBezTo>
                  <a:lnTo>
                    <a:pt x="3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7" name="Freeform 95">
              <a:extLst>
                <a:ext uri="{FF2B5EF4-FFF2-40B4-BE49-F238E27FC236}">
                  <a16:creationId xmlns:a16="http://schemas.microsoft.com/office/drawing/2014/main" id="{C1A412B4-47C0-C01A-2DEF-04CF881439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1" y="1983"/>
              <a:ext cx="143" cy="125"/>
            </a:xfrm>
            <a:custGeom>
              <a:avLst/>
              <a:gdLst>
                <a:gd name="T0" fmla="*/ 93 w 143"/>
                <a:gd name="T1" fmla="*/ 17 h 125"/>
                <a:gd name="T2" fmla="*/ 49 w 143"/>
                <a:gd name="T3" fmla="*/ 0 h 125"/>
                <a:gd name="T4" fmla="*/ 0 w 143"/>
                <a:gd name="T5" fmla="*/ 17 h 125"/>
                <a:gd name="T6" fmla="*/ 0 w 143"/>
                <a:gd name="T7" fmla="*/ 125 h 125"/>
                <a:gd name="T8" fmla="*/ 49 w 143"/>
                <a:gd name="T9" fmla="*/ 107 h 125"/>
                <a:gd name="T10" fmla="*/ 93 w 143"/>
                <a:gd name="T11" fmla="*/ 125 h 125"/>
                <a:gd name="T12" fmla="*/ 143 w 143"/>
                <a:gd name="T13" fmla="*/ 107 h 125"/>
                <a:gd name="T14" fmla="*/ 143 w 143"/>
                <a:gd name="T15" fmla="*/ 0 h 125"/>
                <a:gd name="T16" fmla="*/ 93 w 143"/>
                <a:gd name="T17" fmla="*/ 17 h 125"/>
                <a:gd name="T18" fmla="*/ 53 w 143"/>
                <a:gd name="T19" fmla="*/ 11 h 125"/>
                <a:gd name="T20" fmla="*/ 90 w 143"/>
                <a:gd name="T21" fmla="*/ 26 h 125"/>
                <a:gd name="T22" fmla="*/ 90 w 143"/>
                <a:gd name="T23" fmla="*/ 114 h 125"/>
                <a:gd name="T24" fmla="*/ 53 w 143"/>
                <a:gd name="T25" fmla="*/ 100 h 125"/>
                <a:gd name="T26" fmla="*/ 53 w 143"/>
                <a:gd name="T27" fmla="*/ 11 h 125"/>
                <a:gd name="T28" fmla="*/ 9 w 143"/>
                <a:gd name="T29" fmla="*/ 23 h 125"/>
                <a:gd name="T30" fmla="*/ 44 w 143"/>
                <a:gd name="T31" fmla="*/ 11 h 125"/>
                <a:gd name="T32" fmla="*/ 44 w 143"/>
                <a:gd name="T33" fmla="*/ 100 h 125"/>
                <a:gd name="T34" fmla="*/ 9 w 143"/>
                <a:gd name="T35" fmla="*/ 112 h 125"/>
                <a:gd name="T36" fmla="*/ 9 w 143"/>
                <a:gd name="T37" fmla="*/ 23 h 125"/>
                <a:gd name="T38" fmla="*/ 134 w 143"/>
                <a:gd name="T39" fmla="*/ 101 h 125"/>
                <a:gd name="T40" fmla="*/ 98 w 143"/>
                <a:gd name="T41" fmla="*/ 114 h 125"/>
                <a:gd name="T42" fmla="*/ 98 w 143"/>
                <a:gd name="T43" fmla="*/ 26 h 125"/>
                <a:gd name="T44" fmla="*/ 134 w 143"/>
                <a:gd name="T45" fmla="*/ 12 h 125"/>
                <a:gd name="T46" fmla="*/ 134 w 143"/>
                <a:gd name="T47" fmla="*/ 10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3" h="125">
                  <a:moveTo>
                    <a:pt x="93" y="17"/>
                  </a:moveTo>
                  <a:lnTo>
                    <a:pt x="49" y="0"/>
                  </a:lnTo>
                  <a:lnTo>
                    <a:pt x="0" y="17"/>
                  </a:lnTo>
                  <a:lnTo>
                    <a:pt x="0" y="125"/>
                  </a:lnTo>
                  <a:lnTo>
                    <a:pt x="49" y="107"/>
                  </a:lnTo>
                  <a:lnTo>
                    <a:pt x="93" y="125"/>
                  </a:lnTo>
                  <a:lnTo>
                    <a:pt x="143" y="107"/>
                  </a:lnTo>
                  <a:lnTo>
                    <a:pt x="143" y="0"/>
                  </a:lnTo>
                  <a:lnTo>
                    <a:pt x="93" y="17"/>
                  </a:lnTo>
                  <a:close/>
                  <a:moveTo>
                    <a:pt x="53" y="11"/>
                  </a:moveTo>
                  <a:lnTo>
                    <a:pt x="90" y="26"/>
                  </a:lnTo>
                  <a:lnTo>
                    <a:pt x="90" y="114"/>
                  </a:lnTo>
                  <a:lnTo>
                    <a:pt x="53" y="100"/>
                  </a:lnTo>
                  <a:lnTo>
                    <a:pt x="53" y="11"/>
                  </a:lnTo>
                  <a:close/>
                  <a:moveTo>
                    <a:pt x="9" y="23"/>
                  </a:moveTo>
                  <a:lnTo>
                    <a:pt x="44" y="11"/>
                  </a:lnTo>
                  <a:lnTo>
                    <a:pt x="44" y="100"/>
                  </a:lnTo>
                  <a:lnTo>
                    <a:pt x="9" y="112"/>
                  </a:lnTo>
                  <a:lnTo>
                    <a:pt x="9" y="23"/>
                  </a:lnTo>
                  <a:close/>
                  <a:moveTo>
                    <a:pt x="134" y="101"/>
                  </a:moveTo>
                  <a:lnTo>
                    <a:pt x="98" y="114"/>
                  </a:lnTo>
                  <a:lnTo>
                    <a:pt x="98" y="26"/>
                  </a:lnTo>
                  <a:lnTo>
                    <a:pt x="134" y="12"/>
                  </a:lnTo>
                  <a:lnTo>
                    <a:pt x="13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8" name="Freeform 96">
              <a:extLst>
                <a:ext uri="{FF2B5EF4-FFF2-40B4-BE49-F238E27FC236}">
                  <a16:creationId xmlns:a16="http://schemas.microsoft.com/office/drawing/2014/main" id="{BD144512-342E-6F9A-DF6A-B90EF8217B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7" y="1514"/>
              <a:ext cx="156" cy="157"/>
            </a:xfrm>
            <a:custGeom>
              <a:avLst/>
              <a:gdLst>
                <a:gd name="T0" fmla="*/ 63 w 127"/>
                <a:gd name="T1" fmla="*/ 0 h 128"/>
                <a:gd name="T2" fmla="*/ 0 w 127"/>
                <a:gd name="T3" fmla="*/ 64 h 128"/>
                <a:gd name="T4" fmla="*/ 63 w 127"/>
                <a:gd name="T5" fmla="*/ 128 h 128"/>
                <a:gd name="T6" fmla="*/ 127 w 127"/>
                <a:gd name="T7" fmla="*/ 64 h 128"/>
                <a:gd name="T8" fmla="*/ 63 w 127"/>
                <a:gd name="T9" fmla="*/ 0 h 128"/>
                <a:gd name="T10" fmla="*/ 52 w 127"/>
                <a:gd name="T11" fmla="*/ 104 h 128"/>
                <a:gd name="T12" fmla="*/ 25 w 127"/>
                <a:gd name="T13" fmla="*/ 69 h 128"/>
                <a:gd name="T14" fmla="*/ 37 w 127"/>
                <a:gd name="T15" fmla="*/ 57 h 128"/>
                <a:gd name="T16" fmla="*/ 52 w 127"/>
                <a:gd name="T17" fmla="*/ 76 h 128"/>
                <a:gd name="T18" fmla="*/ 98 w 127"/>
                <a:gd name="T19" fmla="*/ 38 h 128"/>
                <a:gd name="T20" fmla="*/ 103 w 127"/>
                <a:gd name="T21" fmla="*/ 44 h 128"/>
                <a:gd name="T22" fmla="*/ 52 w 127"/>
                <a:gd name="T2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8">
                  <a:moveTo>
                    <a:pt x="63" y="0"/>
                  </a:moveTo>
                  <a:cubicBezTo>
                    <a:pt x="28" y="0"/>
                    <a:pt x="0" y="28"/>
                    <a:pt x="0" y="64"/>
                  </a:cubicBezTo>
                  <a:cubicBezTo>
                    <a:pt x="0" y="99"/>
                    <a:pt x="28" y="128"/>
                    <a:pt x="63" y="128"/>
                  </a:cubicBezTo>
                  <a:cubicBezTo>
                    <a:pt x="99" y="128"/>
                    <a:pt x="127" y="99"/>
                    <a:pt x="127" y="64"/>
                  </a:cubicBezTo>
                  <a:cubicBezTo>
                    <a:pt x="127" y="28"/>
                    <a:pt x="99" y="0"/>
                    <a:pt x="63" y="0"/>
                  </a:cubicBezTo>
                  <a:close/>
                  <a:moveTo>
                    <a:pt x="52" y="104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5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id="{97819C8E-AE08-510F-F5E5-DFF51F501E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0" y="2615"/>
              <a:ext cx="118" cy="118"/>
            </a:xfrm>
            <a:custGeom>
              <a:avLst/>
              <a:gdLst>
                <a:gd name="T0" fmla="*/ 0 w 118"/>
                <a:gd name="T1" fmla="*/ 55 h 118"/>
                <a:gd name="T2" fmla="*/ 0 w 118"/>
                <a:gd name="T3" fmla="*/ 16 h 118"/>
                <a:gd name="T4" fmla="*/ 48 w 118"/>
                <a:gd name="T5" fmla="*/ 9 h 118"/>
                <a:gd name="T6" fmla="*/ 48 w 118"/>
                <a:gd name="T7" fmla="*/ 55 h 118"/>
                <a:gd name="T8" fmla="*/ 0 w 118"/>
                <a:gd name="T9" fmla="*/ 55 h 118"/>
                <a:gd name="T10" fmla="*/ 55 w 118"/>
                <a:gd name="T11" fmla="*/ 8 h 118"/>
                <a:gd name="T12" fmla="*/ 118 w 118"/>
                <a:gd name="T13" fmla="*/ 0 h 118"/>
                <a:gd name="T14" fmla="*/ 118 w 118"/>
                <a:gd name="T15" fmla="*/ 55 h 118"/>
                <a:gd name="T16" fmla="*/ 55 w 118"/>
                <a:gd name="T17" fmla="*/ 55 h 118"/>
                <a:gd name="T18" fmla="*/ 55 w 118"/>
                <a:gd name="T19" fmla="*/ 8 h 118"/>
                <a:gd name="T20" fmla="*/ 118 w 118"/>
                <a:gd name="T21" fmla="*/ 62 h 118"/>
                <a:gd name="T22" fmla="*/ 118 w 118"/>
                <a:gd name="T23" fmla="*/ 118 h 118"/>
                <a:gd name="T24" fmla="*/ 55 w 118"/>
                <a:gd name="T25" fmla="*/ 109 h 118"/>
                <a:gd name="T26" fmla="*/ 55 w 118"/>
                <a:gd name="T27" fmla="*/ 62 h 118"/>
                <a:gd name="T28" fmla="*/ 118 w 118"/>
                <a:gd name="T29" fmla="*/ 62 h 118"/>
                <a:gd name="T30" fmla="*/ 48 w 118"/>
                <a:gd name="T31" fmla="*/ 108 h 118"/>
                <a:gd name="T32" fmla="*/ 0 w 118"/>
                <a:gd name="T33" fmla="*/ 102 h 118"/>
                <a:gd name="T34" fmla="*/ 0 w 118"/>
                <a:gd name="T35" fmla="*/ 62 h 118"/>
                <a:gd name="T36" fmla="*/ 48 w 118"/>
                <a:gd name="T37" fmla="*/ 62 h 118"/>
                <a:gd name="T38" fmla="*/ 48 w 118"/>
                <a:gd name="T39" fmla="*/ 10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18">
                  <a:moveTo>
                    <a:pt x="0" y="55"/>
                  </a:moveTo>
                  <a:lnTo>
                    <a:pt x="0" y="16"/>
                  </a:lnTo>
                  <a:lnTo>
                    <a:pt x="48" y="9"/>
                  </a:lnTo>
                  <a:lnTo>
                    <a:pt x="48" y="55"/>
                  </a:lnTo>
                  <a:lnTo>
                    <a:pt x="0" y="55"/>
                  </a:lnTo>
                  <a:close/>
                  <a:moveTo>
                    <a:pt x="55" y="8"/>
                  </a:moveTo>
                  <a:lnTo>
                    <a:pt x="118" y="0"/>
                  </a:lnTo>
                  <a:lnTo>
                    <a:pt x="118" y="55"/>
                  </a:lnTo>
                  <a:lnTo>
                    <a:pt x="55" y="55"/>
                  </a:lnTo>
                  <a:lnTo>
                    <a:pt x="55" y="8"/>
                  </a:lnTo>
                  <a:close/>
                  <a:moveTo>
                    <a:pt x="118" y="62"/>
                  </a:moveTo>
                  <a:lnTo>
                    <a:pt x="118" y="118"/>
                  </a:lnTo>
                  <a:lnTo>
                    <a:pt x="55" y="109"/>
                  </a:lnTo>
                  <a:lnTo>
                    <a:pt x="55" y="62"/>
                  </a:lnTo>
                  <a:lnTo>
                    <a:pt x="118" y="62"/>
                  </a:lnTo>
                  <a:close/>
                  <a:moveTo>
                    <a:pt x="48" y="108"/>
                  </a:moveTo>
                  <a:lnTo>
                    <a:pt x="0" y="102"/>
                  </a:lnTo>
                  <a:lnTo>
                    <a:pt x="0" y="62"/>
                  </a:lnTo>
                  <a:lnTo>
                    <a:pt x="48" y="62"/>
                  </a:lnTo>
                  <a:lnTo>
                    <a:pt x="4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0" name="Freeform 98">
              <a:extLst>
                <a:ext uri="{FF2B5EF4-FFF2-40B4-BE49-F238E27FC236}">
                  <a16:creationId xmlns:a16="http://schemas.microsoft.com/office/drawing/2014/main" id="{198ACFC1-ECA5-EDE2-C396-78411A957F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1" y="2589"/>
              <a:ext cx="104" cy="104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19 h 85"/>
                <a:gd name="T16" fmla="*/ 64 w 85"/>
                <a:gd name="T17" fmla="*/ 19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7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7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7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1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7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7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4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3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7"/>
                    <a:pt x="59" y="25"/>
                  </a:cubicBezTo>
                  <a:cubicBezTo>
                    <a:pt x="59" y="22"/>
                    <a:pt x="61" y="19"/>
                    <a:pt x="64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4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7"/>
                  </a:cubicBezTo>
                  <a:cubicBezTo>
                    <a:pt x="27" y="27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7"/>
                    <a:pt x="34" y="27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7"/>
                  </a:cubicBezTo>
                  <a:cubicBezTo>
                    <a:pt x="51" y="27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6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7"/>
                  </a:moveTo>
                  <a:cubicBezTo>
                    <a:pt x="71" y="28"/>
                    <a:pt x="71" y="29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7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1" name="Freeform 99">
              <a:extLst>
                <a:ext uri="{FF2B5EF4-FFF2-40B4-BE49-F238E27FC236}">
                  <a16:creationId xmlns:a16="http://schemas.microsoft.com/office/drawing/2014/main" id="{3A7DB76B-AF39-2174-B1CF-6DF359C54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0" y="2780"/>
              <a:ext cx="140" cy="139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6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2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99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3"/>
                    <a:pt x="23" y="43"/>
                    <a:pt x="20" y="4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5"/>
                    <a:pt x="0" y="28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4" y="97"/>
                    <a:pt x="113" y="92"/>
                    <a:pt x="110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2" name="Freeform 100">
              <a:extLst>
                <a:ext uri="{FF2B5EF4-FFF2-40B4-BE49-F238E27FC236}">
                  <a16:creationId xmlns:a16="http://schemas.microsoft.com/office/drawing/2014/main" id="{A9463B89-84E1-BE03-5745-7D8758189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9" y="2647"/>
              <a:ext cx="137" cy="212"/>
            </a:xfrm>
            <a:custGeom>
              <a:avLst/>
              <a:gdLst>
                <a:gd name="T0" fmla="*/ 84 w 112"/>
                <a:gd name="T1" fmla="*/ 3 h 173"/>
                <a:gd name="T2" fmla="*/ 111 w 112"/>
                <a:gd name="T3" fmla="*/ 20 h 173"/>
                <a:gd name="T4" fmla="*/ 110 w 112"/>
                <a:gd name="T5" fmla="*/ 34 h 173"/>
                <a:gd name="T6" fmla="*/ 103 w 112"/>
                <a:gd name="T7" fmla="*/ 45 h 173"/>
                <a:gd name="T8" fmla="*/ 65 w 112"/>
                <a:gd name="T9" fmla="*/ 22 h 173"/>
                <a:gd name="T10" fmla="*/ 72 w 112"/>
                <a:gd name="T11" fmla="*/ 11 h 173"/>
                <a:gd name="T12" fmla="*/ 84 w 112"/>
                <a:gd name="T13" fmla="*/ 3 h 173"/>
                <a:gd name="T14" fmla="*/ 0 w 112"/>
                <a:gd name="T15" fmla="*/ 131 h 173"/>
                <a:gd name="T16" fmla="*/ 1 w 112"/>
                <a:gd name="T17" fmla="*/ 173 h 173"/>
                <a:gd name="T18" fmla="*/ 38 w 112"/>
                <a:gd name="T19" fmla="*/ 154 h 173"/>
                <a:gd name="T20" fmla="*/ 98 w 112"/>
                <a:gd name="T21" fmla="*/ 53 h 173"/>
                <a:gd name="T22" fmla="*/ 60 w 112"/>
                <a:gd name="T23" fmla="*/ 30 h 173"/>
                <a:gd name="T24" fmla="*/ 0 w 112"/>
                <a:gd name="T25" fmla="*/ 131 h 173"/>
                <a:gd name="T26" fmla="*/ 76 w 112"/>
                <a:gd name="T27" fmla="*/ 58 h 173"/>
                <a:gd name="T28" fmla="*/ 30 w 112"/>
                <a:gd name="T29" fmla="*/ 135 h 173"/>
                <a:gd name="T30" fmla="*/ 20 w 112"/>
                <a:gd name="T31" fmla="*/ 129 h 173"/>
                <a:gd name="T32" fmla="*/ 66 w 112"/>
                <a:gd name="T33" fmla="*/ 52 h 173"/>
                <a:gd name="T34" fmla="*/ 76 w 112"/>
                <a:gd name="T35" fmla="*/ 5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3">
                  <a:moveTo>
                    <a:pt x="84" y="3"/>
                  </a:moveTo>
                  <a:cubicBezTo>
                    <a:pt x="96" y="0"/>
                    <a:pt x="108" y="8"/>
                    <a:pt x="111" y="20"/>
                  </a:cubicBezTo>
                  <a:cubicBezTo>
                    <a:pt x="112" y="25"/>
                    <a:pt x="112" y="30"/>
                    <a:pt x="110" y="3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5" y="7"/>
                    <a:pt x="79" y="5"/>
                    <a:pt x="84" y="3"/>
                  </a:cubicBezTo>
                  <a:close/>
                  <a:moveTo>
                    <a:pt x="0" y="131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60" y="30"/>
                    <a:pt x="60" y="30"/>
                    <a:pt x="60" y="30"/>
                  </a:cubicBezTo>
                  <a:lnTo>
                    <a:pt x="0" y="131"/>
                  </a:lnTo>
                  <a:close/>
                  <a:moveTo>
                    <a:pt x="76" y="58"/>
                  </a:moveTo>
                  <a:cubicBezTo>
                    <a:pt x="30" y="135"/>
                    <a:pt x="30" y="135"/>
                    <a:pt x="30" y="135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3" name="Freeform 101">
              <a:extLst>
                <a:ext uri="{FF2B5EF4-FFF2-40B4-BE49-F238E27FC236}">
                  <a16:creationId xmlns:a16="http://schemas.microsoft.com/office/drawing/2014/main" id="{A2DD2B4A-AD14-612B-5922-1AB51BD7BC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3" y="2655"/>
              <a:ext cx="117" cy="133"/>
            </a:xfrm>
            <a:custGeom>
              <a:avLst/>
              <a:gdLst>
                <a:gd name="T0" fmla="*/ 40 w 95"/>
                <a:gd name="T1" fmla="*/ 61 h 108"/>
                <a:gd name="T2" fmla="*/ 34 w 95"/>
                <a:gd name="T3" fmla="*/ 54 h 108"/>
                <a:gd name="T4" fmla="*/ 13 w 95"/>
                <a:gd name="T5" fmla="*/ 74 h 108"/>
                <a:gd name="T6" fmla="*/ 34 w 95"/>
                <a:gd name="T7" fmla="*/ 95 h 108"/>
                <a:gd name="T8" fmla="*/ 40 w 95"/>
                <a:gd name="T9" fmla="*/ 88 h 108"/>
                <a:gd name="T10" fmla="*/ 27 w 95"/>
                <a:gd name="T11" fmla="*/ 74 h 108"/>
                <a:gd name="T12" fmla="*/ 40 w 95"/>
                <a:gd name="T13" fmla="*/ 61 h 108"/>
                <a:gd name="T14" fmla="*/ 54 w 95"/>
                <a:gd name="T15" fmla="*/ 88 h 108"/>
                <a:gd name="T16" fmla="*/ 61 w 95"/>
                <a:gd name="T17" fmla="*/ 95 h 108"/>
                <a:gd name="T18" fmla="*/ 81 w 95"/>
                <a:gd name="T19" fmla="*/ 74 h 108"/>
                <a:gd name="T20" fmla="*/ 61 w 95"/>
                <a:gd name="T21" fmla="*/ 54 h 108"/>
                <a:gd name="T22" fmla="*/ 54 w 95"/>
                <a:gd name="T23" fmla="*/ 61 h 108"/>
                <a:gd name="T24" fmla="*/ 68 w 95"/>
                <a:gd name="T25" fmla="*/ 74 h 108"/>
                <a:gd name="T26" fmla="*/ 54 w 95"/>
                <a:gd name="T27" fmla="*/ 88 h 108"/>
                <a:gd name="T28" fmla="*/ 89 w 95"/>
                <a:gd name="T29" fmla="*/ 21 h 108"/>
                <a:gd name="T30" fmla="*/ 74 w 95"/>
                <a:gd name="T31" fmla="*/ 6 h 108"/>
                <a:gd name="T32" fmla="*/ 59 w 95"/>
                <a:gd name="T33" fmla="*/ 0 h 108"/>
                <a:gd name="T34" fmla="*/ 8 w 95"/>
                <a:gd name="T35" fmla="*/ 0 h 108"/>
                <a:gd name="T36" fmla="*/ 0 w 95"/>
                <a:gd name="T37" fmla="*/ 8 h 108"/>
                <a:gd name="T38" fmla="*/ 0 w 95"/>
                <a:gd name="T39" fmla="*/ 100 h 108"/>
                <a:gd name="T40" fmla="*/ 8 w 95"/>
                <a:gd name="T41" fmla="*/ 108 h 108"/>
                <a:gd name="T42" fmla="*/ 86 w 95"/>
                <a:gd name="T43" fmla="*/ 108 h 108"/>
                <a:gd name="T44" fmla="*/ 95 w 95"/>
                <a:gd name="T45" fmla="*/ 100 h 108"/>
                <a:gd name="T46" fmla="*/ 95 w 95"/>
                <a:gd name="T47" fmla="*/ 35 h 108"/>
                <a:gd name="T48" fmla="*/ 89 w 95"/>
                <a:gd name="T49" fmla="*/ 21 h 108"/>
                <a:gd name="T50" fmla="*/ 84 w 95"/>
                <a:gd name="T51" fmla="*/ 26 h 108"/>
                <a:gd name="T52" fmla="*/ 85 w 95"/>
                <a:gd name="T53" fmla="*/ 27 h 108"/>
                <a:gd name="T54" fmla="*/ 68 w 95"/>
                <a:gd name="T55" fmla="*/ 27 h 108"/>
                <a:gd name="T56" fmla="*/ 68 w 95"/>
                <a:gd name="T57" fmla="*/ 10 h 108"/>
                <a:gd name="T58" fmla="*/ 69 w 95"/>
                <a:gd name="T59" fmla="*/ 11 h 108"/>
                <a:gd name="T60" fmla="*/ 84 w 95"/>
                <a:gd name="T61" fmla="*/ 26 h 108"/>
                <a:gd name="T62" fmla="*/ 88 w 95"/>
                <a:gd name="T63" fmla="*/ 100 h 108"/>
                <a:gd name="T64" fmla="*/ 86 w 95"/>
                <a:gd name="T65" fmla="*/ 102 h 108"/>
                <a:gd name="T66" fmla="*/ 8 w 95"/>
                <a:gd name="T67" fmla="*/ 102 h 108"/>
                <a:gd name="T68" fmla="*/ 6 w 95"/>
                <a:gd name="T69" fmla="*/ 100 h 108"/>
                <a:gd name="T70" fmla="*/ 6 w 95"/>
                <a:gd name="T71" fmla="*/ 8 h 108"/>
                <a:gd name="T72" fmla="*/ 8 w 95"/>
                <a:gd name="T73" fmla="*/ 7 h 108"/>
                <a:gd name="T74" fmla="*/ 59 w 95"/>
                <a:gd name="T75" fmla="*/ 7 h 108"/>
                <a:gd name="T76" fmla="*/ 61 w 95"/>
                <a:gd name="T77" fmla="*/ 7 h 108"/>
                <a:gd name="T78" fmla="*/ 61 w 95"/>
                <a:gd name="T79" fmla="*/ 34 h 108"/>
                <a:gd name="T80" fmla="*/ 88 w 95"/>
                <a:gd name="T81" fmla="*/ 34 h 108"/>
                <a:gd name="T82" fmla="*/ 88 w 95"/>
                <a:gd name="T83" fmla="*/ 35 h 108"/>
                <a:gd name="T84" fmla="*/ 88 w 95"/>
                <a:gd name="T85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8">
                  <a:moveTo>
                    <a:pt x="40" y="61"/>
                  </a:moveTo>
                  <a:cubicBezTo>
                    <a:pt x="34" y="54"/>
                    <a:pt x="34" y="54"/>
                    <a:pt x="34" y="5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27" y="74"/>
                    <a:pt x="27" y="74"/>
                    <a:pt x="27" y="74"/>
                  </a:cubicBezTo>
                  <a:lnTo>
                    <a:pt x="40" y="61"/>
                  </a:lnTo>
                  <a:close/>
                  <a:moveTo>
                    <a:pt x="54" y="88"/>
                  </a:moveTo>
                  <a:cubicBezTo>
                    <a:pt x="61" y="95"/>
                    <a:pt x="61" y="95"/>
                    <a:pt x="61" y="9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8" y="74"/>
                    <a:pt x="68" y="74"/>
                    <a:pt x="68" y="74"/>
                  </a:cubicBezTo>
                  <a:lnTo>
                    <a:pt x="54" y="88"/>
                  </a:lnTo>
                  <a:close/>
                  <a:moveTo>
                    <a:pt x="89" y="21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70" y="2"/>
                    <a:pt x="64" y="0"/>
                    <a:pt x="5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8"/>
                    <a:pt x="8" y="108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91" y="108"/>
                    <a:pt x="95" y="105"/>
                    <a:pt x="95" y="10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1"/>
                    <a:pt x="92" y="24"/>
                    <a:pt x="89" y="21"/>
                  </a:cubicBezTo>
                  <a:close/>
                  <a:moveTo>
                    <a:pt x="84" y="26"/>
                  </a:moveTo>
                  <a:cubicBezTo>
                    <a:pt x="84" y="26"/>
                    <a:pt x="85" y="26"/>
                    <a:pt x="85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1"/>
                  </a:cubicBezTo>
                  <a:lnTo>
                    <a:pt x="84" y="26"/>
                  </a:lnTo>
                  <a:close/>
                  <a:moveTo>
                    <a:pt x="88" y="100"/>
                  </a:moveTo>
                  <a:cubicBezTo>
                    <a:pt x="88" y="101"/>
                    <a:pt x="87" y="102"/>
                    <a:pt x="86" y="10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7" y="102"/>
                    <a:pt x="6" y="101"/>
                    <a:pt x="6" y="10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1" y="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8" y="35"/>
                    <a:pt x="88" y="35"/>
                  </a:cubicBezTo>
                  <a:lnTo>
                    <a:pt x="8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4" name="Freeform 102">
              <a:extLst>
                <a:ext uri="{FF2B5EF4-FFF2-40B4-BE49-F238E27FC236}">
                  <a16:creationId xmlns:a16="http://schemas.microsoft.com/office/drawing/2014/main" id="{173FF486-1ADB-5FCD-14A4-C8908794F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8" y="1369"/>
              <a:ext cx="154" cy="11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7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2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2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7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5" name="Freeform 103">
              <a:extLst>
                <a:ext uri="{FF2B5EF4-FFF2-40B4-BE49-F238E27FC236}">
                  <a16:creationId xmlns:a16="http://schemas.microsoft.com/office/drawing/2014/main" id="{F77C6759-1F69-445B-AF4A-5FBC83C74C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8" y="2296"/>
              <a:ext cx="80" cy="81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4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5 h 66"/>
                <a:gd name="T14" fmla="*/ 10 w 65"/>
                <a:gd name="T15" fmla="*/ 66 h 66"/>
                <a:gd name="T16" fmla="*/ 6 w 65"/>
                <a:gd name="T17" fmla="*/ 63 h 66"/>
                <a:gd name="T18" fmla="*/ 24 w 65"/>
                <a:gd name="T19" fmla="*/ 45 h 66"/>
                <a:gd name="T20" fmla="*/ 26 w 65"/>
                <a:gd name="T21" fmla="*/ 45 h 66"/>
                <a:gd name="T22" fmla="*/ 32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1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4"/>
                    <a:pt x="65" y="14"/>
                    <a:pt x="65" y="14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37" y="45"/>
                    <a:pt x="10" y="66"/>
                    <a:pt x="10" y="6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5" y="45"/>
                    <a:pt x="26" y="45"/>
                  </a:cubicBezTo>
                  <a:cubicBezTo>
                    <a:pt x="30" y="45"/>
                    <a:pt x="32" y="43"/>
                    <a:pt x="32" y="39"/>
                  </a:cubicBezTo>
                  <a:cubicBezTo>
                    <a:pt x="32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1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6" name="Freeform 104">
              <a:extLst>
                <a:ext uri="{FF2B5EF4-FFF2-40B4-BE49-F238E27FC236}">
                  <a16:creationId xmlns:a16="http://schemas.microsoft.com/office/drawing/2014/main" id="{0EDE507D-2F69-44AE-F49A-B7D097523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2201"/>
              <a:ext cx="108" cy="104"/>
            </a:xfrm>
            <a:custGeom>
              <a:avLst/>
              <a:gdLst>
                <a:gd name="T0" fmla="*/ 55 w 88"/>
                <a:gd name="T1" fmla="*/ 60 h 85"/>
                <a:gd name="T2" fmla="*/ 53 w 88"/>
                <a:gd name="T3" fmla="*/ 54 h 85"/>
                <a:gd name="T4" fmla="*/ 61 w 88"/>
                <a:gd name="T5" fmla="*/ 39 h 85"/>
                <a:gd name="T6" fmla="*/ 63 w 88"/>
                <a:gd name="T7" fmla="*/ 27 h 85"/>
                <a:gd name="T8" fmla="*/ 44 w 88"/>
                <a:gd name="T9" fmla="*/ 0 h 85"/>
                <a:gd name="T10" fmla="*/ 25 w 88"/>
                <a:gd name="T11" fmla="*/ 27 h 85"/>
                <a:gd name="T12" fmla="*/ 28 w 88"/>
                <a:gd name="T13" fmla="*/ 39 h 85"/>
                <a:gd name="T14" fmla="*/ 36 w 88"/>
                <a:gd name="T15" fmla="*/ 54 h 85"/>
                <a:gd name="T16" fmla="*/ 33 w 88"/>
                <a:gd name="T17" fmla="*/ 60 h 85"/>
                <a:gd name="T18" fmla="*/ 0 w 88"/>
                <a:gd name="T19" fmla="*/ 85 h 85"/>
                <a:gd name="T20" fmla="*/ 44 w 88"/>
                <a:gd name="T21" fmla="*/ 85 h 85"/>
                <a:gd name="T22" fmla="*/ 88 w 88"/>
                <a:gd name="T23" fmla="*/ 85 h 85"/>
                <a:gd name="T24" fmla="*/ 55 w 88"/>
                <a:gd name="T2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5">
                  <a:moveTo>
                    <a:pt x="55" y="60"/>
                  </a:moveTo>
                  <a:cubicBezTo>
                    <a:pt x="53" y="60"/>
                    <a:pt x="53" y="54"/>
                    <a:pt x="53" y="54"/>
                  </a:cubicBezTo>
                  <a:cubicBezTo>
                    <a:pt x="53" y="54"/>
                    <a:pt x="59" y="47"/>
                    <a:pt x="61" y="39"/>
                  </a:cubicBezTo>
                  <a:cubicBezTo>
                    <a:pt x="64" y="39"/>
                    <a:pt x="67" y="30"/>
                    <a:pt x="63" y="27"/>
                  </a:cubicBezTo>
                  <a:cubicBezTo>
                    <a:pt x="63" y="23"/>
                    <a:pt x="68" y="0"/>
                    <a:pt x="44" y="0"/>
                  </a:cubicBezTo>
                  <a:cubicBezTo>
                    <a:pt x="21" y="0"/>
                    <a:pt x="25" y="23"/>
                    <a:pt x="25" y="27"/>
                  </a:cubicBezTo>
                  <a:cubicBezTo>
                    <a:pt x="22" y="30"/>
                    <a:pt x="24" y="39"/>
                    <a:pt x="28" y="39"/>
                  </a:cubicBezTo>
                  <a:cubicBezTo>
                    <a:pt x="29" y="47"/>
                    <a:pt x="36" y="54"/>
                    <a:pt x="36" y="54"/>
                  </a:cubicBezTo>
                  <a:cubicBezTo>
                    <a:pt x="36" y="54"/>
                    <a:pt x="35" y="60"/>
                    <a:pt x="33" y="60"/>
                  </a:cubicBezTo>
                  <a:cubicBezTo>
                    <a:pt x="26" y="61"/>
                    <a:pt x="0" y="73"/>
                    <a:pt x="0" y="85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73"/>
                    <a:pt x="62" y="61"/>
                    <a:pt x="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7" name="Freeform 105">
              <a:extLst>
                <a:ext uri="{FF2B5EF4-FFF2-40B4-BE49-F238E27FC236}">
                  <a16:creationId xmlns:a16="http://schemas.microsoft.com/office/drawing/2014/main" id="{DCE22DAF-7EC5-F87F-BD0B-868ECD8F46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8" y="2380"/>
              <a:ext cx="100" cy="102"/>
            </a:xfrm>
            <a:custGeom>
              <a:avLst/>
              <a:gdLst>
                <a:gd name="T0" fmla="*/ 0 w 82"/>
                <a:gd name="T1" fmla="*/ 42 h 83"/>
                <a:gd name="T2" fmla="*/ 82 w 82"/>
                <a:gd name="T3" fmla="*/ 42 h 83"/>
                <a:gd name="T4" fmla="*/ 64 w 82"/>
                <a:gd name="T5" fmla="*/ 55 h 83"/>
                <a:gd name="T6" fmla="*/ 77 w 82"/>
                <a:gd name="T7" fmla="*/ 44 h 83"/>
                <a:gd name="T8" fmla="*/ 64 w 82"/>
                <a:gd name="T9" fmla="*/ 55 h 83"/>
                <a:gd name="T10" fmla="*/ 16 w 82"/>
                <a:gd name="T11" fmla="*/ 39 h 83"/>
                <a:gd name="T12" fmla="*/ 8 w 82"/>
                <a:gd name="T13" fmla="*/ 28 h 83"/>
                <a:gd name="T14" fmla="*/ 59 w 82"/>
                <a:gd name="T15" fmla="*/ 28 h 83"/>
                <a:gd name="T16" fmla="*/ 44 w 82"/>
                <a:gd name="T17" fmla="*/ 39 h 83"/>
                <a:gd name="T18" fmla="*/ 59 w 82"/>
                <a:gd name="T19" fmla="*/ 28 h 83"/>
                <a:gd name="T20" fmla="*/ 44 w 82"/>
                <a:gd name="T21" fmla="*/ 6 h 83"/>
                <a:gd name="T22" fmla="*/ 54 w 82"/>
                <a:gd name="T23" fmla="*/ 15 h 83"/>
                <a:gd name="T24" fmla="*/ 44 w 82"/>
                <a:gd name="T25" fmla="*/ 22 h 83"/>
                <a:gd name="T26" fmla="*/ 35 w 82"/>
                <a:gd name="T27" fmla="*/ 8 h 83"/>
                <a:gd name="T28" fmla="*/ 38 w 82"/>
                <a:gd name="T29" fmla="*/ 22 h 83"/>
                <a:gd name="T30" fmla="*/ 28 w 82"/>
                <a:gd name="T31" fmla="*/ 15 h 83"/>
                <a:gd name="T32" fmla="*/ 38 w 82"/>
                <a:gd name="T33" fmla="*/ 39 h 83"/>
                <a:gd name="T34" fmla="*/ 23 w 82"/>
                <a:gd name="T35" fmla="*/ 28 h 83"/>
                <a:gd name="T36" fmla="*/ 8 w 82"/>
                <a:gd name="T37" fmla="*/ 55 h 83"/>
                <a:gd name="T38" fmla="*/ 16 w 82"/>
                <a:gd name="T39" fmla="*/ 44 h 83"/>
                <a:gd name="T40" fmla="*/ 8 w 82"/>
                <a:gd name="T41" fmla="*/ 55 h 83"/>
                <a:gd name="T42" fmla="*/ 38 w 82"/>
                <a:gd name="T43" fmla="*/ 44 h 83"/>
                <a:gd name="T44" fmla="*/ 23 w 82"/>
                <a:gd name="T45" fmla="*/ 55 h 83"/>
                <a:gd name="T46" fmla="*/ 38 w 82"/>
                <a:gd name="T47" fmla="*/ 61 h 83"/>
                <a:gd name="T48" fmla="*/ 35 w 82"/>
                <a:gd name="T49" fmla="*/ 75 h 83"/>
                <a:gd name="T50" fmla="*/ 25 w 82"/>
                <a:gd name="T51" fmla="*/ 61 h 83"/>
                <a:gd name="T52" fmla="*/ 54 w 82"/>
                <a:gd name="T53" fmla="*/ 68 h 83"/>
                <a:gd name="T54" fmla="*/ 44 w 82"/>
                <a:gd name="T55" fmla="*/ 77 h 83"/>
                <a:gd name="T56" fmla="*/ 57 w 82"/>
                <a:gd name="T57" fmla="*/ 61 h 83"/>
                <a:gd name="T58" fmla="*/ 44 w 82"/>
                <a:gd name="T59" fmla="*/ 55 h 83"/>
                <a:gd name="T60" fmla="*/ 60 w 82"/>
                <a:gd name="T61" fmla="*/ 44 h 83"/>
                <a:gd name="T62" fmla="*/ 44 w 82"/>
                <a:gd name="T63" fmla="*/ 55 h 83"/>
                <a:gd name="T64" fmla="*/ 64 w 82"/>
                <a:gd name="T65" fmla="*/ 28 h 83"/>
                <a:gd name="T66" fmla="*/ 77 w 82"/>
                <a:gd name="T67" fmla="*/ 39 h 83"/>
                <a:gd name="T68" fmla="*/ 71 w 82"/>
                <a:gd name="T69" fmla="*/ 22 h 83"/>
                <a:gd name="T70" fmla="*/ 57 w 82"/>
                <a:gd name="T71" fmla="*/ 9 h 83"/>
                <a:gd name="T72" fmla="*/ 71 w 82"/>
                <a:gd name="T73" fmla="*/ 22 h 83"/>
                <a:gd name="T74" fmla="*/ 26 w 82"/>
                <a:gd name="T75" fmla="*/ 9 h 83"/>
                <a:gd name="T76" fmla="*/ 11 w 82"/>
                <a:gd name="T77" fmla="*/ 22 h 83"/>
                <a:gd name="T78" fmla="*/ 11 w 82"/>
                <a:gd name="T79" fmla="*/ 61 h 83"/>
                <a:gd name="T80" fmla="*/ 26 w 82"/>
                <a:gd name="T81" fmla="*/ 74 h 83"/>
                <a:gd name="T82" fmla="*/ 11 w 82"/>
                <a:gd name="T83" fmla="*/ 61 h 83"/>
                <a:gd name="T84" fmla="*/ 57 w 82"/>
                <a:gd name="T85" fmla="*/ 74 h 83"/>
                <a:gd name="T86" fmla="*/ 71 w 82"/>
                <a:gd name="T87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83">
                  <a:moveTo>
                    <a:pt x="41" y="0"/>
                  </a:moveTo>
                  <a:cubicBezTo>
                    <a:pt x="18" y="0"/>
                    <a:pt x="0" y="19"/>
                    <a:pt x="0" y="42"/>
                  </a:cubicBezTo>
                  <a:cubicBezTo>
                    <a:pt x="0" y="64"/>
                    <a:pt x="18" y="83"/>
                    <a:pt x="41" y="83"/>
                  </a:cubicBezTo>
                  <a:cubicBezTo>
                    <a:pt x="64" y="83"/>
                    <a:pt x="82" y="64"/>
                    <a:pt x="82" y="42"/>
                  </a:cubicBezTo>
                  <a:cubicBezTo>
                    <a:pt x="82" y="19"/>
                    <a:pt x="64" y="0"/>
                    <a:pt x="41" y="0"/>
                  </a:cubicBezTo>
                  <a:close/>
                  <a:moveTo>
                    <a:pt x="64" y="55"/>
                  </a:moveTo>
                  <a:cubicBezTo>
                    <a:pt x="65" y="52"/>
                    <a:pt x="66" y="48"/>
                    <a:pt x="66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8"/>
                    <a:pt x="76" y="52"/>
                    <a:pt x="74" y="55"/>
                  </a:cubicBezTo>
                  <a:lnTo>
                    <a:pt x="64" y="55"/>
                  </a:lnTo>
                  <a:close/>
                  <a:moveTo>
                    <a:pt x="18" y="28"/>
                  </a:moveTo>
                  <a:cubicBezTo>
                    <a:pt x="17" y="31"/>
                    <a:pt x="17" y="35"/>
                    <a:pt x="1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5"/>
                    <a:pt x="7" y="31"/>
                    <a:pt x="8" y="28"/>
                  </a:cubicBezTo>
                  <a:lnTo>
                    <a:pt x="18" y="28"/>
                  </a:lnTo>
                  <a:close/>
                  <a:moveTo>
                    <a:pt x="59" y="28"/>
                  </a:moveTo>
                  <a:cubicBezTo>
                    <a:pt x="60" y="31"/>
                    <a:pt x="60" y="35"/>
                    <a:pt x="60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28"/>
                    <a:pt x="44" y="28"/>
                    <a:pt x="44" y="28"/>
                  </a:cubicBezTo>
                  <a:lnTo>
                    <a:pt x="59" y="28"/>
                  </a:lnTo>
                  <a:close/>
                  <a:moveTo>
                    <a:pt x="44" y="22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5" y="7"/>
                    <a:pt x="46" y="7"/>
                    <a:pt x="48" y="8"/>
                  </a:cubicBezTo>
                  <a:cubicBezTo>
                    <a:pt x="50" y="10"/>
                    <a:pt x="52" y="12"/>
                    <a:pt x="54" y="15"/>
                  </a:cubicBezTo>
                  <a:cubicBezTo>
                    <a:pt x="55" y="17"/>
                    <a:pt x="56" y="20"/>
                    <a:pt x="57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  <a:moveTo>
                    <a:pt x="28" y="15"/>
                  </a:moveTo>
                  <a:cubicBezTo>
                    <a:pt x="30" y="12"/>
                    <a:pt x="32" y="10"/>
                    <a:pt x="35" y="8"/>
                  </a:cubicBezTo>
                  <a:cubicBezTo>
                    <a:pt x="36" y="7"/>
                    <a:pt x="37" y="7"/>
                    <a:pt x="38" y="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0"/>
                    <a:pt x="27" y="17"/>
                    <a:pt x="28" y="15"/>
                  </a:cubicBezTo>
                  <a:close/>
                  <a:moveTo>
                    <a:pt x="38" y="28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5"/>
                    <a:pt x="23" y="31"/>
                    <a:pt x="23" y="28"/>
                  </a:cubicBezTo>
                  <a:lnTo>
                    <a:pt x="38" y="28"/>
                  </a:lnTo>
                  <a:close/>
                  <a:moveTo>
                    <a:pt x="8" y="55"/>
                  </a:moveTo>
                  <a:cubicBezTo>
                    <a:pt x="7" y="52"/>
                    <a:pt x="6" y="48"/>
                    <a:pt x="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8"/>
                    <a:pt x="17" y="52"/>
                    <a:pt x="18" y="55"/>
                  </a:cubicBezTo>
                  <a:lnTo>
                    <a:pt x="8" y="55"/>
                  </a:lnTo>
                  <a:close/>
                  <a:moveTo>
                    <a:pt x="22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2"/>
                    <a:pt x="22" y="48"/>
                    <a:pt x="22" y="44"/>
                  </a:cubicBezTo>
                  <a:close/>
                  <a:moveTo>
                    <a:pt x="38" y="61"/>
                  </a:moveTo>
                  <a:cubicBezTo>
                    <a:pt x="38" y="77"/>
                    <a:pt x="38" y="77"/>
                    <a:pt x="38" y="77"/>
                  </a:cubicBezTo>
                  <a:cubicBezTo>
                    <a:pt x="37" y="77"/>
                    <a:pt x="36" y="76"/>
                    <a:pt x="35" y="75"/>
                  </a:cubicBezTo>
                  <a:cubicBezTo>
                    <a:pt x="32" y="74"/>
                    <a:pt x="30" y="71"/>
                    <a:pt x="28" y="68"/>
                  </a:cubicBezTo>
                  <a:cubicBezTo>
                    <a:pt x="27" y="66"/>
                    <a:pt x="26" y="63"/>
                    <a:pt x="25" y="61"/>
                  </a:cubicBezTo>
                  <a:cubicBezTo>
                    <a:pt x="38" y="61"/>
                    <a:pt x="38" y="61"/>
                    <a:pt x="38" y="61"/>
                  </a:cubicBezTo>
                  <a:close/>
                  <a:moveTo>
                    <a:pt x="54" y="68"/>
                  </a:moveTo>
                  <a:cubicBezTo>
                    <a:pt x="52" y="71"/>
                    <a:pt x="50" y="74"/>
                    <a:pt x="48" y="75"/>
                  </a:cubicBezTo>
                  <a:cubicBezTo>
                    <a:pt x="46" y="76"/>
                    <a:pt x="45" y="77"/>
                    <a:pt x="44" y="77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6" y="63"/>
                    <a:pt x="55" y="66"/>
                    <a:pt x="54" y="68"/>
                  </a:cubicBezTo>
                  <a:close/>
                  <a:moveTo>
                    <a:pt x="44" y="5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8"/>
                    <a:pt x="60" y="52"/>
                    <a:pt x="59" y="55"/>
                  </a:cubicBezTo>
                  <a:lnTo>
                    <a:pt x="44" y="55"/>
                  </a:lnTo>
                  <a:close/>
                  <a:moveTo>
                    <a:pt x="66" y="39"/>
                  </a:moveTo>
                  <a:cubicBezTo>
                    <a:pt x="66" y="35"/>
                    <a:pt x="65" y="31"/>
                    <a:pt x="6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6" y="31"/>
                    <a:pt x="76" y="35"/>
                    <a:pt x="77" y="39"/>
                  </a:cubicBezTo>
                  <a:lnTo>
                    <a:pt x="66" y="39"/>
                  </a:lnTo>
                  <a:close/>
                  <a:moveTo>
                    <a:pt x="71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1" y="17"/>
                    <a:pt x="59" y="13"/>
                    <a:pt x="57" y="9"/>
                  </a:cubicBezTo>
                  <a:cubicBezTo>
                    <a:pt x="60" y="11"/>
                    <a:pt x="63" y="14"/>
                    <a:pt x="66" y="16"/>
                  </a:cubicBezTo>
                  <a:cubicBezTo>
                    <a:pt x="68" y="18"/>
                    <a:pt x="70" y="20"/>
                    <a:pt x="71" y="22"/>
                  </a:cubicBezTo>
                  <a:close/>
                  <a:moveTo>
                    <a:pt x="16" y="16"/>
                  </a:moveTo>
                  <a:cubicBezTo>
                    <a:pt x="19" y="14"/>
                    <a:pt x="22" y="11"/>
                    <a:pt x="26" y="9"/>
                  </a:cubicBezTo>
                  <a:cubicBezTo>
                    <a:pt x="23" y="13"/>
                    <a:pt x="21" y="17"/>
                    <a:pt x="1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0"/>
                    <a:pt x="14" y="18"/>
                    <a:pt x="16" y="16"/>
                  </a:cubicBezTo>
                  <a:close/>
                  <a:moveTo>
                    <a:pt x="11" y="61"/>
                  </a:moveTo>
                  <a:cubicBezTo>
                    <a:pt x="19" y="61"/>
                    <a:pt x="19" y="61"/>
                    <a:pt x="19" y="61"/>
                  </a:cubicBezTo>
                  <a:cubicBezTo>
                    <a:pt x="21" y="66"/>
                    <a:pt x="23" y="70"/>
                    <a:pt x="26" y="74"/>
                  </a:cubicBezTo>
                  <a:cubicBezTo>
                    <a:pt x="22" y="72"/>
                    <a:pt x="19" y="70"/>
                    <a:pt x="16" y="67"/>
                  </a:cubicBezTo>
                  <a:cubicBezTo>
                    <a:pt x="14" y="65"/>
                    <a:pt x="12" y="63"/>
                    <a:pt x="11" y="61"/>
                  </a:cubicBezTo>
                  <a:close/>
                  <a:moveTo>
                    <a:pt x="66" y="67"/>
                  </a:moveTo>
                  <a:cubicBezTo>
                    <a:pt x="63" y="70"/>
                    <a:pt x="60" y="72"/>
                    <a:pt x="57" y="74"/>
                  </a:cubicBezTo>
                  <a:cubicBezTo>
                    <a:pt x="59" y="70"/>
                    <a:pt x="61" y="66"/>
                    <a:pt x="63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8" name="Freeform 106">
              <a:extLst>
                <a:ext uri="{FF2B5EF4-FFF2-40B4-BE49-F238E27FC236}">
                  <a16:creationId xmlns:a16="http://schemas.microsoft.com/office/drawing/2014/main" id="{BD1A200B-7C0B-B545-E054-2F416B18FC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57" y="1747"/>
              <a:ext cx="85" cy="90"/>
            </a:xfrm>
            <a:custGeom>
              <a:avLst/>
              <a:gdLst>
                <a:gd name="T0" fmla="*/ 62 w 69"/>
                <a:gd name="T1" fmla="*/ 0 h 73"/>
                <a:gd name="T2" fmla="*/ 7 w 69"/>
                <a:gd name="T3" fmla="*/ 0 h 73"/>
                <a:gd name="T4" fmla="*/ 0 w 69"/>
                <a:gd name="T5" fmla="*/ 7 h 73"/>
                <a:gd name="T6" fmla="*/ 0 w 69"/>
                <a:gd name="T7" fmla="*/ 66 h 73"/>
                <a:gd name="T8" fmla="*/ 7 w 69"/>
                <a:gd name="T9" fmla="*/ 73 h 73"/>
                <a:gd name="T10" fmla="*/ 62 w 69"/>
                <a:gd name="T11" fmla="*/ 73 h 73"/>
                <a:gd name="T12" fmla="*/ 69 w 69"/>
                <a:gd name="T13" fmla="*/ 66 h 73"/>
                <a:gd name="T14" fmla="*/ 69 w 69"/>
                <a:gd name="T15" fmla="*/ 7 h 73"/>
                <a:gd name="T16" fmla="*/ 62 w 69"/>
                <a:gd name="T17" fmla="*/ 0 h 73"/>
                <a:gd name="T18" fmla="*/ 60 w 69"/>
                <a:gd name="T19" fmla="*/ 64 h 73"/>
                <a:gd name="T20" fmla="*/ 10 w 69"/>
                <a:gd name="T21" fmla="*/ 64 h 73"/>
                <a:gd name="T22" fmla="*/ 10 w 69"/>
                <a:gd name="T23" fmla="*/ 9 h 73"/>
                <a:gd name="T24" fmla="*/ 60 w 69"/>
                <a:gd name="T25" fmla="*/ 9 h 73"/>
                <a:gd name="T26" fmla="*/ 60 w 69"/>
                <a:gd name="T27" fmla="*/ 64 h 73"/>
                <a:gd name="T28" fmla="*/ 19 w 69"/>
                <a:gd name="T29" fmla="*/ 32 h 73"/>
                <a:gd name="T30" fmla="*/ 51 w 69"/>
                <a:gd name="T31" fmla="*/ 32 h 73"/>
                <a:gd name="T32" fmla="*/ 51 w 69"/>
                <a:gd name="T33" fmla="*/ 36 h 73"/>
                <a:gd name="T34" fmla="*/ 19 w 69"/>
                <a:gd name="T35" fmla="*/ 36 h 73"/>
                <a:gd name="T36" fmla="*/ 19 w 69"/>
                <a:gd name="T37" fmla="*/ 32 h 73"/>
                <a:gd name="T38" fmla="*/ 19 w 69"/>
                <a:gd name="T39" fmla="*/ 41 h 73"/>
                <a:gd name="T40" fmla="*/ 51 w 69"/>
                <a:gd name="T41" fmla="*/ 41 h 73"/>
                <a:gd name="T42" fmla="*/ 51 w 69"/>
                <a:gd name="T43" fmla="*/ 46 h 73"/>
                <a:gd name="T44" fmla="*/ 19 w 69"/>
                <a:gd name="T45" fmla="*/ 46 h 73"/>
                <a:gd name="T46" fmla="*/ 19 w 69"/>
                <a:gd name="T47" fmla="*/ 41 h 73"/>
                <a:gd name="T48" fmla="*/ 19 w 69"/>
                <a:gd name="T49" fmla="*/ 50 h 73"/>
                <a:gd name="T50" fmla="*/ 51 w 69"/>
                <a:gd name="T51" fmla="*/ 50 h 73"/>
                <a:gd name="T52" fmla="*/ 51 w 69"/>
                <a:gd name="T53" fmla="*/ 55 h 73"/>
                <a:gd name="T54" fmla="*/ 19 w 69"/>
                <a:gd name="T55" fmla="*/ 55 h 73"/>
                <a:gd name="T56" fmla="*/ 19 w 69"/>
                <a:gd name="T57" fmla="*/ 50 h 73"/>
                <a:gd name="T58" fmla="*/ 19 w 69"/>
                <a:gd name="T59" fmla="*/ 23 h 73"/>
                <a:gd name="T60" fmla="*/ 51 w 69"/>
                <a:gd name="T61" fmla="*/ 23 h 73"/>
                <a:gd name="T62" fmla="*/ 51 w 69"/>
                <a:gd name="T63" fmla="*/ 27 h 73"/>
                <a:gd name="T64" fmla="*/ 19 w 69"/>
                <a:gd name="T65" fmla="*/ 27 h 73"/>
                <a:gd name="T66" fmla="*/ 19 w 69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73">
                  <a:moveTo>
                    <a:pt x="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3"/>
                    <a:pt x="7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6" y="73"/>
                    <a:pt x="69" y="70"/>
                    <a:pt x="69" y="6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lose/>
                  <a:moveTo>
                    <a:pt x="6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60" y="64"/>
                  </a:lnTo>
                  <a:close/>
                  <a:moveTo>
                    <a:pt x="19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19" y="32"/>
                  </a:lnTo>
                  <a:close/>
                  <a:moveTo>
                    <a:pt x="19" y="41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41"/>
                  </a:lnTo>
                  <a:close/>
                  <a:moveTo>
                    <a:pt x="19" y="5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19" y="55"/>
                    <a:pt x="19" y="55"/>
                    <a:pt x="19" y="55"/>
                  </a:cubicBezTo>
                  <a:lnTo>
                    <a:pt x="19" y="50"/>
                  </a:lnTo>
                  <a:close/>
                  <a:moveTo>
                    <a:pt x="19" y="23"/>
                  </a:moveTo>
                  <a:cubicBezTo>
                    <a:pt x="51" y="23"/>
                    <a:pt x="51" y="23"/>
                    <a:pt x="51" y="2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9" name="Freeform 107">
              <a:extLst>
                <a:ext uri="{FF2B5EF4-FFF2-40B4-BE49-F238E27FC236}">
                  <a16:creationId xmlns:a16="http://schemas.microsoft.com/office/drawing/2014/main" id="{C5762BB2-1896-8C02-D3B5-F12F7D9924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6" y="1211"/>
              <a:ext cx="93" cy="10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7 w 76"/>
                <a:gd name="T5" fmla="*/ 65 h 88"/>
                <a:gd name="T6" fmla="*/ 49 w 76"/>
                <a:gd name="T7" fmla="*/ 27 h 88"/>
                <a:gd name="T8" fmla="*/ 33 w 76"/>
                <a:gd name="T9" fmla="*/ 74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1" y="22"/>
                    <a:pt x="30" y="11"/>
                    <a:pt x="14" y="28"/>
                  </a:cubicBezTo>
                  <a:cubicBezTo>
                    <a:pt x="0" y="42"/>
                    <a:pt x="5" y="59"/>
                    <a:pt x="17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3" y="74"/>
                  </a:cubicBezTo>
                  <a:cubicBezTo>
                    <a:pt x="45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8"/>
                    <a:pt x="5" y="83"/>
                    <a:pt x="10" y="83"/>
                  </a:cubicBezTo>
                  <a:cubicBezTo>
                    <a:pt x="15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0" name="Freeform 108">
              <a:extLst>
                <a:ext uri="{FF2B5EF4-FFF2-40B4-BE49-F238E27FC236}">
                  <a16:creationId xmlns:a16="http://schemas.microsoft.com/office/drawing/2014/main" id="{0088A173-4727-B0DE-F3C1-4A6C55ED34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6" y="1914"/>
              <a:ext cx="94" cy="95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1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1" name="Freeform 109">
              <a:extLst>
                <a:ext uri="{FF2B5EF4-FFF2-40B4-BE49-F238E27FC236}">
                  <a16:creationId xmlns:a16="http://schemas.microsoft.com/office/drawing/2014/main" id="{310082EC-9C0D-0CE4-3C05-C22C37278B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2" y="2169"/>
              <a:ext cx="89" cy="77"/>
            </a:xfrm>
            <a:custGeom>
              <a:avLst/>
              <a:gdLst>
                <a:gd name="T0" fmla="*/ 18 w 72"/>
                <a:gd name="T1" fmla="*/ 0 h 63"/>
                <a:gd name="T2" fmla="*/ 54 w 72"/>
                <a:gd name="T3" fmla="*/ 0 h 63"/>
                <a:gd name="T4" fmla="*/ 54 w 72"/>
                <a:gd name="T5" fmla="*/ 9 h 63"/>
                <a:gd name="T6" fmla="*/ 18 w 72"/>
                <a:gd name="T7" fmla="*/ 9 h 63"/>
                <a:gd name="T8" fmla="*/ 18 w 72"/>
                <a:gd name="T9" fmla="*/ 0 h 63"/>
                <a:gd name="T10" fmla="*/ 67 w 72"/>
                <a:gd name="T11" fmla="*/ 14 h 63"/>
                <a:gd name="T12" fmla="*/ 4 w 72"/>
                <a:gd name="T13" fmla="*/ 14 h 63"/>
                <a:gd name="T14" fmla="*/ 0 w 72"/>
                <a:gd name="T15" fmla="*/ 18 h 63"/>
                <a:gd name="T16" fmla="*/ 0 w 72"/>
                <a:gd name="T17" fmla="*/ 41 h 63"/>
                <a:gd name="T18" fmla="*/ 4 w 72"/>
                <a:gd name="T19" fmla="*/ 45 h 63"/>
                <a:gd name="T20" fmla="*/ 18 w 72"/>
                <a:gd name="T21" fmla="*/ 45 h 63"/>
                <a:gd name="T22" fmla="*/ 18 w 72"/>
                <a:gd name="T23" fmla="*/ 63 h 63"/>
                <a:gd name="T24" fmla="*/ 54 w 72"/>
                <a:gd name="T25" fmla="*/ 63 h 63"/>
                <a:gd name="T26" fmla="*/ 54 w 72"/>
                <a:gd name="T27" fmla="*/ 45 h 63"/>
                <a:gd name="T28" fmla="*/ 67 w 72"/>
                <a:gd name="T29" fmla="*/ 45 h 63"/>
                <a:gd name="T30" fmla="*/ 72 w 72"/>
                <a:gd name="T31" fmla="*/ 41 h 63"/>
                <a:gd name="T32" fmla="*/ 72 w 72"/>
                <a:gd name="T33" fmla="*/ 18 h 63"/>
                <a:gd name="T34" fmla="*/ 67 w 72"/>
                <a:gd name="T35" fmla="*/ 14 h 63"/>
                <a:gd name="T36" fmla="*/ 49 w 72"/>
                <a:gd name="T37" fmla="*/ 59 h 63"/>
                <a:gd name="T38" fmla="*/ 22 w 72"/>
                <a:gd name="T39" fmla="*/ 59 h 63"/>
                <a:gd name="T40" fmla="*/ 22 w 72"/>
                <a:gd name="T41" fmla="*/ 36 h 63"/>
                <a:gd name="T42" fmla="*/ 49 w 72"/>
                <a:gd name="T43" fmla="*/ 36 h 63"/>
                <a:gd name="T44" fmla="*/ 49 w 72"/>
                <a:gd name="T45" fmla="*/ 59 h 63"/>
                <a:gd name="T46" fmla="*/ 68 w 72"/>
                <a:gd name="T47" fmla="*/ 21 h 63"/>
                <a:gd name="T48" fmla="*/ 65 w 72"/>
                <a:gd name="T49" fmla="*/ 24 h 63"/>
                <a:gd name="T50" fmla="*/ 62 w 72"/>
                <a:gd name="T51" fmla="*/ 21 h 63"/>
                <a:gd name="T52" fmla="*/ 65 w 72"/>
                <a:gd name="T53" fmla="*/ 17 h 63"/>
                <a:gd name="T54" fmla="*/ 68 w 72"/>
                <a:gd name="T55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63">
                  <a:moveTo>
                    <a:pt x="1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  <a:moveTo>
                    <a:pt x="67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70" y="45"/>
                    <a:pt x="72" y="43"/>
                    <a:pt x="72" y="4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6"/>
                    <a:pt x="70" y="14"/>
                    <a:pt x="67" y="14"/>
                  </a:cubicBezTo>
                  <a:close/>
                  <a:moveTo>
                    <a:pt x="49" y="59"/>
                  </a:moveTo>
                  <a:cubicBezTo>
                    <a:pt x="22" y="59"/>
                    <a:pt x="22" y="59"/>
                    <a:pt x="22" y="59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49" y="36"/>
                    <a:pt x="49" y="36"/>
                    <a:pt x="49" y="36"/>
                  </a:cubicBezTo>
                  <a:lnTo>
                    <a:pt x="49" y="59"/>
                  </a:lnTo>
                  <a:close/>
                  <a:moveTo>
                    <a:pt x="68" y="21"/>
                  </a:moveTo>
                  <a:cubicBezTo>
                    <a:pt x="68" y="22"/>
                    <a:pt x="67" y="24"/>
                    <a:pt x="65" y="24"/>
                  </a:cubicBezTo>
                  <a:cubicBezTo>
                    <a:pt x="63" y="24"/>
                    <a:pt x="62" y="22"/>
                    <a:pt x="62" y="21"/>
                  </a:cubicBezTo>
                  <a:cubicBezTo>
                    <a:pt x="62" y="19"/>
                    <a:pt x="63" y="17"/>
                    <a:pt x="65" y="17"/>
                  </a:cubicBezTo>
                  <a:cubicBezTo>
                    <a:pt x="67" y="17"/>
                    <a:pt x="68" y="19"/>
                    <a:pt x="6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2" name="Freeform 110">
              <a:extLst>
                <a:ext uri="{FF2B5EF4-FFF2-40B4-BE49-F238E27FC236}">
                  <a16:creationId xmlns:a16="http://schemas.microsoft.com/office/drawing/2014/main" id="{14E7CDB0-2389-B8CC-67AB-4CF4C9F2F3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7" y="2097"/>
              <a:ext cx="89" cy="89"/>
            </a:xfrm>
            <a:custGeom>
              <a:avLst/>
              <a:gdLst>
                <a:gd name="T0" fmla="*/ 13 w 72"/>
                <a:gd name="T1" fmla="*/ 36 h 72"/>
                <a:gd name="T2" fmla="*/ 13 w 72"/>
                <a:gd name="T3" fmla="*/ 33 h 72"/>
                <a:gd name="T4" fmla="*/ 1 w 72"/>
                <a:gd name="T5" fmla="*/ 29 h 72"/>
                <a:gd name="T6" fmla="*/ 0 w 72"/>
                <a:gd name="T7" fmla="*/ 36 h 72"/>
                <a:gd name="T8" fmla="*/ 11 w 72"/>
                <a:gd name="T9" fmla="*/ 62 h 72"/>
                <a:gd name="T10" fmla="*/ 19 w 72"/>
                <a:gd name="T11" fmla="*/ 51 h 72"/>
                <a:gd name="T12" fmla="*/ 13 w 72"/>
                <a:gd name="T13" fmla="*/ 36 h 72"/>
                <a:gd name="T14" fmla="*/ 58 w 72"/>
                <a:gd name="T15" fmla="*/ 36 h 72"/>
                <a:gd name="T16" fmla="*/ 52 w 72"/>
                <a:gd name="T17" fmla="*/ 51 h 72"/>
                <a:gd name="T18" fmla="*/ 60 w 72"/>
                <a:gd name="T19" fmla="*/ 62 h 72"/>
                <a:gd name="T20" fmla="*/ 72 w 72"/>
                <a:gd name="T21" fmla="*/ 36 h 72"/>
                <a:gd name="T22" fmla="*/ 71 w 72"/>
                <a:gd name="T23" fmla="*/ 29 h 72"/>
                <a:gd name="T24" fmla="*/ 58 w 72"/>
                <a:gd name="T25" fmla="*/ 33 h 72"/>
                <a:gd name="T26" fmla="*/ 58 w 72"/>
                <a:gd name="T27" fmla="*/ 36 h 72"/>
                <a:gd name="T28" fmla="*/ 40 w 72"/>
                <a:gd name="T29" fmla="*/ 14 h 72"/>
                <a:gd name="T30" fmla="*/ 55 w 72"/>
                <a:gd name="T31" fmla="*/ 25 h 72"/>
                <a:gd name="T32" fmla="*/ 68 w 72"/>
                <a:gd name="T33" fmla="*/ 21 h 72"/>
                <a:gd name="T34" fmla="*/ 40 w 72"/>
                <a:gd name="T35" fmla="*/ 0 h 72"/>
                <a:gd name="T36" fmla="*/ 40 w 72"/>
                <a:gd name="T37" fmla="*/ 14 h 72"/>
                <a:gd name="T38" fmla="*/ 16 w 72"/>
                <a:gd name="T39" fmla="*/ 25 h 72"/>
                <a:gd name="T40" fmla="*/ 31 w 72"/>
                <a:gd name="T41" fmla="*/ 14 h 72"/>
                <a:gd name="T42" fmla="*/ 31 w 72"/>
                <a:gd name="T43" fmla="*/ 0 h 72"/>
                <a:gd name="T44" fmla="*/ 3 w 72"/>
                <a:gd name="T45" fmla="*/ 21 h 72"/>
                <a:gd name="T46" fmla="*/ 16 w 72"/>
                <a:gd name="T47" fmla="*/ 25 h 72"/>
                <a:gd name="T48" fmla="*/ 45 w 72"/>
                <a:gd name="T49" fmla="*/ 56 h 72"/>
                <a:gd name="T50" fmla="*/ 36 w 72"/>
                <a:gd name="T51" fmla="*/ 58 h 72"/>
                <a:gd name="T52" fmla="*/ 26 w 72"/>
                <a:gd name="T53" fmla="*/ 56 h 72"/>
                <a:gd name="T54" fmla="*/ 18 w 72"/>
                <a:gd name="T55" fmla="*/ 67 h 72"/>
                <a:gd name="T56" fmla="*/ 36 w 72"/>
                <a:gd name="T57" fmla="*/ 72 h 72"/>
                <a:gd name="T58" fmla="*/ 53 w 72"/>
                <a:gd name="T59" fmla="*/ 67 h 72"/>
                <a:gd name="T60" fmla="*/ 45 w 72"/>
                <a:gd name="T61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2">
                  <a:moveTo>
                    <a:pt x="13" y="36"/>
                  </a:moveTo>
                  <a:cubicBezTo>
                    <a:pt x="13" y="35"/>
                    <a:pt x="13" y="34"/>
                    <a:pt x="13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3" y="42"/>
                    <a:pt x="13" y="36"/>
                  </a:cubicBezTo>
                  <a:close/>
                  <a:moveTo>
                    <a:pt x="58" y="36"/>
                  </a:moveTo>
                  <a:cubicBezTo>
                    <a:pt x="58" y="42"/>
                    <a:pt x="56" y="47"/>
                    <a:pt x="52" y="51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7" y="55"/>
                    <a:pt x="72" y="46"/>
                    <a:pt x="72" y="36"/>
                  </a:cubicBezTo>
                  <a:cubicBezTo>
                    <a:pt x="72" y="34"/>
                    <a:pt x="71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6"/>
                  </a:cubicBezTo>
                  <a:close/>
                  <a:moveTo>
                    <a:pt x="40" y="14"/>
                  </a:moveTo>
                  <a:cubicBezTo>
                    <a:pt x="47" y="15"/>
                    <a:pt x="52" y="19"/>
                    <a:pt x="55" y="25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3" y="10"/>
                    <a:pt x="53" y="2"/>
                    <a:pt x="40" y="0"/>
                  </a:cubicBezTo>
                  <a:lnTo>
                    <a:pt x="40" y="14"/>
                  </a:lnTo>
                  <a:close/>
                  <a:moveTo>
                    <a:pt x="16" y="25"/>
                  </a:moveTo>
                  <a:cubicBezTo>
                    <a:pt x="19" y="19"/>
                    <a:pt x="25" y="15"/>
                    <a:pt x="31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2"/>
                    <a:pt x="8" y="10"/>
                    <a:pt x="3" y="21"/>
                  </a:cubicBezTo>
                  <a:lnTo>
                    <a:pt x="16" y="25"/>
                  </a:lnTo>
                  <a:close/>
                  <a:moveTo>
                    <a:pt x="45" y="56"/>
                  </a:moveTo>
                  <a:cubicBezTo>
                    <a:pt x="42" y="58"/>
                    <a:pt x="39" y="58"/>
                    <a:pt x="36" y="58"/>
                  </a:cubicBezTo>
                  <a:cubicBezTo>
                    <a:pt x="32" y="58"/>
                    <a:pt x="29" y="58"/>
                    <a:pt x="26" y="5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4" y="70"/>
                    <a:pt x="30" y="72"/>
                    <a:pt x="36" y="72"/>
                  </a:cubicBezTo>
                  <a:cubicBezTo>
                    <a:pt x="42" y="72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3" name="Freeform 111">
              <a:extLst>
                <a:ext uri="{FF2B5EF4-FFF2-40B4-BE49-F238E27FC236}">
                  <a16:creationId xmlns:a16="http://schemas.microsoft.com/office/drawing/2014/main" id="{A8EB11AE-EA73-6602-33B5-3A3C444D97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7" y="1037"/>
              <a:ext cx="85" cy="85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35 w 69"/>
                <a:gd name="T11" fmla="*/ 62 h 69"/>
                <a:gd name="T12" fmla="*/ 7 w 69"/>
                <a:gd name="T13" fmla="*/ 34 h 69"/>
                <a:gd name="T14" fmla="*/ 35 w 69"/>
                <a:gd name="T15" fmla="*/ 7 h 69"/>
                <a:gd name="T16" fmla="*/ 62 w 69"/>
                <a:gd name="T17" fmla="*/ 34 h 69"/>
                <a:gd name="T18" fmla="*/ 35 w 69"/>
                <a:gd name="T19" fmla="*/ 62 h 69"/>
                <a:gd name="T20" fmla="*/ 22 w 69"/>
                <a:gd name="T21" fmla="*/ 24 h 69"/>
                <a:gd name="T22" fmla="*/ 37 w 69"/>
                <a:gd name="T23" fmla="*/ 34 h 69"/>
                <a:gd name="T24" fmla="*/ 22 w 69"/>
                <a:gd name="T25" fmla="*/ 45 h 69"/>
                <a:gd name="T26" fmla="*/ 22 w 69"/>
                <a:gd name="T27" fmla="*/ 24 h 69"/>
                <a:gd name="T28" fmla="*/ 39 w 69"/>
                <a:gd name="T29" fmla="*/ 24 h 69"/>
                <a:gd name="T30" fmla="*/ 54 w 69"/>
                <a:gd name="T31" fmla="*/ 34 h 69"/>
                <a:gd name="T32" fmla="*/ 39 w 69"/>
                <a:gd name="T33" fmla="*/ 45 h 69"/>
                <a:gd name="T34" fmla="*/ 39 w 69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6"/>
                    <a:pt x="53" y="0"/>
                    <a:pt x="35" y="0"/>
                  </a:cubicBezTo>
                  <a:close/>
                  <a:moveTo>
                    <a:pt x="35" y="62"/>
                  </a:moveTo>
                  <a:cubicBezTo>
                    <a:pt x="19" y="62"/>
                    <a:pt x="7" y="50"/>
                    <a:pt x="7" y="34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50" y="7"/>
                    <a:pt x="62" y="19"/>
                    <a:pt x="62" y="34"/>
                  </a:cubicBezTo>
                  <a:cubicBezTo>
                    <a:pt x="62" y="50"/>
                    <a:pt x="50" y="62"/>
                    <a:pt x="35" y="62"/>
                  </a:cubicBezTo>
                  <a:close/>
                  <a:moveTo>
                    <a:pt x="22" y="2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4" name="Freeform 112">
              <a:extLst>
                <a:ext uri="{FF2B5EF4-FFF2-40B4-BE49-F238E27FC236}">
                  <a16:creationId xmlns:a16="http://schemas.microsoft.com/office/drawing/2014/main" id="{A0A932FE-6D7F-6323-6BF7-64566E51E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1807"/>
              <a:ext cx="94" cy="97"/>
            </a:xfrm>
            <a:custGeom>
              <a:avLst/>
              <a:gdLst>
                <a:gd name="T0" fmla="*/ 44 w 94"/>
                <a:gd name="T1" fmla="*/ 97 h 97"/>
                <a:gd name="T2" fmla="*/ 44 w 94"/>
                <a:gd name="T3" fmla="*/ 53 h 97"/>
                <a:gd name="T4" fmla="*/ 0 w 94"/>
                <a:gd name="T5" fmla="*/ 97 h 97"/>
                <a:gd name="T6" fmla="*/ 0 w 94"/>
                <a:gd name="T7" fmla="*/ 0 h 97"/>
                <a:gd name="T8" fmla="*/ 44 w 94"/>
                <a:gd name="T9" fmla="*/ 45 h 97"/>
                <a:gd name="T10" fmla="*/ 44 w 94"/>
                <a:gd name="T11" fmla="*/ 0 h 97"/>
                <a:gd name="T12" fmla="*/ 94 w 94"/>
                <a:gd name="T13" fmla="*/ 49 h 97"/>
                <a:gd name="T14" fmla="*/ 44 w 94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7">
                  <a:moveTo>
                    <a:pt x="44" y="97"/>
                  </a:moveTo>
                  <a:lnTo>
                    <a:pt x="44" y="53"/>
                  </a:lnTo>
                  <a:lnTo>
                    <a:pt x="0" y="97"/>
                  </a:lnTo>
                  <a:lnTo>
                    <a:pt x="0" y="0"/>
                  </a:lnTo>
                  <a:lnTo>
                    <a:pt x="44" y="45"/>
                  </a:lnTo>
                  <a:lnTo>
                    <a:pt x="44" y="0"/>
                  </a:lnTo>
                  <a:lnTo>
                    <a:pt x="94" y="49"/>
                  </a:lnTo>
                  <a:lnTo>
                    <a:pt x="4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5" name="Freeform 113">
              <a:extLst>
                <a:ext uri="{FF2B5EF4-FFF2-40B4-BE49-F238E27FC236}">
                  <a16:creationId xmlns:a16="http://schemas.microsoft.com/office/drawing/2014/main" id="{9B850B6F-E1ED-DE35-F917-CEC2615D16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4" y="1468"/>
              <a:ext cx="98" cy="99"/>
            </a:xfrm>
            <a:custGeom>
              <a:avLst/>
              <a:gdLst>
                <a:gd name="T0" fmla="*/ 0 w 98"/>
                <a:gd name="T1" fmla="*/ 99 h 99"/>
                <a:gd name="T2" fmla="*/ 49 w 98"/>
                <a:gd name="T3" fmla="*/ 99 h 99"/>
                <a:gd name="T4" fmla="*/ 49 w 98"/>
                <a:gd name="T5" fmla="*/ 0 h 99"/>
                <a:gd name="T6" fmla="*/ 0 w 98"/>
                <a:gd name="T7" fmla="*/ 0 h 99"/>
                <a:gd name="T8" fmla="*/ 0 w 98"/>
                <a:gd name="T9" fmla="*/ 99 h 99"/>
                <a:gd name="T10" fmla="*/ 31 w 98"/>
                <a:gd name="T11" fmla="*/ 13 h 99"/>
                <a:gd name="T12" fmla="*/ 43 w 98"/>
                <a:gd name="T13" fmla="*/ 13 h 99"/>
                <a:gd name="T14" fmla="*/ 43 w 98"/>
                <a:gd name="T15" fmla="*/ 25 h 99"/>
                <a:gd name="T16" fmla="*/ 31 w 98"/>
                <a:gd name="T17" fmla="*/ 25 h 99"/>
                <a:gd name="T18" fmla="*/ 31 w 98"/>
                <a:gd name="T19" fmla="*/ 13 h 99"/>
                <a:gd name="T20" fmla="*/ 31 w 98"/>
                <a:gd name="T21" fmla="*/ 37 h 99"/>
                <a:gd name="T22" fmla="*/ 43 w 98"/>
                <a:gd name="T23" fmla="*/ 37 h 99"/>
                <a:gd name="T24" fmla="*/ 43 w 98"/>
                <a:gd name="T25" fmla="*/ 49 h 99"/>
                <a:gd name="T26" fmla="*/ 31 w 98"/>
                <a:gd name="T27" fmla="*/ 49 h 99"/>
                <a:gd name="T28" fmla="*/ 31 w 98"/>
                <a:gd name="T29" fmla="*/ 37 h 99"/>
                <a:gd name="T30" fmla="*/ 31 w 98"/>
                <a:gd name="T31" fmla="*/ 62 h 99"/>
                <a:gd name="T32" fmla="*/ 43 w 98"/>
                <a:gd name="T33" fmla="*/ 62 h 99"/>
                <a:gd name="T34" fmla="*/ 43 w 98"/>
                <a:gd name="T35" fmla="*/ 74 h 99"/>
                <a:gd name="T36" fmla="*/ 31 w 98"/>
                <a:gd name="T37" fmla="*/ 74 h 99"/>
                <a:gd name="T38" fmla="*/ 31 w 98"/>
                <a:gd name="T39" fmla="*/ 62 h 99"/>
                <a:gd name="T40" fmla="*/ 6 w 98"/>
                <a:gd name="T41" fmla="*/ 13 h 99"/>
                <a:gd name="T42" fmla="*/ 18 w 98"/>
                <a:gd name="T43" fmla="*/ 13 h 99"/>
                <a:gd name="T44" fmla="*/ 18 w 98"/>
                <a:gd name="T45" fmla="*/ 25 h 99"/>
                <a:gd name="T46" fmla="*/ 6 w 98"/>
                <a:gd name="T47" fmla="*/ 25 h 99"/>
                <a:gd name="T48" fmla="*/ 6 w 98"/>
                <a:gd name="T49" fmla="*/ 13 h 99"/>
                <a:gd name="T50" fmla="*/ 6 w 98"/>
                <a:gd name="T51" fmla="*/ 37 h 99"/>
                <a:gd name="T52" fmla="*/ 18 w 98"/>
                <a:gd name="T53" fmla="*/ 37 h 99"/>
                <a:gd name="T54" fmla="*/ 18 w 98"/>
                <a:gd name="T55" fmla="*/ 49 h 99"/>
                <a:gd name="T56" fmla="*/ 6 w 98"/>
                <a:gd name="T57" fmla="*/ 49 h 99"/>
                <a:gd name="T58" fmla="*/ 6 w 98"/>
                <a:gd name="T59" fmla="*/ 37 h 99"/>
                <a:gd name="T60" fmla="*/ 6 w 98"/>
                <a:gd name="T61" fmla="*/ 62 h 99"/>
                <a:gd name="T62" fmla="*/ 18 w 98"/>
                <a:gd name="T63" fmla="*/ 62 h 99"/>
                <a:gd name="T64" fmla="*/ 18 w 98"/>
                <a:gd name="T65" fmla="*/ 74 h 99"/>
                <a:gd name="T66" fmla="*/ 6 w 98"/>
                <a:gd name="T67" fmla="*/ 74 h 99"/>
                <a:gd name="T68" fmla="*/ 6 w 98"/>
                <a:gd name="T69" fmla="*/ 62 h 99"/>
                <a:gd name="T70" fmla="*/ 55 w 98"/>
                <a:gd name="T71" fmla="*/ 31 h 99"/>
                <a:gd name="T72" fmla="*/ 98 w 98"/>
                <a:gd name="T73" fmla="*/ 31 h 99"/>
                <a:gd name="T74" fmla="*/ 98 w 98"/>
                <a:gd name="T75" fmla="*/ 37 h 99"/>
                <a:gd name="T76" fmla="*/ 55 w 98"/>
                <a:gd name="T77" fmla="*/ 37 h 99"/>
                <a:gd name="T78" fmla="*/ 55 w 98"/>
                <a:gd name="T79" fmla="*/ 31 h 99"/>
                <a:gd name="T80" fmla="*/ 55 w 98"/>
                <a:gd name="T81" fmla="*/ 99 h 99"/>
                <a:gd name="T82" fmla="*/ 67 w 98"/>
                <a:gd name="T83" fmla="*/ 99 h 99"/>
                <a:gd name="T84" fmla="*/ 67 w 98"/>
                <a:gd name="T85" fmla="*/ 74 h 99"/>
                <a:gd name="T86" fmla="*/ 86 w 98"/>
                <a:gd name="T87" fmla="*/ 74 h 99"/>
                <a:gd name="T88" fmla="*/ 86 w 98"/>
                <a:gd name="T89" fmla="*/ 99 h 99"/>
                <a:gd name="T90" fmla="*/ 98 w 98"/>
                <a:gd name="T91" fmla="*/ 99 h 99"/>
                <a:gd name="T92" fmla="*/ 98 w 98"/>
                <a:gd name="T93" fmla="*/ 43 h 99"/>
                <a:gd name="T94" fmla="*/ 55 w 98"/>
                <a:gd name="T95" fmla="*/ 43 h 99"/>
                <a:gd name="T96" fmla="*/ 55 w 98"/>
                <a:gd name="T9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99">
                  <a:moveTo>
                    <a:pt x="0" y="99"/>
                  </a:moveTo>
                  <a:lnTo>
                    <a:pt x="49" y="9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9"/>
                  </a:lnTo>
                  <a:close/>
                  <a:moveTo>
                    <a:pt x="31" y="13"/>
                  </a:moveTo>
                  <a:lnTo>
                    <a:pt x="43" y="13"/>
                  </a:lnTo>
                  <a:lnTo>
                    <a:pt x="43" y="25"/>
                  </a:lnTo>
                  <a:lnTo>
                    <a:pt x="31" y="25"/>
                  </a:lnTo>
                  <a:lnTo>
                    <a:pt x="31" y="13"/>
                  </a:lnTo>
                  <a:close/>
                  <a:moveTo>
                    <a:pt x="31" y="37"/>
                  </a:moveTo>
                  <a:lnTo>
                    <a:pt x="43" y="37"/>
                  </a:lnTo>
                  <a:lnTo>
                    <a:pt x="43" y="49"/>
                  </a:lnTo>
                  <a:lnTo>
                    <a:pt x="31" y="49"/>
                  </a:lnTo>
                  <a:lnTo>
                    <a:pt x="31" y="37"/>
                  </a:lnTo>
                  <a:close/>
                  <a:moveTo>
                    <a:pt x="31" y="62"/>
                  </a:moveTo>
                  <a:lnTo>
                    <a:pt x="43" y="62"/>
                  </a:lnTo>
                  <a:lnTo>
                    <a:pt x="43" y="74"/>
                  </a:lnTo>
                  <a:lnTo>
                    <a:pt x="31" y="74"/>
                  </a:lnTo>
                  <a:lnTo>
                    <a:pt x="31" y="62"/>
                  </a:lnTo>
                  <a:close/>
                  <a:moveTo>
                    <a:pt x="6" y="13"/>
                  </a:moveTo>
                  <a:lnTo>
                    <a:pt x="18" y="13"/>
                  </a:lnTo>
                  <a:lnTo>
                    <a:pt x="18" y="25"/>
                  </a:lnTo>
                  <a:lnTo>
                    <a:pt x="6" y="25"/>
                  </a:lnTo>
                  <a:lnTo>
                    <a:pt x="6" y="13"/>
                  </a:lnTo>
                  <a:close/>
                  <a:moveTo>
                    <a:pt x="6" y="37"/>
                  </a:moveTo>
                  <a:lnTo>
                    <a:pt x="18" y="37"/>
                  </a:lnTo>
                  <a:lnTo>
                    <a:pt x="18" y="49"/>
                  </a:lnTo>
                  <a:lnTo>
                    <a:pt x="6" y="49"/>
                  </a:lnTo>
                  <a:lnTo>
                    <a:pt x="6" y="37"/>
                  </a:lnTo>
                  <a:close/>
                  <a:moveTo>
                    <a:pt x="6" y="62"/>
                  </a:moveTo>
                  <a:lnTo>
                    <a:pt x="18" y="62"/>
                  </a:lnTo>
                  <a:lnTo>
                    <a:pt x="18" y="74"/>
                  </a:lnTo>
                  <a:lnTo>
                    <a:pt x="6" y="74"/>
                  </a:lnTo>
                  <a:lnTo>
                    <a:pt x="6" y="62"/>
                  </a:lnTo>
                  <a:close/>
                  <a:moveTo>
                    <a:pt x="55" y="31"/>
                  </a:moveTo>
                  <a:lnTo>
                    <a:pt x="98" y="31"/>
                  </a:lnTo>
                  <a:lnTo>
                    <a:pt x="98" y="37"/>
                  </a:lnTo>
                  <a:lnTo>
                    <a:pt x="55" y="37"/>
                  </a:lnTo>
                  <a:lnTo>
                    <a:pt x="55" y="31"/>
                  </a:lnTo>
                  <a:close/>
                  <a:moveTo>
                    <a:pt x="55" y="99"/>
                  </a:moveTo>
                  <a:lnTo>
                    <a:pt x="67" y="99"/>
                  </a:lnTo>
                  <a:lnTo>
                    <a:pt x="67" y="74"/>
                  </a:lnTo>
                  <a:lnTo>
                    <a:pt x="86" y="74"/>
                  </a:lnTo>
                  <a:lnTo>
                    <a:pt x="86" y="99"/>
                  </a:lnTo>
                  <a:lnTo>
                    <a:pt x="98" y="99"/>
                  </a:lnTo>
                  <a:lnTo>
                    <a:pt x="98" y="43"/>
                  </a:lnTo>
                  <a:lnTo>
                    <a:pt x="55" y="43"/>
                  </a:lnTo>
                  <a:lnTo>
                    <a:pt x="55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6" name="Freeform 114">
              <a:extLst>
                <a:ext uri="{FF2B5EF4-FFF2-40B4-BE49-F238E27FC236}">
                  <a16:creationId xmlns:a16="http://schemas.microsoft.com/office/drawing/2014/main" id="{06238E96-393C-2026-365D-D22D1C456F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7" y="1634"/>
              <a:ext cx="56" cy="59"/>
            </a:xfrm>
            <a:custGeom>
              <a:avLst/>
              <a:gdLst>
                <a:gd name="T0" fmla="*/ 43 w 46"/>
                <a:gd name="T1" fmla="*/ 28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3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8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8"/>
                  </a:moveTo>
                  <a:cubicBezTo>
                    <a:pt x="40" y="24"/>
                    <a:pt x="42" y="18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8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6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6"/>
                    <a:pt x="28" y="45"/>
                    <a:pt x="29" y="43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8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8"/>
                    <a:pt x="18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7" name="Freeform 115">
              <a:extLst>
                <a:ext uri="{FF2B5EF4-FFF2-40B4-BE49-F238E27FC236}">
                  <a16:creationId xmlns:a16="http://schemas.microsoft.com/office/drawing/2014/main" id="{9C272878-954F-111F-6F2C-5DBC615132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7" y="1628"/>
              <a:ext cx="90" cy="102"/>
            </a:xfrm>
            <a:custGeom>
              <a:avLst/>
              <a:gdLst>
                <a:gd name="T0" fmla="*/ 58 w 74"/>
                <a:gd name="T1" fmla="*/ 25 h 83"/>
                <a:gd name="T2" fmla="*/ 62 w 74"/>
                <a:gd name="T3" fmla="*/ 21 h 83"/>
                <a:gd name="T4" fmla="*/ 68 w 74"/>
                <a:gd name="T5" fmla="*/ 12 h 83"/>
                <a:gd name="T6" fmla="*/ 65 w 74"/>
                <a:gd name="T7" fmla="*/ 2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3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5 w 74"/>
                <a:gd name="T29" fmla="*/ 46 h 83"/>
                <a:gd name="T30" fmla="*/ 5 w 74"/>
                <a:gd name="T31" fmla="*/ 83 h 83"/>
                <a:gd name="T32" fmla="*/ 68 w 74"/>
                <a:gd name="T33" fmla="*/ 83 h 83"/>
                <a:gd name="T34" fmla="*/ 68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9 h 83"/>
                <a:gd name="T44" fmla="*/ 58 w 74"/>
                <a:gd name="T45" fmla="*/ 6 h 83"/>
                <a:gd name="T46" fmla="*/ 61 w 74"/>
                <a:gd name="T47" fmla="*/ 7 h 83"/>
                <a:gd name="T48" fmla="*/ 58 w 74"/>
                <a:gd name="T49" fmla="*/ 17 h 83"/>
                <a:gd name="T50" fmla="*/ 46 w 74"/>
                <a:gd name="T51" fmla="*/ 25 h 83"/>
                <a:gd name="T52" fmla="*/ 41 w 74"/>
                <a:gd name="T53" fmla="*/ 25 h 83"/>
                <a:gd name="T54" fmla="*/ 50 w 74"/>
                <a:gd name="T55" fmla="*/ 9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29 w 74"/>
                <a:gd name="T67" fmla="*/ 23 h 83"/>
                <a:gd name="T68" fmla="*/ 29 w 74"/>
                <a:gd name="T69" fmla="*/ 23 h 83"/>
                <a:gd name="T70" fmla="*/ 29 w 74"/>
                <a:gd name="T71" fmla="*/ 23 h 83"/>
                <a:gd name="T72" fmla="*/ 16 w 74"/>
                <a:gd name="T73" fmla="*/ 16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3 h 83"/>
                <a:gd name="T82" fmla="*/ 32 w 74"/>
                <a:gd name="T83" fmla="*/ 43 h 83"/>
                <a:gd name="T84" fmla="*/ 32 w 74"/>
                <a:gd name="T85" fmla="*/ 78 h 83"/>
                <a:gd name="T86" fmla="*/ 32 w 74"/>
                <a:gd name="T87" fmla="*/ 41 h 83"/>
                <a:gd name="T88" fmla="*/ 5 w 74"/>
                <a:gd name="T89" fmla="*/ 41 h 83"/>
                <a:gd name="T90" fmla="*/ 5 w 74"/>
                <a:gd name="T91" fmla="*/ 30 h 83"/>
                <a:gd name="T92" fmla="*/ 32 w 74"/>
                <a:gd name="T93" fmla="*/ 30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3 h 83"/>
                <a:gd name="T102" fmla="*/ 63 w 74"/>
                <a:gd name="T103" fmla="*/ 43 h 83"/>
                <a:gd name="T104" fmla="*/ 63 w 74"/>
                <a:gd name="T105" fmla="*/ 78 h 83"/>
                <a:gd name="T106" fmla="*/ 68 w 74"/>
                <a:gd name="T107" fmla="*/ 41 h 83"/>
                <a:gd name="T108" fmla="*/ 42 w 74"/>
                <a:gd name="T109" fmla="*/ 41 h 83"/>
                <a:gd name="T110" fmla="*/ 42 w 74"/>
                <a:gd name="T111" fmla="*/ 30 h 83"/>
                <a:gd name="T112" fmla="*/ 68 w 74"/>
                <a:gd name="T113" fmla="*/ 30 h 83"/>
                <a:gd name="T114" fmla="*/ 68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2" y="21"/>
                  </a:cubicBezTo>
                  <a:cubicBezTo>
                    <a:pt x="65" y="19"/>
                    <a:pt x="67" y="15"/>
                    <a:pt x="68" y="12"/>
                  </a:cubicBezTo>
                  <a:cubicBezTo>
                    <a:pt x="68" y="8"/>
                    <a:pt x="67" y="5"/>
                    <a:pt x="65" y="2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1" y="10"/>
                    <a:pt x="37" y="18"/>
                    <a:pt x="36" y="23"/>
                  </a:cubicBezTo>
                  <a:cubicBezTo>
                    <a:pt x="34" y="18"/>
                    <a:pt x="32" y="11"/>
                    <a:pt x="27" y="6"/>
                  </a:cubicBezTo>
                  <a:cubicBezTo>
                    <a:pt x="24" y="3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7" y="16"/>
                    <a:pt x="12" y="21"/>
                  </a:cubicBezTo>
                  <a:cubicBezTo>
                    <a:pt x="14" y="22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9"/>
                  </a:moveTo>
                  <a:cubicBezTo>
                    <a:pt x="52" y="7"/>
                    <a:pt x="55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8" y="17"/>
                  </a:cubicBezTo>
                  <a:cubicBezTo>
                    <a:pt x="55" y="21"/>
                    <a:pt x="50" y="23"/>
                    <a:pt x="46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0"/>
                    <a:pt x="46" y="14"/>
                    <a:pt x="50" y="9"/>
                  </a:cubicBezTo>
                  <a:close/>
                  <a:moveTo>
                    <a:pt x="14" y="12"/>
                  </a:moveTo>
                  <a:cubicBezTo>
                    <a:pt x="14" y="11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1" y="9"/>
                    <a:pt x="23" y="10"/>
                  </a:cubicBezTo>
                  <a:cubicBezTo>
                    <a:pt x="25" y="13"/>
                    <a:pt x="28" y="17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3" y="22"/>
                    <a:pt x="19" y="19"/>
                    <a:pt x="16" y="16"/>
                  </a:cubicBezTo>
                  <a:cubicBezTo>
                    <a:pt x="15" y="15"/>
                    <a:pt x="14" y="13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32" y="43"/>
                    <a:pt x="32" y="43"/>
                    <a:pt x="32" y="43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2" y="30"/>
                    <a:pt x="32" y="30"/>
                    <a:pt x="32" y="30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63" y="43"/>
                    <a:pt x="63" y="43"/>
                    <a:pt x="63" y="43"/>
                  </a:cubicBezTo>
                  <a:lnTo>
                    <a:pt x="63" y="78"/>
                  </a:lnTo>
                  <a:close/>
                  <a:moveTo>
                    <a:pt x="68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68" y="30"/>
                    <a:pt x="68" y="30"/>
                    <a:pt x="68" y="30"/>
                  </a:cubicBezTo>
                  <a:lnTo>
                    <a:pt x="6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8" name="Freeform 116">
              <a:extLst>
                <a:ext uri="{FF2B5EF4-FFF2-40B4-BE49-F238E27FC236}">
                  <a16:creationId xmlns:a16="http://schemas.microsoft.com/office/drawing/2014/main" id="{BA9F9740-E8B2-0B3A-CEC6-E1B43E08A4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5" y="1992"/>
              <a:ext cx="42" cy="79"/>
            </a:xfrm>
            <a:custGeom>
              <a:avLst/>
              <a:gdLst>
                <a:gd name="T0" fmla="*/ 23 w 34"/>
                <a:gd name="T1" fmla="*/ 64 h 65"/>
                <a:gd name="T2" fmla="*/ 23 w 34"/>
                <a:gd name="T3" fmla="*/ 64 h 65"/>
                <a:gd name="T4" fmla="*/ 33 w 34"/>
                <a:gd name="T5" fmla="*/ 49 h 65"/>
                <a:gd name="T6" fmla="*/ 30 w 34"/>
                <a:gd name="T7" fmla="*/ 34 h 65"/>
                <a:gd name="T8" fmla="*/ 15 w 34"/>
                <a:gd name="T9" fmla="*/ 24 h 65"/>
                <a:gd name="T10" fmla="*/ 15 w 34"/>
                <a:gd name="T11" fmla="*/ 24 h 65"/>
                <a:gd name="T12" fmla="*/ 14 w 34"/>
                <a:gd name="T13" fmla="*/ 25 h 65"/>
                <a:gd name="T14" fmla="*/ 15 w 34"/>
                <a:gd name="T15" fmla="*/ 30 h 65"/>
                <a:gd name="T16" fmla="*/ 16 w 34"/>
                <a:gd name="T17" fmla="*/ 30 h 65"/>
                <a:gd name="T18" fmla="*/ 17 w 34"/>
                <a:gd name="T19" fmla="*/ 30 h 65"/>
                <a:gd name="T20" fmla="*/ 24 w 34"/>
                <a:gd name="T21" fmla="*/ 35 h 65"/>
                <a:gd name="T22" fmla="*/ 27 w 34"/>
                <a:gd name="T23" fmla="*/ 51 h 65"/>
                <a:gd name="T24" fmla="*/ 22 w 34"/>
                <a:gd name="T25" fmla="*/ 58 h 65"/>
                <a:gd name="T26" fmla="*/ 22 w 34"/>
                <a:gd name="T27" fmla="*/ 58 h 65"/>
                <a:gd name="T28" fmla="*/ 14 w 34"/>
                <a:gd name="T29" fmla="*/ 53 h 65"/>
                <a:gd name="T30" fmla="*/ 13 w 34"/>
                <a:gd name="T31" fmla="*/ 46 h 65"/>
                <a:gd name="T32" fmla="*/ 6 w 34"/>
                <a:gd name="T33" fmla="*/ 43 h 65"/>
                <a:gd name="T34" fmla="*/ 8 w 34"/>
                <a:gd name="T35" fmla="*/ 54 h 65"/>
                <a:gd name="T36" fmla="*/ 23 w 34"/>
                <a:gd name="T37" fmla="*/ 64 h 65"/>
                <a:gd name="T38" fmla="*/ 19 w 34"/>
                <a:gd name="T39" fmla="*/ 41 h 65"/>
                <a:gd name="T40" fmla="*/ 20 w 34"/>
                <a:gd name="T41" fmla="*/ 41 h 65"/>
                <a:gd name="T42" fmla="*/ 19 w 34"/>
                <a:gd name="T43" fmla="*/ 35 h 65"/>
                <a:gd name="T44" fmla="*/ 18 w 34"/>
                <a:gd name="T45" fmla="*/ 36 h 65"/>
                <a:gd name="T46" fmla="*/ 17 w 34"/>
                <a:gd name="T47" fmla="*/ 36 h 65"/>
                <a:gd name="T48" fmla="*/ 10 w 34"/>
                <a:gd name="T49" fmla="*/ 31 h 65"/>
                <a:gd name="T50" fmla="*/ 7 w 34"/>
                <a:gd name="T51" fmla="*/ 15 h 65"/>
                <a:gd name="T52" fmla="*/ 12 w 34"/>
                <a:gd name="T53" fmla="*/ 7 h 65"/>
                <a:gd name="T54" fmla="*/ 12 w 34"/>
                <a:gd name="T55" fmla="*/ 7 h 65"/>
                <a:gd name="T56" fmla="*/ 20 w 34"/>
                <a:gd name="T57" fmla="*/ 12 h 65"/>
                <a:gd name="T58" fmla="*/ 21 w 34"/>
                <a:gd name="T59" fmla="*/ 19 h 65"/>
                <a:gd name="T60" fmla="*/ 28 w 34"/>
                <a:gd name="T61" fmla="*/ 22 h 65"/>
                <a:gd name="T62" fmla="*/ 26 w 34"/>
                <a:gd name="T63" fmla="*/ 11 h 65"/>
                <a:gd name="T64" fmla="*/ 11 w 34"/>
                <a:gd name="T65" fmla="*/ 2 h 65"/>
                <a:gd name="T66" fmla="*/ 11 w 34"/>
                <a:gd name="T67" fmla="*/ 2 h 65"/>
                <a:gd name="T68" fmla="*/ 1 w 34"/>
                <a:gd name="T69" fmla="*/ 16 h 65"/>
                <a:gd name="T70" fmla="*/ 4 w 34"/>
                <a:gd name="T71" fmla="*/ 32 h 65"/>
                <a:gd name="T72" fmla="*/ 19 w 34"/>
                <a:gd name="T73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65">
                  <a:moveTo>
                    <a:pt x="23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30" y="63"/>
                    <a:pt x="34" y="56"/>
                    <a:pt x="33" y="49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27"/>
                    <a:pt x="22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4" y="25"/>
                    <a:pt x="14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29"/>
                    <a:pt x="24" y="31"/>
                    <a:pt x="24" y="35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4"/>
                    <a:pt x="26" y="58"/>
                    <a:pt x="22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8" y="59"/>
                    <a:pt x="15" y="57"/>
                    <a:pt x="14" y="5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6"/>
                    <a:pt x="8" y="45"/>
                    <a:pt x="6" y="43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0" y="61"/>
                    <a:pt x="16" y="65"/>
                    <a:pt x="23" y="64"/>
                  </a:cubicBezTo>
                  <a:close/>
                  <a:moveTo>
                    <a:pt x="19" y="41"/>
                  </a:moveTo>
                  <a:cubicBezTo>
                    <a:pt x="19" y="41"/>
                    <a:pt x="20" y="41"/>
                    <a:pt x="20" y="4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37"/>
                    <a:pt x="10" y="34"/>
                    <a:pt x="10" y="3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8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6" y="6"/>
                    <a:pt x="19" y="9"/>
                    <a:pt x="20" y="12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20"/>
                    <a:pt x="26" y="21"/>
                    <a:pt x="28" y="2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4" y="5"/>
                    <a:pt x="18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0" y="10"/>
                    <a:pt x="1" y="1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8"/>
                    <a:pt x="12" y="43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9" name="Freeform 117">
              <a:extLst>
                <a:ext uri="{FF2B5EF4-FFF2-40B4-BE49-F238E27FC236}">
                  <a16:creationId xmlns:a16="http://schemas.microsoft.com/office/drawing/2014/main" id="{B1803EAF-07C1-0C84-7C3F-2727A305E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" y="1226"/>
              <a:ext cx="113" cy="113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0 h 92"/>
                <a:gd name="T12" fmla="*/ 52 w 92"/>
                <a:gd name="T13" fmla="*/ 66 h 92"/>
                <a:gd name="T14" fmla="*/ 72 w 92"/>
                <a:gd name="T15" fmla="*/ 52 h 92"/>
                <a:gd name="T16" fmla="*/ 81 w 92"/>
                <a:gd name="T17" fmla="*/ 53 h 92"/>
                <a:gd name="T18" fmla="*/ 81 w 92"/>
                <a:gd name="T19" fmla="*/ 23 h 92"/>
                <a:gd name="T20" fmla="*/ 41 w 92"/>
                <a:gd name="T21" fmla="*/ 34 h 92"/>
                <a:gd name="T22" fmla="*/ 41 w 92"/>
                <a:gd name="T23" fmla="*/ 77 h 92"/>
                <a:gd name="T24" fmla="*/ 21 w 92"/>
                <a:gd name="T25" fmla="*/ 92 h 92"/>
                <a:gd name="T26" fmla="*/ 0 w 92"/>
                <a:gd name="T27" fmla="*/ 77 h 92"/>
                <a:gd name="T28" fmla="*/ 21 w 92"/>
                <a:gd name="T29" fmla="*/ 63 h 92"/>
                <a:gd name="T30" fmla="*/ 29 w 92"/>
                <a:gd name="T31" fmla="*/ 64 h 92"/>
                <a:gd name="T32" fmla="*/ 29 w 92"/>
                <a:gd name="T33" fmla="*/ 34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0"/>
                    <a:pt x="72" y="80"/>
                  </a:cubicBezTo>
                  <a:cubicBezTo>
                    <a:pt x="61" y="80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1" y="5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85"/>
                    <a:pt x="32" y="92"/>
                    <a:pt x="21" y="92"/>
                  </a:cubicBezTo>
                  <a:cubicBezTo>
                    <a:pt x="9" y="92"/>
                    <a:pt x="0" y="85"/>
                    <a:pt x="0" y="77"/>
                  </a:cubicBezTo>
                  <a:cubicBezTo>
                    <a:pt x="0" y="70"/>
                    <a:pt x="9" y="63"/>
                    <a:pt x="21" y="63"/>
                  </a:cubicBezTo>
                  <a:cubicBezTo>
                    <a:pt x="24" y="63"/>
                    <a:pt x="27" y="64"/>
                    <a:pt x="29" y="64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0" name="Freeform 118">
              <a:extLst>
                <a:ext uri="{FF2B5EF4-FFF2-40B4-BE49-F238E27FC236}">
                  <a16:creationId xmlns:a16="http://schemas.microsoft.com/office/drawing/2014/main" id="{EF4AFDD1-BFA8-AD4A-5E18-E177AD8D85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2" y="2198"/>
              <a:ext cx="87" cy="77"/>
            </a:xfrm>
            <a:custGeom>
              <a:avLst/>
              <a:gdLst>
                <a:gd name="T0" fmla="*/ 30 w 71"/>
                <a:gd name="T1" fmla="*/ 0 h 63"/>
                <a:gd name="T2" fmla="*/ 30 w 71"/>
                <a:gd name="T3" fmla="*/ 0 h 63"/>
                <a:gd name="T4" fmla="*/ 59 w 71"/>
                <a:gd name="T5" fmla="*/ 24 h 63"/>
                <a:gd name="T6" fmla="*/ 30 w 71"/>
                <a:gd name="T7" fmla="*/ 48 h 63"/>
                <a:gd name="T8" fmla="*/ 25 w 71"/>
                <a:gd name="T9" fmla="*/ 48 h 63"/>
                <a:gd name="T10" fmla="*/ 4 w 71"/>
                <a:gd name="T11" fmla="*/ 56 h 63"/>
                <a:gd name="T12" fmla="*/ 4 w 71"/>
                <a:gd name="T13" fmla="*/ 54 h 63"/>
                <a:gd name="T14" fmla="*/ 11 w 71"/>
                <a:gd name="T15" fmla="*/ 45 h 63"/>
                <a:gd name="T16" fmla="*/ 11 w 71"/>
                <a:gd name="T17" fmla="*/ 43 h 63"/>
                <a:gd name="T18" fmla="*/ 0 w 71"/>
                <a:gd name="T19" fmla="*/ 24 h 63"/>
                <a:gd name="T20" fmla="*/ 30 w 71"/>
                <a:gd name="T21" fmla="*/ 0 h 63"/>
                <a:gd name="T22" fmla="*/ 62 w 71"/>
                <a:gd name="T23" fmla="*/ 54 h 63"/>
                <a:gd name="T24" fmla="*/ 67 w 71"/>
                <a:gd name="T25" fmla="*/ 62 h 63"/>
                <a:gd name="T26" fmla="*/ 67 w 71"/>
                <a:gd name="T27" fmla="*/ 63 h 63"/>
                <a:gd name="T28" fmla="*/ 50 w 71"/>
                <a:gd name="T29" fmla="*/ 57 h 63"/>
                <a:gd name="T30" fmla="*/ 46 w 71"/>
                <a:gd name="T31" fmla="*/ 57 h 63"/>
                <a:gd name="T32" fmla="*/ 30 w 71"/>
                <a:gd name="T33" fmla="*/ 53 h 63"/>
                <a:gd name="T34" fmla="*/ 54 w 71"/>
                <a:gd name="T35" fmla="*/ 45 h 63"/>
                <a:gd name="T36" fmla="*/ 61 w 71"/>
                <a:gd name="T37" fmla="*/ 36 h 63"/>
                <a:gd name="T38" fmla="*/ 64 w 71"/>
                <a:gd name="T39" fmla="*/ 24 h 63"/>
                <a:gd name="T40" fmla="*/ 64 w 71"/>
                <a:gd name="T41" fmla="*/ 22 h 63"/>
                <a:gd name="T42" fmla="*/ 71 w 71"/>
                <a:gd name="T43" fmla="*/ 37 h 63"/>
                <a:gd name="T44" fmla="*/ 62 w 71"/>
                <a:gd name="T45" fmla="*/ 53 h 63"/>
                <a:gd name="T46" fmla="*/ 62 w 71"/>
                <a:gd name="T47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3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59" y="11"/>
                    <a:pt x="59" y="24"/>
                  </a:cubicBezTo>
                  <a:cubicBezTo>
                    <a:pt x="59" y="38"/>
                    <a:pt x="46" y="48"/>
                    <a:pt x="30" y="48"/>
                  </a:cubicBezTo>
                  <a:cubicBezTo>
                    <a:pt x="28" y="48"/>
                    <a:pt x="27" y="48"/>
                    <a:pt x="25" y="48"/>
                  </a:cubicBezTo>
                  <a:cubicBezTo>
                    <a:pt x="19" y="54"/>
                    <a:pt x="11" y="55"/>
                    <a:pt x="4" y="5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8" y="52"/>
                    <a:pt x="11" y="49"/>
                    <a:pt x="11" y="45"/>
                  </a:cubicBezTo>
                  <a:cubicBezTo>
                    <a:pt x="11" y="44"/>
                    <a:pt x="11" y="43"/>
                    <a:pt x="11" y="43"/>
                  </a:cubicBezTo>
                  <a:cubicBezTo>
                    <a:pt x="4" y="39"/>
                    <a:pt x="0" y="32"/>
                    <a:pt x="0" y="24"/>
                  </a:cubicBezTo>
                  <a:cubicBezTo>
                    <a:pt x="0" y="11"/>
                    <a:pt x="13" y="0"/>
                    <a:pt x="30" y="0"/>
                  </a:cubicBezTo>
                  <a:close/>
                  <a:moveTo>
                    <a:pt x="62" y="54"/>
                  </a:moveTo>
                  <a:cubicBezTo>
                    <a:pt x="62" y="57"/>
                    <a:pt x="64" y="60"/>
                    <a:pt x="67" y="62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1" y="63"/>
                    <a:pt x="55" y="62"/>
                    <a:pt x="50" y="57"/>
                  </a:cubicBezTo>
                  <a:cubicBezTo>
                    <a:pt x="48" y="57"/>
                    <a:pt x="47" y="57"/>
                    <a:pt x="46" y="57"/>
                  </a:cubicBezTo>
                  <a:cubicBezTo>
                    <a:pt x="40" y="57"/>
                    <a:pt x="34" y="56"/>
                    <a:pt x="30" y="53"/>
                  </a:cubicBezTo>
                  <a:cubicBezTo>
                    <a:pt x="39" y="53"/>
                    <a:pt x="47" y="50"/>
                    <a:pt x="54" y="45"/>
                  </a:cubicBezTo>
                  <a:cubicBezTo>
                    <a:pt x="57" y="42"/>
                    <a:pt x="59" y="39"/>
                    <a:pt x="61" y="36"/>
                  </a:cubicBezTo>
                  <a:cubicBezTo>
                    <a:pt x="63" y="32"/>
                    <a:pt x="64" y="28"/>
                    <a:pt x="64" y="24"/>
                  </a:cubicBezTo>
                  <a:cubicBezTo>
                    <a:pt x="64" y="24"/>
                    <a:pt x="64" y="23"/>
                    <a:pt x="64" y="22"/>
                  </a:cubicBezTo>
                  <a:cubicBezTo>
                    <a:pt x="68" y="26"/>
                    <a:pt x="71" y="31"/>
                    <a:pt x="71" y="37"/>
                  </a:cubicBezTo>
                  <a:cubicBezTo>
                    <a:pt x="71" y="43"/>
                    <a:pt x="67" y="49"/>
                    <a:pt x="62" y="53"/>
                  </a:cubicBezTo>
                  <a:cubicBezTo>
                    <a:pt x="62" y="53"/>
                    <a:pt x="62" y="54"/>
                    <a:pt x="6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1" name="Freeform 119">
              <a:extLst>
                <a:ext uri="{FF2B5EF4-FFF2-40B4-BE49-F238E27FC236}">
                  <a16:creationId xmlns:a16="http://schemas.microsoft.com/office/drawing/2014/main" id="{ACBD1BE9-4ED4-0F77-3B8B-AE0443B2C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2035"/>
              <a:ext cx="80" cy="78"/>
            </a:xfrm>
            <a:custGeom>
              <a:avLst/>
              <a:gdLst>
                <a:gd name="T0" fmla="*/ 65 w 65"/>
                <a:gd name="T1" fmla="*/ 24 h 64"/>
                <a:gd name="T2" fmla="*/ 41 w 65"/>
                <a:gd name="T3" fmla="*/ 24 h 64"/>
                <a:gd name="T4" fmla="*/ 50 w 65"/>
                <a:gd name="T5" fmla="*/ 15 h 64"/>
                <a:gd name="T6" fmla="*/ 33 w 65"/>
                <a:gd name="T7" fmla="*/ 8 h 64"/>
                <a:gd name="T8" fmla="*/ 16 w 65"/>
                <a:gd name="T9" fmla="*/ 15 h 64"/>
                <a:gd name="T10" fmla="*/ 9 w 65"/>
                <a:gd name="T11" fmla="*/ 32 h 64"/>
                <a:gd name="T12" fmla="*/ 16 w 65"/>
                <a:gd name="T13" fmla="*/ 49 h 64"/>
                <a:gd name="T14" fmla="*/ 33 w 65"/>
                <a:gd name="T15" fmla="*/ 56 h 64"/>
                <a:gd name="T16" fmla="*/ 50 w 65"/>
                <a:gd name="T17" fmla="*/ 49 h 64"/>
                <a:gd name="T18" fmla="*/ 51 w 65"/>
                <a:gd name="T19" fmla="*/ 48 h 64"/>
                <a:gd name="T20" fmla="*/ 57 w 65"/>
                <a:gd name="T21" fmla="*/ 53 h 64"/>
                <a:gd name="T22" fmla="*/ 33 w 65"/>
                <a:gd name="T23" fmla="*/ 64 h 64"/>
                <a:gd name="T24" fmla="*/ 0 w 65"/>
                <a:gd name="T25" fmla="*/ 32 h 64"/>
                <a:gd name="T26" fmla="*/ 33 w 65"/>
                <a:gd name="T27" fmla="*/ 0 h 64"/>
                <a:gd name="T28" fmla="*/ 56 w 65"/>
                <a:gd name="T29" fmla="*/ 9 h 64"/>
                <a:gd name="T30" fmla="*/ 65 w 65"/>
                <a:gd name="T31" fmla="*/ 0 h 64"/>
                <a:gd name="T32" fmla="*/ 65 w 65"/>
                <a:gd name="T33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4">
                  <a:moveTo>
                    <a:pt x="65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5" y="10"/>
                    <a:pt x="39" y="8"/>
                    <a:pt x="33" y="8"/>
                  </a:cubicBezTo>
                  <a:cubicBezTo>
                    <a:pt x="26" y="8"/>
                    <a:pt x="20" y="10"/>
                    <a:pt x="16" y="15"/>
                  </a:cubicBezTo>
                  <a:cubicBezTo>
                    <a:pt x="11" y="20"/>
                    <a:pt x="9" y="26"/>
                    <a:pt x="9" y="32"/>
                  </a:cubicBezTo>
                  <a:cubicBezTo>
                    <a:pt x="9" y="39"/>
                    <a:pt x="11" y="45"/>
                    <a:pt x="16" y="49"/>
                  </a:cubicBezTo>
                  <a:cubicBezTo>
                    <a:pt x="20" y="54"/>
                    <a:pt x="26" y="56"/>
                    <a:pt x="33" y="56"/>
                  </a:cubicBezTo>
                  <a:cubicBezTo>
                    <a:pt x="39" y="56"/>
                    <a:pt x="45" y="54"/>
                    <a:pt x="50" y="49"/>
                  </a:cubicBezTo>
                  <a:cubicBezTo>
                    <a:pt x="50" y="49"/>
                    <a:pt x="51" y="48"/>
                    <a:pt x="51" y="48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1" y="60"/>
                    <a:pt x="43" y="64"/>
                    <a:pt x="33" y="64"/>
                  </a:cubicBezTo>
                  <a:cubicBezTo>
                    <a:pt x="15" y="64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42" y="0"/>
                    <a:pt x="50" y="3"/>
                    <a:pt x="56" y="9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2" name="Freeform 120">
              <a:extLst>
                <a:ext uri="{FF2B5EF4-FFF2-40B4-BE49-F238E27FC236}">
                  <a16:creationId xmlns:a16="http://schemas.microsoft.com/office/drawing/2014/main" id="{5D61BA1B-EDF3-3691-3380-6F042C64EA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" y="1404"/>
              <a:ext cx="116" cy="102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8 h 83"/>
                <a:gd name="T16" fmla="*/ 83 w 95"/>
                <a:gd name="T17" fmla="*/ 68 h 83"/>
                <a:gd name="T18" fmla="*/ 83 w 95"/>
                <a:gd name="T19" fmla="*/ 68 h 83"/>
                <a:gd name="T20" fmla="*/ 95 w 95"/>
                <a:gd name="T21" fmla="*/ 34 h 83"/>
                <a:gd name="T22" fmla="*/ 80 w 95"/>
                <a:gd name="T23" fmla="*/ 63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3 h 83"/>
                <a:gd name="T32" fmla="*/ 78 w 95"/>
                <a:gd name="T33" fmla="*/ 7 h 83"/>
                <a:gd name="T34" fmla="*/ 80 w 95"/>
                <a:gd name="T35" fmla="*/ 5 h 83"/>
                <a:gd name="T36" fmla="*/ 83 w 95"/>
                <a:gd name="T37" fmla="*/ 7 h 83"/>
                <a:gd name="T38" fmla="*/ 86 w 95"/>
                <a:gd name="T39" fmla="*/ 13 h 83"/>
                <a:gd name="T40" fmla="*/ 89 w 95"/>
                <a:gd name="T41" fmla="*/ 34 h 83"/>
                <a:gd name="T42" fmla="*/ 86 w 95"/>
                <a:gd name="T43" fmla="*/ 55 h 83"/>
                <a:gd name="T44" fmla="*/ 83 w 95"/>
                <a:gd name="T45" fmla="*/ 61 h 83"/>
                <a:gd name="T46" fmla="*/ 80 w 95"/>
                <a:gd name="T47" fmla="*/ 63 h 83"/>
                <a:gd name="T48" fmla="*/ 24 w 95"/>
                <a:gd name="T49" fmla="*/ 34 h 83"/>
                <a:gd name="T50" fmla="*/ 25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5 w 95"/>
                <a:gd name="T65" fmla="*/ 48 h 83"/>
                <a:gd name="T66" fmla="*/ 24 w 95"/>
                <a:gd name="T67" fmla="*/ 34 h 83"/>
                <a:gd name="T68" fmla="*/ 34 w 95"/>
                <a:gd name="T69" fmla="*/ 54 h 83"/>
                <a:gd name="T70" fmla="*/ 23 w 95"/>
                <a:gd name="T71" fmla="*/ 51 h 83"/>
                <a:gd name="T72" fmla="*/ 30 w 95"/>
                <a:gd name="T73" fmla="*/ 81 h 83"/>
                <a:gd name="T74" fmla="*/ 34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4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6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6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90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4"/>
                    <a:pt x="31" y="19"/>
                  </a:cubicBezTo>
                  <a:cubicBezTo>
                    <a:pt x="31" y="23"/>
                    <a:pt x="30" y="28"/>
                    <a:pt x="30" y="34"/>
                  </a:cubicBezTo>
                  <a:cubicBezTo>
                    <a:pt x="30" y="40"/>
                    <a:pt x="31" y="45"/>
                    <a:pt x="31" y="49"/>
                  </a:cubicBezTo>
                  <a:cubicBezTo>
                    <a:pt x="57" y="54"/>
                    <a:pt x="75" y="68"/>
                    <a:pt x="75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90" y="68"/>
                    <a:pt x="95" y="52"/>
                    <a:pt x="95" y="34"/>
                  </a:cubicBezTo>
                  <a:close/>
                  <a:moveTo>
                    <a:pt x="80" y="63"/>
                  </a:moveTo>
                  <a:cubicBezTo>
                    <a:pt x="79" y="63"/>
                    <a:pt x="78" y="62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3" y="50"/>
                    <a:pt x="71" y="42"/>
                    <a:pt x="71" y="34"/>
                  </a:cubicBezTo>
                  <a:cubicBezTo>
                    <a:pt x="71" y="26"/>
                    <a:pt x="73" y="18"/>
                    <a:pt x="75" y="13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3" y="7"/>
                  </a:cubicBezTo>
                  <a:cubicBezTo>
                    <a:pt x="84" y="8"/>
                    <a:pt x="85" y="10"/>
                    <a:pt x="86" y="13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50"/>
                    <a:pt x="86" y="55"/>
                  </a:cubicBezTo>
                  <a:cubicBezTo>
                    <a:pt x="85" y="58"/>
                    <a:pt x="84" y="60"/>
                    <a:pt x="83" y="61"/>
                  </a:cubicBezTo>
                  <a:cubicBezTo>
                    <a:pt x="82" y="62"/>
                    <a:pt x="81" y="63"/>
                    <a:pt x="80" y="63"/>
                  </a:cubicBezTo>
                  <a:close/>
                  <a:moveTo>
                    <a:pt x="24" y="34"/>
                  </a:moveTo>
                  <a:cubicBezTo>
                    <a:pt x="24" y="29"/>
                    <a:pt x="24" y="24"/>
                    <a:pt x="25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5" y="48"/>
                  </a:cubicBezTo>
                  <a:cubicBezTo>
                    <a:pt x="24" y="43"/>
                    <a:pt x="24" y="39"/>
                    <a:pt x="24" y="34"/>
                  </a:cubicBezTo>
                  <a:close/>
                  <a:moveTo>
                    <a:pt x="34" y="54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1" y="83"/>
                    <a:pt x="32" y="83"/>
                    <a:pt x="34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7" y="76"/>
                    <a:pt x="46" y="75"/>
                  </a:cubicBezTo>
                  <a:lnTo>
                    <a:pt x="34" y="54"/>
                  </a:lnTo>
                  <a:close/>
                  <a:moveTo>
                    <a:pt x="80" y="45"/>
                  </a:moveTo>
                  <a:cubicBezTo>
                    <a:pt x="80" y="45"/>
                    <a:pt x="80" y="45"/>
                    <a:pt x="79" y="44"/>
                  </a:cubicBezTo>
                  <a:cubicBezTo>
                    <a:pt x="79" y="44"/>
                    <a:pt x="79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6"/>
                  </a:cubicBezTo>
                  <a:cubicBezTo>
                    <a:pt x="79" y="25"/>
                    <a:pt x="79" y="24"/>
                    <a:pt x="79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2" y="24"/>
                    <a:pt x="82" y="25"/>
                    <a:pt x="82" y="26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2" y="44"/>
                    <a:pt x="81" y="44"/>
                  </a:cubicBezTo>
                  <a:cubicBezTo>
                    <a:pt x="81" y="45"/>
                    <a:pt x="81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3" name="Freeform 121">
              <a:extLst>
                <a:ext uri="{FF2B5EF4-FFF2-40B4-BE49-F238E27FC236}">
                  <a16:creationId xmlns:a16="http://schemas.microsoft.com/office/drawing/2014/main" id="{C0D5FD32-AE56-D48E-3CA1-8FB863950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3" y="1074"/>
              <a:ext cx="66" cy="65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1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1"/>
                    <a:pt x="17" y="40"/>
                    <a:pt x="17" y="38"/>
                  </a:cubicBezTo>
                  <a:cubicBezTo>
                    <a:pt x="17" y="31"/>
                    <a:pt x="13" y="26"/>
                    <a:pt x="7" y="24"/>
                  </a:cubicBezTo>
                  <a:cubicBezTo>
                    <a:pt x="7" y="19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19"/>
                    <a:pt x="47" y="24"/>
                  </a:cubicBezTo>
                  <a:cubicBezTo>
                    <a:pt x="41" y="26"/>
                    <a:pt x="37" y="31"/>
                    <a:pt x="37" y="38"/>
                  </a:cubicBezTo>
                  <a:cubicBezTo>
                    <a:pt x="37" y="40"/>
                    <a:pt x="37" y="41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4" name="Freeform 122">
              <a:extLst>
                <a:ext uri="{FF2B5EF4-FFF2-40B4-BE49-F238E27FC236}">
                  <a16:creationId xmlns:a16="http://schemas.microsoft.com/office/drawing/2014/main" id="{E2BE7951-BD32-1AA1-1490-47DA05A11E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9" y="740"/>
              <a:ext cx="295" cy="1141"/>
            </a:xfrm>
            <a:custGeom>
              <a:avLst/>
              <a:gdLst>
                <a:gd name="T0" fmla="*/ 187 w 240"/>
                <a:gd name="T1" fmla="*/ 868 h 929"/>
                <a:gd name="T2" fmla="*/ 198 w 240"/>
                <a:gd name="T3" fmla="*/ 838 h 929"/>
                <a:gd name="T4" fmla="*/ 221 w 240"/>
                <a:gd name="T5" fmla="*/ 871 h 929"/>
                <a:gd name="T6" fmla="*/ 222 w 240"/>
                <a:gd name="T7" fmla="*/ 863 h 929"/>
                <a:gd name="T8" fmla="*/ 237 w 240"/>
                <a:gd name="T9" fmla="*/ 925 h 929"/>
                <a:gd name="T10" fmla="*/ 219 w 240"/>
                <a:gd name="T11" fmla="*/ 919 h 929"/>
                <a:gd name="T12" fmla="*/ 202 w 240"/>
                <a:gd name="T13" fmla="*/ 927 h 929"/>
                <a:gd name="T14" fmla="*/ 182 w 240"/>
                <a:gd name="T15" fmla="*/ 929 h 929"/>
                <a:gd name="T16" fmla="*/ 170 w 240"/>
                <a:gd name="T17" fmla="*/ 918 h 929"/>
                <a:gd name="T18" fmla="*/ 168 w 240"/>
                <a:gd name="T19" fmla="*/ 907 h 929"/>
                <a:gd name="T20" fmla="*/ 166 w 240"/>
                <a:gd name="T21" fmla="*/ 896 h 929"/>
                <a:gd name="T22" fmla="*/ 153 w 240"/>
                <a:gd name="T23" fmla="*/ 891 h 929"/>
                <a:gd name="T24" fmla="*/ 154 w 240"/>
                <a:gd name="T25" fmla="*/ 867 h 929"/>
                <a:gd name="T26" fmla="*/ 232 w 240"/>
                <a:gd name="T27" fmla="*/ 916 h 929"/>
                <a:gd name="T28" fmla="*/ 226 w 240"/>
                <a:gd name="T29" fmla="*/ 915 h 929"/>
                <a:gd name="T30" fmla="*/ 154 w 240"/>
                <a:gd name="T31" fmla="*/ 885 h 929"/>
                <a:gd name="T32" fmla="*/ 179 w 240"/>
                <a:gd name="T33" fmla="*/ 886 h 929"/>
                <a:gd name="T34" fmla="*/ 178 w 240"/>
                <a:gd name="T35" fmla="*/ 892 h 929"/>
                <a:gd name="T36" fmla="*/ 175 w 240"/>
                <a:gd name="T37" fmla="*/ 901 h 929"/>
                <a:gd name="T38" fmla="*/ 176 w 240"/>
                <a:gd name="T39" fmla="*/ 905 h 929"/>
                <a:gd name="T40" fmla="*/ 177 w 240"/>
                <a:gd name="T41" fmla="*/ 911 h 929"/>
                <a:gd name="T42" fmla="*/ 178 w 240"/>
                <a:gd name="T43" fmla="*/ 915 h 929"/>
                <a:gd name="T44" fmla="*/ 182 w 240"/>
                <a:gd name="T45" fmla="*/ 923 h 929"/>
                <a:gd name="T46" fmla="*/ 188 w 240"/>
                <a:gd name="T47" fmla="*/ 923 h 929"/>
                <a:gd name="T48" fmla="*/ 220 w 240"/>
                <a:gd name="T49" fmla="*/ 912 h 929"/>
                <a:gd name="T50" fmla="*/ 217 w 240"/>
                <a:gd name="T51" fmla="*/ 877 h 929"/>
                <a:gd name="T52" fmla="*/ 198 w 240"/>
                <a:gd name="T53" fmla="*/ 845 h 929"/>
                <a:gd name="T54" fmla="*/ 195 w 240"/>
                <a:gd name="T55" fmla="*/ 868 h 929"/>
                <a:gd name="T56" fmla="*/ 155 w 240"/>
                <a:gd name="T57" fmla="*/ 873 h 929"/>
                <a:gd name="T58" fmla="*/ 154 w 240"/>
                <a:gd name="T59" fmla="*/ 885 h 929"/>
                <a:gd name="T60" fmla="*/ 75 w 240"/>
                <a:gd name="T61" fmla="*/ 0 h 929"/>
                <a:gd name="T62" fmla="*/ 75 w 240"/>
                <a:gd name="T63" fmla="*/ 14 h 929"/>
                <a:gd name="T64" fmla="*/ 59 w 240"/>
                <a:gd name="T65" fmla="*/ 66 h 929"/>
                <a:gd name="T66" fmla="*/ 59 w 240"/>
                <a:gd name="T67" fmla="*/ 42 h 929"/>
                <a:gd name="T68" fmla="*/ 66 w 240"/>
                <a:gd name="T69" fmla="*/ 19 h 929"/>
                <a:gd name="T70" fmla="*/ 33 w 240"/>
                <a:gd name="T71" fmla="*/ 64 h 929"/>
                <a:gd name="T72" fmla="*/ 0 w 240"/>
                <a:gd name="T73" fmla="*/ 64 h 929"/>
                <a:gd name="T74" fmla="*/ 24 w 240"/>
                <a:gd name="T75" fmla="*/ 53 h 929"/>
                <a:gd name="T76" fmla="*/ 24 w 240"/>
                <a:gd name="T77" fmla="*/ 14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929">
                  <a:moveTo>
                    <a:pt x="154" y="867"/>
                  </a:moveTo>
                  <a:cubicBezTo>
                    <a:pt x="187" y="868"/>
                    <a:pt x="187" y="868"/>
                    <a:pt x="187" y="868"/>
                  </a:cubicBezTo>
                  <a:cubicBezTo>
                    <a:pt x="186" y="860"/>
                    <a:pt x="185" y="858"/>
                    <a:pt x="185" y="850"/>
                  </a:cubicBezTo>
                  <a:cubicBezTo>
                    <a:pt x="185" y="843"/>
                    <a:pt x="191" y="838"/>
                    <a:pt x="198" y="838"/>
                  </a:cubicBezTo>
                  <a:cubicBezTo>
                    <a:pt x="205" y="838"/>
                    <a:pt x="211" y="844"/>
                    <a:pt x="210" y="851"/>
                  </a:cubicBezTo>
                  <a:cubicBezTo>
                    <a:pt x="210" y="861"/>
                    <a:pt x="214" y="866"/>
                    <a:pt x="221" y="871"/>
                  </a:cubicBezTo>
                  <a:cubicBezTo>
                    <a:pt x="221" y="871"/>
                    <a:pt x="221" y="872"/>
                    <a:pt x="221" y="872"/>
                  </a:cubicBezTo>
                  <a:cubicBezTo>
                    <a:pt x="222" y="863"/>
                    <a:pt x="222" y="863"/>
                    <a:pt x="222" y="863"/>
                  </a:cubicBezTo>
                  <a:cubicBezTo>
                    <a:pt x="240" y="864"/>
                    <a:pt x="240" y="864"/>
                    <a:pt x="240" y="864"/>
                  </a:cubicBezTo>
                  <a:cubicBezTo>
                    <a:pt x="237" y="925"/>
                    <a:pt x="237" y="925"/>
                    <a:pt x="237" y="925"/>
                  </a:cubicBezTo>
                  <a:cubicBezTo>
                    <a:pt x="219" y="924"/>
                    <a:pt x="219" y="924"/>
                    <a:pt x="219" y="924"/>
                  </a:cubicBezTo>
                  <a:cubicBezTo>
                    <a:pt x="219" y="919"/>
                    <a:pt x="219" y="919"/>
                    <a:pt x="219" y="919"/>
                  </a:cubicBezTo>
                  <a:cubicBezTo>
                    <a:pt x="213" y="919"/>
                    <a:pt x="212" y="921"/>
                    <a:pt x="209" y="923"/>
                  </a:cubicBezTo>
                  <a:cubicBezTo>
                    <a:pt x="208" y="924"/>
                    <a:pt x="206" y="926"/>
                    <a:pt x="202" y="927"/>
                  </a:cubicBezTo>
                  <a:cubicBezTo>
                    <a:pt x="198" y="929"/>
                    <a:pt x="194" y="929"/>
                    <a:pt x="187" y="929"/>
                  </a:cubicBezTo>
                  <a:cubicBezTo>
                    <a:pt x="182" y="929"/>
                    <a:pt x="182" y="929"/>
                    <a:pt x="182" y="929"/>
                  </a:cubicBezTo>
                  <a:cubicBezTo>
                    <a:pt x="181" y="929"/>
                    <a:pt x="181" y="929"/>
                    <a:pt x="181" y="929"/>
                  </a:cubicBezTo>
                  <a:cubicBezTo>
                    <a:pt x="175" y="929"/>
                    <a:pt x="170" y="924"/>
                    <a:pt x="170" y="918"/>
                  </a:cubicBezTo>
                  <a:cubicBezTo>
                    <a:pt x="170" y="917"/>
                    <a:pt x="171" y="916"/>
                    <a:pt x="171" y="915"/>
                  </a:cubicBezTo>
                  <a:cubicBezTo>
                    <a:pt x="169" y="913"/>
                    <a:pt x="168" y="910"/>
                    <a:pt x="168" y="907"/>
                  </a:cubicBezTo>
                  <a:cubicBezTo>
                    <a:pt x="168" y="906"/>
                    <a:pt x="169" y="905"/>
                    <a:pt x="169" y="904"/>
                  </a:cubicBezTo>
                  <a:cubicBezTo>
                    <a:pt x="167" y="902"/>
                    <a:pt x="166" y="899"/>
                    <a:pt x="166" y="896"/>
                  </a:cubicBezTo>
                  <a:cubicBezTo>
                    <a:pt x="166" y="895"/>
                    <a:pt x="167" y="893"/>
                    <a:pt x="167" y="892"/>
                  </a:cubicBezTo>
                  <a:cubicBezTo>
                    <a:pt x="153" y="891"/>
                    <a:pt x="153" y="891"/>
                    <a:pt x="153" y="891"/>
                  </a:cubicBezTo>
                  <a:cubicBezTo>
                    <a:pt x="147" y="891"/>
                    <a:pt x="141" y="885"/>
                    <a:pt x="142" y="878"/>
                  </a:cubicBezTo>
                  <a:cubicBezTo>
                    <a:pt x="142" y="872"/>
                    <a:pt x="148" y="866"/>
                    <a:pt x="154" y="867"/>
                  </a:cubicBezTo>
                  <a:close/>
                  <a:moveTo>
                    <a:pt x="229" y="919"/>
                  </a:moveTo>
                  <a:cubicBezTo>
                    <a:pt x="230" y="919"/>
                    <a:pt x="232" y="917"/>
                    <a:pt x="232" y="916"/>
                  </a:cubicBezTo>
                  <a:cubicBezTo>
                    <a:pt x="232" y="914"/>
                    <a:pt x="230" y="913"/>
                    <a:pt x="229" y="913"/>
                  </a:cubicBezTo>
                  <a:cubicBezTo>
                    <a:pt x="227" y="912"/>
                    <a:pt x="226" y="914"/>
                    <a:pt x="226" y="915"/>
                  </a:cubicBezTo>
                  <a:cubicBezTo>
                    <a:pt x="226" y="917"/>
                    <a:pt x="227" y="919"/>
                    <a:pt x="229" y="919"/>
                  </a:cubicBezTo>
                  <a:close/>
                  <a:moveTo>
                    <a:pt x="154" y="885"/>
                  </a:moveTo>
                  <a:cubicBezTo>
                    <a:pt x="178" y="886"/>
                    <a:pt x="178" y="886"/>
                    <a:pt x="178" y="886"/>
                  </a:cubicBezTo>
                  <a:cubicBezTo>
                    <a:pt x="179" y="886"/>
                    <a:pt x="179" y="886"/>
                    <a:pt x="179" y="886"/>
                  </a:cubicBezTo>
                  <a:cubicBezTo>
                    <a:pt x="178" y="892"/>
                    <a:pt x="178" y="892"/>
                    <a:pt x="178" y="892"/>
                  </a:cubicBezTo>
                  <a:cubicBezTo>
                    <a:pt x="178" y="892"/>
                    <a:pt x="178" y="892"/>
                    <a:pt x="178" y="892"/>
                  </a:cubicBezTo>
                  <a:cubicBezTo>
                    <a:pt x="175" y="892"/>
                    <a:pt x="173" y="894"/>
                    <a:pt x="173" y="897"/>
                  </a:cubicBezTo>
                  <a:cubicBezTo>
                    <a:pt x="173" y="898"/>
                    <a:pt x="174" y="900"/>
                    <a:pt x="175" y="901"/>
                  </a:cubicBezTo>
                  <a:cubicBezTo>
                    <a:pt x="177" y="903"/>
                    <a:pt x="177" y="903"/>
                    <a:pt x="177" y="903"/>
                  </a:cubicBezTo>
                  <a:cubicBezTo>
                    <a:pt x="176" y="905"/>
                    <a:pt x="176" y="905"/>
                    <a:pt x="176" y="905"/>
                  </a:cubicBezTo>
                  <a:cubicBezTo>
                    <a:pt x="175" y="906"/>
                    <a:pt x="175" y="906"/>
                    <a:pt x="175" y="907"/>
                  </a:cubicBezTo>
                  <a:cubicBezTo>
                    <a:pt x="175" y="909"/>
                    <a:pt x="176" y="910"/>
                    <a:pt x="177" y="911"/>
                  </a:cubicBezTo>
                  <a:cubicBezTo>
                    <a:pt x="179" y="913"/>
                    <a:pt x="179" y="913"/>
                    <a:pt x="179" y="913"/>
                  </a:cubicBezTo>
                  <a:cubicBezTo>
                    <a:pt x="178" y="915"/>
                    <a:pt x="178" y="915"/>
                    <a:pt x="178" y="915"/>
                  </a:cubicBezTo>
                  <a:cubicBezTo>
                    <a:pt x="177" y="916"/>
                    <a:pt x="177" y="917"/>
                    <a:pt x="177" y="918"/>
                  </a:cubicBezTo>
                  <a:cubicBezTo>
                    <a:pt x="177" y="920"/>
                    <a:pt x="179" y="923"/>
                    <a:pt x="182" y="923"/>
                  </a:cubicBezTo>
                  <a:cubicBezTo>
                    <a:pt x="183" y="923"/>
                    <a:pt x="183" y="923"/>
                    <a:pt x="183" y="923"/>
                  </a:cubicBezTo>
                  <a:cubicBezTo>
                    <a:pt x="188" y="923"/>
                    <a:pt x="188" y="923"/>
                    <a:pt x="188" y="923"/>
                  </a:cubicBezTo>
                  <a:cubicBezTo>
                    <a:pt x="200" y="924"/>
                    <a:pt x="202" y="920"/>
                    <a:pt x="205" y="917"/>
                  </a:cubicBezTo>
                  <a:cubicBezTo>
                    <a:pt x="208" y="915"/>
                    <a:pt x="211" y="912"/>
                    <a:pt x="220" y="912"/>
                  </a:cubicBezTo>
                  <a:cubicBezTo>
                    <a:pt x="221" y="880"/>
                    <a:pt x="221" y="880"/>
                    <a:pt x="221" y="880"/>
                  </a:cubicBezTo>
                  <a:cubicBezTo>
                    <a:pt x="219" y="879"/>
                    <a:pt x="218" y="878"/>
                    <a:pt x="217" y="877"/>
                  </a:cubicBezTo>
                  <a:cubicBezTo>
                    <a:pt x="208" y="870"/>
                    <a:pt x="203" y="863"/>
                    <a:pt x="204" y="851"/>
                  </a:cubicBezTo>
                  <a:cubicBezTo>
                    <a:pt x="204" y="848"/>
                    <a:pt x="201" y="845"/>
                    <a:pt x="198" y="845"/>
                  </a:cubicBezTo>
                  <a:cubicBezTo>
                    <a:pt x="195" y="845"/>
                    <a:pt x="192" y="847"/>
                    <a:pt x="192" y="851"/>
                  </a:cubicBezTo>
                  <a:cubicBezTo>
                    <a:pt x="192" y="859"/>
                    <a:pt x="193" y="861"/>
                    <a:pt x="195" y="868"/>
                  </a:cubicBezTo>
                  <a:cubicBezTo>
                    <a:pt x="195" y="871"/>
                    <a:pt x="196" y="873"/>
                    <a:pt x="196" y="874"/>
                  </a:cubicBezTo>
                  <a:cubicBezTo>
                    <a:pt x="155" y="873"/>
                    <a:pt x="155" y="873"/>
                    <a:pt x="155" y="873"/>
                  </a:cubicBezTo>
                  <a:cubicBezTo>
                    <a:pt x="151" y="873"/>
                    <a:pt x="148" y="875"/>
                    <a:pt x="148" y="879"/>
                  </a:cubicBezTo>
                  <a:cubicBezTo>
                    <a:pt x="148" y="882"/>
                    <a:pt x="151" y="885"/>
                    <a:pt x="154" y="885"/>
                  </a:cubicBezTo>
                  <a:close/>
                  <a:moveTo>
                    <a:pt x="24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1"/>
                    <a:pt x="68" y="66"/>
                    <a:pt x="59" y="66"/>
                  </a:cubicBezTo>
                  <a:cubicBezTo>
                    <a:pt x="50" y="66"/>
                    <a:pt x="42" y="61"/>
                    <a:pt x="42" y="54"/>
                  </a:cubicBezTo>
                  <a:cubicBezTo>
                    <a:pt x="42" y="48"/>
                    <a:pt x="50" y="42"/>
                    <a:pt x="59" y="42"/>
                  </a:cubicBezTo>
                  <a:cubicBezTo>
                    <a:pt x="61" y="42"/>
                    <a:pt x="64" y="43"/>
                    <a:pt x="66" y="44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70"/>
                    <a:pt x="26" y="75"/>
                    <a:pt x="16" y="75"/>
                  </a:cubicBezTo>
                  <a:cubicBezTo>
                    <a:pt x="7" y="75"/>
                    <a:pt x="0" y="70"/>
                    <a:pt x="0" y="64"/>
                  </a:cubicBezTo>
                  <a:cubicBezTo>
                    <a:pt x="0" y="57"/>
                    <a:pt x="7" y="52"/>
                    <a:pt x="16" y="52"/>
                  </a:cubicBezTo>
                  <a:cubicBezTo>
                    <a:pt x="19" y="52"/>
                    <a:pt x="21" y="52"/>
                    <a:pt x="24" y="53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5" name="Freeform 123">
              <a:extLst>
                <a:ext uri="{FF2B5EF4-FFF2-40B4-BE49-F238E27FC236}">
                  <a16:creationId xmlns:a16="http://schemas.microsoft.com/office/drawing/2014/main" id="{3B924D49-160E-57E3-27C6-CA15BF6BC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7" y="1560"/>
              <a:ext cx="91" cy="91"/>
            </a:xfrm>
            <a:custGeom>
              <a:avLst/>
              <a:gdLst>
                <a:gd name="T0" fmla="*/ 45 w 91"/>
                <a:gd name="T1" fmla="*/ 91 h 91"/>
                <a:gd name="T2" fmla="*/ 91 w 91"/>
                <a:gd name="T3" fmla="*/ 46 h 91"/>
                <a:gd name="T4" fmla="*/ 63 w 91"/>
                <a:gd name="T5" fmla="*/ 46 h 91"/>
                <a:gd name="T6" fmla="*/ 63 w 91"/>
                <a:gd name="T7" fmla="*/ 0 h 91"/>
                <a:gd name="T8" fmla="*/ 28 w 91"/>
                <a:gd name="T9" fmla="*/ 0 h 91"/>
                <a:gd name="T10" fmla="*/ 28 w 91"/>
                <a:gd name="T11" fmla="*/ 46 h 91"/>
                <a:gd name="T12" fmla="*/ 0 w 91"/>
                <a:gd name="T13" fmla="*/ 46 h 91"/>
                <a:gd name="T14" fmla="*/ 45 w 91"/>
                <a:gd name="T1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1">
                  <a:moveTo>
                    <a:pt x="45" y="91"/>
                  </a:moveTo>
                  <a:lnTo>
                    <a:pt x="91" y="46"/>
                  </a:lnTo>
                  <a:lnTo>
                    <a:pt x="63" y="46"/>
                  </a:lnTo>
                  <a:lnTo>
                    <a:pt x="63" y="0"/>
                  </a:lnTo>
                  <a:lnTo>
                    <a:pt x="28" y="0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4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6" name="Freeform 124">
              <a:extLst>
                <a:ext uri="{FF2B5EF4-FFF2-40B4-BE49-F238E27FC236}">
                  <a16:creationId xmlns:a16="http://schemas.microsoft.com/office/drawing/2014/main" id="{137001CD-DD55-CCAB-1BF4-B81B5EA699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46" y="1963"/>
              <a:ext cx="78" cy="77"/>
            </a:xfrm>
            <a:custGeom>
              <a:avLst/>
              <a:gdLst>
                <a:gd name="T0" fmla="*/ 32 w 63"/>
                <a:gd name="T1" fmla="*/ 62 h 62"/>
                <a:gd name="T2" fmla="*/ 0 w 63"/>
                <a:gd name="T3" fmla="*/ 31 h 62"/>
                <a:gd name="T4" fmla="*/ 32 w 63"/>
                <a:gd name="T5" fmla="*/ 0 h 62"/>
                <a:gd name="T6" fmla="*/ 63 w 63"/>
                <a:gd name="T7" fmla="*/ 31 h 62"/>
                <a:gd name="T8" fmla="*/ 32 w 63"/>
                <a:gd name="T9" fmla="*/ 62 h 62"/>
                <a:gd name="T10" fmla="*/ 58 w 63"/>
                <a:gd name="T11" fmla="*/ 35 h 62"/>
                <a:gd name="T12" fmla="*/ 41 w 63"/>
                <a:gd name="T13" fmla="*/ 34 h 62"/>
                <a:gd name="T14" fmla="*/ 46 w 63"/>
                <a:gd name="T15" fmla="*/ 53 h 62"/>
                <a:gd name="T16" fmla="*/ 58 w 63"/>
                <a:gd name="T17" fmla="*/ 35 h 62"/>
                <a:gd name="T18" fmla="*/ 42 w 63"/>
                <a:gd name="T19" fmla="*/ 56 h 62"/>
                <a:gd name="T20" fmla="*/ 36 w 63"/>
                <a:gd name="T21" fmla="*/ 36 h 62"/>
                <a:gd name="T22" fmla="*/ 36 w 63"/>
                <a:gd name="T23" fmla="*/ 36 h 62"/>
                <a:gd name="T24" fmla="*/ 15 w 63"/>
                <a:gd name="T25" fmla="*/ 52 h 62"/>
                <a:gd name="T26" fmla="*/ 32 w 63"/>
                <a:gd name="T27" fmla="*/ 58 h 62"/>
                <a:gd name="T28" fmla="*/ 42 w 63"/>
                <a:gd name="T29" fmla="*/ 56 h 62"/>
                <a:gd name="T30" fmla="*/ 12 w 63"/>
                <a:gd name="T31" fmla="*/ 49 h 62"/>
                <a:gd name="T32" fmla="*/ 33 w 63"/>
                <a:gd name="T33" fmla="*/ 31 h 62"/>
                <a:gd name="T34" fmla="*/ 34 w 63"/>
                <a:gd name="T35" fmla="*/ 31 h 62"/>
                <a:gd name="T36" fmla="*/ 32 w 63"/>
                <a:gd name="T37" fmla="*/ 27 h 62"/>
                <a:gd name="T38" fmla="*/ 5 w 63"/>
                <a:gd name="T39" fmla="*/ 30 h 62"/>
                <a:gd name="T40" fmla="*/ 5 w 63"/>
                <a:gd name="T41" fmla="*/ 31 h 62"/>
                <a:gd name="T42" fmla="*/ 12 w 63"/>
                <a:gd name="T43" fmla="*/ 49 h 62"/>
                <a:gd name="T44" fmla="*/ 5 w 63"/>
                <a:gd name="T45" fmla="*/ 26 h 62"/>
                <a:gd name="T46" fmla="*/ 30 w 63"/>
                <a:gd name="T47" fmla="*/ 23 h 62"/>
                <a:gd name="T48" fmla="*/ 20 w 63"/>
                <a:gd name="T49" fmla="*/ 7 h 62"/>
                <a:gd name="T50" fmla="*/ 5 w 63"/>
                <a:gd name="T51" fmla="*/ 26 h 62"/>
                <a:gd name="T52" fmla="*/ 25 w 63"/>
                <a:gd name="T53" fmla="*/ 5 h 62"/>
                <a:gd name="T54" fmla="*/ 35 w 63"/>
                <a:gd name="T55" fmla="*/ 21 h 62"/>
                <a:gd name="T56" fmla="*/ 49 w 63"/>
                <a:gd name="T57" fmla="*/ 11 h 62"/>
                <a:gd name="T58" fmla="*/ 32 w 63"/>
                <a:gd name="T59" fmla="*/ 5 h 62"/>
                <a:gd name="T60" fmla="*/ 25 w 63"/>
                <a:gd name="T61" fmla="*/ 5 h 62"/>
                <a:gd name="T62" fmla="*/ 52 w 63"/>
                <a:gd name="T63" fmla="*/ 14 h 62"/>
                <a:gd name="T64" fmla="*/ 37 w 63"/>
                <a:gd name="T65" fmla="*/ 25 h 62"/>
                <a:gd name="T66" fmla="*/ 39 w 63"/>
                <a:gd name="T67" fmla="*/ 29 h 62"/>
                <a:gd name="T68" fmla="*/ 40 w 63"/>
                <a:gd name="T69" fmla="*/ 30 h 62"/>
                <a:gd name="T70" fmla="*/ 58 w 63"/>
                <a:gd name="T71" fmla="*/ 31 h 62"/>
                <a:gd name="T72" fmla="*/ 52 w 63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2" y="62"/>
                  </a:cubicBezTo>
                  <a:close/>
                  <a:moveTo>
                    <a:pt x="58" y="35"/>
                  </a:moveTo>
                  <a:cubicBezTo>
                    <a:pt x="57" y="35"/>
                    <a:pt x="50" y="33"/>
                    <a:pt x="41" y="34"/>
                  </a:cubicBezTo>
                  <a:cubicBezTo>
                    <a:pt x="45" y="44"/>
                    <a:pt x="46" y="52"/>
                    <a:pt x="46" y="53"/>
                  </a:cubicBezTo>
                  <a:cubicBezTo>
                    <a:pt x="52" y="49"/>
                    <a:pt x="57" y="43"/>
                    <a:pt x="58" y="35"/>
                  </a:cubicBezTo>
                  <a:close/>
                  <a:moveTo>
                    <a:pt x="42" y="56"/>
                  </a:moveTo>
                  <a:cubicBezTo>
                    <a:pt x="41" y="53"/>
                    <a:pt x="40" y="45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1" y="41"/>
                    <a:pt x="16" y="51"/>
                    <a:pt x="15" y="52"/>
                  </a:cubicBezTo>
                  <a:cubicBezTo>
                    <a:pt x="20" y="56"/>
                    <a:pt x="25" y="58"/>
                    <a:pt x="32" y="58"/>
                  </a:cubicBezTo>
                  <a:cubicBezTo>
                    <a:pt x="35" y="58"/>
                    <a:pt x="39" y="57"/>
                    <a:pt x="42" y="56"/>
                  </a:cubicBezTo>
                  <a:close/>
                  <a:moveTo>
                    <a:pt x="12" y="49"/>
                  </a:moveTo>
                  <a:cubicBezTo>
                    <a:pt x="12" y="48"/>
                    <a:pt x="20" y="36"/>
                    <a:pt x="33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19" y="31"/>
                    <a:pt x="6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8"/>
                    <a:pt x="8" y="44"/>
                    <a:pt x="12" y="49"/>
                  </a:cubicBezTo>
                  <a:close/>
                  <a:moveTo>
                    <a:pt x="5" y="26"/>
                  </a:moveTo>
                  <a:cubicBezTo>
                    <a:pt x="7" y="26"/>
                    <a:pt x="18" y="26"/>
                    <a:pt x="30" y="23"/>
                  </a:cubicBezTo>
                  <a:cubicBezTo>
                    <a:pt x="26" y="15"/>
                    <a:pt x="21" y="8"/>
                    <a:pt x="20" y="7"/>
                  </a:cubicBezTo>
                  <a:cubicBezTo>
                    <a:pt x="13" y="11"/>
                    <a:pt x="7" y="18"/>
                    <a:pt x="5" y="26"/>
                  </a:cubicBezTo>
                  <a:close/>
                  <a:moveTo>
                    <a:pt x="25" y="5"/>
                  </a:moveTo>
                  <a:cubicBezTo>
                    <a:pt x="26" y="6"/>
                    <a:pt x="31" y="13"/>
                    <a:pt x="35" y="21"/>
                  </a:cubicBezTo>
                  <a:cubicBezTo>
                    <a:pt x="45" y="17"/>
                    <a:pt x="49" y="12"/>
                    <a:pt x="49" y="11"/>
                  </a:cubicBezTo>
                  <a:cubicBezTo>
                    <a:pt x="44" y="7"/>
                    <a:pt x="38" y="5"/>
                    <a:pt x="32" y="5"/>
                  </a:cubicBezTo>
                  <a:cubicBezTo>
                    <a:pt x="29" y="5"/>
                    <a:pt x="27" y="5"/>
                    <a:pt x="25" y="5"/>
                  </a:cubicBezTo>
                  <a:close/>
                  <a:moveTo>
                    <a:pt x="52" y="14"/>
                  </a:moveTo>
                  <a:cubicBezTo>
                    <a:pt x="52" y="15"/>
                    <a:pt x="47" y="21"/>
                    <a:pt x="37" y="25"/>
                  </a:cubicBezTo>
                  <a:cubicBezTo>
                    <a:pt x="38" y="26"/>
                    <a:pt x="38" y="27"/>
                    <a:pt x="39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8" y="29"/>
                    <a:pt x="57" y="31"/>
                    <a:pt x="58" y="31"/>
                  </a:cubicBezTo>
                  <a:cubicBezTo>
                    <a:pt x="58" y="25"/>
                    <a:pt x="56" y="19"/>
                    <a:pt x="5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7" name="Freeform 125">
              <a:extLst>
                <a:ext uri="{FF2B5EF4-FFF2-40B4-BE49-F238E27FC236}">
                  <a16:creationId xmlns:a16="http://schemas.microsoft.com/office/drawing/2014/main" id="{F6D07036-140D-31BC-F112-CFE1D2A514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2" y="2371"/>
              <a:ext cx="80" cy="70"/>
            </a:xfrm>
            <a:custGeom>
              <a:avLst/>
              <a:gdLst>
                <a:gd name="T0" fmla="*/ 65 w 65"/>
                <a:gd name="T1" fmla="*/ 18 h 57"/>
                <a:gd name="T2" fmla="*/ 47 w 65"/>
                <a:gd name="T3" fmla="*/ 0 h 57"/>
                <a:gd name="T4" fmla="*/ 32 w 65"/>
                <a:gd name="T5" fmla="*/ 6 h 57"/>
                <a:gd name="T6" fmla="*/ 18 w 65"/>
                <a:gd name="T7" fmla="*/ 0 h 57"/>
                <a:gd name="T8" fmla="*/ 0 w 65"/>
                <a:gd name="T9" fmla="*/ 18 h 57"/>
                <a:gd name="T10" fmla="*/ 6 w 65"/>
                <a:gd name="T11" fmla="*/ 32 h 57"/>
                <a:gd name="T12" fmla="*/ 6 w 65"/>
                <a:gd name="T13" fmla="*/ 32 h 57"/>
                <a:gd name="T14" fmla="*/ 26 w 65"/>
                <a:gd name="T15" fmla="*/ 53 h 57"/>
                <a:gd name="T16" fmla="*/ 32 w 65"/>
                <a:gd name="T17" fmla="*/ 57 h 57"/>
                <a:gd name="T18" fmla="*/ 39 w 65"/>
                <a:gd name="T19" fmla="*/ 53 h 57"/>
                <a:gd name="T20" fmla="*/ 59 w 65"/>
                <a:gd name="T21" fmla="*/ 32 h 57"/>
                <a:gd name="T22" fmla="*/ 59 w 65"/>
                <a:gd name="T23" fmla="*/ 32 h 57"/>
                <a:gd name="T24" fmla="*/ 65 w 65"/>
                <a:gd name="T25" fmla="*/ 18 h 57"/>
                <a:gd name="T26" fmla="*/ 54 w 65"/>
                <a:gd name="T27" fmla="*/ 26 h 57"/>
                <a:gd name="T28" fmla="*/ 33 w 65"/>
                <a:gd name="T29" fmla="*/ 47 h 57"/>
                <a:gd name="T30" fmla="*/ 32 w 65"/>
                <a:gd name="T31" fmla="*/ 48 h 57"/>
                <a:gd name="T32" fmla="*/ 32 w 65"/>
                <a:gd name="T33" fmla="*/ 47 h 57"/>
                <a:gd name="T34" fmla="*/ 11 w 65"/>
                <a:gd name="T35" fmla="*/ 26 h 57"/>
                <a:gd name="T36" fmla="*/ 8 w 65"/>
                <a:gd name="T37" fmla="*/ 18 h 57"/>
                <a:gd name="T38" fmla="*/ 18 w 65"/>
                <a:gd name="T39" fmla="*/ 8 h 57"/>
                <a:gd name="T40" fmla="*/ 26 w 65"/>
                <a:gd name="T41" fmla="*/ 11 h 57"/>
                <a:gd name="T42" fmla="*/ 32 w 65"/>
                <a:gd name="T43" fmla="*/ 18 h 57"/>
                <a:gd name="T44" fmla="*/ 39 w 65"/>
                <a:gd name="T45" fmla="*/ 11 h 57"/>
                <a:gd name="T46" fmla="*/ 47 w 65"/>
                <a:gd name="T47" fmla="*/ 8 h 57"/>
                <a:gd name="T48" fmla="*/ 57 w 65"/>
                <a:gd name="T49" fmla="*/ 18 h 57"/>
                <a:gd name="T50" fmla="*/ 54 w 65"/>
                <a:gd name="T51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7">
                  <a:moveTo>
                    <a:pt x="65" y="18"/>
                  </a:moveTo>
                  <a:cubicBezTo>
                    <a:pt x="65" y="8"/>
                    <a:pt x="57" y="0"/>
                    <a:pt x="47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9" y="2"/>
                    <a:pt x="24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4"/>
                    <a:pt x="2" y="29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5"/>
                    <a:pt x="30" y="57"/>
                    <a:pt x="32" y="57"/>
                  </a:cubicBezTo>
                  <a:cubicBezTo>
                    <a:pt x="35" y="57"/>
                    <a:pt x="37" y="55"/>
                    <a:pt x="39" y="53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3" y="29"/>
                    <a:pt x="65" y="24"/>
                    <a:pt x="65" y="18"/>
                  </a:cubicBezTo>
                  <a:close/>
                  <a:moveTo>
                    <a:pt x="54" y="26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9" y="24"/>
                    <a:pt x="8" y="21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2" y="8"/>
                    <a:pt x="24" y="9"/>
                    <a:pt x="26" y="1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9"/>
                    <a:pt x="43" y="8"/>
                    <a:pt x="47" y="8"/>
                  </a:cubicBezTo>
                  <a:cubicBezTo>
                    <a:pt x="52" y="8"/>
                    <a:pt x="57" y="13"/>
                    <a:pt x="57" y="18"/>
                  </a:cubicBezTo>
                  <a:cubicBezTo>
                    <a:pt x="57" y="21"/>
                    <a:pt x="56" y="24"/>
                    <a:pt x="5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8" name="Freeform 126">
              <a:extLst>
                <a:ext uri="{FF2B5EF4-FFF2-40B4-BE49-F238E27FC236}">
                  <a16:creationId xmlns:a16="http://schemas.microsoft.com/office/drawing/2014/main" id="{CE81889A-A096-3D55-0C73-FAA6524F37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4" y="2149"/>
              <a:ext cx="79" cy="58"/>
            </a:xfrm>
            <a:custGeom>
              <a:avLst/>
              <a:gdLst>
                <a:gd name="T0" fmla="*/ 56 w 64"/>
                <a:gd name="T1" fmla="*/ 8 h 47"/>
                <a:gd name="T2" fmla="*/ 56 w 64"/>
                <a:gd name="T3" fmla="*/ 0 h 47"/>
                <a:gd name="T4" fmla="*/ 0 w 64"/>
                <a:gd name="T5" fmla="*/ 0 h 47"/>
                <a:gd name="T6" fmla="*/ 0 w 64"/>
                <a:gd name="T7" fmla="*/ 43 h 47"/>
                <a:gd name="T8" fmla="*/ 4 w 64"/>
                <a:gd name="T9" fmla="*/ 47 h 47"/>
                <a:gd name="T10" fmla="*/ 58 w 64"/>
                <a:gd name="T11" fmla="*/ 47 h 47"/>
                <a:gd name="T12" fmla="*/ 64 w 64"/>
                <a:gd name="T13" fmla="*/ 41 h 47"/>
                <a:gd name="T14" fmla="*/ 64 w 64"/>
                <a:gd name="T15" fmla="*/ 8 h 47"/>
                <a:gd name="T16" fmla="*/ 56 w 64"/>
                <a:gd name="T17" fmla="*/ 8 h 47"/>
                <a:gd name="T18" fmla="*/ 52 w 64"/>
                <a:gd name="T19" fmla="*/ 43 h 47"/>
                <a:gd name="T20" fmla="*/ 4 w 64"/>
                <a:gd name="T21" fmla="*/ 43 h 47"/>
                <a:gd name="T22" fmla="*/ 4 w 64"/>
                <a:gd name="T23" fmla="*/ 4 h 47"/>
                <a:gd name="T24" fmla="*/ 52 w 64"/>
                <a:gd name="T25" fmla="*/ 4 h 47"/>
                <a:gd name="T26" fmla="*/ 52 w 64"/>
                <a:gd name="T27" fmla="*/ 43 h 47"/>
                <a:gd name="T28" fmla="*/ 8 w 64"/>
                <a:gd name="T29" fmla="*/ 12 h 47"/>
                <a:gd name="T30" fmla="*/ 48 w 64"/>
                <a:gd name="T31" fmla="*/ 12 h 47"/>
                <a:gd name="T32" fmla="*/ 48 w 64"/>
                <a:gd name="T33" fmla="*/ 16 h 47"/>
                <a:gd name="T34" fmla="*/ 8 w 64"/>
                <a:gd name="T35" fmla="*/ 16 h 47"/>
                <a:gd name="T36" fmla="*/ 8 w 64"/>
                <a:gd name="T37" fmla="*/ 12 h 47"/>
                <a:gd name="T38" fmla="*/ 32 w 64"/>
                <a:gd name="T39" fmla="*/ 20 h 47"/>
                <a:gd name="T40" fmla="*/ 48 w 64"/>
                <a:gd name="T41" fmla="*/ 20 h 47"/>
                <a:gd name="T42" fmla="*/ 48 w 64"/>
                <a:gd name="T43" fmla="*/ 24 h 47"/>
                <a:gd name="T44" fmla="*/ 32 w 64"/>
                <a:gd name="T45" fmla="*/ 24 h 47"/>
                <a:gd name="T46" fmla="*/ 32 w 64"/>
                <a:gd name="T47" fmla="*/ 20 h 47"/>
                <a:gd name="T48" fmla="*/ 32 w 64"/>
                <a:gd name="T49" fmla="*/ 28 h 47"/>
                <a:gd name="T50" fmla="*/ 48 w 64"/>
                <a:gd name="T51" fmla="*/ 28 h 47"/>
                <a:gd name="T52" fmla="*/ 48 w 64"/>
                <a:gd name="T53" fmla="*/ 32 h 47"/>
                <a:gd name="T54" fmla="*/ 32 w 64"/>
                <a:gd name="T55" fmla="*/ 32 h 47"/>
                <a:gd name="T56" fmla="*/ 32 w 64"/>
                <a:gd name="T57" fmla="*/ 28 h 47"/>
                <a:gd name="T58" fmla="*/ 32 w 64"/>
                <a:gd name="T59" fmla="*/ 36 h 47"/>
                <a:gd name="T60" fmla="*/ 44 w 64"/>
                <a:gd name="T61" fmla="*/ 36 h 47"/>
                <a:gd name="T62" fmla="*/ 44 w 64"/>
                <a:gd name="T63" fmla="*/ 40 h 47"/>
                <a:gd name="T64" fmla="*/ 32 w 64"/>
                <a:gd name="T65" fmla="*/ 40 h 47"/>
                <a:gd name="T66" fmla="*/ 32 w 64"/>
                <a:gd name="T67" fmla="*/ 36 h 47"/>
                <a:gd name="T68" fmla="*/ 8 w 64"/>
                <a:gd name="T69" fmla="*/ 20 h 47"/>
                <a:gd name="T70" fmla="*/ 28 w 64"/>
                <a:gd name="T71" fmla="*/ 20 h 47"/>
                <a:gd name="T72" fmla="*/ 28 w 64"/>
                <a:gd name="T73" fmla="*/ 40 h 47"/>
                <a:gd name="T74" fmla="*/ 8 w 64"/>
                <a:gd name="T75" fmla="*/ 40 h 47"/>
                <a:gd name="T76" fmla="*/ 8 w 64"/>
                <a:gd name="T7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47">
                  <a:moveTo>
                    <a:pt x="56" y="8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7"/>
                    <a:pt x="4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61" y="47"/>
                    <a:pt x="64" y="45"/>
                    <a:pt x="64" y="41"/>
                  </a:cubicBezTo>
                  <a:cubicBezTo>
                    <a:pt x="64" y="8"/>
                    <a:pt x="64" y="8"/>
                    <a:pt x="64" y="8"/>
                  </a:cubicBezTo>
                  <a:lnTo>
                    <a:pt x="56" y="8"/>
                  </a:lnTo>
                  <a:close/>
                  <a:moveTo>
                    <a:pt x="52" y="43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52" y="43"/>
                  </a:lnTo>
                  <a:close/>
                  <a:moveTo>
                    <a:pt x="8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8" y="12"/>
                  </a:lnTo>
                  <a:close/>
                  <a:moveTo>
                    <a:pt x="32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2" y="24"/>
                    <a:pt x="32" y="24"/>
                    <a:pt x="32" y="24"/>
                  </a:cubicBezTo>
                  <a:lnTo>
                    <a:pt x="32" y="20"/>
                  </a:lnTo>
                  <a:close/>
                  <a:moveTo>
                    <a:pt x="32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28"/>
                  </a:lnTo>
                  <a:close/>
                  <a:moveTo>
                    <a:pt x="32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32" y="40"/>
                    <a:pt x="32" y="40"/>
                    <a:pt x="32" y="40"/>
                  </a:cubicBezTo>
                  <a:lnTo>
                    <a:pt x="32" y="36"/>
                  </a:lnTo>
                  <a:close/>
                  <a:moveTo>
                    <a:pt x="8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9" name="Freeform 127">
              <a:extLst>
                <a:ext uri="{FF2B5EF4-FFF2-40B4-BE49-F238E27FC236}">
                  <a16:creationId xmlns:a16="http://schemas.microsoft.com/office/drawing/2014/main" id="{6B87F102-62A9-7ED7-FA75-0B85C75D16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7" y="2531"/>
              <a:ext cx="58" cy="59"/>
            </a:xfrm>
            <a:custGeom>
              <a:avLst/>
              <a:gdLst>
                <a:gd name="T0" fmla="*/ 43 w 47"/>
                <a:gd name="T1" fmla="*/ 29 h 48"/>
                <a:gd name="T2" fmla="*/ 47 w 47"/>
                <a:gd name="T3" fmla="*/ 16 h 48"/>
                <a:gd name="T4" fmla="*/ 42 w 47"/>
                <a:gd name="T5" fmla="*/ 8 h 48"/>
                <a:gd name="T6" fmla="*/ 37 w 47"/>
                <a:gd name="T7" fmla="*/ 9 h 48"/>
                <a:gd name="T8" fmla="*/ 28 w 47"/>
                <a:gd name="T9" fmla="*/ 0 h 48"/>
                <a:gd name="T10" fmla="*/ 19 w 47"/>
                <a:gd name="T11" fmla="*/ 0 h 48"/>
                <a:gd name="T12" fmla="*/ 18 w 47"/>
                <a:gd name="T13" fmla="*/ 5 h 48"/>
                <a:gd name="T14" fmla="*/ 5 w 47"/>
                <a:gd name="T15" fmla="*/ 8 h 48"/>
                <a:gd name="T16" fmla="*/ 0 w 47"/>
                <a:gd name="T17" fmla="*/ 16 h 48"/>
                <a:gd name="T18" fmla="*/ 4 w 47"/>
                <a:gd name="T19" fmla="*/ 19 h 48"/>
                <a:gd name="T20" fmla="*/ 0 w 47"/>
                <a:gd name="T21" fmla="*/ 32 h 48"/>
                <a:gd name="T22" fmla="*/ 5 w 47"/>
                <a:gd name="T23" fmla="*/ 40 h 48"/>
                <a:gd name="T24" fmla="*/ 10 w 47"/>
                <a:gd name="T25" fmla="*/ 39 h 48"/>
                <a:gd name="T26" fmla="*/ 19 w 47"/>
                <a:gd name="T27" fmla="*/ 48 h 48"/>
                <a:gd name="T28" fmla="*/ 28 w 47"/>
                <a:gd name="T29" fmla="*/ 48 h 48"/>
                <a:gd name="T30" fmla="*/ 29 w 47"/>
                <a:gd name="T31" fmla="*/ 44 h 48"/>
                <a:gd name="T32" fmla="*/ 42 w 47"/>
                <a:gd name="T33" fmla="*/ 40 h 48"/>
                <a:gd name="T34" fmla="*/ 47 w 47"/>
                <a:gd name="T35" fmla="*/ 32 h 48"/>
                <a:gd name="T36" fmla="*/ 43 w 47"/>
                <a:gd name="T37" fmla="*/ 29 h 48"/>
                <a:gd name="T38" fmla="*/ 23 w 47"/>
                <a:gd name="T39" fmla="*/ 34 h 48"/>
                <a:gd name="T40" fmla="*/ 14 w 47"/>
                <a:gd name="T41" fmla="*/ 24 h 48"/>
                <a:gd name="T42" fmla="*/ 23 w 47"/>
                <a:gd name="T43" fmla="*/ 14 h 48"/>
                <a:gd name="T44" fmla="*/ 33 w 47"/>
                <a:gd name="T45" fmla="*/ 24 h 48"/>
                <a:gd name="T46" fmla="*/ 23 w 47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8">
                  <a:moveTo>
                    <a:pt x="43" y="29"/>
                  </a:moveTo>
                  <a:cubicBezTo>
                    <a:pt x="41" y="24"/>
                    <a:pt x="42" y="19"/>
                    <a:pt x="47" y="16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8" y="3"/>
                    <a:pt x="18" y="5"/>
                  </a:cubicBezTo>
                  <a:cubicBezTo>
                    <a:pt x="15" y="9"/>
                    <a:pt x="9" y="10"/>
                    <a:pt x="5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4" y="19"/>
                  </a:cubicBezTo>
                  <a:cubicBezTo>
                    <a:pt x="6" y="24"/>
                    <a:pt x="5" y="29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39"/>
                    <a:pt x="8" y="39"/>
                    <a:pt x="10" y="39"/>
                  </a:cubicBezTo>
                  <a:cubicBezTo>
                    <a:pt x="15" y="39"/>
                    <a:pt x="19" y="43"/>
                    <a:pt x="1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9" y="45"/>
                    <a:pt x="29" y="44"/>
                  </a:cubicBezTo>
                  <a:cubicBezTo>
                    <a:pt x="32" y="39"/>
                    <a:pt x="38" y="38"/>
                    <a:pt x="42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4" y="29"/>
                    <a:pt x="14" y="24"/>
                  </a:cubicBez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29"/>
                    <a:pt x="29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0" name="Freeform 128">
              <a:extLst>
                <a:ext uri="{FF2B5EF4-FFF2-40B4-BE49-F238E27FC236}">
                  <a16:creationId xmlns:a16="http://schemas.microsoft.com/office/drawing/2014/main" id="{EA974CE9-9FE6-0F3A-914D-0A957A8C19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5" y="2514"/>
              <a:ext cx="96" cy="96"/>
            </a:xfrm>
            <a:custGeom>
              <a:avLst/>
              <a:gdLst>
                <a:gd name="T0" fmla="*/ 51 w 96"/>
                <a:gd name="T1" fmla="*/ 0 h 96"/>
                <a:gd name="T2" fmla="*/ 42 w 96"/>
                <a:gd name="T3" fmla="*/ 10 h 96"/>
                <a:gd name="T4" fmla="*/ 51 w 96"/>
                <a:gd name="T5" fmla="*/ 18 h 96"/>
                <a:gd name="T6" fmla="*/ 30 w 96"/>
                <a:gd name="T7" fmla="*/ 42 h 96"/>
                <a:gd name="T8" fmla="*/ 9 w 96"/>
                <a:gd name="T9" fmla="*/ 42 h 96"/>
                <a:gd name="T10" fmla="*/ 25 w 96"/>
                <a:gd name="T11" fmla="*/ 59 h 96"/>
                <a:gd name="T12" fmla="*/ 0 w 96"/>
                <a:gd name="T13" fmla="*/ 92 h 96"/>
                <a:gd name="T14" fmla="*/ 0 w 96"/>
                <a:gd name="T15" fmla="*/ 96 h 96"/>
                <a:gd name="T16" fmla="*/ 4 w 96"/>
                <a:gd name="T17" fmla="*/ 96 h 96"/>
                <a:gd name="T18" fmla="*/ 37 w 96"/>
                <a:gd name="T19" fmla="*/ 70 h 96"/>
                <a:gd name="T20" fmla="*/ 54 w 96"/>
                <a:gd name="T21" fmla="*/ 87 h 96"/>
                <a:gd name="T22" fmla="*/ 54 w 96"/>
                <a:gd name="T23" fmla="*/ 66 h 96"/>
                <a:gd name="T24" fmla="*/ 78 w 96"/>
                <a:gd name="T25" fmla="*/ 45 h 96"/>
                <a:gd name="T26" fmla="*/ 86 w 96"/>
                <a:gd name="T27" fmla="*/ 54 h 96"/>
                <a:gd name="T28" fmla="*/ 96 w 96"/>
                <a:gd name="T29" fmla="*/ 45 h 96"/>
                <a:gd name="T30" fmla="*/ 51 w 96"/>
                <a:gd name="T31" fmla="*/ 0 h 96"/>
                <a:gd name="T32" fmla="*/ 42 w 96"/>
                <a:gd name="T33" fmla="*/ 51 h 96"/>
                <a:gd name="T34" fmla="*/ 36 w 96"/>
                <a:gd name="T35" fmla="*/ 45 h 96"/>
                <a:gd name="T36" fmla="*/ 57 w 96"/>
                <a:gd name="T37" fmla="*/ 24 h 96"/>
                <a:gd name="T38" fmla="*/ 63 w 96"/>
                <a:gd name="T39" fmla="*/ 31 h 96"/>
                <a:gd name="T40" fmla="*/ 42 w 96"/>
                <a:gd name="T4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6">
                  <a:moveTo>
                    <a:pt x="51" y="0"/>
                  </a:moveTo>
                  <a:lnTo>
                    <a:pt x="42" y="10"/>
                  </a:lnTo>
                  <a:lnTo>
                    <a:pt x="51" y="18"/>
                  </a:lnTo>
                  <a:lnTo>
                    <a:pt x="30" y="42"/>
                  </a:lnTo>
                  <a:lnTo>
                    <a:pt x="9" y="42"/>
                  </a:lnTo>
                  <a:lnTo>
                    <a:pt x="25" y="59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4" y="96"/>
                  </a:lnTo>
                  <a:lnTo>
                    <a:pt x="37" y="70"/>
                  </a:lnTo>
                  <a:lnTo>
                    <a:pt x="54" y="87"/>
                  </a:lnTo>
                  <a:lnTo>
                    <a:pt x="54" y="66"/>
                  </a:lnTo>
                  <a:lnTo>
                    <a:pt x="78" y="45"/>
                  </a:lnTo>
                  <a:lnTo>
                    <a:pt x="86" y="54"/>
                  </a:lnTo>
                  <a:lnTo>
                    <a:pt x="96" y="45"/>
                  </a:lnTo>
                  <a:lnTo>
                    <a:pt x="51" y="0"/>
                  </a:lnTo>
                  <a:close/>
                  <a:moveTo>
                    <a:pt x="42" y="51"/>
                  </a:moveTo>
                  <a:lnTo>
                    <a:pt x="36" y="45"/>
                  </a:lnTo>
                  <a:lnTo>
                    <a:pt x="57" y="24"/>
                  </a:lnTo>
                  <a:lnTo>
                    <a:pt x="63" y="31"/>
                  </a:lnTo>
                  <a:lnTo>
                    <a:pt x="4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1" name="Freeform 129">
              <a:extLst>
                <a:ext uri="{FF2B5EF4-FFF2-40B4-BE49-F238E27FC236}">
                  <a16:creationId xmlns:a16="http://schemas.microsoft.com/office/drawing/2014/main" id="{2AB7A194-0735-6E5D-B9C3-1F76683DB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8" y="2294"/>
              <a:ext cx="70" cy="70"/>
            </a:xfrm>
            <a:custGeom>
              <a:avLst/>
              <a:gdLst>
                <a:gd name="T0" fmla="*/ 57 w 57"/>
                <a:gd name="T1" fmla="*/ 29 h 57"/>
                <a:gd name="T2" fmla="*/ 28 w 57"/>
                <a:gd name="T3" fmla="*/ 57 h 57"/>
                <a:gd name="T4" fmla="*/ 0 w 57"/>
                <a:gd name="T5" fmla="*/ 29 h 57"/>
                <a:gd name="T6" fmla="*/ 28 w 57"/>
                <a:gd name="T7" fmla="*/ 0 h 57"/>
                <a:gd name="T8" fmla="*/ 57 w 57"/>
                <a:gd name="T9" fmla="*/ 29 h 57"/>
                <a:gd name="T10" fmla="*/ 5 w 57"/>
                <a:gd name="T11" fmla="*/ 29 h 57"/>
                <a:gd name="T12" fmla="*/ 28 w 57"/>
                <a:gd name="T13" fmla="*/ 52 h 57"/>
                <a:gd name="T14" fmla="*/ 52 w 57"/>
                <a:gd name="T15" fmla="*/ 29 h 57"/>
                <a:gd name="T16" fmla="*/ 28 w 57"/>
                <a:gd name="T17" fmla="*/ 5 h 57"/>
                <a:gd name="T18" fmla="*/ 5 w 57"/>
                <a:gd name="T19" fmla="*/ 29 h 57"/>
                <a:gd name="T20" fmla="*/ 31 w 57"/>
                <a:gd name="T21" fmla="*/ 12 h 57"/>
                <a:gd name="T22" fmla="*/ 45 w 57"/>
                <a:gd name="T23" fmla="*/ 26 h 57"/>
                <a:gd name="T24" fmla="*/ 45 w 57"/>
                <a:gd name="T25" fmla="*/ 31 h 57"/>
                <a:gd name="T26" fmla="*/ 40 w 57"/>
                <a:gd name="T27" fmla="*/ 31 h 57"/>
                <a:gd name="T28" fmla="*/ 32 w 57"/>
                <a:gd name="T29" fmla="*/ 23 h 57"/>
                <a:gd name="T30" fmla="*/ 32 w 57"/>
                <a:gd name="T31" fmla="*/ 43 h 57"/>
                <a:gd name="T32" fmla="*/ 28 w 57"/>
                <a:gd name="T33" fmla="*/ 47 h 57"/>
                <a:gd name="T34" fmla="*/ 25 w 57"/>
                <a:gd name="T35" fmla="*/ 43 h 57"/>
                <a:gd name="T36" fmla="*/ 25 w 57"/>
                <a:gd name="T37" fmla="*/ 23 h 57"/>
                <a:gd name="T38" fmla="*/ 17 w 57"/>
                <a:gd name="T39" fmla="*/ 31 h 57"/>
                <a:gd name="T40" fmla="*/ 12 w 57"/>
                <a:gd name="T41" fmla="*/ 31 h 57"/>
                <a:gd name="T42" fmla="*/ 11 w 57"/>
                <a:gd name="T43" fmla="*/ 29 h 57"/>
                <a:gd name="T44" fmla="*/ 12 w 57"/>
                <a:gd name="T45" fmla="*/ 26 h 57"/>
                <a:gd name="T46" fmla="*/ 26 w 57"/>
                <a:gd name="T47" fmla="*/ 12 h 57"/>
                <a:gd name="T48" fmla="*/ 31 w 57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45"/>
                    <a:pt x="44" y="57"/>
                    <a:pt x="28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" y="29"/>
                  </a:moveTo>
                  <a:cubicBezTo>
                    <a:pt x="5" y="42"/>
                    <a:pt x="16" y="52"/>
                    <a:pt x="28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5"/>
                    <a:pt x="28" y="5"/>
                  </a:cubicBezTo>
                  <a:cubicBezTo>
                    <a:pt x="16" y="5"/>
                    <a:pt x="5" y="16"/>
                    <a:pt x="5" y="29"/>
                  </a:cubicBezTo>
                  <a:close/>
                  <a:moveTo>
                    <a:pt x="31" y="12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7" y="28"/>
                    <a:pt x="47" y="30"/>
                    <a:pt x="45" y="31"/>
                  </a:cubicBezTo>
                  <a:cubicBezTo>
                    <a:pt x="44" y="33"/>
                    <a:pt x="42" y="33"/>
                    <a:pt x="40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5"/>
                    <a:pt x="30" y="47"/>
                    <a:pt x="28" y="47"/>
                  </a:cubicBezTo>
                  <a:cubicBezTo>
                    <a:pt x="26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3"/>
                    <a:pt x="13" y="33"/>
                    <a:pt x="12" y="31"/>
                  </a:cubicBezTo>
                  <a:cubicBezTo>
                    <a:pt x="11" y="31"/>
                    <a:pt x="11" y="30"/>
                    <a:pt x="11" y="29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30" y="11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2" name="Freeform 130">
              <a:extLst>
                <a:ext uri="{FF2B5EF4-FFF2-40B4-BE49-F238E27FC236}">
                  <a16:creationId xmlns:a16="http://schemas.microsoft.com/office/drawing/2014/main" id="{A8F93D45-C86C-2699-8C80-26B4ED89FC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4" y="1144"/>
              <a:ext cx="94" cy="94"/>
            </a:xfrm>
            <a:custGeom>
              <a:avLst/>
              <a:gdLst>
                <a:gd name="T0" fmla="*/ 64 w 77"/>
                <a:gd name="T1" fmla="*/ 0 h 77"/>
                <a:gd name="T2" fmla="*/ 13 w 77"/>
                <a:gd name="T3" fmla="*/ 0 h 77"/>
                <a:gd name="T4" fmla="*/ 0 w 77"/>
                <a:gd name="T5" fmla="*/ 13 h 77"/>
                <a:gd name="T6" fmla="*/ 0 w 77"/>
                <a:gd name="T7" fmla="*/ 64 h 77"/>
                <a:gd name="T8" fmla="*/ 13 w 77"/>
                <a:gd name="T9" fmla="*/ 77 h 77"/>
                <a:gd name="T10" fmla="*/ 64 w 77"/>
                <a:gd name="T11" fmla="*/ 76 h 77"/>
                <a:gd name="T12" fmla="*/ 77 w 77"/>
                <a:gd name="T13" fmla="*/ 64 h 77"/>
                <a:gd name="T14" fmla="*/ 77 w 77"/>
                <a:gd name="T15" fmla="*/ 12 h 77"/>
                <a:gd name="T16" fmla="*/ 64 w 77"/>
                <a:gd name="T17" fmla="*/ 0 h 77"/>
                <a:gd name="T18" fmla="*/ 25 w 77"/>
                <a:gd name="T19" fmla="*/ 34 h 77"/>
                <a:gd name="T20" fmla="*/ 52 w 77"/>
                <a:gd name="T21" fmla="*/ 33 h 77"/>
                <a:gd name="T22" fmla="*/ 53 w 77"/>
                <a:gd name="T23" fmla="*/ 38 h 77"/>
                <a:gd name="T24" fmla="*/ 39 w 77"/>
                <a:gd name="T25" fmla="*/ 53 h 77"/>
                <a:gd name="T26" fmla="*/ 24 w 77"/>
                <a:gd name="T27" fmla="*/ 38 h 77"/>
                <a:gd name="T28" fmla="*/ 25 w 77"/>
                <a:gd name="T29" fmla="*/ 34 h 77"/>
                <a:gd name="T30" fmla="*/ 67 w 77"/>
                <a:gd name="T31" fmla="*/ 33 h 77"/>
                <a:gd name="T32" fmla="*/ 67 w 77"/>
                <a:gd name="T33" fmla="*/ 52 h 77"/>
                <a:gd name="T34" fmla="*/ 67 w 77"/>
                <a:gd name="T35" fmla="*/ 62 h 77"/>
                <a:gd name="T36" fmla="*/ 63 w 77"/>
                <a:gd name="T37" fmla="*/ 67 h 77"/>
                <a:gd name="T38" fmla="*/ 15 w 77"/>
                <a:gd name="T39" fmla="*/ 67 h 77"/>
                <a:gd name="T40" fmla="*/ 10 w 77"/>
                <a:gd name="T41" fmla="*/ 62 h 77"/>
                <a:gd name="T42" fmla="*/ 10 w 77"/>
                <a:gd name="T43" fmla="*/ 53 h 77"/>
                <a:gd name="T44" fmla="*/ 10 w 77"/>
                <a:gd name="T45" fmla="*/ 34 h 77"/>
                <a:gd name="T46" fmla="*/ 10 w 77"/>
                <a:gd name="T47" fmla="*/ 34 h 77"/>
                <a:gd name="T48" fmla="*/ 17 w 77"/>
                <a:gd name="T49" fmla="*/ 34 h 77"/>
                <a:gd name="T50" fmla="*/ 17 w 77"/>
                <a:gd name="T51" fmla="*/ 38 h 77"/>
                <a:gd name="T52" fmla="*/ 39 w 77"/>
                <a:gd name="T53" fmla="*/ 60 h 77"/>
                <a:gd name="T54" fmla="*/ 60 w 77"/>
                <a:gd name="T55" fmla="*/ 38 h 77"/>
                <a:gd name="T56" fmla="*/ 60 w 77"/>
                <a:gd name="T57" fmla="*/ 33 h 77"/>
                <a:gd name="T58" fmla="*/ 67 w 77"/>
                <a:gd name="T59" fmla="*/ 33 h 77"/>
                <a:gd name="T60" fmla="*/ 67 w 77"/>
                <a:gd name="T61" fmla="*/ 17 h 77"/>
                <a:gd name="T62" fmla="*/ 65 w 77"/>
                <a:gd name="T63" fmla="*/ 19 h 77"/>
                <a:gd name="T64" fmla="*/ 60 w 77"/>
                <a:gd name="T65" fmla="*/ 19 h 77"/>
                <a:gd name="T66" fmla="*/ 58 w 77"/>
                <a:gd name="T67" fmla="*/ 17 h 77"/>
                <a:gd name="T68" fmla="*/ 58 w 77"/>
                <a:gd name="T69" fmla="*/ 12 h 77"/>
                <a:gd name="T70" fmla="*/ 60 w 77"/>
                <a:gd name="T71" fmla="*/ 9 h 77"/>
                <a:gd name="T72" fmla="*/ 65 w 77"/>
                <a:gd name="T73" fmla="*/ 9 h 77"/>
                <a:gd name="T74" fmla="*/ 67 w 77"/>
                <a:gd name="T75" fmla="*/ 12 h 77"/>
                <a:gd name="T76" fmla="*/ 67 w 77"/>
                <a:gd name="T77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77">
                  <a:moveTo>
                    <a:pt x="6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71"/>
                    <a:pt x="6" y="77"/>
                    <a:pt x="13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71" y="76"/>
                    <a:pt x="77" y="71"/>
                    <a:pt x="77" y="64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5"/>
                    <a:pt x="71" y="0"/>
                    <a:pt x="64" y="0"/>
                  </a:cubicBezTo>
                  <a:close/>
                  <a:moveTo>
                    <a:pt x="25" y="34"/>
                  </a:moveTo>
                  <a:cubicBezTo>
                    <a:pt x="52" y="33"/>
                    <a:pt x="52" y="33"/>
                    <a:pt x="52" y="33"/>
                  </a:cubicBezTo>
                  <a:cubicBezTo>
                    <a:pt x="53" y="35"/>
                    <a:pt x="53" y="36"/>
                    <a:pt x="53" y="38"/>
                  </a:cubicBezTo>
                  <a:cubicBezTo>
                    <a:pt x="53" y="46"/>
                    <a:pt x="47" y="53"/>
                    <a:pt x="39" y="53"/>
                  </a:cubicBezTo>
                  <a:cubicBezTo>
                    <a:pt x="31" y="53"/>
                    <a:pt x="24" y="46"/>
                    <a:pt x="24" y="38"/>
                  </a:cubicBezTo>
                  <a:cubicBezTo>
                    <a:pt x="24" y="37"/>
                    <a:pt x="24" y="35"/>
                    <a:pt x="25" y="34"/>
                  </a:cubicBezTo>
                  <a:close/>
                  <a:moveTo>
                    <a:pt x="67" y="33"/>
                  </a:moveTo>
                  <a:cubicBezTo>
                    <a:pt x="67" y="52"/>
                    <a:pt x="67" y="52"/>
                    <a:pt x="67" y="5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5"/>
                    <a:pt x="65" y="67"/>
                    <a:pt x="63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2" y="67"/>
                    <a:pt x="10" y="65"/>
                    <a:pt x="10" y="62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7" y="38"/>
                  </a:cubicBezTo>
                  <a:cubicBezTo>
                    <a:pt x="17" y="50"/>
                    <a:pt x="27" y="60"/>
                    <a:pt x="39" y="60"/>
                  </a:cubicBezTo>
                  <a:cubicBezTo>
                    <a:pt x="51" y="60"/>
                    <a:pt x="60" y="50"/>
                    <a:pt x="60" y="38"/>
                  </a:cubicBezTo>
                  <a:cubicBezTo>
                    <a:pt x="60" y="36"/>
                    <a:pt x="60" y="35"/>
                    <a:pt x="60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67" y="17"/>
                  </a:moveTo>
                  <a:cubicBezTo>
                    <a:pt x="67" y="18"/>
                    <a:pt x="66" y="19"/>
                    <a:pt x="65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19"/>
                    <a:pt x="58" y="18"/>
                    <a:pt x="58" y="17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0"/>
                    <a:pt x="59" y="9"/>
                    <a:pt x="60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6" y="9"/>
                    <a:pt x="67" y="10"/>
                    <a:pt x="67" y="12"/>
                  </a:cubicBezTo>
                  <a:lnTo>
                    <a:pt x="6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3" name="Freeform 131">
              <a:extLst>
                <a:ext uri="{FF2B5EF4-FFF2-40B4-BE49-F238E27FC236}">
                  <a16:creationId xmlns:a16="http://schemas.microsoft.com/office/drawing/2014/main" id="{DE7154C0-1BEC-322B-62D2-3D1C9969F7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6" y="1284"/>
              <a:ext cx="97" cy="72"/>
            </a:xfrm>
            <a:custGeom>
              <a:avLst/>
              <a:gdLst>
                <a:gd name="T0" fmla="*/ 76 w 79"/>
                <a:gd name="T1" fmla="*/ 3 h 59"/>
                <a:gd name="T2" fmla="*/ 40 w 79"/>
                <a:gd name="T3" fmla="*/ 0 h 59"/>
                <a:gd name="T4" fmla="*/ 4 w 79"/>
                <a:gd name="T5" fmla="*/ 3 h 59"/>
                <a:gd name="T6" fmla="*/ 0 w 79"/>
                <a:gd name="T7" fmla="*/ 30 h 59"/>
                <a:gd name="T8" fmla="*/ 4 w 79"/>
                <a:gd name="T9" fmla="*/ 57 h 59"/>
                <a:gd name="T10" fmla="*/ 40 w 79"/>
                <a:gd name="T11" fmla="*/ 59 h 59"/>
                <a:gd name="T12" fmla="*/ 76 w 79"/>
                <a:gd name="T13" fmla="*/ 57 h 59"/>
                <a:gd name="T14" fmla="*/ 79 w 79"/>
                <a:gd name="T15" fmla="*/ 30 h 59"/>
                <a:gd name="T16" fmla="*/ 76 w 79"/>
                <a:gd name="T17" fmla="*/ 3 h 59"/>
                <a:gd name="T18" fmla="*/ 30 w 79"/>
                <a:gd name="T19" fmla="*/ 45 h 59"/>
                <a:gd name="T20" fmla="*/ 30 w 79"/>
                <a:gd name="T21" fmla="*/ 15 h 59"/>
                <a:gd name="T22" fmla="*/ 55 w 79"/>
                <a:gd name="T23" fmla="*/ 30 h 59"/>
                <a:gd name="T24" fmla="*/ 30 w 79"/>
                <a:gd name="T25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59">
                  <a:moveTo>
                    <a:pt x="76" y="3"/>
                  </a:moveTo>
                  <a:cubicBezTo>
                    <a:pt x="65" y="1"/>
                    <a:pt x="53" y="0"/>
                    <a:pt x="40" y="0"/>
                  </a:cubicBezTo>
                  <a:cubicBezTo>
                    <a:pt x="27" y="0"/>
                    <a:pt x="15" y="1"/>
                    <a:pt x="4" y="3"/>
                  </a:cubicBezTo>
                  <a:cubicBezTo>
                    <a:pt x="2" y="11"/>
                    <a:pt x="0" y="20"/>
                    <a:pt x="0" y="30"/>
                  </a:cubicBezTo>
                  <a:cubicBezTo>
                    <a:pt x="0" y="39"/>
                    <a:pt x="2" y="49"/>
                    <a:pt x="4" y="57"/>
                  </a:cubicBezTo>
                  <a:cubicBezTo>
                    <a:pt x="15" y="59"/>
                    <a:pt x="27" y="59"/>
                    <a:pt x="40" y="59"/>
                  </a:cubicBezTo>
                  <a:cubicBezTo>
                    <a:pt x="53" y="59"/>
                    <a:pt x="65" y="59"/>
                    <a:pt x="76" y="57"/>
                  </a:cubicBezTo>
                  <a:cubicBezTo>
                    <a:pt x="78" y="49"/>
                    <a:pt x="79" y="39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5" y="30"/>
                    <a:pt x="55" y="30"/>
                    <a:pt x="55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4" name="Freeform 132">
              <a:extLst>
                <a:ext uri="{FF2B5EF4-FFF2-40B4-BE49-F238E27FC236}">
                  <a16:creationId xmlns:a16="http://schemas.microsoft.com/office/drawing/2014/main" id="{C7BED838-8AC2-62E4-8CCA-9D257384D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" y="1127"/>
              <a:ext cx="95" cy="76"/>
            </a:xfrm>
            <a:custGeom>
              <a:avLst/>
              <a:gdLst>
                <a:gd name="T0" fmla="*/ 77 w 77"/>
                <a:gd name="T1" fmla="*/ 7 h 62"/>
                <a:gd name="T2" fmla="*/ 68 w 77"/>
                <a:gd name="T3" fmla="*/ 9 h 62"/>
                <a:gd name="T4" fmla="*/ 75 w 77"/>
                <a:gd name="T5" fmla="*/ 1 h 62"/>
                <a:gd name="T6" fmla="*/ 65 w 77"/>
                <a:gd name="T7" fmla="*/ 4 h 62"/>
                <a:gd name="T8" fmla="*/ 53 w 77"/>
                <a:gd name="T9" fmla="*/ 0 h 62"/>
                <a:gd name="T10" fmla="*/ 38 w 77"/>
                <a:gd name="T11" fmla="*/ 15 h 62"/>
                <a:gd name="T12" fmla="*/ 38 w 77"/>
                <a:gd name="T13" fmla="*/ 19 h 62"/>
                <a:gd name="T14" fmla="*/ 6 w 77"/>
                <a:gd name="T15" fmla="*/ 2 h 62"/>
                <a:gd name="T16" fmla="*/ 3 w 77"/>
                <a:gd name="T17" fmla="*/ 10 h 62"/>
                <a:gd name="T18" fmla="*/ 10 w 77"/>
                <a:gd name="T19" fmla="*/ 23 h 62"/>
                <a:gd name="T20" fmla="*/ 3 w 77"/>
                <a:gd name="T21" fmla="*/ 21 h 62"/>
                <a:gd name="T22" fmla="*/ 3 w 77"/>
                <a:gd name="T23" fmla="*/ 22 h 62"/>
                <a:gd name="T24" fmla="*/ 16 w 77"/>
                <a:gd name="T25" fmla="*/ 37 h 62"/>
                <a:gd name="T26" fmla="*/ 12 w 77"/>
                <a:gd name="T27" fmla="*/ 38 h 62"/>
                <a:gd name="T28" fmla="*/ 9 w 77"/>
                <a:gd name="T29" fmla="*/ 37 h 62"/>
                <a:gd name="T30" fmla="*/ 24 w 77"/>
                <a:gd name="T31" fmla="*/ 48 h 62"/>
                <a:gd name="T32" fmla="*/ 4 w 77"/>
                <a:gd name="T33" fmla="*/ 55 h 62"/>
                <a:gd name="T34" fmla="*/ 0 w 77"/>
                <a:gd name="T35" fmla="*/ 55 h 62"/>
                <a:gd name="T36" fmla="*/ 24 w 77"/>
                <a:gd name="T37" fmla="*/ 62 h 62"/>
                <a:gd name="T38" fmla="*/ 69 w 77"/>
                <a:gd name="T39" fmla="*/ 17 h 62"/>
                <a:gd name="T40" fmla="*/ 69 w 77"/>
                <a:gd name="T41" fmla="*/ 15 h 62"/>
                <a:gd name="T42" fmla="*/ 77 w 77"/>
                <a:gd name="T4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" h="62">
                  <a:moveTo>
                    <a:pt x="77" y="7"/>
                  </a:moveTo>
                  <a:cubicBezTo>
                    <a:pt x="74" y="8"/>
                    <a:pt x="71" y="9"/>
                    <a:pt x="68" y="9"/>
                  </a:cubicBezTo>
                  <a:cubicBezTo>
                    <a:pt x="71" y="7"/>
                    <a:pt x="74" y="4"/>
                    <a:pt x="75" y="1"/>
                  </a:cubicBezTo>
                  <a:cubicBezTo>
                    <a:pt x="72" y="2"/>
                    <a:pt x="68" y="4"/>
                    <a:pt x="65" y="4"/>
                  </a:cubicBezTo>
                  <a:cubicBezTo>
                    <a:pt x="62" y="1"/>
                    <a:pt x="58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7"/>
                    <a:pt x="38" y="18"/>
                    <a:pt x="38" y="19"/>
                  </a:cubicBezTo>
                  <a:cubicBezTo>
                    <a:pt x="25" y="18"/>
                    <a:pt x="13" y="12"/>
                    <a:pt x="6" y="2"/>
                  </a:cubicBezTo>
                  <a:cubicBezTo>
                    <a:pt x="4" y="5"/>
                    <a:pt x="3" y="7"/>
                    <a:pt x="3" y="10"/>
                  </a:cubicBezTo>
                  <a:cubicBezTo>
                    <a:pt x="3" y="16"/>
                    <a:pt x="6" y="21"/>
                    <a:pt x="10" y="23"/>
                  </a:cubicBezTo>
                  <a:cubicBezTo>
                    <a:pt x="8" y="23"/>
                    <a:pt x="5" y="23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9"/>
                    <a:pt x="9" y="36"/>
                    <a:pt x="16" y="37"/>
                  </a:cubicBezTo>
                  <a:cubicBezTo>
                    <a:pt x="15" y="37"/>
                    <a:pt x="13" y="38"/>
                    <a:pt x="12" y="38"/>
                  </a:cubicBezTo>
                  <a:cubicBezTo>
                    <a:pt x="11" y="38"/>
                    <a:pt x="10" y="38"/>
                    <a:pt x="9" y="37"/>
                  </a:cubicBezTo>
                  <a:cubicBezTo>
                    <a:pt x="11" y="44"/>
                    <a:pt x="17" y="48"/>
                    <a:pt x="24" y="48"/>
                  </a:cubicBezTo>
                  <a:cubicBezTo>
                    <a:pt x="18" y="53"/>
                    <a:pt x="11" y="55"/>
                    <a:pt x="4" y="55"/>
                  </a:cubicBezTo>
                  <a:cubicBezTo>
                    <a:pt x="3" y="55"/>
                    <a:pt x="1" y="55"/>
                    <a:pt x="0" y="55"/>
                  </a:cubicBezTo>
                  <a:cubicBezTo>
                    <a:pt x="7" y="59"/>
                    <a:pt x="15" y="62"/>
                    <a:pt x="24" y="62"/>
                  </a:cubicBezTo>
                  <a:cubicBezTo>
                    <a:pt x="53" y="62"/>
                    <a:pt x="69" y="38"/>
                    <a:pt x="69" y="17"/>
                  </a:cubicBezTo>
                  <a:cubicBezTo>
                    <a:pt x="69" y="16"/>
                    <a:pt x="69" y="16"/>
                    <a:pt x="69" y="15"/>
                  </a:cubicBezTo>
                  <a:cubicBezTo>
                    <a:pt x="72" y="13"/>
                    <a:pt x="75" y="10"/>
                    <a:pt x="7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5" name="Freeform 133">
              <a:extLst>
                <a:ext uri="{FF2B5EF4-FFF2-40B4-BE49-F238E27FC236}">
                  <a16:creationId xmlns:a16="http://schemas.microsoft.com/office/drawing/2014/main" id="{07730CDC-923B-94D7-B732-FCFFD71097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7" y="1660"/>
              <a:ext cx="84" cy="82"/>
            </a:xfrm>
            <a:custGeom>
              <a:avLst/>
              <a:gdLst>
                <a:gd name="T0" fmla="*/ 34 w 68"/>
                <a:gd name="T1" fmla="*/ 0 h 67"/>
                <a:gd name="T2" fmla="*/ 0 w 68"/>
                <a:gd name="T3" fmla="*/ 34 h 67"/>
                <a:gd name="T4" fmla="*/ 34 w 68"/>
                <a:gd name="T5" fmla="*/ 67 h 67"/>
                <a:gd name="T6" fmla="*/ 68 w 68"/>
                <a:gd name="T7" fmla="*/ 34 h 67"/>
                <a:gd name="T8" fmla="*/ 34 w 68"/>
                <a:gd name="T9" fmla="*/ 0 h 67"/>
                <a:gd name="T10" fmla="*/ 34 w 68"/>
                <a:gd name="T11" fmla="*/ 61 h 67"/>
                <a:gd name="T12" fmla="*/ 7 w 68"/>
                <a:gd name="T13" fmla="*/ 34 h 67"/>
                <a:gd name="T14" fmla="*/ 34 w 68"/>
                <a:gd name="T15" fmla="*/ 6 h 67"/>
                <a:gd name="T16" fmla="*/ 62 w 68"/>
                <a:gd name="T17" fmla="*/ 34 h 67"/>
                <a:gd name="T18" fmla="*/ 34 w 68"/>
                <a:gd name="T19" fmla="*/ 61 h 67"/>
                <a:gd name="T20" fmla="*/ 21 w 68"/>
                <a:gd name="T21" fmla="*/ 21 h 67"/>
                <a:gd name="T22" fmla="*/ 47 w 68"/>
                <a:gd name="T23" fmla="*/ 21 h 67"/>
                <a:gd name="T24" fmla="*/ 47 w 68"/>
                <a:gd name="T25" fmla="*/ 46 h 67"/>
                <a:gd name="T26" fmla="*/ 21 w 68"/>
                <a:gd name="T27" fmla="*/ 46 h 67"/>
                <a:gd name="T28" fmla="*/ 21 w 68"/>
                <a:gd name="T29" fmla="*/ 2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7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53" y="67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61"/>
                  </a:moveTo>
                  <a:cubicBezTo>
                    <a:pt x="19" y="61"/>
                    <a:pt x="7" y="49"/>
                    <a:pt x="7" y="34"/>
                  </a:cubicBezTo>
                  <a:cubicBezTo>
                    <a:pt x="7" y="18"/>
                    <a:pt x="19" y="6"/>
                    <a:pt x="34" y="6"/>
                  </a:cubicBezTo>
                  <a:cubicBezTo>
                    <a:pt x="49" y="6"/>
                    <a:pt x="62" y="18"/>
                    <a:pt x="62" y="34"/>
                  </a:cubicBezTo>
                  <a:cubicBezTo>
                    <a:pt x="62" y="49"/>
                    <a:pt x="49" y="61"/>
                    <a:pt x="34" y="61"/>
                  </a:cubicBezTo>
                  <a:close/>
                  <a:moveTo>
                    <a:pt x="21" y="21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21" y="46"/>
                    <a:pt x="21" y="46"/>
                    <a:pt x="21" y="46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6" name="Freeform 134">
              <a:extLst>
                <a:ext uri="{FF2B5EF4-FFF2-40B4-BE49-F238E27FC236}">
                  <a16:creationId xmlns:a16="http://schemas.microsoft.com/office/drawing/2014/main" id="{A190F24B-0D20-2FF7-F06D-E29FAE8A4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3" y="1420"/>
              <a:ext cx="95" cy="95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9 h 77"/>
                <a:gd name="T4" fmla="*/ 38 w 77"/>
                <a:gd name="T5" fmla="*/ 77 h 77"/>
                <a:gd name="T6" fmla="*/ 77 w 77"/>
                <a:gd name="T7" fmla="*/ 39 h 77"/>
                <a:gd name="T8" fmla="*/ 38 w 77"/>
                <a:gd name="T9" fmla="*/ 0 h 77"/>
                <a:gd name="T10" fmla="*/ 24 w 77"/>
                <a:gd name="T11" fmla="*/ 39 h 77"/>
                <a:gd name="T12" fmla="*/ 38 w 77"/>
                <a:gd name="T13" fmla="*/ 24 h 77"/>
                <a:gd name="T14" fmla="*/ 53 w 77"/>
                <a:gd name="T15" fmla="*/ 39 h 77"/>
                <a:gd name="T16" fmla="*/ 38 w 77"/>
                <a:gd name="T17" fmla="*/ 53 h 77"/>
                <a:gd name="T18" fmla="*/ 24 w 77"/>
                <a:gd name="T19" fmla="*/ 39 h 77"/>
                <a:gd name="T20" fmla="*/ 70 w 77"/>
                <a:gd name="T21" fmla="*/ 52 h 77"/>
                <a:gd name="T22" fmla="*/ 70 w 77"/>
                <a:gd name="T23" fmla="*/ 52 h 77"/>
                <a:gd name="T24" fmla="*/ 56 w 77"/>
                <a:gd name="T25" fmla="*/ 46 h 77"/>
                <a:gd name="T26" fmla="*/ 58 w 77"/>
                <a:gd name="T27" fmla="*/ 39 h 77"/>
                <a:gd name="T28" fmla="*/ 56 w 77"/>
                <a:gd name="T29" fmla="*/ 31 h 77"/>
                <a:gd name="T30" fmla="*/ 66 w 77"/>
                <a:gd name="T31" fmla="*/ 27 h 77"/>
                <a:gd name="T32" fmla="*/ 70 w 77"/>
                <a:gd name="T33" fmla="*/ 26 h 77"/>
                <a:gd name="T34" fmla="*/ 72 w 77"/>
                <a:gd name="T35" fmla="*/ 39 h 77"/>
                <a:gd name="T36" fmla="*/ 70 w 77"/>
                <a:gd name="T37" fmla="*/ 52 h 77"/>
                <a:gd name="T38" fmla="*/ 51 w 77"/>
                <a:gd name="T39" fmla="*/ 7 h 77"/>
                <a:gd name="T40" fmla="*/ 51 w 77"/>
                <a:gd name="T41" fmla="*/ 7 h 77"/>
                <a:gd name="T42" fmla="*/ 51 w 77"/>
                <a:gd name="T43" fmla="*/ 7 h 77"/>
                <a:gd name="T44" fmla="*/ 46 w 77"/>
                <a:gd name="T45" fmla="*/ 21 h 77"/>
                <a:gd name="T46" fmla="*/ 38 w 77"/>
                <a:gd name="T47" fmla="*/ 19 h 77"/>
                <a:gd name="T48" fmla="*/ 31 w 77"/>
                <a:gd name="T49" fmla="*/ 21 h 77"/>
                <a:gd name="T50" fmla="*/ 28 w 77"/>
                <a:gd name="T51" fmla="*/ 14 h 77"/>
                <a:gd name="T52" fmla="*/ 25 w 77"/>
                <a:gd name="T53" fmla="*/ 7 h 77"/>
                <a:gd name="T54" fmla="*/ 38 w 77"/>
                <a:gd name="T55" fmla="*/ 5 h 77"/>
                <a:gd name="T56" fmla="*/ 51 w 77"/>
                <a:gd name="T57" fmla="*/ 7 h 77"/>
                <a:gd name="T58" fmla="*/ 7 w 77"/>
                <a:gd name="T59" fmla="*/ 26 h 77"/>
                <a:gd name="T60" fmla="*/ 14 w 77"/>
                <a:gd name="T61" fmla="*/ 28 h 77"/>
                <a:gd name="T62" fmla="*/ 20 w 77"/>
                <a:gd name="T63" fmla="*/ 31 h 77"/>
                <a:gd name="T64" fmla="*/ 19 w 77"/>
                <a:gd name="T65" fmla="*/ 39 h 77"/>
                <a:gd name="T66" fmla="*/ 20 w 77"/>
                <a:gd name="T67" fmla="*/ 46 h 77"/>
                <a:gd name="T68" fmla="*/ 7 w 77"/>
                <a:gd name="T69" fmla="*/ 52 h 77"/>
                <a:gd name="T70" fmla="*/ 4 w 77"/>
                <a:gd name="T71" fmla="*/ 39 h 77"/>
                <a:gd name="T72" fmla="*/ 7 w 77"/>
                <a:gd name="T73" fmla="*/ 26 h 77"/>
                <a:gd name="T74" fmla="*/ 25 w 77"/>
                <a:gd name="T75" fmla="*/ 70 h 77"/>
                <a:gd name="T76" fmla="*/ 27 w 77"/>
                <a:gd name="T77" fmla="*/ 66 h 77"/>
                <a:gd name="T78" fmla="*/ 31 w 77"/>
                <a:gd name="T79" fmla="*/ 56 h 77"/>
                <a:gd name="T80" fmla="*/ 38 w 77"/>
                <a:gd name="T81" fmla="*/ 58 h 77"/>
                <a:gd name="T82" fmla="*/ 46 w 77"/>
                <a:gd name="T83" fmla="*/ 56 h 77"/>
                <a:gd name="T84" fmla="*/ 51 w 77"/>
                <a:gd name="T85" fmla="*/ 70 h 77"/>
                <a:gd name="T86" fmla="*/ 51 w 77"/>
                <a:gd name="T87" fmla="*/ 70 h 77"/>
                <a:gd name="T88" fmla="*/ 51 w 77"/>
                <a:gd name="T89" fmla="*/ 70 h 77"/>
                <a:gd name="T90" fmla="*/ 38 w 77"/>
                <a:gd name="T91" fmla="*/ 73 h 77"/>
                <a:gd name="T92" fmla="*/ 25 w 77"/>
                <a:gd name="T93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60" y="77"/>
                    <a:pt x="77" y="60"/>
                    <a:pt x="77" y="39"/>
                  </a:cubicBezTo>
                  <a:cubicBezTo>
                    <a:pt x="77" y="17"/>
                    <a:pt x="60" y="0"/>
                    <a:pt x="38" y="0"/>
                  </a:cubicBezTo>
                  <a:close/>
                  <a:moveTo>
                    <a:pt x="24" y="39"/>
                  </a:moveTo>
                  <a:cubicBezTo>
                    <a:pt x="24" y="30"/>
                    <a:pt x="30" y="24"/>
                    <a:pt x="38" y="24"/>
                  </a:cubicBezTo>
                  <a:cubicBezTo>
                    <a:pt x="46" y="24"/>
                    <a:pt x="53" y="30"/>
                    <a:pt x="53" y="39"/>
                  </a:cubicBezTo>
                  <a:cubicBezTo>
                    <a:pt x="53" y="47"/>
                    <a:pt x="46" y="53"/>
                    <a:pt x="38" y="53"/>
                  </a:cubicBezTo>
                  <a:cubicBezTo>
                    <a:pt x="30" y="53"/>
                    <a:pt x="24" y="47"/>
                    <a:pt x="24" y="39"/>
                  </a:cubicBezTo>
                  <a:close/>
                  <a:moveTo>
                    <a:pt x="70" y="52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4"/>
                    <a:pt x="58" y="41"/>
                    <a:pt x="58" y="39"/>
                  </a:cubicBezTo>
                  <a:cubicBezTo>
                    <a:pt x="58" y="36"/>
                    <a:pt x="57" y="33"/>
                    <a:pt x="5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30"/>
                    <a:pt x="72" y="34"/>
                    <a:pt x="72" y="39"/>
                  </a:cubicBezTo>
                  <a:cubicBezTo>
                    <a:pt x="72" y="43"/>
                    <a:pt x="71" y="48"/>
                    <a:pt x="70" y="52"/>
                  </a:cubicBezTo>
                  <a:close/>
                  <a:moveTo>
                    <a:pt x="51" y="7"/>
                  </a:move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0"/>
                    <a:pt x="41" y="19"/>
                    <a:pt x="38" y="19"/>
                  </a:cubicBezTo>
                  <a:cubicBezTo>
                    <a:pt x="36" y="19"/>
                    <a:pt x="33" y="20"/>
                    <a:pt x="31" y="2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9" y="5"/>
                    <a:pt x="34" y="5"/>
                    <a:pt x="38" y="5"/>
                  </a:cubicBezTo>
                  <a:cubicBezTo>
                    <a:pt x="43" y="5"/>
                    <a:pt x="47" y="5"/>
                    <a:pt x="51" y="7"/>
                  </a:cubicBezTo>
                  <a:close/>
                  <a:moveTo>
                    <a:pt x="7" y="26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3"/>
                    <a:pt x="19" y="36"/>
                    <a:pt x="19" y="39"/>
                  </a:cubicBezTo>
                  <a:cubicBezTo>
                    <a:pt x="19" y="41"/>
                    <a:pt x="19" y="44"/>
                    <a:pt x="20" y="4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5" y="48"/>
                    <a:pt x="4" y="43"/>
                    <a:pt x="4" y="39"/>
                  </a:cubicBezTo>
                  <a:cubicBezTo>
                    <a:pt x="4" y="34"/>
                    <a:pt x="5" y="30"/>
                    <a:pt x="7" y="26"/>
                  </a:cubicBezTo>
                  <a:close/>
                  <a:moveTo>
                    <a:pt x="25" y="70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3" y="57"/>
                    <a:pt x="36" y="58"/>
                    <a:pt x="38" y="58"/>
                  </a:cubicBezTo>
                  <a:cubicBezTo>
                    <a:pt x="41" y="58"/>
                    <a:pt x="43" y="57"/>
                    <a:pt x="46" y="56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7" y="72"/>
                    <a:pt x="43" y="73"/>
                    <a:pt x="38" y="73"/>
                  </a:cubicBezTo>
                  <a:cubicBezTo>
                    <a:pt x="34" y="73"/>
                    <a:pt x="29" y="72"/>
                    <a:pt x="2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7" name="Freeform 135">
              <a:extLst>
                <a:ext uri="{FF2B5EF4-FFF2-40B4-BE49-F238E27FC236}">
                  <a16:creationId xmlns:a16="http://schemas.microsoft.com/office/drawing/2014/main" id="{13816BC0-7FAD-DEC1-30B9-B12F4EAC9B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2" y="1872"/>
              <a:ext cx="111" cy="63"/>
            </a:xfrm>
            <a:custGeom>
              <a:avLst/>
              <a:gdLst>
                <a:gd name="T0" fmla="*/ 83 w 90"/>
                <a:gd name="T1" fmla="*/ 47 h 51"/>
                <a:gd name="T2" fmla="*/ 85 w 90"/>
                <a:gd name="T3" fmla="*/ 37 h 51"/>
                <a:gd name="T4" fmla="*/ 87 w 90"/>
                <a:gd name="T5" fmla="*/ 27 h 51"/>
                <a:gd name="T6" fmla="*/ 89 w 90"/>
                <a:gd name="T7" fmla="*/ 17 h 51"/>
                <a:gd name="T8" fmla="*/ 86 w 90"/>
                <a:gd name="T9" fmla="*/ 11 h 51"/>
                <a:gd name="T10" fmla="*/ 64 w 90"/>
                <a:gd name="T11" fmla="*/ 1 h 51"/>
                <a:gd name="T12" fmla="*/ 57 w 90"/>
                <a:gd name="T13" fmla="*/ 4 h 51"/>
                <a:gd name="T14" fmla="*/ 52 w 90"/>
                <a:gd name="T15" fmla="*/ 13 h 51"/>
                <a:gd name="T16" fmla="*/ 51 w 90"/>
                <a:gd name="T17" fmla="*/ 14 h 51"/>
                <a:gd name="T18" fmla="*/ 15 w 90"/>
                <a:gd name="T19" fmla="*/ 7 h 51"/>
                <a:gd name="T20" fmla="*/ 0 w 90"/>
                <a:gd name="T21" fmla="*/ 14 h 51"/>
                <a:gd name="T22" fmla="*/ 8 w 90"/>
                <a:gd name="T23" fmla="*/ 26 h 51"/>
                <a:gd name="T24" fmla="*/ 12 w 90"/>
                <a:gd name="T25" fmla="*/ 23 h 51"/>
                <a:gd name="T26" fmla="*/ 17 w 90"/>
                <a:gd name="T27" fmla="*/ 31 h 51"/>
                <a:gd name="T28" fmla="*/ 25 w 90"/>
                <a:gd name="T29" fmla="*/ 26 h 51"/>
                <a:gd name="T30" fmla="*/ 30 w 90"/>
                <a:gd name="T31" fmla="*/ 33 h 51"/>
                <a:gd name="T32" fmla="*/ 38 w 90"/>
                <a:gd name="T33" fmla="*/ 28 h 51"/>
                <a:gd name="T34" fmla="*/ 43 w 90"/>
                <a:gd name="T35" fmla="*/ 36 h 51"/>
                <a:gd name="T36" fmla="*/ 47 w 90"/>
                <a:gd name="T37" fmla="*/ 33 h 51"/>
                <a:gd name="T38" fmla="*/ 47 w 90"/>
                <a:gd name="T39" fmla="*/ 35 h 51"/>
                <a:gd name="T40" fmla="*/ 48 w 90"/>
                <a:gd name="T41" fmla="*/ 46 h 51"/>
                <a:gd name="T42" fmla="*/ 54 w 90"/>
                <a:gd name="T43" fmla="*/ 51 h 51"/>
                <a:gd name="T44" fmla="*/ 78 w 90"/>
                <a:gd name="T45" fmla="*/ 51 h 51"/>
                <a:gd name="T46" fmla="*/ 83 w 90"/>
                <a:gd name="T47" fmla="*/ 47 h 51"/>
                <a:gd name="T48" fmla="*/ 17 w 90"/>
                <a:gd name="T49" fmla="*/ 16 h 51"/>
                <a:gd name="T50" fmla="*/ 18 w 90"/>
                <a:gd name="T51" fmla="*/ 12 h 51"/>
                <a:gd name="T52" fmla="*/ 49 w 90"/>
                <a:gd name="T53" fmla="*/ 18 h 51"/>
                <a:gd name="T54" fmla="*/ 48 w 90"/>
                <a:gd name="T55" fmla="*/ 23 h 51"/>
                <a:gd name="T56" fmla="*/ 17 w 90"/>
                <a:gd name="T57" fmla="*/ 16 h 51"/>
                <a:gd name="T58" fmla="*/ 73 w 90"/>
                <a:gd name="T59" fmla="*/ 46 h 51"/>
                <a:gd name="T60" fmla="*/ 69 w 90"/>
                <a:gd name="T61" fmla="*/ 45 h 51"/>
                <a:gd name="T62" fmla="*/ 67 w 90"/>
                <a:gd name="T63" fmla="*/ 42 h 51"/>
                <a:gd name="T64" fmla="*/ 73 w 90"/>
                <a:gd name="T65" fmla="*/ 15 h 51"/>
                <a:gd name="T66" fmla="*/ 75 w 90"/>
                <a:gd name="T67" fmla="*/ 13 h 51"/>
                <a:gd name="T68" fmla="*/ 80 w 90"/>
                <a:gd name="T69" fmla="*/ 14 h 51"/>
                <a:gd name="T70" fmla="*/ 82 w 90"/>
                <a:gd name="T71" fmla="*/ 17 h 51"/>
                <a:gd name="T72" fmla="*/ 76 w 90"/>
                <a:gd name="T73" fmla="*/ 44 h 51"/>
                <a:gd name="T74" fmla="*/ 73 w 90"/>
                <a:gd name="T75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1">
                  <a:moveTo>
                    <a:pt x="83" y="47"/>
                  </a:moveTo>
                  <a:cubicBezTo>
                    <a:pt x="85" y="37"/>
                    <a:pt x="85" y="37"/>
                    <a:pt x="85" y="37"/>
                  </a:cubicBezTo>
                  <a:cubicBezTo>
                    <a:pt x="86" y="34"/>
                    <a:pt x="87" y="30"/>
                    <a:pt x="87" y="2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90" y="15"/>
                    <a:pt x="88" y="12"/>
                    <a:pt x="86" y="1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1"/>
                    <a:pt x="57" y="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4"/>
                    <a:pt x="47" y="34"/>
                    <a:pt x="47" y="3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9" y="49"/>
                    <a:pt x="51" y="51"/>
                    <a:pt x="54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80" y="51"/>
                    <a:pt x="83" y="49"/>
                    <a:pt x="83" y="47"/>
                  </a:cubicBezTo>
                  <a:close/>
                  <a:moveTo>
                    <a:pt x="17" y="16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8" y="23"/>
                    <a:pt x="48" y="23"/>
                    <a:pt x="48" y="23"/>
                  </a:cubicBezTo>
                  <a:lnTo>
                    <a:pt x="17" y="16"/>
                  </a:lnTo>
                  <a:close/>
                  <a:moveTo>
                    <a:pt x="73" y="46"/>
                  </a:move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3"/>
                    <a:pt x="67" y="42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4"/>
                    <a:pt x="74" y="13"/>
                    <a:pt x="75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4"/>
                    <a:pt x="82" y="16"/>
                    <a:pt x="82" y="17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5"/>
                    <a:pt x="74" y="46"/>
                    <a:pt x="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8" name="Freeform 136">
              <a:extLst>
                <a:ext uri="{FF2B5EF4-FFF2-40B4-BE49-F238E27FC236}">
                  <a16:creationId xmlns:a16="http://schemas.microsoft.com/office/drawing/2014/main" id="{37A10B65-2E92-A0D3-2B72-DDC5D9BA3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6" y="942"/>
              <a:ext cx="80" cy="79"/>
            </a:xfrm>
            <a:custGeom>
              <a:avLst/>
              <a:gdLst>
                <a:gd name="T0" fmla="*/ 0 w 65"/>
                <a:gd name="T1" fmla="*/ 32 h 64"/>
                <a:gd name="T2" fmla="*/ 65 w 65"/>
                <a:gd name="T3" fmla="*/ 32 h 64"/>
                <a:gd name="T4" fmla="*/ 51 w 65"/>
                <a:gd name="T5" fmla="*/ 42 h 64"/>
                <a:gd name="T6" fmla="*/ 60 w 65"/>
                <a:gd name="T7" fmla="*/ 34 h 64"/>
                <a:gd name="T8" fmla="*/ 51 w 65"/>
                <a:gd name="T9" fmla="*/ 42 h 64"/>
                <a:gd name="T10" fmla="*/ 13 w 65"/>
                <a:gd name="T11" fmla="*/ 29 h 64"/>
                <a:gd name="T12" fmla="*/ 7 w 65"/>
                <a:gd name="T13" fmla="*/ 21 h 64"/>
                <a:gd name="T14" fmla="*/ 46 w 65"/>
                <a:gd name="T15" fmla="*/ 21 h 64"/>
                <a:gd name="T16" fmla="*/ 35 w 65"/>
                <a:gd name="T17" fmla="*/ 29 h 64"/>
                <a:gd name="T18" fmla="*/ 46 w 65"/>
                <a:gd name="T19" fmla="*/ 21 h 64"/>
                <a:gd name="T20" fmla="*/ 35 w 65"/>
                <a:gd name="T21" fmla="*/ 4 h 64"/>
                <a:gd name="T22" fmla="*/ 42 w 65"/>
                <a:gd name="T23" fmla="*/ 11 h 64"/>
                <a:gd name="T24" fmla="*/ 35 w 65"/>
                <a:gd name="T25" fmla="*/ 17 h 64"/>
                <a:gd name="T26" fmla="*/ 27 w 65"/>
                <a:gd name="T27" fmla="*/ 6 h 64"/>
                <a:gd name="T28" fmla="*/ 30 w 65"/>
                <a:gd name="T29" fmla="*/ 17 h 64"/>
                <a:gd name="T30" fmla="*/ 23 w 65"/>
                <a:gd name="T31" fmla="*/ 11 h 64"/>
                <a:gd name="T32" fmla="*/ 30 w 65"/>
                <a:gd name="T33" fmla="*/ 29 h 64"/>
                <a:gd name="T34" fmla="*/ 19 w 65"/>
                <a:gd name="T35" fmla="*/ 21 h 64"/>
                <a:gd name="T36" fmla="*/ 7 w 65"/>
                <a:gd name="T37" fmla="*/ 42 h 64"/>
                <a:gd name="T38" fmla="*/ 13 w 65"/>
                <a:gd name="T39" fmla="*/ 34 h 64"/>
                <a:gd name="T40" fmla="*/ 7 w 65"/>
                <a:gd name="T41" fmla="*/ 42 h 64"/>
                <a:gd name="T42" fmla="*/ 30 w 65"/>
                <a:gd name="T43" fmla="*/ 34 h 64"/>
                <a:gd name="T44" fmla="*/ 19 w 65"/>
                <a:gd name="T45" fmla="*/ 42 h 64"/>
                <a:gd name="T46" fmla="*/ 30 w 65"/>
                <a:gd name="T47" fmla="*/ 47 h 64"/>
                <a:gd name="T48" fmla="*/ 27 w 65"/>
                <a:gd name="T49" fmla="*/ 58 h 64"/>
                <a:gd name="T50" fmla="*/ 20 w 65"/>
                <a:gd name="T51" fmla="*/ 47 h 64"/>
                <a:gd name="T52" fmla="*/ 42 w 65"/>
                <a:gd name="T53" fmla="*/ 52 h 64"/>
                <a:gd name="T54" fmla="*/ 35 w 65"/>
                <a:gd name="T55" fmla="*/ 59 h 64"/>
                <a:gd name="T56" fmla="*/ 45 w 65"/>
                <a:gd name="T57" fmla="*/ 47 h 64"/>
                <a:gd name="T58" fmla="*/ 35 w 65"/>
                <a:gd name="T59" fmla="*/ 42 h 64"/>
                <a:gd name="T60" fmla="*/ 47 w 65"/>
                <a:gd name="T61" fmla="*/ 34 h 64"/>
                <a:gd name="T62" fmla="*/ 35 w 65"/>
                <a:gd name="T63" fmla="*/ 42 h 64"/>
                <a:gd name="T64" fmla="*/ 51 w 65"/>
                <a:gd name="T65" fmla="*/ 21 h 64"/>
                <a:gd name="T66" fmla="*/ 60 w 65"/>
                <a:gd name="T67" fmla="*/ 29 h 64"/>
                <a:gd name="T68" fmla="*/ 56 w 65"/>
                <a:gd name="T69" fmla="*/ 17 h 64"/>
                <a:gd name="T70" fmla="*/ 44 w 65"/>
                <a:gd name="T71" fmla="*/ 6 h 64"/>
                <a:gd name="T72" fmla="*/ 56 w 65"/>
                <a:gd name="T73" fmla="*/ 17 h 64"/>
                <a:gd name="T74" fmla="*/ 20 w 65"/>
                <a:gd name="T75" fmla="*/ 6 h 64"/>
                <a:gd name="T76" fmla="*/ 9 w 65"/>
                <a:gd name="T77" fmla="*/ 17 h 64"/>
                <a:gd name="T78" fmla="*/ 9 w 65"/>
                <a:gd name="T79" fmla="*/ 47 h 64"/>
                <a:gd name="T80" fmla="*/ 20 w 65"/>
                <a:gd name="T81" fmla="*/ 57 h 64"/>
                <a:gd name="T82" fmla="*/ 9 w 65"/>
                <a:gd name="T83" fmla="*/ 47 h 64"/>
                <a:gd name="T84" fmla="*/ 44 w 65"/>
                <a:gd name="T85" fmla="*/ 57 h 64"/>
                <a:gd name="T86" fmla="*/ 56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5" y="49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lose/>
                  <a:moveTo>
                    <a:pt x="51" y="42"/>
                  </a:moveTo>
                  <a:cubicBezTo>
                    <a:pt x="51" y="40"/>
                    <a:pt x="52" y="37"/>
                    <a:pt x="52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9" y="40"/>
                    <a:pt x="58" y="42"/>
                  </a:cubicBezTo>
                  <a:lnTo>
                    <a:pt x="51" y="42"/>
                  </a:lnTo>
                  <a:close/>
                  <a:moveTo>
                    <a:pt x="14" y="21"/>
                  </a:moveTo>
                  <a:cubicBezTo>
                    <a:pt x="14" y="24"/>
                    <a:pt x="13" y="26"/>
                    <a:pt x="13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6"/>
                    <a:pt x="6" y="24"/>
                    <a:pt x="7" y="21"/>
                  </a:cubicBezTo>
                  <a:lnTo>
                    <a:pt x="14" y="21"/>
                  </a:lnTo>
                  <a:close/>
                  <a:moveTo>
                    <a:pt x="46" y="21"/>
                  </a:moveTo>
                  <a:cubicBezTo>
                    <a:pt x="47" y="24"/>
                    <a:pt x="47" y="26"/>
                    <a:pt x="4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46" y="21"/>
                  </a:lnTo>
                  <a:close/>
                  <a:moveTo>
                    <a:pt x="35" y="1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4"/>
                    <a:pt x="37" y="5"/>
                    <a:pt x="38" y="6"/>
                  </a:cubicBezTo>
                  <a:cubicBezTo>
                    <a:pt x="39" y="7"/>
                    <a:pt x="41" y="9"/>
                    <a:pt x="42" y="11"/>
                  </a:cubicBezTo>
                  <a:cubicBezTo>
                    <a:pt x="43" y="13"/>
                    <a:pt x="44" y="15"/>
                    <a:pt x="4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23" y="11"/>
                  </a:moveTo>
                  <a:cubicBezTo>
                    <a:pt x="24" y="9"/>
                    <a:pt x="26" y="7"/>
                    <a:pt x="27" y="6"/>
                  </a:cubicBezTo>
                  <a:cubicBezTo>
                    <a:pt x="28" y="5"/>
                    <a:pt x="29" y="4"/>
                    <a:pt x="30" y="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5"/>
                    <a:pt x="22" y="13"/>
                    <a:pt x="23" y="11"/>
                  </a:cubicBezTo>
                  <a:close/>
                  <a:moveTo>
                    <a:pt x="30" y="21"/>
                  </a:moveTo>
                  <a:cubicBezTo>
                    <a:pt x="30" y="29"/>
                    <a:pt x="30" y="29"/>
                    <a:pt x="3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6"/>
                    <a:pt x="18" y="24"/>
                    <a:pt x="19" y="21"/>
                  </a:cubicBezTo>
                  <a:lnTo>
                    <a:pt x="30" y="21"/>
                  </a:lnTo>
                  <a:close/>
                  <a:moveTo>
                    <a:pt x="7" y="42"/>
                  </a:moveTo>
                  <a:cubicBezTo>
                    <a:pt x="6" y="40"/>
                    <a:pt x="5" y="37"/>
                    <a:pt x="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7"/>
                    <a:pt x="14" y="40"/>
                    <a:pt x="14" y="42"/>
                  </a:cubicBezTo>
                  <a:lnTo>
                    <a:pt x="7" y="42"/>
                  </a:lnTo>
                  <a:close/>
                  <a:moveTo>
                    <a:pt x="18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0"/>
                    <a:pt x="18" y="37"/>
                    <a:pt x="18" y="34"/>
                  </a:cubicBezTo>
                  <a:close/>
                  <a:moveTo>
                    <a:pt x="30" y="47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8" y="58"/>
                    <a:pt x="27" y="58"/>
                  </a:cubicBezTo>
                  <a:cubicBezTo>
                    <a:pt x="26" y="56"/>
                    <a:pt x="24" y="54"/>
                    <a:pt x="23" y="52"/>
                  </a:cubicBezTo>
                  <a:cubicBezTo>
                    <a:pt x="22" y="50"/>
                    <a:pt x="21" y="49"/>
                    <a:pt x="2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42" y="52"/>
                  </a:moveTo>
                  <a:cubicBezTo>
                    <a:pt x="41" y="54"/>
                    <a:pt x="39" y="56"/>
                    <a:pt x="38" y="58"/>
                  </a:cubicBezTo>
                  <a:cubicBezTo>
                    <a:pt x="37" y="58"/>
                    <a:pt x="36" y="59"/>
                    <a:pt x="35" y="5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9"/>
                    <a:pt x="43" y="50"/>
                    <a:pt x="42" y="52"/>
                  </a:cubicBezTo>
                  <a:close/>
                  <a:moveTo>
                    <a:pt x="35" y="42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7"/>
                    <a:pt x="47" y="40"/>
                    <a:pt x="46" y="42"/>
                  </a:cubicBezTo>
                  <a:lnTo>
                    <a:pt x="35" y="42"/>
                  </a:lnTo>
                  <a:close/>
                  <a:moveTo>
                    <a:pt x="52" y="29"/>
                  </a:moveTo>
                  <a:cubicBezTo>
                    <a:pt x="52" y="26"/>
                    <a:pt x="51" y="24"/>
                    <a:pt x="51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4"/>
                    <a:pt x="60" y="26"/>
                    <a:pt x="60" y="29"/>
                  </a:cubicBezTo>
                  <a:lnTo>
                    <a:pt x="52" y="29"/>
                  </a:lnTo>
                  <a:close/>
                  <a:moveTo>
                    <a:pt x="56" y="17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3"/>
                    <a:pt x="47" y="9"/>
                    <a:pt x="44" y="6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4" y="13"/>
                    <a:pt x="55" y="15"/>
                    <a:pt x="56" y="17"/>
                  </a:cubicBezTo>
                  <a:close/>
                  <a:moveTo>
                    <a:pt x="13" y="12"/>
                  </a:moveTo>
                  <a:cubicBezTo>
                    <a:pt x="15" y="10"/>
                    <a:pt x="18" y="8"/>
                    <a:pt x="20" y="6"/>
                  </a:cubicBezTo>
                  <a:cubicBezTo>
                    <a:pt x="18" y="9"/>
                    <a:pt x="17" y="13"/>
                    <a:pt x="1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1" y="13"/>
                    <a:pt x="13" y="12"/>
                  </a:cubicBezTo>
                  <a:close/>
                  <a:moveTo>
                    <a:pt x="9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7" y="50"/>
                    <a:pt x="18" y="54"/>
                    <a:pt x="20" y="57"/>
                  </a:cubicBezTo>
                  <a:cubicBezTo>
                    <a:pt x="18" y="55"/>
                    <a:pt x="15" y="54"/>
                    <a:pt x="13" y="51"/>
                  </a:cubicBezTo>
                  <a:cubicBezTo>
                    <a:pt x="11" y="50"/>
                    <a:pt x="10" y="48"/>
                    <a:pt x="9" y="47"/>
                  </a:cubicBezTo>
                  <a:close/>
                  <a:moveTo>
                    <a:pt x="52" y="51"/>
                  </a:moveTo>
                  <a:cubicBezTo>
                    <a:pt x="50" y="54"/>
                    <a:pt x="47" y="55"/>
                    <a:pt x="44" y="57"/>
                  </a:cubicBezTo>
                  <a:cubicBezTo>
                    <a:pt x="47" y="54"/>
                    <a:pt x="48" y="50"/>
                    <a:pt x="50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8"/>
                    <a:pt x="54" y="50"/>
                    <a:pt x="52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9" name="Freeform 137">
              <a:extLst>
                <a:ext uri="{FF2B5EF4-FFF2-40B4-BE49-F238E27FC236}">
                  <a16:creationId xmlns:a16="http://schemas.microsoft.com/office/drawing/2014/main" id="{43E6CF3E-F6CA-8A02-1AA0-3CF477A820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11" y="1498"/>
              <a:ext cx="81" cy="66"/>
            </a:xfrm>
            <a:custGeom>
              <a:avLst/>
              <a:gdLst>
                <a:gd name="T0" fmla="*/ 66 w 66"/>
                <a:gd name="T1" fmla="*/ 29 h 54"/>
                <a:gd name="T2" fmla="*/ 58 w 66"/>
                <a:gd name="T3" fmla="*/ 12 h 54"/>
                <a:gd name="T4" fmla="*/ 46 w 66"/>
                <a:gd name="T5" fmla="*/ 12 h 54"/>
                <a:gd name="T6" fmla="*/ 46 w 66"/>
                <a:gd name="T7" fmla="*/ 4 h 54"/>
                <a:gd name="T8" fmla="*/ 42 w 66"/>
                <a:gd name="T9" fmla="*/ 0 h 54"/>
                <a:gd name="T10" fmla="*/ 4 w 66"/>
                <a:gd name="T11" fmla="*/ 0 h 54"/>
                <a:gd name="T12" fmla="*/ 0 w 66"/>
                <a:gd name="T13" fmla="*/ 4 h 54"/>
                <a:gd name="T14" fmla="*/ 0 w 66"/>
                <a:gd name="T15" fmla="*/ 37 h 54"/>
                <a:gd name="T16" fmla="*/ 4 w 66"/>
                <a:gd name="T17" fmla="*/ 41 h 54"/>
                <a:gd name="T18" fmla="*/ 10 w 66"/>
                <a:gd name="T19" fmla="*/ 41 h 54"/>
                <a:gd name="T20" fmla="*/ 9 w 66"/>
                <a:gd name="T21" fmla="*/ 45 h 54"/>
                <a:gd name="T22" fmla="*/ 17 w 66"/>
                <a:gd name="T23" fmla="*/ 54 h 54"/>
                <a:gd name="T24" fmla="*/ 25 w 66"/>
                <a:gd name="T25" fmla="*/ 45 h 54"/>
                <a:gd name="T26" fmla="*/ 24 w 66"/>
                <a:gd name="T27" fmla="*/ 41 h 54"/>
                <a:gd name="T28" fmla="*/ 47 w 66"/>
                <a:gd name="T29" fmla="*/ 41 h 54"/>
                <a:gd name="T30" fmla="*/ 46 w 66"/>
                <a:gd name="T31" fmla="*/ 45 h 54"/>
                <a:gd name="T32" fmla="*/ 54 w 66"/>
                <a:gd name="T33" fmla="*/ 54 h 54"/>
                <a:gd name="T34" fmla="*/ 62 w 66"/>
                <a:gd name="T35" fmla="*/ 45 h 54"/>
                <a:gd name="T36" fmla="*/ 61 w 66"/>
                <a:gd name="T37" fmla="*/ 41 h 54"/>
                <a:gd name="T38" fmla="*/ 66 w 66"/>
                <a:gd name="T39" fmla="*/ 41 h 54"/>
                <a:gd name="T40" fmla="*/ 66 w 66"/>
                <a:gd name="T41" fmla="*/ 29 h 54"/>
                <a:gd name="T42" fmla="*/ 46 w 66"/>
                <a:gd name="T43" fmla="*/ 29 h 54"/>
                <a:gd name="T44" fmla="*/ 46 w 66"/>
                <a:gd name="T45" fmla="*/ 19 h 54"/>
                <a:gd name="T46" fmla="*/ 54 w 66"/>
                <a:gd name="T47" fmla="*/ 19 h 54"/>
                <a:gd name="T48" fmla="*/ 59 w 66"/>
                <a:gd name="T49" fmla="*/ 29 h 54"/>
                <a:gd name="T50" fmla="*/ 46 w 66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4">
                  <a:moveTo>
                    <a:pt x="66" y="29"/>
                  </a:moveTo>
                  <a:cubicBezTo>
                    <a:pt x="58" y="12"/>
                    <a:pt x="58" y="12"/>
                    <a:pt x="5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2"/>
                    <a:pt x="44" y="0"/>
                    <a:pt x="4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3"/>
                    <a:pt x="9" y="44"/>
                    <a:pt x="9" y="45"/>
                  </a:cubicBezTo>
                  <a:cubicBezTo>
                    <a:pt x="9" y="50"/>
                    <a:pt x="12" y="54"/>
                    <a:pt x="17" y="54"/>
                  </a:cubicBezTo>
                  <a:cubicBezTo>
                    <a:pt x="21" y="54"/>
                    <a:pt x="25" y="50"/>
                    <a:pt x="25" y="45"/>
                  </a:cubicBezTo>
                  <a:cubicBezTo>
                    <a:pt x="25" y="44"/>
                    <a:pt x="25" y="43"/>
                    <a:pt x="24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3"/>
                    <a:pt x="46" y="44"/>
                    <a:pt x="46" y="45"/>
                  </a:cubicBezTo>
                  <a:cubicBezTo>
                    <a:pt x="46" y="50"/>
                    <a:pt x="49" y="54"/>
                    <a:pt x="54" y="54"/>
                  </a:cubicBezTo>
                  <a:cubicBezTo>
                    <a:pt x="59" y="54"/>
                    <a:pt x="62" y="50"/>
                    <a:pt x="62" y="45"/>
                  </a:cubicBezTo>
                  <a:cubicBezTo>
                    <a:pt x="62" y="44"/>
                    <a:pt x="62" y="43"/>
                    <a:pt x="61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29"/>
                  </a:lnTo>
                  <a:close/>
                  <a:moveTo>
                    <a:pt x="46" y="2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9" y="29"/>
                    <a:pt x="59" y="29"/>
                    <a:pt x="59" y="29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0" name="Freeform 138">
              <a:extLst>
                <a:ext uri="{FF2B5EF4-FFF2-40B4-BE49-F238E27FC236}">
                  <a16:creationId xmlns:a16="http://schemas.microsoft.com/office/drawing/2014/main" id="{62000E19-25C1-77AC-3E82-541B03732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5" y="2003"/>
              <a:ext cx="88" cy="88"/>
            </a:xfrm>
            <a:custGeom>
              <a:avLst/>
              <a:gdLst>
                <a:gd name="T0" fmla="*/ 36 w 72"/>
                <a:gd name="T1" fmla="*/ 0 h 72"/>
                <a:gd name="T2" fmla="*/ 0 w 72"/>
                <a:gd name="T3" fmla="*/ 36 h 72"/>
                <a:gd name="T4" fmla="*/ 36 w 72"/>
                <a:gd name="T5" fmla="*/ 72 h 72"/>
                <a:gd name="T6" fmla="*/ 72 w 72"/>
                <a:gd name="T7" fmla="*/ 36 h 72"/>
                <a:gd name="T8" fmla="*/ 36 w 72"/>
                <a:gd name="T9" fmla="*/ 0 h 72"/>
                <a:gd name="T10" fmla="*/ 57 w 72"/>
                <a:gd name="T11" fmla="*/ 31 h 72"/>
                <a:gd name="T12" fmla="*/ 38 w 72"/>
                <a:gd name="T13" fmla="*/ 59 h 72"/>
                <a:gd name="T14" fmla="*/ 29 w 72"/>
                <a:gd name="T15" fmla="*/ 55 h 72"/>
                <a:gd name="T16" fmla="*/ 21 w 72"/>
                <a:gd name="T17" fmla="*/ 33 h 72"/>
                <a:gd name="T18" fmla="*/ 16 w 72"/>
                <a:gd name="T19" fmla="*/ 35 h 72"/>
                <a:gd name="T20" fmla="*/ 15 w 72"/>
                <a:gd name="T21" fmla="*/ 32 h 72"/>
                <a:gd name="T22" fmla="*/ 28 w 72"/>
                <a:gd name="T23" fmla="*/ 23 h 72"/>
                <a:gd name="T24" fmla="*/ 35 w 72"/>
                <a:gd name="T25" fmla="*/ 37 h 72"/>
                <a:gd name="T26" fmla="*/ 38 w 72"/>
                <a:gd name="T27" fmla="*/ 46 h 72"/>
                <a:gd name="T28" fmla="*/ 44 w 72"/>
                <a:gd name="T29" fmla="*/ 38 h 72"/>
                <a:gd name="T30" fmla="*/ 39 w 72"/>
                <a:gd name="T31" fmla="*/ 32 h 72"/>
                <a:gd name="T32" fmla="*/ 57 w 72"/>
                <a:gd name="T33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  <a:moveTo>
                    <a:pt x="57" y="31"/>
                  </a:moveTo>
                  <a:cubicBezTo>
                    <a:pt x="55" y="45"/>
                    <a:pt x="42" y="56"/>
                    <a:pt x="38" y="59"/>
                  </a:cubicBezTo>
                  <a:cubicBezTo>
                    <a:pt x="34" y="61"/>
                    <a:pt x="30" y="57"/>
                    <a:pt x="29" y="55"/>
                  </a:cubicBezTo>
                  <a:cubicBezTo>
                    <a:pt x="27" y="52"/>
                    <a:pt x="22" y="35"/>
                    <a:pt x="21" y="33"/>
                  </a:cubicBezTo>
                  <a:cubicBezTo>
                    <a:pt x="20" y="32"/>
                    <a:pt x="16" y="35"/>
                    <a:pt x="16" y="35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22" y="24"/>
                    <a:pt x="28" y="23"/>
                  </a:cubicBezTo>
                  <a:cubicBezTo>
                    <a:pt x="33" y="21"/>
                    <a:pt x="33" y="32"/>
                    <a:pt x="35" y="37"/>
                  </a:cubicBezTo>
                  <a:cubicBezTo>
                    <a:pt x="36" y="43"/>
                    <a:pt x="37" y="46"/>
                    <a:pt x="38" y="46"/>
                  </a:cubicBezTo>
                  <a:cubicBezTo>
                    <a:pt x="39" y="46"/>
                    <a:pt x="42" y="43"/>
                    <a:pt x="44" y="38"/>
                  </a:cubicBezTo>
                  <a:cubicBezTo>
                    <a:pt x="47" y="33"/>
                    <a:pt x="44" y="29"/>
                    <a:pt x="39" y="32"/>
                  </a:cubicBezTo>
                  <a:cubicBezTo>
                    <a:pt x="41" y="20"/>
                    <a:pt x="60" y="18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1" name="Freeform 139">
              <a:extLst>
                <a:ext uri="{FF2B5EF4-FFF2-40B4-BE49-F238E27FC236}">
                  <a16:creationId xmlns:a16="http://schemas.microsoft.com/office/drawing/2014/main" id="{F77BFF76-6F64-2C8F-26C2-F3A5DE7B7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0" y="2725"/>
              <a:ext cx="58" cy="58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5 w 47"/>
                <a:gd name="T11" fmla="*/ 24 h 47"/>
                <a:gd name="T12" fmla="*/ 23 w 47"/>
                <a:gd name="T13" fmla="*/ 6 h 47"/>
                <a:gd name="T14" fmla="*/ 23 w 47"/>
                <a:gd name="T15" fmla="*/ 41 h 47"/>
                <a:gd name="T16" fmla="*/ 5 w 47"/>
                <a:gd name="T1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5" y="24"/>
                  </a:moveTo>
                  <a:cubicBezTo>
                    <a:pt x="5" y="14"/>
                    <a:pt x="13" y="6"/>
                    <a:pt x="23" y="6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13" y="41"/>
                    <a:pt x="5" y="33"/>
                    <a:pt x="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2" name="Freeform 140">
              <a:extLst>
                <a:ext uri="{FF2B5EF4-FFF2-40B4-BE49-F238E27FC236}">
                  <a16:creationId xmlns:a16="http://schemas.microsoft.com/office/drawing/2014/main" id="{F589DEB6-584C-5DE8-339F-8D53402F35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2" y="2423"/>
              <a:ext cx="82" cy="76"/>
            </a:xfrm>
            <a:custGeom>
              <a:avLst/>
              <a:gdLst>
                <a:gd name="T0" fmla="*/ 34 w 67"/>
                <a:gd name="T1" fmla="*/ 8 h 62"/>
                <a:gd name="T2" fmla="*/ 23 w 67"/>
                <a:gd name="T3" fmla="*/ 10 h 62"/>
                <a:gd name="T4" fmla="*/ 15 w 67"/>
                <a:gd name="T5" fmla="*/ 14 h 62"/>
                <a:gd name="T6" fmla="*/ 8 w 67"/>
                <a:gd name="T7" fmla="*/ 27 h 62"/>
                <a:gd name="T8" fmla="*/ 11 w 67"/>
                <a:gd name="T9" fmla="*/ 34 h 62"/>
                <a:gd name="T10" fmla="*/ 17 w 67"/>
                <a:gd name="T11" fmla="*/ 41 h 62"/>
                <a:gd name="T12" fmla="*/ 21 w 67"/>
                <a:gd name="T13" fmla="*/ 47 h 62"/>
                <a:gd name="T14" fmla="*/ 21 w 67"/>
                <a:gd name="T15" fmla="*/ 49 h 62"/>
                <a:gd name="T16" fmla="*/ 22 w 67"/>
                <a:gd name="T17" fmla="*/ 48 h 62"/>
                <a:gd name="T18" fmla="*/ 28 w 67"/>
                <a:gd name="T19" fmla="*/ 45 h 62"/>
                <a:gd name="T20" fmla="*/ 29 w 67"/>
                <a:gd name="T21" fmla="*/ 45 h 62"/>
                <a:gd name="T22" fmla="*/ 34 w 67"/>
                <a:gd name="T23" fmla="*/ 46 h 62"/>
                <a:gd name="T24" fmla="*/ 44 w 67"/>
                <a:gd name="T25" fmla="*/ 44 h 62"/>
                <a:gd name="T26" fmla="*/ 52 w 67"/>
                <a:gd name="T27" fmla="*/ 40 h 62"/>
                <a:gd name="T28" fmla="*/ 59 w 67"/>
                <a:gd name="T29" fmla="*/ 27 h 62"/>
                <a:gd name="T30" fmla="*/ 52 w 67"/>
                <a:gd name="T31" fmla="*/ 14 h 62"/>
                <a:gd name="T32" fmla="*/ 44 w 67"/>
                <a:gd name="T33" fmla="*/ 10 h 62"/>
                <a:gd name="T34" fmla="*/ 34 w 67"/>
                <a:gd name="T35" fmla="*/ 8 h 62"/>
                <a:gd name="T36" fmla="*/ 34 w 67"/>
                <a:gd name="T37" fmla="*/ 0 h 62"/>
                <a:gd name="T38" fmla="*/ 34 w 67"/>
                <a:gd name="T39" fmla="*/ 0 h 62"/>
                <a:gd name="T40" fmla="*/ 67 w 67"/>
                <a:gd name="T41" fmla="*/ 27 h 62"/>
                <a:gd name="T42" fmla="*/ 34 w 67"/>
                <a:gd name="T43" fmla="*/ 54 h 62"/>
                <a:gd name="T44" fmla="*/ 28 w 67"/>
                <a:gd name="T45" fmla="*/ 54 h 62"/>
                <a:gd name="T46" fmla="*/ 4 w 67"/>
                <a:gd name="T47" fmla="*/ 62 h 62"/>
                <a:gd name="T48" fmla="*/ 4 w 67"/>
                <a:gd name="T49" fmla="*/ 61 h 62"/>
                <a:gd name="T50" fmla="*/ 13 w 67"/>
                <a:gd name="T51" fmla="*/ 50 h 62"/>
                <a:gd name="T52" fmla="*/ 12 w 67"/>
                <a:gd name="T53" fmla="*/ 48 h 62"/>
                <a:gd name="T54" fmla="*/ 0 w 67"/>
                <a:gd name="T55" fmla="*/ 27 h 62"/>
                <a:gd name="T56" fmla="*/ 34 w 67"/>
                <a:gd name="T5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62">
                  <a:moveTo>
                    <a:pt x="34" y="8"/>
                  </a:moveTo>
                  <a:cubicBezTo>
                    <a:pt x="30" y="8"/>
                    <a:pt x="26" y="9"/>
                    <a:pt x="23" y="10"/>
                  </a:cubicBezTo>
                  <a:cubicBezTo>
                    <a:pt x="20" y="11"/>
                    <a:pt x="17" y="12"/>
                    <a:pt x="15" y="14"/>
                  </a:cubicBezTo>
                  <a:cubicBezTo>
                    <a:pt x="11" y="18"/>
                    <a:pt x="8" y="22"/>
                    <a:pt x="8" y="27"/>
                  </a:cubicBezTo>
                  <a:cubicBezTo>
                    <a:pt x="8" y="29"/>
                    <a:pt x="9" y="32"/>
                    <a:pt x="11" y="34"/>
                  </a:cubicBezTo>
                  <a:cubicBezTo>
                    <a:pt x="12" y="37"/>
                    <a:pt x="14" y="39"/>
                    <a:pt x="17" y="41"/>
                  </a:cubicBezTo>
                  <a:cubicBezTo>
                    <a:pt x="19" y="42"/>
                    <a:pt x="20" y="44"/>
                    <a:pt x="21" y="47"/>
                  </a:cubicBezTo>
                  <a:cubicBezTo>
                    <a:pt x="21" y="47"/>
                    <a:pt x="21" y="48"/>
                    <a:pt x="21" y="49"/>
                  </a:cubicBezTo>
                  <a:cubicBezTo>
                    <a:pt x="21" y="49"/>
                    <a:pt x="22" y="48"/>
                    <a:pt x="22" y="48"/>
                  </a:cubicBezTo>
                  <a:cubicBezTo>
                    <a:pt x="24" y="46"/>
                    <a:pt x="26" y="45"/>
                    <a:pt x="28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1" y="46"/>
                    <a:pt x="32" y="46"/>
                    <a:pt x="34" y="46"/>
                  </a:cubicBezTo>
                  <a:cubicBezTo>
                    <a:pt x="37" y="46"/>
                    <a:pt x="41" y="45"/>
                    <a:pt x="44" y="44"/>
                  </a:cubicBezTo>
                  <a:cubicBezTo>
                    <a:pt x="47" y="43"/>
                    <a:pt x="50" y="41"/>
                    <a:pt x="52" y="40"/>
                  </a:cubicBezTo>
                  <a:cubicBezTo>
                    <a:pt x="56" y="36"/>
                    <a:pt x="59" y="32"/>
                    <a:pt x="59" y="27"/>
                  </a:cubicBezTo>
                  <a:cubicBezTo>
                    <a:pt x="59" y="22"/>
                    <a:pt x="56" y="18"/>
                    <a:pt x="52" y="14"/>
                  </a:cubicBezTo>
                  <a:cubicBezTo>
                    <a:pt x="50" y="12"/>
                    <a:pt x="47" y="11"/>
                    <a:pt x="44" y="10"/>
                  </a:cubicBezTo>
                  <a:cubicBezTo>
                    <a:pt x="41" y="9"/>
                    <a:pt x="37" y="8"/>
                    <a:pt x="34" y="8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52" y="0"/>
                    <a:pt x="67" y="12"/>
                    <a:pt x="67" y="27"/>
                  </a:cubicBezTo>
                  <a:cubicBezTo>
                    <a:pt x="67" y="42"/>
                    <a:pt x="52" y="54"/>
                    <a:pt x="34" y="54"/>
                  </a:cubicBezTo>
                  <a:cubicBezTo>
                    <a:pt x="32" y="54"/>
                    <a:pt x="30" y="54"/>
                    <a:pt x="28" y="54"/>
                  </a:cubicBezTo>
                  <a:cubicBezTo>
                    <a:pt x="21" y="61"/>
                    <a:pt x="13" y="62"/>
                    <a:pt x="4" y="62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9" y="58"/>
                    <a:pt x="13" y="54"/>
                    <a:pt x="13" y="50"/>
                  </a:cubicBezTo>
                  <a:cubicBezTo>
                    <a:pt x="13" y="49"/>
                    <a:pt x="13" y="49"/>
                    <a:pt x="12" y="48"/>
                  </a:cubicBezTo>
                  <a:cubicBezTo>
                    <a:pt x="5" y="43"/>
                    <a:pt x="0" y="35"/>
                    <a:pt x="0" y="27"/>
                  </a:cubicBezTo>
                  <a:cubicBezTo>
                    <a:pt x="0" y="12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3" name="Freeform 141">
              <a:extLst>
                <a:ext uri="{FF2B5EF4-FFF2-40B4-BE49-F238E27FC236}">
                  <a16:creationId xmlns:a16="http://schemas.microsoft.com/office/drawing/2014/main" id="{8C81AF56-1B6C-0B33-A073-A9F327DCF6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4" y="1730"/>
              <a:ext cx="80" cy="79"/>
            </a:xfrm>
            <a:custGeom>
              <a:avLst/>
              <a:gdLst>
                <a:gd name="T0" fmla="*/ 62 w 65"/>
                <a:gd name="T1" fmla="*/ 36 h 64"/>
                <a:gd name="T2" fmla="*/ 62 w 65"/>
                <a:gd name="T3" fmla="*/ 32 h 64"/>
                <a:gd name="T4" fmla="*/ 33 w 65"/>
                <a:gd name="T5" fmla="*/ 2 h 64"/>
                <a:gd name="T6" fmla="*/ 28 w 65"/>
                <a:gd name="T7" fmla="*/ 3 h 64"/>
                <a:gd name="T8" fmla="*/ 18 w 65"/>
                <a:gd name="T9" fmla="*/ 0 h 64"/>
                <a:gd name="T10" fmla="*/ 0 w 65"/>
                <a:gd name="T11" fmla="*/ 18 h 64"/>
                <a:gd name="T12" fmla="*/ 3 w 65"/>
                <a:gd name="T13" fmla="*/ 27 h 64"/>
                <a:gd name="T14" fmla="*/ 3 w 65"/>
                <a:gd name="T15" fmla="*/ 32 h 64"/>
                <a:gd name="T16" fmla="*/ 33 w 65"/>
                <a:gd name="T17" fmla="*/ 62 h 64"/>
                <a:gd name="T18" fmla="*/ 38 w 65"/>
                <a:gd name="T19" fmla="*/ 61 h 64"/>
                <a:gd name="T20" fmla="*/ 47 w 65"/>
                <a:gd name="T21" fmla="*/ 64 h 64"/>
                <a:gd name="T22" fmla="*/ 65 w 65"/>
                <a:gd name="T23" fmla="*/ 46 h 64"/>
                <a:gd name="T24" fmla="*/ 62 w 65"/>
                <a:gd name="T25" fmla="*/ 36 h 64"/>
                <a:gd name="T26" fmla="*/ 35 w 65"/>
                <a:gd name="T27" fmla="*/ 54 h 64"/>
                <a:gd name="T28" fmla="*/ 17 w 65"/>
                <a:gd name="T29" fmla="*/ 49 h 64"/>
                <a:gd name="T30" fmla="*/ 18 w 65"/>
                <a:gd name="T31" fmla="*/ 39 h 64"/>
                <a:gd name="T32" fmla="*/ 26 w 65"/>
                <a:gd name="T33" fmla="*/ 45 h 64"/>
                <a:gd name="T34" fmla="*/ 40 w 65"/>
                <a:gd name="T35" fmla="*/ 44 h 64"/>
                <a:gd name="T36" fmla="*/ 32 w 65"/>
                <a:gd name="T37" fmla="*/ 36 h 64"/>
                <a:gd name="T38" fmla="*/ 15 w 65"/>
                <a:gd name="T39" fmla="*/ 23 h 64"/>
                <a:gd name="T40" fmla="*/ 28 w 65"/>
                <a:gd name="T41" fmla="*/ 10 h 64"/>
                <a:gd name="T42" fmla="*/ 46 w 65"/>
                <a:gd name="T43" fmla="*/ 15 h 64"/>
                <a:gd name="T44" fmla="*/ 45 w 65"/>
                <a:gd name="T45" fmla="*/ 24 h 64"/>
                <a:gd name="T46" fmla="*/ 32 w 65"/>
                <a:gd name="T47" fmla="*/ 17 h 64"/>
                <a:gd name="T48" fmla="*/ 29 w 65"/>
                <a:gd name="T49" fmla="*/ 26 h 64"/>
                <a:gd name="T50" fmla="*/ 50 w 65"/>
                <a:gd name="T51" fmla="*/ 37 h 64"/>
                <a:gd name="T52" fmla="*/ 35 w 65"/>
                <a:gd name="T53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64">
                  <a:moveTo>
                    <a:pt x="62" y="36"/>
                  </a:moveTo>
                  <a:cubicBezTo>
                    <a:pt x="62" y="35"/>
                    <a:pt x="62" y="34"/>
                    <a:pt x="62" y="32"/>
                  </a:cubicBezTo>
                  <a:cubicBezTo>
                    <a:pt x="62" y="16"/>
                    <a:pt x="49" y="2"/>
                    <a:pt x="33" y="2"/>
                  </a:cubicBezTo>
                  <a:cubicBezTo>
                    <a:pt x="31" y="2"/>
                    <a:pt x="29" y="3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1"/>
                    <a:pt x="1" y="25"/>
                    <a:pt x="3" y="27"/>
                  </a:cubicBezTo>
                  <a:cubicBezTo>
                    <a:pt x="3" y="29"/>
                    <a:pt x="3" y="31"/>
                    <a:pt x="3" y="32"/>
                  </a:cubicBezTo>
                  <a:cubicBezTo>
                    <a:pt x="3" y="49"/>
                    <a:pt x="16" y="62"/>
                    <a:pt x="33" y="62"/>
                  </a:cubicBezTo>
                  <a:cubicBezTo>
                    <a:pt x="34" y="62"/>
                    <a:pt x="36" y="62"/>
                    <a:pt x="38" y="61"/>
                  </a:cubicBezTo>
                  <a:cubicBezTo>
                    <a:pt x="41" y="63"/>
                    <a:pt x="44" y="64"/>
                    <a:pt x="47" y="64"/>
                  </a:cubicBezTo>
                  <a:cubicBezTo>
                    <a:pt x="57" y="64"/>
                    <a:pt x="65" y="56"/>
                    <a:pt x="65" y="46"/>
                  </a:cubicBezTo>
                  <a:cubicBezTo>
                    <a:pt x="65" y="43"/>
                    <a:pt x="64" y="39"/>
                    <a:pt x="62" y="36"/>
                  </a:cubicBezTo>
                  <a:close/>
                  <a:moveTo>
                    <a:pt x="35" y="54"/>
                  </a:moveTo>
                  <a:cubicBezTo>
                    <a:pt x="26" y="55"/>
                    <a:pt x="21" y="52"/>
                    <a:pt x="17" y="49"/>
                  </a:cubicBezTo>
                  <a:cubicBezTo>
                    <a:pt x="13" y="44"/>
                    <a:pt x="15" y="40"/>
                    <a:pt x="18" y="39"/>
                  </a:cubicBezTo>
                  <a:cubicBezTo>
                    <a:pt x="22" y="39"/>
                    <a:pt x="24" y="43"/>
                    <a:pt x="26" y="45"/>
                  </a:cubicBezTo>
                  <a:cubicBezTo>
                    <a:pt x="28" y="46"/>
                    <a:pt x="36" y="49"/>
                    <a:pt x="40" y="44"/>
                  </a:cubicBezTo>
                  <a:cubicBezTo>
                    <a:pt x="44" y="39"/>
                    <a:pt x="37" y="37"/>
                    <a:pt x="32" y="36"/>
                  </a:cubicBezTo>
                  <a:cubicBezTo>
                    <a:pt x="24" y="35"/>
                    <a:pt x="14" y="31"/>
                    <a:pt x="15" y="23"/>
                  </a:cubicBezTo>
                  <a:cubicBezTo>
                    <a:pt x="16" y="15"/>
                    <a:pt x="22" y="11"/>
                    <a:pt x="28" y="10"/>
                  </a:cubicBezTo>
                  <a:cubicBezTo>
                    <a:pt x="37" y="9"/>
                    <a:pt x="42" y="11"/>
                    <a:pt x="46" y="15"/>
                  </a:cubicBezTo>
                  <a:cubicBezTo>
                    <a:pt x="51" y="19"/>
                    <a:pt x="48" y="24"/>
                    <a:pt x="45" y="24"/>
                  </a:cubicBezTo>
                  <a:cubicBezTo>
                    <a:pt x="42" y="24"/>
                    <a:pt x="39" y="17"/>
                    <a:pt x="32" y="17"/>
                  </a:cubicBezTo>
                  <a:cubicBezTo>
                    <a:pt x="25" y="17"/>
                    <a:pt x="20" y="24"/>
                    <a:pt x="29" y="26"/>
                  </a:cubicBezTo>
                  <a:cubicBezTo>
                    <a:pt x="37" y="29"/>
                    <a:pt x="47" y="29"/>
                    <a:pt x="50" y="37"/>
                  </a:cubicBezTo>
                  <a:cubicBezTo>
                    <a:pt x="53" y="45"/>
                    <a:pt x="45" y="54"/>
                    <a:pt x="3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4" name="Freeform 142">
              <a:extLst>
                <a:ext uri="{FF2B5EF4-FFF2-40B4-BE49-F238E27FC236}">
                  <a16:creationId xmlns:a16="http://schemas.microsoft.com/office/drawing/2014/main" id="{9DB3F71B-EBD7-C3FA-EDFC-F0906E305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2" y="2132"/>
              <a:ext cx="80" cy="81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4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5 h 66"/>
                <a:gd name="T14" fmla="*/ 10 w 65"/>
                <a:gd name="T15" fmla="*/ 66 h 66"/>
                <a:gd name="T16" fmla="*/ 7 w 65"/>
                <a:gd name="T17" fmla="*/ 62 h 66"/>
                <a:gd name="T18" fmla="*/ 24 w 65"/>
                <a:gd name="T19" fmla="*/ 45 h 66"/>
                <a:gd name="T20" fmla="*/ 26 w 65"/>
                <a:gd name="T21" fmla="*/ 45 h 66"/>
                <a:gd name="T22" fmla="*/ 33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1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4"/>
                    <a:pt x="65" y="14"/>
                    <a:pt x="65" y="14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37" y="45"/>
                    <a:pt x="10" y="66"/>
                    <a:pt x="10" y="66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6" y="45"/>
                    <a:pt x="26" y="45"/>
                  </a:cubicBezTo>
                  <a:cubicBezTo>
                    <a:pt x="30" y="45"/>
                    <a:pt x="33" y="43"/>
                    <a:pt x="33" y="39"/>
                  </a:cubicBezTo>
                  <a:cubicBezTo>
                    <a:pt x="33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1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5" name="Freeform 143">
              <a:extLst>
                <a:ext uri="{FF2B5EF4-FFF2-40B4-BE49-F238E27FC236}">
                  <a16:creationId xmlns:a16="http://schemas.microsoft.com/office/drawing/2014/main" id="{44DBD53B-CDFF-9E80-9124-7384F08CFC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23" y="1892"/>
              <a:ext cx="47" cy="63"/>
            </a:xfrm>
            <a:custGeom>
              <a:avLst/>
              <a:gdLst>
                <a:gd name="T0" fmla="*/ 38 w 38"/>
                <a:gd name="T1" fmla="*/ 31 h 51"/>
                <a:gd name="T2" fmla="*/ 38 w 38"/>
                <a:gd name="T3" fmla="*/ 31 h 51"/>
                <a:gd name="T4" fmla="*/ 38 w 38"/>
                <a:gd name="T5" fmla="*/ 31 h 51"/>
                <a:gd name="T6" fmla="*/ 19 w 38"/>
                <a:gd name="T7" fmla="*/ 0 h 51"/>
                <a:gd name="T8" fmla="*/ 0 w 38"/>
                <a:gd name="T9" fmla="*/ 31 h 51"/>
                <a:gd name="T10" fmla="*/ 0 w 38"/>
                <a:gd name="T11" fmla="*/ 31 h 51"/>
                <a:gd name="T12" fmla="*/ 0 w 38"/>
                <a:gd name="T13" fmla="*/ 31 h 51"/>
                <a:gd name="T14" fmla="*/ 0 w 38"/>
                <a:gd name="T15" fmla="*/ 32 h 51"/>
                <a:gd name="T16" fmla="*/ 0 w 38"/>
                <a:gd name="T17" fmla="*/ 32 h 51"/>
                <a:gd name="T18" fmla="*/ 0 w 38"/>
                <a:gd name="T19" fmla="*/ 32 h 51"/>
                <a:gd name="T20" fmla="*/ 19 w 38"/>
                <a:gd name="T21" fmla="*/ 51 h 51"/>
                <a:gd name="T22" fmla="*/ 38 w 38"/>
                <a:gd name="T23" fmla="*/ 32 h 51"/>
                <a:gd name="T24" fmla="*/ 38 w 38"/>
                <a:gd name="T25" fmla="*/ 32 h 51"/>
                <a:gd name="T26" fmla="*/ 38 w 38"/>
                <a:gd name="T27" fmla="*/ 32 h 51"/>
                <a:gd name="T28" fmla="*/ 38 w 38"/>
                <a:gd name="T29" fmla="*/ 31 h 51"/>
                <a:gd name="T30" fmla="*/ 32 w 38"/>
                <a:gd name="T31" fmla="*/ 32 h 51"/>
                <a:gd name="T32" fmla="*/ 32 w 38"/>
                <a:gd name="T33" fmla="*/ 32 h 51"/>
                <a:gd name="T34" fmla="*/ 28 w 38"/>
                <a:gd name="T35" fmla="*/ 41 h 51"/>
                <a:gd name="T36" fmla="*/ 19 w 38"/>
                <a:gd name="T37" fmla="*/ 44 h 51"/>
                <a:gd name="T38" fmla="*/ 17 w 38"/>
                <a:gd name="T39" fmla="*/ 44 h 51"/>
                <a:gd name="T40" fmla="*/ 29 w 38"/>
                <a:gd name="T41" fmla="*/ 24 h 51"/>
                <a:gd name="T42" fmla="*/ 29 w 38"/>
                <a:gd name="T43" fmla="*/ 21 h 51"/>
                <a:gd name="T44" fmla="*/ 32 w 38"/>
                <a:gd name="T45" fmla="*/ 31 h 51"/>
                <a:gd name="T46" fmla="*/ 32 w 38"/>
                <a:gd name="T47" fmla="*/ 31 h 51"/>
                <a:gd name="T48" fmla="*/ 32 w 38"/>
                <a:gd name="T49" fmla="*/ 31 h 51"/>
                <a:gd name="T50" fmla="*/ 32 w 38"/>
                <a:gd name="T51" fmla="*/ 32 h 51"/>
                <a:gd name="T52" fmla="*/ 32 w 38"/>
                <a:gd name="T53" fmla="*/ 32 h 51"/>
                <a:gd name="T54" fmla="*/ 32 w 38"/>
                <a:gd name="T55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51">
                  <a:moveTo>
                    <a:pt x="38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6"/>
                    <a:pt x="19" y="0"/>
                    <a:pt x="19" y="0"/>
                  </a:cubicBezTo>
                  <a:cubicBezTo>
                    <a:pt x="19" y="0"/>
                    <a:pt x="1" y="16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9" y="51"/>
                    <a:pt x="19" y="51"/>
                  </a:cubicBezTo>
                  <a:cubicBezTo>
                    <a:pt x="30" y="51"/>
                    <a:pt x="38" y="4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1"/>
                  </a:cubicBezTo>
                  <a:close/>
                  <a:moveTo>
                    <a:pt x="32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5"/>
                    <a:pt x="30" y="38"/>
                    <a:pt x="28" y="41"/>
                  </a:cubicBezTo>
                  <a:cubicBezTo>
                    <a:pt x="26" y="43"/>
                    <a:pt x="23" y="44"/>
                    <a:pt x="19" y="44"/>
                  </a:cubicBezTo>
                  <a:cubicBezTo>
                    <a:pt x="19" y="44"/>
                    <a:pt x="18" y="44"/>
                    <a:pt x="17" y="44"/>
                  </a:cubicBezTo>
                  <a:cubicBezTo>
                    <a:pt x="24" y="40"/>
                    <a:pt x="29" y="33"/>
                    <a:pt x="29" y="24"/>
                  </a:cubicBezTo>
                  <a:cubicBezTo>
                    <a:pt x="29" y="23"/>
                    <a:pt x="29" y="22"/>
                    <a:pt x="29" y="21"/>
                  </a:cubicBezTo>
                  <a:cubicBezTo>
                    <a:pt x="31" y="25"/>
                    <a:pt x="32" y="28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6" name="Freeform 144">
              <a:extLst>
                <a:ext uri="{FF2B5EF4-FFF2-40B4-BE49-F238E27FC236}">
                  <a16:creationId xmlns:a16="http://schemas.microsoft.com/office/drawing/2014/main" id="{E758A603-E4EE-9B21-CA44-C3201D62B0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6" y="2560"/>
              <a:ext cx="74" cy="75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0 h 61"/>
                <a:gd name="T4" fmla="*/ 30 w 60"/>
                <a:gd name="T5" fmla="*/ 61 h 61"/>
                <a:gd name="T6" fmla="*/ 60 w 60"/>
                <a:gd name="T7" fmla="*/ 30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0 h 61"/>
                <a:gd name="T14" fmla="*/ 30 w 60"/>
                <a:gd name="T15" fmla="*/ 6 h 61"/>
                <a:gd name="T16" fmla="*/ 55 w 60"/>
                <a:gd name="T17" fmla="*/ 30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0 h 61"/>
                <a:gd name="T40" fmla="*/ 22 w 60"/>
                <a:gd name="T41" fmla="*/ 30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0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7" name="Freeform 145">
              <a:extLst>
                <a:ext uri="{FF2B5EF4-FFF2-40B4-BE49-F238E27FC236}">
                  <a16:creationId xmlns:a16="http://schemas.microsoft.com/office/drawing/2014/main" id="{2B226D0D-9CC4-9EFB-BEFD-5525432126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6" y="2438"/>
              <a:ext cx="101" cy="107"/>
            </a:xfrm>
            <a:custGeom>
              <a:avLst/>
              <a:gdLst>
                <a:gd name="T0" fmla="*/ 78 w 82"/>
                <a:gd name="T1" fmla="*/ 22 h 87"/>
                <a:gd name="T2" fmla="*/ 50 w 82"/>
                <a:gd name="T3" fmla="*/ 2 h 87"/>
                <a:gd name="T4" fmla="*/ 40 w 82"/>
                <a:gd name="T5" fmla="*/ 4 h 87"/>
                <a:gd name="T6" fmla="*/ 3 w 82"/>
                <a:gd name="T7" fmla="*/ 55 h 87"/>
                <a:gd name="T8" fmla="*/ 4 w 82"/>
                <a:gd name="T9" fmla="*/ 65 h 87"/>
                <a:gd name="T10" fmla="*/ 32 w 82"/>
                <a:gd name="T11" fmla="*/ 85 h 87"/>
                <a:gd name="T12" fmla="*/ 42 w 82"/>
                <a:gd name="T13" fmla="*/ 84 h 87"/>
                <a:gd name="T14" fmla="*/ 80 w 82"/>
                <a:gd name="T15" fmla="*/ 32 h 87"/>
                <a:gd name="T16" fmla="*/ 78 w 82"/>
                <a:gd name="T17" fmla="*/ 22 h 87"/>
                <a:gd name="T18" fmla="*/ 54 w 82"/>
                <a:gd name="T19" fmla="*/ 9 h 87"/>
                <a:gd name="T20" fmla="*/ 70 w 82"/>
                <a:gd name="T21" fmla="*/ 21 h 87"/>
                <a:gd name="T22" fmla="*/ 68 w 82"/>
                <a:gd name="T23" fmla="*/ 23 h 87"/>
                <a:gd name="T24" fmla="*/ 53 w 82"/>
                <a:gd name="T25" fmla="*/ 11 h 87"/>
                <a:gd name="T26" fmla="*/ 54 w 82"/>
                <a:gd name="T27" fmla="*/ 9 h 87"/>
                <a:gd name="T28" fmla="*/ 21 w 82"/>
                <a:gd name="T29" fmla="*/ 71 h 87"/>
                <a:gd name="T30" fmla="*/ 20 w 82"/>
                <a:gd name="T31" fmla="*/ 64 h 87"/>
                <a:gd name="T32" fmla="*/ 27 w 82"/>
                <a:gd name="T33" fmla="*/ 63 h 87"/>
                <a:gd name="T34" fmla="*/ 28 w 82"/>
                <a:gd name="T35" fmla="*/ 70 h 87"/>
                <a:gd name="T36" fmla="*/ 21 w 82"/>
                <a:gd name="T37" fmla="*/ 71 h 87"/>
                <a:gd name="T38" fmla="*/ 45 w 82"/>
                <a:gd name="T39" fmla="*/ 71 h 87"/>
                <a:gd name="T40" fmla="*/ 14 w 82"/>
                <a:gd name="T41" fmla="*/ 48 h 87"/>
                <a:gd name="T42" fmla="*/ 43 w 82"/>
                <a:gd name="T43" fmla="*/ 9 h 87"/>
                <a:gd name="T44" fmla="*/ 74 w 82"/>
                <a:gd name="T45" fmla="*/ 31 h 87"/>
                <a:gd name="T46" fmla="*/ 45 w 82"/>
                <a:gd name="T47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87">
                  <a:moveTo>
                    <a:pt x="78" y="2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47" y="0"/>
                    <a:pt x="43" y="0"/>
                    <a:pt x="40" y="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58"/>
                    <a:pt x="1" y="63"/>
                    <a:pt x="4" y="6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5" y="87"/>
                    <a:pt x="40" y="87"/>
                    <a:pt x="42" y="84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2" y="29"/>
                    <a:pt x="81" y="25"/>
                    <a:pt x="78" y="22"/>
                  </a:cubicBezTo>
                  <a:close/>
                  <a:moveTo>
                    <a:pt x="54" y="9"/>
                  </a:moveTo>
                  <a:cubicBezTo>
                    <a:pt x="70" y="21"/>
                    <a:pt x="70" y="21"/>
                    <a:pt x="70" y="21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53" y="11"/>
                    <a:pt x="53" y="11"/>
                    <a:pt x="53" y="11"/>
                  </a:cubicBezTo>
                  <a:lnTo>
                    <a:pt x="54" y="9"/>
                  </a:lnTo>
                  <a:close/>
                  <a:moveTo>
                    <a:pt x="21" y="71"/>
                  </a:moveTo>
                  <a:cubicBezTo>
                    <a:pt x="19" y="70"/>
                    <a:pt x="18" y="67"/>
                    <a:pt x="20" y="64"/>
                  </a:cubicBezTo>
                  <a:cubicBezTo>
                    <a:pt x="22" y="62"/>
                    <a:pt x="25" y="62"/>
                    <a:pt x="27" y="63"/>
                  </a:cubicBezTo>
                  <a:cubicBezTo>
                    <a:pt x="29" y="65"/>
                    <a:pt x="29" y="68"/>
                    <a:pt x="28" y="70"/>
                  </a:cubicBezTo>
                  <a:cubicBezTo>
                    <a:pt x="26" y="72"/>
                    <a:pt x="23" y="73"/>
                    <a:pt x="21" y="71"/>
                  </a:cubicBezTo>
                  <a:close/>
                  <a:moveTo>
                    <a:pt x="45" y="71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74" y="31"/>
                    <a:pt x="74" y="31"/>
                    <a:pt x="74" y="31"/>
                  </a:cubicBezTo>
                  <a:lnTo>
                    <a:pt x="45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8" name="Freeform 146">
              <a:extLst>
                <a:ext uri="{FF2B5EF4-FFF2-40B4-BE49-F238E27FC236}">
                  <a16:creationId xmlns:a16="http://schemas.microsoft.com/office/drawing/2014/main" id="{B6DD5FD1-9765-7783-24CC-B7ABABB16A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2" y="2724"/>
              <a:ext cx="84" cy="85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55 w 69"/>
                <a:gd name="T11" fmla="*/ 30 h 69"/>
                <a:gd name="T12" fmla="*/ 36 w 69"/>
                <a:gd name="T13" fmla="*/ 56 h 69"/>
                <a:gd name="T14" fmla="*/ 28 w 69"/>
                <a:gd name="T15" fmla="*/ 52 h 69"/>
                <a:gd name="T16" fmla="*/ 21 w 69"/>
                <a:gd name="T17" fmla="*/ 32 h 69"/>
                <a:gd name="T18" fmla="*/ 16 w 69"/>
                <a:gd name="T19" fmla="*/ 33 h 69"/>
                <a:gd name="T20" fmla="*/ 14 w 69"/>
                <a:gd name="T21" fmla="*/ 31 h 69"/>
                <a:gd name="T22" fmla="*/ 27 w 69"/>
                <a:gd name="T23" fmla="*/ 22 h 69"/>
                <a:gd name="T24" fmla="*/ 34 w 69"/>
                <a:gd name="T25" fmla="*/ 35 h 69"/>
                <a:gd name="T26" fmla="*/ 37 w 69"/>
                <a:gd name="T27" fmla="*/ 44 h 69"/>
                <a:gd name="T28" fmla="*/ 43 w 69"/>
                <a:gd name="T29" fmla="*/ 36 h 69"/>
                <a:gd name="T30" fmla="*/ 38 w 69"/>
                <a:gd name="T31" fmla="*/ 31 h 69"/>
                <a:gd name="T32" fmla="*/ 55 w 69"/>
                <a:gd name="T3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lose/>
                  <a:moveTo>
                    <a:pt x="55" y="30"/>
                  </a:moveTo>
                  <a:cubicBezTo>
                    <a:pt x="53" y="43"/>
                    <a:pt x="40" y="53"/>
                    <a:pt x="36" y="56"/>
                  </a:cubicBezTo>
                  <a:cubicBezTo>
                    <a:pt x="32" y="58"/>
                    <a:pt x="29" y="55"/>
                    <a:pt x="28" y="52"/>
                  </a:cubicBezTo>
                  <a:cubicBezTo>
                    <a:pt x="26" y="49"/>
                    <a:pt x="22" y="33"/>
                    <a:pt x="21" y="32"/>
                  </a:cubicBezTo>
                  <a:cubicBezTo>
                    <a:pt x="19" y="30"/>
                    <a:pt x="16" y="33"/>
                    <a:pt x="16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21" y="23"/>
                    <a:pt x="27" y="22"/>
                  </a:cubicBezTo>
                  <a:cubicBezTo>
                    <a:pt x="32" y="20"/>
                    <a:pt x="32" y="30"/>
                    <a:pt x="34" y="35"/>
                  </a:cubicBezTo>
                  <a:cubicBezTo>
                    <a:pt x="35" y="41"/>
                    <a:pt x="36" y="44"/>
                    <a:pt x="37" y="44"/>
                  </a:cubicBezTo>
                  <a:cubicBezTo>
                    <a:pt x="38" y="44"/>
                    <a:pt x="40" y="41"/>
                    <a:pt x="43" y="36"/>
                  </a:cubicBezTo>
                  <a:cubicBezTo>
                    <a:pt x="45" y="32"/>
                    <a:pt x="42" y="28"/>
                    <a:pt x="38" y="31"/>
                  </a:cubicBezTo>
                  <a:cubicBezTo>
                    <a:pt x="40" y="20"/>
                    <a:pt x="57" y="17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9" name="Freeform 147">
              <a:extLst>
                <a:ext uri="{FF2B5EF4-FFF2-40B4-BE49-F238E27FC236}">
                  <a16:creationId xmlns:a16="http://schemas.microsoft.com/office/drawing/2014/main" id="{FEDAF902-0E52-719A-C670-69486855AF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7" y="1247"/>
              <a:ext cx="81" cy="71"/>
            </a:xfrm>
            <a:custGeom>
              <a:avLst/>
              <a:gdLst>
                <a:gd name="T0" fmla="*/ 66 w 66"/>
                <a:gd name="T1" fmla="*/ 19 h 58"/>
                <a:gd name="T2" fmla="*/ 47 w 66"/>
                <a:gd name="T3" fmla="*/ 0 h 58"/>
                <a:gd name="T4" fmla="*/ 33 w 66"/>
                <a:gd name="T5" fmla="*/ 6 h 58"/>
                <a:gd name="T6" fmla="*/ 19 w 66"/>
                <a:gd name="T7" fmla="*/ 0 h 58"/>
                <a:gd name="T8" fmla="*/ 0 w 66"/>
                <a:gd name="T9" fmla="*/ 19 h 58"/>
                <a:gd name="T10" fmla="*/ 6 w 66"/>
                <a:gd name="T11" fmla="*/ 33 h 58"/>
                <a:gd name="T12" fmla="*/ 6 w 66"/>
                <a:gd name="T13" fmla="*/ 33 h 58"/>
                <a:gd name="T14" fmla="*/ 26 w 66"/>
                <a:gd name="T15" fmla="*/ 54 h 58"/>
                <a:gd name="T16" fmla="*/ 33 w 66"/>
                <a:gd name="T17" fmla="*/ 58 h 58"/>
                <a:gd name="T18" fmla="*/ 39 w 66"/>
                <a:gd name="T19" fmla="*/ 54 h 58"/>
                <a:gd name="T20" fmla="*/ 59 w 66"/>
                <a:gd name="T21" fmla="*/ 33 h 58"/>
                <a:gd name="T22" fmla="*/ 59 w 66"/>
                <a:gd name="T23" fmla="*/ 33 h 58"/>
                <a:gd name="T24" fmla="*/ 66 w 66"/>
                <a:gd name="T25" fmla="*/ 19 h 58"/>
                <a:gd name="T26" fmla="*/ 54 w 66"/>
                <a:gd name="T27" fmla="*/ 27 h 58"/>
                <a:gd name="T28" fmla="*/ 33 w 66"/>
                <a:gd name="T29" fmla="*/ 48 h 58"/>
                <a:gd name="T30" fmla="*/ 33 w 66"/>
                <a:gd name="T31" fmla="*/ 48 h 58"/>
                <a:gd name="T32" fmla="*/ 32 w 66"/>
                <a:gd name="T33" fmla="*/ 48 h 58"/>
                <a:gd name="T34" fmla="*/ 11 w 66"/>
                <a:gd name="T35" fmla="*/ 27 h 58"/>
                <a:gd name="T36" fmla="*/ 8 w 66"/>
                <a:gd name="T37" fmla="*/ 19 h 58"/>
                <a:gd name="T38" fmla="*/ 19 w 66"/>
                <a:gd name="T39" fmla="*/ 8 h 58"/>
                <a:gd name="T40" fmla="*/ 27 w 66"/>
                <a:gd name="T41" fmla="*/ 12 h 58"/>
                <a:gd name="T42" fmla="*/ 33 w 66"/>
                <a:gd name="T43" fmla="*/ 18 h 58"/>
                <a:gd name="T44" fmla="*/ 39 w 66"/>
                <a:gd name="T45" fmla="*/ 12 h 58"/>
                <a:gd name="T46" fmla="*/ 47 w 66"/>
                <a:gd name="T47" fmla="*/ 8 h 58"/>
                <a:gd name="T48" fmla="*/ 57 w 66"/>
                <a:gd name="T49" fmla="*/ 19 h 58"/>
                <a:gd name="T50" fmla="*/ 54 w 66"/>
                <a:gd name="T51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66" y="19"/>
                  </a:moveTo>
                  <a:cubicBezTo>
                    <a:pt x="66" y="8"/>
                    <a:pt x="57" y="0"/>
                    <a:pt x="47" y="0"/>
                  </a:cubicBezTo>
                  <a:cubicBezTo>
                    <a:pt x="41" y="0"/>
                    <a:pt x="36" y="2"/>
                    <a:pt x="33" y="6"/>
                  </a:cubicBezTo>
                  <a:cubicBezTo>
                    <a:pt x="29" y="2"/>
                    <a:pt x="24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4"/>
                    <a:pt x="2" y="29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8" y="56"/>
                    <a:pt x="31" y="58"/>
                    <a:pt x="33" y="58"/>
                  </a:cubicBezTo>
                  <a:cubicBezTo>
                    <a:pt x="35" y="58"/>
                    <a:pt x="37" y="56"/>
                    <a:pt x="39" y="5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6" y="24"/>
                    <a:pt x="66" y="19"/>
                  </a:cubicBezTo>
                  <a:close/>
                  <a:moveTo>
                    <a:pt x="54" y="2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5"/>
                    <a:pt x="8" y="22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2" y="8"/>
                    <a:pt x="24" y="9"/>
                    <a:pt x="27" y="12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9"/>
                    <a:pt x="44" y="8"/>
                    <a:pt x="47" y="8"/>
                  </a:cubicBezTo>
                  <a:cubicBezTo>
                    <a:pt x="53" y="8"/>
                    <a:pt x="57" y="13"/>
                    <a:pt x="57" y="19"/>
                  </a:cubicBezTo>
                  <a:cubicBezTo>
                    <a:pt x="57" y="22"/>
                    <a:pt x="56" y="25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0" name="Freeform 148">
              <a:extLst>
                <a:ext uri="{FF2B5EF4-FFF2-40B4-BE49-F238E27FC236}">
                  <a16:creationId xmlns:a16="http://schemas.microsoft.com/office/drawing/2014/main" id="{AB619340-CC9A-DEA3-A056-765500F58D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24" y="1466"/>
              <a:ext cx="92" cy="108"/>
            </a:xfrm>
            <a:custGeom>
              <a:avLst/>
              <a:gdLst>
                <a:gd name="T0" fmla="*/ 54 w 75"/>
                <a:gd name="T1" fmla="*/ 0 h 88"/>
                <a:gd name="T2" fmla="*/ 13 w 75"/>
                <a:gd name="T3" fmla="*/ 28 h 88"/>
                <a:gd name="T4" fmla="*/ 16 w 75"/>
                <a:gd name="T5" fmla="*/ 65 h 88"/>
                <a:gd name="T6" fmla="*/ 48 w 75"/>
                <a:gd name="T7" fmla="*/ 27 h 88"/>
                <a:gd name="T8" fmla="*/ 32 w 75"/>
                <a:gd name="T9" fmla="*/ 75 h 88"/>
                <a:gd name="T10" fmla="*/ 69 w 75"/>
                <a:gd name="T11" fmla="*/ 57 h 88"/>
                <a:gd name="T12" fmla="*/ 54 w 75"/>
                <a:gd name="T13" fmla="*/ 0 h 88"/>
                <a:gd name="T14" fmla="*/ 4 w 75"/>
                <a:gd name="T15" fmla="*/ 78 h 88"/>
                <a:gd name="T16" fmla="*/ 10 w 75"/>
                <a:gd name="T17" fmla="*/ 83 h 88"/>
                <a:gd name="T18" fmla="*/ 46 w 75"/>
                <a:gd name="T19" fmla="*/ 41 h 88"/>
                <a:gd name="T20" fmla="*/ 4 w 75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88">
                  <a:moveTo>
                    <a:pt x="54" y="0"/>
                  </a:moveTo>
                  <a:cubicBezTo>
                    <a:pt x="40" y="23"/>
                    <a:pt x="29" y="12"/>
                    <a:pt x="13" y="28"/>
                  </a:cubicBezTo>
                  <a:cubicBezTo>
                    <a:pt x="0" y="42"/>
                    <a:pt x="4" y="59"/>
                    <a:pt x="16" y="65"/>
                  </a:cubicBezTo>
                  <a:cubicBezTo>
                    <a:pt x="28" y="59"/>
                    <a:pt x="40" y="46"/>
                    <a:pt x="48" y="27"/>
                  </a:cubicBezTo>
                  <a:cubicBezTo>
                    <a:pt x="48" y="27"/>
                    <a:pt x="56" y="51"/>
                    <a:pt x="32" y="75"/>
                  </a:cubicBezTo>
                  <a:cubicBezTo>
                    <a:pt x="44" y="88"/>
                    <a:pt x="64" y="79"/>
                    <a:pt x="69" y="57"/>
                  </a:cubicBezTo>
                  <a:cubicBezTo>
                    <a:pt x="75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5" y="71"/>
                    <a:pt x="46" y="41"/>
                  </a:cubicBezTo>
                  <a:cubicBezTo>
                    <a:pt x="30" y="70"/>
                    <a:pt x="5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1" name="Freeform 149">
              <a:extLst>
                <a:ext uri="{FF2B5EF4-FFF2-40B4-BE49-F238E27FC236}">
                  <a16:creationId xmlns:a16="http://schemas.microsoft.com/office/drawing/2014/main" id="{C8A590F6-1DB5-7BCC-DE57-DAE19BCD22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8" y="2519"/>
              <a:ext cx="61" cy="62"/>
            </a:xfrm>
            <a:custGeom>
              <a:avLst/>
              <a:gdLst>
                <a:gd name="T0" fmla="*/ 6 w 50"/>
                <a:gd name="T1" fmla="*/ 25 h 51"/>
                <a:gd name="T2" fmla="*/ 17 w 50"/>
                <a:gd name="T3" fmla="*/ 42 h 51"/>
                <a:gd name="T4" fmla="*/ 8 w 50"/>
                <a:gd name="T5" fmla="*/ 18 h 51"/>
                <a:gd name="T6" fmla="*/ 6 w 50"/>
                <a:gd name="T7" fmla="*/ 25 h 51"/>
                <a:gd name="T8" fmla="*/ 38 w 50"/>
                <a:gd name="T9" fmla="*/ 24 h 51"/>
                <a:gd name="T10" fmla="*/ 36 w 50"/>
                <a:gd name="T11" fmla="*/ 19 h 51"/>
                <a:gd name="T12" fmla="*/ 34 w 50"/>
                <a:gd name="T13" fmla="*/ 15 h 51"/>
                <a:gd name="T14" fmla="*/ 38 w 50"/>
                <a:gd name="T15" fmla="*/ 11 h 51"/>
                <a:gd name="T16" fmla="*/ 38 w 50"/>
                <a:gd name="T17" fmla="*/ 11 h 51"/>
                <a:gd name="T18" fmla="*/ 25 w 50"/>
                <a:gd name="T19" fmla="*/ 7 h 51"/>
                <a:gd name="T20" fmla="*/ 9 w 50"/>
                <a:gd name="T21" fmla="*/ 15 h 51"/>
                <a:gd name="T22" fmla="*/ 10 w 50"/>
                <a:gd name="T23" fmla="*/ 15 h 51"/>
                <a:gd name="T24" fmla="*/ 15 w 50"/>
                <a:gd name="T25" fmla="*/ 15 h 51"/>
                <a:gd name="T26" fmla="*/ 15 w 50"/>
                <a:gd name="T27" fmla="*/ 16 h 51"/>
                <a:gd name="T28" fmla="*/ 13 w 50"/>
                <a:gd name="T29" fmla="*/ 16 h 51"/>
                <a:gd name="T30" fmla="*/ 20 w 50"/>
                <a:gd name="T31" fmla="*/ 37 h 51"/>
                <a:gd name="T32" fmla="*/ 24 w 50"/>
                <a:gd name="T33" fmla="*/ 24 h 51"/>
                <a:gd name="T34" fmla="*/ 21 w 50"/>
                <a:gd name="T35" fmla="*/ 16 h 51"/>
                <a:gd name="T36" fmla="*/ 19 w 50"/>
                <a:gd name="T37" fmla="*/ 16 h 51"/>
                <a:gd name="T38" fmla="*/ 20 w 50"/>
                <a:gd name="T39" fmla="*/ 15 h 51"/>
                <a:gd name="T40" fmla="*/ 25 w 50"/>
                <a:gd name="T41" fmla="*/ 15 h 51"/>
                <a:gd name="T42" fmla="*/ 30 w 50"/>
                <a:gd name="T43" fmla="*/ 15 h 51"/>
                <a:gd name="T44" fmla="*/ 30 w 50"/>
                <a:gd name="T45" fmla="*/ 16 h 51"/>
                <a:gd name="T46" fmla="*/ 28 w 50"/>
                <a:gd name="T47" fmla="*/ 16 h 51"/>
                <a:gd name="T48" fmla="*/ 34 w 50"/>
                <a:gd name="T49" fmla="*/ 36 h 51"/>
                <a:gd name="T50" fmla="*/ 36 w 50"/>
                <a:gd name="T51" fmla="*/ 30 h 51"/>
                <a:gd name="T52" fmla="*/ 38 w 50"/>
                <a:gd name="T53" fmla="*/ 24 h 51"/>
                <a:gd name="T54" fmla="*/ 25 w 50"/>
                <a:gd name="T55" fmla="*/ 27 h 51"/>
                <a:gd name="T56" fmla="*/ 20 w 50"/>
                <a:gd name="T57" fmla="*/ 43 h 51"/>
                <a:gd name="T58" fmla="*/ 25 w 50"/>
                <a:gd name="T59" fmla="*/ 44 h 51"/>
                <a:gd name="T60" fmla="*/ 31 w 50"/>
                <a:gd name="T61" fmla="*/ 43 h 51"/>
                <a:gd name="T62" fmla="*/ 31 w 50"/>
                <a:gd name="T63" fmla="*/ 42 h 51"/>
                <a:gd name="T64" fmla="*/ 25 w 50"/>
                <a:gd name="T65" fmla="*/ 27 h 51"/>
                <a:gd name="T66" fmla="*/ 42 w 50"/>
                <a:gd name="T67" fmla="*/ 16 h 51"/>
                <a:gd name="T68" fmla="*/ 42 w 50"/>
                <a:gd name="T69" fmla="*/ 18 h 51"/>
                <a:gd name="T70" fmla="*/ 40 w 50"/>
                <a:gd name="T71" fmla="*/ 25 h 51"/>
                <a:gd name="T72" fmla="*/ 35 w 50"/>
                <a:gd name="T73" fmla="*/ 41 h 51"/>
                <a:gd name="T74" fmla="*/ 44 w 50"/>
                <a:gd name="T75" fmla="*/ 25 h 51"/>
                <a:gd name="T76" fmla="*/ 42 w 50"/>
                <a:gd name="T77" fmla="*/ 16 h 51"/>
                <a:gd name="T78" fmla="*/ 25 w 50"/>
                <a:gd name="T79" fmla="*/ 0 h 51"/>
                <a:gd name="T80" fmla="*/ 0 w 50"/>
                <a:gd name="T81" fmla="*/ 25 h 51"/>
                <a:gd name="T82" fmla="*/ 25 w 50"/>
                <a:gd name="T83" fmla="*/ 51 h 51"/>
                <a:gd name="T84" fmla="*/ 50 w 50"/>
                <a:gd name="T85" fmla="*/ 25 h 51"/>
                <a:gd name="T86" fmla="*/ 25 w 50"/>
                <a:gd name="T87" fmla="*/ 0 h 51"/>
                <a:gd name="T88" fmla="*/ 25 w 50"/>
                <a:gd name="T89" fmla="*/ 47 h 51"/>
                <a:gd name="T90" fmla="*/ 3 w 50"/>
                <a:gd name="T91" fmla="*/ 25 h 51"/>
                <a:gd name="T92" fmla="*/ 25 w 50"/>
                <a:gd name="T93" fmla="*/ 3 h 51"/>
                <a:gd name="T94" fmla="*/ 47 w 50"/>
                <a:gd name="T95" fmla="*/ 25 h 51"/>
                <a:gd name="T96" fmla="*/ 25 w 50"/>
                <a:gd name="T9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51">
                  <a:moveTo>
                    <a:pt x="6" y="25"/>
                  </a:moveTo>
                  <a:cubicBezTo>
                    <a:pt x="6" y="32"/>
                    <a:pt x="10" y="39"/>
                    <a:pt x="17" y="4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20"/>
                    <a:pt x="6" y="22"/>
                    <a:pt x="6" y="25"/>
                  </a:cubicBezTo>
                  <a:close/>
                  <a:moveTo>
                    <a:pt x="38" y="24"/>
                  </a:moveTo>
                  <a:cubicBezTo>
                    <a:pt x="38" y="22"/>
                    <a:pt x="37" y="20"/>
                    <a:pt x="36" y="19"/>
                  </a:cubicBezTo>
                  <a:cubicBezTo>
                    <a:pt x="35" y="18"/>
                    <a:pt x="34" y="16"/>
                    <a:pt x="34" y="15"/>
                  </a:cubicBezTo>
                  <a:cubicBezTo>
                    <a:pt x="34" y="13"/>
                    <a:pt x="36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4" y="8"/>
                    <a:pt x="30" y="7"/>
                    <a:pt x="25" y="7"/>
                  </a:cubicBezTo>
                  <a:cubicBezTo>
                    <a:pt x="18" y="7"/>
                    <a:pt x="12" y="10"/>
                    <a:pt x="9" y="15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2" y="15"/>
                    <a:pt x="15" y="15"/>
                    <a:pt x="15" y="15"/>
                  </a:cubicBezTo>
                  <a:cubicBezTo>
                    <a:pt x="16" y="15"/>
                    <a:pt x="16" y="16"/>
                    <a:pt x="15" y="16"/>
                  </a:cubicBezTo>
                  <a:cubicBezTo>
                    <a:pt x="15" y="16"/>
                    <a:pt x="14" y="16"/>
                    <a:pt x="13" y="1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19" y="16"/>
                    <a:pt x="19" y="16"/>
                  </a:cubicBezTo>
                  <a:cubicBezTo>
                    <a:pt x="18" y="16"/>
                    <a:pt x="19" y="15"/>
                    <a:pt x="20" y="15"/>
                  </a:cubicBezTo>
                  <a:cubicBezTo>
                    <a:pt x="20" y="15"/>
                    <a:pt x="23" y="15"/>
                    <a:pt x="25" y="15"/>
                  </a:cubicBezTo>
                  <a:cubicBezTo>
                    <a:pt x="27" y="15"/>
                    <a:pt x="30" y="15"/>
                    <a:pt x="30" y="15"/>
                  </a:cubicBezTo>
                  <a:cubicBezTo>
                    <a:pt x="31" y="15"/>
                    <a:pt x="31" y="16"/>
                    <a:pt x="30" y="16"/>
                  </a:cubicBezTo>
                  <a:cubicBezTo>
                    <a:pt x="30" y="16"/>
                    <a:pt x="29" y="16"/>
                    <a:pt x="28" y="1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8"/>
                    <a:pt x="38" y="26"/>
                    <a:pt x="38" y="24"/>
                  </a:cubicBezTo>
                  <a:close/>
                  <a:moveTo>
                    <a:pt x="25" y="27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3" y="44"/>
                    <a:pt x="25" y="44"/>
                  </a:cubicBezTo>
                  <a:cubicBezTo>
                    <a:pt x="27" y="44"/>
                    <a:pt x="29" y="43"/>
                    <a:pt x="31" y="43"/>
                  </a:cubicBezTo>
                  <a:cubicBezTo>
                    <a:pt x="31" y="43"/>
                    <a:pt x="31" y="42"/>
                    <a:pt x="31" y="42"/>
                  </a:cubicBezTo>
                  <a:lnTo>
                    <a:pt x="25" y="27"/>
                  </a:lnTo>
                  <a:close/>
                  <a:moveTo>
                    <a:pt x="42" y="16"/>
                  </a:moveTo>
                  <a:cubicBezTo>
                    <a:pt x="42" y="17"/>
                    <a:pt x="42" y="17"/>
                    <a:pt x="42" y="18"/>
                  </a:cubicBezTo>
                  <a:cubicBezTo>
                    <a:pt x="42" y="20"/>
                    <a:pt x="41" y="22"/>
                    <a:pt x="40" y="2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40" y="38"/>
                    <a:pt x="44" y="32"/>
                    <a:pt x="44" y="25"/>
                  </a:cubicBezTo>
                  <a:cubicBezTo>
                    <a:pt x="44" y="22"/>
                    <a:pt x="43" y="19"/>
                    <a:pt x="42" y="16"/>
                  </a:cubicBezTo>
                  <a:close/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1"/>
                    <a:pt x="25" y="51"/>
                  </a:cubicBezTo>
                  <a:cubicBezTo>
                    <a:pt x="39" y="51"/>
                    <a:pt x="50" y="39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7"/>
                  </a:moveTo>
                  <a:cubicBezTo>
                    <a:pt x="13" y="47"/>
                    <a:pt x="3" y="37"/>
                    <a:pt x="3" y="25"/>
                  </a:cubicBezTo>
                  <a:cubicBezTo>
                    <a:pt x="3" y="13"/>
                    <a:pt x="13" y="3"/>
                    <a:pt x="25" y="3"/>
                  </a:cubicBezTo>
                  <a:cubicBezTo>
                    <a:pt x="37" y="3"/>
                    <a:pt x="47" y="13"/>
                    <a:pt x="47" y="25"/>
                  </a:cubicBezTo>
                  <a:cubicBezTo>
                    <a:pt x="47" y="37"/>
                    <a:pt x="37" y="47"/>
                    <a:pt x="2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2" name="Freeform 150">
              <a:extLst>
                <a:ext uri="{FF2B5EF4-FFF2-40B4-BE49-F238E27FC236}">
                  <a16:creationId xmlns:a16="http://schemas.microsoft.com/office/drawing/2014/main" id="{B30C63DE-3282-6231-0A3E-1D04939B5D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7" y="1775"/>
              <a:ext cx="101" cy="101"/>
            </a:xfrm>
            <a:custGeom>
              <a:avLst/>
              <a:gdLst>
                <a:gd name="T0" fmla="*/ 79 w 82"/>
                <a:gd name="T1" fmla="*/ 69 h 82"/>
                <a:gd name="T2" fmla="*/ 60 w 82"/>
                <a:gd name="T3" fmla="*/ 53 h 82"/>
                <a:gd name="T4" fmla="*/ 54 w 82"/>
                <a:gd name="T5" fmla="*/ 50 h 82"/>
                <a:gd name="T6" fmla="*/ 61 w 82"/>
                <a:gd name="T7" fmla="*/ 30 h 82"/>
                <a:gd name="T8" fmla="*/ 30 w 82"/>
                <a:gd name="T9" fmla="*/ 0 h 82"/>
                <a:gd name="T10" fmla="*/ 0 w 82"/>
                <a:gd name="T11" fmla="*/ 30 h 82"/>
                <a:gd name="T12" fmla="*/ 30 w 82"/>
                <a:gd name="T13" fmla="*/ 61 h 82"/>
                <a:gd name="T14" fmla="*/ 50 w 82"/>
                <a:gd name="T15" fmla="*/ 54 h 82"/>
                <a:gd name="T16" fmla="*/ 53 w 82"/>
                <a:gd name="T17" fmla="*/ 60 h 82"/>
                <a:gd name="T18" fmla="*/ 69 w 82"/>
                <a:gd name="T19" fmla="*/ 79 h 82"/>
                <a:gd name="T20" fmla="*/ 80 w 82"/>
                <a:gd name="T21" fmla="*/ 79 h 82"/>
                <a:gd name="T22" fmla="*/ 79 w 82"/>
                <a:gd name="T23" fmla="*/ 69 h 82"/>
                <a:gd name="T24" fmla="*/ 30 w 82"/>
                <a:gd name="T25" fmla="*/ 51 h 82"/>
                <a:gd name="T26" fmla="*/ 10 w 82"/>
                <a:gd name="T27" fmla="*/ 30 h 82"/>
                <a:gd name="T28" fmla="*/ 30 w 82"/>
                <a:gd name="T29" fmla="*/ 10 h 82"/>
                <a:gd name="T30" fmla="*/ 51 w 82"/>
                <a:gd name="T31" fmla="*/ 30 h 82"/>
                <a:gd name="T32" fmla="*/ 30 w 82"/>
                <a:gd name="T33" fmla="*/ 5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2">
                  <a:moveTo>
                    <a:pt x="79" y="69"/>
                  </a:moveTo>
                  <a:cubicBezTo>
                    <a:pt x="60" y="53"/>
                    <a:pt x="60" y="53"/>
                    <a:pt x="60" y="53"/>
                  </a:cubicBezTo>
                  <a:cubicBezTo>
                    <a:pt x="58" y="51"/>
                    <a:pt x="56" y="50"/>
                    <a:pt x="54" y="50"/>
                  </a:cubicBezTo>
                  <a:cubicBezTo>
                    <a:pt x="58" y="45"/>
                    <a:pt x="61" y="38"/>
                    <a:pt x="61" y="30"/>
                  </a:cubicBezTo>
                  <a:cubicBezTo>
                    <a:pt x="61" y="13"/>
                    <a:pt x="47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38" y="61"/>
                    <a:pt x="45" y="58"/>
                    <a:pt x="50" y="54"/>
                  </a:cubicBezTo>
                  <a:cubicBezTo>
                    <a:pt x="50" y="55"/>
                    <a:pt x="51" y="58"/>
                    <a:pt x="53" y="60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72" y="82"/>
                    <a:pt x="77" y="82"/>
                    <a:pt x="80" y="79"/>
                  </a:cubicBezTo>
                  <a:cubicBezTo>
                    <a:pt x="82" y="77"/>
                    <a:pt x="82" y="72"/>
                    <a:pt x="79" y="69"/>
                  </a:cubicBezTo>
                  <a:close/>
                  <a:moveTo>
                    <a:pt x="30" y="51"/>
                  </a:moveTo>
                  <a:cubicBezTo>
                    <a:pt x="19" y="51"/>
                    <a:pt x="10" y="42"/>
                    <a:pt x="10" y="30"/>
                  </a:cubicBezTo>
                  <a:cubicBezTo>
                    <a:pt x="10" y="19"/>
                    <a:pt x="19" y="10"/>
                    <a:pt x="30" y="10"/>
                  </a:cubicBezTo>
                  <a:cubicBezTo>
                    <a:pt x="42" y="10"/>
                    <a:pt x="51" y="19"/>
                    <a:pt x="51" y="30"/>
                  </a:cubicBezTo>
                  <a:cubicBezTo>
                    <a:pt x="51" y="42"/>
                    <a:pt x="42" y="51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3" name="Freeform 151">
              <a:extLst>
                <a:ext uri="{FF2B5EF4-FFF2-40B4-BE49-F238E27FC236}">
                  <a16:creationId xmlns:a16="http://schemas.microsoft.com/office/drawing/2014/main" id="{45DC0B64-4FC3-0ECE-D9D3-13EC745F8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3" y="1048"/>
              <a:ext cx="76" cy="74"/>
            </a:xfrm>
            <a:custGeom>
              <a:avLst/>
              <a:gdLst>
                <a:gd name="T0" fmla="*/ 39 w 62"/>
                <a:gd name="T1" fmla="*/ 42 h 60"/>
                <a:gd name="T2" fmla="*/ 37 w 62"/>
                <a:gd name="T3" fmla="*/ 37 h 60"/>
                <a:gd name="T4" fmla="*/ 43 w 62"/>
                <a:gd name="T5" fmla="*/ 27 h 60"/>
                <a:gd name="T6" fmla="*/ 44 w 62"/>
                <a:gd name="T7" fmla="*/ 19 h 60"/>
                <a:gd name="T8" fmla="*/ 31 w 62"/>
                <a:gd name="T9" fmla="*/ 0 h 60"/>
                <a:gd name="T10" fmla="*/ 18 w 62"/>
                <a:gd name="T11" fmla="*/ 19 h 60"/>
                <a:gd name="T12" fmla="*/ 20 w 62"/>
                <a:gd name="T13" fmla="*/ 27 h 60"/>
                <a:gd name="T14" fmla="*/ 25 w 62"/>
                <a:gd name="T15" fmla="*/ 37 h 60"/>
                <a:gd name="T16" fmla="*/ 23 w 62"/>
                <a:gd name="T17" fmla="*/ 42 h 60"/>
                <a:gd name="T18" fmla="*/ 0 w 62"/>
                <a:gd name="T19" fmla="*/ 60 h 60"/>
                <a:gd name="T20" fmla="*/ 31 w 62"/>
                <a:gd name="T21" fmla="*/ 60 h 60"/>
                <a:gd name="T22" fmla="*/ 62 w 62"/>
                <a:gd name="T23" fmla="*/ 60 h 60"/>
                <a:gd name="T24" fmla="*/ 39 w 62"/>
                <a:gd name="T25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60">
                  <a:moveTo>
                    <a:pt x="39" y="42"/>
                  </a:moveTo>
                  <a:cubicBezTo>
                    <a:pt x="37" y="42"/>
                    <a:pt x="37" y="37"/>
                    <a:pt x="37" y="37"/>
                  </a:cubicBezTo>
                  <a:cubicBezTo>
                    <a:pt x="37" y="37"/>
                    <a:pt x="42" y="33"/>
                    <a:pt x="43" y="27"/>
                  </a:cubicBezTo>
                  <a:cubicBezTo>
                    <a:pt x="45" y="27"/>
                    <a:pt x="47" y="21"/>
                    <a:pt x="44" y="19"/>
                  </a:cubicBezTo>
                  <a:cubicBezTo>
                    <a:pt x="44" y="16"/>
                    <a:pt x="48" y="0"/>
                    <a:pt x="31" y="0"/>
                  </a:cubicBezTo>
                  <a:cubicBezTo>
                    <a:pt x="15" y="0"/>
                    <a:pt x="18" y="16"/>
                    <a:pt x="18" y="19"/>
                  </a:cubicBezTo>
                  <a:cubicBezTo>
                    <a:pt x="15" y="21"/>
                    <a:pt x="17" y="27"/>
                    <a:pt x="20" y="27"/>
                  </a:cubicBezTo>
                  <a:cubicBezTo>
                    <a:pt x="21" y="33"/>
                    <a:pt x="25" y="37"/>
                    <a:pt x="25" y="37"/>
                  </a:cubicBezTo>
                  <a:cubicBezTo>
                    <a:pt x="25" y="37"/>
                    <a:pt x="25" y="42"/>
                    <a:pt x="23" y="42"/>
                  </a:cubicBezTo>
                  <a:cubicBezTo>
                    <a:pt x="19" y="43"/>
                    <a:pt x="0" y="51"/>
                    <a:pt x="0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1"/>
                    <a:pt x="44" y="43"/>
                    <a:pt x="3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4" name="Freeform 152">
              <a:extLst>
                <a:ext uri="{FF2B5EF4-FFF2-40B4-BE49-F238E27FC236}">
                  <a16:creationId xmlns:a16="http://schemas.microsoft.com/office/drawing/2014/main" id="{B8BD1D71-ED40-EB1B-4163-E3157BED0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" y="1222"/>
              <a:ext cx="93" cy="93"/>
            </a:xfrm>
            <a:custGeom>
              <a:avLst/>
              <a:gdLst>
                <a:gd name="T0" fmla="*/ 24 w 75"/>
                <a:gd name="T1" fmla="*/ 14 h 75"/>
                <a:gd name="T2" fmla="*/ 75 w 75"/>
                <a:gd name="T3" fmla="*/ 0 h 75"/>
                <a:gd name="T4" fmla="*/ 75 w 75"/>
                <a:gd name="T5" fmla="*/ 4 h 75"/>
                <a:gd name="T6" fmla="*/ 75 w 75"/>
                <a:gd name="T7" fmla="*/ 14 h 75"/>
                <a:gd name="T8" fmla="*/ 75 w 75"/>
                <a:gd name="T9" fmla="*/ 54 h 75"/>
                <a:gd name="T10" fmla="*/ 59 w 75"/>
                <a:gd name="T11" fmla="*/ 65 h 75"/>
                <a:gd name="T12" fmla="*/ 42 w 75"/>
                <a:gd name="T13" fmla="*/ 54 h 75"/>
                <a:gd name="T14" fmla="*/ 59 w 75"/>
                <a:gd name="T15" fmla="*/ 42 h 75"/>
                <a:gd name="T16" fmla="*/ 66 w 75"/>
                <a:gd name="T17" fmla="*/ 43 h 75"/>
                <a:gd name="T18" fmla="*/ 66 w 75"/>
                <a:gd name="T19" fmla="*/ 19 h 75"/>
                <a:gd name="T20" fmla="*/ 33 w 75"/>
                <a:gd name="T21" fmla="*/ 28 h 75"/>
                <a:gd name="T22" fmla="*/ 33 w 75"/>
                <a:gd name="T23" fmla="*/ 63 h 75"/>
                <a:gd name="T24" fmla="*/ 16 w 75"/>
                <a:gd name="T25" fmla="*/ 75 h 75"/>
                <a:gd name="T26" fmla="*/ 0 w 75"/>
                <a:gd name="T27" fmla="*/ 63 h 75"/>
                <a:gd name="T28" fmla="*/ 16 w 75"/>
                <a:gd name="T29" fmla="*/ 51 h 75"/>
                <a:gd name="T30" fmla="*/ 24 w 75"/>
                <a:gd name="T31" fmla="*/ 52 h 75"/>
                <a:gd name="T32" fmla="*/ 24 w 75"/>
                <a:gd name="T33" fmla="*/ 28 h 75"/>
                <a:gd name="T34" fmla="*/ 24 w 75"/>
                <a:gd name="T35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5">
                  <a:moveTo>
                    <a:pt x="24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0"/>
                    <a:pt x="68" y="65"/>
                    <a:pt x="59" y="65"/>
                  </a:cubicBezTo>
                  <a:cubicBezTo>
                    <a:pt x="50" y="65"/>
                    <a:pt x="42" y="60"/>
                    <a:pt x="42" y="54"/>
                  </a:cubicBezTo>
                  <a:cubicBezTo>
                    <a:pt x="42" y="47"/>
                    <a:pt x="50" y="42"/>
                    <a:pt x="59" y="42"/>
                  </a:cubicBezTo>
                  <a:cubicBezTo>
                    <a:pt x="61" y="42"/>
                    <a:pt x="64" y="42"/>
                    <a:pt x="66" y="43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70"/>
                    <a:pt x="26" y="75"/>
                    <a:pt x="16" y="75"/>
                  </a:cubicBezTo>
                  <a:cubicBezTo>
                    <a:pt x="7" y="75"/>
                    <a:pt x="0" y="70"/>
                    <a:pt x="0" y="63"/>
                  </a:cubicBezTo>
                  <a:cubicBezTo>
                    <a:pt x="0" y="57"/>
                    <a:pt x="7" y="51"/>
                    <a:pt x="16" y="51"/>
                  </a:cubicBezTo>
                  <a:cubicBezTo>
                    <a:pt x="19" y="51"/>
                    <a:pt x="21" y="52"/>
                    <a:pt x="24" y="52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5" name="Freeform 153">
              <a:extLst>
                <a:ext uri="{FF2B5EF4-FFF2-40B4-BE49-F238E27FC236}">
                  <a16:creationId xmlns:a16="http://schemas.microsoft.com/office/drawing/2014/main" id="{83537AC4-8A72-AFA6-D50C-0965DE58D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6" y="1472"/>
              <a:ext cx="48" cy="52"/>
            </a:xfrm>
            <a:custGeom>
              <a:avLst/>
              <a:gdLst>
                <a:gd name="T0" fmla="*/ 31 w 39"/>
                <a:gd name="T1" fmla="*/ 16 h 42"/>
                <a:gd name="T2" fmla="*/ 25 w 39"/>
                <a:gd name="T3" fmla="*/ 19 h 42"/>
                <a:gd name="T4" fmla="*/ 22 w 39"/>
                <a:gd name="T5" fmla="*/ 21 h 42"/>
                <a:gd name="T6" fmla="*/ 25 w 39"/>
                <a:gd name="T7" fmla="*/ 15 h 42"/>
                <a:gd name="T8" fmla="*/ 28 w 39"/>
                <a:gd name="T9" fmla="*/ 9 h 42"/>
                <a:gd name="T10" fmla="*/ 19 w 39"/>
                <a:gd name="T11" fmla="*/ 0 h 42"/>
                <a:gd name="T12" fmla="*/ 11 w 39"/>
                <a:gd name="T13" fmla="*/ 9 h 42"/>
                <a:gd name="T14" fmla="*/ 14 w 39"/>
                <a:gd name="T15" fmla="*/ 15 h 42"/>
                <a:gd name="T16" fmla="*/ 18 w 39"/>
                <a:gd name="T17" fmla="*/ 21 h 42"/>
                <a:gd name="T18" fmla="*/ 14 w 39"/>
                <a:gd name="T19" fmla="*/ 19 h 42"/>
                <a:gd name="T20" fmla="*/ 8 w 39"/>
                <a:gd name="T21" fmla="*/ 17 h 42"/>
                <a:gd name="T22" fmla="*/ 0 w 39"/>
                <a:gd name="T23" fmla="*/ 25 h 42"/>
                <a:gd name="T24" fmla="*/ 9 w 39"/>
                <a:gd name="T25" fmla="*/ 34 h 42"/>
                <a:gd name="T26" fmla="*/ 15 w 39"/>
                <a:gd name="T27" fmla="*/ 31 h 42"/>
                <a:gd name="T28" fmla="*/ 18 w 39"/>
                <a:gd name="T29" fmla="*/ 28 h 42"/>
                <a:gd name="T30" fmla="*/ 12 w 39"/>
                <a:gd name="T31" fmla="*/ 41 h 42"/>
                <a:gd name="T32" fmla="*/ 12 w 39"/>
                <a:gd name="T33" fmla="*/ 42 h 42"/>
                <a:gd name="T34" fmla="*/ 20 w 39"/>
                <a:gd name="T35" fmla="*/ 42 h 42"/>
                <a:gd name="T36" fmla="*/ 28 w 39"/>
                <a:gd name="T37" fmla="*/ 42 h 42"/>
                <a:gd name="T38" fmla="*/ 28 w 39"/>
                <a:gd name="T39" fmla="*/ 40 h 42"/>
                <a:gd name="T40" fmla="*/ 22 w 39"/>
                <a:gd name="T41" fmla="*/ 28 h 42"/>
                <a:gd name="T42" fmla="*/ 25 w 39"/>
                <a:gd name="T43" fmla="*/ 31 h 42"/>
                <a:gd name="T44" fmla="*/ 31 w 39"/>
                <a:gd name="T45" fmla="*/ 33 h 42"/>
                <a:gd name="T46" fmla="*/ 39 w 39"/>
                <a:gd name="T47" fmla="*/ 24 h 42"/>
                <a:gd name="T48" fmla="*/ 31 w 39"/>
                <a:gd name="T4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42">
                  <a:moveTo>
                    <a:pt x="31" y="16"/>
                  </a:moveTo>
                  <a:cubicBezTo>
                    <a:pt x="28" y="16"/>
                    <a:pt x="26" y="17"/>
                    <a:pt x="25" y="19"/>
                  </a:cubicBezTo>
                  <a:cubicBezTo>
                    <a:pt x="24" y="20"/>
                    <a:pt x="23" y="20"/>
                    <a:pt x="22" y="21"/>
                  </a:cubicBezTo>
                  <a:cubicBezTo>
                    <a:pt x="22" y="19"/>
                    <a:pt x="24" y="16"/>
                    <a:pt x="25" y="15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7" y="4"/>
                    <a:pt x="24" y="0"/>
                    <a:pt x="19" y="0"/>
                  </a:cubicBezTo>
                  <a:cubicBezTo>
                    <a:pt x="14" y="1"/>
                    <a:pt x="11" y="5"/>
                    <a:pt x="11" y="9"/>
                  </a:cubicBezTo>
                  <a:cubicBezTo>
                    <a:pt x="11" y="12"/>
                    <a:pt x="12" y="14"/>
                    <a:pt x="14" y="15"/>
                  </a:cubicBezTo>
                  <a:cubicBezTo>
                    <a:pt x="15" y="16"/>
                    <a:pt x="17" y="19"/>
                    <a:pt x="18" y="21"/>
                  </a:cubicBezTo>
                  <a:cubicBezTo>
                    <a:pt x="16" y="21"/>
                    <a:pt x="15" y="20"/>
                    <a:pt x="14" y="19"/>
                  </a:cubicBezTo>
                  <a:cubicBezTo>
                    <a:pt x="13" y="18"/>
                    <a:pt x="11" y="17"/>
                    <a:pt x="8" y="17"/>
                  </a:cubicBezTo>
                  <a:cubicBezTo>
                    <a:pt x="4" y="17"/>
                    <a:pt x="0" y="21"/>
                    <a:pt x="0" y="25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1" y="34"/>
                    <a:pt x="13" y="33"/>
                    <a:pt x="15" y="31"/>
                  </a:cubicBezTo>
                  <a:cubicBezTo>
                    <a:pt x="15" y="30"/>
                    <a:pt x="17" y="29"/>
                    <a:pt x="18" y="28"/>
                  </a:cubicBezTo>
                  <a:cubicBezTo>
                    <a:pt x="18" y="34"/>
                    <a:pt x="15" y="39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39"/>
                    <a:pt x="22" y="34"/>
                    <a:pt x="22" y="28"/>
                  </a:cubicBezTo>
                  <a:cubicBezTo>
                    <a:pt x="23" y="29"/>
                    <a:pt x="24" y="30"/>
                    <a:pt x="25" y="31"/>
                  </a:cubicBezTo>
                  <a:cubicBezTo>
                    <a:pt x="27" y="32"/>
                    <a:pt x="29" y="33"/>
                    <a:pt x="31" y="33"/>
                  </a:cubicBezTo>
                  <a:cubicBezTo>
                    <a:pt x="36" y="33"/>
                    <a:pt x="39" y="29"/>
                    <a:pt x="39" y="24"/>
                  </a:cubicBezTo>
                  <a:cubicBezTo>
                    <a:pt x="39" y="20"/>
                    <a:pt x="35" y="16"/>
                    <a:pt x="3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6" name="Freeform 154">
              <a:extLst>
                <a:ext uri="{FF2B5EF4-FFF2-40B4-BE49-F238E27FC236}">
                  <a16:creationId xmlns:a16="http://schemas.microsoft.com/office/drawing/2014/main" id="{43F6C83C-3CCF-4D6A-4C48-59BF164BC0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8" y="2187"/>
              <a:ext cx="72" cy="71"/>
            </a:xfrm>
            <a:custGeom>
              <a:avLst/>
              <a:gdLst>
                <a:gd name="T0" fmla="*/ 29 w 59"/>
                <a:gd name="T1" fmla="*/ 0 h 58"/>
                <a:gd name="T2" fmla="*/ 0 w 59"/>
                <a:gd name="T3" fmla="*/ 29 h 58"/>
                <a:gd name="T4" fmla="*/ 29 w 59"/>
                <a:gd name="T5" fmla="*/ 58 h 58"/>
                <a:gd name="T6" fmla="*/ 59 w 59"/>
                <a:gd name="T7" fmla="*/ 29 h 58"/>
                <a:gd name="T8" fmla="*/ 29 w 59"/>
                <a:gd name="T9" fmla="*/ 0 h 58"/>
                <a:gd name="T10" fmla="*/ 47 w 59"/>
                <a:gd name="T11" fmla="*/ 25 h 58"/>
                <a:gd name="T12" fmla="*/ 31 w 59"/>
                <a:gd name="T13" fmla="*/ 47 h 58"/>
                <a:gd name="T14" fmla="*/ 23 w 59"/>
                <a:gd name="T15" fmla="*/ 44 h 58"/>
                <a:gd name="T16" fmla="*/ 17 w 59"/>
                <a:gd name="T17" fmla="*/ 26 h 58"/>
                <a:gd name="T18" fmla="*/ 13 w 59"/>
                <a:gd name="T19" fmla="*/ 28 h 58"/>
                <a:gd name="T20" fmla="*/ 12 w 59"/>
                <a:gd name="T21" fmla="*/ 26 h 58"/>
                <a:gd name="T22" fmla="*/ 22 w 59"/>
                <a:gd name="T23" fmla="*/ 18 h 58"/>
                <a:gd name="T24" fmla="*/ 28 w 59"/>
                <a:gd name="T25" fmla="*/ 30 h 58"/>
                <a:gd name="T26" fmla="*/ 31 w 59"/>
                <a:gd name="T27" fmla="*/ 37 h 58"/>
                <a:gd name="T28" fmla="*/ 36 w 59"/>
                <a:gd name="T29" fmla="*/ 30 h 58"/>
                <a:gd name="T30" fmla="*/ 32 w 59"/>
                <a:gd name="T31" fmla="*/ 26 h 58"/>
                <a:gd name="T32" fmla="*/ 47 w 59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29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7" y="49"/>
                    <a:pt x="24" y="46"/>
                    <a:pt x="23" y="44"/>
                  </a:cubicBezTo>
                  <a:cubicBezTo>
                    <a:pt x="22" y="41"/>
                    <a:pt x="18" y="28"/>
                    <a:pt x="17" y="26"/>
                  </a:cubicBezTo>
                  <a:cubicBezTo>
                    <a:pt x="16" y="25"/>
                    <a:pt x="13" y="28"/>
                    <a:pt x="13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2" y="18"/>
                  </a:cubicBezTo>
                  <a:cubicBezTo>
                    <a:pt x="27" y="17"/>
                    <a:pt x="27" y="25"/>
                    <a:pt x="28" y="30"/>
                  </a:cubicBezTo>
                  <a:cubicBezTo>
                    <a:pt x="29" y="34"/>
                    <a:pt x="30" y="37"/>
                    <a:pt x="31" y="37"/>
                  </a:cubicBezTo>
                  <a:cubicBezTo>
                    <a:pt x="32" y="37"/>
                    <a:pt x="34" y="34"/>
                    <a:pt x="36" y="30"/>
                  </a:cubicBezTo>
                  <a:cubicBezTo>
                    <a:pt x="38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7" name="Freeform 155">
              <a:extLst>
                <a:ext uri="{FF2B5EF4-FFF2-40B4-BE49-F238E27FC236}">
                  <a16:creationId xmlns:a16="http://schemas.microsoft.com/office/drawing/2014/main" id="{89D5C423-BBC8-A991-2FD3-30501F2677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64" y="2751"/>
              <a:ext cx="53" cy="59"/>
            </a:xfrm>
            <a:custGeom>
              <a:avLst/>
              <a:gdLst>
                <a:gd name="T0" fmla="*/ 34 w 43"/>
                <a:gd name="T1" fmla="*/ 14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3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2 h 48"/>
                <a:gd name="T20" fmla="*/ 7 w 43"/>
                <a:gd name="T21" fmla="*/ 12 h 48"/>
                <a:gd name="T22" fmla="*/ 10 w 43"/>
                <a:gd name="T23" fmla="*/ 14 h 48"/>
                <a:gd name="T24" fmla="*/ 0 w 43"/>
                <a:gd name="T25" fmla="*/ 14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4 h 48"/>
                <a:gd name="T40" fmla="*/ 34 w 43"/>
                <a:gd name="T41" fmla="*/ 14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4 h 48"/>
                <a:gd name="T52" fmla="*/ 24 w 43"/>
                <a:gd name="T53" fmla="*/ 14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9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7 h 48"/>
                <a:gd name="T92" fmla="*/ 18 w 43"/>
                <a:gd name="T93" fmla="*/ 17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7 h 48"/>
                <a:gd name="T112" fmla="*/ 40 w 43"/>
                <a:gd name="T113" fmla="*/ 17 h 48"/>
                <a:gd name="T114" fmla="*/ 40 w 43"/>
                <a:gd name="T1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48">
                  <a:moveTo>
                    <a:pt x="34" y="14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3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4"/>
                    <a:pt x="43" y="14"/>
                    <a:pt x="43" y="14"/>
                  </a:cubicBezTo>
                  <a:lnTo>
                    <a:pt x="34" y="14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3"/>
                    <a:pt x="2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2"/>
                    <a:pt x="11" y="11"/>
                    <a:pt x="9" y="9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8" y="17"/>
                    <a:pt x="18" y="17"/>
                    <a:pt x="18" y="17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40" y="17"/>
                    <a:pt x="40" y="17"/>
                    <a:pt x="40" y="17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8" name="Freeform 156">
              <a:extLst>
                <a:ext uri="{FF2B5EF4-FFF2-40B4-BE49-F238E27FC236}">
                  <a16:creationId xmlns:a16="http://schemas.microsoft.com/office/drawing/2014/main" id="{A99B6A9F-3C39-765A-6B83-3898AB28E2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8" y="2920"/>
              <a:ext cx="146" cy="131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0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1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5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59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2"/>
                    <a:pt x="77" y="80"/>
                    <a:pt x="50" y="80"/>
                  </a:cubicBezTo>
                  <a:cubicBezTo>
                    <a:pt x="47" y="80"/>
                    <a:pt x="44" y="80"/>
                    <a:pt x="42" y="80"/>
                  </a:cubicBezTo>
                  <a:cubicBezTo>
                    <a:pt x="31" y="91"/>
                    <a:pt x="19" y="92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1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5"/>
                    <a:pt x="76" y="95"/>
                  </a:cubicBezTo>
                  <a:cubicBezTo>
                    <a:pt x="66" y="95"/>
                    <a:pt x="57" y="93"/>
                    <a:pt x="50" y="88"/>
                  </a:cubicBezTo>
                  <a:cubicBezTo>
                    <a:pt x="65" y="88"/>
                    <a:pt x="79" y="83"/>
                    <a:pt x="90" y="75"/>
                  </a:cubicBezTo>
                  <a:cubicBezTo>
                    <a:pt x="95" y="70"/>
                    <a:pt x="100" y="65"/>
                    <a:pt x="103" y="59"/>
                  </a:cubicBezTo>
                  <a:cubicBezTo>
                    <a:pt x="106" y="53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1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9" name="Freeform 157">
              <a:extLst>
                <a:ext uri="{FF2B5EF4-FFF2-40B4-BE49-F238E27FC236}">
                  <a16:creationId xmlns:a16="http://schemas.microsoft.com/office/drawing/2014/main" id="{C1A5B091-9218-0F25-3E4D-E769629545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2" y="2731"/>
              <a:ext cx="86" cy="86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6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6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0" name="Freeform 158">
              <a:extLst>
                <a:ext uri="{FF2B5EF4-FFF2-40B4-BE49-F238E27FC236}">
                  <a16:creationId xmlns:a16="http://schemas.microsoft.com/office/drawing/2014/main" id="{7E890AD3-0EFC-DBAF-0B30-990A56DC49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6" y="2874"/>
              <a:ext cx="105" cy="120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6 h 98"/>
                <a:gd name="T10" fmla="*/ 43 w 86"/>
                <a:gd name="T11" fmla="*/ 85 h 98"/>
                <a:gd name="T12" fmla="*/ 22 w 86"/>
                <a:gd name="T13" fmla="*/ 76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0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6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6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0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5"/>
                    <a:pt x="0" y="55"/>
                  </a:cubicBezTo>
                  <a:cubicBezTo>
                    <a:pt x="0" y="78"/>
                    <a:pt x="20" y="98"/>
                    <a:pt x="43" y="98"/>
                  </a:cubicBezTo>
                  <a:cubicBezTo>
                    <a:pt x="67" y="98"/>
                    <a:pt x="86" y="78"/>
                    <a:pt x="86" y="55"/>
                  </a:cubicBezTo>
                  <a:cubicBezTo>
                    <a:pt x="86" y="35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1" name="Freeform 159">
              <a:extLst>
                <a:ext uri="{FF2B5EF4-FFF2-40B4-BE49-F238E27FC236}">
                  <a16:creationId xmlns:a16="http://schemas.microsoft.com/office/drawing/2014/main" id="{8963BD61-9541-127E-D4E9-475BB5617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" y="2998"/>
              <a:ext cx="143" cy="118"/>
            </a:xfrm>
            <a:custGeom>
              <a:avLst/>
              <a:gdLst>
                <a:gd name="T0" fmla="*/ 57 w 116"/>
                <a:gd name="T1" fmla="*/ 1 h 96"/>
                <a:gd name="T2" fmla="*/ 48 w 116"/>
                <a:gd name="T3" fmla="*/ 8 h 96"/>
                <a:gd name="T4" fmla="*/ 55 w 116"/>
                <a:gd name="T5" fmla="*/ 18 h 96"/>
                <a:gd name="T6" fmla="*/ 85 w 116"/>
                <a:gd name="T7" fmla="*/ 22 h 96"/>
                <a:gd name="T8" fmla="*/ 5 w 116"/>
                <a:gd name="T9" fmla="*/ 81 h 96"/>
                <a:gd name="T10" fmla="*/ 3 w 116"/>
                <a:gd name="T11" fmla="*/ 93 h 96"/>
                <a:gd name="T12" fmla="*/ 8 w 116"/>
                <a:gd name="T13" fmla="*/ 96 h 96"/>
                <a:gd name="T14" fmla="*/ 15 w 116"/>
                <a:gd name="T15" fmla="*/ 95 h 96"/>
                <a:gd name="T16" fmla="*/ 95 w 116"/>
                <a:gd name="T17" fmla="*/ 36 h 96"/>
                <a:gd name="T18" fmla="*/ 90 w 116"/>
                <a:gd name="T19" fmla="*/ 66 h 96"/>
                <a:gd name="T20" fmla="*/ 97 w 116"/>
                <a:gd name="T21" fmla="*/ 76 h 96"/>
                <a:gd name="T22" fmla="*/ 107 w 116"/>
                <a:gd name="T23" fmla="*/ 69 h 96"/>
                <a:gd name="T24" fmla="*/ 116 w 116"/>
                <a:gd name="T25" fmla="*/ 10 h 96"/>
                <a:gd name="T26" fmla="*/ 57 w 116"/>
                <a:gd name="T27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6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2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6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2" name="Freeform 160">
              <a:extLst>
                <a:ext uri="{FF2B5EF4-FFF2-40B4-BE49-F238E27FC236}">
                  <a16:creationId xmlns:a16="http://schemas.microsoft.com/office/drawing/2014/main" id="{B2434D8D-F1CD-2923-8EFD-090613664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2" y="2822"/>
              <a:ext cx="123" cy="130"/>
            </a:xfrm>
            <a:custGeom>
              <a:avLst/>
              <a:gdLst>
                <a:gd name="T0" fmla="*/ 90 w 100"/>
                <a:gd name="T1" fmla="*/ 0 h 106"/>
                <a:gd name="T2" fmla="*/ 10 w 100"/>
                <a:gd name="T3" fmla="*/ 0 h 106"/>
                <a:gd name="T4" fmla="*/ 0 w 100"/>
                <a:gd name="T5" fmla="*/ 10 h 106"/>
                <a:gd name="T6" fmla="*/ 0 w 100"/>
                <a:gd name="T7" fmla="*/ 96 h 106"/>
                <a:gd name="T8" fmla="*/ 10 w 100"/>
                <a:gd name="T9" fmla="*/ 106 h 106"/>
                <a:gd name="T10" fmla="*/ 90 w 100"/>
                <a:gd name="T11" fmla="*/ 106 h 106"/>
                <a:gd name="T12" fmla="*/ 100 w 100"/>
                <a:gd name="T13" fmla="*/ 96 h 106"/>
                <a:gd name="T14" fmla="*/ 100 w 100"/>
                <a:gd name="T15" fmla="*/ 10 h 106"/>
                <a:gd name="T16" fmla="*/ 90 w 100"/>
                <a:gd name="T17" fmla="*/ 0 h 106"/>
                <a:gd name="T18" fmla="*/ 86 w 100"/>
                <a:gd name="T19" fmla="*/ 93 h 106"/>
                <a:gd name="T20" fmla="*/ 13 w 100"/>
                <a:gd name="T21" fmla="*/ 93 h 106"/>
                <a:gd name="T22" fmla="*/ 13 w 100"/>
                <a:gd name="T23" fmla="*/ 13 h 106"/>
                <a:gd name="T24" fmla="*/ 86 w 100"/>
                <a:gd name="T25" fmla="*/ 13 h 106"/>
                <a:gd name="T26" fmla="*/ 86 w 100"/>
                <a:gd name="T27" fmla="*/ 93 h 106"/>
                <a:gd name="T28" fmla="*/ 26 w 100"/>
                <a:gd name="T29" fmla="*/ 47 h 106"/>
                <a:gd name="T30" fmla="*/ 73 w 100"/>
                <a:gd name="T31" fmla="*/ 47 h 106"/>
                <a:gd name="T32" fmla="*/ 73 w 100"/>
                <a:gd name="T33" fmla="*/ 53 h 106"/>
                <a:gd name="T34" fmla="*/ 26 w 100"/>
                <a:gd name="T35" fmla="*/ 53 h 106"/>
                <a:gd name="T36" fmla="*/ 26 w 100"/>
                <a:gd name="T37" fmla="*/ 47 h 106"/>
                <a:gd name="T38" fmla="*/ 26 w 100"/>
                <a:gd name="T39" fmla="*/ 60 h 106"/>
                <a:gd name="T40" fmla="*/ 73 w 100"/>
                <a:gd name="T41" fmla="*/ 60 h 106"/>
                <a:gd name="T42" fmla="*/ 73 w 100"/>
                <a:gd name="T43" fmla="*/ 66 h 106"/>
                <a:gd name="T44" fmla="*/ 26 w 100"/>
                <a:gd name="T45" fmla="*/ 66 h 106"/>
                <a:gd name="T46" fmla="*/ 26 w 100"/>
                <a:gd name="T47" fmla="*/ 60 h 106"/>
                <a:gd name="T48" fmla="*/ 26 w 100"/>
                <a:gd name="T49" fmla="*/ 73 h 106"/>
                <a:gd name="T50" fmla="*/ 73 w 100"/>
                <a:gd name="T51" fmla="*/ 73 h 106"/>
                <a:gd name="T52" fmla="*/ 73 w 100"/>
                <a:gd name="T53" fmla="*/ 80 h 106"/>
                <a:gd name="T54" fmla="*/ 26 w 100"/>
                <a:gd name="T55" fmla="*/ 80 h 106"/>
                <a:gd name="T56" fmla="*/ 26 w 100"/>
                <a:gd name="T57" fmla="*/ 73 h 106"/>
                <a:gd name="T58" fmla="*/ 26 w 100"/>
                <a:gd name="T59" fmla="*/ 33 h 106"/>
                <a:gd name="T60" fmla="*/ 73 w 100"/>
                <a:gd name="T61" fmla="*/ 33 h 106"/>
                <a:gd name="T62" fmla="*/ 73 w 100"/>
                <a:gd name="T63" fmla="*/ 40 h 106"/>
                <a:gd name="T64" fmla="*/ 26 w 100"/>
                <a:gd name="T65" fmla="*/ 40 h 106"/>
                <a:gd name="T66" fmla="*/ 26 w 100"/>
                <a:gd name="T67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6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4" y="106"/>
                    <a:pt x="10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5" y="106"/>
                    <a:pt x="100" y="102"/>
                    <a:pt x="100" y="96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4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26" y="66"/>
                    <a:pt x="26" y="66"/>
                    <a:pt x="26" y="66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3" name="Freeform 161">
              <a:extLst>
                <a:ext uri="{FF2B5EF4-FFF2-40B4-BE49-F238E27FC236}">
                  <a16:creationId xmlns:a16="http://schemas.microsoft.com/office/drawing/2014/main" id="{1C26315F-512A-DA8A-C97B-F6D18B5B1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" y="2838"/>
              <a:ext cx="140" cy="140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4" name="Freeform 162">
              <a:extLst>
                <a:ext uri="{FF2B5EF4-FFF2-40B4-BE49-F238E27FC236}">
                  <a16:creationId xmlns:a16="http://schemas.microsoft.com/office/drawing/2014/main" id="{4BB7733B-92F3-A8DD-A952-4C023FC20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" y="3011"/>
              <a:ext cx="132" cy="109"/>
            </a:xfrm>
            <a:custGeom>
              <a:avLst/>
              <a:gdLst>
                <a:gd name="T0" fmla="*/ 108 w 108"/>
                <a:gd name="T1" fmla="*/ 10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0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7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3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3"/>
                    <a:pt x="13" y="53"/>
                  </a:cubicBezTo>
                  <a:cubicBezTo>
                    <a:pt x="15" y="62"/>
                    <a:pt x="23" y="68"/>
                    <a:pt x="33" y="69"/>
                  </a:cubicBezTo>
                  <a:cubicBezTo>
                    <a:pt x="26" y="74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5" name="Freeform 163">
              <a:extLst>
                <a:ext uri="{FF2B5EF4-FFF2-40B4-BE49-F238E27FC236}">
                  <a16:creationId xmlns:a16="http://schemas.microsoft.com/office/drawing/2014/main" id="{DD1FAE3F-A025-90A8-78CC-F2AE56430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3079"/>
              <a:ext cx="93" cy="97"/>
            </a:xfrm>
            <a:custGeom>
              <a:avLst/>
              <a:gdLst>
                <a:gd name="T0" fmla="*/ 49 w 93"/>
                <a:gd name="T1" fmla="*/ 0 h 97"/>
                <a:gd name="T2" fmla="*/ 49 w 93"/>
                <a:gd name="T3" fmla="*/ 44 h 97"/>
                <a:gd name="T4" fmla="*/ 93 w 93"/>
                <a:gd name="T5" fmla="*/ 0 h 97"/>
                <a:gd name="T6" fmla="*/ 93 w 93"/>
                <a:gd name="T7" fmla="*/ 97 h 97"/>
                <a:gd name="T8" fmla="*/ 49 w 93"/>
                <a:gd name="T9" fmla="*/ 53 h 97"/>
                <a:gd name="T10" fmla="*/ 49 w 93"/>
                <a:gd name="T11" fmla="*/ 97 h 97"/>
                <a:gd name="T12" fmla="*/ 0 w 93"/>
                <a:gd name="T13" fmla="*/ 48 h 97"/>
                <a:gd name="T14" fmla="*/ 49 w 93"/>
                <a:gd name="T1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97">
                  <a:moveTo>
                    <a:pt x="49" y="0"/>
                  </a:moveTo>
                  <a:lnTo>
                    <a:pt x="49" y="44"/>
                  </a:lnTo>
                  <a:lnTo>
                    <a:pt x="93" y="0"/>
                  </a:lnTo>
                  <a:lnTo>
                    <a:pt x="93" y="97"/>
                  </a:lnTo>
                  <a:lnTo>
                    <a:pt x="49" y="53"/>
                  </a:lnTo>
                  <a:lnTo>
                    <a:pt x="49" y="97"/>
                  </a:lnTo>
                  <a:lnTo>
                    <a:pt x="0" y="48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6" name="Freeform 164">
              <a:extLst>
                <a:ext uri="{FF2B5EF4-FFF2-40B4-BE49-F238E27FC236}">
                  <a16:creationId xmlns:a16="http://schemas.microsoft.com/office/drawing/2014/main" id="{5362BA60-4791-8D9C-BA38-6095CA5F05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4" y="3097"/>
              <a:ext cx="140" cy="142"/>
            </a:xfrm>
            <a:custGeom>
              <a:avLst/>
              <a:gdLst>
                <a:gd name="T0" fmla="*/ 0 w 114"/>
                <a:gd name="T1" fmla="*/ 83 h 115"/>
                <a:gd name="T2" fmla="*/ 10 w 114"/>
                <a:gd name="T3" fmla="*/ 94 h 115"/>
                <a:gd name="T4" fmla="*/ 30 w 114"/>
                <a:gd name="T5" fmla="*/ 74 h 115"/>
                <a:gd name="T6" fmla="*/ 41 w 114"/>
                <a:gd name="T7" fmla="*/ 85 h 115"/>
                <a:gd name="T8" fmla="*/ 21 w 114"/>
                <a:gd name="T9" fmla="*/ 105 h 115"/>
                <a:gd name="T10" fmla="*/ 31 w 114"/>
                <a:gd name="T11" fmla="*/ 115 h 115"/>
                <a:gd name="T12" fmla="*/ 51 w 114"/>
                <a:gd name="T13" fmla="*/ 95 h 115"/>
                <a:gd name="T14" fmla="*/ 64 w 114"/>
                <a:gd name="T15" fmla="*/ 108 h 115"/>
                <a:gd name="T16" fmla="*/ 74 w 114"/>
                <a:gd name="T17" fmla="*/ 98 h 115"/>
                <a:gd name="T18" fmla="*/ 17 w 114"/>
                <a:gd name="T19" fmla="*/ 41 h 115"/>
                <a:gd name="T20" fmla="*/ 7 w 114"/>
                <a:gd name="T21" fmla="*/ 51 h 115"/>
                <a:gd name="T22" fmla="*/ 20 w 114"/>
                <a:gd name="T23" fmla="*/ 63 h 115"/>
                <a:gd name="T24" fmla="*/ 0 w 114"/>
                <a:gd name="T25" fmla="*/ 83 h 115"/>
                <a:gd name="T26" fmla="*/ 84 w 114"/>
                <a:gd name="T27" fmla="*/ 31 h 115"/>
                <a:gd name="T28" fmla="*/ 26 w 114"/>
                <a:gd name="T29" fmla="*/ 40 h 115"/>
                <a:gd name="T30" fmla="*/ 75 w 114"/>
                <a:gd name="T31" fmla="*/ 89 h 115"/>
                <a:gd name="T32" fmla="*/ 84 w 114"/>
                <a:gd name="T33" fmla="*/ 31 h 115"/>
                <a:gd name="T34" fmla="*/ 93 w 114"/>
                <a:gd name="T35" fmla="*/ 36 h 115"/>
                <a:gd name="T36" fmla="*/ 79 w 114"/>
                <a:gd name="T37" fmla="*/ 22 h 115"/>
                <a:gd name="T38" fmla="*/ 100 w 114"/>
                <a:gd name="T39" fmla="*/ 0 h 115"/>
                <a:gd name="T40" fmla="*/ 114 w 114"/>
                <a:gd name="T41" fmla="*/ 15 h 115"/>
                <a:gd name="T42" fmla="*/ 93 w 114"/>
                <a:gd name="T43" fmla="*/ 3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5">
                  <a:moveTo>
                    <a:pt x="0" y="83"/>
                  </a:moveTo>
                  <a:cubicBezTo>
                    <a:pt x="10" y="94"/>
                    <a:pt x="10" y="94"/>
                    <a:pt x="10" y="9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1"/>
                  </a:moveTo>
                  <a:cubicBezTo>
                    <a:pt x="65" y="13"/>
                    <a:pt x="41" y="27"/>
                    <a:pt x="26" y="40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88" y="74"/>
                    <a:pt x="102" y="50"/>
                    <a:pt x="84" y="31"/>
                  </a:cubicBezTo>
                  <a:close/>
                  <a:moveTo>
                    <a:pt x="93" y="36"/>
                  </a:moveTo>
                  <a:cubicBezTo>
                    <a:pt x="79" y="22"/>
                    <a:pt x="79" y="22"/>
                    <a:pt x="79" y="22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9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7" name="Freeform 165">
              <a:extLst>
                <a:ext uri="{FF2B5EF4-FFF2-40B4-BE49-F238E27FC236}">
                  <a16:creationId xmlns:a16="http://schemas.microsoft.com/office/drawing/2014/main" id="{40CBED64-A96E-3C61-5D02-7929978F65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1" y="2982"/>
              <a:ext cx="141" cy="139"/>
            </a:xfrm>
            <a:custGeom>
              <a:avLst/>
              <a:gdLst>
                <a:gd name="T0" fmla="*/ 110 w 115"/>
                <a:gd name="T1" fmla="*/ 37 h 113"/>
                <a:gd name="T2" fmla="*/ 86 w 115"/>
                <a:gd name="T3" fmla="*/ 2 h 113"/>
                <a:gd name="T4" fmla="*/ 86 w 115"/>
                <a:gd name="T5" fmla="*/ 2 h 113"/>
                <a:gd name="T6" fmla="*/ 77 w 115"/>
                <a:gd name="T7" fmla="*/ 5 h 113"/>
                <a:gd name="T8" fmla="*/ 32 w 115"/>
                <a:gd name="T9" fmla="*/ 40 h 113"/>
                <a:gd name="T10" fmla="*/ 36 w 115"/>
                <a:gd name="T11" fmla="*/ 57 h 113"/>
                <a:gd name="T12" fmla="*/ 42 w 115"/>
                <a:gd name="T13" fmla="*/ 74 h 113"/>
                <a:gd name="T14" fmla="*/ 98 w 115"/>
                <a:gd name="T15" fmla="*/ 82 h 113"/>
                <a:gd name="T16" fmla="*/ 106 w 115"/>
                <a:gd name="T17" fmla="*/ 79 h 113"/>
                <a:gd name="T18" fmla="*/ 106 w 115"/>
                <a:gd name="T19" fmla="*/ 79 h 113"/>
                <a:gd name="T20" fmla="*/ 110 w 115"/>
                <a:gd name="T21" fmla="*/ 37 h 113"/>
                <a:gd name="T22" fmla="*/ 102 w 115"/>
                <a:gd name="T23" fmla="*/ 74 h 113"/>
                <a:gd name="T24" fmla="*/ 99 w 115"/>
                <a:gd name="T25" fmla="*/ 73 h 113"/>
                <a:gd name="T26" fmla="*/ 93 w 115"/>
                <a:gd name="T27" fmla="*/ 68 h 113"/>
                <a:gd name="T28" fmla="*/ 83 w 115"/>
                <a:gd name="T29" fmla="*/ 44 h 113"/>
                <a:gd name="T30" fmla="*/ 80 w 115"/>
                <a:gd name="T31" fmla="*/ 19 h 113"/>
                <a:gd name="T32" fmla="*/ 82 w 115"/>
                <a:gd name="T33" fmla="*/ 11 h 113"/>
                <a:gd name="T34" fmla="*/ 84 w 115"/>
                <a:gd name="T35" fmla="*/ 9 h 113"/>
                <a:gd name="T36" fmla="*/ 87 w 115"/>
                <a:gd name="T37" fmla="*/ 10 h 113"/>
                <a:gd name="T38" fmla="*/ 93 w 115"/>
                <a:gd name="T39" fmla="*/ 16 h 113"/>
                <a:gd name="T40" fmla="*/ 103 w 115"/>
                <a:gd name="T41" fmla="*/ 39 h 113"/>
                <a:gd name="T42" fmla="*/ 106 w 115"/>
                <a:gd name="T43" fmla="*/ 64 h 113"/>
                <a:gd name="T44" fmla="*/ 104 w 115"/>
                <a:gd name="T45" fmla="*/ 72 h 113"/>
                <a:gd name="T46" fmla="*/ 102 w 115"/>
                <a:gd name="T47" fmla="*/ 74 h 113"/>
                <a:gd name="T48" fmla="*/ 28 w 115"/>
                <a:gd name="T49" fmla="*/ 59 h 113"/>
                <a:gd name="T50" fmla="*/ 25 w 115"/>
                <a:gd name="T51" fmla="*/ 43 h 113"/>
                <a:gd name="T52" fmla="*/ 11 w 115"/>
                <a:gd name="T53" fmla="*/ 48 h 113"/>
                <a:gd name="T54" fmla="*/ 4 w 115"/>
                <a:gd name="T55" fmla="*/ 50 h 113"/>
                <a:gd name="T56" fmla="*/ 0 w 115"/>
                <a:gd name="T57" fmla="*/ 61 h 113"/>
                <a:gd name="T58" fmla="*/ 3 w 115"/>
                <a:gd name="T59" fmla="*/ 71 h 113"/>
                <a:gd name="T60" fmla="*/ 11 w 115"/>
                <a:gd name="T61" fmla="*/ 79 h 113"/>
                <a:gd name="T62" fmla="*/ 19 w 115"/>
                <a:gd name="T63" fmla="*/ 77 h 113"/>
                <a:gd name="T64" fmla="*/ 34 w 115"/>
                <a:gd name="T65" fmla="*/ 74 h 113"/>
                <a:gd name="T66" fmla="*/ 28 w 115"/>
                <a:gd name="T67" fmla="*/ 59 h 113"/>
                <a:gd name="T68" fmla="*/ 47 w 115"/>
                <a:gd name="T69" fmla="*/ 78 h 113"/>
                <a:gd name="T70" fmla="*/ 32 w 115"/>
                <a:gd name="T71" fmla="*/ 79 h 113"/>
                <a:gd name="T72" fmla="*/ 50 w 115"/>
                <a:gd name="T73" fmla="*/ 111 h 113"/>
                <a:gd name="T74" fmla="*/ 54 w 115"/>
                <a:gd name="T75" fmla="*/ 112 h 113"/>
                <a:gd name="T76" fmla="*/ 66 w 115"/>
                <a:gd name="T77" fmla="*/ 103 h 113"/>
                <a:gd name="T78" fmla="*/ 66 w 115"/>
                <a:gd name="T79" fmla="*/ 99 h 113"/>
                <a:gd name="T80" fmla="*/ 47 w 115"/>
                <a:gd name="T81" fmla="*/ 78 h 113"/>
                <a:gd name="T82" fmla="*/ 96 w 115"/>
                <a:gd name="T83" fmla="*/ 54 h 113"/>
                <a:gd name="T84" fmla="*/ 95 w 115"/>
                <a:gd name="T85" fmla="*/ 54 h 113"/>
                <a:gd name="T86" fmla="*/ 93 w 115"/>
                <a:gd name="T87" fmla="*/ 52 h 113"/>
                <a:gd name="T88" fmla="*/ 89 w 115"/>
                <a:gd name="T89" fmla="*/ 43 h 113"/>
                <a:gd name="T90" fmla="*/ 88 w 115"/>
                <a:gd name="T91" fmla="*/ 33 h 113"/>
                <a:gd name="T92" fmla="*/ 89 w 115"/>
                <a:gd name="T93" fmla="*/ 30 h 113"/>
                <a:gd name="T94" fmla="*/ 90 w 115"/>
                <a:gd name="T95" fmla="*/ 29 h 113"/>
                <a:gd name="T96" fmla="*/ 91 w 115"/>
                <a:gd name="T97" fmla="*/ 29 h 113"/>
                <a:gd name="T98" fmla="*/ 93 w 115"/>
                <a:gd name="T99" fmla="*/ 32 h 113"/>
                <a:gd name="T100" fmla="*/ 97 w 115"/>
                <a:gd name="T101" fmla="*/ 41 h 113"/>
                <a:gd name="T102" fmla="*/ 98 w 115"/>
                <a:gd name="T103" fmla="*/ 50 h 113"/>
                <a:gd name="T104" fmla="*/ 97 w 115"/>
                <a:gd name="T105" fmla="*/ 53 h 113"/>
                <a:gd name="T106" fmla="*/ 96 w 115"/>
                <a:gd name="T107" fmla="*/ 5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3">
                  <a:moveTo>
                    <a:pt x="110" y="37"/>
                  </a:moveTo>
                  <a:cubicBezTo>
                    <a:pt x="104" y="16"/>
                    <a:pt x="93" y="0"/>
                    <a:pt x="86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60" y="26"/>
                    <a:pt x="32" y="40"/>
                  </a:cubicBezTo>
                  <a:cubicBezTo>
                    <a:pt x="33" y="45"/>
                    <a:pt x="34" y="50"/>
                    <a:pt x="36" y="57"/>
                  </a:cubicBezTo>
                  <a:cubicBezTo>
                    <a:pt x="37" y="64"/>
                    <a:pt x="39" y="69"/>
                    <a:pt x="42" y="74"/>
                  </a:cubicBezTo>
                  <a:cubicBezTo>
                    <a:pt x="73" y="72"/>
                    <a:pt x="98" y="82"/>
                    <a:pt x="98" y="82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14" y="77"/>
                    <a:pt x="115" y="58"/>
                    <a:pt x="110" y="37"/>
                  </a:cubicBezTo>
                  <a:close/>
                  <a:moveTo>
                    <a:pt x="102" y="74"/>
                  </a:moveTo>
                  <a:cubicBezTo>
                    <a:pt x="101" y="75"/>
                    <a:pt x="99" y="74"/>
                    <a:pt x="99" y="73"/>
                  </a:cubicBezTo>
                  <a:cubicBezTo>
                    <a:pt x="97" y="72"/>
                    <a:pt x="95" y="70"/>
                    <a:pt x="93" y="68"/>
                  </a:cubicBezTo>
                  <a:cubicBezTo>
                    <a:pt x="89" y="62"/>
                    <a:pt x="85" y="54"/>
                    <a:pt x="83" y="44"/>
                  </a:cubicBezTo>
                  <a:cubicBezTo>
                    <a:pt x="80" y="35"/>
                    <a:pt x="79" y="26"/>
                    <a:pt x="80" y="19"/>
                  </a:cubicBezTo>
                  <a:cubicBezTo>
                    <a:pt x="80" y="16"/>
                    <a:pt x="81" y="13"/>
                    <a:pt x="82" y="11"/>
                  </a:cubicBezTo>
                  <a:cubicBezTo>
                    <a:pt x="82" y="10"/>
                    <a:pt x="83" y="9"/>
                    <a:pt x="84" y="9"/>
                  </a:cubicBezTo>
                  <a:cubicBezTo>
                    <a:pt x="85" y="9"/>
                    <a:pt x="87" y="9"/>
                    <a:pt x="87" y="10"/>
                  </a:cubicBezTo>
                  <a:cubicBezTo>
                    <a:pt x="89" y="11"/>
                    <a:pt x="91" y="13"/>
                    <a:pt x="93" y="16"/>
                  </a:cubicBezTo>
                  <a:cubicBezTo>
                    <a:pt x="97" y="21"/>
                    <a:pt x="101" y="30"/>
                    <a:pt x="103" y="39"/>
                  </a:cubicBezTo>
                  <a:cubicBezTo>
                    <a:pt x="106" y="48"/>
                    <a:pt x="107" y="57"/>
                    <a:pt x="106" y="64"/>
                  </a:cubicBezTo>
                  <a:cubicBezTo>
                    <a:pt x="105" y="67"/>
                    <a:pt x="105" y="70"/>
                    <a:pt x="104" y="72"/>
                  </a:cubicBezTo>
                  <a:cubicBezTo>
                    <a:pt x="103" y="73"/>
                    <a:pt x="103" y="74"/>
                    <a:pt x="102" y="74"/>
                  </a:cubicBezTo>
                  <a:close/>
                  <a:moveTo>
                    <a:pt x="28" y="59"/>
                  </a:moveTo>
                  <a:cubicBezTo>
                    <a:pt x="27" y="53"/>
                    <a:pt x="26" y="48"/>
                    <a:pt x="25" y="43"/>
                  </a:cubicBezTo>
                  <a:cubicBezTo>
                    <a:pt x="20" y="45"/>
                    <a:pt x="16" y="46"/>
                    <a:pt x="11" y="48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9"/>
                    <a:pt x="11" y="79"/>
                    <a:pt x="19" y="77"/>
                  </a:cubicBezTo>
                  <a:cubicBezTo>
                    <a:pt x="24" y="76"/>
                    <a:pt x="28" y="75"/>
                    <a:pt x="34" y="74"/>
                  </a:cubicBezTo>
                  <a:cubicBezTo>
                    <a:pt x="32" y="70"/>
                    <a:pt x="30" y="64"/>
                    <a:pt x="28" y="59"/>
                  </a:cubicBezTo>
                  <a:close/>
                  <a:moveTo>
                    <a:pt x="47" y="78"/>
                  </a:moveTo>
                  <a:cubicBezTo>
                    <a:pt x="32" y="79"/>
                    <a:pt x="32" y="79"/>
                    <a:pt x="32" y="79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51" y="112"/>
                    <a:pt x="53" y="113"/>
                    <a:pt x="54" y="112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2"/>
                    <a:pt x="67" y="100"/>
                    <a:pt x="66" y="99"/>
                  </a:cubicBezTo>
                  <a:lnTo>
                    <a:pt x="47" y="78"/>
                  </a:lnTo>
                  <a:close/>
                  <a:moveTo>
                    <a:pt x="96" y="54"/>
                  </a:moveTo>
                  <a:cubicBezTo>
                    <a:pt x="96" y="54"/>
                    <a:pt x="95" y="54"/>
                    <a:pt x="95" y="54"/>
                  </a:cubicBezTo>
                  <a:cubicBezTo>
                    <a:pt x="94" y="53"/>
                    <a:pt x="94" y="53"/>
                    <a:pt x="93" y="52"/>
                  </a:cubicBezTo>
                  <a:cubicBezTo>
                    <a:pt x="91" y="49"/>
                    <a:pt x="90" y="46"/>
                    <a:pt x="89" y="43"/>
                  </a:cubicBezTo>
                  <a:cubicBezTo>
                    <a:pt x="88" y="39"/>
                    <a:pt x="88" y="36"/>
                    <a:pt x="88" y="33"/>
                  </a:cubicBezTo>
                  <a:cubicBezTo>
                    <a:pt x="88" y="32"/>
                    <a:pt x="88" y="31"/>
                    <a:pt x="89" y="30"/>
                  </a:cubicBezTo>
                  <a:cubicBezTo>
                    <a:pt x="89" y="30"/>
                    <a:pt x="89" y="29"/>
                    <a:pt x="90" y="29"/>
                  </a:cubicBezTo>
                  <a:cubicBezTo>
                    <a:pt x="90" y="29"/>
                    <a:pt x="90" y="29"/>
                    <a:pt x="91" y="29"/>
                  </a:cubicBezTo>
                  <a:cubicBezTo>
                    <a:pt x="91" y="30"/>
                    <a:pt x="92" y="31"/>
                    <a:pt x="93" y="32"/>
                  </a:cubicBezTo>
                  <a:cubicBezTo>
                    <a:pt x="94" y="34"/>
                    <a:pt x="96" y="37"/>
                    <a:pt x="97" y="41"/>
                  </a:cubicBezTo>
                  <a:cubicBezTo>
                    <a:pt x="98" y="44"/>
                    <a:pt x="98" y="48"/>
                    <a:pt x="98" y="50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4"/>
                    <a:pt x="97" y="54"/>
                    <a:pt x="9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8" name="Freeform 166">
              <a:extLst>
                <a:ext uri="{FF2B5EF4-FFF2-40B4-BE49-F238E27FC236}">
                  <a16:creationId xmlns:a16="http://schemas.microsoft.com/office/drawing/2014/main" id="{32B78410-6C51-374A-4133-AC759237C1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8" y="2986"/>
              <a:ext cx="129" cy="130"/>
            </a:xfrm>
            <a:custGeom>
              <a:avLst/>
              <a:gdLst>
                <a:gd name="T0" fmla="*/ 100 w 105"/>
                <a:gd name="T1" fmla="*/ 30 h 106"/>
                <a:gd name="T2" fmla="*/ 71 w 105"/>
                <a:gd name="T3" fmla="*/ 27 h 106"/>
                <a:gd name="T4" fmla="*/ 88 w 105"/>
                <a:gd name="T5" fmla="*/ 10 h 106"/>
                <a:gd name="T6" fmla="*/ 82 w 105"/>
                <a:gd name="T7" fmla="*/ 4 h 106"/>
                <a:gd name="T8" fmla="*/ 59 w 105"/>
                <a:gd name="T9" fmla="*/ 27 h 106"/>
                <a:gd name="T10" fmla="*/ 52 w 105"/>
                <a:gd name="T11" fmla="*/ 27 h 106"/>
                <a:gd name="T12" fmla="*/ 52 w 105"/>
                <a:gd name="T13" fmla="*/ 27 h 106"/>
                <a:gd name="T14" fmla="*/ 26 w 105"/>
                <a:gd name="T15" fmla="*/ 0 h 106"/>
                <a:gd name="T16" fmla="*/ 19 w 105"/>
                <a:gd name="T17" fmla="*/ 7 h 106"/>
                <a:gd name="T18" fmla="*/ 39 w 105"/>
                <a:gd name="T19" fmla="*/ 27 h 106"/>
                <a:gd name="T20" fmla="*/ 4 w 105"/>
                <a:gd name="T21" fmla="*/ 30 h 106"/>
                <a:gd name="T22" fmla="*/ 0 w 105"/>
                <a:gd name="T23" fmla="*/ 66 h 106"/>
                <a:gd name="T24" fmla="*/ 4 w 105"/>
                <a:gd name="T25" fmla="*/ 102 h 106"/>
                <a:gd name="T26" fmla="*/ 52 w 105"/>
                <a:gd name="T27" fmla="*/ 106 h 106"/>
                <a:gd name="T28" fmla="*/ 100 w 105"/>
                <a:gd name="T29" fmla="*/ 102 h 106"/>
                <a:gd name="T30" fmla="*/ 105 w 105"/>
                <a:gd name="T31" fmla="*/ 66 h 106"/>
                <a:gd name="T32" fmla="*/ 100 w 105"/>
                <a:gd name="T33" fmla="*/ 30 h 106"/>
                <a:gd name="T34" fmla="*/ 88 w 105"/>
                <a:gd name="T35" fmla="*/ 90 h 106"/>
                <a:gd name="T36" fmla="*/ 52 w 105"/>
                <a:gd name="T37" fmla="*/ 92 h 106"/>
                <a:gd name="T38" fmla="*/ 16 w 105"/>
                <a:gd name="T39" fmla="*/ 90 h 106"/>
                <a:gd name="T40" fmla="*/ 13 w 105"/>
                <a:gd name="T41" fmla="*/ 66 h 106"/>
                <a:gd name="T42" fmla="*/ 16 w 105"/>
                <a:gd name="T43" fmla="*/ 42 h 106"/>
                <a:gd name="T44" fmla="*/ 52 w 105"/>
                <a:gd name="T45" fmla="*/ 40 h 106"/>
                <a:gd name="T46" fmla="*/ 88 w 105"/>
                <a:gd name="T47" fmla="*/ 42 h 106"/>
                <a:gd name="T48" fmla="*/ 92 w 105"/>
                <a:gd name="T49" fmla="*/ 66 h 106"/>
                <a:gd name="T50" fmla="*/ 88 w 105"/>
                <a:gd name="T51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6">
                  <a:moveTo>
                    <a:pt x="100" y="30"/>
                  </a:moveTo>
                  <a:cubicBezTo>
                    <a:pt x="91" y="29"/>
                    <a:pt x="82" y="28"/>
                    <a:pt x="71" y="27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7" y="27"/>
                    <a:pt x="54" y="27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27" y="27"/>
                    <a:pt x="15" y="28"/>
                    <a:pt x="4" y="30"/>
                  </a:cubicBezTo>
                  <a:cubicBezTo>
                    <a:pt x="1" y="41"/>
                    <a:pt x="0" y="53"/>
                    <a:pt x="0" y="66"/>
                  </a:cubicBezTo>
                  <a:cubicBezTo>
                    <a:pt x="0" y="79"/>
                    <a:pt x="1" y="91"/>
                    <a:pt x="4" y="102"/>
                  </a:cubicBezTo>
                  <a:cubicBezTo>
                    <a:pt x="19" y="104"/>
                    <a:pt x="35" y="106"/>
                    <a:pt x="52" y="106"/>
                  </a:cubicBezTo>
                  <a:cubicBezTo>
                    <a:pt x="69" y="106"/>
                    <a:pt x="86" y="104"/>
                    <a:pt x="100" y="102"/>
                  </a:cubicBezTo>
                  <a:cubicBezTo>
                    <a:pt x="103" y="91"/>
                    <a:pt x="105" y="79"/>
                    <a:pt x="105" y="66"/>
                  </a:cubicBezTo>
                  <a:cubicBezTo>
                    <a:pt x="105" y="53"/>
                    <a:pt x="103" y="41"/>
                    <a:pt x="100" y="30"/>
                  </a:cubicBezTo>
                  <a:close/>
                  <a:moveTo>
                    <a:pt x="88" y="90"/>
                  </a:moveTo>
                  <a:cubicBezTo>
                    <a:pt x="77" y="92"/>
                    <a:pt x="65" y="92"/>
                    <a:pt x="52" y="92"/>
                  </a:cubicBezTo>
                  <a:cubicBezTo>
                    <a:pt x="39" y="92"/>
                    <a:pt x="27" y="92"/>
                    <a:pt x="16" y="90"/>
                  </a:cubicBezTo>
                  <a:cubicBezTo>
                    <a:pt x="14" y="83"/>
                    <a:pt x="13" y="75"/>
                    <a:pt x="13" y="66"/>
                  </a:cubicBezTo>
                  <a:cubicBezTo>
                    <a:pt x="13" y="58"/>
                    <a:pt x="14" y="49"/>
                    <a:pt x="16" y="42"/>
                  </a:cubicBezTo>
                  <a:cubicBezTo>
                    <a:pt x="27" y="41"/>
                    <a:pt x="39" y="40"/>
                    <a:pt x="52" y="40"/>
                  </a:cubicBezTo>
                  <a:cubicBezTo>
                    <a:pt x="65" y="40"/>
                    <a:pt x="77" y="41"/>
                    <a:pt x="88" y="42"/>
                  </a:cubicBezTo>
                  <a:cubicBezTo>
                    <a:pt x="90" y="49"/>
                    <a:pt x="92" y="58"/>
                    <a:pt x="92" y="66"/>
                  </a:cubicBezTo>
                  <a:cubicBezTo>
                    <a:pt x="92" y="75"/>
                    <a:pt x="90" y="83"/>
                    <a:pt x="8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9" name="Freeform 167">
              <a:extLst>
                <a:ext uri="{FF2B5EF4-FFF2-40B4-BE49-F238E27FC236}">
                  <a16:creationId xmlns:a16="http://schemas.microsoft.com/office/drawing/2014/main" id="{1F088E12-7CBD-5C33-A4EB-13D7E562C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3140"/>
              <a:ext cx="157" cy="89"/>
            </a:xfrm>
            <a:custGeom>
              <a:avLst/>
              <a:gdLst>
                <a:gd name="T0" fmla="*/ 128 w 128"/>
                <a:gd name="T1" fmla="*/ 51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2 h 72"/>
                <a:gd name="T8" fmla="*/ 45 w 128"/>
                <a:gd name="T9" fmla="*/ 5 h 72"/>
                <a:gd name="T10" fmla="*/ 29 w 128"/>
                <a:gd name="T11" fmla="*/ 22 h 72"/>
                <a:gd name="T12" fmla="*/ 29 w 128"/>
                <a:gd name="T13" fmla="*/ 24 h 72"/>
                <a:gd name="T14" fmla="*/ 24 w 128"/>
                <a:gd name="T15" fmla="*/ 24 h 72"/>
                <a:gd name="T16" fmla="*/ 0 w 128"/>
                <a:gd name="T17" fmla="*/ 48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1"/>
                  </a:moveTo>
                  <a:cubicBezTo>
                    <a:pt x="128" y="40"/>
                    <a:pt x="121" y="32"/>
                    <a:pt x="112" y="29"/>
                  </a:cubicBezTo>
                  <a:cubicBezTo>
                    <a:pt x="111" y="13"/>
                    <a:pt x="98" y="0"/>
                    <a:pt x="82" y="0"/>
                  </a:cubicBezTo>
                  <a:cubicBezTo>
                    <a:pt x="72" y="0"/>
                    <a:pt x="64" y="5"/>
                    <a:pt x="58" y="12"/>
                  </a:cubicBezTo>
                  <a:cubicBezTo>
                    <a:pt x="55" y="8"/>
                    <a:pt x="51" y="5"/>
                    <a:pt x="45" y="5"/>
                  </a:cubicBezTo>
                  <a:cubicBezTo>
                    <a:pt x="36" y="5"/>
                    <a:pt x="29" y="13"/>
                    <a:pt x="29" y="22"/>
                  </a:cubicBezTo>
                  <a:cubicBezTo>
                    <a:pt x="29" y="23"/>
                    <a:pt x="29" y="24"/>
                    <a:pt x="29" y="24"/>
                  </a:cubicBezTo>
                  <a:cubicBezTo>
                    <a:pt x="27" y="24"/>
                    <a:pt x="26" y="24"/>
                    <a:pt x="24" y="24"/>
                  </a:cubicBezTo>
                  <a:cubicBezTo>
                    <a:pt x="11" y="24"/>
                    <a:pt x="0" y="35"/>
                    <a:pt x="0" y="48"/>
                  </a:cubicBezTo>
                  <a:cubicBezTo>
                    <a:pt x="0" y="62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2"/>
                    <a:pt x="128" y="63"/>
                    <a:pt x="1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0" name="Freeform 168">
              <a:extLst>
                <a:ext uri="{FF2B5EF4-FFF2-40B4-BE49-F238E27FC236}">
                  <a16:creationId xmlns:a16="http://schemas.microsoft.com/office/drawing/2014/main" id="{8BCE4213-2028-2A04-6EFA-63A7D9B64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" y="3140"/>
              <a:ext cx="108" cy="89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7 h 72"/>
                <a:gd name="T12" fmla="*/ 5 w 88"/>
                <a:gd name="T13" fmla="*/ 67 h 72"/>
                <a:gd name="T14" fmla="*/ 5 w 88"/>
                <a:gd name="T15" fmla="*/ 6 h 72"/>
                <a:gd name="T16" fmla="*/ 83 w 88"/>
                <a:gd name="T17" fmla="*/ 6 h 72"/>
                <a:gd name="T18" fmla="*/ 83 w 88"/>
                <a:gd name="T19" fmla="*/ 67 h 72"/>
                <a:gd name="T20" fmla="*/ 61 w 88"/>
                <a:gd name="T21" fmla="*/ 20 h 72"/>
                <a:gd name="T22" fmla="*/ 69 w 88"/>
                <a:gd name="T23" fmla="*/ 28 h 72"/>
                <a:gd name="T24" fmla="*/ 77 w 88"/>
                <a:gd name="T25" fmla="*/ 20 h 72"/>
                <a:gd name="T26" fmla="*/ 69 w 88"/>
                <a:gd name="T27" fmla="*/ 11 h 72"/>
                <a:gd name="T28" fmla="*/ 61 w 88"/>
                <a:gd name="T29" fmla="*/ 20 h 72"/>
                <a:gd name="T30" fmla="*/ 77 w 88"/>
                <a:gd name="T31" fmla="*/ 61 h 72"/>
                <a:gd name="T32" fmla="*/ 11 w 88"/>
                <a:gd name="T33" fmla="*/ 61 h 72"/>
                <a:gd name="T34" fmla="*/ 27 w 88"/>
                <a:gd name="T35" fmla="*/ 17 h 72"/>
                <a:gd name="T36" fmla="*/ 50 w 88"/>
                <a:gd name="T37" fmla="*/ 45 h 72"/>
                <a:gd name="T38" fmla="*/ 61 w 88"/>
                <a:gd name="T39" fmla="*/ 36 h 72"/>
                <a:gd name="T40" fmla="*/ 77 w 88"/>
                <a:gd name="T41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7"/>
                  </a:moveTo>
                  <a:cubicBezTo>
                    <a:pt x="5" y="67"/>
                    <a:pt x="5" y="67"/>
                    <a:pt x="5" y="6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3" y="6"/>
                    <a:pt x="83" y="6"/>
                    <a:pt x="83" y="6"/>
                  </a:cubicBezTo>
                  <a:lnTo>
                    <a:pt x="83" y="67"/>
                  </a:lnTo>
                  <a:close/>
                  <a:moveTo>
                    <a:pt x="61" y="20"/>
                  </a:moveTo>
                  <a:cubicBezTo>
                    <a:pt x="61" y="24"/>
                    <a:pt x="64" y="28"/>
                    <a:pt x="69" y="28"/>
                  </a:cubicBezTo>
                  <a:cubicBezTo>
                    <a:pt x="74" y="28"/>
                    <a:pt x="77" y="24"/>
                    <a:pt x="77" y="20"/>
                  </a:cubicBezTo>
                  <a:cubicBezTo>
                    <a:pt x="77" y="15"/>
                    <a:pt x="74" y="11"/>
                    <a:pt x="69" y="11"/>
                  </a:cubicBezTo>
                  <a:cubicBezTo>
                    <a:pt x="64" y="11"/>
                    <a:pt x="61" y="15"/>
                    <a:pt x="61" y="20"/>
                  </a:cubicBezTo>
                  <a:close/>
                  <a:moveTo>
                    <a:pt x="77" y="61"/>
                  </a:moveTo>
                  <a:cubicBezTo>
                    <a:pt x="11" y="61"/>
                    <a:pt x="11" y="61"/>
                    <a:pt x="11" y="6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1" name="Freeform 169">
              <a:extLst>
                <a:ext uri="{FF2B5EF4-FFF2-40B4-BE49-F238E27FC236}">
                  <a16:creationId xmlns:a16="http://schemas.microsoft.com/office/drawing/2014/main" id="{57BCA455-0EB5-756E-382F-89679A8C13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6" y="3121"/>
              <a:ext cx="105" cy="105"/>
            </a:xfrm>
            <a:custGeom>
              <a:avLst/>
              <a:gdLst>
                <a:gd name="T0" fmla="*/ 57 w 85"/>
                <a:gd name="T1" fmla="*/ 58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8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0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1 h 86"/>
                <a:gd name="T38" fmla="*/ 31 w 85"/>
                <a:gd name="T39" fmla="*/ 34 h 86"/>
                <a:gd name="T40" fmla="*/ 12 w 85"/>
                <a:gd name="T41" fmla="*/ 85 h 86"/>
                <a:gd name="T42" fmla="*/ 0 w 85"/>
                <a:gd name="T43" fmla="*/ 86 h 86"/>
                <a:gd name="T44" fmla="*/ 5 w 85"/>
                <a:gd name="T45" fmla="*/ 54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8"/>
                  </a:moveTo>
                  <a:cubicBezTo>
                    <a:pt x="64" y="51"/>
                    <a:pt x="73" y="47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8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0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2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6"/>
                    <a:pt x="12" y="8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4"/>
                  </a:cubicBezTo>
                  <a:cubicBezTo>
                    <a:pt x="9" y="44"/>
                    <a:pt x="14" y="34"/>
                    <a:pt x="22" y="26"/>
                  </a:cubicBezTo>
                  <a:cubicBezTo>
                    <a:pt x="30" y="18"/>
                    <a:pt x="39" y="11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6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2" name="Freeform 170">
              <a:extLst>
                <a:ext uri="{FF2B5EF4-FFF2-40B4-BE49-F238E27FC236}">
                  <a16:creationId xmlns:a16="http://schemas.microsoft.com/office/drawing/2014/main" id="{AE8E25BA-3911-4909-310F-8D347E1198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7" y="1484"/>
              <a:ext cx="59" cy="80"/>
            </a:xfrm>
            <a:custGeom>
              <a:avLst/>
              <a:gdLst>
                <a:gd name="T0" fmla="*/ 46 w 48"/>
                <a:gd name="T1" fmla="*/ 8 h 65"/>
                <a:gd name="T2" fmla="*/ 42 w 48"/>
                <a:gd name="T3" fmla="*/ 8 h 65"/>
                <a:gd name="T4" fmla="*/ 42 w 48"/>
                <a:gd name="T5" fmla="*/ 12 h 65"/>
                <a:gd name="T6" fmla="*/ 44 w 48"/>
                <a:gd name="T7" fmla="*/ 12 h 65"/>
                <a:gd name="T8" fmla="*/ 44 w 48"/>
                <a:gd name="T9" fmla="*/ 44 h 65"/>
                <a:gd name="T10" fmla="*/ 28 w 48"/>
                <a:gd name="T11" fmla="*/ 44 h 65"/>
                <a:gd name="T12" fmla="*/ 28 w 48"/>
                <a:gd name="T13" fmla="*/ 61 h 65"/>
                <a:gd name="T14" fmla="*/ 4 w 48"/>
                <a:gd name="T15" fmla="*/ 61 h 65"/>
                <a:gd name="T16" fmla="*/ 4 w 48"/>
                <a:gd name="T17" fmla="*/ 12 h 65"/>
                <a:gd name="T18" fmla="*/ 6 w 48"/>
                <a:gd name="T19" fmla="*/ 12 h 65"/>
                <a:gd name="T20" fmla="*/ 6 w 48"/>
                <a:gd name="T21" fmla="*/ 8 h 65"/>
                <a:gd name="T22" fmla="*/ 2 w 48"/>
                <a:gd name="T23" fmla="*/ 8 h 65"/>
                <a:gd name="T24" fmla="*/ 0 w 48"/>
                <a:gd name="T25" fmla="*/ 10 h 65"/>
                <a:gd name="T26" fmla="*/ 0 w 48"/>
                <a:gd name="T27" fmla="*/ 63 h 65"/>
                <a:gd name="T28" fmla="*/ 2 w 48"/>
                <a:gd name="T29" fmla="*/ 65 h 65"/>
                <a:gd name="T30" fmla="*/ 34 w 48"/>
                <a:gd name="T31" fmla="*/ 65 h 65"/>
                <a:gd name="T32" fmla="*/ 48 w 48"/>
                <a:gd name="T33" fmla="*/ 50 h 65"/>
                <a:gd name="T34" fmla="*/ 48 w 48"/>
                <a:gd name="T35" fmla="*/ 10 h 65"/>
                <a:gd name="T36" fmla="*/ 46 w 48"/>
                <a:gd name="T37" fmla="*/ 8 h 65"/>
                <a:gd name="T38" fmla="*/ 32 w 48"/>
                <a:gd name="T39" fmla="*/ 61 h 65"/>
                <a:gd name="T40" fmla="*/ 32 w 48"/>
                <a:gd name="T41" fmla="*/ 49 h 65"/>
                <a:gd name="T42" fmla="*/ 44 w 48"/>
                <a:gd name="T43" fmla="*/ 49 h 65"/>
                <a:gd name="T44" fmla="*/ 32 w 48"/>
                <a:gd name="T45" fmla="*/ 61 h 65"/>
                <a:gd name="T46" fmla="*/ 40 w 48"/>
                <a:gd name="T47" fmla="*/ 8 h 65"/>
                <a:gd name="T48" fmla="*/ 32 w 48"/>
                <a:gd name="T49" fmla="*/ 8 h 65"/>
                <a:gd name="T50" fmla="*/ 32 w 48"/>
                <a:gd name="T51" fmla="*/ 4 h 65"/>
                <a:gd name="T52" fmla="*/ 28 w 48"/>
                <a:gd name="T53" fmla="*/ 0 h 65"/>
                <a:gd name="T54" fmla="*/ 20 w 48"/>
                <a:gd name="T55" fmla="*/ 0 h 65"/>
                <a:gd name="T56" fmla="*/ 16 w 48"/>
                <a:gd name="T57" fmla="*/ 4 h 65"/>
                <a:gd name="T58" fmla="*/ 16 w 48"/>
                <a:gd name="T59" fmla="*/ 8 h 65"/>
                <a:gd name="T60" fmla="*/ 8 w 48"/>
                <a:gd name="T61" fmla="*/ 8 h 65"/>
                <a:gd name="T62" fmla="*/ 8 w 48"/>
                <a:gd name="T63" fmla="*/ 16 h 65"/>
                <a:gd name="T64" fmla="*/ 40 w 48"/>
                <a:gd name="T65" fmla="*/ 16 h 65"/>
                <a:gd name="T66" fmla="*/ 40 w 48"/>
                <a:gd name="T67" fmla="*/ 8 h 65"/>
                <a:gd name="T68" fmla="*/ 28 w 48"/>
                <a:gd name="T69" fmla="*/ 8 h 65"/>
                <a:gd name="T70" fmla="*/ 20 w 48"/>
                <a:gd name="T71" fmla="*/ 8 h 65"/>
                <a:gd name="T72" fmla="*/ 20 w 48"/>
                <a:gd name="T73" fmla="*/ 4 h 65"/>
                <a:gd name="T74" fmla="*/ 20 w 48"/>
                <a:gd name="T75" fmla="*/ 4 h 65"/>
                <a:gd name="T76" fmla="*/ 28 w 48"/>
                <a:gd name="T77" fmla="*/ 4 h 65"/>
                <a:gd name="T78" fmla="*/ 28 w 48"/>
                <a:gd name="T79" fmla="*/ 4 h 65"/>
                <a:gd name="T80" fmla="*/ 28 w 48"/>
                <a:gd name="T8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5">
                  <a:moveTo>
                    <a:pt x="46" y="8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lose/>
                  <a:moveTo>
                    <a:pt x="32" y="61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44" y="49"/>
                    <a:pt x="44" y="49"/>
                    <a:pt x="44" y="49"/>
                  </a:cubicBezTo>
                  <a:lnTo>
                    <a:pt x="32" y="61"/>
                  </a:lnTo>
                  <a:close/>
                  <a:moveTo>
                    <a:pt x="40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0" y="16"/>
                    <a:pt x="40" y="16"/>
                    <a:pt x="40" y="16"/>
                  </a:cubicBezTo>
                  <a:lnTo>
                    <a:pt x="40" y="8"/>
                  </a:lnTo>
                  <a:close/>
                  <a:moveTo>
                    <a:pt x="28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lnTo>
                    <a:pt x="2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3" name="Freeform 171">
              <a:extLst>
                <a:ext uri="{FF2B5EF4-FFF2-40B4-BE49-F238E27FC236}">
                  <a16:creationId xmlns:a16="http://schemas.microsoft.com/office/drawing/2014/main" id="{833ABBBC-5BDE-7D14-D1BE-3379E13BC8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3" y="1972"/>
              <a:ext cx="81" cy="81"/>
            </a:xfrm>
            <a:custGeom>
              <a:avLst/>
              <a:gdLst>
                <a:gd name="T0" fmla="*/ 55 w 66"/>
                <a:gd name="T1" fmla="*/ 0 h 66"/>
                <a:gd name="T2" fmla="*/ 11 w 66"/>
                <a:gd name="T3" fmla="*/ 0 h 66"/>
                <a:gd name="T4" fmla="*/ 0 w 66"/>
                <a:gd name="T5" fmla="*/ 11 h 66"/>
                <a:gd name="T6" fmla="*/ 1 w 66"/>
                <a:gd name="T7" fmla="*/ 55 h 66"/>
                <a:gd name="T8" fmla="*/ 12 w 66"/>
                <a:gd name="T9" fmla="*/ 66 h 66"/>
                <a:gd name="T10" fmla="*/ 55 w 66"/>
                <a:gd name="T11" fmla="*/ 66 h 66"/>
                <a:gd name="T12" fmla="*/ 66 w 66"/>
                <a:gd name="T13" fmla="*/ 55 h 66"/>
                <a:gd name="T14" fmla="*/ 66 w 66"/>
                <a:gd name="T15" fmla="*/ 11 h 66"/>
                <a:gd name="T16" fmla="*/ 55 w 66"/>
                <a:gd name="T17" fmla="*/ 0 h 66"/>
                <a:gd name="T18" fmla="*/ 22 w 66"/>
                <a:gd name="T19" fmla="*/ 29 h 66"/>
                <a:gd name="T20" fmla="*/ 45 w 66"/>
                <a:gd name="T21" fmla="*/ 29 h 66"/>
                <a:gd name="T22" fmla="*/ 46 w 66"/>
                <a:gd name="T23" fmla="*/ 33 h 66"/>
                <a:gd name="T24" fmla="*/ 33 w 66"/>
                <a:gd name="T25" fmla="*/ 46 h 66"/>
                <a:gd name="T26" fmla="*/ 21 w 66"/>
                <a:gd name="T27" fmla="*/ 33 h 66"/>
                <a:gd name="T28" fmla="*/ 22 w 66"/>
                <a:gd name="T29" fmla="*/ 29 h 66"/>
                <a:gd name="T30" fmla="*/ 58 w 66"/>
                <a:gd name="T31" fmla="*/ 29 h 66"/>
                <a:gd name="T32" fmla="*/ 58 w 66"/>
                <a:gd name="T33" fmla="*/ 45 h 66"/>
                <a:gd name="T34" fmla="*/ 58 w 66"/>
                <a:gd name="T35" fmla="*/ 53 h 66"/>
                <a:gd name="T36" fmla="*/ 54 w 66"/>
                <a:gd name="T37" fmla="*/ 58 h 66"/>
                <a:gd name="T38" fmla="*/ 13 w 66"/>
                <a:gd name="T39" fmla="*/ 58 h 66"/>
                <a:gd name="T40" fmla="*/ 9 w 66"/>
                <a:gd name="T41" fmla="*/ 54 h 66"/>
                <a:gd name="T42" fmla="*/ 9 w 66"/>
                <a:gd name="T43" fmla="*/ 46 h 66"/>
                <a:gd name="T44" fmla="*/ 9 w 66"/>
                <a:gd name="T45" fmla="*/ 29 h 66"/>
                <a:gd name="T46" fmla="*/ 9 w 66"/>
                <a:gd name="T47" fmla="*/ 29 h 66"/>
                <a:gd name="T48" fmla="*/ 15 w 66"/>
                <a:gd name="T49" fmla="*/ 29 h 66"/>
                <a:gd name="T50" fmla="*/ 15 w 66"/>
                <a:gd name="T51" fmla="*/ 33 h 66"/>
                <a:gd name="T52" fmla="*/ 33 w 66"/>
                <a:gd name="T53" fmla="*/ 52 h 66"/>
                <a:gd name="T54" fmla="*/ 52 w 66"/>
                <a:gd name="T55" fmla="*/ 33 h 66"/>
                <a:gd name="T56" fmla="*/ 51 w 66"/>
                <a:gd name="T57" fmla="*/ 29 h 66"/>
                <a:gd name="T58" fmla="*/ 58 w 66"/>
                <a:gd name="T59" fmla="*/ 29 h 66"/>
                <a:gd name="T60" fmla="*/ 58 w 66"/>
                <a:gd name="T61" fmla="*/ 15 h 66"/>
                <a:gd name="T62" fmla="*/ 56 w 66"/>
                <a:gd name="T63" fmla="*/ 17 h 66"/>
                <a:gd name="T64" fmla="*/ 52 w 66"/>
                <a:gd name="T65" fmla="*/ 17 h 66"/>
                <a:gd name="T66" fmla="*/ 50 w 66"/>
                <a:gd name="T67" fmla="*/ 15 h 66"/>
                <a:gd name="T68" fmla="*/ 50 w 66"/>
                <a:gd name="T69" fmla="*/ 10 h 66"/>
                <a:gd name="T70" fmla="*/ 52 w 66"/>
                <a:gd name="T71" fmla="*/ 8 h 66"/>
                <a:gd name="T72" fmla="*/ 56 w 66"/>
                <a:gd name="T73" fmla="*/ 8 h 66"/>
                <a:gd name="T74" fmla="*/ 58 w 66"/>
                <a:gd name="T75" fmla="*/ 10 h 66"/>
                <a:gd name="T76" fmla="*/ 58 w 66"/>
                <a:gd name="T7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6" h="66">
                  <a:moveTo>
                    <a:pt x="5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1"/>
                    <a:pt x="0" y="5"/>
                    <a:pt x="0" y="11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61"/>
                    <a:pt x="6" y="66"/>
                    <a:pt x="12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1" y="66"/>
                    <a:pt x="66" y="61"/>
                    <a:pt x="66" y="55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5"/>
                    <a:pt x="61" y="0"/>
                    <a:pt x="55" y="0"/>
                  </a:cubicBezTo>
                  <a:close/>
                  <a:moveTo>
                    <a:pt x="22" y="29"/>
                  </a:moveTo>
                  <a:cubicBezTo>
                    <a:pt x="45" y="29"/>
                    <a:pt x="45" y="29"/>
                    <a:pt x="45" y="29"/>
                  </a:cubicBezTo>
                  <a:cubicBezTo>
                    <a:pt x="46" y="30"/>
                    <a:pt x="46" y="32"/>
                    <a:pt x="46" y="33"/>
                  </a:cubicBezTo>
                  <a:cubicBezTo>
                    <a:pt x="46" y="40"/>
                    <a:pt x="40" y="46"/>
                    <a:pt x="33" y="46"/>
                  </a:cubicBezTo>
                  <a:cubicBezTo>
                    <a:pt x="27" y="46"/>
                    <a:pt x="21" y="40"/>
                    <a:pt x="21" y="33"/>
                  </a:cubicBezTo>
                  <a:cubicBezTo>
                    <a:pt x="21" y="32"/>
                    <a:pt x="21" y="30"/>
                    <a:pt x="22" y="29"/>
                  </a:cubicBezTo>
                  <a:close/>
                  <a:moveTo>
                    <a:pt x="58" y="29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6"/>
                    <a:pt x="56" y="57"/>
                    <a:pt x="54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1" y="58"/>
                    <a:pt x="9" y="56"/>
                    <a:pt x="9" y="54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43"/>
                    <a:pt x="23" y="52"/>
                    <a:pt x="33" y="52"/>
                  </a:cubicBezTo>
                  <a:cubicBezTo>
                    <a:pt x="44" y="52"/>
                    <a:pt x="52" y="43"/>
                    <a:pt x="52" y="33"/>
                  </a:cubicBezTo>
                  <a:cubicBezTo>
                    <a:pt x="52" y="32"/>
                    <a:pt x="52" y="30"/>
                    <a:pt x="51" y="29"/>
                  </a:cubicBezTo>
                  <a:cubicBezTo>
                    <a:pt x="58" y="29"/>
                    <a:pt x="58" y="29"/>
                    <a:pt x="58" y="29"/>
                  </a:cubicBezTo>
                  <a:close/>
                  <a:moveTo>
                    <a:pt x="58" y="15"/>
                  </a:moveTo>
                  <a:cubicBezTo>
                    <a:pt x="58" y="16"/>
                    <a:pt x="57" y="17"/>
                    <a:pt x="56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0" y="16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50" y="8"/>
                    <a:pt x="52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8"/>
                    <a:pt x="58" y="9"/>
                    <a:pt x="58" y="10"/>
                  </a:cubicBezTo>
                  <a:lnTo>
                    <a:pt x="5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4" name="Freeform 172">
              <a:extLst>
                <a:ext uri="{FF2B5EF4-FFF2-40B4-BE49-F238E27FC236}">
                  <a16:creationId xmlns:a16="http://schemas.microsoft.com/office/drawing/2014/main" id="{B313D31F-7B71-E215-67B1-89CE55383A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0" y="960"/>
              <a:ext cx="75" cy="75"/>
            </a:xfrm>
            <a:custGeom>
              <a:avLst/>
              <a:gdLst>
                <a:gd name="T0" fmla="*/ 30 w 61"/>
                <a:gd name="T1" fmla="*/ 0 h 61"/>
                <a:gd name="T2" fmla="*/ 0 w 61"/>
                <a:gd name="T3" fmla="*/ 30 h 61"/>
                <a:gd name="T4" fmla="*/ 30 w 61"/>
                <a:gd name="T5" fmla="*/ 61 h 61"/>
                <a:gd name="T6" fmla="*/ 61 w 61"/>
                <a:gd name="T7" fmla="*/ 30 h 61"/>
                <a:gd name="T8" fmla="*/ 30 w 61"/>
                <a:gd name="T9" fmla="*/ 0 h 61"/>
                <a:gd name="T10" fmla="*/ 30 w 61"/>
                <a:gd name="T11" fmla="*/ 55 h 61"/>
                <a:gd name="T12" fmla="*/ 6 w 61"/>
                <a:gd name="T13" fmla="*/ 30 h 61"/>
                <a:gd name="T14" fmla="*/ 30 w 61"/>
                <a:gd name="T15" fmla="*/ 6 h 61"/>
                <a:gd name="T16" fmla="*/ 55 w 61"/>
                <a:gd name="T17" fmla="*/ 30 h 61"/>
                <a:gd name="T18" fmla="*/ 30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0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5" name="Freeform 173">
              <a:extLst>
                <a:ext uri="{FF2B5EF4-FFF2-40B4-BE49-F238E27FC236}">
                  <a16:creationId xmlns:a16="http://schemas.microsoft.com/office/drawing/2014/main" id="{834F5EC1-DFBA-0436-59C3-86C5FFE593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" y="2896"/>
              <a:ext cx="87" cy="76"/>
            </a:xfrm>
            <a:custGeom>
              <a:avLst/>
              <a:gdLst>
                <a:gd name="T0" fmla="*/ 58 w 87"/>
                <a:gd name="T1" fmla="*/ 10 h 76"/>
                <a:gd name="T2" fmla="*/ 31 w 87"/>
                <a:gd name="T3" fmla="*/ 0 h 76"/>
                <a:gd name="T4" fmla="*/ 0 w 87"/>
                <a:gd name="T5" fmla="*/ 10 h 76"/>
                <a:gd name="T6" fmla="*/ 0 w 87"/>
                <a:gd name="T7" fmla="*/ 76 h 76"/>
                <a:gd name="T8" fmla="*/ 31 w 87"/>
                <a:gd name="T9" fmla="*/ 65 h 76"/>
                <a:gd name="T10" fmla="*/ 58 w 87"/>
                <a:gd name="T11" fmla="*/ 76 h 76"/>
                <a:gd name="T12" fmla="*/ 87 w 87"/>
                <a:gd name="T13" fmla="*/ 65 h 76"/>
                <a:gd name="T14" fmla="*/ 87 w 87"/>
                <a:gd name="T15" fmla="*/ 0 h 76"/>
                <a:gd name="T16" fmla="*/ 58 w 87"/>
                <a:gd name="T17" fmla="*/ 10 h 76"/>
                <a:gd name="T18" fmla="*/ 33 w 87"/>
                <a:gd name="T19" fmla="*/ 6 h 76"/>
                <a:gd name="T20" fmla="*/ 55 w 87"/>
                <a:gd name="T21" fmla="*/ 15 h 76"/>
                <a:gd name="T22" fmla="*/ 55 w 87"/>
                <a:gd name="T23" fmla="*/ 69 h 76"/>
                <a:gd name="T24" fmla="*/ 33 w 87"/>
                <a:gd name="T25" fmla="*/ 60 h 76"/>
                <a:gd name="T26" fmla="*/ 33 w 87"/>
                <a:gd name="T27" fmla="*/ 6 h 76"/>
                <a:gd name="T28" fmla="*/ 6 w 87"/>
                <a:gd name="T29" fmla="*/ 15 h 76"/>
                <a:gd name="T30" fmla="*/ 28 w 87"/>
                <a:gd name="T31" fmla="*/ 6 h 76"/>
                <a:gd name="T32" fmla="*/ 28 w 87"/>
                <a:gd name="T33" fmla="*/ 60 h 76"/>
                <a:gd name="T34" fmla="*/ 6 w 87"/>
                <a:gd name="T35" fmla="*/ 67 h 76"/>
                <a:gd name="T36" fmla="*/ 6 w 87"/>
                <a:gd name="T37" fmla="*/ 15 h 76"/>
                <a:gd name="T38" fmla="*/ 82 w 87"/>
                <a:gd name="T39" fmla="*/ 61 h 76"/>
                <a:gd name="T40" fmla="*/ 60 w 87"/>
                <a:gd name="T41" fmla="*/ 69 h 76"/>
                <a:gd name="T42" fmla="*/ 60 w 87"/>
                <a:gd name="T43" fmla="*/ 15 h 76"/>
                <a:gd name="T44" fmla="*/ 82 w 87"/>
                <a:gd name="T45" fmla="*/ 7 h 76"/>
                <a:gd name="T46" fmla="*/ 82 w 87"/>
                <a:gd name="T47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76">
                  <a:moveTo>
                    <a:pt x="58" y="10"/>
                  </a:moveTo>
                  <a:lnTo>
                    <a:pt x="31" y="0"/>
                  </a:lnTo>
                  <a:lnTo>
                    <a:pt x="0" y="10"/>
                  </a:lnTo>
                  <a:lnTo>
                    <a:pt x="0" y="76"/>
                  </a:lnTo>
                  <a:lnTo>
                    <a:pt x="31" y="65"/>
                  </a:lnTo>
                  <a:lnTo>
                    <a:pt x="58" y="76"/>
                  </a:lnTo>
                  <a:lnTo>
                    <a:pt x="87" y="65"/>
                  </a:lnTo>
                  <a:lnTo>
                    <a:pt x="87" y="0"/>
                  </a:lnTo>
                  <a:lnTo>
                    <a:pt x="58" y="10"/>
                  </a:lnTo>
                  <a:close/>
                  <a:moveTo>
                    <a:pt x="33" y="6"/>
                  </a:moveTo>
                  <a:lnTo>
                    <a:pt x="55" y="15"/>
                  </a:lnTo>
                  <a:lnTo>
                    <a:pt x="55" y="69"/>
                  </a:lnTo>
                  <a:lnTo>
                    <a:pt x="33" y="60"/>
                  </a:lnTo>
                  <a:lnTo>
                    <a:pt x="33" y="6"/>
                  </a:lnTo>
                  <a:close/>
                  <a:moveTo>
                    <a:pt x="6" y="15"/>
                  </a:moveTo>
                  <a:lnTo>
                    <a:pt x="28" y="6"/>
                  </a:lnTo>
                  <a:lnTo>
                    <a:pt x="28" y="60"/>
                  </a:lnTo>
                  <a:lnTo>
                    <a:pt x="6" y="67"/>
                  </a:lnTo>
                  <a:lnTo>
                    <a:pt x="6" y="15"/>
                  </a:lnTo>
                  <a:close/>
                  <a:moveTo>
                    <a:pt x="82" y="61"/>
                  </a:moveTo>
                  <a:lnTo>
                    <a:pt x="60" y="69"/>
                  </a:lnTo>
                  <a:lnTo>
                    <a:pt x="60" y="15"/>
                  </a:lnTo>
                  <a:lnTo>
                    <a:pt x="82" y="7"/>
                  </a:lnTo>
                  <a:lnTo>
                    <a:pt x="82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6" name="Freeform 174">
              <a:extLst>
                <a:ext uri="{FF2B5EF4-FFF2-40B4-BE49-F238E27FC236}">
                  <a16:creationId xmlns:a16="http://schemas.microsoft.com/office/drawing/2014/main" id="{9DE9FD1D-36CE-1F69-AE8F-5F582B08C6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4" y="832"/>
              <a:ext cx="57" cy="58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3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3 h 47"/>
                <a:gd name="T50" fmla="*/ 21 w 47"/>
                <a:gd name="T51" fmla="*/ 26 h 47"/>
                <a:gd name="T52" fmla="*/ 26 w 47"/>
                <a:gd name="T53" fmla="*/ 26 h 47"/>
                <a:gd name="T54" fmla="*/ 26 w 47"/>
                <a:gd name="T55" fmla="*/ 43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3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3 h 47"/>
                <a:gd name="T82" fmla="*/ 22 w 47"/>
                <a:gd name="T83" fmla="*/ 23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3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3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3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1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1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3"/>
                    <a:pt x="25" y="23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1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1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7" name="Freeform 175">
              <a:extLst>
                <a:ext uri="{FF2B5EF4-FFF2-40B4-BE49-F238E27FC236}">
                  <a16:creationId xmlns:a16="http://schemas.microsoft.com/office/drawing/2014/main" id="{8D6AEA65-9988-52BE-A6A0-04033ABA05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2" y="819"/>
              <a:ext cx="71" cy="72"/>
            </a:xfrm>
            <a:custGeom>
              <a:avLst/>
              <a:gdLst>
                <a:gd name="T0" fmla="*/ 29 w 58"/>
                <a:gd name="T1" fmla="*/ 0 h 58"/>
                <a:gd name="T2" fmla="*/ 0 w 58"/>
                <a:gd name="T3" fmla="*/ 29 h 58"/>
                <a:gd name="T4" fmla="*/ 29 w 58"/>
                <a:gd name="T5" fmla="*/ 58 h 58"/>
                <a:gd name="T6" fmla="*/ 58 w 58"/>
                <a:gd name="T7" fmla="*/ 29 h 58"/>
                <a:gd name="T8" fmla="*/ 29 w 58"/>
                <a:gd name="T9" fmla="*/ 0 h 58"/>
                <a:gd name="T10" fmla="*/ 29 w 58"/>
                <a:gd name="T11" fmla="*/ 53 h 58"/>
                <a:gd name="T12" fmla="*/ 5 w 58"/>
                <a:gd name="T13" fmla="*/ 29 h 58"/>
                <a:gd name="T14" fmla="*/ 29 w 58"/>
                <a:gd name="T15" fmla="*/ 6 h 58"/>
                <a:gd name="T16" fmla="*/ 53 w 58"/>
                <a:gd name="T17" fmla="*/ 29 h 58"/>
                <a:gd name="T18" fmla="*/ 29 w 58"/>
                <a:gd name="T19" fmla="*/ 53 h 58"/>
                <a:gd name="T20" fmla="*/ 18 w 58"/>
                <a:gd name="T21" fmla="*/ 18 h 58"/>
                <a:gd name="T22" fmla="*/ 40 w 58"/>
                <a:gd name="T23" fmla="*/ 18 h 58"/>
                <a:gd name="T24" fmla="*/ 40 w 58"/>
                <a:gd name="T25" fmla="*/ 40 h 58"/>
                <a:gd name="T26" fmla="*/ 18 w 58"/>
                <a:gd name="T27" fmla="*/ 40 h 58"/>
                <a:gd name="T28" fmla="*/ 18 w 58"/>
                <a:gd name="T2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53"/>
                  </a:moveTo>
                  <a:cubicBezTo>
                    <a:pt x="16" y="53"/>
                    <a:pt x="5" y="42"/>
                    <a:pt x="5" y="29"/>
                  </a:cubicBezTo>
                  <a:cubicBezTo>
                    <a:pt x="5" y="16"/>
                    <a:pt x="16" y="6"/>
                    <a:pt x="29" y="6"/>
                  </a:cubicBezTo>
                  <a:cubicBezTo>
                    <a:pt x="42" y="6"/>
                    <a:pt x="53" y="16"/>
                    <a:pt x="53" y="29"/>
                  </a:cubicBezTo>
                  <a:cubicBezTo>
                    <a:pt x="53" y="42"/>
                    <a:pt x="42" y="53"/>
                    <a:pt x="29" y="53"/>
                  </a:cubicBezTo>
                  <a:close/>
                  <a:moveTo>
                    <a:pt x="18" y="18"/>
                  </a:moveTo>
                  <a:cubicBezTo>
                    <a:pt x="40" y="18"/>
                    <a:pt x="40" y="18"/>
                    <a:pt x="40" y="1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18" y="40"/>
                    <a:pt x="18" y="40"/>
                    <a:pt x="18" y="40"/>
                  </a:cubicBez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8" name="Freeform 176">
              <a:extLst>
                <a:ext uri="{FF2B5EF4-FFF2-40B4-BE49-F238E27FC236}">
                  <a16:creationId xmlns:a16="http://schemas.microsoft.com/office/drawing/2014/main" id="{B3496CB4-5B8F-E5A9-6992-D64A240F4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" y="2334"/>
              <a:ext cx="70" cy="62"/>
            </a:xfrm>
            <a:custGeom>
              <a:avLst/>
              <a:gdLst>
                <a:gd name="T0" fmla="*/ 24 w 57"/>
                <a:gd name="T1" fmla="*/ 0 h 50"/>
                <a:gd name="T2" fmla="*/ 24 w 57"/>
                <a:gd name="T3" fmla="*/ 0 h 50"/>
                <a:gd name="T4" fmla="*/ 47 w 57"/>
                <a:gd name="T5" fmla="*/ 19 h 50"/>
                <a:gd name="T6" fmla="*/ 24 w 57"/>
                <a:gd name="T7" fmla="*/ 38 h 50"/>
                <a:gd name="T8" fmla="*/ 20 w 57"/>
                <a:gd name="T9" fmla="*/ 38 h 50"/>
                <a:gd name="T10" fmla="*/ 3 w 57"/>
                <a:gd name="T11" fmla="*/ 44 h 50"/>
                <a:gd name="T12" fmla="*/ 3 w 57"/>
                <a:gd name="T13" fmla="*/ 43 h 50"/>
                <a:gd name="T14" fmla="*/ 9 w 57"/>
                <a:gd name="T15" fmla="*/ 35 h 50"/>
                <a:gd name="T16" fmla="*/ 9 w 57"/>
                <a:gd name="T17" fmla="*/ 34 h 50"/>
                <a:gd name="T18" fmla="*/ 0 w 57"/>
                <a:gd name="T19" fmla="*/ 19 h 50"/>
                <a:gd name="T20" fmla="*/ 24 w 57"/>
                <a:gd name="T21" fmla="*/ 0 h 50"/>
                <a:gd name="T22" fmla="*/ 49 w 57"/>
                <a:gd name="T23" fmla="*/ 43 h 50"/>
                <a:gd name="T24" fmla="*/ 54 w 57"/>
                <a:gd name="T25" fmla="*/ 49 h 50"/>
                <a:gd name="T26" fmla="*/ 54 w 57"/>
                <a:gd name="T27" fmla="*/ 50 h 50"/>
                <a:gd name="T28" fmla="*/ 40 w 57"/>
                <a:gd name="T29" fmla="*/ 45 h 50"/>
                <a:gd name="T30" fmla="*/ 36 w 57"/>
                <a:gd name="T31" fmla="*/ 45 h 50"/>
                <a:gd name="T32" fmla="*/ 24 w 57"/>
                <a:gd name="T33" fmla="*/ 42 h 50"/>
                <a:gd name="T34" fmla="*/ 43 w 57"/>
                <a:gd name="T35" fmla="*/ 35 h 50"/>
                <a:gd name="T36" fmla="*/ 49 w 57"/>
                <a:gd name="T37" fmla="*/ 28 h 50"/>
                <a:gd name="T38" fmla="*/ 51 w 57"/>
                <a:gd name="T39" fmla="*/ 19 h 50"/>
                <a:gd name="T40" fmla="*/ 51 w 57"/>
                <a:gd name="T41" fmla="*/ 17 h 50"/>
                <a:gd name="T42" fmla="*/ 57 w 57"/>
                <a:gd name="T43" fmla="*/ 29 h 50"/>
                <a:gd name="T44" fmla="*/ 49 w 57"/>
                <a:gd name="T45" fmla="*/ 42 h 50"/>
                <a:gd name="T46" fmla="*/ 49 w 57"/>
                <a:gd name="T4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" h="5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37" y="0"/>
                    <a:pt x="47" y="8"/>
                    <a:pt x="47" y="19"/>
                  </a:cubicBezTo>
                  <a:cubicBezTo>
                    <a:pt x="47" y="30"/>
                    <a:pt x="37" y="38"/>
                    <a:pt x="24" y="38"/>
                  </a:cubicBezTo>
                  <a:cubicBezTo>
                    <a:pt x="23" y="38"/>
                    <a:pt x="21" y="38"/>
                    <a:pt x="20" y="38"/>
                  </a:cubicBezTo>
                  <a:cubicBezTo>
                    <a:pt x="15" y="43"/>
                    <a:pt x="9" y="44"/>
                    <a:pt x="3" y="44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6" y="41"/>
                    <a:pt x="9" y="38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4" y="30"/>
                    <a:pt x="0" y="25"/>
                    <a:pt x="0" y="19"/>
                  </a:cubicBezTo>
                  <a:cubicBezTo>
                    <a:pt x="0" y="8"/>
                    <a:pt x="11" y="0"/>
                    <a:pt x="24" y="0"/>
                  </a:cubicBezTo>
                  <a:close/>
                  <a:moveTo>
                    <a:pt x="49" y="43"/>
                  </a:moveTo>
                  <a:cubicBezTo>
                    <a:pt x="49" y="45"/>
                    <a:pt x="51" y="48"/>
                    <a:pt x="54" y="49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9" y="50"/>
                    <a:pt x="44" y="49"/>
                    <a:pt x="40" y="45"/>
                  </a:cubicBezTo>
                  <a:cubicBezTo>
                    <a:pt x="39" y="45"/>
                    <a:pt x="38" y="45"/>
                    <a:pt x="36" y="45"/>
                  </a:cubicBezTo>
                  <a:cubicBezTo>
                    <a:pt x="32" y="45"/>
                    <a:pt x="27" y="44"/>
                    <a:pt x="24" y="42"/>
                  </a:cubicBezTo>
                  <a:cubicBezTo>
                    <a:pt x="31" y="42"/>
                    <a:pt x="38" y="40"/>
                    <a:pt x="43" y="35"/>
                  </a:cubicBezTo>
                  <a:cubicBezTo>
                    <a:pt x="45" y="33"/>
                    <a:pt x="47" y="31"/>
                    <a:pt x="49" y="28"/>
                  </a:cubicBezTo>
                  <a:cubicBezTo>
                    <a:pt x="50" y="25"/>
                    <a:pt x="51" y="22"/>
                    <a:pt x="51" y="19"/>
                  </a:cubicBezTo>
                  <a:cubicBezTo>
                    <a:pt x="51" y="18"/>
                    <a:pt x="51" y="18"/>
                    <a:pt x="51" y="17"/>
                  </a:cubicBezTo>
                  <a:cubicBezTo>
                    <a:pt x="55" y="20"/>
                    <a:pt x="57" y="24"/>
                    <a:pt x="57" y="29"/>
                  </a:cubicBezTo>
                  <a:cubicBezTo>
                    <a:pt x="57" y="34"/>
                    <a:pt x="54" y="39"/>
                    <a:pt x="49" y="42"/>
                  </a:cubicBezTo>
                  <a:cubicBezTo>
                    <a:pt x="49" y="42"/>
                    <a:pt x="49" y="42"/>
                    <a:pt x="49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9" name="Freeform 177">
              <a:extLst>
                <a:ext uri="{FF2B5EF4-FFF2-40B4-BE49-F238E27FC236}">
                  <a16:creationId xmlns:a16="http://schemas.microsoft.com/office/drawing/2014/main" id="{95A64730-AF9C-406A-89FF-00BAA74F04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7" y="673"/>
              <a:ext cx="89" cy="88"/>
            </a:xfrm>
            <a:custGeom>
              <a:avLst/>
              <a:gdLst>
                <a:gd name="T0" fmla="*/ 14 w 72"/>
                <a:gd name="T1" fmla="*/ 35 h 71"/>
                <a:gd name="T2" fmla="*/ 14 w 72"/>
                <a:gd name="T3" fmla="*/ 33 h 71"/>
                <a:gd name="T4" fmla="*/ 1 w 72"/>
                <a:gd name="T5" fmla="*/ 29 h 71"/>
                <a:gd name="T6" fmla="*/ 0 w 72"/>
                <a:gd name="T7" fmla="*/ 35 h 71"/>
                <a:gd name="T8" fmla="*/ 11 w 72"/>
                <a:gd name="T9" fmla="*/ 62 h 71"/>
                <a:gd name="T10" fmla="*/ 19 w 72"/>
                <a:gd name="T11" fmla="*/ 50 h 71"/>
                <a:gd name="T12" fmla="*/ 14 w 72"/>
                <a:gd name="T13" fmla="*/ 35 h 71"/>
                <a:gd name="T14" fmla="*/ 58 w 72"/>
                <a:gd name="T15" fmla="*/ 35 h 71"/>
                <a:gd name="T16" fmla="*/ 53 w 72"/>
                <a:gd name="T17" fmla="*/ 50 h 71"/>
                <a:gd name="T18" fmla="*/ 61 w 72"/>
                <a:gd name="T19" fmla="*/ 62 h 71"/>
                <a:gd name="T20" fmla="*/ 72 w 72"/>
                <a:gd name="T21" fmla="*/ 35 h 71"/>
                <a:gd name="T22" fmla="*/ 71 w 72"/>
                <a:gd name="T23" fmla="*/ 29 h 71"/>
                <a:gd name="T24" fmla="*/ 58 w 72"/>
                <a:gd name="T25" fmla="*/ 33 h 71"/>
                <a:gd name="T26" fmla="*/ 58 w 72"/>
                <a:gd name="T27" fmla="*/ 35 h 71"/>
                <a:gd name="T28" fmla="*/ 40 w 72"/>
                <a:gd name="T29" fmla="*/ 13 h 71"/>
                <a:gd name="T30" fmla="*/ 56 w 72"/>
                <a:gd name="T31" fmla="*/ 24 h 71"/>
                <a:gd name="T32" fmla="*/ 68 w 72"/>
                <a:gd name="T33" fmla="*/ 20 h 71"/>
                <a:gd name="T34" fmla="*/ 40 w 72"/>
                <a:gd name="T35" fmla="*/ 0 h 71"/>
                <a:gd name="T36" fmla="*/ 40 w 72"/>
                <a:gd name="T37" fmla="*/ 13 h 71"/>
                <a:gd name="T38" fmla="*/ 16 w 72"/>
                <a:gd name="T39" fmla="*/ 24 h 71"/>
                <a:gd name="T40" fmla="*/ 31 w 72"/>
                <a:gd name="T41" fmla="*/ 13 h 71"/>
                <a:gd name="T42" fmla="*/ 31 w 72"/>
                <a:gd name="T43" fmla="*/ 0 h 71"/>
                <a:gd name="T44" fmla="*/ 3 w 72"/>
                <a:gd name="T45" fmla="*/ 20 h 71"/>
                <a:gd name="T46" fmla="*/ 16 w 72"/>
                <a:gd name="T47" fmla="*/ 24 h 71"/>
                <a:gd name="T48" fmla="*/ 45 w 72"/>
                <a:gd name="T49" fmla="*/ 56 h 71"/>
                <a:gd name="T50" fmla="*/ 36 w 72"/>
                <a:gd name="T51" fmla="*/ 58 h 71"/>
                <a:gd name="T52" fmla="*/ 27 w 72"/>
                <a:gd name="T53" fmla="*/ 56 h 71"/>
                <a:gd name="T54" fmla="*/ 19 w 72"/>
                <a:gd name="T55" fmla="*/ 67 h 71"/>
                <a:gd name="T56" fmla="*/ 36 w 72"/>
                <a:gd name="T57" fmla="*/ 71 h 71"/>
                <a:gd name="T58" fmla="*/ 53 w 72"/>
                <a:gd name="T59" fmla="*/ 67 h 71"/>
                <a:gd name="T60" fmla="*/ 45 w 72"/>
                <a:gd name="T6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1">
                  <a:moveTo>
                    <a:pt x="14" y="35"/>
                  </a:moveTo>
                  <a:cubicBezTo>
                    <a:pt x="14" y="34"/>
                    <a:pt x="14" y="34"/>
                    <a:pt x="14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3"/>
                    <a:pt x="0" y="35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6" y="46"/>
                    <a:pt x="14" y="41"/>
                    <a:pt x="14" y="35"/>
                  </a:cubicBezTo>
                  <a:close/>
                  <a:moveTo>
                    <a:pt x="58" y="35"/>
                  </a:moveTo>
                  <a:cubicBezTo>
                    <a:pt x="58" y="41"/>
                    <a:pt x="56" y="46"/>
                    <a:pt x="53" y="5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55"/>
                    <a:pt x="72" y="4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4"/>
                    <a:pt x="58" y="35"/>
                  </a:cubicBezTo>
                  <a:close/>
                  <a:moveTo>
                    <a:pt x="40" y="13"/>
                  </a:moveTo>
                  <a:cubicBezTo>
                    <a:pt x="47" y="15"/>
                    <a:pt x="52" y="19"/>
                    <a:pt x="56" y="2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9"/>
                    <a:pt x="53" y="1"/>
                    <a:pt x="40" y="0"/>
                  </a:cubicBezTo>
                  <a:lnTo>
                    <a:pt x="40" y="13"/>
                  </a:lnTo>
                  <a:close/>
                  <a:moveTo>
                    <a:pt x="16" y="24"/>
                  </a:moveTo>
                  <a:cubicBezTo>
                    <a:pt x="20" y="19"/>
                    <a:pt x="25" y="15"/>
                    <a:pt x="31" y="1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1"/>
                    <a:pt x="9" y="9"/>
                    <a:pt x="3" y="20"/>
                  </a:cubicBezTo>
                  <a:lnTo>
                    <a:pt x="16" y="24"/>
                  </a:lnTo>
                  <a:close/>
                  <a:moveTo>
                    <a:pt x="45" y="56"/>
                  </a:moveTo>
                  <a:cubicBezTo>
                    <a:pt x="42" y="57"/>
                    <a:pt x="39" y="58"/>
                    <a:pt x="36" y="58"/>
                  </a:cubicBezTo>
                  <a:cubicBezTo>
                    <a:pt x="33" y="58"/>
                    <a:pt x="30" y="57"/>
                    <a:pt x="27" y="5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0"/>
                    <a:pt x="30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0" name="Freeform 178">
              <a:extLst>
                <a:ext uri="{FF2B5EF4-FFF2-40B4-BE49-F238E27FC236}">
                  <a16:creationId xmlns:a16="http://schemas.microsoft.com/office/drawing/2014/main" id="{21DD658E-1FFA-EE19-BE9A-591BFEF0F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2" y="463"/>
              <a:ext cx="97" cy="74"/>
            </a:xfrm>
            <a:custGeom>
              <a:avLst/>
              <a:gdLst>
                <a:gd name="T0" fmla="*/ 76 w 79"/>
                <a:gd name="T1" fmla="*/ 3 h 60"/>
                <a:gd name="T2" fmla="*/ 40 w 79"/>
                <a:gd name="T3" fmla="*/ 0 h 60"/>
                <a:gd name="T4" fmla="*/ 3 w 79"/>
                <a:gd name="T5" fmla="*/ 3 h 60"/>
                <a:gd name="T6" fmla="*/ 0 w 79"/>
                <a:gd name="T7" fmla="*/ 30 h 60"/>
                <a:gd name="T8" fmla="*/ 3 w 79"/>
                <a:gd name="T9" fmla="*/ 57 h 60"/>
                <a:gd name="T10" fmla="*/ 40 w 79"/>
                <a:gd name="T11" fmla="*/ 60 h 60"/>
                <a:gd name="T12" fmla="*/ 76 w 79"/>
                <a:gd name="T13" fmla="*/ 57 h 60"/>
                <a:gd name="T14" fmla="*/ 79 w 79"/>
                <a:gd name="T15" fmla="*/ 30 h 60"/>
                <a:gd name="T16" fmla="*/ 76 w 79"/>
                <a:gd name="T17" fmla="*/ 3 h 60"/>
                <a:gd name="T18" fmla="*/ 30 w 79"/>
                <a:gd name="T19" fmla="*/ 45 h 60"/>
                <a:gd name="T20" fmla="*/ 30 w 79"/>
                <a:gd name="T21" fmla="*/ 15 h 60"/>
                <a:gd name="T22" fmla="*/ 54 w 79"/>
                <a:gd name="T23" fmla="*/ 30 h 60"/>
                <a:gd name="T24" fmla="*/ 30 w 79"/>
                <a:gd name="T2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60">
                  <a:moveTo>
                    <a:pt x="76" y="3"/>
                  </a:moveTo>
                  <a:cubicBezTo>
                    <a:pt x="65" y="1"/>
                    <a:pt x="52" y="0"/>
                    <a:pt x="40" y="0"/>
                  </a:cubicBezTo>
                  <a:cubicBezTo>
                    <a:pt x="27" y="0"/>
                    <a:pt x="14" y="1"/>
                    <a:pt x="3" y="3"/>
                  </a:cubicBezTo>
                  <a:cubicBezTo>
                    <a:pt x="1" y="11"/>
                    <a:pt x="0" y="20"/>
                    <a:pt x="0" y="30"/>
                  </a:cubicBezTo>
                  <a:cubicBezTo>
                    <a:pt x="0" y="40"/>
                    <a:pt x="1" y="49"/>
                    <a:pt x="3" y="57"/>
                  </a:cubicBezTo>
                  <a:cubicBezTo>
                    <a:pt x="14" y="59"/>
                    <a:pt x="27" y="60"/>
                    <a:pt x="40" y="60"/>
                  </a:cubicBezTo>
                  <a:cubicBezTo>
                    <a:pt x="52" y="60"/>
                    <a:pt x="65" y="59"/>
                    <a:pt x="76" y="57"/>
                  </a:cubicBezTo>
                  <a:cubicBezTo>
                    <a:pt x="78" y="49"/>
                    <a:pt x="79" y="40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4" y="30"/>
                    <a:pt x="54" y="30"/>
                    <a:pt x="54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1" name="Freeform 179">
              <a:extLst>
                <a:ext uri="{FF2B5EF4-FFF2-40B4-BE49-F238E27FC236}">
                  <a16:creationId xmlns:a16="http://schemas.microsoft.com/office/drawing/2014/main" id="{AE0C6C51-77AF-9FEC-5524-E1744A4FEF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0" y="914"/>
              <a:ext cx="73" cy="71"/>
            </a:xfrm>
            <a:custGeom>
              <a:avLst/>
              <a:gdLst>
                <a:gd name="T0" fmla="*/ 30 w 59"/>
                <a:gd name="T1" fmla="*/ 0 h 58"/>
                <a:gd name="T2" fmla="*/ 0 w 59"/>
                <a:gd name="T3" fmla="*/ 29 h 58"/>
                <a:gd name="T4" fmla="*/ 30 w 59"/>
                <a:gd name="T5" fmla="*/ 58 h 58"/>
                <a:gd name="T6" fmla="*/ 59 w 59"/>
                <a:gd name="T7" fmla="*/ 29 h 58"/>
                <a:gd name="T8" fmla="*/ 30 w 59"/>
                <a:gd name="T9" fmla="*/ 0 h 58"/>
                <a:gd name="T10" fmla="*/ 47 w 59"/>
                <a:gd name="T11" fmla="*/ 25 h 58"/>
                <a:gd name="T12" fmla="*/ 31 w 59"/>
                <a:gd name="T13" fmla="*/ 47 h 58"/>
                <a:gd name="T14" fmla="*/ 24 w 59"/>
                <a:gd name="T15" fmla="*/ 44 h 58"/>
                <a:gd name="T16" fmla="*/ 18 w 59"/>
                <a:gd name="T17" fmla="*/ 26 h 58"/>
                <a:gd name="T18" fmla="*/ 14 w 59"/>
                <a:gd name="T19" fmla="*/ 28 h 58"/>
                <a:gd name="T20" fmla="*/ 12 w 59"/>
                <a:gd name="T21" fmla="*/ 26 h 58"/>
                <a:gd name="T22" fmla="*/ 23 w 59"/>
                <a:gd name="T23" fmla="*/ 18 h 58"/>
                <a:gd name="T24" fmla="*/ 29 w 59"/>
                <a:gd name="T25" fmla="*/ 30 h 58"/>
                <a:gd name="T26" fmla="*/ 32 w 59"/>
                <a:gd name="T27" fmla="*/ 37 h 58"/>
                <a:gd name="T28" fmla="*/ 36 w 59"/>
                <a:gd name="T29" fmla="*/ 30 h 58"/>
                <a:gd name="T30" fmla="*/ 32 w 59"/>
                <a:gd name="T31" fmla="*/ 26 h 58"/>
                <a:gd name="T32" fmla="*/ 47 w 59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8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8"/>
                    <a:pt x="30" y="58"/>
                  </a:cubicBez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8" y="49"/>
                    <a:pt x="25" y="46"/>
                    <a:pt x="24" y="44"/>
                  </a:cubicBezTo>
                  <a:cubicBezTo>
                    <a:pt x="22" y="42"/>
                    <a:pt x="19" y="28"/>
                    <a:pt x="18" y="26"/>
                  </a:cubicBezTo>
                  <a:cubicBezTo>
                    <a:pt x="17" y="25"/>
                    <a:pt x="14" y="28"/>
                    <a:pt x="14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3" y="18"/>
                  </a:cubicBezTo>
                  <a:cubicBezTo>
                    <a:pt x="28" y="17"/>
                    <a:pt x="28" y="25"/>
                    <a:pt x="29" y="30"/>
                  </a:cubicBezTo>
                  <a:cubicBezTo>
                    <a:pt x="30" y="34"/>
                    <a:pt x="31" y="37"/>
                    <a:pt x="32" y="37"/>
                  </a:cubicBezTo>
                  <a:cubicBezTo>
                    <a:pt x="33" y="37"/>
                    <a:pt x="34" y="34"/>
                    <a:pt x="36" y="30"/>
                  </a:cubicBezTo>
                  <a:cubicBezTo>
                    <a:pt x="39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2" name="Freeform 180">
              <a:extLst>
                <a:ext uri="{FF2B5EF4-FFF2-40B4-BE49-F238E27FC236}">
                  <a16:creationId xmlns:a16="http://schemas.microsoft.com/office/drawing/2014/main" id="{7E0896DF-0B6E-4493-C6F8-F06E8B473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" y="429"/>
              <a:ext cx="92" cy="92"/>
            </a:xfrm>
            <a:custGeom>
              <a:avLst/>
              <a:gdLst>
                <a:gd name="T0" fmla="*/ 23 w 75"/>
                <a:gd name="T1" fmla="*/ 14 h 75"/>
                <a:gd name="T2" fmla="*/ 75 w 75"/>
                <a:gd name="T3" fmla="*/ 0 h 75"/>
                <a:gd name="T4" fmla="*/ 75 w 75"/>
                <a:gd name="T5" fmla="*/ 5 h 75"/>
                <a:gd name="T6" fmla="*/ 75 w 75"/>
                <a:gd name="T7" fmla="*/ 14 h 75"/>
                <a:gd name="T8" fmla="*/ 75 w 75"/>
                <a:gd name="T9" fmla="*/ 54 h 75"/>
                <a:gd name="T10" fmla="*/ 59 w 75"/>
                <a:gd name="T11" fmla="*/ 66 h 75"/>
                <a:gd name="T12" fmla="*/ 42 w 75"/>
                <a:gd name="T13" fmla="*/ 54 h 75"/>
                <a:gd name="T14" fmla="*/ 59 w 75"/>
                <a:gd name="T15" fmla="*/ 43 h 75"/>
                <a:gd name="T16" fmla="*/ 66 w 75"/>
                <a:gd name="T17" fmla="*/ 44 h 75"/>
                <a:gd name="T18" fmla="*/ 66 w 75"/>
                <a:gd name="T19" fmla="*/ 19 h 75"/>
                <a:gd name="T20" fmla="*/ 33 w 75"/>
                <a:gd name="T21" fmla="*/ 28 h 75"/>
                <a:gd name="T22" fmla="*/ 33 w 75"/>
                <a:gd name="T23" fmla="*/ 64 h 75"/>
                <a:gd name="T24" fmla="*/ 16 w 75"/>
                <a:gd name="T25" fmla="*/ 75 h 75"/>
                <a:gd name="T26" fmla="*/ 0 w 75"/>
                <a:gd name="T27" fmla="*/ 64 h 75"/>
                <a:gd name="T28" fmla="*/ 16 w 75"/>
                <a:gd name="T29" fmla="*/ 52 h 75"/>
                <a:gd name="T30" fmla="*/ 23 w 75"/>
                <a:gd name="T31" fmla="*/ 53 h 75"/>
                <a:gd name="T32" fmla="*/ 23 w 75"/>
                <a:gd name="T33" fmla="*/ 28 h 75"/>
                <a:gd name="T34" fmla="*/ 23 w 75"/>
                <a:gd name="T35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5">
                  <a:moveTo>
                    <a:pt x="23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1"/>
                    <a:pt x="68" y="66"/>
                    <a:pt x="59" y="66"/>
                  </a:cubicBezTo>
                  <a:cubicBezTo>
                    <a:pt x="50" y="66"/>
                    <a:pt x="42" y="61"/>
                    <a:pt x="42" y="54"/>
                  </a:cubicBezTo>
                  <a:cubicBezTo>
                    <a:pt x="42" y="48"/>
                    <a:pt x="50" y="43"/>
                    <a:pt x="59" y="43"/>
                  </a:cubicBezTo>
                  <a:cubicBezTo>
                    <a:pt x="61" y="43"/>
                    <a:pt x="64" y="43"/>
                    <a:pt x="66" y="44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70"/>
                    <a:pt x="25" y="75"/>
                    <a:pt x="16" y="75"/>
                  </a:cubicBezTo>
                  <a:cubicBezTo>
                    <a:pt x="7" y="75"/>
                    <a:pt x="0" y="70"/>
                    <a:pt x="0" y="64"/>
                  </a:cubicBezTo>
                  <a:cubicBezTo>
                    <a:pt x="0" y="57"/>
                    <a:pt x="7" y="52"/>
                    <a:pt x="16" y="52"/>
                  </a:cubicBezTo>
                  <a:cubicBezTo>
                    <a:pt x="19" y="52"/>
                    <a:pt x="21" y="52"/>
                    <a:pt x="23" y="53"/>
                  </a:cubicBezTo>
                  <a:cubicBezTo>
                    <a:pt x="23" y="28"/>
                    <a:pt x="23" y="28"/>
                    <a:pt x="23" y="28"/>
                  </a:cubicBezTo>
                  <a:lnTo>
                    <a:pt x="2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3" name="Freeform 181">
              <a:extLst>
                <a:ext uri="{FF2B5EF4-FFF2-40B4-BE49-F238E27FC236}">
                  <a16:creationId xmlns:a16="http://schemas.microsoft.com/office/drawing/2014/main" id="{1F90F8D9-EB91-94CD-23E6-51520CDDDE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4" y="1151"/>
              <a:ext cx="67" cy="68"/>
            </a:xfrm>
            <a:custGeom>
              <a:avLst/>
              <a:gdLst>
                <a:gd name="T0" fmla="*/ 46 w 55"/>
                <a:gd name="T1" fmla="*/ 0 h 55"/>
                <a:gd name="T2" fmla="*/ 9 w 55"/>
                <a:gd name="T3" fmla="*/ 1 h 55"/>
                <a:gd name="T4" fmla="*/ 0 w 55"/>
                <a:gd name="T5" fmla="*/ 10 h 55"/>
                <a:gd name="T6" fmla="*/ 0 w 55"/>
                <a:gd name="T7" fmla="*/ 46 h 55"/>
                <a:gd name="T8" fmla="*/ 9 w 55"/>
                <a:gd name="T9" fmla="*/ 55 h 55"/>
                <a:gd name="T10" fmla="*/ 46 w 55"/>
                <a:gd name="T11" fmla="*/ 55 h 55"/>
                <a:gd name="T12" fmla="*/ 55 w 55"/>
                <a:gd name="T13" fmla="*/ 46 h 55"/>
                <a:gd name="T14" fmla="*/ 55 w 55"/>
                <a:gd name="T15" fmla="*/ 9 h 55"/>
                <a:gd name="T16" fmla="*/ 46 w 55"/>
                <a:gd name="T17" fmla="*/ 0 h 55"/>
                <a:gd name="T18" fmla="*/ 18 w 55"/>
                <a:gd name="T19" fmla="*/ 25 h 55"/>
                <a:gd name="T20" fmla="*/ 37 w 55"/>
                <a:gd name="T21" fmla="*/ 24 h 55"/>
                <a:gd name="T22" fmla="*/ 38 w 55"/>
                <a:gd name="T23" fmla="*/ 28 h 55"/>
                <a:gd name="T24" fmla="*/ 28 w 55"/>
                <a:gd name="T25" fmla="*/ 38 h 55"/>
                <a:gd name="T26" fmla="*/ 17 w 55"/>
                <a:gd name="T27" fmla="*/ 28 h 55"/>
                <a:gd name="T28" fmla="*/ 18 w 55"/>
                <a:gd name="T29" fmla="*/ 25 h 55"/>
                <a:gd name="T30" fmla="*/ 48 w 55"/>
                <a:gd name="T31" fmla="*/ 24 h 55"/>
                <a:gd name="T32" fmla="*/ 48 w 55"/>
                <a:gd name="T33" fmla="*/ 38 h 55"/>
                <a:gd name="T34" fmla="*/ 48 w 55"/>
                <a:gd name="T35" fmla="*/ 45 h 55"/>
                <a:gd name="T36" fmla="*/ 45 w 55"/>
                <a:gd name="T37" fmla="*/ 48 h 55"/>
                <a:gd name="T38" fmla="*/ 11 w 55"/>
                <a:gd name="T39" fmla="*/ 49 h 55"/>
                <a:gd name="T40" fmla="*/ 7 w 55"/>
                <a:gd name="T41" fmla="*/ 45 h 55"/>
                <a:gd name="T42" fmla="*/ 7 w 55"/>
                <a:gd name="T43" fmla="*/ 38 h 55"/>
                <a:gd name="T44" fmla="*/ 7 w 55"/>
                <a:gd name="T45" fmla="*/ 25 h 55"/>
                <a:gd name="T46" fmla="*/ 7 w 55"/>
                <a:gd name="T47" fmla="*/ 25 h 55"/>
                <a:gd name="T48" fmla="*/ 12 w 55"/>
                <a:gd name="T49" fmla="*/ 25 h 55"/>
                <a:gd name="T50" fmla="*/ 12 w 55"/>
                <a:gd name="T51" fmla="*/ 28 h 55"/>
                <a:gd name="T52" fmla="*/ 28 w 55"/>
                <a:gd name="T53" fmla="*/ 43 h 55"/>
                <a:gd name="T54" fmla="*/ 43 w 55"/>
                <a:gd name="T55" fmla="*/ 28 h 55"/>
                <a:gd name="T56" fmla="*/ 43 w 55"/>
                <a:gd name="T57" fmla="*/ 24 h 55"/>
                <a:gd name="T58" fmla="*/ 48 w 55"/>
                <a:gd name="T59" fmla="*/ 24 h 55"/>
                <a:gd name="T60" fmla="*/ 48 w 55"/>
                <a:gd name="T61" fmla="*/ 12 h 55"/>
                <a:gd name="T62" fmla="*/ 46 w 55"/>
                <a:gd name="T63" fmla="*/ 14 h 55"/>
                <a:gd name="T64" fmla="*/ 43 w 55"/>
                <a:gd name="T65" fmla="*/ 14 h 55"/>
                <a:gd name="T66" fmla="*/ 41 w 55"/>
                <a:gd name="T67" fmla="*/ 12 h 55"/>
                <a:gd name="T68" fmla="*/ 41 w 55"/>
                <a:gd name="T69" fmla="*/ 9 h 55"/>
                <a:gd name="T70" fmla="*/ 43 w 55"/>
                <a:gd name="T71" fmla="*/ 7 h 55"/>
                <a:gd name="T72" fmla="*/ 46 w 55"/>
                <a:gd name="T73" fmla="*/ 7 h 55"/>
                <a:gd name="T74" fmla="*/ 48 w 55"/>
                <a:gd name="T75" fmla="*/ 9 h 55"/>
                <a:gd name="T76" fmla="*/ 48 w 55"/>
                <a:gd name="T77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55">
                  <a:moveTo>
                    <a:pt x="46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4" y="1"/>
                    <a:pt x="0" y="5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1"/>
                    <a:pt x="4" y="55"/>
                    <a:pt x="9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51" y="55"/>
                    <a:pt x="55" y="51"/>
                    <a:pt x="55" y="46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4"/>
                    <a:pt x="51" y="0"/>
                    <a:pt x="46" y="0"/>
                  </a:cubicBezTo>
                  <a:close/>
                  <a:moveTo>
                    <a:pt x="18" y="25"/>
                  </a:moveTo>
                  <a:cubicBezTo>
                    <a:pt x="37" y="24"/>
                    <a:pt x="37" y="24"/>
                    <a:pt x="37" y="24"/>
                  </a:cubicBezTo>
                  <a:cubicBezTo>
                    <a:pt x="38" y="25"/>
                    <a:pt x="38" y="27"/>
                    <a:pt x="38" y="28"/>
                  </a:cubicBezTo>
                  <a:cubicBezTo>
                    <a:pt x="38" y="34"/>
                    <a:pt x="33" y="38"/>
                    <a:pt x="28" y="38"/>
                  </a:cubicBezTo>
                  <a:cubicBezTo>
                    <a:pt x="22" y="38"/>
                    <a:pt x="17" y="34"/>
                    <a:pt x="17" y="28"/>
                  </a:cubicBezTo>
                  <a:cubicBezTo>
                    <a:pt x="17" y="27"/>
                    <a:pt x="17" y="26"/>
                    <a:pt x="18" y="25"/>
                  </a:cubicBezTo>
                  <a:close/>
                  <a:moveTo>
                    <a:pt x="48" y="24"/>
                  </a:moveTo>
                  <a:cubicBezTo>
                    <a:pt x="48" y="38"/>
                    <a:pt x="48" y="38"/>
                    <a:pt x="48" y="38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7"/>
                    <a:pt x="47" y="48"/>
                    <a:pt x="45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9" y="49"/>
                    <a:pt x="7" y="47"/>
                    <a:pt x="7" y="4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6"/>
                    <a:pt x="12" y="27"/>
                    <a:pt x="12" y="28"/>
                  </a:cubicBezTo>
                  <a:cubicBezTo>
                    <a:pt x="12" y="37"/>
                    <a:pt x="19" y="43"/>
                    <a:pt x="28" y="43"/>
                  </a:cubicBezTo>
                  <a:cubicBezTo>
                    <a:pt x="36" y="43"/>
                    <a:pt x="43" y="36"/>
                    <a:pt x="43" y="28"/>
                  </a:cubicBezTo>
                  <a:cubicBezTo>
                    <a:pt x="43" y="27"/>
                    <a:pt x="43" y="25"/>
                    <a:pt x="43" y="24"/>
                  </a:cubicBezTo>
                  <a:cubicBezTo>
                    <a:pt x="48" y="24"/>
                    <a:pt x="48" y="24"/>
                    <a:pt x="48" y="24"/>
                  </a:cubicBezTo>
                  <a:close/>
                  <a:moveTo>
                    <a:pt x="48" y="12"/>
                  </a:moveTo>
                  <a:cubicBezTo>
                    <a:pt x="48" y="13"/>
                    <a:pt x="47" y="14"/>
                    <a:pt x="46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1" y="13"/>
                    <a:pt x="41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8"/>
                    <a:pt x="42" y="7"/>
                    <a:pt x="43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7"/>
                    <a:pt x="48" y="8"/>
                    <a:pt x="48" y="9"/>
                  </a:cubicBez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4" name="Freeform 182">
              <a:extLst>
                <a:ext uri="{FF2B5EF4-FFF2-40B4-BE49-F238E27FC236}">
                  <a16:creationId xmlns:a16="http://schemas.microsoft.com/office/drawing/2014/main" id="{B14D7CE5-FB59-374C-84AF-F7DBAA6375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7" y="1"/>
              <a:ext cx="64" cy="55"/>
            </a:xfrm>
            <a:custGeom>
              <a:avLst/>
              <a:gdLst>
                <a:gd name="T0" fmla="*/ 52 w 52"/>
                <a:gd name="T1" fmla="*/ 14 h 45"/>
                <a:gd name="T2" fmla="*/ 37 w 52"/>
                <a:gd name="T3" fmla="*/ 0 h 45"/>
                <a:gd name="T4" fmla="*/ 26 w 52"/>
                <a:gd name="T5" fmla="*/ 5 h 45"/>
                <a:gd name="T6" fmla="*/ 15 w 52"/>
                <a:gd name="T7" fmla="*/ 0 h 45"/>
                <a:gd name="T8" fmla="*/ 0 w 52"/>
                <a:gd name="T9" fmla="*/ 14 h 45"/>
                <a:gd name="T10" fmla="*/ 5 w 52"/>
                <a:gd name="T11" fmla="*/ 25 h 45"/>
                <a:gd name="T12" fmla="*/ 5 w 52"/>
                <a:gd name="T13" fmla="*/ 25 h 45"/>
                <a:gd name="T14" fmla="*/ 21 w 52"/>
                <a:gd name="T15" fmla="*/ 42 h 45"/>
                <a:gd name="T16" fmla="*/ 26 w 52"/>
                <a:gd name="T17" fmla="*/ 45 h 45"/>
                <a:gd name="T18" fmla="*/ 31 w 52"/>
                <a:gd name="T19" fmla="*/ 42 h 45"/>
                <a:gd name="T20" fmla="*/ 47 w 52"/>
                <a:gd name="T21" fmla="*/ 25 h 45"/>
                <a:gd name="T22" fmla="*/ 47 w 52"/>
                <a:gd name="T23" fmla="*/ 25 h 45"/>
                <a:gd name="T24" fmla="*/ 52 w 52"/>
                <a:gd name="T25" fmla="*/ 14 h 45"/>
                <a:gd name="T26" fmla="*/ 43 w 52"/>
                <a:gd name="T27" fmla="*/ 21 h 45"/>
                <a:gd name="T28" fmla="*/ 27 w 52"/>
                <a:gd name="T29" fmla="*/ 37 h 45"/>
                <a:gd name="T30" fmla="*/ 26 w 52"/>
                <a:gd name="T31" fmla="*/ 37 h 45"/>
                <a:gd name="T32" fmla="*/ 26 w 52"/>
                <a:gd name="T33" fmla="*/ 37 h 45"/>
                <a:gd name="T34" fmla="*/ 10 w 52"/>
                <a:gd name="T35" fmla="*/ 21 h 45"/>
                <a:gd name="T36" fmla="*/ 7 w 52"/>
                <a:gd name="T37" fmla="*/ 14 h 45"/>
                <a:gd name="T38" fmla="*/ 15 w 52"/>
                <a:gd name="T39" fmla="*/ 6 h 45"/>
                <a:gd name="T40" fmla="*/ 22 w 52"/>
                <a:gd name="T41" fmla="*/ 9 h 45"/>
                <a:gd name="T42" fmla="*/ 26 w 52"/>
                <a:gd name="T43" fmla="*/ 14 h 45"/>
                <a:gd name="T44" fmla="*/ 31 w 52"/>
                <a:gd name="T45" fmla="*/ 9 h 45"/>
                <a:gd name="T46" fmla="*/ 37 w 52"/>
                <a:gd name="T47" fmla="*/ 6 h 45"/>
                <a:gd name="T48" fmla="*/ 46 w 52"/>
                <a:gd name="T49" fmla="*/ 14 h 45"/>
                <a:gd name="T50" fmla="*/ 43 w 52"/>
                <a:gd name="T51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45">
                  <a:moveTo>
                    <a:pt x="52" y="14"/>
                  </a:moveTo>
                  <a:cubicBezTo>
                    <a:pt x="52" y="6"/>
                    <a:pt x="46" y="0"/>
                    <a:pt x="37" y="0"/>
                  </a:cubicBezTo>
                  <a:cubicBezTo>
                    <a:pt x="33" y="0"/>
                    <a:pt x="29" y="2"/>
                    <a:pt x="26" y="5"/>
                  </a:cubicBezTo>
                  <a:cubicBezTo>
                    <a:pt x="24" y="2"/>
                    <a:pt x="20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9"/>
                    <a:pt x="2" y="23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3" y="43"/>
                    <a:pt x="25" y="45"/>
                    <a:pt x="26" y="45"/>
                  </a:cubicBezTo>
                  <a:cubicBezTo>
                    <a:pt x="28" y="45"/>
                    <a:pt x="30" y="43"/>
                    <a:pt x="31" y="42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3"/>
                    <a:pt x="52" y="19"/>
                    <a:pt x="52" y="14"/>
                  </a:cubicBezTo>
                  <a:close/>
                  <a:moveTo>
                    <a:pt x="43" y="21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8" y="19"/>
                    <a:pt x="7" y="17"/>
                    <a:pt x="7" y="14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8" y="6"/>
                    <a:pt x="20" y="7"/>
                    <a:pt x="22" y="9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3" y="7"/>
                    <a:pt x="35" y="6"/>
                    <a:pt x="37" y="6"/>
                  </a:cubicBezTo>
                  <a:cubicBezTo>
                    <a:pt x="42" y="6"/>
                    <a:pt x="46" y="10"/>
                    <a:pt x="46" y="14"/>
                  </a:cubicBezTo>
                  <a:cubicBezTo>
                    <a:pt x="46" y="17"/>
                    <a:pt x="45" y="19"/>
                    <a:pt x="4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5" name="Freeform 183">
              <a:extLst>
                <a:ext uri="{FF2B5EF4-FFF2-40B4-BE49-F238E27FC236}">
                  <a16:creationId xmlns:a16="http://schemas.microsoft.com/office/drawing/2014/main" id="{A9957AEE-B886-2DE5-8020-FB810CF854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5" y="383"/>
              <a:ext cx="101" cy="102"/>
            </a:xfrm>
            <a:custGeom>
              <a:avLst/>
              <a:gdLst>
                <a:gd name="T0" fmla="*/ 79 w 82"/>
                <a:gd name="T1" fmla="*/ 70 h 83"/>
                <a:gd name="T2" fmla="*/ 59 w 82"/>
                <a:gd name="T3" fmla="*/ 53 h 83"/>
                <a:gd name="T4" fmla="*/ 54 w 82"/>
                <a:gd name="T5" fmla="*/ 51 h 83"/>
                <a:gd name="T6" fmla="*/ 61 w 82"/>
                <a:gd name="T7" fmla="*/ 31 h 83"/>
                <a:gd name="T8" fmla="*/ 30 w 82"/>
                <a:gd name="T9" fmla="*/ 0 h 83"/>
                <a:gd name="T10" fmla="*/ 0 w 82"/>
                <a:gd name="T11" fmla="*/ 31 h 83"/>
                <a:gd name="T12" fmla="*/ 30 w 82"/>
                <a:gd name="T13" fmla="*/ 62 h 83"/>
                <a:gd name="T14" fmla="*/ 50 w 82"/>
                <a:gd name="T15" fmla="*/ 54 h 83"/>
                <a:gd name="T16" fmla="*/ 53 w 82"/>
                <a:gd name="T17" fmla="*/ 60 h 83"/>
                <a:gd name="T18" fmla="*/ 69 w 82"/>
                <a:gd name="T19" fmla="*/ 80 h 83"/>
                <a:gd name="T20" fmla="*/ 79 w 82"/>
                <a:gd name="T21" fmla="*/ 80 h 83"/>
                <a:gd name="T22" fmla="*/ 79 w 82"/>
                <a:gd name="T23" fmla="*/ 70 h 83"/>
                <a:gd name="T24" fmla="*/ 30 w 82"/>
                <a:gd name="T25" fmla="*/ 51 h 83"/>
                <a:gd name="T26" fmla="*/ 10 w 82"/>
                <a:gd name="T27" fmla="*/ 31 h 83"/>
                <a:gd name="T28" fmla="*/ 30 w 82"/>
                <a:gd name="T29" fmla="*/ 11 h 83"/>
                <a:gd name="T30" fmla="*/ 51 w 82"/>
                <a:gd name="T31" fmla="*/ 31 h 83"/>
                <a:gd name="T32" fmla="*/ 30 w 82"/>
                <a:gd name="T33" fmla="*/ 5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3">
                  <a:moveTo>
                    <a:pt x="79" y="70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7" y="52"/>
                    <a:pt x="55" y="51"/>
                    <a:pt x="54" y="51"/>
                  </a:cubicBezTo>
                  <a:cubicBezTo>
                    <a:pt x="58" y="46"/>
                    <a:pt x="61" y="39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8"/>
                    <a:pt x="13" y="62"/>
                    <a:pt x="30" y="62"/>
                  </a:cubicBezTo>
                  <a:cubicBezTo>
                    <a:pt x="38" y="62"/>
                    <a:pt x="45" y="59"/>
                    <a:pt x="50" y="54"/>
                  </a:cubicBezTo>
                  <a:cubicBezTo>
                    <a:pt x="50" y="56"/>
                    <a:pt x="51" y="58"/>
                    <a:pt x="53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2" y="83"/>
                    <a:pt x="77" y="83"/>
                    <a:pt x="79" y="80"/>
                  </a:cubicBezTo>
                  <a:cubicBezTo>
                    <a:pt x="82" y="77"/>
                    <a:pt x="82" y="73"/>
                    <a:pt x="79" y="70"/>
                  </a:cubicBezTo>
                  <a:close/>
                  <a:moveTo>
                    <a:pt x="30" y="51"/>
                  </a:moveTo>
                  <a:cubicBezTo>
                    <a:pt x="19" y="51"/>
                    <a:pt x="10" y="42"/>
                    <a:pt x="10" y="31"/>
                  </a:cubicBezTo>
                  <a:cubicBezTo>
                    <a:pt x="10" y="20"/>
                    <a:pt x="19" y="11"/>
                    <a:pt x="30" y="11"/>
                  </a:cubicBezTo>
                  <a:cubicBezTo>
                    <a:pt x="42" y="11"/>
                    <a:pt x="51" y="20"/>
                    <a:pt x="51" y="31"/>
                  </a:cubicBezTo>
                  <a:cubicBezTo>
                    <a:pt x="51" y="42"/>
                    <a:pt x="42" y="51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6" name="Freeform 184">
              <a:extLst>
                <a:ext uri="{FF2B5EF4-FFF2-40B4-BE49-F238E27FC236}">
                  <a16:creationId xmlns:a16="http://schemas.microsoft.com/office/drawing/2014/main" id="{C2942037-B78D-1981-BD3F-516965FD4C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4" y="514"/>
              <a:ext cx="84" cy="89"/>
            </a:xfrm>
            <a:custGeom>
              <a:avLst/>
              <a:gdLst>
                <a:gd name="T0" fmla="*/ 61 w 68"/>
                <a:gd name="T1" fmla="*/ 0 h 73"/>
                <a:gd name="T2" fmla="*/ 6 w 68"/>
                <a:gd name="T3" fmla="*/ 0 h 73"/>
                <a:gd name="T4" fmla="*/ 0 w 68"/>
                <a:gd name="T5" fmla="*/ 7 h 73"/>
                <a:gd name="T6" fmla="*/ 0 w 68"/>
                <a:gd name="T7" fmla="*/ 66 h 73"/>
                <a:gd name="T8" fmla="*/ 6 w 68"/>
                <a:gd name="T9" fmla="*/ 73 h 73"/>
                <a:gd name="T10" fmla="*/ 61 w 68"/>
                <a:gd name="T11" fmla="*/ 73 h 73"/>
                <a:gd name="T12" fmla="*/ 68 w 68"/>
                <a:gd name="T13" fmla="*/ 66 h 73"/>
                <a:gd name="T14" fmla="*/ 68 w 68"/>
                <a:gd name="T15" fmla="*/ 7 h 73"/>
                <a:gd name="T16" fmla="*/ 61 w 68"/>
                <a:gd name="T17" fmla="*/ 0 h 73"/>
                <a:gd name="T18" fmla="*/ 59 w 68"/>
                <a:gd name="T19" fmla="*/ 64 h 73"/>
                <a:gd name="T20" fmla="*/ 9 w 68"/>
                <a:gd name="T21" fmla="*/ 64 h 73"/>
                <a:gd name="T22" fmla="*/ 9 w 68"/>
                <a:gd name="T23" fmla="*/ 9 h 73"/>
                <a:gd name="T24" fmla="*/ 59 w 68"/>
                <a:gd name="T25" fmla="*/ 9 h 73"/>
                <a:gd name="T26" fmla="*/ 59 w 68"/>
                <a:gd name="T27" fmla="*/ 64 h 73"/>
                <a:gd name="T28" fmla="*/ 18 w 68"/>
                <a:gd name="T29" fmla="*/ 32 h 73"/>
                <a:gd name="T30" fmla="*/ 50 w 68"/>
                <a:gd name="T31" fmla="*/ 32 h 73"/>
                <a:gd name="T32" fmla="*/ 50 w 68"/>
                <a:gd name="T33" fmla="*/ 36 h 73"/>
                <a:gd name="T34" fmla="*/ 18 w 68"/>
                <a:gd name="T35" fmla="*/ 36 h 73"/>
                <a:gd name="T36" fmla="*/ 18 w 68"/>
                <a:gd name="T37" fmla="*/ 32 h 73"/>
                <a:gd name="T38" fmla="*/ 18 w 68"/>
                <a:gd name="T39" fmla="*/ 41 h 73"/>
                <a:gd name="T40" fmla="*/ 50 w 68"/>
                <a:gd name="T41" fmla="*/ 41 h 73"/>
                <a:gd name="T42" fmla="*/ 50 w 68"/>
                <a:gd name="T43" fmla="*/ 45 h 73"/>
                <a:gd name="T44" fmla="*/ 18 w 68"/>
                <a:gd name="T45" fmla="*/ 45 h 73"/>
                <a:gd name="T46" fmla="*/ 18 w 68"/>
                <a:gd name="T47" fmla="*/ 41 h 73"/>
                <a:gd name="T48" fmla="*/ 18 w 68"/>
                <a:gd name="T49" fmla="*/ 50 h 73"/>
                <a:gd name="T50" fmla="*/ 50 w 68"/>
                <a:gd name="T51" fmla="*/ 50 h 73"/>
                <a:gd name="T52" fmla="*/ 50 w 68"/>
                <a:gd name="T53" fmla="*/ 54 h 73"/>
                <a:gd name="T54" fmla="*/ 18 w 68"/>
                <a:gd name="T55" fmla="*/ 54 h 73"/>
                <a:gd name="T56" fmla="*/ 18 w 68"/>
                <a:gd name="T57" fmla="*/ 50 h 73"/>
                <a:gd name="T58" fmla="*/ 18 w 68"/>
                <a:gd name="T59" fmla="*/ 23 h 73"/>
                <a:gd name="T60" fmla="*/ 50 w 68"/>
                <a:gd name="T61" fmla="*/ 23 h 73"/>
                <a:gd name="T62" fmla="*/ 50 w 68"/>
                <a:gd name="T63" fmla="*/ 27 h 73"/>
                <a:gd name="T64" fmla="*/ 18 w 68"/>
                <a:gd name="T65" fmla="*/ 27 h 73"/>
                <a:gd name="T66" fmla="*/ 18 w 68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73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5" y="73"/>
                    <a:pt x="68" y="70"/>
                    <a:pt x="68" y="6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3"/>
                    <a:pt x="65" y="0"/>
                    <a:pt x="61" y="0"/>
                  </a:cubicBezTo>
                  <a:close/>
                  <a:moveTo>
                    <a:pt x="59" y="64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59" y="9"/>
                    <a:pt x="59" y="9"/>
                    <a:pt x="59" y="9"/>
                  </a:cubicBezTo>
                  <a:lnTo>
                    <a:pt x="59" y="64"/>
                  </a:lnTo>
                  <a:close/>
                  <a:moveTo>
                    <a:pt x="18" y="32"/>
                  </a:moveTo>
                  <a:cubicBezTo>
                    <a:pt x="50" y="32"/>
                    <a:pt x="50" y="32"/>
                    <a:pt x="50" y="32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18" y="36"/>
                    <a:pt x="18" y="36"/>
                    <a:pt x="18" y="36"/>
                  </a:cubicBezTo>
                  <a:lnTo>
                    <a:pt x="18" y="32"/>
                  </a:lnTo>
                  <a:close/>
                  <a:moveTo>
                    <a:pt x="18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18" y="45"/>
                    <a:pt x="18" y="45"/>
                    <a:pt x="18" y="45"/>
                  </a:cubicBezTo>
                  <a:lnTo>
                    <a:pt x="18" y="41"/>
                  </a:lnTo>
                  <a:close/>
                  <a:moveTo>
                    <a:pt x="18" y="50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18" y="54"/>
                    <a:pt x="18" y="54"/>
                    <a:pt x="18" y="54"/>
                  </a:cubicBezTo>
                  <a:lnTo>
                    <a:pt x="18" y="50"/>
                  </a:lnTo>
                  <a:close/>
                  <a:moveTo>
                    <a:pt x="18" y="23"/>
                  </a:moveTo>
                  <a:cubicBezTo>
                    <a:pt x="50" y="23"/>
                    <a:pt x="50" y="23"/>
                    <a:pt x="50" y="23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7" name="Freeform 185">
              <a:extLst>
                <a:ext uri="{FF2B5EF4-FFF2-40B4-BE49-F238E27FC236}">
                  <a16:creationId xmlns:a16="http://schemas.microsoft.com/office/drawing/2014/main" id="{7599B8DB-F171-BB11-BFB1-C30CBB02F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8" y="80"/>
              <a:ext cx="67" cy="66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43 w 54"/>
                <a:gd name="T11" fmla="*/ 24 h 54"/>
                <a:gd name="T12" fmla="*/ 28 w 54"/>
                <a:gd name="T13" fmla="*/ 44 h 54"/>
                <a:gd name="T14" fmla="*/ 21 w 54"/>
                <a:gd name="T15" fmla="*/ 41 h 54"/>
                <a:gd name="T16" fmla="*/ 16 w 54"/>
                <a:gd name="T17" fmla="*/ 25 h 54"/>
                <a:gd name="T18" fmla="*/ 12 w 54"/>
                <a:gd name="T19" fmla="*/ 26 h 54"/>
                <a:gd name="T20" fmla="*/ 11 w 54"/>
                <a:gd name="T21" fmla="*/ 24 h 54"/>
                <a:gd name="T22" fmla="*/ 20 w 54"/>
                <a:gd name="T23" fmla="*/ 17 h 54"/>
                <a:gd name="T24" fmla="*/ 26 w 54"/>
                <a:gd name="T25" fmla="*/ 28 h 54"/>
                <a:gd name="T26" fmla="*/ 28 w 54"/>
                <a:gd name="T27" fmla="*/ 35 h 54"/>
                <a:gd name="T28" fmla="*/ 33 w 54"/>
                <a:gd name="T29" fmla="*/ 29 h 54"/>
                <a:gd name="T30" fmla="*/ 29 w 54"/>
                <a:gd name="T31" fmla="*/ 24 h 54"/>
                <a:gd name="T32" fmla="*/ 43 w 54"/>
                <a:gd name="T33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3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3"/>
                    <a:pt x="42" y="0"/>
                    <a:pt x="27" y="0"/>
                  </a:cubicBezTo>
                  <a:close/>
                  <a:moveTo>
                    <a:pt x="43" y="24"/>
                  </a:moveTo>
                  <a:cubicBezTo>
                    <a:pt x="41" y="34"/>
                    <a:pt x="31" y="42"/>
                    <a:pt x="28" y="44"/>
                  </a:cubicBezTo>
                  <a:cubicBezTo>
                    <a:pt x="25" y="46"/>
                    <a:pt x="22" y="43"/>
                    <a:pt x="21" y="41"/>
                  </a:cubicBezTo>
                  <a:cubicBezTo>
                    <a:pt x="20" y="39"/>
                    <a:pt x="17" y="26"/>
                    <a:pt x="16" y="25"/>
                  </a:cubicBezTo>
                  <a:cubicBezTo>
                    <a:pt x="15" y="24"/>
                    <a:pt x="12" y="26"/>
                    <a:pt x="12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6" y="18"/>
                    <a:pt x="20" y="17"/>
                  </a:cubicBezTo>
                  <a:cubicBezTo>
                    <a:pt x="25" y="16"/>
                    <a:pt x="25" y="24"/>
                    <a:pt x="26" y="28"/>
                  </a:cubicBezTo>
                  <a:cubicBezTo>
                    <a:pt x="27" y="32"/>
                    <a:pt x="28" y="35"/>
                    <a:pt x="28" y="35"/>
                  </a:cubicBezTo>
                  <a:cubicBezTo>
                    <a:pt x="29" y="35"/>
                    <a:pt x="31" y="32"/>
                    <a:pt x="33" y="29"/>
                  </a:cubicBezTo>
                  <a:cubicBezTo>
                    <a:pt x="35" y="25"/>
                    <a:pt x="33" y="22"/>
                    <a:pt x="29" y="24"/>
                  </a:cubicBezTo>
                  <a:cubicBezTo>
                    <a:pt x="31" y="16"/>
                    <a:pt x="45" y="13"/>
                    <a:pt x="4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83C1F9B5-AE8E-C19D-3AD8-C63F1EC78E18}"/>
              </a:ext>
            </a:extLst>
          </p:cNvPr>
          <p:cNvSpPr txBox="1"/>
          <p:nvPr/>
        </p:nvSpPr>
        <p:spPr>
          <a:xfrm>
            <a:off x="2181922" y="3762723"/>
            <a:ext cx="7945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Video </a:t>
            </a:r>
            <a:r>
              <a:rPr lang="id-ID" sz="3600" b="1" dirty="0" err="1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Classification</a:t>
            </a:r>
            <a:r>
              <a:rPr lang="id-ID" sz="36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id-ID" sz="3600" b="1" dirty="0" err="1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Implementation</a:t>
            </a:r>
            <a:endParaRPr lang="id-ID" sz="3600" b="1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7C1DB95-5D73-5EC7-EC1C-CBB75A57052D}"/>
              </a:ext>
            </a:extLst>
          </p:cNvPr>
          <p:cNvCxnSpPr/>
          <p:nvPr/>
        </p:nvCxnSpPr>
        <p:spPr>
          <a:xfrm>
            <a:off x="3894386" y="4435603"/>
            <a:ext cx="452062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DDD9B8A-8A78-C04F-72C1-317646B37509}"/>
              </a:ext>
            </a:extLst>
          </p:cNvPr>
          <p:cNvCxnSpPr>
            <a:cxnSpLocks/>
          </p:cNvCxnSpPr>
          <p:nvPr/>
        </p:nvCxnSpPr>
        <p:spPr>
          <a:xfrm>
            <a:off x="-264405" y="3587946"/>
            <a:ext cx="1288973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Freeform 205">
            <a:extLst>
              <a:ext uri="{FF2B5EF4-FFF2-40B4-BE49-F238E27FC236}">
                <a16:creationId xmlns:a16="http://schemas.microsoft.com/office/drawing/2014/main" id="{761C2CC6-C85D-4318-C6E6-F3F0AC2F7E5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278986" y="236684"/>
            <a:ext cx="447252" cy="420861"/>
          </a:xfrm>
          <a:custGeom>
            <a:avLst/>
            <a:gdLst/>
            <a:ahLst/>
            <a:cxnLst>
              <a:cxn ang="0">
                <a:pos x="260" y="0"/>
              </a:cxn>
              <a:cxn ang="0">
                <a:pos x="24" y="0"/>
              </a:cxn>
              <a:cxn ang="0">
                <a:pos x="0" y="24"/>
              </a:cxn>
              <a:cxn ang="0">
                <a:pos x="0" y="184"/>
              </a:cxn>
              <a:cxn ang="0">
                <a:pos x="24" y="207"/>
              </a:cxn>
              <a:cxn ang="0">
                <a:pos x="132" y="207"/>
              </a:cxn>
              <a:cxn ang="0">
                <a:pos x="209" y="282"/>
              </a:cxn>
              <a:cxn ang="0">
                <a:pos x="214" y="284"/>
              </a:cxn>
              <a:cxn ang="0">
                <a:pos x="217" y="283"/>
              </a:cxn>
              <a:cxn ang="0">
                <a:pos x="221" y="277"/>
              </a:cxn>
              <a:cxn ang="0">
                <a:pos x="221" y="207"/>
              </a:cxn>
              <a:cxn ang="0">
                <a:pos x="260" y="207"/>
              </a:cxn>
              <a:cxn ang="0">
                <a:pos x="284" y="184"/>
              </a:cxn>
              <a:cxn ang="0">
                <a:pos x="284" y="24"/>
              </a:cxn>
              <a:cxn ang="0">
                <a:pos x="260" y="0"/>
              </a:cxn>
              <a:cxn ang="0">
                <a:pos x="270" y="184"/>
              </a:cxn>
              <a:cxn ang="0">
                <a:pos x="260" y="193"/>
              </a:cxn>
              <a:cxn ang="0">
                <a:pos x="214" y="193"/>
              </a:cxn>
              <a:cxn ang="0">
                <a:pos x="209" y="195"/>
              </a:cxn>
              <a:cxn ang="0">
                <a:pos x="206" y="200"/>
              </a:cxn>
              <a:cxn ang="0">
                <a:pos x="207" y="260"/>
              </a:cxn>
              <a:cxn ang="0">
                <a:pos x="140" y="195"/>
              </a:cxn>
              <a:cxn ang="0">
                <a:pos x="135" y="193"/>
              </a:cxn>
              <a:cxn ang="0">
                <a:pos x="24" y="193"/>
              </a:cxn>
              <a:cxn ang="0">
                <a:pos x="14" y="184"/>
              </a:cxn>
              <a:cxn ang="0">
                <a:pos x="14" y="24"/>
              </a:cxn>
              <a:cxn ang="0">
                <a:pos x="24" y="15"/>
              </a:cxn>
              <a:cxn ang="0">
                <a:pos x="260" y="15"/>
              </a:cxn>
              <a:cxn ang="0">
                <a:pos x="270" y="24"/>
              </a:cxn>
              <a:cxn ang="0">
                <a:pos x="270" y="184"/>
              </a:cxn>
            </a:cxnLst>
            <a:rect l="0" t="0" r="r" b="b"/>
            <a:pathLst>
              <a:path w="284" h="284">
                <a:moveTo>
                  <a:pt x="260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1" y="207"/>
                  <a:pt x="24" y="207"/>
                </a:cubicBezTo>
                <a:cubicBezTo>
                  <a:pt x="132" y="207"/>
                  <a:pt x="132" y="207"/>
                  <a:pt x="132" y="207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0" y="283"/>
                  <a:pt x="212" y="284"/>
                  <a:pt x="214" y="284"/>
                </a:cubicBezTo>
                <a:cubicBezTo>
                  <a:pt x="215" y="284"/>
                  <a:pt x="216" y="284"/>
                  <a:pt x="217" y="283"/>
                </a:cubicBezTo>
                <a:cubicBezTo>
                  <a:pt x="219" y="282"/>
                  <a:pt x="221" y="280"/>
                  <a:pt x="221" y="277"/>
                </a:cubicBezTo>
                <a:cubicBezTo>
                  <a:pt x="221" y="207"/>
                  <a:pt x="221" y="207"/>
                  <a:pt x="221" y="207"/>
                </a:cubicBezTo>
                <a:cubicBezTo>
                  <a:pt x="260" y="207"/>
                  <a:pt x="260" y="207"/>
                  <a:pt x="260" y="207"/>
                </a:cubicBezTo>
                <a:cubicBezTo>
                  <a:pt x="273" y="207"/>
                  <a:pt x="284" y="197"/>
                  <a:pt x="284" y="184"/>
                </a:cubicBezTo>
                <a:cubicBezTo>
                  <a:pt x="284" y="24"/>
                  <a:pt x="284" y="24"/>
                  <a:pt x="284" y="24"/>
                </a:cubicBezTo>
                <a:cubicBezTo>
                  <a:pt x="284" y="11"/>
                  <a:pt x="273" y="0"/>
                  <a:pt x="260" y="0"/>
                </a:cubicBezTo>
                <a:close/>
                <a:moveTo>
                  <a:pt x="270" y="184"/>
                </a:moveTo>
                <a:cubicBezTo>
                  <a:pt x="270" y="189"/>
                  <a:pt x="265" y="193"/>
                  <a:pt x="260" y="193"/>
                </a:cubicBezTo>
                <a:cubicBezTo>
                  <a:pt x="214" y="193"/>
                  <a:pt x="214" y="193"/>
                  <a:pt x="214" y="193"/>
                </a:cubicBezTo>
                <a:cubicBezTo>
                  <a:pt x="212" y="193"/>
                  <a:pt x="210" y="194"/>
                  <a:pt x="209" y="195"/>
                </a:cubicBezTo>
                <a:cubicBezTo>
                  <a:pt x="207" y="196"/>
                  <a:pt x="206" y="198"/>
                  <a:pt x="206" y="200"/>
                </a:cubicBezTo>
                <a:cubicBezTo>
                  <a:pt x="207" y="260"/>
                  <a:pt x="207" y="260"/>
                  <a:pt x="207" y="260"/>
                </a:cubicBezTo>
                <a:cubicBezTo>
                  <a:pt x="140" y="195"/>
                  <a:pt x="140" y="195"/>
                  <a:pt x="140" y="195"/>
                </a:cubicBezTo>
                <a:cubicBezTo>
                  <a:pt x="139" y="194"/>
                  <a:pt x="137" y="193"/>
                  <a:pt x="135" y="193"/>
                </a:cubicBezTo>
                <a:cubicBezTo>
                  <a:pt x="24" y="193"/>
                  <a:pt x="24" y="193"/>
                  <a:pt x="24" y="193"/>
                </a:cubicBezTo>
                <a:cubicBezTo>
                  <a:pt x="19" y="193"/>
                  <a:pt x="14" y="189"/>
                  <a:pt x="14" y="18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19"/>
                  <a:pt x="19" y="15"/>
                  <a:pt x="24" y="15"/>
                </a:cubicBezTo>
                <a:cubicBezTo>
                  <a:pt x="260" y="15"/>
                  <a:pt x="260" y="15"/>
                  <a:pt x="260" y="15"/>
                </a:cubicBezTo>
                <a:cubicBezTo>
                  <a:pt x="265" y="15"/>
                  <a:pt x="270" y="19"/>
                  <a:pt x="270" y="24"/>
                </a:cubicBezTo>
                <a:lnTo>
                  <a:pt x="270" y="18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DC3DEEC-F6C4-D5C7-C1BF-6A1D1CF86BEF}"/>
              </a:ext>
            </a:extLst>
          </p:cNvPr>
          <p:cNvSpPr txBox="1"/>
          <p:nvPr/>
        </p:nvSpPr>
        <p:spPr>
          <a:xfrm>
            <a:off x="11224191" y="209286"/>
            <a:ext cx="556844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5A93911-3C9D-4E94-AD9F-D42204DDC64A}" type="slidenum">
              <a:rPr lang="en-US" sz="1467">
                <a:solidFill>
                  <a:schemeClr val="bg1">
                    <a:lumMod val="65000"/>
                  </a:schemeClr>
                </a:solidFill>
              </a:rPr>
              <a:t>10</a:t>
            </a:fld>
            <a:endParaRPr lang="en-US" sz="1467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2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829A39-F992-5D5B-3F9C-96F5B3D00E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09"/>
          <a:stretch/>
        </p:blipFill>
        <p:spPr>
          <a:xfrm>
            <a:off x="27419541" y="11240429"/>
            <a:ext cx="2046628" cy="3834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C19AB-7DDD-D307-2F64-2BF0310DB5C1}"/>
              </a:ext>
            </a:extLst>
          </p:cNvPr>
          <p:cNvSpPr txBox="1"/>
          <p:nvPr/>
        </p:nvSpPr>
        <p:spPr>
          <a:xfrm>
            <a:off x="4283164" y="343977"/>
            <a:ext cx="296427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09585" indent="-609585" algn="ctr">
              <a:buFont typeface="Wingdings" panose="05000000000000000000" pitchFamily="2" charset="2"/>
              <a:buChar char="q"/>
            </a:pPr>
            <a:r>
              <a:rPr lang="en-US" sz="3733" b="1" dirty="0">
                <a:solidFill>
                  <a:srgbClr val="00206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44A2E1-5F37-4126-C858-5FA4116E0A1E}"/>
              </a:ext>
            </a:extLst>
          </p:cNvPr>
          <p:cNvCxnSpPr>
            <a:cxnSpLocks/>
          </p:cNvCxnSpPr>
          <p:nvPr/>
        </p:nvCxnSpPr>
        <p:spPr>
          <a:xfrm>
            <a:off x="4954210" y="1041604"/>
            <a:ext cx="232347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018983-F788-6DB1-7808-3DBB201066D9}"/>
              </a:ext>
            </a:extLst>
          </p:cNvPr>
          <p:cNvSpPr txBox="1"/>
          <p:nvPr/>
        </p:nvSpPr>
        <p:spPr>
          <a:xfrm>
            <a:off x="3623170" y="1740149"/>
            <a:ext cx="8415769" cy="407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Raleway" pitchFamily="2" charset="0"/>
                <a:ea typeface="SimSun" panose="02010600030101010101" pitchFamily="2" charset="-122"/>
              </a:rPr>
              <a:t>The implementation of the ResNet50 deep learning architecture was demonstrated for the detection of gastrointestinal diseases using the Hyper-</a:t>
            </a:r>
            <a:r>
              <a:rPr lang="en-US" sz="2133" b="1" dirty="0" err="1">
                <a:solidFill>
                  <a:schemeClr val="accent6">
                    <a:lumMod val="50000"/>
                  </a:schemeClr>
                </a:solidFill>
                <a:latin typeface="Raleway" pitchFamily="2" charset="0"/>
                <a:ea typeface="SimSun" panose="02010600030101010101" pitchFamily="2" charset="-122"/>
              </a:rPr>
              <a:t>Kvasir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Raleway" pitchFamily="2" charset="0"/>
                <a:ea typeface="SimSun" panose="02010600030101010101" pitchFamily="2" charset="-122"/>
              </a:rPr>
              <a:t> dataset.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133" b="1" dirty="0">
              <a:solidFill>
                <a:schemeClr val="accent6">
                  <a:lumMod val="50000"/>
                </a:schemeClr>
              </a:solidFill>
              <a:latin typeface="Raleway" pitchFamily="2" charset="0"/>
              <a:ea typeface="SimSun" panose="02010600030101010101" pitchFamily="2" charset="-122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Raleway" pitchFamily="2" charset="0"/>
                <a:ea typeface="SimSun" panose="02010600030101010101" pitchFamily="2" charset="-122"/>
              </a:rPr>
              <a:t>The implementation involved data preprocessing, fine-tuning the pre-trained ResNet50 model, and training the model using the Adam optimizer.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133" b="1" dirty="0">
              <a:solidFill>
                <a:schemeClr val="accent6">
                  <a:lumMod val="50000"/>
                </a:schemeClr>
              </a:solidFill>
              <a:latin typeface="Raleway" pitchFamily="2" charset="0"/>
              <a:ea typeface="SimSun" panose="02010600030101010101" pitchFamily="2" charset="-122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133" b="1" dirty="0">
                <a:solidFill>
                  <a:schemeClr val="accent6">
                    <a:lumMod val="50000"/>
                  </a:schemeClr>
                </a:solidFill>
                <a:latin typeface="Raleway" pitchFamily="2" charset="0"/>
                <a:ea typeface="SimSun" panose="02010600030101010101" pitchFamily="2" charset="-122"/>
              </a:rPr>
              <a:t>Further improvements could be made by optimizing the hyperparameters and exploring other deep learning architectures.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9B04C6-A4FF-167A-7A8C-AF102F6695E7}"/>
              </a:ext>
            </a:extLst>
          </p:cNvPr>
          <p:cNvGrpSpPr/>
          <p:nvPr/>
        </p:nvGrpSpPr>
        <p:grpSpPr>
          <a:xfrm>
            <a:off x="-45808" y="1740149"/>
            <a:ext cx="3544263" cy="3215785"/>
            <a:chOff x="275814" y="1176935"/>
            <a:chExt cx="3330575" cy="3171825"/>
          </a:xfrm>
        </p:grpSpPr>
        <p:sp>
          <p:nvSpPr>
            <p:cNvPr id="16" name="AutoShape 3">
              <a:extLst>
                <a:ext uri="{FF2B5EF4-FFF2-40B4-BE49-F238E27FC236}">
                  <a16:creationId xmlns:a16="http://schemas.microsoft.com/office/drawing/2014/main" id="{E12064CC-7158-AEAA-77E1-D2AA02EC824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5814" y="1233073"/>
              <a:ext cx="3322656" cy="3115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87A6DC1-4EBB-9CFC-35E4-6389E0186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612" y="2781560"/>
              <a:ext cx="2207714" cy="1235047"/>
            </a:xfrm>
            <a:custGeom>
              <a:avLst/>
              <a:gdLst/>
              <a:ahLst/>
              <a:cxnLst>
                <a:cxn ang="0">
                  <a:pos x="428" y="28"/>
                </a:cxn>
                <a:cxn ang="0">
                  <a:pos x="427" y="27"/>
                </a:cxn>
                <a:cxn ang="0">
                  <a:pos x="300" y="0"/>
                </a:cxn>
                <a:cxn ang="0">
                  <a:pos x="262" y="22"/>
                </a:cxn>
                <a:cxn ang="0">
                  <a:pos x="1" y="23"/>
                </a:cxn>
                <a:cxn ang="0">
                  <a:pos x="0" y="334"/>
                </a:cxn>
                <a:cxn ang="0">
                  <a:pos x="344" y="334"/>
                </a:cxn>
                <a:cxn ang="0">
                  <a:pos x="432" y="284"/>
                </a:cxn>
                <a:cxn ang="0">
                  <a:pos x="438" y="292"/>
                </a:cxn>
                <a:cxn ang="0">
                  <a:pos x="439" y="302"/>
                </a:cxn>
                <a:cxn ang="0">
                  <a:pos x="441" y="313"/>
                </a:cxn>
                <a:cxn ang="0">
                  <a:pos x="456" y="315"/>
                </a:cxn>
                <a:cxn ang="0">
                  <a:pos x="463" y="309"/>
                </a:cxn>
                <a:cxn ang="0">
                  <a:pos x="464" y="294"/>
                </a:cxn>
                <a:cxn ang="0">
                  <a:pos x="455" y="290"/>
                </a:cxn>
                <a:cxn ang="0">
                  <a:pos x="454" y="290"/>
                </a:cxn>
                <a:cxn ang="0">
                  <a:pos x="444" y="287"/>
                </a:cxn>
                <a:cxn ang="0">
                  <a:pos x="444" y="287"/>
                </a:cxn>
                <a:cxn ang="0">
                  <a:pos x="438" y="279"/>
                </a:cxn>
                <a:cxn ang="0">
                  <a:pos x="513" y="206"/>
                </a:cxn>
                <a:cxn ang="0">
                  <a:pos x="520" y="195"/>
                </a:cxn>
                <a:cxn ang="0">
                  <a:pos x="588" y="18"/>
                </a:cxn>
                <a:cxn ang="0">
                  <a:pos x="428" y="28"/>
                </a:cxn>
              </a:cxnLst>
              <a:rect l="0" t="0" r="r" b="b"/>
              <a:pathLst>
                <a:path w="588" h="334">
                  <a:moveTo>
                    <a:pt x="428" y="28"/>
                  </a:moveTo>
                  <a:cubicBezTo>
                    <a:pt x="427" y="27"/>
                    <a:pt x="427" y="27"/>
                    <a:pt x="427" y="27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344" y="334"/>
                    <a:pt x="344" y="334"/>
                    <a:pt x="344" y="334"/>
                  </a:cubicBezTo>
                  <a:cubicBezTo>
                    <a:pt x="374" y="324"/>
                    <a:pt x="405" y="305"/>
                    <a:pt x="432" y="284"/>
                  </a:cubicBezTo>
                  <a:cubicBezTo>
                    <a:pt x="438" y="292"/>
                    <a:pt x="438" y="292"/>
                    <a:pt x="438" y="292"/>
                  </a:cubicBezTo>
                  <a:cubicBezTo>
                    <a:pt x="439" y="294"/>
                    <a:pt x="440" y="297"/>
                    <a:pt x="439" y="302"/>
                  </a:cubicBezTo>
                  <a:cubicBezTo>
                    <a:pt x="438" y="306"/>
                    <a:pt x="438" y="310"/>
                    <a:pt x="441" y="313"/>
                  </a:cubicBezTo>
                  <a:cubicBezTo>
                    <a:pt x="444" y="318"/>
                    <a:pt x="451" y="318"/>
                    <a:pt x="456" y="315"/>
                  </a:cubicBezTo>
                  <a:cubicBezTo>
                    <a:pt x="463" y="309"/>
                    <a:pt x="463" y="309"/>
                    <a:pt x="463" y="309"/>
                  </a:cubicBezTo>
                  <a:cubicBezTo>
                    <a:pt x="467" y="306"/>
                    <a:pt x="468" y="299"/>
                    <a:pt x="464" y="294"/>
                  </a:cubicBezTo>
                  <a:cubicBezTo>
                    <a:pt x="462" y="291"/>
                    <a:pt x="458" y="290"/>
                    <a:pt x="455" y="290"/>
                  </a:cubicBezTo>
                  <a:cubicBezTo>
                    <a:pt x="454" y="290"/>
                    <a:pt x="454" y="290"/>
                    <a:pt x="454" y="290"/>
                  </a:cubicBezTo>
                  <a:cubicBezTo>
                    <a:pt x="449" y="290"/>
                    <a:pt x="446" y="288"/>
                    <a:pt x="444" y="287"/>
                  </a:cubicBezTo>
                  <a:cubicBezTo>
                    <a:pt x="444" y="287"/>
                    <a:pt x="444" y="287"/>
                    <a:pt x="444" y="287"/>
                  </a:cubicBezTo>
                  <a:cubicBezTo>
                    <a:pt x="438" y="279"/>
                    <a:pt x="438" y="279"/>
                    <a:pt x="438" y="279"/>
                  </a:cubicBezTo>
                  <a:cubicBezTo>
                    <a:pt x="475" y="249"/>
                    <a:pt x="504" y="217"/>
                    <a:pt x="513" y="206"/>
                  </a:cubicBezTo>
                  <a:cubicBezTo>
                    <a:pt x="517" y="199"/>
                    <a:pt x="520" y="195"/>
                    <a:pt x="520" y="195"/>
                  </a:cubicBezTo>
                  <a:cubicBezTo>
                    <a:pt x="557" y="157"/>
                    <a:pt x="577" y="81"/>
                    <a:pt x="588" y="18"/>
                  </a:cubicBezTo>
                  <a:cubicBezTo>
                    <a:pt x="428" y="28"/>
                    <a:pt x="428" y="28"/>
                    <a:pt x="428" y="28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9AE8262-1870-8142-0307-CAA5166C1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732" y="1176935"/>
              <a:ext cx="1341416" cy="1674798"/>
            </a:xfrm>
            <a:custGeom>
              <a:avLst/>
              <a:gdLst/>
              <a:ahLst/>
              <a:cxnLst>
                <a:cxn ang="0">
                  <a:pos x="334" y="29"/>
                </a:cxn>
                <a:cxn ang="0">
                  <a:pos x="274" y="24"/>
                </a:cxn>
                <a:cxn ang="0">
                  <a:pos x="234" y="122"/>
                </a:cxn>
                <a:cxn ang="0">
                  <a:pos x="181" y="206"/>
                </a:cxn>
                <a:cxn ang="0">
                  <a:pos x="110" y="295"/>
                </a:cxn>
                <a:cxn ang="0">
                  <a:pos x="0" y="427"/>
                </a:cxn>
                <a:cxn ang="0">
                  <a:pos x="120" y="453"/>
                </a:cxn>
                <a:cxn ang="0">
                  <a:pos x="281" y="444"/>
                </a:cxn>
                <a:cxn ang="0">
                  <a:pos x="287" y="357"/>
                </a:cxn>
                <a:cxn ang="0">
                  <a:pos x="287" y="299"/>
                </a:cxn>
                <a:cxn ang="0">
                  <a:pos x="294" y="261"/>
                </a:cxn>
                <a:cxn ang="0">
                  <a:pos x="315" y="213"/>
                </a:cxn>
                <a:cxn ang="0">
                  <a:pos x="352" y="144"/>
                </a:cxn>
                <a:cxn ang="0">
                  <a:pos x="334" y="29"/>
                </a:cxn>
              </a:cxnLst>
              <a:rect l="0" t="0" r="r" b="b"/>
              <a:pathLst>
                <a:path w="357" h="453">
                  <a:moveTo>
                    <a:pt x="334" y="29"/>
                  </a:moveTo>
                  <a:cubicBezTo>
                    <a:pt x="308" y="0"/>
                    <a:pt x="274" y="24"/>
                    <a:pt x="274" y="24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181" y="206"/>
                    <a:pt x="181" y="206"/>
                    <a:pt x="181" y="206"/>
                  </a:cubicBezTo>
                  <a:cubicBezTo>
                    <a:pt x="110" y="295"/>
                    <a:pt x="110" y="295"/>
                    <a:pt x="110" y="295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120" y="453"/>
                    <a:pt x="120" y="453"/>
                    <a:pt x="120" y="453"/>
                  </a:cubicBezTo>
                  <a:cubicBezTo>
                    <a:pt x="281" y="444"/>
                    <a:pt x="281" y="444"/>
                    <a:pt x="281" y="444"/>
                  </a:cubicBezTo>
                  <a:cubicBezTo>
                    <a:pt x="287" y="400"/>
                    <a:pt x="289" y="365"/>
                    <a:pt x="287" y="357"/>
                  </a:cubicBezTo>
                  <a:cubicBezTo>
                    <a:pt x="284" y="336"/>
                    <a:pt x="287" y="299"/>
                    <a:pt x="287" y="299"/>
                  </a:cubicBezTo>
                  <a:cubicBezTo>
                    <a:pt x="287" y="299"/>
                    <a:pt x="292" y="270"/>
                    <a:pt x="294" y="261"/>
                  </a:cubicBezTo>
                  <a:cubicBezTo>
                    <a:pt x="296" y="253"/>
                    <a:pt x="309" y="228"/>
                    <a:pt x="315" y="213"/>
                  </a:cubicBezTo>
                  <a:cubicBezTo>
                    <a:pt x="322" y="199"/>
                    <a:pt x="348" y="173"/>
                    <a:pt x="352" y="144"/>
                  </a:cubicBezTo>
                  <a:cubicBezTo>
                    <a:pt x="355" y="121"/>
                    <a:pt x="357" y="54"/>
                    <a:pt x="334" y="29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D6494337-4C9A-FCD8-81AB-458F0FCA2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843" y="4016607"/>
              <a:ext cx="361089" cy="15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28" y="0"/>
                </a:cxn>
                <a:cxn ang="0">
                  <a:pos x="0" y="0"/>
                </a:cxn>
              </a:cxnLst>
              <a:rect l="0" t="0" r="r" b="b"/>
              <a:pathLst>
                <a:path w="228">
                  <a:moveTo>
                    <a:pt x="0" y="0"/>
                  </a:moveTo>
                  <a:lnTo>
                    <a:pt x="0" y="0"/>
                  </a:lnTo>
                  <a:lnTo>
                    <a:pt x="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24FE76EC-2DC3-85EE-9643-0E0C7BE62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843" y="4016607"/>
              <a:ext cx="361089" cy="15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28" y="0"/>
                </a:cxn>
                <a:cxn ang="0">
                  <a:pos x="0" y="0"/>
                </a:cxn>
              </a:cxnLst>
              <a:rect l="0" t="0" r="r" b="b"/>
              <a:pathLst>
                <a:path w="228">
                  <a:moveTo>
                    <a:pt x="0" y="0"/>
                  </a:moveTo>
                  <a:lnTo>
                    <a:pt x="0" y="0"/>
                  </a:lnTo>
                  <a:lnTo>
                    <a:pt x="22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C76ADFF7-0F0E-8675-EA2F-0550FEF05B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843" y="2848615"/>
              <a:ext cx="1276483" cy="1167993"/>
            </a:xfrm>
            <a:custGeom>
              <a:avLst/>
              <a:gdLst/>
              <a:ahLst/>
              <a:cxnLst>
                <a:cxn ang="0">
                  <a:pos x="96" y="316"/>
                </a:cxn>
                <a:cxn ang="0">
                  <a:pos x="0" y="316"/>
                </a:cxn>
                <a:cxn ang="0">
                  <a:pos x="96" y="316"/>
                </a:cxn>
                <a:cxn ang="0">
                  <a:pos x="96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100" y="315"/>
                </a:cxn>
                <a:cxn ang="0">
                  <a:pos x="100" y="315"/>
                </a:cxn>
                <a:cxn ang="0">
                  <a:pos x="100" y="315"/>
                </a:cxn>
                <a:cxn ang="0">
                  <a:pos x="184" y="266"/>
                </a:cxn>
                <a:cxn ang="0">
                  <a:pos x="192" y="280"/>
                </a:cxn>
                <a:cxn ang="0">
                  <a:pos x="190" y="288"/>
                </a:cxn>
                <a:cxn ang="0">
                  <a:pos x="201" y="299"/>
                </a:cxn>
                <a:cxn ang="0">
                  <a:pos x="215" y="291"/>
                </a:cxn>
                <a:cxn ang="0">
                  <a:pos x="216" y="276"/>
                </a:cxn>
                <a:cxn ang="0">
                  <a:pos x="207" y="272"/>
                </a:cxn>
                <a:cxn ang="0">
                  <a:pos x="205" y="272"/>
                </a:cxn>
                <a:cxn ang="0">
                  <a:pos x="196" y="269"/>
                </a:cxn>
                <a:cxn ang="0">
                  <a:pos x="340" y="0"/>
                </a:cxn>
                <a:cxn ang="0">
                  <a:pos x="146" y="186"/>
                </a:cxn>
                <a:cxn ang="0">
                  <a:pos x="14" y="255"/>
                </a:cxn>
                <a:cxn ang="0">
                  <a:pos x="265" y="188"/>
                </a:cxn>
                <a:cxn ang="0">
                  <a:pos x="340" y="0"/>
                </a:cxn>
              </a:cxnLst>
              <a:rect l="0" t="0" r="r" b="b"/>
              <a:pathLst>
                <a:path w="340" h="316">
                  <a:moveTo>
                    <a:pt x="96" y="316"/>
                  </a:moveTo>
                  <a:cubicBezTo>
                    <a:pt x="96" y="316"/>
                    <a:pt x="96" y="316"/>
                    <a:pt x="96" y="316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96" y="316"/>
                    <a:pt x="96" y="316"/>
                    <a:pt x="96" y="316"/>
                  </a:cubicBezTo>
                  <a:cubicBezTo>
                    <a:pt x="96" y="316"/>
                    <a:pt x="96" y="316"/>
                    <a:pt x="96" y="316"/>
                  </a:cubicBezTo>
                  <a:moveTo>
                    <a:pt x="97" y="316"/>
                  </a:moveTo>
                  <a:cubicBezTo>
                    <a:pt x="97" y="316"/>
                    <a:pt x="96" y="316"/>
                    <a:pt x="96" y="316"/>
                  </a:cubicBezTo>
                  <a:cubicBezTo>
                    <a:pt x="96" y="316"/>
                    <a:pt x="97" y="316"/>
                    <a:pt x="97" y="316"/>
                  </a:cubicBezTo>
                  <a:moveTo>
                    <a:pt x="97" y="316"/>
                  </a:moveTo>
                  <a:cubicBezTo>
                    <a:pt x="97" y="316"/>
                    <a:pt x="97" y="316"/>
                    <a:pt x="97" y="316"/>
                  </a:cubicBezTo>
                  <a:cubicBezTo>
                    <a:pt x="97" y="316"/>
                    <a:pt x="97" y="316"/>
                    <a:pt x="97" y="316"/>
                  </a:cubicBezTo>
                  <a:moveTo>
                    <a:pt x="97" y="316"/>
                  </a:moveTo>
                  <a:cubicBezTo>
                    <a:pt x="97" y="316"/>
                    <a:pt x="97" y="316"/>
                    <a:pt x="97" y="316"/>
                  </a:cubicBezTo>
                  <a:cubicBezTo>
                    <a:pt x="97" y="316"/>
                    <a:pt x="97" y="316"/>
                    <a:pt x="97" y="316"/>
                  </a:cubicBezTo>
                  <a:moveTo>
                    <a:pt x="97" y="316"/>
                  </a:moveTo>
                  <a:cubicBezTo>
                    <a:pt x="97" y="316"/>
                    <a:pt x="97" y="316"/>
                    <a:pt x="97" y="316"/>
                  </a:cubicBezTo>
                  <a:cubicBezTo>
                    <a:pt x="97" y="316"/>
                    <a:pt x="97" y="316"/>
                    <a:pt x="97" y="316"/>
                  </a:cubicBezTo>
                  <a:moveTo>
                    <a:pt x="97" y="316"/>
                  </a:moveTo>
                  <a:cubicBezTo>
                    <a:pt x="97" y="316"/>
                    <a:pt x="97" y="316"/>
                    <a:pt x="97" y="316"/>
                  </a:cubicBezTo>
                  <a:cubicBezTo>
                    <a:pt x="97" y="316"/>
                    <a:pt x="97" y="316"/>
                    <a:pt x="97" y="316"/>
                  </a:cubicBezTo>
                  <a:moveTo>
                    <a:pt x="98" y="316"/>
                  </a:moveTo>
                  <a:cubicBezTo>
                    <a:pt x="98" y="316"/>
                    <a:pt x="97" y="316"/>
                    <a:pt x="97" y="316"/>
                  </a:cubicBezTo>
                  <a:cubicBezTo>
                    <a:pt x="97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9" y="315"/>
                  </a:moveTo>
                  <a:cubicBezTo>
                    <a:pt x="99" y="316"/>
                    <a:pt x="99" y="316"/>
                    <a:pt x="99" y="316"/>
                  </a:cubicBezTo>
                  <a:cubicBezTo>
                    <a:pt x="99" y="316"/>
                    <a:pt x="99" y="316"/>
                    <a:pt x="99" y="315"/>
                  </a:cubicBezTo>
                  <a:moveTo>
                    <a:pt x="99" y="315"/>
                  </a:moveTo>
                  <a:cubicBezTo>
                    <a:pt x="99" y="315"/>
                    <a:pt x="99" y="315"/>
                    <a:pt x="99" y="315"/>
                  </a:cubicBezTo>
                  <a:cubicBezTo>
                    <a:pt x="99" y="315"/>
                    <a:pt x="99" y="315"/>
                    <a:pt x="99" y="315"/>
                  </a:cubicBezTo>
                  <a:moveTo>
                    <a:pt x="99" y="315"/>
                  </a:moveTo>
                  <a:cubicBezTo>
                    <a:pt x="99" y="315"/>
                    <a:pt x="99" y="315"/>
                    <a:pt x="99" y="315"/>
                  </a:cubicBezTo>
                  <a:cubicBezTo>
                    <a:pt x="99" y="315"/>
                    <a:pt x="99" y="315"/>
                    <a:pt x="99" y="315"/>
                  </a:cubicBezTo>
                  <a:moveTo>
                    <a:pt x="99" y="315"/>
                  </a:moveTo>
                  <a:cubicBezTo>
                    <a:pt x="99" y="315"/>
                    <a:pt x="99" y="315"/>
                    <a:pt x="99" y="315"/>
                  </a:cubicBezTo>
                  <a:cubicBezTo>
                    <a:pt x="99" y="315"/>
                    <a:pt x="99" y="315"/>
                    <a:pt x="99" y="315"/>
                  </a:cubicBezTo>
                  <a:moveTo>
                    <a:pt x="99" y="315"/>
                  </a:moveTo>
                  <a:cubicBezTo>
                    <a:pt x="99" y="315"/>
                    <a:pt x="99" y="315"/>
                    <a:pt x="99" y="315"/>
                  </a:cubicBezTo>
                  <a:cubicBezTo>
                    <a:pt x="99" y="315"/>
                    <a:pt x="99" y="315"/>
                    <a:pt x="99" y="315"/>
                  </a:cubicBezTo>
                  <a:moveTo>
                    <a:pt x="100" y="315"/>
                  </a:moveTo>
                  <a:cubicBezTo>
                    <a:pt x="100" y="315"/>
                    <a:pt x="100" y="315"/>
                    <a:pt x="100" y="315"/>
                  </a:cubicBezTo>
                  <a:cubicBezTo>
                    <a:pt x="100" y="315"/>
                    <a:pt x="100" y="315"/>
                    <a:pt x="100" y="315"/>
                  </a:cubicBezTo>
                  <a:moveTo>
                    <a:pt x="100" y="315"/>
                  </a:moveTo>
                  <a:cubicBezTo>
                    <a:pt x="100" y="315"/>
                    <a:pt x="100" y="315"/>
                    <a:pt x="100" y="315"/>
                  </a:cubicBezTo>
                  <a:cubicBezTo>
                    <a:pt x="100" y="315"/>
                    <a:pt x="100" y="315"/>
                    <a:pt x="100" y="315"/>
                  </a:cubicBezTo>
                  <a:moveTo>
                    <a:pt x="190" y="261"/>
                  </a:moveTo>
                  <a:cubicBezTo>
                    <a:pt x="188" y="262"/>
                    <a:pt x="186" y="264"/>
                    <a:pt x="184" y="266"/>
                  </a:cubicBezTo>
                  <a:cubicBezTo>
                    <a:pt x="190" y="274"/>
                    <a:pt x="190" y="274"/>
                    <a:pt x="190" y="274"/>
                  </a:cubicBezTo>
                  <a:cubicBezTo>
                    <a:pt x="191" y="275"/>
                    <a:pt x="192" y="277"/>
                    <a:pt x="192" y="280"/>
                  </a:cubicBezTo>
                  <a:cubicBezTo>
                    <a:pt x="192" y="281"/>
                    <a:pt x="192" y="283"/>
                    <a:pt x="191" y="284"/>
                  </a:cubicBezTo>
                  <a:cubicBezTo>
                    <a:pt x="191" y="286"/>
                    <a:pt x="190" y="287"/>
                    <a:pt x="190" y="288"/>
                  </a:cubicBezTo>
                  <a:cubicBezTo>
                    <a:pt x="190" y="291"/>
                    <a:pt x="191" y="293"/>
                    <a:pt x="193" y="295"/>
                  </a:cubicBezTo>
                  <a:cubicBezTo>
                    <a:pt x="195" y="298"/>
                    <a:pt x="198" y="299"/>
                    <a:pt x="201" y="299"/>
                  </a:cubicBezTo>
                  <a:cubicBezTo>
                    <a:pt x="204" y="299"/>
                    <a:pt x="206" y="298"/>
                    <a:pt x="208" y="297"/>
                  </a:cubicBezTo>
                  <a:cubicBezTo>
                    <a:pt x="215" y="291"/>
                    <a:pt x="215" y="291"/>
                    <a:pt x="215" y="291"/>
                  </a:cubicBezTo>
                  <a:cubicBezTo>
                    <a:pt x="217" y="289"/>
                    <a:pt x="219" y="286"/>
                    <a:pt x="219" y="283"/>
                  </a:cubicBezTo>
                  <a:cubicBezTo>
                    <a:pt x="219" y="280"/>
                    <a:pt x="218" y="278"/>
                    <a:pt x="216" y="276"/>
                  </a:cubicBezTo>
                  <a:cubicBezTo>
                    <a:pt x="214" y="274"/>
                    <a:pt x="211" y="272"/>
                    <a:pt x="208" y="272"/>
                  </a:cubicBezTo>
                  <a:cubicBezTo>
                    <a:pt x="207" y="272"/>
                    <a:pt x="207" y="272"/>
                    <a:pt x="207" y="272"/>
                  </a:cubicBezTo>
                  <a:cubicBezTo>
                    <a:pt x="206" y="272"/>
                    <a:pt x="206" y="272"/>
                    <a:pt x="206" y="272"/>
                  </a:cubicBezTo>
                  <a:cubicBezTo>
                    <a:pt x="206" y="272"/>
                    <a:pt x="206" y="272"/>
                    <a:pt x="205" y="272"/>
                  </a:cubicBezTo>
                  <a:cubicBezTo>
                    <a:pt x="200" y="272"/>
                    <a:pt x="198" y="270"/>
                    <a:pt x="196" y="269"/>
                  </a:cubicBezTo>
                  <a:cubicBezTo>
                    <a:pt x="196" y="269"/>
                    <a:pt x="196" y="269"/>
                    <a:pt x="196" y="269"/>
                  </a:cubicBezTo>
                  <a:cubicBezTo>
                    <a:pt x="190" y="261"/>
                    <a:pt x="190" y="261"/>
                    <a:pt x="190" y="261"/>
                  </a:cubicBezTo>
                  <a:moveTo>
                    <a:pt x="340" y="0"/>
                  </a:moveTo>
                  <a:cubicBezTo>
                    <a:pt x="180" y="10"/>
                    <a:pt x="180" y="10"/>
                    <a:pt x="180" y="10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4" y="224"/>
                    <a:pt x="14" y="224"/>
                    <a:pt x="14" y="224"/>
                  </a:cubicBezTo>
                  <a:cubicBezTo>
                    <a:pt x="14" y="255"/>
                    <a:pt x="14" y="255"/>
                    <a:pt x="14" y="255"/>
                  </a:cubicBezTo>
                  <a:cubicBezTo>
                    <a:pt x="250" y="205"/>
                    <a:pt x="250" y="205"/>
                    <a:pt x="250" y="205"/>
                  </a:cubicBezTo>
                  <a:cubicBezTo>
                    <a:pt x="257" y="198"/>
                    <a:pt x="262" y="192"/>
                    <a:pt x="265" y="188"/>
                  </a:cubicBezTo>
                  <a:cubicBezTo>
                    <a:pt x="269" y="181"/>
                    <a:pt x="272" y="177"/>
                    <a:pt x="272" y="177"/>
                  </a:cubicBezTo>
                  <a:cubicBezTo>
                    <a:pt x="309" y="139"/>
                    <a:pt x="329" y="63"/>
                    <a:pt x="34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DB92531B-8C65-D14E-E04E-000DE64917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2932" y="3606484"/>
              <a:ext cx="578060" cy="410123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3" y="111"/>
                </a:cxn>
                <a:cxn ang="0">
                  <a:pos x="2" y="111"/>
                </a:cxn>
                <a:cxn ang="0">
                  <a:pos x="3" y="111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4" y="110"/>
                </a:cxn>
                <a:cxn ang="0">
                  <a:pos x="3" y="110"/>
                </a:cxn>
                <a:cxn ang="0">
                  <a:pos x="4" y="110"/>
                </a:cxn>
                <a:cxn ang="0">
                  <a:pos x="4" y="110"/>
                </a:cxn>
                <a:cxn ang="0">
                  <a:pos x="4" y="110"/>
                </a:cxn>
                <a:cxn ang="0">
                  <a:pos x="4" y="110"/>
                </a:cxn>
                <a:cxn ang="0">
                  <a:pos x="88" y="61"/>
                </a:cxn>
                <a:cxn ang="0">
                  <a:pos x="4" y="110"/>
                </a:cxn>
                <a:cxn ang="0">
                  <a:pos x="88" y="61"/>
                </a:cxn>
                <a:cxn ang="0">
                  <a:pos x="88" y="61"/>
                </a:cxn>
                <a:cxn ang="0">
                  <a:pos x="154" y="0"/>
                </a:cxn>
                <a:cxn ang="0">
                  <a:pos x="154" y="0"/>
                </a:cxn>
                <a:cxn ang="0">
                  <a:pos x="94" y="56"/>
                </a:cxn>
                <a:cxn ang="0">
                  <a:pos x="94" y="56"/>
                </a:cxn>
                <a:cxn ang="0">
                  <a:pos x="154" y="0"/>
                </a:cxn>
              </a:cxnLst>
              <a:rect l="0" t="0" r="r" b="b"/>
              <a:pathLst>
                <a:path w="154" h="111">
                  <a:moveTo>
                    <a:pt x="0" y="111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3" y="111"/>
                  </a:moveTo>
                  <a:cubicBezTo>
                    <a:pt x="3" y="111"/>
                    <a:pt x="3" y="111"/>
                    <a:pt x="2" y="111"/>
                  </a:cubicBezTo>
                  <a:cubicBezTo>
                    <a:pt x="3" y="111"/>
                    <a:pt x="3" y="111"/>
                    <a:pt x="3" y="111"/>
                  </a:cubicBezTo>
                  <a:moveTo>
                    <a:pt x="3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moveTo>
                    <a:pt x="3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moveTo>
                    <a:pt x="3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moveTo>
                    <a:pt x="3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moveTo>
                    <a:pt x="4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4" y="110"/>
                  </a:cubicBezTo>
                  <a:moveTo>
                    <a:pt x="4" y="110"/>
                  </a:moveTo>
                  <a:cubicBezTo>
                    <a:pt x="4" y="110"/>
                    <a:pt x="4" y="110"/>
                    <a:pt x="4" y="110"/>
                  </a:cubicBezTo>
                  <a:cubicBezTo>
                    <a:pt x="4" y="110"/>
                    <a:pt x="4" y="110"/>
                    <a:pt x="4" y="110"/>
                  </a:cubicBezTo>
                  <a:moveTo>
                    <a:pt x="88" y="61"/>
                  </a:moveTo>
                  <a:cubicBezTo>
                    <a:pt x="62" y="81"/>
                    <a:pt x="33" y="100"/>
                    <a:pt x="4" y="110"/>
                  </a:cubicBezTo>
                  <a:cubicBezTo>
                    <a:pt x="33" y="100"/>
                    <a:pt x="62" y="81"/>
                    <a:pt x="88" y="61"/>
                  </a:cubicBezTo>
                  <a:cubicBezTo>
                    <a:pt x="88" y="61"/>
                    <a:pt x="88" y="61"/>
                    <a:pt x="88" y="61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40" y="15"/>
                    <a:pt x="119" y="3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119" y="36"/>
                    <a:pt x="140" y="15"/>
                    <a:pt x="154" y="0"/>
                  </a:cubicBezTo>
                </a:path>
              </a:pathLst>
            </a:custGeom>
            <a:solidFill>
              <a:srgbClr val="FFE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0776C166-969E-1078-DAB4-CEE9C8122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843" y="3606484"/>
              <a:ext cx="939149" cy="410123"/>
            </a:xfrm>
            <a:custGeom>
              <a:avLst/>
              <a:gdLst/>
              <a:ahLst/>
              <a:cxnLst>
                <a:cxn ang="0">
                  <a:pos x="250" y="0"/>
                </a:cxn>
                <a:cxn ang="0">
                  <a:pos x="14" y="50"/>
                </a:cxn>
                <a:cxn ang="0">
                  <a:pos x="14" y="111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96" y="111"/>
                </a:cxn>
                <a:cxn ang="0">
                  <a:pos x="96" y="111"/>
                </a:cxn>
                <a:cxn ang="0">
                  <a:pos x="96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9" y="111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100" y="110"/>
                </a:cxn>
                <a:cxn ang="0">
                  <a:pos x="100" y="110"/>
                </a:cxn>
                <a:cxn ang="0">
                  <a:pos x="100" y="110"/>
                </a:cxn>
                <a:cxn ang="0">
                  <a:pos x="100" y="110"/>
                </a:cxn>
                <a:cxn ang="0">
                  <a:pos x="184" y="61"/>
                </a:cxn>
                <a:cxn ang="0">
                  <a:pos x="184" y="61"/>
                </a:cxn>
                <a:cxn ang="0">
                  <a:pos x="190" y="56"/>
                </a:cxn>
                <a:cxn ang="0">
                  <a:pos x="190" y="56"/>
                </a:cxn>
                <a:cxn ang="0">
                  <a:pos x="190" y="56"/>
                </a:cxn>
                <a:cxn ang="0">
                  <a:pos x="250" y="0"/>
                </a:cxn>
              </a:cxnLst>
              <a:rect l="0" t="0" r="r" b="b"/>
              <a:pathLst>
                <a:path w="250" h="111">
                  <a:moveTo>
                    <a:pt x="250" y="0"/>
                  </a:moveTo>
                  <a:cubicBezTo>
                    <a:pt x="14" y="50"/>
                    <a:pt x="14" y="50"/>
                    <a:pt x="14" y="50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111"/>
                    <a:pt x="99" y="111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100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29" y="100"/>
                    <a:pt x="158" y="81"/>
                    <a:pt x="184" y="61"/>
                  </a:cubicBezTo>
                  <a:cubicBezTo>
                    <a:pt x="184" y="61"/>
                    <a:pt x="184" y="61"/>
                    <a:pt x="184" y="61"/>
                  </a:cubicBezTo>
                  <a:cubicBezTo>
                    <a:pt x="186" y="59"/>
                    <a:pt x="188" y="57"/>
                    <a:pt x="190" y="56"/>
                  </a:cubicBezTo>
                  <a:cubicBezTo>
                    <a:pt x="190" y="56"/>
                    <a:pt x="190" y="56"/>
                    <a:pt x="190" y="56"/>
                  </a:cubicBezTo>
                  <a:cubicBezTo>
                    <a:pt x="190" y="56"/>
                    <a:pt x="190" y="56"/>
                    <a:pt x="190" y="56"/>
                  </a:cubicBezTo>
                  <a:cubicBezTo>
                    <a:pt x="215" y="36"/>
                    <a:pt x="236" y="15"/>
                    <a:pt x="250" y="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A1699B21-ECD1-C3CF-121F-F3783C041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843" y="2862649"/>
              <a:ext cx="52263" cy="82804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0"/>
                </a:cxn>
                <a:cxn ang="0">
                  <a:pos x="0" y="531"/>
                </a:cxn>
                <a:cxn ang="0">
                  <a:pos x="33" y="522"/>
                </a:cxn>
                <a:cxn ang="0">
                  <a:pos x="33" y="0"/>
                </a:cxn>
              </a:cxnLst>
              <a:rect l="0" t="0" r="r" b="b"/>
              <a:pathLst>
                <a:path w="33" h="531">
                  <a:moveTo>
                    <a:pt x="33" y="0"/>
                  </a:moveTo>
                  <a:lnTo>
                    <a:pt x="0" y="0"/>
                  </a:lnTo>
                  <a:lnTo>
                    <a:pt x="0" y="531"/>
                  </a:lnTo>
                  <a:lnTo>
                    <a:pt x="33" y="522"/>
                  </a:lnTo>
                  <a:lnTo>
                    <a:pt x="3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28937CE-B9F0-CB23-E637-B80D0686A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843" y="3676657"/>
              <a:ext cx="52263" cy="12475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9"/>
                </a:cxn>
                <a:cxn ang="0">
                  <a:pos x="0" y="80"/>
                </a:cxn>
                <a:cxn ang="0">
                  <a:pos x="33" y="73"/>
                </a:cxn>
                <a:cxn ang="0">
                  <a:pos x="33" y="0"/>
                </a:cxn>
              </a:cxnLst>
              <a:rect l="0" t="0" r="r" b="b"/>
              <a:pathLst>
                <a:path w="33" h="80">
                  <a:moveTo>
                    <a:pt x="33" y="0"/>
                  </a:moveTo>
                  <a:lnTo>
                    <a:pt x="0" y="9"/>
                  </a:lnTo>
                  <a:lnTo>
                    <a:pt x="0" y="80"/>
                  </a:lnTo>
                  <a:lnTo>
                    <a:pt x="33" y="73"/>
                  </a:lnTo>
                  <a:lnTo>
                    <a:pt x="3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3ABC3A48-1435-D941-334B-A15377941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843" y="3790494"/>
              <a:ext cx="52263" cy="2261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7"/>
                </a:cxn>
                <a:cxn ang="0">
                  <a:pos x="0" y="145"/>
                </a:cxn>
                <a:cxn ang="0">
                  <a:pos x="33" y="145"/>
                </a:cxn>
                <a:cxn ang="0">
                  <a:pos x="33" y="0"/>
                </a:cxn>
              </a:cxnLst>
              <a:rect l="0" t="0" r="r" b="b"/>
              <a:pathLst>
                <a:path w="33" h="145">
                  <a:moveTo>
                    <a:pt x="33" y="0"/>
                  </a:moveTo>
                  <a:lnTo>
                    <a:pt x="0" y="7"/>
                  </a:lnTo>
                  <a:lnTo>
                    <a:pt x="0" y="145"/>
                  </a:lnTo>
                  <a:lnTo>
                    <a:pt x="33" y="145"/>
                  </a:lnTo>
                  <a:lnTo>
                    <a:pt x="3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93733C4-CF21-F4BB-11FA-FFB0D1BD7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9503" y="2279433"/>
              <a:ext cx="791863" cy="539553"/>
            </a:xfrm>
            <a:custGeom>
              <a:avLst/>
              <a:gdLst/>
              <a:ahLst/>
              <a:cxnLst>
                <a:cxn ang="0">
                  <a:pos x="199" y="35"/>
                </a:cxn>
                <a:cxn ang="0">
                  <a:pos x="161" y="9"/>
                </a:cxn>
                <a:cxn ang="0">
                  <a:pos x="130" y="0"/>
                </a:cxn>
                <a:cxn ang="0">
                  <a:pos x="5" y="1"/>
                </a:cxn>
                <a:cxn ang="0">
                  <a:pos x="6" y="59"/>
                </a:cxn>
                <a:cxn ang="0">
                  <a:pos x="1" y="134"/>
                </a:cxn>
                <a:cxn ang="0">
                  <a:pos x="14" y="146"/>
                </a:cxn>
                <a:cxn ang="0">
                  <a:pos x="100" y="137"/>
                </a:cxn>
                <a:cxn ang="0">
                  <a:pos x="99" y="134"/>
                </a:cxn>
                <a:cxn ang="0">
                  <a:pos x="96" y="130"/>
                </a:cxn>
                <a:cxn ang="0">
                  <a:pos x="95" y="130"/>
                </a:cxn>
                <a:cxn ang="0">
                  <a:pos x="87" y="116"/>
                </a:cxn>
                <a:cxn ang="0">
                  <a:pos x="90" y="104"/>
                </a:cxn>
                <a:cxn ang="0">
                  <a:pos x="102" y="98"/>
                </a:cxn>
                <a:cxn ang="0">
                  <a:pos x="110" y="97"/>
                </a:cxn>
                <a:cxn ang="0">
                  <a:pos x="122" y="101"/>
                </a:cxn>
                <a:cxn ang="0">
                  <a:pos x="128" y="112"/>
                </a:cxn>
                <a:cxn ang="0">
                  <a:pos x="122" y="127"/>
                </a:cxn>
                <a:cxn ang="0">
                  <a:pos x="119" y="131"/>
                </a:cxn>
                <a:cxn ang="0">
                  <a:pos x="119" y="134"/>
                </a:cxn>
                <a:cxn ang="0">
                  <a:pos x="193" y="122"/>
                </a:cxn>
                <a:cxn ang="0">
                  <a:pos x="209" y="96"/>
                </a:cxn>
                <a:cxn ang="0">
                  <a:pos x="199" y="35"/>
                </a:cxn>
              </a:cxnLst>
              <a:rect l="0" t="0" r="r" b="b"/>
              <a:pathLst>
                <a:path w="211" h="146">
                  <a:moveTo>
                    <a:pt x="199" y="35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2" y="37"/>
                    <a:pt x="6" y="59"/>
                  </a:cubicBezTo>
                  <a:cubicBezTo>
                    <a:pt x="7" y="66"/>
                    <a:pt x="6" y="96"/>
                    <a:pt x="1" y="134"/>
                  </a:cubicBezTo>
                  <a:cubicBezTo>
                    <a:pt x="1" y="134"/>
                    <a:pt x="0" y="146"/>
                    <a:pt x="14" y="146"/>
                  </a:cubicBezTo>
                  <a:cubicBezTo>
                    <a:pt x="38" y="145"/>
                    <a:pt x="69" y="141"/>
                    <a:pt x="100" y="137"/>
                  </a:cubicBezTo>
                  <a:cubicBezTo>
                    <a:pt x="99" y="134"/>
                    <a:pt x="99" y="134"/>
                    <a:pt x="99" y="134"/>
                  </a:cubicBezTo>
                  <a:cubicBezTo>
                    <a:pt x="99" y="133"/>
                    <a:pt x="99" y="131"/>
                    <a:pt x="96" y="130"/>
                  </a:cubicBezTo>
                  <a:cubicBezTo>
                    <a:pt x="95" y="130"/>
                    <a:pt x="95" y="130"/>
                    <a:pt x="95" y="130"/>
                  </a:cubicBezTo>
                  <a:cubicBezTo>
                    <a:pt x="90" y="127"/>
                    <a:pt x="87" y="122"/>
                    <a:pt x="87" y="116"/>
                  </a:cubicBezTo>
                  <a:cubicBezTo>
                    <a:pt x="86" y="112"/>
                    <a:pt x="87" y="108"/>
                    <a:pt x="90" y="104"/>
                  </a:cubicBezTo>
                  <a:cubicBezTo>
                    <a:pt x="93" y="101"/>
                    <a:pt x="97" y="99"/>
                    <a:pt x="102" y="98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14" y="97"/>
                    <a:pt x="119" y="98"/>
                    <a:pt x="122" y="101"/>
                  </a:cubicBezTo>
                  <a:cubicBezTo>
                    <a:pt x="126" y="104"/>
                    <a:pt x="128" y="108"/>
                    <a:pt x="128" y="112"/>
                  </a:cubicBezTo>
                  <a:cubicBezTo>
                    <a:pt x="129" y="118"/>
                    <a:pt x="127" y="124"/>
                    <a:pt x="122" y="127"/>
                  </a:cubicBezTo>
                  <a:cubicBezTo>
                    <a:pt x="120" y="129"/>
                    <a:pt x="119" y="131"/>
                    <a:pt x="119" y="131"/>
                  </a:cubicBezTo>
                  <a:cubicBezTo>
                    <a:pt x="119" y="134"/>
                    <a:pt x="119" y="134"/>
                    <a:pt x="119" y="134"/>
                  </a:cubicBezTo>
                  <a:cubicBezTo>
                    <a:pt x="149" y="130"/>
                    <a:pt x="176" y="125"/>
                    <a:pt x="193" y="122"/>
                  </a:cubicBezTo>
                  <a:cubicBezTo>
                    <a:pt x="209" y="96"/>
                    <a:pt x="209" y="96"/>
                    <a:pt x="209" y="96"/>
                  </a:cubicBezTo>
                  <a:cubicBezTo>
                    <a:pt x="209" y="96"/>
                    <a:pt x="211" y="49"/>
                    <a:pt x="199" y="35"/>
                  </a:cubicBezTo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DAE5B32E-7374-6B7B-6027-B1D97F3AC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2895" y="2659927"/>
              <a:ext cx="983494" cy="576979"/>
            </a:xfrm>
            <a:custGeom>
              <a:avLst/>
              <a:gdLst/>
              <a:ahLst/>
              <a:cxnLst>
                <a:cxn ang="0">
                  <a:pos x="258" y="54"/>
                </a:cxn>
                <a:cxn ang="0">
                  <a:pos x="222" y="27"/>
                </a:cxn>
                <a:cxn ang="0">
                  <a:pos x="140" y="40"/>
                </a:cxn>
                <a:cxn ang="0">
                  <a:pos x="139" y="29"/>
                </a:cxn>
                <a:cxn ang="0">
                  <a:pos x="144" y="20"/>
                </a:cxn>
                <a:cxn ang="0">
                  <a:pos x="148" y="10"/>
                </a:cxn>
                <a:cxn ang="0">
                  <a:pos x="137" y="0"/>
                </a:cxn>
                <a:cxn ang="0">
                  <a:pos x="128" y="1"/>
                </a:cxn>
                <a:cxn ang="0">
                  <a:pos x="118" y="13"/>
                </a:cxn>
                <a:cxn ang="0">
                  <a:pos x="124" y="21"/>
                </a:cxn>
                <a:cxn ang="0">
                  <a:pos x="125" y="22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32" y="41"/>
                </a:cxn>
                <a:cxn ang="0">
                  <a:pos x="34" y="51"/>
                </a:cxn>
                <a:cxn ang="0">
                  <a:pos x="22" y="61"/>
                </a:cxn>
                <a:cxn ang="0">
                  <a:pos x="5" y="134"/>
                </a:cxn>
                <a:cxn ang="0">
                  <a:pos x="18" y="150"/>
                </a:cxn>
                <a:cxn ang="0">
                  <a:pos x="125" y="154"/>
                </a:cxn>
                <a:cxn ang="0">
                  <a:pos x="125" y="151"/>
                </a:cxn>
                <a:cxn ang="0">
                  <a:pos x="121" y="147"/>
                </a:cxn>
                <a:cxn ang="0">
                  <a:pos x="121" y="147"/>
                </a:cxn>
                <a:cxn ang="0">
                  <a:pos x="113" y="133"/>
                </a:cxn>
                <a:cxn ang="0">
                  <a:pos x="117" y="121"/>
                </a:cxn>
                <a:cxn ang="0">
                  <a:pos x="129" y="116"/>
                </a:cxn>
                <a:cxn ang="0">
                  <a:pos x="137" y="115"/>
                </a:cxn>
                <a:cxn ang="0">
                  <a:pos x="149" y="120"/>
                </a:cxn>
                <a:cxn ang="0">
                  <a:pos x="155" y="131"/>
                </a:cxn>
                <a:cxn ang="0">
                  <a:pos x="148" y="146"/>
                </a:cxn>
                <a:cxn ang="0">
                  <a:pos x="145" y="150"/>
                </a:cxn>
                <a:cxn ang="0">
                  <a:pos x="145" y="153"/>
                </a:cxn>
                <a:cxn ang="0">
                  <a:pos x="227" y="143"/>
                </a:cxn>
                <a:cxn ang="0">
                  <a:pos x="228" y="143"/>
                </a:cxn>
                <a:cxn ang="0">
                  <a:pos x="228" y="142"/>
                </a:cxn>
                <a:cxn ang="0">
                  <a:pos x="261" y="110"/>
                </a:cxn>
                <a:cxn ang="0">
                  <a:pos x="258" y="54"/>
                </a:cxn>
              </a:cxnLst>
              <a:rect l="0" t="0" r="r" b="b"/>
              <a:pathLst>
                <a:path w="262" h="156">
                  <a:moveTo>
                    <a:pt x="258" y="54"/>
                  </a:moveTo>
                  <a:cubicBezTo>
                    <a:pt x="255" y="48"/>
                    <a:pt x="233" y="33"/>
                    <a:pt x="222" y="27"/>
                  </a:cubicBezTo>
                  <a:cubicBezTo>
                    <a:pt x="204" y="30"/>
                    <a:pt x="173" y="35"/>
                    <a:pt x="140" y="40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6"/>
                    <a:pt x="140" y="23"/>
                    <a:pt x="144" y="20"/>
                  </a:cubicBezTo>
                  <a:cubicBezTo>
                    <a:pt x="147" y="17"/>
                    <a:pt x="149" y="14"/>
                    <a:pt x="148" y="10"/>
                  </a:cubicBezTo>
                  <a:cubicBezTo>
                    <a:pt x="148" y="4"/>
                    <a:pt x="143" y="0"/>
                    <a:pt x="137" y="0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2" y="2"/>
                    <a:pt x="118" y="7"/>
                    <a:pt x="118" y="13"/>
                  </a:cubicBezTo>
                  <a:cubicBezTo>
                    <a:pt x="119" y="16"/>
                    <a:pt x="121" y="20"/>
                    <a:pt x="124" y="21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30" y="24"/>
                    <a:pt x="131" y="28"/>
                    <a:pt x="131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97" y="46"/>
                    <a:pt x="61" y="50"/>
                    <a:pt x="34" y="51"/>
                  </a:cubicBezTo>
                  <a:cubicBezTo>
                    <a:pt x="34" y="51"/>
                    <a:pt x="24" y="51"/>
                    <a:pt x="22" y="61"/>
                  </a:cubicBezTo>
                  <a:cubicBezTo>
                    <a:pt x="18" y="85"/>
                    <a:pt x="12" y="110"/>
                    <a:pt x="5" y="134"/>
                  </a:cubicBezTo>
                  <a:cubicBezTo>
                    <a:pt x="5" y="134"/>
                    <a:pt x="0" y="148"/>
                    <a:pt x="18" y="150"/>
                  </a:cubicBezTo>
                  <a:cubicBezTo>
                    <a:pt x="55" y="155"/>
                    <a:pt x="92" y="156"/>
                    <a:pt x="125" y="154"/>
                  </a:cubicBezTo>
                  <a:cubicBezTo>
                    <a:pt x="125" y="151"/>
                    <a:pt x="125" y="151"/>
                    <a:pt x="125" y="151"/>
                  </a:cubicBezTo>
                  <a:cubicBezTo>
                    <a:pt x="125" y="151"/>
                    <a:pt x="124" y="149"/>
                    <a:pt x="121" y="147"/>
                  </a:cubicBezTo>
                  <a:cubicBezTo>
                    <a:pt x="121" y="147"/>
                    <a:pt x="121" y="147"/>
                    <a:pt x="121" y="147"/>
                  </a:cubicBezTo>
                  <a:cubicBezTo>
                    <a:pt x="116" y="144"/>
                    <a:pt x="113" y="139"/>
                    <a:pt x="113" y="133"/>
                  </a:cubicBezTo>
                  <a:cubicBezTo>
                    <a:pt x="113" y="129"/>
                    <a:pt x="114" y="125"/>
                    <a:pt x="117" y="121"/>
                  </a:cubicBezTo>
                  <a:cubicBezTo>
                    <a:pt x="120" y="118"/>
                    <a:pt x="124" y="116"/>
                    <a:pt x="129" y="116"/>
                  </a:cubicBezTo>
                  <a:cubicBezTo>
                    <a:pt x="137" y="115"/>
                    <a:pt x="137" y="115"/>
                    <a:pt x="137" y="115"/>
                  </a:cubicBezTo>
                  <a:cubicBezTo>
                    <a:pt x="142" y="115"/>
                    <a:pt x="146" y="117"/>
                    <a:pt x="149" y="120"/>
                  </a:cubicBezTo>
                  <a:cubicBezTo>
                    <a:pt x="153" y="123"/>
                    <a:pt x="155" y="127"/>
                    <a:pt x="155" y="131"/>
                  </a:cubicBezTo>
                  <a:cubicBezTo>
                    <a:pt x="155" y="137"/>
                    <a:pt x="152" y="143"/>
                    <a:pt x="148" y="146"/>
                  </a:cubicBezTo>
                  <a:cubicBezTo>
                    <a:pt x="145" y="148"/>
                    <a:pt x="145" y="149"/>
                    <a:pt x="145" y="150"/>
                  </a:cubicBezTo>
                  <a:cubicBezTo>
                    <a:pt x="145" y="153"/>
                    <a:pt x="145" y="153"/>
                    <a:pt x="145" y="153"/>
                  </a:cubicBezTo>
                  <a:cubicBezTo>
                    <a:pt x="193" y="150"/>
                    <a:pt x="227" y="143"/>
                    <a:pt x="227" y="143"/>
                  </a:cubicBezTo>
                  <a:cubicBezTo>
                    <a:pt x="228" y="143"/>
                    <a:pt x="228" y="143"/>
                    <a:pt x="228" y="143"/>
                  </a:cubicBezTo>
                  <a:cubicBezTo>
                    <a:pt x="228" y="142"/>
                    <a:pt x="228" y="142"/>
                    <a:pt x="228" y="142"/>
                  </a:cubicBezTo>
                  <a:cubicBezTo>
                    <a:pt x="235" y="136"/>
                    <a:pt x="261" y="120"/>
                    <a:pt x="261" y="110"/>
                  </a:cubicBezTo>
                  <a:cubicBezTo>
                    <a:pt x="261" y="99"/>
                    <a:pt x="262" y="63"/>
                    <a:pt x="258" y="5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86257886-4319-49D2-AAEF-684D33132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528" y="3107475"/>
              <a:ext cx="1070599" cy="523959"/>
            </a:xfrm>
            <a:custGeom>
              <a:avLst/>
              <a:gdLst/>
              <a:ahLst/>
              <a:cxnLst>
                <a:cxn ang="0">
                  <a:pos x="285" y="76"/>
                </a:cxn>
                <a:cxn ang="0">
                  <a:pos x="266" y="39"/>
                </a:cxn>
                <a:cxn ang="0">
                  <a:pos x="260" y="31"/>
                </a:cxn>
                <a:cxn ang="0">
                  <a:pos x="176" y="41"/>
                </a:cxn>
                <a:cxn ang="0">
                  <a:pos x="176" y="29"/>
                </a:cxn>
                <a:cxn ang="0">
                  <a:pos x="181" y="20"/>
                </a:cxn>
                <a:cxn ang="0">
                  <a:pos x="186" y="11"/>
                </a:cxn>
                <a:cxn ang="0">
                  <a:pos x="175" y="0"/>
                </a:cxn>
                <a:cxn ang="0">
                  <a:pos x="166" y="1"/>
                </a:cxn>
                <a:cxn ang="0">
                  <a:pos x="156" y="12"/>
                </a:cxn>
                <a:cxn ang="0">
                  <a:pos x="161" y="21"/>
                </a:cxn>
                <a:cxn ang="0">
                  <a:pos x="162" y="21"/>
                </a:cxn>
                <a:cxn ang="0">
                  <a:pos x="168" y="30"/>
                </a:cxn>
                <a:cxn ang="0">
                  <a:pos x="168" y="30"/>
                </a:cxn>
                <a:cxn ang="0">
                  <a:pos x="168" y="41"/>
                </a:cxn>
                <a:cxn ang="0">
                  <a:pos x="134" y="42"/>
                </a:cxn>
                <a:cxn ang="0">
                  <a:pos x="43" y="35"/>
                </a:cxn>
                <a:cxn ang="0">
                  <a:pos x="33" y="41"/>
                </a:cxn>
                <a:cxn ang="0">
                  <a:pos x="4" y="95"/>
                </a:cxn>
                <a:cxn ang="0">
                  <a:pos x="6" y="103"/>
                </a:cxn>
                <a:cxn ang="0">
                  <a:pos x="127" y="132"/>
                </a:cxn>
                <a:cxn ang="0">
                  <a:pos x="128" y="129"/>
                </a:cxn>
                <a:cxn ang="0">
                  <a:pos x="125" y="124"/>
                </a:cxn>
                <a:cxn ang="0">
                  <a:pos x="125" y="123"/>
                </a:cxn>
                <a:cxn ang="0">
                  <a:pos x="119" y="109"/>
                </a:cxn>
                <a:cxn ang="0">
                  <a:pos x="126" y="98"/>
                </a:cxn>
                <a:cxn ang="0">
                  <a:pos x="138" y="94"/>
                </a:cxn>
                <a:cxn ang="0">
                  <a:pos x="146" y="95"/>
                </a:cxn>
                <a:cxn ang="0">
                  <a:pos x="157" y="102"/>
                </a:cxn>
                <a:cxn ang="0">
                  <a:pos x="161" y="114"/>
                </a:cxn>
                <a:cxn ang="0">
                  <a:pos x="151" y="127"/>
                </a:cxn>
                <a:cxn ang="0">
                  <a:pos x="148" y="131"/>
                </a:cxn>
                <a:cxn ang="0">
                  <a:pos x="147" y="135"/>
                </a:cxn>
                <a:cxn ang="0">
                  <a:pos x="234" y="142"/>
                </a:cxn>
                <a:cxn ang="0">
                  <a:pos x="272" y="121"/>
                </a:cxn>
                <a:cxn ang="0">
                  <a:pos x="285" y="76"/>
                </a:cxn>
              </a:cxnLst>
              <a:rect l="0" t="0" r="r" b="b"/>
              <a:pathLst>
                <a:path w="285" h="142">
                  <a:moveTo>
                    <a:pt x="285" y="76"/>
                  </a:moveTo>
                  <a:cubicBezTo>
                    <a:pt x="285" y="65"/>
                    <a:pt x="280" y="57"/>
                    <a:pt x="266" y="39"/>
                  </a:cubicBezTo>
                  <a:cubicBezTo>
                    <a:pt x="263" y="35"/>
                    <a:pt x="261" y="33"/>
                    <a:pt x="260" y="31"/>
                  </a:cubicBezTo>
                  <a:cubicBezTo>
                    <a:pt x="248" y="33"/>
                    <a:pt x="216" y="38"/>
                    <a:pt x="176" y="41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6" y="27"/>
                    <a:pt x="177" y="23"/>
                    <a:pt x="181" y="20"/>
                  </a:cubicBezTo>
                  <a:cubicBezTo>
                    <a:pt x="184" y="18"/>
                    <a:pt x="186" y="14"/>
                    <a:pt x="186" y="11"/>
                  </a:cubicBezTo>
                  <a:cubicBezTo>
                    <a:pt x="186" y="5"/>
                    <a:pt x="181" y="0"/>
                    <a:pt x="175" y="0"/>
                  </a:cubicBezTo>
                  <a:cubicBezTo>
                    <a:pt x="166" y="1"/>
                    <a:pt x="166" y="1"/>
                    <a:pt x="166" y="1"/>
                  </a:cubicBezTo>
                  <a:cubicBezTo>
                    <a:pt x="160" y="1"/>
                    <a:pt x="156" y="6"/>
                    <a:pt x="156" y="12"/>
                  </a:cubicBezTo>
                  <a:cubicBezTo>
                    <a:pt x="156" y="16"/>
                    <a:pt x="158" y="19"/>
                    <a:pt x="161" y="21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66" y="24"/>
                    <a:pt x="167" y="28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57" y="42"/>
                    <a:pt x="146" y="42"/>
                    <a:pt x="134" y="42"/>
                  </a:cubicBezTo>
                  <a:cubicBezTo>
                    <a:pt x="105" y="42"/>
                    <a:pt x="74" y="40"/>
                    <a:pt x="43" y="35"/>
                  </a:cubicBezTo>
                  <a:cubicBezTo>
                    <a:pt x="35" y="34"/>
                    <a:pt x="33" y="41"/>
                    <a:pt x="33" y="41"/>
                  </a:cubicBezTo>
                  <a:cubicBezTo>
                    <a:pt x="25" y="61"/>
                    <a:pt x="15" y="80"/>
                    <a:pt x="4" y="95"/>
                  </a:cubicBezTo>
                  <a:cubicBezTo>
                    <a:pt x="4" y="95"/>
                    <a:pt x="0" y="101"/>
                    <a:pt x="6" y="103"/>
                  </a:cubicBezTo>
                  <a:cubicBezTo>
                    <a:pt x="46" y="117"/>
                    <a:pt x="89" y="126"/>
                    <a:pt x="127" y="132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6"/>
                    <a:pt x="125" y="124"/>
                  </a:cubicBezTo>
                  <a:cubicBezTo>
                    <a:pt x="125" y="123"/>
                    <a:pt x="125" y="123"/>
                    <a:pt x="125" y="123"/>
                  </a:cubicBezTo>
                  <a:cubicBezTo>
                    <a:pt x="121" y="120"/>
                    <a:pt x="118" y="114"/>
                    <a:pt x="119" y="109"/>
                  </a:cubicBezTo>
                  <a:cubicBezTo>
                    <a:pt x="120" y="104"/>
                    <a:pt x="122" y="100"/>
                    <a:pt x="126" y="98"/>
                  </a:cubicBezTo>
                  <a:cubicBezTo>
                    <a:pt x="129" y="95"/>
                    <a:pt x="134" y="94"/>
                    <a:pt x="138" y="94"/>
                  </a:cubicBezTo>
                  <a:cubicBezTo>
                    <a:pt x="146" y="95"/>
                    <a:pt x="146" y="95"/>
                    <a:pt x="146" y="95"/>
                  </a:cubicBezTo>
                  <a:cubicBezTo>
                    <a:pt x="151" y="96"/>
                    <a:pt x="155" y="98"/>
                    <a:pt x="157" y="102"/>
                  </a:cubicBezTo>
                  <a:cubicBezTo>
                    <a:pt x="160" y="105"/>
                    <a:pt x="161" y="110"/>
                    <a:pt x="161" y="114"/>
                  </a:cubicBezTo>
                  <a:cubicBezTo>
                    <a:pt x="160" y="120"/>
                    <a:pt x="157" y="125"/>
                    <a:pt x="151" y="127"/>
                  </a:cubicBezTo>
                  <a:cubicBezTo>
                    <a:pt x="149" y="129"/>
                    <a:pt x="148" y="130"/>
                    <a:pt x="148" y="131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90" y="140"/>
                    <a:pt x="223" y="142"/>
                    <a:pt x="234" y="142"/>
                  </a:cubicBezTo>
                  <a:cubicBezTo>
                    <a:pt x="241" y="139"/>
                    <a:pt x="266" y="129"/>
                    <a:pt x="272" y="121"/>
                  </a:cubicBezTo>
                  <a:cubicBezTo>
                    <a:pt x="285" y="106"/>
                    <a:pt x="285" y="86"/>
                    <a:pt x="285" y="76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9C164547-2A70-45C4-3DEC-BCB5E252E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992" y="3472376"/>
              <a:ext cx="1005666" cy="455346"/>
            </a:xfrm>
            <a:custGeom>
              <a:avLst/>
              <a:gdLst/>
              <a:ahLst/>
              <a:cxnLst>
                <a:cxn ang="0">
                  <a:pos x="267" y="51"/>
                </a:cxn>
                <a:cxn ang="0">
                  <a:pos x="178" y="43"/>
                </a:cxn>
                <a:cxn ang="0">
                  <a:pos x="180" y="30"/>
                </a:cxn>
                <a:cxn ang="0">
                  <a:pos x="187" y="23"/>
                </a:cxn>
                <a:cxn ang="0">
                  <a:pos x="193" y="14"/>
                </a:cxn>
                <a:cxn ang="0">
                  <a:pos x="184" y="2"/>
                </a:cxn>
                <a:cxn ang="0">
                  <a:pos x="175" y="1"/>
                </a:cxn>
                <a:cxn ang="0">
                  <a:pos x="163" y="10"/>
                </a:cxn>
                <a:cxn ang="0">
                  <a:pos x="167" y="20"/>
                </a:cxn>
                <a:cxn ang="0">
                  <a:pos x="167" y="20"/>
                </a:cxn>
                <a:cxn ang="0">
                  <a:pos x="172" y="30"/>
                </a:cxn>
                <a:cxn ang="0">
                  <a:pos x="172" y="30"/>
                </a:cxn>
                <a:cxn ang="0">
                  <a:pos x="170" y="42"/>
                </a:cxn>
                <a:cxn ang="0">
                  <a:pos x="38" y="11"/>
                </a:cxn>
                <a:cxn ang="0">
                  <a:pos x="29" y="13"/>
                </a:cxn>
                <a:cxn ang="0">
                  <a:pos x="44" y="84"/>
                </a:cxn>
                <a:cxn ang="0">
                  <a:pos x="85" y="96"/>
                </a:cxn>
                <a:cxn ang="0">
                  <a:pos x="86" y="94"/>
                </a:cxn>
                <a:cxn ang="0">
                  <a:pos x="84" y="89"/>
                </a:cxn>
                <a:cxn ang="0">
                  <a:pos x="84" y="88"/>
                </a:cxn>
                <a:cxn ang="0">
                  <a:pos x="80" y="73"/>
                </a:cxn>
                <a:cxn ang="0">
                  <a:pos x="88" y="63"/>
                </a:cxn>
                <a:cxn ang="0">
                  <a:pos x="101" y="61"/>
                </a:cxn>
                <a:cxn ang="0">
                  <a:pos x="109" y="64"/>
                </a:cxn>
                <a:cxn ang="0">
                  <a:pos x="119" y="71"/>
                </a:cxn>
                <a:cxn ang="0">
                  <a:pos x="121" y="84"/>
                </a:cxn>
                <a:cxn ang="0">
                  <a:pos x="109" y="96"/>
                </a:cxn>
                <a:cxn ang="0">
                  <a:pos x="105" y="99"/>
                </a:cxn>
                <a:cxn ang="0">
                  <a:pos x="105" y="101"/>
                </a:cxn>
                <a:cxn ang="0">
                  <a:pos x="108" y="102"/>
                </a:cxn>
                <a:cxn ang="0">
                  <a:pos x="181" y="118"/>
                </a:cxn>
                <a:cxn ang="0">
                  <a:pos x="250" y="113"/>
                </a:cxn>
                <a:cxn ang="0">
                  <a:pos x="265" y="67"/>
                </a:cxn>
                <a:cxn ang="0">
                  <a:pos x="267" y="51"/>
                </a:cxn>
              </a:cxnLst>
              <a:rect l="0" t="0" r="r" b="b"/>
              <a:pathLst>
                <a:path w="268" h="123">
                  <a:moveTo>
                    <a:pt x="267" y="51"/>
                  </a:moveTo>
                  <a:cubicBezTo>
                    <a:pt x="252" y="50"/>
                    <a:pt x="219" y="48"/>
                    <a:pt x="178" y="43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80" y="28"/>
                    <a:pt x="182" y="25"/>
                    <a:pt x="187" y="23"/>
                  </a:cubicBezTo>
                  <a:cubicBezTo>
                    <a:pt x="190" y="21"/>
                    <a:pt x="192" y="18"/>
                    <a:pt x="193" y="14"/>
                  </a:cubicBezTo>
                  <a:cubicBezTo>
                    <a:pt x="194" y="8"/>
                    <a:pt x="189" y="3"/>
                    <a:pt x="184" y="2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69" y="0"/>
                    <a:pt x="164" y="5"/>
                    <a:pt x="163" y="10"/>
                  </a:cubicBezTo>
                  <a:cubicBezTo>
                    <a:pt x="163" y="14"/>
                    <a:pt x="164" y="18"/>
                    <a:pt x="167" y="20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4"/>
                    <a:pt x="172" y="28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0" y="42"/>
                    <a:pt x="170" y="42"/>
                    <a:pt x="170" y="42"/>
                  </a:cubicBezTo>
                  <a:cubicBezTo>
                    <a:pt x="129" y="35"/>
                    <a:pt x="82" y="26"/>
                    <a:pt x="38" y="11"/>
                  </a:cubicBezTo>
                  <a:cubicBezTo>
                    <a:pt x="32" y="9"/>
                    <a:pt x="29" y="13"/>
                    <a:pt x="29" y="13"/>
                  </a:cubicBezTo>
                  <a:cubicBezTo>
                    <a:pt x="21" y="25"/>
                    <a:pt x="0" y="63"/>
                    <a:pt x="44" y="84"/>
                  </a:cubicBezTo>
                  <a:cubicBezTo>
                    <a:pt x="44" y="84"/>
                    <a:pt x="53" y="88"/>
                    <a:pt x="85" y="96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3"/>
                    <a:pt x="86" y="91"/>
                    <a:pt x="84" y="89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0" y="84"/>
                    <a:pt x="79" y="79"/>
                    <a:pt x="80" y="73"/>
                  </a:cubicBezTo>
                  <a:cubicBezTo>
                    <a:pt x="81" y="69"/>
                    <a:pt x="84" y="65"/>
                    <a:pt x="88" y="63"/>
                  </a:cubicBezTo>
                  <a:cubicBezTo>
                    <a:pt x="92" y="61"/>
                    <a:pt x="97" y="60"/>
                    <a:pt x="101" y="61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13" y="65"/>
                    <a:pt x="117" y="68"/>
                    <a:pt x="119" y="71"/>
                  </a:cubicBezTo>
                  <a:cubicBezTo>
                    <a:pt x="121" y="75"/>
                    <a:pt x="122" y="80"/>
                    <a:pt x="121" y="84"/>
                  </a:cubicBezTo>
                  <a:cubicBezTo>
                    <a:pt x="119" y="90"/>
                    <a:pt x="115" y="94"/>
                    <a:pt x="109" y="96"/>
                  </a:cubicBezTo>
                  <a:cubicBezTo>
                    <a:pt x="107" y="97"/>
                    <a:pt x="106" y="98"/>
                    <a:pt x="105" y="99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6" y="102"/>
                    <a:pt x="107" y="102"/>
                    <a:pt x="108" y="102"/>
                  </a:cubicBezTo>
                  <a:cubicBezTo>
                    <a:pt x="162" y="115"/>
                    <a:pt x="181" y="118"/>
                    <a:pt x="181" y="118"/>
                  </a:cubicBezTo>
                  <a:cubicBezTo>
                    <a:pt x="192" y="118"/>
                    <a:pt x="233" y="123"/>
                    <a:pt x="250" y="113"/>
                  </a:cubicBezTo>
                  <a:cubicBezTo>
                    <a:pt x="267" y="102"/>
                    <a:pt x="268" y="78"/>
                    <a:pt x="265" y="67"/>
                  </a:cubicBezTo>
                  <a:cubicBezTo>
                    <a:pt x="264" y="62"/>
                    <a:pt x="266" y="56"/>
                    <a:pt x="267" y="51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3426333-F59C-42F4-B2EE-BE052321F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367" y="3620519"/>
              <a:ext cx="1145034" cy="450667"/>
            </a:xfrm>
            <a:custGeom>
              <a:avLst/>
              <a:gdLst/>
              <a:ahLst/>
              <a:cxnLst>
                <a:cxn ang="0">
                  <a:pos x="230" y="68"/>
                </a:cxn>
                <a:cxn ang="0">
                  <a:pos x="234" y="57"/>
                </a:cxn>
                <a:cxn ang="0">
                  <a:pos x="242" y="50"/>
                </a:cxn>
                <a:cxn ang="0">
                  <a:pos x="249" y="43"/>
                </a:cxn>
                <a:cxn ang="0">
                  <a:pos x="241" y="29"/>
                </a:cxn>
                <a:cxn ang="0">
                  <a:pos x="233" y="27"/>
                </a:cxn>
                <a:cxn ang="0">
                  <a:pos x="220" y="35"/>
                </a:cxn>
                <a:cxn ang="0">
                  <a:pos x="222" y="45"/>
                </a:cxn>
                <a:cxn ang="0">
                  <a:pos x="223" y="45"/>
                </a:cxn>
                <a:cxn ang="0">
                  <a:pos x="226" y="55"/>
                </a:cxn>
                <a:cxn ang="0">
                  <a:pos x="226" y="55"/>
                </a:cxn>
                <a:cxn ang="0">
                  <a:pos x="223" y="66"/>
                </a:cxn>
                <a:cxn ang="0">
                  <a:pos x="164" y="46"/>
                </a:cxn>
                <a:cxn ang="0">
                  <a:pos x="141" y="0"/>
                </a:cxn>
                <a:cxn ang="0">
                  <a:pos x="98" y="42"/>
                </a:cxn>
                <a:cxn ang="0">
                  <a:pos x="84" y="54"/>
                </a:cxn>
                <a:cxn ang="0">
                  <a:pos x="85" y="56"/>
                </a:cxn>
                <a:cxn ang="0">
                  <a:pos x="90" y="57"/>
                </a:cxn>
                <a:cxn ang="0">
                  <a:pos x="91" y="57"/>
                </a:cxn>
                <a:cxn ang="0">
                  <a:pos x="105" y="63"/>
                </a:cxn>
                <a:cxn ang="0">
                  <a:pos x="109" y="76"/>
                </a:cxn>
                <a:cxn ang="0">
                  <a:pos x="102" y="87"/>
                </a:cxn>
                <a:cxn ang="0">
                  <a:pos x="96" y="92"/>
                </a:cxn>
                <a:cxn ang="0">
                  <a:pos x="83" y="96"/>
                </a:cxn>
                <a:cxn ang="0">
                  <a:pos x="72" y="90"/>
                </a:cxn>
                <a:cxn ang="0">
                  <a:pos x="69" y="74"/>
                </a:cxn>
                <a:cxn ang="0">
                  <a:pos x="69" y="69"/>
                </a:cxn>
                <a:cxn ang="0">
                  <a:pos x="68" y="67"/>
                </a:cxn>
                <a:cxn ang="0">
                  <a:pos x="0" y="109"/>
                </a:cxn>
                <a:cxn ang="0">
                  <a:pos x="140" y="117"/>
                </a:cxn>
                <a:cxn ang="0">
                  <a:pos x="203" y="122"/>
                </a:cxn>
                <a:cxn ang="0">
                  <a:pos x="255" y="106"/>
                </a:cxn>
                <a:cxn ang="0">
                  <a:pos x="305" y="84"/>
                </a:cxn>
                <a:cxn ang="0">
                  <a:pos x="230" y="68"/>
                </a:cxn>
              </a:cxnLst>
              <a:rect l="0" t="0" r="r" b="b"/>
              <a:pathLst>
                <a:path w="305" h="122">
                  <a:moveTo>
                    <a:pt x="230" y="68"/>
                  </a:moveTo>
                  <a:cubicBezTo>
                    <a:pt x="234" y="57"/>
                    <a:pt x="234" y="57"/>
                    <a:pt x="234" y="57"/>
                  </a:cubicBezTo>
                  <a:cubicBezTo>
                    <a:pt x="235" y="55"/>
                    <a:pt x="237" y="52"/>
                    <a:pt x="242" y="50"/>
                  </a:cubicBezTo>
                  <a:cubicBezTo>
                    <a:pt x="245" y="49"/>
                    <a:pt x="248" y="46"/>
                    <a:pt x="249" y="43"/>
                  </a:cubicBezTo>
                  <a:cubicBezTo>
                    <a:pt x="251" y="37"/>
                    <a:pt x="247" y="31"/>
                    <a:pt x="241" y="29"/>
                  </a:cubicBezTo>
                  <a:cubicBezTo>
                    <a:pt x="233" y="27"/>
                    <a:pt x="233" y="27"/>
                    <a:pt x="233" y="27"/>
                  </a:cubicBezTo>
                  <a:cubicBezTo>
                    <a:pt x="227" y="26"/>
                    <a:pt x="222" y="29"/>
                    <a:pt x="220" y="35"/>
                  </a:cubicBezTo>
                  <a:cubicBezTo>
                    <a:pt x="219" y="38"/>
                    <a:pt x="220" y="42"/>
                    <a:pt x="222" y="45"/>
                  </a:cubicBezTo>
                  <a:cubicBezTo>
                    <a:pt x="223" y="45"/>
                    <a:pt x="223" y="45"/>
                    <a:pt x="223" y="45"/>
                  </a:cubicBezTo>
                  <a:cubicBezTo>
                    <a:pt x="226" y="49"/>
                    <a:pt x="226" y="53"/>
                    <a:pt x="226" y="55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23" y="66"/>
                    <a:pt x="223" y="66"/>
                    <a:pt x="223" y="66"/>
                  </a:cubicBezTo>
                  <a:cubicBezTo>
                    <a:pt x="200" y="60"/>
                    <a:pt x="178" y="53"/>
                    <a:pt x="164" y="46"/>
                  </a:cubicBezTo>
                  <a:cubicBezTo>
                    <a:pt x="141" y="33"/>
                    <a:pt x="138" y="15"/>
                    <a:pt x="141" y="0"/>
                  </a:cubicBezTo>
                  <a:cubicBezTo>
                    <a:pt x="131" y="11"/>
                    <a:pt x="116" y="26"/>
                    <a:pt x="98" y="42"/>
                  </a:cubicBezTo>
                  <a:cubicBezTo>
                    <a:pt x="93" y="46"/>
                    <a:pt x="88" y="50"/>
                    <a:pt x="84" y="54"/>
                  </a:cubicBezTo>
                  <a:cubicBezTo>
                    <a:pt x="85" y="56"/>
                    <a:pt x="85" y="56"/>
                    <a:pt x="85" y="56"/>
                  </a:cubicBezTo>
                  <a:cubicBezTo>
                    <a:pt x="85" y="56"/>
                    <a:pt x="87" y="57"/>
                    <a:pt x="90" y="57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96" y="57"/>
                    <a:pt x="101" y="59"/>
                    <a:pt x="105" y="63"/>
                  </a:cubicBezTo>
                  <a:cubicBezTo>
                    <a:pt x="108" y="67"/>
                    <a:pt x="109" y="71"/>
                    <a:pt x="109" y="76"/>
                  </a:cubicBezTo>
                  <a:cubicBezTo>
                    <a:pt x="108" y="80"/>
                    <a:pt x="106" y="84"/>
                    <a:pt x="102" y="87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2" y="95"/>
                    <a:pt x="88" y="96"/>
                    <a:pt x="83" y="96"/>
                  </a:cubicBezTo>
                  <a:cubicBezTo>
                    <a:pt x="79" y="95"/>
                    <a:pt x="75" y="93"/>
                    <a:pt x="72" y="90"/>
                  </a:cubicBezTo>
                  <a:cubicBezTo>
                    <a:pt x="68" y="85"/>
                    <a:pt x="67" y="79"/>
                    <a:pt x="69" y="74"/>
                  </a:cubicBezTo>
                  <a:cubicBezTo>
                    <a:pt x="70" y="71"/>
                    <a:pt x="70" y="69"/>
                    <a:pt x="69" y="69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44" y="85"/>
                    <a:pt x="21" y="99"/>
                    <a:pt x="0" y="109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203" y="122"/>
                    <a:pt x="203" y="122"/>
                    <a:pt x="203" y="122"/>
                  </a:cubicBezTo>
                  <a:cubicBezTo>
                    <a:pt x="255" y="106"/>
                    <a:pt x="255" y="106"/>
                    <a:pt x="255" y="106"/>
                  </a:cubicBezTo>
                  <a:cubicBezTo>
                    <a:pt x="265" y="102"/>
                    <a:pt x="298" y="87"/>
                    <a:pt x="305" y="84"/>
                  </a:cubicBezTo>
                  <a:cubicBezTo>
                    <a:pt x="290" y="81"/>
                    <a:pt x="260" y="76"/>
                    <a:pt x="230" y="68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6E484158-1AD2-9378-2524-828AF2247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4254" y="2309061"/>
              <a:ext cx="452946" cy="5099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3" y="8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3" y="16"/>
                </a:cxn>
                <a:cxn ang="0">
                  <a:pos x="3" y="25"/>
                </a:cxn>
                <a:cxn ang="0">
                  <a:pos x="5" y="51"/>
                </a:cxn>
                <a:cxn ang="0">
                  <a:pos x="5" y="61"/>
                </a:cxn>
                <a:cxn ang="0">
                  <a:pos x="0" y="126"/>
                </a:cxn>
                <a:cxn ang="0">
                  <a:pos x="0" y="127"/>
                </a:cxn>
                <a:cxn ang="0">
                  <a:pos x="12" y="138"/>
                </a:cxn>
                <a:cxn ang="0">
                  <a:pos x="13" y="138"/>
                </a:cxn>
                <a:cxn ang="0">
                  <a:pos x="54" y="135"/>
                </a:cxn>
                <a:cxn ang="0">
                  <a:pos x="29" y="117"/>
                </a:cxn>
                <a:cxn ang="0">
                  <a:pos x="33" y="53"/>
                </a:cxn>
                <a:cxn ang="0">
                  <a:pos x="101" y="35"/>
                </a:cxn>
                <a:cxn ang="0">
                  <a:pos x="111" y="17"/>
                </a:cxn>
                <a:cxn ang="0">
                  <a:pos x="4" y="0"/>
                </a:cxn>
              </a:cxnLst>
              <a:rect l="0" t="0" r="r" b="b"/>
              <a:pathLst>
                <a:path w="121" h="138">
                  <a:moveTo>
                    <a:pt x="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5"/>
                    <a:pt x="3" y="6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3" y="13"/>
                    <a:pt x="3" y="14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3" y="19"/>
                    <a:pt x="3" y="22"/>
                    <a:pt x="3" y="25"/>
                  </a:cubicBezTo>
                  <a:cubicBezTo>
                    <a:pt x="3" y="34"/>
                    <a:pt x="3" y="43"/>
                    <a:pt x="5" y="51"/>
                  </a:cubicBezTo>
                  <a:cubicBezTo>
                    <a:pt x="5" y="53"/>
                    <a:pt x="5" y="56"/>
                    <a:pt x="5" y="61"/>
                  </a:cubicBezTo>
                  <a:cubicBezTo>
                    <a:pt x="5" y="74"/>
                    <a:pt x="4" y="98"/>
                    <a:pt x="0" y="126"/>
                  </a:cubicBezTo>
                  <a:cubicBezTo>
                    <a:pt x="0" y="126"/>
                    <a:pt x="0" y="126"/>
                    <a:pt x="0" y="127"/>
                  </a:cubicBezTo>
                  <a:cubicBezTo>
                    <a:pt x="0" y="129"/>
                    <a:pt x="1" y="138"/>
                    <a:pt x="12" y="138"/>
                  </a:cubicBezTo>
                  <a:cubicBezTo>
                    <a:pt x="12" y="138"/>
                    <a:pt x="13" y="138"/>
                    <a:pt x="13" y="138"/>
                  </a:cubicBezTo>
                  <a:cubicBezTo>
                    <a:pt x="25" y="137"/>
                    <a:pt x="39" y="136"/>
                    <a:pt x="54" y="135"/>
                  </a:cubicBezTo>
                  <a:cubicBezTo>
                    <a:pt x="29" y="132"/>
                    <a:pt x="29" y="117"/>
                    <a:pt x="29" y="117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57" y="44"/>
                    <a:pt x="89" y="39"/>
                    <a:pt x="101" y="35"/>
                  </a:cubicBezTo>
                  <a:cubicBezTo>
                    <a:pt x="121" y="28"/>
                    <a:pt x="121" y="28"/>
                    <a:pt x="111" y="17"/>
                  </a:cubicBezTo>
                  <a:cubicBezTo>
                    <a:pt x="102" y="8"/>
                    <a:pt x="21" y="2"/>
                    <a:pt x="4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5305ED0-9F2C-1408-D88A-DC5B99934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9412" y="2843936"/>
              <a:ext cx="117196" cy="374257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9" y="101"/>
                </a:cxn>
                <a:cxn ang="0">
                  <a:pos x="0" y="100"/>
                </a:cxn>
                <a:cxn ang="0">
                  <a:pos x="31" y="0"/>
                </a:cxn>
                <a:cxn ang="0">
                  <a:pos x="20" y="1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31" h="101">
                  <a:moveTo>
                    <a:pt x="0" y="100"/>
                  </a:moveTo>
                  <a:cubicBezTo>
                    <a:pt x="3" y="101"/>
                    <a:pt x="6" y="101"/>
                    <a:pt x="9" y="101"/>
                  </a:cubicBezTo>
                  <a:cubicBezTo>
                    <a:pt x="6" y="101"/>
                    <a:pt x="3" y="101"/>
                    <a:pt x="0" y="100"/>
                  </a:cubicBezTo>
                  <a:moveTo>
                    <a:pt x="31" y="0"/>
                  </a:moveTo>
                  <a:cubicBezTo>
                    <a:pt x="27" y="1"/>
                    <a:pt x="23" y="1"/>
                    <a:pt x="20" y="1"/>
                  </a:cubicBezTo>
                  <a:cubicBezTo>
                    <a:pt x="23" y="1"/>
                    <a:pt x="27" y="1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FFCE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08F6A6FD-BC92-1D5A-2817-78B513E56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149" y="2843936"/>
              <a:ext cx="202717" cy="385172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4" y="1"/>
                </a:cxn>
                <a:cxn ang="0">
                  <a:pos x="30" y="1"/>
                </a:cxn>
                <a:cxn ang="0">
                  <a:pos x="30" y="1"/>
                </a:cxn>
                <a:cxn ang="0">
                  <a:pos x="18" y="11"/>
                </a:cxn>
                <a:cxn ang="0">
                  <a:pos x="1" y="84"/>
                </a:cxn>
                <a:cxn ang="0">
                  <a:pos x="0" y="88"/>
                </a:cxn>
                <a:cxn ang="0">
                  <a:pos x="14" y="100"/>
                </a:cxn>
                <a:cxn ang="0">
                  <a:pos x="14" y="100"/>
                </a:cxn>
                <a:cxn ang="0">
                  <a:pos x="23" y="101"/>
                </a:cxn>
                <a:cxn ang="0">
                  <a:pos x="54" y="104"/>
                </a:cxn>
                <a:cxn ang="0">
                  <a:pos x="28" y="78"/>
                </a:cxn>
                <a:cxn ang="0">
                  <a:pos x="45" y="0"/>
                </a:cxn>
              </a:cxnLst>
              <a:rect l="0" t="0" r="r" b="b"/>
              <a:pathLst>
                <a:path w="54" h="104">
                  <a:moveTo>
                    <a:pt x="45" y="0"/>
                  </a:moveTo>
                  <a:cubicBezTo>
                    <a:pt x="41" y="1"/>
                    <a:pt x="37" y="1"/>
                    <a:pt x="34" y="1"/>
                  </a:cubicBezTo>
                  <a:cubicBezTo>
                    <a:pt x="33" y="1"/>
                    <a:pt x="31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20" y="1"/>
                    <a:pt x="18" y="11"/>
                  </a:cubicBezTo>
                  <a:cubicBezTo>
                    <a:pt x="14" y="35"/>
                    <a:pt x="8" y="60"/>
                    <a:pt x="1" y="84"/>
                  </a:cubicBezTo>
                  <a:cubicBezTo>
                    <a:pt x="1" y="84"/>
                    <a:pt x="0" y="86"/>
                    <a:pt x="0" y="88"/>
                  </a:cubicBezTo>
                  <a:cubicBezTo>
                    <a:pt x="0" y="92"/>
                    <a:pt x="3" y="99"/>
                    <a:pt x="14" y="100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7" y="101"/>
                    <a:pt x="20" y="101"/>
                    <a:pt x="23" y="101"/>
                  </a:cubicBezTo>
                  <a:cubicBezTo>
                    <a:pt x="33" y="103"/>
                    <a:pt x="44" y="103"/>
                    <a:pt x="54" y="104"/>
                  </a:cubicBezTo>
                  <a:cubicBezTo>
                    <a:pt x="29" y="99"/>
                    <a:pt x="28" y="78"/>
                    <a:pt x="28" y="78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67F9FA82-B6EC-C37E-AB00-675556676F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5700" y="3240025"/>
              <a:ext cx="199549" cy="299405"/>
            </a:xfrm>
            <a:custGeom>
              <a:avLst/>
              <a:gdLst/>
              <a:ahLst/>
              <a:cxnLst>
                <a:cxn ang="0">
                  <a:pos x="30" y="77"/>
                </a:cxn>
                <a:cxn ang="0">
                  <a:pos x="45" y="81"/>
                </a:cxn>
                <a:cxn ang="0">
                  <a:pos x="45" y="81"/>
                </a:cxn>
                <a:cxn ang="0">
                  <a:pos x="30" y="77"/>
                </a:cxn>
                <a:cxn ang="0">
                  <a:pos x="29" y="76"/>
                </a:cxn>
                <a:cxn ang="0">
                  <a:pos x="29" y="76"/>
                </a:cxn>
                <a:cxn ang="0">
                  <a:pos x="29" y="76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3" y="68"/>
                </a:cxn>
                <a:cxn ang="0">
                  <a:pos x="3" y="69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1" y="68"/>
                </a:cxn>
                <a:cxn ang="0">
                  <a:pos x="2" y="68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67"/>
                </a:cxn>
                <a:cxn ang="0">
                  <a:pos x="1" y="68"/>
                </a:cxn>
                <a:cxn ang="0">
                  <a:pos x="0" y="67"/>
                </a:cxn>
                <a:cxn ang="0">
                  <a:pos x="38" y="0"/>
                </a:cxn>
                <a:cxn ang="0">
                  <a:pos x="53" y="2"/>
                </a:cxn>
                <a:cxn ang="0">
                  <a:pos x="53" y="2"/>
                </a:cxn>
                <a:cxn ang="0">
                  <a:pos x="38" y="0"/>
                </a:cxn>
              </a:cxnLst>
              <a:rect l="0" t="0" r="r" b="b"/>
              <a:pathLst>
                <a:path w="53" h="81">
                  <a:moveTo>
                    <a:pt x="30" y="77"/>
                  </a:moveTo>
                  <a:cubicBezTo>
                    <a:pt x="35" y="78"/>
                    <a:pt x="40" y="79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0" y="79"/>
                    <a:pt x="35" y="78"/>
                    <a:pt x="30" y="77"/>
                  </a:cubicBezTo>
                  <a:moveTo>
                    <a:pt x="29" y="76"/>
                  </a:moveTo>
                  <a:cubicBezTo>
                    <a:pt x="29" y="76"/>
                    <a:pt x="29" y="76"/>
                    <a:pt x="29" y="76"/>
                  </a:cubicBezTo>
                  <a:cubicBezTo>
                    <a:pt x="29" y="76"/>
                    <a:pt x="29" y="76"/>
                    <a:pt x="29" y="76"/>
                  </a:cubicBezTo>
                  <a:moveTo>
                    <a:pt x="5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moveTo>
                    <a:pt x="4" y="69"/>
                  </a:move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moveTo>
                    <a:pt x="3" y="68"/>
                  </a:moveTo>
                  <a:cubicBezTo>
                    <a:pt x="3" y="68"/>
                    <a:pt x="3" y="68"/>
                    <a:pt x="3" y="69"/>
                  </a:cubicBezTo>
                  <a:cubicBezTo>
                    <a:pt x="3" y="68"/>
                    <a:pt x="3" y="68"/>
                    <a:pt x="3" y="68"/>
                  </a:cubicBezTo>
                  <a:moveTo>
                    <a:pt x="3" y="68"/>
                  </a:move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moveTo>
                    <a:pt x="2" y="68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moveTo>
                    <a:pt x="2" y="68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moveTo>
                    <a:pt x="1" y="68"/>
                  </a:moveTo>
                  <a:cubicBezTo>
                    <a:pt x="1" y="68"/>
                    <a:pt x="1" y="68"/>
                    <a:pt x="2" y="68"/>
                  </a:cubicBezTo>
                  <a:cubicBezTo>
                    <a:pt x="1" y="68"/>
                    <a:pt x="1" y="68"/>
                    <a:pt x="1" y="68"/>
                  </a:cubicBezTo>
                  <a:moveTo>
                    <a:pt x="1" y="68"/>
                  </a:move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moveTo>
                    <a:pt x="0" y="67"/>
                  </a:moveTo>
                  <a:cubicBezTo>
                    <a:pt x="0" y="67"/>
                    <a:pt x="0" y="68"/>
                    <a:pt x="1" y="68"/>
                  </a:cubicBezTo>
                  <a:cubicBezTo>
                    <a:pt x="0" y="68"/>
                    <a:pt x="0" y="67"/>
                    <a:pt x="0" y="67"/>
                  </a:cubicBezTo>
                  <a:moveTo>
                    <a:pt x="38" y="0"/>
                  </a:moveTo>
                  <a:cubicBezTo>
                    <a:pt x="43" y="0"/>
                    <a:pt x="48" y="1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8" y="1"/>
                    <a:pt x="43" y="0"/>
                    <a:pt x="38" y="0"/>
                  </a:cubicBezTo>
                </a:path>
              </a:pathLst>
            </a:custGeom>
            <a:solidFill>
              <a:srgbClr val="EEB2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BAE6D612-93C2-12B7-F094-1FE4BAE5E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4614" y="3236906"/>
              <a:ext cx="210636" cy="302524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0" y="6"/>
                </a:cxn>
                <a:cxn ang="0">
                  <a:pos x="1" y="60"/>
                </a:cxn>
                <a:cxn ang="0">
                  <a:pos x="0" y="64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6" y="69"/>
                </a:cxn>
                <a:cxn ang="0">
                  <a:pos x="6" y="69"/>
                </a:cxn>
                <a:cxn ang="0">
                  <a:pos x="6" y="69"/>
                </a:cxn>
                <a:cxn ang="0">
                  <a:pos x="6" y="70"/>
                </a:cxn>
                <a:cxn ang="0">
                  <a:pos x="7" y="70"/>
                </a:cxn>
                <a:cxn ang="0">
                  <a:pos x="7" y="7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32" y="77"/>
                </a:cxn>
                <a:cxn ang="0">
                  <a:pos x="32" y="77"/>
                </a:cxn>
                <a:cxn ang="0">
                  <a:pos x="33" y="78"/>
                </a:cxn>
                <a:cxn ang="0">
                  <a:pos x="48" y="82"/>
                </a:cxn>
                <a:cxn ang="0">
                  <a:pos x="32" y="60"/>
                </a:cxn>
                <a:cxn ang="0">
                  <a:pos x="56" y="3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8" y="0"/>
                </a:cxn>
              </a:cxnLst>
              <a:rect l="0" t="0" r="r" b="b"/>
              <a:pathLst>
                <a:path w="56" h="82">
                  <a:moveTo>
                    <a:pt x="38" y="0"/>
                  </a:moveTo>
                  <a:cubicBezTo>
                    <a:pt x="32" y="0"/>
                    <a:pt x="30" y="6"/>
                    <a:pt x="30" y="6"/>
                  </a:cubicBezTo>
                  <a:cubicBezTo>
                    <a:pt x="22" y="26"/>
                    <a:pt x="12" y="45"/>
                    <a:pt x="1" y="60"/>
                  </a:cubicBezTo>
                  <a:cubicBezTo>
                    <a:pt x="1" y="60"/>
                    <a:pt x="0" y="62"/>
                    <a:pt x="0" y="64"/>
                  </a:cubicBezTo>
                  <a:cubicBezTo>
                    <a:pt x="0" y="66"/>
                    <a:pt x="1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70"/>
                  </a:cubicBezTo>
                  <a:cubicBezTo>
                    <a:pt x="6" y="70"/>
                    <a:pt x="6" y="70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7" y="70"/>
                    <a:pt x="8" y="7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16" y="73"/>
                    <a:pt x="24" y="75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8" y="79"/>
                    <a:pt x="43" y="80"/>
                    <a:pt x="48" y="82"/>
                  </a:cubicBezTo>
                  <a:cubicBezTo>
                    <a:pt x="31" y="74"/>
                    <a:pt x="32" y="60"/>
                    <a:pt x="32" y="60"/>
                  </a:cubicBezTo>
                  <a:cubicBezTo>
                    <a:pt x="37" y="53"/>
                    <a:pt x="52" y="14"/>
                    <a:pt x="56" y="3"/>
                  </a:cubicBezTo>
                  <a:cubicBezTo>
                    <a:pt x="51" y="2"/>
                    <a:pt x="46" y="1"/>
                    <a:pt x="41" y="1"/>
                  </a:cubicBezTo>
                  <a:cubicBezTo>
                    <a:pt x="41" y="1"/>
                    <a:pt x="41" y="1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A40D787-E4D2-7AC3-CADD-4360CE0EF4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3528" y="3512920"/>
              <a:ext cx="44344" cy="269777"/>
            </a:xfrm>
            <a:custGeom>
              <a:avLst/>
              <a:gdLst/>
              <a:ahLst/>
              <a:cxnLst>
                <a:cxn ang="0">
                  <a:pos x="6" y="73"/>
                </a:cxn>
                <a:cxn ang="0">
                  <a:pos x="6" y="73"/>
                </a:cxn>
                <a:cxn ang="0">
                  <a:pos x="6" y="73"/>
                </a:cxn>
                <a:cxn ang="0">
                  <a:pos x="0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12" h="73">
                  <a:moveTo>
                    <a:pt x="6" y="73"/>
                  </a:moveTo>
                  <a:cubicBezTo>
                    <a:pt x="6" y="73"/>
                    <a:pt x="6" y="73"/>
                    <a:pt x="6" y="73"/>
                  </a:cubicBezTo>
                  <a:cubicBezTo>
                    <a:pt x="6" y="73"/>
                    <a:pt x="6" y="73"/>
                    <a:pt x="6" y="73"/>
                  </a:cubicBezTo>
                  <a:moveTo>
                    <a:pt x="0" y="0"/>
                  </a:moveTo>
                  <a:cubicBezTo>
                    <a:pt x="4" y="1"/>
                    <a:pt x="8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3"/>
                    <a:pt x="4" y="1"/>
                    <a:pt x="0" y="0"/>
                  </a:cubicBezTo>
                </a:path>
              </a:pathLst>
            </a:custGeom>
            <a:solidFill>
              <a:srgbClr val="EEB2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435614B3-8E81-9AC6-B08A-438588D35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341" y="3509801"/>
              <a:ext cx="169459" cy="296287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2" y="3"/>
                </a:cxn>
                <a:cxn ang="0">
                  <a:pos x="0" y="37"/>
                </a:cxn>
                <a:cxn ang="0">
                  <a:pos x="27" y="74"/>
                </a:cxn>
                <a:cxn ang="0">
                  <a:pos x="27" y="74"/>
                </a:cxn>
                <a:cxn ang="0">
                  <a:pos x="27" y="74"/>
                </a:cxn>
                <a:cxn ang="0">
                  <a:pos x="45" y="80"/>
                </a:cxn>
                <a:cxn ang="0">
                  <a:pos x="37" y="72"/>
                </a:cxn>
                <a:cxn ang="0">
                  <a:pos x="22" y="44"/>
                </a:cxn>
                <a:cxn ang="0">
                  <a:pos x="33" y="5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8" y="0"/>
                </a:cxn>
              </a:cxnLst>
              <a:rect l="0" t="0" r="r" b="b"/>
              <a:pathLst>
                <a:path w="45" h="80">
                  <a:moveTo>
                    <a:pt x="18" y="0"/>
                  </a:moveTo>
                  <a:cubicBezTo>
                    <a:pt x="14" y="0"/>
                    <a:pt x="12" y="3"/>
                    <a:pt x="12" y="3"/>
                  </a:cubicBezTo>
                  <a:cubicBezTo>
                    <a:pt x="8" y="9"/>
                    <a:pt x="0" y="22"/>
                    <a:pt x="0" y="37"/>
                  </a:cubicBezTo>
                  <a:cubicBezTo>
                    <a:pt x="0" y="50"/>
                    <a:pt x="6" y="64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7" y="74"/>
                    <a:pt x="31" y="76"/>
                    <a:pt x="45" y="80"/>
                  </a:cubicBezTo>
                  <a:cubicBezTo>
                    <a:pt x="45" y="78"/>
                    <a:pt x="43" y="75"/>
                    <a:pt x="37" y="72"/>
                  </a:cubicBezTo>
                  <a:cubicBezTo>
                    <a:pt x="24" y="65"/>
                    <a:pt x="24" y="58"/>
                    <a:pt x="22" y="44"/>
                  </a:cubicBezTo>
                  <a:cubicBezTo>
                    <a:pt x="19" y="31"/>
                    <a:pt x="31" y="9"/>
                    <a:pt x="33" y="5"/>
                  </a:cubicBezTo>
                  <a:cubicBezTo>
                    <a:pt x="29" y="4"/>
                    <a:pt x="25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0D4F0DF4-42E3-BB77-ED7B-969A6B9E8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11" y="3898093"/>
              <a:ext cx="137784" cy="261980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16"/>
                </a:cxn>
                <a:cxn ang="0">
                  <a:pos x="0" y="40"/>
                </a:cxn>
                <a:cxn ang="0">
                  <a:pos x="66" y="24"/>
                </a:cxn>
                <a:cxn ang="0">
                  <a:pos x="66" y="168"/>
                </a:cxn>
                <a:cxn ang="0">
                  <a:pos x="87" y="168"/>
                </a:cxn>
                <a:cxn ang="0">
                  <a:pos x="87" y="0"/>
                </a:cxn>
              </a:cxnLst>
              <a:rect l="0" t="0" r="r" b="b"/>
              <a:pathLst>
                <a:path w="87" h="168">
                  <a:moveTo>
                    <a:pt x="87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66" y="24"/>
                  </a:lnTo>
                  <a:lnTo>
                    <a:pt x="66" y="168"/>
                  </a:lnTo>
                  <a:lnTo>
                    <a:pt x="87" y="168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C291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A64E07DA-A8B2-D4B4-7D63-0845B838D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11" y="3898093"/>
              <a:ext cx="137784" cy="261980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16"/>
                </a:cxn>
                <a:cxn ang="0">
                  <a:pos x="0" y="40"/>
                </a:cxn>
                <a:cxn ang="0">
                  <a:pos x="66" y="24"/>
                </a:cxn>
                <a:cxn ang="0">
                  <a:pos x="66" y="168"/>
                </a:cxn>
                <a:cxn ang="0">
                  <a:pos x="87" y="168"/>
                </a:cxn>
                <a:cxn ang="0">
                  <a:pos x="87" y="0"/>
                </a:cxn>
              </a:cxnLst>
              <a:rect l="0" t="0" r="r" b="b"/>
              <a:pathLst>
                <a:path w="87" h="168">
                  <a:moveTo>
                    <a:pt x="87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66" y="24"/>
                  </a:lnTo>
                  <a:lnTo>
                    <a:pt x="66" y="168"/>
                  </a:lnTo>
                  <a:lnTo>
                    <a:pt x="87" y="168"/>
                  </a:lnTo>
                  <a:lnTo>
                    <a:pt x="8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06A2441C-717B-B23B-D33E-AB5DB3D4A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163" y="3960469"/>
              <a:ext cx="698423" cy="388291"/>
            </a:xfrm>
            <a:custGeom>
              <a:avLst/>
              <a:gdLst/>
              <a:ahLst/>
              <a:cxnLst>
                <a:cxn ang="0">
                  <a:pos x="375" y="0"/>
                </a:cxn>
                <a:cxn ang="0">
                  <a:pos x="0" y="81"/>
                </a:cxn>
                <a:cxn ang="0">
                  <a:pos x="0" y="249"/>
                </a:cxn>
                <a:cxn ang="0">
                  <a:pos x="441" y="249"/>
                </a:cxn>
                <a:cxn ang="0">
                  <a:pos x="441" y="128"/>
                </a:cxn>
                <a:cxn ang="0">
                  <a:pos x="375" y="128"/>
                </a:cxn>
                <a:cxn ang="0">
                  <a:pos x="375" y="0"/>
                </a:cxn>
              </a:cxnLst>
              <a:rect l="0" t="0" r="r" b="b"/>
              <a:pathLst>
                <a:path w="441" h="249">
                  <a:moveTo>
                    <a:pt x="375" y="0"/>
                  </a:moveTo>
                  <a:lnTo>
                    <a:pt x="0" y="81"/>
                  </a:lnTo>
                  <a:lnTo>
                    <a:pt x="0" y="249"/>
                  </a:lnTo>
                  <a:lnTo>
                    <a:pt x="441" y="249"/>
                  </a:lnTo>
                  <a:lnTo>
                    <a:pt x="441" y="128"/>
                  </a:lnTo>
                  <a:lnTo>
                    <a:pt x="375" y="128"/>
                  </a:lnTo>
                  <a:lnTo>
                    <a:pt x="37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D9ACE4A9-5509-1331-2682-5B40D5256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11" y="3935518"/>
              <a:ext cx="104526" cy="22455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6"/>
                </a:cxn>
                <a:cxn ang="0">
                  <a:pos x="0" y="144"/>
                </a:cxn>
                <a:cxn ang="0">
                  <a:pos x="66" y="144"/>
                </a:cxn>
                <a:cxn ang="0">
                  <a:pos x="66" y="0"/>
                </a:cxn>
              </a:cxnLst>
              <a:rect l="0" t="0" r="r" b="b"/>
              <a:pathLst>
                <a:path w="66" h="144">
                  <a:moveTo>
                    <a:pt x="66" y="0"/>
                  </a:moveTo>
                  <a:lnTo>
                    <a:pt x="0" y="16"/>
                  </a:lnTo>
                  <a:lnTo>
                    <a:pt x="0" y="144"/>
                  </a:lnTo>
                  <a:lnTo>
                    <a:pt x="66" y="14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A0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A4E7C149-D2FC-5E6D-745C-BFA370F26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711" y="3935518"/>
              <a:ext cx="104526" cy="22455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6"/>
                </a:cxn>
                <a:cxn ang="0">
                  <a:pos x="0" y="144"/>
                </a:cxn>
                <a:cxn ang="0">
                  <a:pos x="66" y="144"/>
                </a:cxn>
                <a:cxn ang="0">
                  <a:pos x="66" y="0"/>
                </a:cxn>
              </a:cxnLst>
              <a:rect l="0" t="0" r="r" b="b"/>
              <a:pathLst>
                <a:path w="66" h="144">
                  <a:moveTo>
                    <a:pt x="66" y="0"/>
                  </a:moveTo>
                  <a:lnTo>
                    <a:pt x="0" y="16"/>
                  </a:lnTo>
                  <a:lnTo>
                    <a:pt x="0" y="144"/>
                  </a:lnTo>
                  <a:lnTo>
                    <a:pt x="66" y="144"/>
                  </a:lnTo>
                  <a:lnTo>
                    <a:pt x="6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E97F72F8-C574-F497-274C-7527C87DF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2347" y="1710251"/>
              <a:ext cx="856796" cy="1141483"/>
            </a:xfrm>
            <a:custGeom>
              <a:avLst/>
              <a:gdLst/>
              <a:ahLst/>
              <a:cxnLst>
                <a:cxn ang="0">
                  <a:pos x="228" y="0"/>
                </a:cxn>
                <a:cxn ang="0">
                  <a:pos x="110" y="114"/>
                </a:cxn>
                <a:cxn ang="0">
                  <a:pos x="0" y="309"/>
                </a:cxn>
                <a:cxn ang="0">
                  <a:pos x="157" y="300"/>
                </a:cxn>
                <a:cxn ang="0">
                  <a:pos x="164" y="223"/>
                </a:cxn>
                <a:cxn ang="0">
                  <a:pos x="163" y="213"/>
                </a:cxn>
                <a:cxn ang="0">
                  <a:pos x="162" y="187"/>
                </a:cxn>
                <a:cxn ang="0">
                  <a:pos x="163" y="155"/>
                </a:cxn>
                <a:cxn ang="0">
                  <a:pos x="170" y="117"/>
                </a:cxn>
                <a:cxn ang="0">
                  <a:pos x="191" y="69"/>
                </a:cxn>
                <a:cxn ang="0">
                  <a:pos x="228" y="0"/>
                </a:cxn>
              </a:cxnLst>
              <a:rect l="0" t="0" r="r" b="b"/>
              <a:pathLst>
                <a:path w="228" h="309">
                  <a:moveTo>
                    <a:pt x="228" y="0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157" y="300"/>
                    <a:pt x="157" y="300"/>
                    <a:pt x="157" y="300"/>
                  </a:cubicBezTo>
                  <a:cubicBezTo>
                    <a:pt x="162" y="266"/>
                    <a:pt x="164" y="238"/>
                    <a:pt x="164" y="223"/>
                  </a:cubicBezTo>
                  <a:cubicBezTo>
                    <a:pt x="164" y="218"/>
                    <a:pt x="164" y="215"/>
                    <a:pt x="163" y="213"/>
                  </a:cubicBezTo>
                  <a:cubicBezTo>
                    <a:pt x="162" y="205"/>
                    <a:pt x="162" y="196"/>
                    <a:pt x="162" y="187"/>
                  </a:cubicBezTo>
                  <a:cubicBezTo>
                    <a:pt x="162" y="170"/>
                    <a:pt x="163" y="155"/>
                    <a:pt x="163" y="155"/>
                  </a:cubicBezTo>
                  <a:cubicBezTo>
                    <a:pt x="163" y="155"/>
                    <a:pt x="168" y="126"/>
                    <a:pt x="170" y="117"/>
                  </a:cubicBezTo>
                  <a:cubicBezTo>
                    <a:pt x="172" y="109"/>
                    <a:pt x="185" y="84"/>
                    <a:pt x="191" y="69"/>
                  </a:cubicBezTo>
                  <a:cubicBezTo>
                    <a:pt x="198" y="55"/>
                    <a:pt x="224" y="29"/>
                    <a:pt x="228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Rectangle 31">
              <a:extLst>
                <a:ext uri="{FF2B5EF4-FFF2-40B4-BE49-F238E27FC236}">
                  <a16:creationId xmlns:a16="http://schemas.microsoft.com/office/drawing/2014/main" id="{E4FC1960-C21C-6DA1-1DC7-1CEEF4C0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870" y="2802109"/>
              <a:ext cx="548987" cy="135796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Rectangle 31">
              <a:extLst>
                <a:ext uri="{FF2B5EF4-FFF2-40B4-BE49-F238E27FC236}">
                  <a16:creationId xmlns:a16="http://schemas.microsoft.com/office/drawing/2014/main" id="{842FAFA9-F557-8EB3-1987-3CF3B5A3B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05" y="2722303"/>
              <a:ext cx="731681" cy="16264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3" name="Freeform 205">
            <a:extLst>
              <a:ext uri="{FF2B5EF4-FFF2-40B4-BE49-F238E27FC236}">
                <a16:creationId xmlns:a16="http://schemas.microsoft.com/office/drawing/2014/main" id="{DE374973-8BF3-4275-89BD-4A8A1DB8673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278986" y="236684"/>
            <a:ext cx="447252" cy="420861"/>
          </a:xfrm>
          <a:custGeom>
            <a:avLst/>
            <a:gdLst/>
            <a:ahLst/>
            <a:cxnLst>
              <a:cxn ang="0">
                <a:pos x="260" y="0"/>
              </a:cxn>
              <a:cxn ang="0">
                <a:pos x="24" y="0"/>
              </a:cxn>
              <a:cxn ang="0">
                <a:pos x="0" y="24"/>
              </a:cxn>
              <a:cxn ang="0">
                <a:pos x="0" y="184"/>
              </a:cxn>
              <a:cxn ang="0">
                <a:pos x="24" y="207"/>
              </a:cxn>
              <a:cxn ang="0">
                <a:pos x="132" y="207"/>
              </a:cxn>
              <a:cxn ang="0">
                <a:pos x="209" y="282"/>
              </a:cxn>
              <a:cxn ang="0">
                <a:pos x="214" y="284"/>
              </a:cxn>
              <a:cxn ang="0">
                <a:pos x="217" y="283"/>
              </a:cxn>
              <a:cxn ang="0">
                <a:pos x="221" y="277"/>
              </a:cxn>
              <a:cxn ang="0">
                <a:pos x="221" y="207"/>
              </a:cxn>
              <a:cxn ang="0">
                <a:pos x="260" y="207"/>
              </a:cxn>
              <a:cxn ang="0">
                <a:pos x="284" y="184"/>
              </a:cxn>
              <a:cxn ang="0">
                <a:pos x="284" y="24"/>
              </a:cxn>
              <a:cxn ang="0">
                <a:pos x="260" y="0"/>
              </a:cxn>
              <a:cxn ang="0">
                <a:pos x="270" y="184"/>
              </a:cxn>
              <a:cxn ang="0">
                <a:pos x="260" y="193"/>
              </a:cxn>
              <a:cxn ang="0">
                <a:pos x="214" y="193"/>
              </a:cxn>
              <a:cxn ang="0">
                <a:pos x="209" y="195"/>
              </a:cxn>
              <a:cxn ang="0">
                <a:pos x="206" y="200"/>
              </a:cxn>
              <a:cxn ang="0">
                <a:pos x="207" y="260"/>
              </a:cxn>
              <a:cxn ang="0">
                <a:pos x="140" y="195"/>
              </a:cxn>
              <a:cxn ang="0">
                <a:pos x="135" y="193"/>
              </a:cxn>
              <a:cxn ang="0">
                <a:pos x="24" y="193"/>
              </a:cxn>
              <a:cxn ang="0">
                <a:pos x="14" y="184"/>
              </a:cxn>
              <a:cxn ang="0">
                <a:pos x="14" y="24"/>
              </a:cxn>
              <a:cxn ang="0">
                <a:pos x="24" y="15"/>
              </a:cxn>
              <a:cxn ang="0">
                <a:pos x="260" y="15"/>
              </a:cxn>
              <a:cxn ang="0">
                <a:pos x="270" y="24"/>
              </a:cxn>
              <a:cxn ang="0">
                <a:pos x="270" y="184"/>
              </a:cxn>
            </a:cxnLst>
            <a:rect l="0" t="0" r="r" b="b"/>
            <a:pathLst>
              <a:path w="284" h="284">
                <a:moveTo>
                  <a:pt x="260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1" y="207"/>
                  <a:pt x="24" y="207"/>
                </a:cubicBezTo>
                <a:cubicBezTo>
                  <a:pt x="132" y="207"/>
                  <a:pt x="132" y="207"/>
                  <a:pt x="132" y="207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0" y="283"/>
                  <a:pt x="212" y="284"/>
                  <a:pt x="214" y="284"/>
                </a:cubicBezTo>
                <a:cubicBezTo>
                  <a:pt x="215" y="284"/>
                  <a:pt x="216" y="284"/>
                  <a:pt x="217" y="283"/>
                </a:cubicBezTo>
                <a:cubicBezTo>
                  <a:pt x="219" y="282"/>
                  <a:pt x="221" y="280"/>
                  <a:pt x="221" y="277"/>
                </a:cubicBezTo>
                <a:cubicBezTo>
                  <a:pt x="221" y="207"/>
                  <a:pt x="221" y="207"/>
                  <a:pt x="221" y="207"/>
                </a:cubicBezTo>
                <a:cubicBezTo>
                  <a:pt x="260" y="207"/>
                  <a:pt x="260" y="207"/>
                  <a:pt x="260" y="207"/>
                </a:cubicBezTo>
                <a:cubicBezTo>
                  <a:pt x="273" y="207"/>
                  <a:pt x="284" y="197"/>
                  <a:pt x="284" y="184"/>
                </a:cubicBezTo>
                <a:cubicBezTo>
                  <a:pt x="284" y="24"/>
                  <a:pt x="284" y="24"/>
                  <a:pt x="284" y="24"/>
                </a:cubicBezTo>
                <a:cubicBezTo>
                  <a:pt x="284" y="11"/>
                  <a:pt x="273" y="0"/>
                  <a:pt x="260" y="0"/>
                </a:cubicBezTo>
                <a:close/>
                <a:moveTo>
                  <a:pt x="270" y="184"/>
                </a:moveTo>
                <a:cubicBezTo>
                  <a:pt x="270" y="189"/>
                  <a:pt x="265" y="193"/>
                  <a:pt x="260" y="193"/>
                </a:cubicBezTo>
                <a:cubicBezTo>
                  <a:pt x="214" y="193"/>
                  <a:pt x="214" y="193"/>
                  <a:pt x="214" y="193"/>
                </a:cubicBezTo>
                <a:cubicBezTo>
                  <a:pt x="212" y="193"/>
                  <a:pt x="210" y="194"/>
                  <a:pt x="209" y="195"/>
                </a:cubicBezTo>
                <a:cubicBezTo>
                  <a:pt x="207" y="196"/>
                  <a:pt x="206" y="198"/>
                  <a:pt x="206" y="200"/>
                </a:cubicBezTo>
                <a:cubicBezTo>
                  <a:pt x="207" y="260"/>
                  <a:pt x="207" y="260"/>
                  <a:pt x="207" y="260"/>
                </a:cubicBezTo>
                <a:cubicBezTo>
                  <a:pt x="140" y="195"/>
                  <a:pt x="140" y="195"/>
                  <a:pt x="140" y="195"/>
                </a:cubicBezTo>
                <a:cubicBezTo>
                  <a:pt x="139" y="194"/>
                  <a:pt x="137" y="193"/>
                  <a:pt x="135" y="193"/>
                </a:cubicBezTo>
                <a:cubicBezTo>
                  <a:pt x="24" y="193"/>
                  <a:pt x="24" y="193"/>
                  <a:pt x="24" y="193"/>
                </a:cubicBezTo>
                <a:cubicBezTo>
                  <a:pt x="19" y="193"/>
                  <a:pt x="14" y="189"/>
                  <a:pt x="14" y="18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19"/>
                  <a:pt x="19" y="15"/>
                  <a:pt x="24" y="15"/>
                </a:cubicBezTo>
                <a:cubicBezTo>
                  <a:pt x="260" y="15"/>
                  <a:pt x="260" y="15"/>
                  <a:pt x="260" y="15"/>
                </a:cubicBezTo>
                <a:cubicBezTo>
                  <a:pt x="265" y="15"/>
                  <a:pt x="270" y="19"/>
                  <a:pt x="270" y="24"/>
                </a:cubicBezTo>
                <a:lnTo>
                  <a:pt x="270" y="18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1C6E7-5A86-F559-D87A-BA76D605DE34}"/>
              </a:ext>
            </a:extLst>
          </p:cNvPr>
          <p:cNvSpPr txBox="1"/>
          <p:nvPr/>
        </p:nvSpPr>
        <p:spPr>
          <a:xfrm>
            <a:off x="11224191" y="209286"/>
            <a:ext cx="556844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5A93911-3C9D-4E94-AD9F-D42204DDC64A}" type="slidenum">
              <a:rPr lang="en-US" sz="1467">
                <a:solidFill>
                  <a:schemeClr val="bg1">
                    <a:lumMod val="65000"/>
                  </a:schemeClr>
                </a:solidFill>
              </a:rPr>
              <a:t>11</a:t>
            </a:fld>
            <a:endParaRPr lang="en-US" sz="1467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05"/>
          <p:cNvSpPr>
            <a:spLocks noEditPoints="1"/>
          </p:cNvSpPr>
          <p:nvPr/>
        </p:nvSpPr>
        <p:spPr bwMode="auto">
          <a:xfrm flipH="1">
            <a:off x="11278986" y="236684"/>
            <a:ext cx="447252" cy="420861"/>
          </a:xfrm>
          <a:custGeom>
            <a:avLst/>
            <a:gdLst/>
            <a:ahLst/>
            <a:cxnLst>
              <a:cxn ang="0">
                <a:pos x="260" y="0"/>
              </a:cxn>
              <a:cxn ang="0">
                <a:pos x="24" y="0"/>
              </a:cxn>
              <a:cxn ang="0">
                <a:pos x="0" y="24"/>
              </a:cxn>
              <a:cxn ang="0">
                <a:pos x="0" y="184"/>
              </a:cxn>
              <a:cxn ang="0">
                <a:pos x="24" y="207"/>
              </a:cxn>
              <a:cxn ang="0">
                <a:pos x="132" y="207"/>
              </a:cxn>
              <a:cxn ang="0">
                <a:pos x="209" y="282"/>
              </a:cxn>
              <a:cxn ang="0">
                <a:pos x="214" y="284"/>
              </a:cxn>
              <a:cxn ang="0">
                <a:pos x="217" y="283"/>
              </a:cxn>
              <a:cxn ang="0">
                <a:pos x="221" y="277"/>
              </a:cxn>
              <a:cxn ang="0">
                <a:pos x="221" y="207"/>
              </a:cxn>
              <a:cxn ang="0">
                <a:pos x="260" y="207"/>
              </a:cxn>
              <a:cxn ang="0">
                <a:pos x="284" y="184"/>
              </a:cxn>
              <a:cxn ang="0">
                <a:pos x="284" y="24"/>
              </a:cxn>
              <a:cxn ang="0">
                <a:pos x="260" y="0"/>
              </a:cxn>
              <a:cxn ang="0">
                <a:pos x="270" y="184"/>
              </a:cxn>
              <a:cxn ang="0">
                <a:pos x="260" y="193"/>
              </a:cxn>
              <a:cxn ang="0">
                <a:pos x="214" y="193"/>
              </a:cxn>
              <a:cxn ang="0">
                <a:pos x="209" y="195"/>
              </a:cxn>
              <a:cxn ang="0">
                <a:pos x="206" y="200"/>
              </a:cxn>
              <a:cxn ang="0">
                <a:pos x="207" y="260"/>
              </a:cxn>
              <a:cxn ang="0">
                <a:pos x="140" y="195"/>
              </a:cxn>
              <a:cxn ang="0">
                <a:pos x="135" y="193"/>
              </a:cxn>
              <a:cxn ang="0">
                <a:pos x="24" y="193"/>
              </a:cxn>
              <a:cxn ang="0">
                <a:pos x="14" y="184"/>
              </a:cxn>
              <a:cxn ang="0">
                <a:pos x="14" y="24"/>
              </a:cxn>
              <a:cxn ang="0">
                <a:pos x="24" y="15"/>
              </a:cxn>
              <a:cxn ang="0">
                <a:pos x="260" y="15"/>
              </a:cxn>
              <a:cxn ang="0">
                <a:pos x="270" y="24"/>
              </a:cxn>
              <a:cxn ang="0">
                <a:pos x="270" y="184"/>
              </a:cxn>
            </a:cxnLst>
            <a:rect l="0" t="0" r="r" b="b"/>
            <a:pathLst>
              <a:path w="284" h="284">
                <a:moveTo>
                  <a:pt x="260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1" y="207"/>
                  <a:pt x="24" y="207"/>
                </a:cubicBezTo>
                <a:cubicBezTo>
                  <a:pt x="132" y="207"/>
                  <a:pt x="132" y="207"/>
                  <a:pt x="132" y="207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0" y="283"/>
                  <a:pt x="212" y="284"/>
                  <a:pt x="214" y="284"/>
                </a:cubicBezTo>
                <a:cubicBezTo>
                  <a:pt x="215" y="284"/>
                  <a:pt x="216" y="284"/>
                  <a:pt x="217" y="283"/>
                </a:cubicBezTo>
                <a:cubicBezTo>
                  <a:pt x="219" y="282"/>
                  <a:pt x="221" y="280"/>
                  <a:pt x="221" y="277"/>
                </a:cubicBezTo>
                <a:cubicBezTo>
                  <a:pt x="221" y="207"/>
                  <a:pt x="221" y="207"/>
                  <a:pt x="221" y="207"/>
                </a:cubicBezTo>
                <a:cubicBezTo>
                  <a:pt x="260" y="207"/>
                  <a:pt x="260" y="207"/>
                  <a:pt x="260" y="207"/>
                </a:cubicBezTo>
                <a:cubicBezTo>
                  <a:pt x="273" y="207"/>
                  <a:pt x="284" y="197"/>
                  <a:pt x="284" y="184"/>
                </a:cubicBezTo>
                <a:cubicBezTo>
                  <a:pt x="284" y="24"/>
                  <a:pt x="284" y="24"/>
                  <a:pt x="284" y="24"/>
                </a:cubicBezTo>
                <a:cubicBezTo>
                  <a:pt x="284" y="11"/>
                  <a:pt x="273" y="0"/>
                  <a:pt x="260" y="0"/>
                </a:cubicBezTo>
                <a:close/>
                <a:moveTo>
                  <a:pt x="270" y="184"/>
                </a:moveTo>
                <a:cubicBezTo>
                  <a:pt x="270" y="189"/>
                  <a:pt x="265" y="193"/>
                  <a:pt x="260" y="193"/>
                </a:cubicBezTo>
                <a:cubicBezTo>
                  <a:pt x="214" y="193"/>
                  <a:pt x="214" y="193"/>
                  <a:pt x="214" y="193"/>
                </a:cubicBezTo>
                <a:cubicBezTo>
                  <a:pt x="212" y="193"/>
                  <a:pt x="210" y="194"/>
                  <a:pt x="209" y="195"/>
                </a:cubicBezTo>
                <a:cubicBezTo>
                  <a:pt x="207" y="196"/>
                  <a:pt x="206" y="198"/>
                  <a:pt x="206" y="200"/>
                </a:cubicBezTo>
                <a:cubicBezTo>
                  <a:pt x="207" y="260"/>
                  <a:pt x="207" y="260"/>
                  <a:pt x="207" y="260"/>
                </a:cubicBezTo>
                <a:cubicBezTo>
                  <a:pt x="140" y="195"/>
                  <a:pt x="140" y="195"/>
                  <a:pt x="140" y="195"/>
                </a:cubicBezTo>
                <a:cubicBezTo>
                  <a:pt x="139" y="194"/>
                  <a:pt x="137" y="193"/>
                  <a:pt x="135" y="193"/>
                </a:cubicBezTo>
                <a:cubicBezTo>
                  <a:pt x="24" y="193"/>
                  <a:pt x="24" y="193"/>
                  <a:pt x="24" y="193"/>
                </a:cubicBezTo>
                <a:cubicBezTo>
                  <a:pt x="19" y="193"/>
                  <a:pt x="14" y="189"/>
                  <a:pt x="14" y="18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19"/>
                  <a:pt x="19" y="15"/>
                  <a:pt x="24" y="15"/>
                </a:cubicBezTo>
                <a:cubicBezTo>
                  <a:pt x="260" y="15"/>
                  <a:pt x="260" y="15"/>
                  <a:pt x="260" y="15"/>
                </a:cubicBezTo>
                <a:cubicBezTo>
                  <a:pt x="265" y="15"/>
                  <a:pt x="270" y="19"/>
                  <a:pt x="270" y="24"/>
                </a:cubicBezTo>
                <a:lnTo>
                  <a:pt x="270" y="18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11224191" y="209286"/>
            <a:ext cx="556844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5A93911-3C9D-4E94-AD9F-D42204DDC64A}" type="slidenum">
              <a:rPr lang="en-US" sz="1467">
                <a:solidFill>
                  <a:schemeClr val="bg1">
                    <a:lumMod val="65000"/>
                  </a:schemeClr>
                </a:solidFill>
              </a:rPr>
              <a:t>12</a:t>
            </a:fld>
            <a:endParaRPr lang="en-US" sz="14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04121" y="349769"/>
            <a:ext cx="4994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200" b="1" dirty="0" err="1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Role</a:t>
            </a:r>
            <a:r>
              <a:rPr lang="id-ID" sz="3200" b="1" dirty="0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3200" b="1" dirty="0" err="1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id-ID" sz="3200" b="1" dirty="0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3200" b="1" dirty="0" err="1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each</a:t>
            </a:r>
            <a:r>
              <a:rPr lang="id-ID" sz="3200" b="1" dirty="0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3200" b="1" dirty="0" err="1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group</a:t>
            </a:r>
            <a:r>
              <a:rPr lang="id-ID" sz="3200" b="1" dirty="0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3200" b="1" dirty="0" err="1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member</a:t>
            </a:r>
            <a:r>
              <a:rPr lang="id-ID" sz="3200" b="1" dirty="0">
                <a:solidFill>
                  <a:schemeClr val="accent6">
                    <a:lumMod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2416835" y="980359"/>
            <a:ext cx="74274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879E94F-3D48-3162-C695-4A6B3B804C6E}"/>
              </a:ext>
            </a:extLst>
          </p:cNvPr>
          <p:cNvGrpSpPr/>
          <p:nvPr/>
        </p:nvGrpSpPr>
        <p:grpSpPr>
          <a:xfrm>
            <a:off x="-12453" y="4631531"/>
            <a:ext cx="2338525" cy="2227061"/>
            <a:chOff x="275814" y="1176935"/>
            <a:chExt cx="3330575" cy="317182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275814" y="1233073"/>
              <a:ext cx="3322656" cy="3115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470612" y="2781560"/>
              <a:ext cx="2207714" cy="1235047"/>
            </a:xfrm>
            <a:custGeom>
              <a:avLst/>
              <a:gdLst/>
              <a:ahLst/>
              <a:cxnLst>
                <a:cxn ang="0">
                  <a:pos x="428" y="28"/>
                </a:cxn>
                <a:cxn ang="0">
                  <a:pos x="427" y="27"/>
                </a:cxn>
                <a:cxn ang="0">
                  <a:pos x="300" y="0"/>
                </a:cxn>
                <a:cxn ang="0">
                  <a:pos x="262" y="22"/>
                </a:cxn>
                <a:cxn ang="0">
                  <a:pos x="1" y="23"/>
                </a:cxn>
                <a:cxn ang="0">
                  <a:pos x="0" y="334"/>
                </a:cxn>
                <a:cxn ang="0">
                  <a:pos x="344" y="334"/>
                </a:cxn>
                <a:cxn ang="0">
                  <a:pos x="432" y="284"/>
                </a:cxn>
                <a:cxn ang="0">
                  <a:pos x="438" y="292"/>
                </a:cxn>
                <a:cxn ang="0">
                  <a:pos x="439" y="302"/>
                </a:cxn>
                <a:cxn ang="0">
                  <a:pos x="441" y="313"/>
                </a:cxn>
                <a:cxn ang="0">
                  <a:pos x="456" y="315"/>
                </a:cxn>
                <a:cxn ang="0">
                  <a:pos x="463" y="309"/>
                </a:cxn>
                <a:cxn ang="0">
                  <a:pos x="464" y="294"/>
                </a:cxn>
                <a:cxn ang="0">
                  <a:pos x="455" y="290"/>
                </a:cxn>
                <a:cxn ang="0">
                  <a:pos x="454" y="290"/>
                </a:cxn>
                <a:cxn ang="0">
                  <a:pos x="444" y="287"/>
                </a:cxn>
                <a:cxn ang="0">
                  <a:pos x="444" y="287"/>
                </a:cxn>
                <a:cxn ang="0">
                  <a:pos x="438" y="279"/>
                </a:cxn>
                <a:cxn ang="0">
                  <a:pos x="513" y="206"/>
                </a:cxn>
                <a:cxn ang="0">
                  <a:pos x="520" y="195"/>
                </a:cxn>
                <a:cxn ang="0">
                  <a:pos x="588" y="18"/>
                </a:cxn>
                <a:cxn ang="0">
                  <a:pos x="428" y="28"/>
                </a:cxn>
              </a:cxnLst>
              <a:rect l="0" t="0" r="r" b="b"/>
              <a:pathLst>
                <a:path w="588" h="334">
                  <a:moveTo>
                    <a:pt x="428" y="28"/>
                  </a:moveTo>
                  <a:cubicBezTo>
                    <a:pt x="427" y="27"/>
                    <a:pt x="427" y="27"/>
                    <a:pt x="427" y="27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344" y="334"/>
                    <a:pt x="344" y="334"/>
                    <a:pt x="344" y="334"/>
                  </a:cubicBezTo>
                  <a:cubicBezTo>
                    <a:pt x="374" y="324"/>
                    <a:pt x="405" y="305"/>
                    <a:pt x="432" y="284"/>
                  </a:cubicBezTo>
                  <a:cubicBezTo>
                    <a:pt x="438" y="292"/>
                    <a:pt x="438" y="292"/>
                    <a:pt x="438" y="292"/>
                  </a:cubicBezTo>
                  <a:cubicBezTo>
                    <a:pt x="439" y="294"/>
                    <a:pt x="440" y="297"/>
                    <a:pt x="439" y="302"/>
                  </a:cubicBezTo>
                  <a:cubicBezTo>
                    <a:pt x="438" y="306"/>
                    <a:pt x="438" y="310"/>
                    <a:pt x="441" y="313"/>
                  </a:cubicBezTo>
                  <a:cubicBezTo>
                    <a:pt x="444" y="318"/>
                    <a:pt x="451" y="318"/>
                    <a:pt x="456" y="315"/>
                  </a:cubicBezTo>
                  <a:cubicBezTo>
                    <a:pt x="463" y="309"/>
                    <a:pt x="463" y="309"/>
                    <a:pt x="463" y="309"/>
                  </a:cubicBezTo>
                  <a:cubicBezTo>
                    <a:pt x="467" y="306"/>
                    <a:pt x="468" y="299"/>
                    <a:pt x="464" y="294"/>
                  </a:cubicBezTo>
                  <a:cubicBezTo>
                    <a:pt x="462" y="291"/>
                    <a:pt x="458" y="290"/>
                    <a:pt x="455" y="290"/>
                  </a:cubicBezTo>
                  <a:cubicBezTo>
                    <a:pt x="454" y="290"/>
                    <a:pt x="454" y="290"/>
                    <a:pt x="454" y="290"/>
                  </a:cubicBezTo>
                  <a:cubicBezTo>
                    <a:pt x="449" y="290"/>
                    <a:pt x="446" y="288"/>
                    <a:pt x="444" y="287"/>
                  </a:cubicBezTo>
                  <a:cubicBezTo>
                    <a:pt x="444" y="287"/>
                    <a:pt x="444" y="287"/>
                    <a:pt x="444" y="287"/>
                  </a:cubicBezTo>
                  <a:cubicBezTo>
                    <a:pt x="438" y="279"/>
                    <a:pt x="438" y="279"/>
                    <a:pt x="438" y="279"/>
                  </a:cubicBezTo>
                  <a:cubicBezTo>
                    <a:pt x="475" y="249"/>
                    <a:pt x="504" y="217"/>
                    <a:pt x="513" y="206"/>
                  </a:cubicBezTo>
                  <a:cubicBezTo>
                    <a:pt x="517" y="199"/>
                    <a:pt x="520" y="195"/>
                    <a:pt x="520" y="195"/>
                  </a:cubicBezTo>
                  <a:cubicBezTo>
                    <a:pt x="557" y="157"/>
                    <a:pt x="577" y="81"/>
                    <a:pt x="588" y="18"/>
                  </a:cubicBezTo>
                  <a:cubicBezTo>
                    <a:pt x="428" y="28"/>
                    <a:pt x="428" y="28"/>
                    <a:pt x="428" y="28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1626732" y="1176935"/>
              <a:ext cx="1341416" cy="1674798"/>
            </a:xfrm>
            <a:custGeom>
              <a:avLst/>
              <a:gdLst/>
              <a:ahLst/>
              <a:cxnLst>
                <a:cxn ang="0">
                  <a:pos x="334" y="29"/>
                </a:cxn>
                <a:cxn ang="0">
                  <a:pos x="274" y="24"/>
                </a:cxn>
                <a:cxn ang="0">
                  <a:pos x="234" y="122"/>
                </a:cxn>
                <a:cxn ang="0">
                  <a:pos x="181" y="206"/>
                </a:cxn>
                <a:cxn ang="0">
                  <a:pos x="110" y="295"/>
                </a:cxn>
                <a:cxn ang="0">
                  <a:pos x="0" y="427"/>
                </a:cxn>
                <a:cxn ang="0">
                  <a:pos x="120" y="453"/>
                </a:cxn>
                <a:cxn ang="0">
                  <a:pos x="281" y="444"/>
                </a:cxn>
                <a:cxn ang="0">
                  <a:pos x="287" y="357"/>
                </a:cxn>
                <a:cxn ang="0">
                  <a:pos x="287" y="299"/>
                </a:cxn>
                <a:cxn ang="0">
                  <a:pos x="294" y="261"/>
                </a:cxn>
                <a:cxn ang="0">
                  <a:pos x="315" y="213"/>
                </a:cxn>
                <a:cxn ang="0">
                  <a:pos x="352" y="144"/>
                </a:cxn>
                <a:cxn ang="0">
                  <a:pos x="334" y="29"/>
                </a:cxn>
              </a:cxnLst>
              <a:rect l="0" t="0" r="r" b="b"/>
              <a:pathLst>
                <a:path w="357" h="453">
                  <a:moveTo>
                    <a:pt x="334" y="29"/>
                  </a:moveTo>
                  <a:cubicBezTo>
                    <a:pt x="308" y="0"/>
                    <a:pt x="274" y="24"/>
                    <a:pt x="274" y="24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181" y="206"/>
                    <a:pt x="181" y="206"/>
                    <a:pt x="181" y="206"/>
                  </a:cubicBezTo>
                  <a:cubicBezTo>
                    <a:pt x="110" y="295"/>
                    <a:pt x="110" y="295"/>
                    <a:pt x="110" y="295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120" y="453"/>
                    <a:pt x="120" y="453"/>
                    <a:pt x="120" y="453"/>
                  </a:cubicBezTo>
                  <a:cubicBezTo>
                    <a:pt x="281" y="444"/>
                    <a:pt x="281" y="444"/>
                    <a:pt x="281" y="444"/>
                  </a:cubicBezTo>
                  <a:cubicBezTo>
                    <a:pt x="287" y="400"/>
                    <a:pt x="289" y="365"/>
                    <a:pt x="287" y="357"/>
                  </a:cubicBezTo>
                  <a:cubicBezTo>
                    <a:pt x="284" y="336"/>
                    <a:pt x="287" y="299"/>
                    <a:pt x="287" y="299"/>
                  </a:cubicBezTo>
                  <a:cubicBezTo>
                    <a:pt x="287" y="299"/>
                    <a:pt x="292" y="270"/>
                    <a:pt x="294" y="261"/>
                  </a:cubicBezTo>
                  <a:cubicBezTo>
                    <a:pt x="296" y="253"/>
                    <a:pt x="309" y="228"/>
                    <a:pt x="315" y="213"/>
                  </a:cubicBezTo>
                  <a:cubicBezTo>
                    <a:pt x="322" y="199"/>
                    <a:pt x="348" y="173"/>
                    <a:pt x="352" y="144"/>
                  </a:cubicBezTo>
                  <a:cubicBezTo>
                    <a:pt x="355" y="121"/>
                    <a:pt x="357" y="54"/>
                    <a:pt x="334" y="29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843" y="4016607"/>
              <a:ext cx="361089" cy="15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28" y="0"/>
                </a:cxn>
                <a:cxn ang="0">
                  <a:pos x="0" y="0"/>
                </a:cxn>
              </a:cxnLst>
              <a:rect l="0" t="0" r="r" b="b"/>
              <a:pathLst>
                <a:path w="228">
                  <a:moveTo>
                    <a:pt x="0" y="0"/>
                  </a:moveTo>
                  <a:lnTo>
                    <a:pt x="0" y="0"/>
                  </a:lnTo>
                  <a:lnTo>
                    <a:pt x="2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843" y="4016607"/>
              <a:ext cx="361089" cy="15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28" y="0"/>
                </a:cxn>
                <a:cxn ang="0">
                  <a:pos x="0" y="0"/>
                </a:cxn>
              </a:cxnLst>
              <a:rect l="0" t="0" r="r" b="b"/>
              <a:pathLst>
                <a:path w="228">
                  <a:moveTo>
                    <a:pt x="0" y="0"/>
                  </a:moveTo>
                  <a:lnTo>
                    <a:pt x="0" y="0"/>
                  </a:lnTo>
                  <a:lnTo>
                    <a:pt x="22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1401843" y="2848615"/>
              <a:ext cx="1276483" cy="1167993"/>
            </a:xfrm>
            <a:custGeom>
              <a:avLst/>
              <a:gdLst/>
              <a:ahLst/>
              <a:cxnLst>
                <a:cxn ang="0">
                  <a:pos x="96" y="316"/>
                </a:cxn>
                <a:cxn ang="0">
                  <a:pos x="0" y="316"/>
                </a:cxn>
                <a:cxn ang="0">
                  <a:pos x="96" y="316"/>
                </a:cxn>
                <a:cxn ang="0">
                  <a:pos x="96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7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8" y="316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99" y="315"/>
                </a:cxn>
                <a:cxn ang="0">
                  <a:pos x="100" y="315"/>
                </a:cxn>
                <a:cxn ang="0">
                  <a:pos x="100" y="315"/>
                </a:cxn>
                <a:cxn ang="0">
                  <a:pos x="100" y="315"/>
                </a:cxn>
                <a:cxn ang="0">
                  <a:pos x="184" y="266"/>
                </a:cxn>
                <a:cxn ang="0">
                  <a:pos x="192" y="280"/>
                </a:cxn>
                <a:cxn ang="0">
                  <a:pos x="190" y="288"/>
                </a:cxn>
                <a:cxn ang="0">
                  <a:pos x="201" y="299"/>
                </a:cxn>
                <a:cxn ang="0">
                  <a:pos x="215" y="291"/>
                </a:cxn>
                <a:cxn ang="0">
                  <a:pos x="216" y="276"/>
                </a:cxn>
                <a:cxn ang="0">
                  <a:pos x="207" y="272"/>
                </a:cxn>
                <a:cxn ang="0">
                  <a:pos x="205" y="272"/>
                </a:cxn>
                <a:cxn ang="0">
                  <a:pos x="196" y="269"/>
                </a:cxn>
                <a:cxn ang="0">
                  <a:pos x="340" y="0"/>
                </a:cxn>
                <a:cxn ang="0">
                  <a:pos x="146" y="186"/>
                </a:cxn>
                <a:cxn ang="0">
                  <a:pos x="14" y="255"/>
                </a:cxn>
                <a:cxn ang="0">
                  <a:pos x="265" y="188"/>
                </a:cxn>
                <a:cxn ang="0">
                  <a:pos x="340" y="0"/>
                </a:cxn>
              </a:cxnLst>
              <a:rect l="0" t="0" r="r" b="b"/>
              <a:pathLst>
                <a:path w="340" h="316">
                  <a:moveTo>
                    <a:pt x="96" y="316"/>
                  </a:moveTo>
                  <a:cubicBezTo>
                    <a:pt x="96" y="316"/>
                    <a:pt x="96" y="316"/>
                    <a:pt x="96" y="316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96" y="316"/>
                    <a:pt x="96" y="316"/>
                    <a:pt x="96" y="316"/>
                  </a:cubicBezTo>
                  <a:cubicBezTo>
                    <a:pt x="96" y="316"/>
                    <a:pt x="96" y="316"/>
                    <a:pt x="96" y="316"/>
                  </a:cubicBezTo>
                  <a:moveTo>
                    <a:pt x="97" y="316"/>
                  </a:moveTo>
                  <a:cubicBezTo>
                    <a:pt x="97" y="316"/>
                    <a:pt x="96" y="316"/>
                    <a:pt x="96" y="316"/>
                  </a:cubicBezTo>
                  <a:cubicBezTo>
                    <a:pt x="96" y="316"/>
                    <a:pt x="97" y="316"/>
                    <a:pt x="97" y="316"/>
                  </a:cubicBezTo>
                  <a:moveTo>
                    <a:pt x="97" y="316"/>
                  </a:moveTo>
                  <a:cubicBezTo>
                    <a:pt x="97" y="316"/>
                    <a:pt x="97" y="316"/>
                    <a:pt x="97" y="316"/>
                  </a:cubicBezTo>
                  <a:cubicBezTo>
                    <a:pt x="97" y="316"/>
                    <a:pt x="97" y="316"/>
                    <a:pt x="97" y="316"/>
                  </a:cubicBezTo>
                  <a:moveTo>
                    <a:pt x="97" y="316"/>
                  </a:moveTo>
                  <a:cubicBezTo>
                    <a:pt x="97" y="316"/>
                    <a:pt x="97" y="316"/>
                    <a:pt x="97" y="316"/>
                  </a:cubicBezTo>
                  <a:cubicBezTo>
                    <a:pt x="97" y="316"/>
                    <a:pt x="97" y="316"/>
                    <a:pt x="97" y="316"/>
                  </a:cubicBezTo>
                  <a:moveTo>
                    <a:pt x="97" y="316"/>
                  </a:moveTo>
                  <a:cubicBezTo>
                    <a:pt x="97" y="316"/>
                    <a:pt x="97" y="316"/>
                    <a:pt x="97" y="316"/>
                  </a:cubicBezTo>
                  <a:cubicBezTo>
                    <a:pt x="97" y="316"/>
                    <a:pt x="97" y="316"/>
                    <a:pt x="97" y="316"/>
                  </a:cubicBezTo>
                  <a:moveTo>
                    <a:pt x="97" y="316"/>
                  </a:moveTo>
                  <a:cubicBezTo>
                    <a:pt x="97" y="316"/>
                    <a:pt x="97" y="316"/>
                    <a:pt x="97" y="316"/>
                  </a:cubicBezTo>
                  <a:cubicBezTo>
                    <a:pt x="97" y="316"/>
                    <a:pt x="97" y="316"/>
                    <a:pt x="97" y="316"/>
                  </a:cubicBezTo>
                  <a:moveTo>
                    <a:pt x="98" y="316"/>
                  </a:moveTo>
                  <a:cubicBezTo>
                    <a:pt x="98" y="316"/>
                    <a:pt x="97" y="316"/>
                    <a:pt x="97" y="316"/>
                  </a:cubicBezTo>
                  <a:cubicBezTo>
                    <a:pt x="97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8" y="316"/>
                  </a:moveTo>
                  <a:cubicBezTo>
                    <a:pt x="98" y="316"/>
                    <a:pt x="98" y="316"/>
                    <a:pt x="98" y="316"/>
                  </a:cubicBezTo>
                  <a:cubicBezTo>
                    <a:pt x="98" y="316"/>
                    <a:pt x="98" y="316"/>
                    <a:pt x="98" y="316"/>
                  </a:cubicBezTo>
                  <a:moveTo>
                    <a:pt x="99" y="315"/>
                  </a:moveTo>
                  <a:cubicBezTo>
                    <a:pt x="99" y="316"/>
                    <a:pt x="99" y="316"/>
                    <a:pt x="99" y="316"/>
                  </a:cubicBezTo>
                  <a:cubicBezTo>
                    <a:pt x="99" y="316"/>
                    <a:pt x="99" y="316"/>
                    <a:pt x="99" y="315"/>
                  </a:cubicBezTo>
                  <a:moveTo>
                    <a:pt x="99" y="315"/>
                  </a:moveTo>
                  <a:cubicBezTo>
                    <a:pt x="99" y="315"/>
                    <a:pt x="99" y="315"/>
                    <a:pt x="99" y="315"/>
                  </a:cubicBezTo>
                  <a:cubicBezTo>
                    <a:pt x="99" y="315"/>
                    <a:pt x="99" y="315"/>
                    <a:pt x="99" y="315"/>
                  </a:cubicBezTo>
                  <a:moveTo>
                    <a:pt x="99" y="315"/>
                  </a:moveTo>
                  <a:cubicBezTo>
                    <a:pt x="99" y="315"/>
                    <a:pt x="99" y="315"/>
                    <a:pt x="99" y="315"/>
                  </a:cubicBezTo>
                  <a:cubicBezTo>
                    <a:pt x="99" y="315"/>
                    <a:pt x="99" y="315"/>
                    <a:pt x="99" y="315"/>
                  </a:cubicBezTo>
                  <a:moveTo>
                    <a:pt x="99" y="315"/>
                  </a:moveTo>
                  <a:cubicBezTo>
                    <a:pt x="99" y="315"/>
                    <a:pt x="99" y="315"/>
                    <a:pt x="99" y="315"/>
                  </a:cubicBezTo>
                  <a:cubicBezTo>
                    <a:pt x="99" y="315"/>
                    <a:pt x="99" y="315"/>
                    <a:pt x="99" y="315"/>
                  </a:cubicBezTo>
                  <a:moveTo>
                    <a:pt x="99" y="315"/>
                  </a:moveTo>
                  <a:cubicBezTo>
                    <a:pt x="99" y="315"/>
                    <a:pt x="99" y="315"/>
                    <a:pt x="99" y="315"/>
                  </a:cubicBezTo>
                  <a:cubicBezTo>
                    <a:pt x="99" y="315"/>
                    <a:pt x="99" y="315"/>
                    <a:pt x="99" y="315"/>
                  </a:cubicBezTo>
                  <a:moveTo>
                    <a:pt x="100" y="315"/>
                  </a:moveTo>
                  <a:cubicBezTo>
                    <a:pt x="100" y="315"/>
                    <a:pt x="100" y="315"/>
                    <a:pt x="100" y="315"/>
                  </a:cubicBezTo>
                  <a:cubicBezTo>
                    <a:pt x="100" y="315"/>
                    <a:pt x="100" y="315"/>
                    <a:pt x="100" y="315"/>
                  </a:cubicBezTo>
                  <a:moveTo>
                    <a:pt x="100" y="315"/>
                  </a:moveTo>
                  <a:cubicBezTo>
                    <a:pt x="100" y="315"/>
                    <a:pt x="100" y="315"/>
                    <a:pt x="100" y="315"/>
                  </a:cubicBezTo>
                  <a:cubicBezTo>
                    <a:pt x="100" y="315"/>
                    <a:pt x="100" y="315"/>
                    <a:pt x="100" y="315"/>
                  </a:cubicBezTo>
                  <a:moveTo>
                    <a:pt x="190" y="261"/>
                  </a:moveTo>
                  <a:cubicBezTo>
                    <a:pt x="188" y="262"/>
                    <a:pt x="186" y="264"/>
                    <a:pt x="184" y="266"/>
                  </a:cubicBezTo>
                  <a:cubicBezTo>
                    <a:pt x="190" y="274"/>
                    <a:pt x="190" y="274"/>
                    <a:pt x="190" y="274"/>
                  </a:cubicBezTo>
                  <a:cubicBezTo>
                    <a:pt x="191" y="275"/>
                    <a:pt x="192" y="277"/>
                    <a:pt x="192" y="280"/>
                  </a:cubicBezTo>
                  <a:cubicBezTo>
                    <a:pt x="192" y="281"/>
                    <a:pt x="192" y="283"/>
                    <a:pt x="191" y="284"/>
                  </a:cubicBezTo>
                  <a:cubicBezTo>
                    <a:pt x="191" y="286"/>
                    <a:pt x="190" y="287"/>
                    <a:pt x="190" y="288"/>
                  </a:cubicBezTo>
                  <a:cubicBezTo>
                    <a:pt x="190" y="291"/>
                    <a:pt x="191" y="293"/>
                    <a:pt x="193" y="295"/>
                  </a:cubicBezTo>
                  <a:cubicBezTo>
                    <a:pt x="195" y="298"/>
                    <a:pt x="198" y="299"/>
                    <a:pt x="201" y="299"/>
                  </a:cubicBezTo>
                  <a:cubicBezTo>
                    <a:pt x="204" y="299"/>
                    <a:pt x="206" y="298"/>
                    <a:pt x="208" y="297"/>
                  </a:cubicBezTo>
                  <a:cubicBezTo>
                    <a:pt x="215" y="291"/>
                    <a:pt x="215" y="291"/>
                    <a:pt x="215" y="291"/>
                  </a:cubicBezTo>
                  <a:cubicBezTo>
                    <a:pt x="217" y="289"/>
                    <a:pt x="219" y="286"/>
                    <a:pt x="219" y="283"/>
                  </a:cubicBezTo>
                  <a:cubicBezTo>
                    <a:pt x="219" y="280"/>
                    <a:pt x="218" y="278"/>
                    <a:pt x="216" y="276"/>
                  </a:cubicBezTo>
                  <a:cubicBezTo>
                    <a:pt x="214" y="274"/>
                    <a:pt x="211" y="272"/>
                    <a:pt x="208" y="272"/>
                  </a:cubicBezTo>
                  <a:cubicBezTo>
                    <a:pt x="207" y="272"/>
                    <a:pt x="207" y="272"/>
                    <a:pt x="207" y="272"/>
                  </a:cubicBezTo>
                  <a:cubicBezTo>
                    <a:pt x="206" y="272"/>
                    <a:pt x="206" y="272"/>
                    <a:pt x="206" y="272"/>
                  </a:cubicBezTo>
                  <a:cubicBezTo>
                    <a:pt x="206" y="272"/>
                    <a:pt x="206" y="272"/>
                    <a:pt x="205" y="272"/>
                  </a:cubicBezTo>
                  <a:cubicBezTo>
                    <a:pt x="200" y="272"/>
                    <a:pt x="198" y="270"/>
                    <a:pt x="196" y="269"/>
                  </a:cubicBezTo>
                  <a:cubicBezTo>
                    <a:pt x="196" y="269"/>
                    <a:pt x="196" y="269"/>
                    <a:pt x="196" y="269"/>
                  </a:cubicBezTo>
                  <a:cubicBezTo>
                    <a:pt x="190" y="261"/>
                    <a:pt x="190" y="261"/>
                    <a:pt x="190" y="261"/>
                  </a:cubicBezTo>
                  <a:moveTo>
                    <a:pt x="340" y="0"/>
                  </a:moveTo>
                  <a:cubicBezTo>
                    <a:pt x="180" y="10"/>
                    <a:pt x="180" y="10"/>
                    <a:pt x="180" y="10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4" y="224"/>
                    <a:pt x="14" y="224"/>
                    <a:pt x="14" y="224"/>
                  </a:cubicBezTo>
                  <a:cubicBezTo>
                    <a:pt x="14" y="255"/>
                    <a:pt x="14" y="255"/>
                    <a:pt x="14" y="255"/>
                  </a:cubicBezTo>
                  <a:cubicBezTo>
                    <a:pt x="250" y="205"/>
                    <a:pt x="250" y="205"/>
                    <a:pt x="250" y="205"/>
                  </a:cubicBezTo>
                  <a:cubicBezTo>
                    <a:pt x="257" y="198"/>
                    <a:pt x="262" y="192"/>
                    <a:pt x="265" y="188"/>
                  </a:cubicBezTo>
                  <a:cubicBezTo>
                    <a:pt x="269" y="181"/>
                    <a:pt x="272" y="177"/>
                    <a:pt x="272" y="177"/>
                  </a:cubicBezTo>
                  <a:cubicBezTo>
                    <a:pt x="309" y="139"/>
                    <a:pt x="329" y="63"/>
                    <a:pt x="34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0"/>
            <p:cNvSpPr>
              <a:spLocks noEditPoints="1"/>
            </p:cNvSpPr>
            <p:nvPr/>
          </p:nvSpPr>
          <p:spPr bwMode="auto">
            <a:xfrm>
              <a:off x="1762932" y="3606484"/>
              <a:ext cx="578060" cy="410123"/>
            </a:xfrm>
            <a:custGeom>
              <a:avLst/>
              <a:gdLst/>
              <a:ahLst/>
              <a:cxnLst>
                <a:cxn ang="0">
                  <a:pos x="0" y="111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1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3" y="111"/>
                </a:cxn>
                <a:cxn ang="0">
                  <a:pos x="2" y="111"/>
                </a:cxn>
                <a:cxn ang="0">
                  <a:pos x="3" y="111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3" y="110"/>
                </a:cxn>
                <a:cxn ang="0">
                  <a:pos x="4" y="110"/>
                </a:cxn>
                <a:cxn ang="0">
                  <a:pos x="3" y="110"/>
                </a:cxn>
                <a:cxn ang="0">
                  <a:pos x="4" y="110"/>
                </a:cxn>
                <a:cxn ang="0">
                  <a:pos x="4" y="110"/>
                </a:cxn>
                <a:cxn ang="0">
                  <a:pos x="4" y="110"/>
                </a:cxn>
                <a:cxn ang="0">
                  <a:pos x="4" y="110"/>
                </a:cxn>
                <a:cxn ang="0">
                  <a:pos x="88" y="61"/>
                </a:cxn>
                <a:cxn ang="0">
                  <a:pos x="4" y="110"/>
                </a:cxn>
                <a:cxn ang="0">
                  <a:pos x="88" y="61"/>
                </a:cxn>
                <a:cxn ang="0">
                  <a:pos x="88" y="61"/>
                </a:cxn>
                <a:cxn ang="0">
                  <a:pos x="154" y="0"/>
                </a:cxn>
                <a:cxn ang="0">
                  <a:pos x="154" y="0"/>
                </a:cxn>
                <a:cxn ang="0">
                  <a:pos x="94" y="56"/>
                </a:cxn>
                <a:cxn ang="0">
                  <a:pos x="94" y="56"/>
                </a:cxn>
                <a:cxn ang="0">
                  <a:pos x="154" y="0"/>
                </a:cxn>
              </a:cxnLst>
              <a:rect l="0" t="0" r="r" b="b"/>
              <a:pathLst>
                <a:path w="154" h="111">
                  <a:moveTo>
                    <a:pt x="0" y="111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1" y="111"/>
                  </a:move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2" y="111"/>
                  </a:moveTo>
                  <a:cubicBezTo>
                    <a:pt x="2" y="111"/>
                    <a:pt x="2" y="111"/>
                    <a:pt x="2" y="111"/>
                  </a:cubicBezTo>
                  <a:cubicBezTo>
                    <a:pt x="2" y="111"/>
                    <a:pt x="2" y="111"/>
                    <a:pt x="2" y="111"/>
                  </a:cubicBezTo>
                  <a:moveTo>
                    <a:pt x="3" y="111"/>
                  </a:moveTo>
                  <a:cubicBezTo>
                    <a:pt x="3" y="111"/>
                    <a:pt x="3" y="111"/>
                    <a:pt x="2" y="111"/>
                  </a:cubicBezTo>
                  <a:cubicBezTo>
                    <a:pt x="3" y="111"/>
                    <a:pt x="3" y="111"/>
                    <a:pt x="3" y="111"/>
                  </a:cubicBezTo>
                  <a:moveTo>
                    <a:pt x="3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moveTo>
                    <a:pt x="3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moveTo>
                    <a:pt x="3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moveTo>
                    <a:pt x="3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3" y="110"/>
                  </a:cubicBezTo>
                  <a:moveTo>
                    <a:pt x="4" y="110"/>
                  </a:moveTo>
                  <a:cubicBezTo>
                    <a:pt x="3" y="110"/>
                    <a:pt x="3" y="110"/>
                    <a:pt x="3" y="110"/>
                  </a:cubicBezTo>
                  <a:cubicBezTo>
                    <a:pt x="3" y="110"/>
                    <a:pt x="3" y="110"/>
                    <a:pt x="4" y="110"/>
                  </a:cubicBezTo>
                  <a:moveTo>
                    <a:pt x="4" y="110"/>
                  </a:moveTo>
                  <a:cubicBezTo>
                    <a:pt x="4" y="110"/>
                    <a:pt x="4" y="110"/>
                    <a:pt x="4" y="110"/>
                  </a:cubicBezTo>
                  <a:cubicBezTo>
                    <a:pt x="4" y="110"/>
                    <a:pt x="4" y="110"/>
                    <a:pt x="4" y="110"/>
                  </a:cubicBezTo>
                  <a:moveTo>
                    <a:pt x="88" y="61"/>
                  </a:moveTo>
                  <a:cubicBezTo>
                    <a:pt x="62" y="81"/>
                    <a:pt x="33" y="100"/>
                    <a:pt x="4" y="110"/>
                  </a:cubicBezTo>
                  <a:cubicBezTo>
                    <a:pt x="33" y="100"/>
                    <a:pt x="62" y="81"/>
                    <a:pt x="88" y="61"/>
                  </a:cubicBezTo>
                  <a:cubicBezTo>
                    <a:pt x="88" y="61"/>
                    <a:pt x="88" y="61"/>
                    <a:pt x="88" y="61"/>
                  </a:cubicBezTo>
                  <a:moveTo>
                    <a:pt x="154" y="0"/>
                  </a:moveTo>
                  <a:cubicBezTo>
                    <a:pt x="154" y="0"/>
                    <a:pt x="154" y="0"/>
                    <a:pt x="154" y="0"/>
                  </a:cubicBezTo>
                  <a:cubicBezTo>
                    <a:pt x="140" y="15"/>
                    <a:pt x="119" y="36"/>
                    <a:pt x="94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119" y="36"/>
                    <a:pt x="140" y="15"/>
                    <a:pt x="154" y="0"/>
                  </a:cubicBezTo>
                </a:path>
              </a:pathLst>
            </a:custGeom>
            <a:solidFill>
              <a:srgbClr val="FFEB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1401843" y="3606484"/>
              <a:ext cx="939149" cy="410123"/>
            </a:xfrm>
            <a:custGeom>
              <a:avLst/>
              <a:gdLst/>
              <a:ahLst/>
              <a:cxnLst>
                <a:cxn ang="0">
                  <a:pos x="250" y="0"/>
                </a:cxn>
                <a:cxn ang="0">
                  <a:pos x="14" y="50"/>
                </a:cxn>
                <a:cxn ang="0">
                  <a:pos x="14" y="111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96" y="111"/>
                </a:cxn>
                <a:cxn ang="0">
                  <a:pos x="96" y="111"/>
                </a:cxn>
                <a:cxn ang="0">
                  <a:pos x="96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7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8" y="111"/>
                </a:cxn>
                <a:cxn ang="0">
                  <a:pos x="99" y="111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99" y="110"/>
                </a:cxn>
                <a:cxn ang="0">
                  <a:pos x="100" y="110"/>
                </a:cxn>
                <a:cxn ang="0">
                  <a:pos x="100" y="110"/>
                </a:cxn>
                <a:cxn ang="0">
                  <a:pos x="100" y="110"/>
                </a:cxn>
                <a:cxn ang="0">
                  <a:pos x="100" y="110"/>
                </a:cxn>
                <a:cxn ang="0">
                  <a:pos x="184" y="61"/>
                </a:cxn>
                <a:cxn ang="0">
                  <a:pos x="184" y="61"/>
                </a:cxn>
                <a:cxn ang="0">
                  <a:pos x="190" y="56"/>
                </a:cxn>
                <a:cxn ang="0">
                  <a:pos x="190" y="56"/>
                </a:cxn>
                <a:cxn ang="0">
                  <a:pos x="190" y="56"/>
                </a:cxn>
                <a:cxn ang="0">
                  <a:pos x="250" y="0"/>
                </a:cxn>
              </a:cxnLst>
              <a:rect l="0" t="0" r="r" b="b"/>
              <a:pathLst>
                <a:path w="250" h="111">
                  <a:moveTo>
                    <a:pt x="250" y="0"/>
                  </a:moveTo>
                  <a:cubicBezTo>
                    <a:pt x="14" y="50"/>
                    <a:pt x="14" y="50"/>
                    <a:pt x="14" y="50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1"/>
                    <a:pt x="96" y="111"/>
                    <a:pt x="96" y="111"/>
                  </a:cubicBezTo>
                  <a:cubicBezTo>
                    <a:pt x="96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7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111"/>
                    <a:pt x="99" y="111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99" y="110"/>
                  </a:cubicBezTo>
                  <a:cubicBezTo>
                    <a:pt x="99" y="110"/>
                    <a:pt x="99" y="110"/>
                    <a:pt x="100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29" y="100"/>
                    <a:pt x="158" y="81"/>
                    <a:pt x="184" y="61"/>
                  </a:cubicBezTo>
                  <a:cubicBezTo>
                    <a:pt x="184" y="61"/>
                    <a:pt x="184" y="61"/>
                    <a:pt x="184" y="61"/>
                  </a:cubicBezTo>
                  <a:cubicBezTo>
                    <a:pt x="186" y="59"/>
                    <a:pt x="188" y="57"/>
                    <a:pt x="190" y="56"/>
                  </a:cubicBezTo>
                  <a:cubicBezTo>
                    <a:pt x="190" y="56"/>
                    <a:pt x="190" y="56"/>
                    <a:pt x="190" y="56"/>
                  </a:cubicBezTo>
                  <a:cubicBezTo>
                    <a:pt x="190" y="56"/>
                    <a:pt x="190" y="56"/>
                    <a:pt x="190" y="56"/>
                  </a:cubicBezTo>
                  <a:cubicBezTo>
                    <a:pt x="215" y="36"/>
                    <a:pt x="236" y="15"/>
                    <a:pt x="250" y="0"/>
                  </a:cubicBezTo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1401843" y="2862649"/>
              <a:ext cx="52263" cy="82804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0"/>
                </a:cxn>
                <a:cxn ang="0">
                  <a:pos x="0" y="531"/>
                </a:cxn>
                <a:cxn ang="0">
                  <a:pos x="33" y="522"/>
                </a:cxn>
                <a:cxn ang="0">
                  <a:pos x="33" y="0"/>
                </a:cxn>
              </a:cxnLst>
              <a:rect l="0" t="0" r="r" b="b"/>
              <a:pathLst>
                <a:path w="33" h="531">
                  <a:moveTo>
                    <a:pt x="33" y="0"/>
                  </a:moveTo>
                  <a:lnTo>
                    <a:pt x="0" y="0"/>
                  </a:lnTo>
                  <a:lnTo>
                    <a:pt x="0" y="531"/>
                  </a:lnTo>
                  <a:lnTo>
                    <a:pt x="33" y="522"/>
                  </a:lnTo>
                  <a:lnTo>
                    <a:pt x="3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1401843" y="3676657"/>
              <a:ext cx="52263" cy="124752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9"/>
                </a:cxn>
                <a:cxn ang="0">
                  <a:pos x="0" y="80"/>
                </a:cxn>
                <a:cxn ang="0">
                  <a:pos x="33" y="73"/>
                </a:cxn>
                <a:cxn ang="0">
                  <a:pos x="33" y="0"/>
                </a:cxn>
              </a:cxnLst>
              <a:rect l="0" t="0" r="r" b="b"/>
              <a:pathLst>
                <a:path w="33" h="80">
                  <a:moveTo>
                    <a:pt x="33" y="0"/>
                  </a:moveTo>
                  <a:lnTo>
                    <a:pt x="0" y="9"/>
                  </a:lnTo>
                  <a:lnTo>
                    <a:pt x="0" y="80"/>
                  </a:lnTo>
                  <a:lnTo>
                    <a:pt x="33" y="73"/>
                  </a:lnTo>
                  <a:lnTo>
                    <a:pt x="3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1401843" y="3790494"/>
              <a:ext cx="52263" cy="22611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0" y="7"/>
                </a:cxn>
                <a:cxn ang="0">
                  <a:pos x="0" y="145"/>
                </a:cxn>
                <a:cxn ang="0">
                  <a:pos x="33" y="145"/>
                </a:cxn>
                <a:cxn ang="0">
                  <a:pos x="33" y="0"/>
                </a:cxn>
              </a:cxnLst>
              <a:rect l="0" t="0" r="r" b="b"/>
              <a:pathLst>
                <a:path w="33" h="145">
                  <a:moveTo>
                    <a:pt x="33" y="0"/>
                  </a:moveTo>
                  <a:lnTo>
                    <a:pt x="0" y="7"/>
                  </a:lnTo>
                  <a:lnTo>
                    <a:pt x="0" y="145"/>
                  </a:lnTo>
                  <a:lnTo>
                    <a:pt x="33" y="145"/>
                  </a:lnTo>
                  <a:lnTo>
                    <a:pt x="3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2719503" y="2279433"/>
              <a:ext cx="791863" cy="539553"/>
            </a:xfrm>
            <a:custGeom>
              <a:avLst/>
              <a:gdLst/>
              <a:ahLst/>
              <a:cxnLst>
                <a:cxn ang="0">
                  <a:pos x="199" y="35"/>
                </a:cxn>
                <a:cxn ang="0">
                  <a:pos x="161" y="9"/>
                </a:cxn>
                <a:cxn ang="0">
                  <a:pos x="130" y="0"/>
                </a:cxn>
                <a:cxn ang="0">
                  <a:pos x="5" y="1"/>
                </a:cxn>
                <a:cxn ang="0">
                  <a:pos x="6" y="59"/>
                </a:cxn>
                <a:cxn ang="0">
                  <a:pos x="1" y="134"/>
                </a:cxn>
                <a:cxn ang="0">
                  <a:pos x="14" y="146"/>
                </a:cxn>
                <a:cxn ang="0">
                  <a:pos x="100" y="137"/>
                </a:cxn>
                <a:cxn ang="0">
                  <a:pos x="99" y="134"/>
                </a:cxn>
                <a:cxn ang="0">
                  <a:pos x="96" y="130"/>
                </a:cxn>
                <a:cxn ang="0">
                  <a:pos x="95" y="130"/>
                </a:cxn>
                <a:cxn ang="0">
                  <a:pos x="87" y="116"/>
                </a:cxn>
                <a:cxn ang="0">
                  <a:pos x="90" y="104"/>
                </a:cxn>
                <a:cxn ang="0">
                  <a:pos x="102" y="98"/>
                </a:cxn>
                <a:cxn ang="0">
                  <a:pos x="110" y="97"/>
                </a:cxn>
                <a:cxn ang="0">
                  <a:pos x="122" y="101"/>
                </a:cxn>
                <a:cxn ang="0">
                  <a:pos x="128" y="112"/>
                </a:cxn>
                <a:cxn ang="0">
                  <a:pos x="122" y="127"/>
                </a:cxn>
                <a:cxn ang="0">
                  <a:pos x="119" y="131"/>
                </a:cxn>
                <a:cxn ang="0">
                  <a:pos x="119" y="134"/>
                </a:cxn>
                <a:cxn ang="0">
                  <a:pos x="193" y="122"/>
                </a:cxn>
                <a:cxn ang="0">
                  <a:pos x="209" y="96"/>
                </a:cxn>
                <a:cxn ang="0">
                  <a:pos x="199" y="35"/>
                </a:cxn>
              </a:cxnLst>
              <a:rect l="0" t="0" r="r" b="b"/>
              <a:pathLst>
                <a:path w="211" h="146">
                  <a:moveTo>
                    <a:pt x="199" y="35"/>
                  </a:moveTo>
                  <a:cubicBezTo>
                    <a:pt x="161" y="9"/>
                    <a:pt x="161" y="9"/>
                    <a:pt x="161" y="9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2" y="37"/>
                    <a:pt x="6" y="59"/>
                  </a:cubicBezTo>
                  <a:cubicBezTo>
                    <a:pt x="7" y="66"/>
                    <a:pt x="6" y="96"/>
                    <a:pt x="1" y="134"/>
                  </a:cubicBezTo>
                  <a:cubicBezTo>
                    <a:pt x="1" y="134"/>
                    <a:pt x="0" y="146"/>
                    <a:pt x="14" y="146"/>
                  </a:cubicBezTo>
                  <a:cubicBezTo>
                    <a:pt x="38" y="145"/>
                    <a:pt x="69" y="141"/>
                    <a:pt x="100" y="137"/>
                  </a:cubicBezTo>
                  <a:cubicBezTo>
                    <a:pt x="99" y="134"/>
                    <a:pt x="99" y="134"/>
                    <a:pt x="99" y="134"/>
                  </a:cubicBezTo>
                  <a:cubicBezTo>
                    <a:pt x="99" y="133"/>
                    <a:pt x="99" y="131"/>
                    <a:pt x="96" y="130"/>
                  </a:cubicBezTo>
                  <a:cubicBezTo>
                    <a:pt x="95" y="130"/>
                    <a:pt x="95" y="130"/>
                    <a:pt x="95" y="130"/>
                  </a:cubicBezTo>
                  <a:cubicBezTo>
                    <a:pt x="90" y="127"/>
                    <a:pt x="87" y="122"/>
                    <a:pt x="87" y="116"/>
                  </a:cubicBezTo>
                  <a:cubicBezTo>
                    <a:pt x="86" y="112"/>
                    <a:pt x="87" y="108"/>
                    <a:pt x="90" y="104"/>
                  </a:cubicBezTo>
                  <a:cubicBezTo>
                    <a:pt x="93" y="101"/>
                    <a:pt x="97" y="99"/>
                    <a:pt x="102" y="98"/>
                  </a:cubicBezTo>
                  <a:cubicBezTo>
                    <a:pt x="110" y="97"/>
                    <a:pt x="110" y="97"/>
                    <a:pt x="110" y="97"/>
                  </a:cubicBezTo>
                  <a:cubicBezTo>
                    <a:pt x="114" y="97"/>
                    <a:pt x="119" y="98"/>
                    <a:pt x="122" y="101"/>
                  </a:cubicBezTo>
                  <a:cubicBezTo>
                    <a:pt x="126" y="104"/>
                    <a:pt x="128" y="108"/>
                    <a:pt x="128" y="112"/>
                  </a:cubicBezTo>
                  <a:cubicBezTo>
                    <a:pt x="129" y="118"/>
                    <a:pt x="127" y="124"/>
                    <a:pt x="122" y="127"/>
                  </a:cubicBezTo>
                  <a:cubicBezTo>
                    <a:pt x="120" y="129"/>
                    <a:pt x="119" y="131"/>
                    <a:pt x="119" y="131"/>
                  </a:cubicBezTo>
                  <a:cubicBezTo>
                    <a:pt x="119" y="134"/>
                    <a:pt x="119" y="134"/>
                    <a:pt x="119" y="134"/>
                  </a:cubicBezTo>
                  <a:cubicBezTo>
                    <a:pt x="149" y="130"/>
                    <a:pt x="176" y="125"/>
                    <a:pt x="193" y="122"/>
                  </a:cubicBezTo>
                  <a:cubicBezTo>
                    <a:pt x="209" y="96"/>
                    <a:pt x="209" y="96"/>
                    <a:pt x="209" y="96"/>
                  </a:cubicBezTo>
                  <a:cubicBezTo>
                    <a:pt x="209" y="96"/>
                    <a:pt x="211" y="49"/>
                    <a:pt x="199" y="35"/>
                  </a:cubicBezTo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2622895" y="2659927"/>
              <a:ext cx="983494" cy="576979"/>
            </a:xfrm>
            <a:custGeom>
              <a:avLst/>
              <a:gdLst/>
              <a:ahLst/>
              <a:cxnLst>
                <a:cxn ang="0">
                  <a:pos x="258" y="54"/>
                </a:cxn>
                <a:cxn ang="0">
                  <a:pos x="222" y="27"/>
                </a:cxn>
                <a:cxn ang="0">
                  <a:pos x="140" y="40"/>
                </a:cxn>
                <a:cxn ang="0">
                  <a:pos x="139" y="29"/>
                </a:cxn>
                <a:cxn ang="0">
                  <a:pos x="144" y="20"/>
                </a:cxn>
                <a:cxn ang="0">
                  <a:pos x="148" y="10"/>
                </a:cxn>
                <a:cxn ang="0">
                  <a:pos x="137" y="0"/>
                </a:cxn>
                <a:cxn ang="0">
                  <a:pos x="128" y="1"/>
                </a:cxn>
                <a:cxn ang="0">
                  <a:pos x="118" y="13"/>
                </a:cxn>
                <a:cxn ang="0">
                  <a:pos x="124" y="21"/>
                </a:cxn>
                <a:cxn ang="0">
                  <a:pos x="125" y="22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32" y="41"/>
                </a:cxn>
                <a:cxn ang="0">
                  <a:pos x="34" y="51"/>
                </a:cxn>
                <a:cxn ang="0">
                  <a:pos x="22" y="61"/>
                </a:cxn>
                <a:cxn ang="0">
                  <a:pos x="5" y="134"/>
                </a:cxn>
                <a:cxn ang="0">
                  <a:pos x="18" y="150"/>
                </a:cxn>
                <a:cxn ang="0">
                  <a:pos x="125" y="154"/>
                </a:cxn>
                <a:cxn ang="0">
                  <a:pos x="125" y="151"/>
                </a:cxn>
                <a:cxn ang="0">
                  <a:pos x="121" y="147"/>
                </a:cxn>
                <a:cxn ang="0">
                  <a:pos x="121" y="147"/>
                </a:cxn>
                <a:cxn ang="0">
                  <a:pos x="113" y="133"/>
                </a:cxn>
                <a:cxn ang="0">
                  <a:pos x="117" y="121"/>
                </a:cxn>
                <a:cxn ang="0">
                  <a:pos x="129" y="116"/>
                </a:cxn>
                <a:cxn ang="0">
                  <a:pos x="137" y="115"/>
                </a:cxn>
                <a:cxn ang="0">
                  <a:pos x="149" y="120"/>
                </a:cxn>
                <a:cxn ang="0">
                  <a:pos x="155" y="131"/>
                </a:cxn>
                <a:cxn ang="0">
                  <a:pos x="148" y="146"/>
                </a:cxn>
                <a:cxn ang="0">
                  <a:pos x="145" y="150"/>
                </a:cxn>
                <a:cxn ang="0">
                  <a:pos x="145" y="153"/>
                </a:cxn>
                <a:cxn ang="0">
                  <a:pos x="227" y="143"/>
                </a:cxn>
                <a:cxn ang="0">
                  <a:pos x="228" y="143"/>
                </a:cxn>
                <a:cxn ang="0">
                  <a:pos x="228" y="142"/>
                </a:cxn>
                <a:cxn ang="0">
                  <a:pos x="261" y="110"/>
                </a:cxn>
                <a:cxn ang="0">
                  <a:pos x="258" y="54"/>
                </a:cxn>
              </a:cxnLst>
              <a:rect l="0" t="0" r="r" b="b"/>
              <a:pathLst>
                <a:path w="262" h="156">
                  <a:moveTo>
                    <a:pt x="258" y="54"/>
                  </a:moveTo>
                  <a:cubicBezTo>
                    <a:pt x="255" y="48"/>
                    <a:pt x="233" y="33"/>
                    <a:pt x="222" y="27"/>
                  </a:cubicBezTo>
                  <a:cubicBezTo>
                    <a:pt x="204" y="30"/>
                    <a:pt x="173" y="35"/>
                    <a:pt x="140" y="40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6"/>
                    <a:pt x="140" y="23"/>
                    <a:pt x="144" y="20"/>
                  </a:cubicBezTo>
                  <a:cubicBezTo>
                    <a:pt x="147" y="17"/>
                    <a:pt x="149" y="14"/>
                    <a:pt x="148" y="10"/>
                  </a:cubicBezTo>
                  <a:cubicBezTo>
                    <a:pt x="148" y="4"/>
                    <a:pt x="143" y="0"/>
                    <a:pt x="137" y="0"/>
                  </a:cubicBezTo>
                  <a:cubicBezTo>
                    <a:pt x="128" y="1"/>
                    <a:pt x="128" y="1"/>
                    <a:pt x="128" y="1"/>
                  </a:cubicBezTo>
                  <a:cubicBezTo>
                    <a:pt x="122" y="2"/>
                    <a:pt x="118" y="7"/>
                    <a:pt x="118" y="13"/>
                  </a:cubicBezTo>
                  <a:cubicBezTo>
                    <a:pt x="119" y="16"/>
                    <a:pt x="121" y="20"/>
                    <a:pt x="124" y="21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30" y="24"/>
                    <a:pt x="131" y="28"/>
                    <a:pt x="131" y="30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97" y="46"/>
                    <a:pt x="61" y="50"/>
                    <a:pt x="34" y="51"/>
                  </a:cubicBezTo>
                  <a:cubicBezTo>
                    <a:pt x="34" y="51"/>
                    <a:pt x="24" y="51"/>
                    <a:pt x="22" y="61"/>
                  </a:cubicBezTo>
                  <a:cubicBezTo>
                    <a:pt x="18" y="85"/>
                    <a:pt x="12" y="110"/>
                    <a:pt x="5" y="134"/>
                  </a:cubicBezTo>
                  <a:cubicBezTo>
                    <a:pt x="5" y="134"/>
                    <a:pt x="0" y="148"/>
                    <a:pt x="18" y="150"/>
                  </a:cubicBezTo>
                  <a:cubicBezTo>
                    <a:pt x="55" y="155"/>
                    <a:pt x="92" y="156"/>
                    <a:pt x="125" y="154"/>
                  </a:cubicBezTo>
                  <a:cubicBezTo>
                    <a:pt x="125" y="151"/>
                    <a:pt x="125" y="151"/>
                    <a:pt x="125" y="151"/>
                  </a:cubicBezTo>
                  <a:cubicBezTo>
                    <a:pt x="125" y="151"/>
                    <a:pt x="124" y="149"/>
                    <a:pt x="121" y="147"/>
                  </a:cubicBezTo>
                  <a:cubicBezTo>
                    <a:pt x="121" y="147"/>
                    <a:pt x="121" y="147"/>
                    <a:pt x="121" y="147"/>
                  </a:cubicBezTo>
                  <a:cubicBezTo>
                    <a:pt x="116" y="144"/>
                    <a:pt x="113" y="139"/>
                    <a:pt x="113" y="133"/>
                  </a:cubicBezTo>
                  <a:cubicBezTo>
                    <a:pt x="113" y="129"/>
                    <a:pt x="114" y="125"/>
                    <a:pt x="117" y="121"/>
                  </a:cubicBezTo>
                  <a:cubicBezTo>
                    <a:pt x="120" y="118"/>
                    <a:pt x="124" y="116"/>
                    <a:pt x="129" y="116"/>
                  </a:cubicBezTo>
                  <a:cubicBezTo>
                    <a:pt x="137" y="115"/>
                    <a:pt x="137" y="115"/>
                    <a:pt x="137" y="115"/>
                  </a:cubicBezTo>
                  <a:cubicBezTo>
                    <a:pt x="142" y="115"/>
                    <a:pt x="146" y="117"/>
                    <a:pt x="149" y="120"/>
                  </a:cubicBezTo>
                  <a:cubicBezTo>
                    <a:pt x="153" y="123"/>
                    <a:pt x="155" y="127"/>
                    <a:pt x="155" y="131"/>
                  </a:cubicBezTo>
                  <a:cubicBezTo>
                    <a:pt x="155" y="137"/>
                    <a:pt x="152" y="143"/>
                    <a:pt x="148" y="146"/>
                  </a:cubicBezTo>
                  <a:cubicBezTo>
                    <a:pt x="145" y="148"/>
                    <a:pt x="145" y="149"/>
                    <a:pt x="145" y="150"/>
                  </a:cubicBezTo>
                  <a:cubicBezTo>
                    <a:pt x="145" y="153"/>
                    <a:pt x="145" y="153"/>
                    <a:pt x="145" y="153"/>
                  </a:cubicBezTo>
                  <a:cubicBezTo>
                    <a:pt x="193" y="150"/>
                    <a:pt x="227" y="143"/>
                    <a:pt x="227" y="143"/>
                  </a:cubicBezTo>
                  <a:cubicBezTo>
                    <a:pt x="228" y="143"/>
                    <a:pt x="228" y="143"/>
                    <a:pt x="228" y="143"/>
                  </a:cubicBezTo>
                  <a:cubicBezTo>
                    <a:pt x="228" y="142"/>
                    <a:pt x="228" y="142"/>
                    <a:pt x="228" y="142"/>
                  </a:cubicBezTo>
                  <a:cubicBezTo>
                    <a:pt x="235" y="136"/>
                    <a:pt x="261" y="120"/>
                    <a:pt x="261" y="110"/>
                  </a:cubicBezTo>
                  <a:cubicBezTo>
                    <a:pt x="261" y="99"/>
                    <a:pt x="262" y="63"/>
                    <a:pt x="258" y="5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2483528" y="3107475"/>
              <a:ext cx="1070599" cy="523959"/>
            </a:xfrm>
            <a:custGeom>
              <a:avLst/>
              <a:gdLst/>
              <a:ahLst/>
              <a:cxnLst>
                <a:cxn ang="0">
                  <a:pos x="285" y="76"/>
                </a:cxn>
                <a:cxn ang="0">
                  <a:pos x="266" y="39"/>
                </a:cxn>
                <a:cxn ang="0">
                  <a:pos x="260" y="31"/>
                </a:cxn>
                <a:cxn ang="0">
                  <a:pos x="176" y="41"/>
                </a:cxn>
                <a:cxn ang="0">
                  <a:pos x="176" y="29"/>
                </a:cxn>
                <a:cxn ang="0">
                  <a:pos x="181" y="20"/>
                </a:cxn>
                <a:cxn ang="0">
                  <a:pos x="186" y="11"/>
                </a:cxn>
                <a:cxn ang="0">
                  <a:pos x="175" y="0"/>
                </a:cxn>
                <a:cxn ang="0">
                  <a:pos x="166" y="1"/>
                </a:cxn>
                <a:cxn ang="0">
                  <a:pos x="156" y="12"/>
                </a:cxn>
                <a:cxn ang="0">
                  <a:pos x="161" y="21"/>
                </a:cxn>
                <a:cxn ang="0">
                  <a:pos x="162" y="21"/>
                </a:cxn>
                <a:cxn ang="0">
                  <a:pos x="168" y="30"/>
                </a:cxn>
                <a:cxn ang="0">
                  <a:pos x="168" y="30"/>
                </a:cxn>
                <a:cxn ang="0">
                  <a:pos x="168" y="41"/>
                </a:cxn>
                <a:cxn ang="0">
                  <a:pos x="134" y="42"/>
                </a:cxn>
                <a:cxn ang="0">
                  <a:pos x="43" y="35"/>
                </a:cxn>
                <a:cxn ang="0">
                  <a:pos x="33" y="41"/>
                </a:cxn>
                <a:cxn ang="0">
                  <a:pos x="4" y="95"/>
                </a:cxn>
                <a:cxn ang="0">
                  <a:pos x="6" y="103"/>
                </a:cxn>
                <a:cxn ang="0">
                  <a:pos x="127" y="132"/>
                </a:cxn>
                <a:cxn ang="0">
                  <a:pos x="128" y="129"/>
                </a:cxn>
                <a:cxn ang="0">
                  <a:pos x="125" y="124"/>
                </a:cxn>
                <a:cxn ang="0">
                  <a:pos x="125" y="123"/>
                </a:cxn>
                <a:cxn ang="0">
                  <a:pos x="119" y="109"/>
                </a:cxn>
                <a:cxn ang="0">
                  <a:pos x="126" y="98"/>
                </a:cxn>
                <a:cxn ang="0">
                  <a:pos x="138" y="94"/>
                </a:cxn>
                <a:cxn ang="0">
                  <a:pos x="146" y="95"/>
                </a:cxn>
                <a:cxn ang="0">
                  <a:pos x="157" y="102"/>
                </a:cxn>
                <a:cxn ang="0">
                  <a:pos x="161" y="114"/>
                </a:cxn>
                <a:cxn ang="0">
                  <a:pos x="151" y="127"/>
                </a:cxn>
                <a:cxn ang="0">
                  <a:pos x="148" y="131"/>
                </a:cxn>
                <a:cxn ang="0">
                  <a:pos x="147" y="135"/>
                </a:cxn>
                <a:cxn ang="0">
                  <a:pos x="234" y="142"/>
                </a:cxn>
                <a:cxn ang="0">
                  <a:pos x="272" y="121"/>
                </a:cxn>
                <a:cxn ang="0">
                  <a:pos x="285" y="76"/>
                </a:cxn>
              </a:cxnLst>
              <a:rect l="0" t="0" r="r" b="b"/>
              <a:pathLst>
                <a:path w="285" h="142">
                  <a:moveTo>
                    <a:pt x="285" y="76"/>
                  </a:moveTo>
                  <a:cubicBezTo>
                    <a:pt x="285" y="65"/>
                    <a:pt x="280" y="57"/>
                    <a:pt x="266" y="39"/>
                  </a:cubicBezTo>
                  <a:cubicBezTo>
                    <a:pt x="263" y="35"/>
                    <a:pt x="261" y="33"/>
                    <a:pt x="260" y="31"/>
                  </a:cubicBezTo>
                  <a:cubicBezTo>
                    <a:pt x="248" y="33"/>
                    <a:pt x="216" y="38"/>
                    <a:pt x="176" y="41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76" y="27"/>
                    <a:pt x="177" y="23"/>
                    <a:pt x="181" y="20"/>
                  </a:cubicBezTo>
                  <a:cubicBezTo>
                    <a:pt x="184" y="18"/>
                    <a:pt x="186" y="14"/>
                    <a:pt x="186" y="11"/>
                  </a:cubicBezTo>
                  <a:cubicBezTo>
                    <a:pt x="186" y="5"/>
                    <a:pt x="181" y="0"/>
                    <a:pt x="175" y="0"/>
                  </a:cubicBezTo>
                  <a:cubicBezTo>
                    <a:pt x="166" y="1"/>
                    <a:pt x="166" y="1"/>
                    <a:pt x="166" y="1"/>
                  </a:cubicBezTo>
                  <a:cubicBezTo>
                    <a:pt x="160" y="1"/>
                    <a:pt x="156" y="6"/>
                    <a:pt x="156" y="12"/>
                  </a:cubicBezTo>
                  <a:cubicBezTo>
                    <a:pt x="156" y="16"/>
                    <a:pt x="158" y="19"/>
                    <a:pt x="161" y="21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66" y="24"/>
                    <a:pt x="167" y="28"/>
                    <a:pt x="168" y="30"/>
                  </a:cubicBezTo>
                  <a:cubicBezTo>
                    <a:pt x="168" y="30"/>
                    <a:pt x="168" y="30"/>
                    <a:pt x="168" y="30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57" y="42"/>
                    <a:pt x="146" y="42"/>
                    <a:pt x="134" y="42"/>
                  </a:cubicBezTo>
                  <a:cubicBezTo>
                    <a:pt x="105" y="42"/>
                    <a:pt x="74" y="40"/>
                    <a:pt x="43" y="35"/>
                  </a:cubicBezTo>
                  <a:cubicBezTo>
                    <a:pt x="35" y="34"/>
                    <a:pt x="33" y="41"/>
                    <a:pt x="33" y="41"/>
                  </a:cubicBezTo>
                  <a:cubicBezTo>
                    <a:pt x="25" y="61"/>
                    <a:pt x="15" y="80"/>
                    <a:pt x="4" y="95"/>
                  </a:cubicBezTo>
                  <a:cubicBezTo>
                    <a:pt x="4" y="95"/>
                    <a:pt x="0" y="101"/>
                    <a:pt x="6" y="103"/>
                  </a:cubicBezTo>
                  <a:cubicBezTo>
                    <a:pt x="46" y="117"/>
                    <a:pt x="89" y="126"/>
                    <a:pt x="127" y="132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6"/>
                    <a:pt x="125" y="124"/>
                  </a:cubicBezTo>
                  <a:cubicBezTo>
                    <a:pt x="125" y="123"/>
                    <a:pt x="125" y="123"/>
                    <a:pt x="125" y="123"/>
                  </a:cubicBezTo>
                  <a:cubicBezTo>
                    <a:pt x="121" y="120"/>
                    <a:pt x="118" y="114"/>
                    <a:pt x="119" y="109"/>
                  </a:cubicBezTo>
                  <a:cubicBezTo>
                    <a:pt x="120" y="104"/>
                    <a:pt x="122" y="100"/>
                    <a:pt x="126" y="98"/>
                  </a:cubicBezTo>
                  <a:cubicBezTo>
                    <a:pt x="129" y="95"/>
                    <a:pt x="134" y="94"/>
                    <a:pt x="138" y="94"/>
                  </a:cubicBezTo>
                  <a:cubicBezTo>
                    <a:pt x="146" y="95"/>
                    <a:pt x="146" y="95"/>
                    <a:pt x="146" y="95"/>
                  </a:cubicBezTo>
                  <a:cubicBezTo>
                    <a:pt x="151" y="96"/>
                    <a:pt x="155" y="98"/>
                    <a:pt x="157" y="102"/>
                  </a:cubicBezTo>
                  <a:cubicBezTo>
                    <a:pt x="160" y="105"/>
                    <a:pt x="161" y="110"/>
                    <a:pt x="161" y="114"/>
                  </a:cubicBezTo>
                  <a:cubicBezTo>
                    <a:pt x="160" y="120"/>
                    <a:pt x="157" y="125"/>
                    <a:pt x="151" y="127"/>
                  </a:cubicBezTo>
                  <a:cubicBezTo>
                    <a:pt x="149" y="129"/>
                    <a:pt x="148" y="130"/>
                    <a:pt x="148" y="131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90" y="140"/>
                    <a:pt x="223" y="142"/>
                    <a:pt x="234" y="142"/>
                  </a:cubicBezTo>
                  <a:cubicBezTo>
                    <a:pt x="241" y="139"/>
                    <a:pt x="266" y="129"/>
                    <a:pt x="272" y="121"/>
                  </a:cubicBezTo>
                  <a:cubicBezTo>
                    <a:pt x="285" y="106"/>
                    <a:pt x="285" y="86"/>
                    <a:pt x="285" y="76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2340992" y="3472376"/>
              <a:ext cx="1005666" cy="455346"/>
            </a:xfrm>
            <a:custGeom>
              <a:avLst/>
              <a:gdLst/>
              <a:ahLst/>
              <a:cxnLst>
                <a:cxn ang="0">
                  <a:pos x="267" y="51"/>
                </a:cxn>
                <a:cxn ang="0">
                  <a:pos x="178" y="43"/>
                </a:cxn>
                <a:cxn ang="0">
                  <a:pos x="180" y="30"/>
                </a:cxn>
                <a:cxn ang="0">
                  <a:pos x="187" y="23"/>
                </a:cxn>
                <a:cxn ang="0">
                  <a:pos x="193" y="14"/>
                </a:cxn>
                <a:cxn ang="0">
                  <a:pos x="184" y="2"/>
                </a:cxn>
                <a:cxn ang="0">
                  <a:pos x="175" y="1"/>
                </a:cxn>
                <a:cxn ang="0">
                  <a:pos x="163" y="10"/>
                </a:cxn>
                <a:cxn ang="0">
                  <a:pos x="167" y="20"/>
                </a:cxn>
                <a:cxn ang="0">
                  <a:pos x="167" y="20"/>
                </a:cxn>
                <a:cxn ang="0">
                  <a:pos x="172" y="30"/>
                </a:cxn>
                <a:cxn ang="0">
                  <a:pos x="172" y="30"/>
                </a:cxn>
                <a:cxn ang="0">
                  <a:pos x="170" y="42"/>
                </a:cxn>
                <a:cxn ang="0">
                  <a:pos x="38" y="11"/>
                </a:cxn>
                <a:cxn ang="0">
                  <a:pos x="29" y="13"/>
                </a:cxn>
                <a:cxn ang="0">
                  <a:pos x="44" y="84"/>
                </a:cxn>
                <a:cxn ang="0">
                  <a:pos x="85" y="96"/>
                </a:cxn>
                <a:cxn ang="0">
                  <a:pos x="86" y="94"/>
                </a:cxn>
                <a:cxn ang="0">
                  <a:pos x="84" y="89"/>
                </a:cxn>
                <a:cxn ang="0">
                  <a:pos x="84" y="88"/>
                </a:cxn>
                <a:cxn ang="0">
                  <a:pos x="80" y="73"/>
                </a:cxn>
                <a:cxn ang="0">
                  <a:pos x="88" y="63"/>
                </a:cxn>
                <a:cxn ang="0">
                  <a:pos x="101" y="61"/>
                </a:cxn>
                <a:cxn ang="0">
                  <a:pos x="109" y="64"/>
                </a:cxn>
                <a:cxn ang="0">
                  <a:pos x="119" y="71"/>
                </a:cxn>
                <a:cxn ang="0">
                  <a:pos x="121" y="84"/>
                </a:cxn>
                <a:cxn ang="0">
                  <a:pos x="109" y="96"/>
                </a:cxn>
                <a:cxn ang="0">
                  <a:pos x="105" y="99"/>
                </a:cxn>
                <a:cxn ang="0">
                  <a:pos x="105" y="101"/>
                </a:cxn>
                <a:cxn ang="0">
                  <a:pos x="108" y="102"/>
                </a:cxn>
                <a:cxn ang="0">
                  <a:pos x="181" y="118"/>
                </a:cxn>
                <a:cxn ang="0">
                  <a:pos x="250" y="113"/>
                </a:cxn>
                <a:cxn ang="0">
                  <a:pos x="265" y="67"/>
                </a:cxn>
                <a:cxn ang="0">
                  <a:pos x="267" y="51"/>
                </a:cxn>
              </a:cxnLst>
              <a:rect l="0" t="0" r="r" b="b"/>
              <a:pathLst>
                <a:path w="268" h="123">
                  <a:moveTo>
                    <a:pt x="267" y="51"/>
                  </a:moveTo>
                  <a:cubicBezTo>
                    <a:pt x="252" y="50"/>
                    <a:pt x="219" y="48"/>
                    <a:pt x="178" y="43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80" y="28"/>
                    <a:pt x="182" y="25"/>
                    <a:pt x="187" y="23"/>
                  </a:cubicBezTo>
                  <a:cubicBezTo>
                    <a:pt x="190" y="21"/>
                    <a:pt x="192" y="18"/>
                    <a:pt x="193" y="14"/>
                  </a:cubicBezTo>
                  <a:cubicBezTo>
                    <a:pt x="194" y="8"/>
                    <a:pt x="189" y="3"/>
                    <a:pt x="184" y="2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69" y="0"/>
                    <a:pt x="164" y="5"/>
                    <a:pt x="163" y="10"/>
                  </a:cubicBezTo>
                  <a:cubicBezTo>
                    <a:pt x="163" y="14"/>
                    <a:pt x="164" y="18"/>
                    <a:pt x="167" y="20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4"/>
                    <a:pt x="172" y="28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0" y="42"/>
                    <a:pt x="170" y="42"/>
                    <a:pt x="170" y="42"/>
                  </a:cubicBezTo>
                  <a:cubicBezTo>
                    <a:pt x="129" y="35"/>
                    <a:pt x="82" y="26"/>
                    <a:pt x="38" y="11"/>
                  </a:cubicBezTo>
                  <a:cubicBezTo>
                    <a:pt x="32" y="9"/>
                    <a:pt x="29" y="13"/>
                    <a:pt x="29" y="13"/>
                  </a:cubicBezTo>
                  <a:cubicBezTo>
                    <a:pt x="21" y="25"/>
                    <a:pt x="0" y="63"/>
                    <a:pt x="44" y="84"/>
                  </a:cubicBezTo>
                  <a:cubicBezTo>
                    <a:pt x="44" y="84"/>
                    <a:pt x="53" y="88"/>
                    <a:pt x="85" y="96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6" y="93"/>
                    <a:pt x="86" y="91"/>
                    <a:pt x="84" y="89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0" y="84"/>
                    <a:pt x="79" y="79"/>
                    <a:pt x="80" y="73"/>
                  </a:cubicBezTo>
                  <a:cubicBezTo>
                    <a:pt x="81" y="69"/>
                    <a:pt x="84" y="65"/>
                    <a:pt x="88" y="63"/>
                  </a:cubicBezTo>
                  <a:cubicBezTo>
                    <a:pt x="92" y="61"/>
                    <a:pt x="97" y="60"/>
                    <a:pt x="101" y="61"/>
                  </a:cubicBezTo>
                  <a:cubicBezTo>
                    <a:pt x="109" y="64"/>
                    <a:pt x="109" y="64"/>
                    <a:pt x="109" y="64"/>
                  </a:cubicBezTo>
                  <a:cubicBezTo>
                    <a:pt x="113" y="65"/>
                    <a:pt x="117" y="68"/>
                    <a:pt x="119" y="71"/>
                  </a:cubicBezTo>
                  <a:cubicBezTo>
                    <a:pt x="121" y="75"/>
                    <a:pt x="122" y="80"/>
                    <a:pt x="121" y="84"/>
                  </a:cubicBezTo>
                  <a:cubicBezTo>
                    <a:pt x="119" y="90"/>
                    <a:pt x="115" y="94"/>
                    <a:pt x="109" y="96"/>
                  </a:cubicBezTo>
                  <a:cubicBezTo>
                    <a:pt x="107" y="97"/>
                    <a:pt x="106" y="98"/>
                    <a:pt x="105" y="99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6" y="102"/>
                    <a:pt x="107" y="102"/>
                    <a:pt x="108" y="102"/>
                  </a:cubicBezTo>
                  <a:cubicBezTo>
                    <a:pt x="162" y="115"/>
                    <a:pt x="181" y="118"/>
                    <a:pt x="181" y="118"/>
                  </a:cubicBezTo>
                  <a:cubicBezTo>
                    <a:pt x="192" y="118"/>
                    <a:pt x="233" y="123"/>
                    <a:pt x="250" y="113"/>
                  </a:cubicBezTo>
                  <a:cubicBezTo>
                    <a:pt x="267" y="102"/>
                    <a:pt x="268" y="78"/>
                    <a:pt x="265" y="67"/>
                  </a:cubicBezTo>
                  <a:cubicBezTo>
                    <a:pt x="264" y="62"/>
                    <a:pt x="266" y="56"/>
                    <a:pt x="267" y="51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22"/>
            <p:cNvSpPr>
              <a:spLocks/>
            </p:cNvSpPr>
            <p:nvPr/>
          </p:nvSpPr>
          <p:spPr bwMode="auto">
            <a:xfrm>
              <a:off x="1837367" y="3620519"/>
              <a:ext cx="1145034" cy="450667"/>
            </a:xfrm>
            <a:custGeom>
              <a:avLst/>
              <a:gdLst/>
              <a:ahLst/>
              <a:cxnLst>
                <a:cxn ang="0">
                  <a:pos x="230" y="68"/>
                </a:cxn>
                <a:cxn ang="0">
                  <a:pos x="234" y="57"/>
                </a:cxn>
                <a:cxn ang="0">
                  <a:pos x="242" y="50"/>
                </a:cxn>
                <a:cxn ang="0">
                  <a:pos x="249" y="43"/>
                </a:cxn>
                <a:cxn ang="0">
                  <a:pos x="241" y="29"/>
                </a:cxn>
                <a:cxn ang="0">
                  <a:pos x="233" y="27"/>
                </a:cxn>
                <a:cxn ang="0">
                  <a:pos x="220" y="35"/>
                </a:cxn>
                <a:cxn ang="0">
                  <a:pos x="222" y="45"/>
                </a:cxn>
                <a:cxn ang="0">
                  <a:pos x="223" y="45"/>
                </a:cxn>
                <a:cxn ang="0">
                  <a:pos x="226" y="55"/>
                </a:cxn>
                <a:cxn ang="0">
                  <a:pos x="226" y="55"/>
                </a:cxn>
                <a:cxn ang="0">
                  <a:pos x="223" y="66"/>
                </a:cxn>
                <a:cxn ang="0">
                  <a:pos x="164" y="46"/>
                </a:cxn>
                <a:cxn ang="0">
                  <a:pos x="141" y="0"/>
                </a:cxn>
                <a:cxn ang="0">
                  <a:pos x="98" y="42"/>
                </a:cxn>
                <a:cxn ang="0">
                  <a:pos x="84" y="54"/>
                </a:cxn>
                <a:cxn ang="0">
                  <a:pos x="85" y="56"/>
                </a:cxn>
                <a:cxn ang="0">
                  <a:pos x="90" y="57"/>
                </a:cxn>
                <a:cxn ang="0">
                  <a:pos x="91" y="57"/>
                </a:cxn>
                <a:cxn ang="0">
                  <a:pos x="105" y="63"/>
                </a:cxn>
                <a:cxn ang="0">
                  <a:pos x="109" y="76"/>
                </a:cxn>
                <a:cxn ang="0">
                  <a:pos x="102" y="87"/>
                </a:cxn>
                <a:cxn ang="0">
                  <a:pos x="96" y="92"/>
                </a:cxn>
                <a:cxn ang="0">
                  <a:pos x="83" y="96"/>
                </a:cxn>
                <a:cxn ang="0">
                  <a:pos x="72" y="90"/>
                </a:cxn>
                <a:cxn ang="0">
                  <a:pos x="69" y="74"/>
                </a:cxn>
                <a:cxn ang="0">
                  <a:pos x="69" y="69"/>
                </a:cxn>
                <a:cxn ang="0">
                  <a:pos x="68" y="67"/>
                </a:cxn>
                <a:cxn ang="0">
                  <a:pos x="0" y="109"/>
                </a:cxn>
                <a:cxn ang="0">
                  <a:pos x="140" y="117"/>
                </a:cxn>
                <a:cxn ang="0">
                  <a:pos x="203" y="122"/>
                </a:cxn>
                <a:cxn ang="0">
                  <a:pos x="255" y="106"/>
                </a:cxn>
                <a:cxn ang="0">
                  <a:pos x="305" y="84"/>
                </a:cxn>
                <a:cxn ang="0">
                  <a:pos x="230" y="68"/>
                </a:cxn>
              </a:cxnLst>
              <a:rect l="0" t="0" r="r" b="b"/>
              <a:pathLst>
                <a:path w="305" h="122">
                  <a:moveTo>
                    <a:pt x="230" y="68"/>
                  </a:moveTo>
                  <a:cubicBezTo>
                    <a:pt x="234" y="57"/>
                    <a:pt x="234" y="57"/>
                    <a:pt x="234" y="57"/>
                  </a:cubicBezTo>
                  <a:cubicBezTo>
                    <a:pt x="235" y="55"/>
                    <a:pt x="237" y="52"/>
                    <a:pt x="242" y="50"/>
                  </a:cubicBezTo>
                  <a:cubicBezTo>
                    <a:pt x="245" y="49"/>
                    <a:pt x="248" y="46"/>
                    <a:pt x="249" y="43"/>
                  </a:cubicBezTo>
                  <a:cubicBezTo>
                    <a:pt x="251" y="37"/>
                    <a:pt x="247" y="31"/>
                    <a:pt x="241" y="29"/>
                  </a:cubicBezTo>
                  <a:cubicBezTo>
                    <a:pt x="233" y="27"/>
                    <a:pt x="233" y="27"/>
                    <a:pt x="233" y="27"/>
                  </a:cubicBezTo>
                  <a:cubicBezTo>
                    <a:pt x="227" y="26"/>
                    <a:pt x="222" y="29"/>
                    <a:pt x="220" y="35"/>
                  </a:cubicBezTo>
                  <a:cubicBezTo>
                    <a:pt x="219" y="38"/>
                    <a:pt x="220" y="42"/>
                    <a:pt x="222" y="45"/>
                  </a:cubicBezTo>
                  <a:cubicBezTo>
                    <a:pt x="223" y="45"/>
                    <a:pt x="223" y="45"/>
                    <a:pt x="223" y="45"/>
                  </a:cubicBezTo>
                  <a:cubicBezTo>
                    <a:pt x="226" y="49"/>
                    <a:pt x="226" y="53"/>
                    <a:pt x="226" y="55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23" y="66"/>
                    <a:pt x="223" y="66"/>
                    <a:pt x="223" y="66"/>
                  </a:cubicBezTo>
                  <a:cubicBezTo>
                    <a:pt x="200" y="60"/>
                    <a:pt x="178" y="53"/>
                    <a:pt x="164" y="46"/>
                  </a:cubicBezTo>
                  <a:cubicBezTo>
                    <a:pt x="141" y="33"/>
                    <a:pt x="138" y="15"/>
                    <a:pt x="141" y="0"/>
                  </a:cubicBezTo>
                  <a:cubicBezTo>
                    <a:pt x="131" y="11"/>
                    <a:pt x="116" y="26"/>
                    <a:pt x="98" y="42"/>
                  </a:cubicBezTo>
                  <a:cubicBezTo>
                    <a:pt x="93" y="46"/>
                    <a:pt x="88" y="50"/>
                    <a:pt x="84" y="54"/>
                  </a:cubicBezTo>
                  <a:cubicBezTo>
                    <a:pt x="85" y="56"/>
                    <a:pt x="85" y="56"/>
                    <a:pt x="85" y="56"/>
                  </a:cubicBezTo>
                  <a:cubicBezTo>
                    <a:pt x="85" y="56"/>
                    <a:pt x="87" y="57"/>
                    <a:pt x="90" y="57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96" y="57"/>
                    <a:pt x="101" y="59"/>
                    <a:pt x="105" y="63"/>
                  </a:cubicBezTo>
                  <a:cubicBezTo>
                    <a:pt x="108" y="67"/>
                    <a:pt x="109" y="71"/>
                    <a:pt x="109" y="76"/>
                  </a:cubicBezTo>
                  <a:cubicBezTo>
                    <a:pt x="108" y="80"/>
                    <a:pt x="106" y="84"/>
                    <a:pt x="102" y="87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2" y="95"/>
                    <a:pt x="88" y="96"/>
                    <a:pt x="83" y="96"/>
                  </a:cubicBezTo>
                  <a:cubicBezTo>
                    <a:pt x="79" y="95"/>
                    <a:pt x="75" y="93"/>
                    <a:pt x="72" y="90"/>
                  </a:cubicBezTo>
                  <a:cubicBezTo>
                    <a:pt x="68" y="85"/>
                    <a:pt x="67" y="79"/>
                    <a:pt x="69" y="74"/>
                  </a:cubicBezTo>
                  <a:cubicBezTo>
                    <a:pt x="70" y="71"/>
                    <a:pt x="70" y="69"/>
                    <a:pt x="69" y="69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44" y="85"/>
                    <a:pt x="21" y="99"/>
                    <a:pt x="0" y="109"/>
                  </a:cubicBezTo>
                  <a:cubicBezTo>
                    <a:pt x="140" y="117"/>
                    <a:pt x="140" y="117"/>
                    <a:pt x="140" y="117"/>
                  </a:cubicBezTo>
                  <a:cubicBezTo>
                    <a:pt x="203" y="122"/>
                    <a:pt x="203" y="122"/>
                    <a:pt x="203" y="122"/>
                  </a:cubicBezTo>
                  <a:cubicBezTo>
                    <a:pt x="255" y="106"/>
                    <a:pt x="255" y="106"/>
                    <a:pt x="255" y="106"/>
                  </a:cubicBezTo>
                  <a:cubicBezTo>
                    <a:pt x="265" y="102"/>
                    <a:pt x="298" y="87"/>
                    <a:pt x="305" y="84"/>
                  </a:cubicBezTo>
                  <a:cubicBezTo>
                    <a:pt x="290" y="81"/>
                    <a:pt x="260" y="76"/>
                    <a:pt x="230" y="68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2724254" y="2309061"/>
              <a:ext cx="452946" cy="5099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3" y="8"/>
                </a:cxn>
                <a:cxn ang="0">
                  <a:pos x="3" y="9"/>
                </a:cxn>
                <a:cxn ang="0">
                  <a:pos x="3" y="11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3" y="16"/>
                </a:cxn>
                <a:cxn ang="0">
                  <a:pos x="3" y="25"/>
                </a:cxn>
                <a:cxn ang="0">
                  <a:pos x="5" y="51"/>
                </a:cxn>
                <a:cxn ang="0">
                  <a:pos x="5" y="61"/>
                </a:cxn>
                <a:cxn ang="0">
                  <a:pos x="0" y="126"/>
                </a:cxn>
                <a:cxn ang="0">
                  <a:pos x="0" y="127"/>
                </a:cxn>
                <a:cxn ang="0">
                  <a:pos x="12" y="138"/>
                </a:cxn>
                <a:cxn ang="0">
                  <a:pos x="13" y="138"/>
                </a:cxn>
                <a:cxn ang="0">
                  <a:pos x="54" y="135"/>
                </a:cxn>
                <a:cxn ang="0">
                  <a:pos x="29" y="117"/>
                </a:cxn>
                <a:cxn ang="0">
                  <a:pos x="33" y="53"/>
                </a:cxn>
                <a:cxn ang="0">
                  <a:pos x="101" y="35"/>
                </a:cxn>
                <a:cxn ang="0">
                  <a:pos x="111" y="17"/>
                </a:cxn>
                <a:cxn ang="0">
                  <a:pos x="4" y="0"/>
                </a:cxn>
              </a:cxnLst>
              <a:rect l="0" t="0" r="r" b="b"/>
              <a:pathLst>
                <a:path w="121" h="138">
                  <a:moveTo>
                    <a:pt x="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3" y="5"/>
                    <a:pt x="3" y="6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3" y="13"/>
                    <a:pt x="3" y="14"/>
                    <a:pt x="3" y="15"/>
                  </a:cubicBezTo>
                  <a:cubicBezTo>
                    <a:pt x="3" y="15"/>
                    <a:pt x="3" y="16"/>
                    <a:pt x="3" y="16"/>
                  </a:cubicBezTo>
                  <a:cubicBezTo>
                    <a:pt x="3" y="19"/>
                    <a:pt x="3" y="22"/>
                    <a:pt x="3" y="25"/>
                  </a:cubicBezTo>
                  <a:cubicBezTo>
                    <a:pt x="3" y="34"/>
                    <a:pt x="3" y="43"/>
                    <a:pt x="5" y="51"/>
                  </a:cubicBezTo>
                  <a:cubicBezTo>
                    <a:pt x="5" y="53"/>
                    <a:pt x="5" y="56"/>
                    <a:pt x="5" y="61"/>
                  </a:cubicBezTo>
                  <a:cubicBezTo>
                    <a:pt x="5" y="74"/>
                    <a:pt x="4" y="98"/>
                    <a:pt x="0" y="126"/>
                  </a:cubicBezTo>
                  <a:cubicBezTo>
                    <a:pt x="0" y="126"/>
                    <a:pt x="0" y="126"/>
                    <a:pt x="0" y="127"/>
                  </a:cubicBezTo>
                  <a:cubicBezTo>
                    <a:pt x="0" y="129"/>
                    <a:pt x="1" y="138"/>
                    <a:pt x="12" y="138"/>
                  </a:cubicBezTo>
                  <a:cubicBezTo>
                    <a:pt x="12" y="138"/>
                    <a:pt x="13" y="138"/>
                    <a:pt x="13" y="138"/>
                  </a:cubicBezTo>
                  <a:cubicBezTo>
                    <a:pt x="25" y="137"/>
                    <a:pt x="39" y="136"/>
                    <a:pt x="54" y="135"/>
                  </a:cubicBezTo>
                  <a:cubicBezTo>
                    <a:pt x="29" y="132"/>
                    <a:pt x="29" y="117"/>
                    <a:pt x="29" y="117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57" y="44"/>
                    <a:pt x="89" y="39"/>
                    <a:pt x="101" y="35"/>
                  </a:cubicBezTo>
                  <a:cubicBezTo>
                    <a:pt x="121" y="28"/>
                    <a:pt x="121" y="28"/>
                    <a:pt x="111" y="17"/>
                  </a:cubicBezTo>
                  <a:cubicBezTo>
                    <a:pt x="102" y="8"/>
                    <a:pt x="21" y="2"/>
                    <a:pt x="4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25"/>
            <p:cNvSpPr>
              <a:spLocks noEditPoints="1"/>
            </p:cNvSpPr>
            <p:nvPr/>
          </p:nvSpPr>
          <p:spPr bwMode="auto">
            <a:xfrm>
              <a:off x="2689412" y="2843936"/>
              <a:ext cx="117196" cy="374257"/>
            </a:xfrm>
            <a:custGeom>
              <a:avLst/>
              <a:gdLst/>
              <a:ahLst/>
              <a:cxnLst>
                <a:cxn ang="0">
                  <a:pos x="0" y="100"/>
                </a:cxn>
                <a:cxn ang="0">
                  <a:pos x="9" y="101"/>
                </a:cxn>
                <a:cxn ang="0">
                  <a:pos x="0" y="100"/>
                </a:cxn>
                <a:cxn ang="0">
                  <a:pos x="31" y="0"/>
                </a:cxn>
                <a:cxn ang="0">
                  <a:pos x="20" y="1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31" h="101">
                  <a:moveTo>
                    <a:pt x="0" y="100"/>
                  </a:moveTo>
                  <a:cubicBezTo>
                    <a:pt x="3" y="101"/>
                    <a:pt x="6" y="101"/>
                    <a:pt x="9" y="101"/>
                  </a:cubicBezTo>
                  <a:cubicBezTo>
                    <a:pt x="6" y="101"/>
                    <a:pt x="3" y="101"/>
                    <a:pt x="0" y="100"/>
                  </a:cubicBezTo>
                  <a:moveTo>
                    <a:pt x="31" y="0"/>
                  </a:moveTo>
                  <a:cubicBezTo>
                    <a:pt x="27" y="1"/>
                    <a:pt x="23" y="1"/>
                    <a:pt x="20" y="1"/>
                  </a:cubicBezTo>
                  <a:cubicBezTo>
                    <a:pt x="23" y="1"/>
                    <a:pt x="27" y="1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</a:path>
              </a:pathLst>
            </a:custGeom>
            <a:solidFill>
              <a:srgbClr val="FFCE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26"/>
            <p:cNvSpPr>
              <a:spLocks/>
            </p:cNvSpPr>
            <p:nvPr/>
          </p:nvSpPr>
          <p:spPr bwMode="auto">
            <a:xfrm>
              <a:off x="2637149" y="2843936"/>
              <a:ext cx="202717" cy="385172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34" y="1"/>
                </a:cxn>
                <a:cxn ang="0">
                  <a:pos x="30" y="1"/>
                </a:cxn>
                <a:cxn ang="0">
                  <a:pos x="30" y="1"/>
                </a:cxn>
                <a:cxn ang="0">
                  <a:pos x="18" y="11"/>
                </a:cxn>
                <a:cxn ang="0">
                  <a:pos x="1" y="84"/>
                </a:cxn>
                <a:cxn ang="0">
                  <a:pos x="0" y="88"/>
                </a:cxn>
                <a:cxn ang="0">
                  <a:pos x="14" y="100"/>
                </a:cxn>
                <a:cxn ang="0">
                  <a:pos x="14" y="100"/>
                </a:cxn>
                <a:cxn ang="0">
                  <a:pos x="23" y="101"/>
                </a:cxn>
                <a:cxn ang="0">
                  <a:pos x="54" y="104"/>
                </a:cxn>
                <a:cxn ang="0">
                  <a:pos x="28" y="78"/>
                </a:cxn>
                <a:cxn ang="0">
                  <a:pos x="45" y="0"/>
                </a:cxn>
              </a:cxnLst>
              <a:rect l="0" t="0" r="r" b="b"/>
              <a:pathLst>
                <a:path w="54" h="104">
                  <a:moveTo>
                    <a:pt x="45" y="0"/>
                  </a:moveTo>
                  <a:cubicBezTo>
                    <a:pt x="41" y="1"/>
                    <a:pt x="37" y="1"/>
                    <a:pt x="34" y="1"/>
                  </a:cubicBezTo>
                  <a:cubicBezTo>
                    <a:pt x="33" y="1"/>
                    <a:pt x="31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20" y="1"/>
                    <a:pt x="18" y="11"/>
                  </a:cubicBezTo>
                  <a:cubicBezTo>
                    <a:pt x="14" y="35"/>
                    <a:pt x="8" y="60"/>
                    <a:pt x="1" y="84"/>
                  </a:cubicBezTo>
                  <a:cubicBezTo>
                    <a:pt x="1" y="84"/>
                    <a:pt x="0" y="86"/>
                    <a:pt x="0" y="88"/>
                  </a:cubicBezTo>
                  <a:cubicBezTo>
                    <a:pt x="0" y="92"/>
                    <a:pt x="3" y="99"/>
                    <a:pt x="14" y="100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7" y="101"/>
                    <a:pt x="20" y="101"/>
                    <a:pt x="23" y="101"/>
                  </a:cubicBezTo>
                  <a:cubicBezTo>
                    <a:pt x="33" y="103"/>
                    <a:pt x="44" y="103"/>
                    <a:pt x="54" y="104"/>
                  </a:cubicBezTo>
                  <a:cubicBezTo>
                    <a:pt x="29" y="99"/>
                    <a:pt x="28" y="78"/>
                    <a:pt x="28" y="78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27"/>
            <p:cNvSpPr>
              <a:spLocks noEditPoints="1"/>
            </p:cNvSpPr>
            <p:nvPr/>
          </p:nvSpPr>
          <p:spPr bwMode="auto">
            <a:xfrm>
              <a:off x="2505700" y="3240025"/>
              <a:ext cx="199549" cy="299405"/>
            </a:xfrm>
            <a:custGeom>
              <a:avLst/>
              <a:gdLst/>
              <a:ahLst/>
              <a:cxnLst>
                <a:cxn ang="0">
                  <a:pos x="30" y="77"/>
                </a:cxn>
                <a:cxn ang="0">
                  <a:pos x="45" y="81"/>
                </a:cxn>
                <a:cxn ang="0">
                  <a:pos x="45" y="81"/>
                </a:cxn>
                <a:cxn ang="0">
                  <a:pos x="30" y="77"/>
                </a:cxn>
                <a:cxn ang="0">
                  <a:pos x="29" y="76"/>
                </a:cxn>
                <a:cxn ang="0">
                  <a:pos x="29" y="76"/>
                </a:cxn>
                <a:cxn ang="0">
                  <a:pos x="29" y="76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3" y="68"/>
                </a:cxn>
                <a:cxn ang="0">
                  <a:pos x="3" y="69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2" y="68"/>
                </a:cxn>
                <a:cxn ang="0">
                  <a:pos x="1" y="68"/>
                </a:cxn>
                <a:cxn ang="0">
                  <a:pos x="2" y="68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67"/>
                </a:cxn>
                <a:cxn ang="0">
                  <a:pos x="1" y="68"/>
                </a:cxn>
                <a:cxn ang="0">
                  <a:pos x="0" y="67"/>
                </a:cxn>
                <a:cxn ang="0">
                  <a:pos x="38" y="0"/>
                </a:cxn>
                <a:cxn ang="0">
                  <a:pos x="53" y="2"/>
                </a:cxn>
                <a:cxn ang="0">
                  <a:pos x="53" y="2"/>
                </a:cxn>
                <a:cxn ang="0">
                  <a:pos x="38" y="0"/>
                </a:cxn>
              </a:cxnLst>
              <a:rect l="0" t="0" r="r" b="b"/>
              <a:pathLst>
                <a:path w="53" h="81">
                  <a:moveTo>
                    <a:pt x="30" y="77"/>
                  </a:moveTo>
                  <a:cubicBezTo>
                    <a:pt x="35" y="78"/>
                    <a:pt x="40" y="79"/>
                    <a:pt x="45" y="81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0" y="79"/>
                    <a:pt x="35" y="78"/>
                    <a:pt x="30" y="77"/>
                  </a:cubicBezTo>
                  <a:moveTo>
                    <a:pt x="29" y="76"/>
                  </a:moveTo>
                  <a:cubicBezTo>
                    <a:pt x="29" y="76"/>
                    <a:pt x="29" y="76"/>
                    <a:pt x="29" y="76"/>
                  </a:cubicBezTo>
                  <a:cubicBezTo>
                    <a:pt x="29" y="76"/>
                    <a:pt x="29" y="76"/>
                    <a:pt x="29" y="76"/>
                  </a:cubicBezTo>
                  <a:moveTo>
                    <a:pt x="5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moveTo>
                    <a:pt x="4" y="69"/>
                  </a:move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moveTo>
                    <a:pt x="3" y="68"/>
                  </a:moveTo>
                  <a:cubicBezTo>
                    <a:pt x="3" y="68"/>
                    <a:pt x="3" y="68"/>
                    <a:pt x="3" y="69"/>
                  </a:cubicBezTo>
                  <a:cubicBezTo>
                    <a:pt x="3" y="68"/>
                    <a:pt x="3" y="68"/>
                    <a:pt x="3" y="68"/>
                  </a:cubicBezTo>
                  <a:moveTo>
                    <a:pt x="3" y="68"/>
                  </a:move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moveTo>
                    <a:pt x="2" y="68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moveTo>
                    <a:pt x="2" y="68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2" y="68"/>
                    <a:pt x="2" y="68"/>
                    <a:pt x="2" y="68"/>
                  </a:cubicBezTo>
                  <a:moveTo>
                    <a:pt x="1" y="68"/>
                  </a:moveTo>
                  <a:cubicBezTo>
                    <a:pt x="1" y="68"/>
                    <a:pt x="1" y="68"/>
                    <a:pt x="2" y="68"/>
                  </a:cubicBezTo>
                  <a:cubicBezTo>
                    <a:pt x="1" y="68"/>
                    <a:pt x="1" y="68"/>
                    <a:pt x="1" y="68"/>
                  </a:cubicBezTo>
                  <a:moveTo>
                    <a:pt x="1" y="68"/>
                  </a:move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moveTo>
                    <a:pt x="0" y="67"/>
                  </a:moveTo>
                  <a:cubicBezTo>
                    <a:pt x="0" y="67"/>
                    <a:pt x="0" y="68"/>
                    <a:pt x="1" y="68"/>
                  </a:cubicBezTo>
                  <a:cubicBezTo>
                    <a:pt x="0" y="68"/>
                    <a:pt x="0" y="67"/>
                    <a:pt x="0" y="67"/>
                  </a:cubicBezTo>
                  <a:moveTo>
                    <a:pt x="38" y="0"/>
                  </a:moveTo>
                  <a:cubicBezTo>
                    <a:pt x="43" y="0"/>
                    <a:pt x="48" y="1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48" y="1"/>
                    <a:pt x="43" y="0"/>
                    <a:pt x="38" y="0"/>
                  </a:cubicBezTo>
                </a:path>
              </a:pathLst>
            </a:custGeom>
            <a:solidFill>
              <a:srgbClr val="EEB2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28"/>
            <p:cNvSpPr>
              <a:spLocks/>
            </p:cNvSpPr>
            <p:nvPr/>
          </p:nvSpPr>
          <p:spPr bwMode="auto">
            <a:xfrm>
              <a:off x="2494614" y="3236906"/>
              <a:ext cx="210636" cy="302524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0" y="6"/>
                </a:cxn>
                <a:cxn ang="0">
                  <a:pos x="1" y="60"/>
                </a:cxn>
                <a:cxn ang="0">
                  <a:pos x="0" y="64"/>
                </a:cxn>
                <a:cxn ang="0">
                  <a:pos x="3" y="68"/>
                </a:cxn>
                <a:cxn ang="0">
                  <a:pos x="3" y="68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4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5" y="69"/>
                </a:cxn>
                <a:cxn ang="0">
                  <a:pos x="6" y="69"/>
                </a:cxn>
                <a:cxn ang="0">
                  <a:pos x="6" y="69"/>
                </a:cxn>
                <a:cxn ang="0">
                  <a:pos x="6" y="69"/>
                </a:cxn>
                <a:cxn ang="0">
                  <a:pos x="6" y="70"/>
                </a:cxn>
                <a:cxn ang="0">
                  <a:pos x="7" y="70"/>
                </a:cxn>
                <a:cxn ang="0">
                  <a:pos x="7" y="7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32" y="77"/>
                </a:cxn>
                <a:cxn ang="0">
                  <a:pos x="32" y="77"/>
                </a:cxn>
                <a:cxn ang="0">
                  <a:pos x="33" y="78"/>
                </a:cxn>
                <a:cxn ang="0">
                  <a:pos x="48" y="82"/>
                </a:cxn>
                <a:cxn ang="0">
                  <a:pos x="32" y="60"/>
                </a:cxn>
                <a:cxn ang="0">
                  <a:pos x="56" y="3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38" y="0"/>
                </a:cxn>
              </a:cxnLst>
              <a:rect l="0" t="0" r="r" b="b"/>
              <a:pathLst>
                <a:path w="56" h="82">
                  <a:moveTo>
                    <a:pt x="38" y="0"/>
                  </a:moveTo>
                  <a:cubicBezTo>
                    <a:pt x="32" y="0"/>
                    <a:pt x="30" y="6"/>
                    <a:pt x="30" y="6"/>
                  </a:cubicBezTo>
                  <a:cubicBezTo>
                    <a:pt x="22" y="26"/>
                    <a:pt x="12" y="45"/>
                    <a:pt x="1" y="60"/>
                  </a:cubicBezTo>
                  <a:cubicBezTo>
                    <a:pt x="1" y="60"/>
                    <a:pt x="0" y="62"/>
                    <a:pt x="0" y="64"/>
                  </a:cubicBezTo>
                  <a:cubicBezTo>
                    <a:pt x="0" y="66"/>
                    <a:pt x="1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69"/>
                    <a:pt x="6" y="69"/>
                    <a:pt x="6" y="70"/>
                  </a:cubicBezTo>
                  <a:cubicBezTo>
                    <a:pt x="6" y="70"/>
                    <a:pt x="6" y="70"/>
                    <a:pt x="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7" y="70"/>
                    <a:pt x="7" y="70"/>
                    <a:pt x="8" y="7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16" y="73"/>
                    <a:pt x="24" y="75"/>
                    <a:pt x="32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8" y="79"/>
                    <a:pt x="43" y="80"/>
                    <a:pt x="48" y="82"/>
                  </a:cubicBezTo>
                  <a:cubicBezTo>
                    <a:pt x="31" y="74"/>
                    <a:pt x="32" y="60"/>
                    <a:pt x="32" y="60"/>
                  </a:cubicBezTo>
                  <a:cubicBezTo>
                    <a:pt x="37" y="53"/>
                    <a:pt x="52" y="14"/>
                    <a:pt x="56" y="3"/>
                  </a:cubicBezTo>
                  <a:cubicBezTo>
                    <a:pt x="51" y="2"/>
                    <a:pt x="46" y="1"/>
                    <a:pt x="41" y="1"/>
                  </a:cubicBezTo>
                  <a:cubicBezTo>
                    <a:pt x="41" y="1"/>
                    <a:pt x="41" y="1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8" y="0"/>
                  </a:cubicBezTo>
                </a:path>
              </a:pathLst>
            </a:custGeom>
            <a:solidFill>
              <a:schemeClr val="accent6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29"/>
            <p:cNvSpPr>
              <a:spLocks noEditPoints="1"/>
            </p:cNvSpPr>
            <p:nvPr/>
          </p:nvSpPr>
          <p:spPr bwMode="auto">
            <a:xfrm>
              <a:off x="2483528" y="3512920"/>
              <a:ext cx="44344" cy="269777"/>
            </a:xfrm>
            <a:custGeom>
              <a:avLst/>
              <a:gdLst/>
              <a:ahLst/>
              <a:cxnLst>
                <a:cxn ang="0">
                  <a:pos x="6" y="73"/>
                </a:cxn>
                <a:cxn ang="0">
                  <a:pos x="6" y="73"/>
                </a:cxn>
                <a:cxn ang="0">
                  <a:pos x="6" y="73"/>
                </a:cxn>
                <a:cxn ang="0">
                  <a:pos x="0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0" y="0"/>
                </a:cxn>
              </a:cxnLst>
              <a:rect l="0" t="0" r="r" b="b"/>
              <a:pathLst>
                <a:path w="12" h="73">
                  <a:moveTo>
                    <a:pt x="6" y="73"/>
                  </a:moveTo>
                  <a:cubicBezTo>
                    <a:pt x="6" y="73"/>
                    <a:pt x="6" y="73"/>
                    <a:pt x="6" y="73"/>
                  </a:cubicBezTo>
                  <a:cubicBezTo>
                    <a:pt x="6" y="73"/>
                    <a:pt x="6" y="73"/>
                    <a:pt x="6" y="73"/>
                  </a:cubicBezTo>
                  <a:moveTo>
                    <a:pt x="0" y="0"/>
                  </a:moveTo>
                  <a:cubicBezTo>
                    <a:pt x="4" y="1"/>
                    <a:pt x="8" y="3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3"/>
                    <a:pt x="4" y="1"/>
                    <a:pt x="0" y="0"/>
                  </a:cubicBezTo>
                </a:path>
              </a:pathLst>
            </a:custGeom>
            <a:solidFill>
              <a:srgbClr val="EEB2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30"/>
            <p:cNvSpPr>
              <a:spLocks/>
            </p:cNvSpPr>
            <p:nvPr/>
          </p:nvSpPr>
          <p:spPr bwMode="auto">
            <a:xfrm>
              <a:off x="2404341" y="3509801"/>
              <a:ext cx="169459" cy="296287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2" y="3"/>
                </a:cxn>
                <a:cxn ang="0">
                  <a:pos x="0" y="37"/>
                </a:cxn>
                <a:cxn ang="0">
                  <a:pos x="27" y="74"/>
                </a:cxn>
                <a:cxn ang="0">
                  <a:pos x="27" y="74"/>
                </a:cxn>
                <a:cxn ang="0">
                  <a:pos x="27" y="74"/>
                </a:cxn>
                <a:cxn ang="0">
                  <a:pos x="45" y="80"/>
                </a:cxn>
                <a:cxn ang="0">
                  <a:pos x="37" y="72"/>
                </a:cxn>
                <a:cxn ang="0">
                  <a:pos x="22" y="44"/>
                </a:cxn>
                <a:cxn ang="0">
                  <a:pos x="33" y="5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8" y="0"/>
                </a:cxn>
              </a:cxnLst>
              <a:rect l="0" t="0" r="r" b="b"/>
              <a:pathLst>
                <a:path w="45" h="80">
                  <a:moveTo>
                    <a:pt x="18" y="0"/>
                  </a:moveTo>
                  <a:cubicBezTo>
                    <a:pt x="14" y="0"/>
                    <a:pt x="12" y="3"/>
                    <a:pt x="12" y="3"/>
                  </a:cubicBezTo>
                  <a:cubicBezTo>
                    <a:pt x="8" y="9"/>
                    <a:pt x="0" y="22"/>
                    <a:pt x="0" y="37"/>
                  </a:cubicBezTo>
                  <a:cubicBezTo>
                    <a:pt x="0" y="50"/>
                    <a:pt x="6" y="64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27" y="74"/>
                    <a:pt x="31" y="76"/>
                    <a:pt x="45" y="80"/>
                  </a:cubicBezTo>
                  <a:cubicBezTo>
                    <a:pt x="45" y="78"/>
                    <a:pt x="43" y="75"/>
                    <a:pt x="37" y="72"/>
                  </a:cubicBezTo>
                  <a:cubicBezTo>
                    <a:pt x="24" y="65"/>
                    <a:pt x="24" y="58"/>
                    <a:pt x="22" y="44"/>
                  </a:cubicBezTo>
                  <a:cubicBezTo>
                    <a:pt x="19" y="31"/>
                    <a:pt x="31" y="9"/>
                    <a:pt x="33" y="5"/>
                  </a:cubicBezTo>
                  <a:cubicBezTo>
                    <a:pt x="29" y="4"/>
                    <a:pt x="25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19" y="0"/>
                    <a:pt x="18" y="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34"/>
            <p:cNvSpPr>
              <a:spLocks/>
            </p:cNvSpPr>
            <p:nvPr/>
          </p:nvSpPr>
          <p:spPr bwMode="auto">
            <a:xfrm>
              <a:off x="869711" y="3898093"/>
              <a:ext cx="137784" cy="261980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16"/>
                </a:cxn>
                <a:cxn ang="0">
                  <a:pos x="0" y="40"/>
                </a:cxn>
                <a:cxn ang="0">
                  <a:pos x="66" y="24"/>
                </a:cxn>
                <a:cxn ang="0">
                  <a:pos x="66" y="168"/>
                </a:cxn>
                <a:cxn ang="0">
                  <a:pos x="87" y="168"/>
                </a:cxn>
                <a:cxn ang="0">
                  <a:pos x="87" y="0"/>
                </a:cxn>
              </a:cxnLst>
              <a:rect l="0" t="0" r="r" b="b"/>
              <a:pathLst>
                <a:path w="87" h="168">
                  <a:moveTo>
                    <a:pt x="87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66" y="24"/>
                  </a:lnTo>
                  <a:lnTo>
                    <a:pt x="66" y="168"/>
                  </a:lnTo>
                  <a:lnTo>
                    <a:pt x="87" y="168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3C291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35"/>
            <p:cNvSpPr>
              <a:spLocks/>
            </p:cNvSpPr>
            <p:nvPr/>
          </p:nvSpPr>
          <p:spPr bwMode="auto">
            <a:xfrm>
              <a:off x="869711" y="3898093"/>
              <a:ext cx="137784" cy="261980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0" y="16"/>
                </a:cxn>
                <a:cxn ang="0">
                  <a:pos x="0" y="40"/>
                </a:cxn>
                <a:cxn ang="0">
                  <a:pos x="66" y="24"/>
                </a:cxn>
                <a:cxn ang="0">
                  <a:pos x="66" y="168"/>
                </a:cxn>
                <a:cxn ang="0">
                  <a:pos x="87" y="168"/>
                </a:cxn>
                <a:cxn ang="0">
                  <a:pos x="87" y="0"/>
                </a:cxn>
              </a:cxnLst>
              <a:rect l="0" t="0" r="r" b="b"/>
              <a:pathLst>
                <a:path w="87" h="168">
                  <a:moveTo>
                    <a:pt x="87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66" y="24"/>
                  </a:lnTo>
                  <a:lnTo>
                    <a:pt x="66" y="168"/>
                  </a:lnTo>
                  <a:lnTo>
                    <a:pt x="87" y="168"/>
                  </a:lnTo>
                  <a:lnTo>
                    <a:pt x="8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339163" y="3960469"/>
              <a:ext cx="698423" cy="388291"/>
            </a:xfrm>
            <a:custGeom>
              <a:avLst/>
              <a:gdLst/>
              <a:ahLst/>
              <a:cxnLst>
                <a:cxn ang="0">
                  <a:pos x="375" y="0"/>
                </a:cxn>
                <a:cxn ang="0">
                  <a:pos x="0" y="81"/>
                </a:cxn>
                <a:cxn ang="0">
                  <a:pos x="0" y="249"/>
                </a:cxn>
                <a:cxn ang="0">
                  <a:pos x="441" y="249"/>
                </a:cxn>
                <a:cxn ang="0">
                  <a:pos x="441" y="128"/>
                </a:cxn>
                <a:cxn ang="0">
                  <a:pos x="375" y="128"/>
                </a:cxn>
                <a:cxn ang="0">
                  <a:pos x="375" y="0"/>
                </a:cxn>
              </a:cxnLst>
              <a:rect l="0" t="0" r="r" b="b"/>
              <a:pathLst>
                <a:path w="441" h="249">
                  <a:moveTo>
                    <a:pt x="375" y="0"/>
                  </a:moveTo>
                  <a:lnTo>
                    <a:pt x="0" y="81"/>
                  </a:lnTo>
                  <a:lnTo>
                    <a:pt x="0" y="249"/>
                  </a:lnTo>
                  <a:lnTo>
                    <a:pt x="441" y="249"/>
                  </a:lnTo>
                  <a:lnTo>
                    <a:pt x="441" y="128"/>
                  </a:lnTo>
                  <a:lnTo>
                    <a:pt x="375" y="128"/>
                  </a:lnTo>
                  <a:lnTo>
                    <a:pt x="37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869711" y="3935518"/>
              <a:ext cx="104526" cy="22455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6"/>
                </a:cxn>
                <a:cxn ang="0">
                  <a:pos x="0" y="144"/>
                </a:cxn>
                <a:cxn ang="0">
                  <a:pos x="66" y="144"/>
                </a:cxn>
                <a:cxn ang="0">
                  <a:pos x="66" y="0"/>
                </a:cxn>
              </a:cxnLst>
              <a:rect l="0" t="0" r="r" b="b"/>
              <a:pathLst>
                <a:path w="66" h="144">
                  <a:moveTo>
                    <a:pt x="66" y="0"/>
                  </a:moveTo>
                  <a:lnTo>
                    <a:pt x="0" y="16"/>
                  </a:lnTo>
                  <a:lnTo>
                    <a:pt x="0" y="144"/>
                  </a:lnTo>
                  <a:lnTo>
                    <a:pt x="66" y="14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A0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869711" y="3935518"/>
              <a:ext cx="104526" cy="224554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6"/>
                </a:cxn>
                <a:cxn ang="0">
                  <a:pos x="0" y="144"/>
                </a:cxn>
                <a:cxn ang="0">
                  <a:pos x="66" y="144"/>
                </a:cxn>
                <a:cxn ang="0">
                  <a:pos x="66" y="0"/>
                </a:cxn>
              </a:cxnLst>
              <a:rect l="0" t="0" r="r" b="b"/>
              <a:pathLst>
                <a:path w="66" h="144">
                  <a:moveTo>
                    <a:pt x="66" y="0"/>
                  </a:moveTo>
                  <a:lnTo>
                    <a:pt x="0" y="16"/>
                  </a:lnTo>
                  <a:lnTo>
                    <a:pt x="0" y="144"/>
                  </a:lnTo>
                  <a:lnTo>
                    <a:pt x="66" y="144"/>
                  </a:lnTo>
                  <a:lnTo>
                    <a:pt x="6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2092347" y="1710251"/>
              <a:ext cx="856796" cy="1141483"/>
            </a:xfrm>
            <a:custGeom>
              <a:avLst/>
              <a:gdLst/>
              <a:ahLst/>
              <a:cxnLst>
                <a:cxn ang="0">
                  <a:pos x="228" y="0"/>
                </a:cxn>
                <a:cxn ang="0">
                  <a:pos x="110" y="114"/>
                </a:cxn>
                <a:cxn ang="0">
                  <a:pos x="0" y="309"/>
                </a:cxn>
                <a:cxn ang="0">
                  <a:pos x="157" y="300"/>
                </a:cxn>
                <a:cxn ang="0">
                  <a:pos x="164" y="223"/>
                </a:cxn>
                <a:cxn ang="0">
                  <a:pos x="163" y="213"/>
                </a:cxn>
                <a:cxn ang="0">
                  <a:pos x="162" y="187"/>
                </a:cxn>
                <a:cxn ang="0">
                  <a:pos x="163" y="155"/>
                </a:cxn>
                <a:cxn ang="0">
                  <a:pos x="170" y="117"/>
                </a:cxn>
                <a:cxn ang="0">
                  <a:pos x="191" y="69"/>
                </a:cxn>
                <a:cxn ang="0">
                  <a:pos x="228" y="0"/>
                </a:cxn>
              </a:cxnLst>
              <a:rect l="0" t="0" r="r" b="b"/>
              <a:pathLst>
                <a:path w="228" h="309">
                  <a:moveTo>
                    <a:pt x="228" y="0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157" y="300"/>
                    <a:pt x="157" y="300"/>
                    <a:pt x="157" y="300"/>
                  </a:cubicBezTo>
                  <a:cubicBezTo>
                    <a:pt x="162" y="266"/>
                    <a:pt x="164" y="238"/>
                    <a:pt x="164" y="223"/>
                  </a:cubicBezTo>
                  <a:cubicBezTo>
                    <a:pt x="164" y="218"/>
                    <a:pt x="164" y="215"/>
                    <a:pt x="163" y="213"/>
                  </a:cubicBezTo>
                  <a:cubicBezTo>
                    <a:pt x="162" y="205"/>
                    <a:pt x="162" y="196"/>
                    <a:pt x="162" y="187"/>
                  </a:cubicBezTo>
                  <a:cubicBezTo>
                    <a:pt x="162" y="170"/>
                    <a:pt x="163" y="155"/>
                    <a:pt x="163" y="155"/>
                  </a:cubicBezTo>
                  <a:cubicBezTo>
                    <a:pt x="163" y="155"/>
                    <a:pt x="168" y="126"/>
                    <a:pt x="170" y="117"/>
                  </a:cubicBezTo>
                  <a:cubicBezTo>
                    <a:pt x="172" y="109"/>
                    <a:pt x="185" y="84"/>
                    <a:pt x="191" y="69"/>
                  </a:cubicBezTo>
                  <a:cubicBezTo>
                    <a:pt x="198" y="55"/>
                    <a:pt x="224" y="29"/>
                    <a:pt x="228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6" name="Rectangle 31"/>
            <p:cNvSpPr>
              <a:spLocks noChangeArrowheads="1"/>
            </p:cNvSpPr>
            <p:nvPr/>
          </p:nvSpPr>
          <p:spPr bwMode="auto">
            <a:xfrm>
              <a:off x="909870" y="2802109"/>
              <a:ext cx="548987" cy="135796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Rectangle 31"/>
            <p:cNvSpPr>
              <a:spLocks noChangeArrowheads="1"/>
            </p:cNvSpPr>
            <p:nvPr/>
          </p:nvSpPr>
          <p:spPr bwMode="auto">
            <a:xfrm>
              <a:off x="305905" y="2722303"/>
              <a:ext cx="731681" cy="16264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42" name="Group 72"/>
          <p:cNvGrpSpPr/>
          <p:nvPr/>
        </p:nvGrpSpPr>
        <p:grpSpPr>
          <a:xfrm>
            <a:off x="3362046" y="1591527"/>
            <a:ext cx="5467908" cy="748988"/>
            <a:chOff x="285421" y="1633751"/>
            <a:chExt cx="5817061" cy="1004875"/>
          </a:xfrm>
        </p:grpSpPr>
        <p:sp>
          <p:nvSpPr>
            <p:cNvPr id="50" name="TextBox 49"/>
            <p:cNvSpPr txBox="1"/>
            <p:nvPr/>
          </p:nvSpPr>
          <p:spPr>
            <a:xfrm>
              <a:off x="285421" y="1633751"/>
              <a:ext cx="1271792" cy="1004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4267" dirty="0" err="1">
                  <a:latin typeface="Bebas Neue" pitchFamily="34" charset="0"/>
                </a:rPr>
                <a:t>DEv</a:t>
              </a:r>
              <a:endParaRPr lang="en-US" sz="4267" dirty="0">
                <a:latin typeface="Bebas Neue" pitchFamily="34" charset="0"/>
              </a:endParaRPr>
            </a:p>
          </p:txBody>
        </p:sp>
        <p:sp>
          <p:nvSpPr>
            <p:cNvPr id="51" name="Content Placeholder 2"/>
            <p:cNvSpPr txBox="1">
              <a:spLocks/>
            </p:cNvSpPr>
            <p:nvPr/>
          </p:nvSpPr>
          <p:spPr>
            <a:xfrm>
              <a:off x="1838092" y="1685261"/>
              <a:ext cx="4264390" cy="81345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solidFill>
                    <a:srgbClr val="002060"/>
                  </a:solidFill>
                </a:rPr>
                <a:t>-ResNet-50 Implementation and Video Classification</a:t>
              </a:r>
              <a:endParaRPr lang="en-US" sz="12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2" name="Group 72"/>
          <p:cNvGrpSpPr/>
          <p:nvPr/>
        </p:nvGrpSpPr>
        <p:grpSpPr>
          <a:xfrm>
            <a:off x="3324890" y="2752570"/>
            <a:ext cx="5001661" cy="818980"/>
            <a:chOff x="106694" y="1587350"/>
            <a:chExt cx="5113340" cy="837266"/>
          </a:xfrm>
        </p:grpSpPr>
        <p:sp>
          <p:nvSpPr>
            <p:cNvPr id="53" name="TextBox 52"/>
            <p:cNvSpPr txBox="1"/>
            <p:nvPr/>
          </p:nvSpPr>
          <p:spPr>
            <a:xfrm>
              <a:off x="106694" y="1587350"/>
              <a:ext cx="1260134" cy="765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4267" dirty="0" err="1">
                  <a:solidFill>
                    <a:srgbClr val="002060"/>
                  </a:solidFill>
                  <a:latin typeface="Bebas Neue" pitchFamily="34" charset="0"/>
                </a:rPr>
                <a:t>Meet</a:t>
              </a:r>
              <a:endParaRPr lang="en-US" sz="4267" dirty="0">
                <a:solidFill>
                  <a:srgbClr val="002060"/>
                </a:solidFill>
                <a:latin typeface="Bebas Neue" pitchFamily="34" charset="0"/>
              </a:endParaRPr>
            </a:p>
          </p:txBody>
        </p:sp>
        <p:sp>
          <p:nvSpPr>
            <p:cNvPr id="54" name="Content Placeholder 2"/>
            <p:cNvSpPr txBox="1">
              <a:spLocks/>
            </p:cNvSpPr>
            <p:nvPr/>
          </p:nvSpPr>
          <p:spPr>
            <a:xfrm>
              <a:off x="1704953" y="1645343"/>
              <a:ext cx="3515081" cy="7792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solidFill>
                    <a:srgbClr val="002060"/>
                  </a:solidFill>
                </a:rPr>
                <a:t>-Fine-Tuning and ResNet-50 Implementation </a:t>
              </a:r>
            </a:p>
          </p:txBody>
        </p:sp>
      </p:grpSp>
      <p:grpSp>
        <p:nvGrpSpPr>
          <p:cNvPr id="55" name="Group 72"/>
          <p:cNvGrpSpPr/>
          <p:nvPr/>
        </p:nvGrpSpPr>
        <p:grpSpPr>
          <a:xfrm>
            <a:off x="2919629" y="4090898"/>
            <a:ext cx="5483692" cy="748988"/>
            <a:chOff x="-489353" y="1676952"/>
            <a:chExt cx="5483692" cy="748987"/>
          </a:xfrm>
        </p:grpSpPr>
        <p:sp>
          <p:nvSpPr>
            <p:cNvPr id="56" name="TextBox 55"/>
            <p:cNvSpPr txBox="1"/>
            <p:nvPr/>
          </p:nvSpPr>
          <p:spPr>
            <a:xfrm>
              <a:off x="-489353" y="1676952"/>
              <a:ext cx="2043133" cy="74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267" dirty="0">
                  <a:latin typeface="Bebas Neue" pitchFamily="34" charset="0"/>
                </a:rPr>
                <a:t>Manthan</a:t>
              </a:r>
              <a:endParaRPr lang="en-US" sz="4267" dirty="0">
                <a:latin typeface="Bebas Neue" pitchFamily="34" charset="0"/>
              </a:endParaRPr>
            </a:p>
          </p:txBody>
        </p:sp>
        <p:sp>
          <p:nvSpPr>
            <p:cNvPr id="57" name="Content Placeholder 2"/>
            <p:cNvSpPr txBox="1">
              <a:spLocks/>
            </p:cNvSpPr>
            <p:nvPr/>
          </p:nvSpPr>
          <p:spPr>
            <a:xfrm>
              <a:off x="1479259" y="1735929"/>
              <a:ext cx="3515080" cy="63103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solidFill>
                    <a:srgbClr val="002060"/>
                  </a:solidFill>
                </a:rPr>
                <a:t>-Image Pre-Processing and Image Augmentation</a:t>
              </a:r>
            </a:p>
          </p:txBody>
        </p:sp>
      </p:grpSp>
      <p:grpSp>
        <p:nvGrpSpPr>
          <p:cNvPr id="58" name="Group 72"/>
          <p:cNvGrpSpPr/>
          <p:nvPr/>
        </p:nvGrpSpPr>
        <p:grpSpPr>
          <a:xfrm>
            <a:off x="3130966" y="5253277"/>
            <a:ext cx="6464726" cy="748988"/>
            <a:chOff x="-705291" y="1561975"/>
            <a:chExt cx="6464729" cy="1329523"/>
          </a:xfrm>
        </p:grpSpPr>
        <p:sp>
          <p:nvSpPr>
            <p:cNvPr id="59" name="TextBox 58"/>
            <p:cNvSpPr txBox="1"/>
            <p:nvPr/>
          </p:nvSpPr>
          <p:spPr>
            <a:xfrm>
              <a:off x="-705291" y="1561975"/>
              <a:ext cx="1496633" cy="132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267" dirty="0">
                  <a:solidFill>
                    <a:schemeClr val="accent6">
                      <a:lumMod val="50000"/>
                    </a:schemeClr>
                  </a:solidFill>
                  <a:latin typeface="Bebas Neue" pitchFamily="34" charset="0"/>
                </a:rPr>
                <a:t>Sagar</a:t>
              </a:r>
              <a:endParaRPr lang="en-US" sz="4267" dirty="0">
                <a:solidFill>
                  <a:schemeClr val="accent6">
                    <a:lumMod val="50000"/>
                  </a:schemeClr>
                </a:solidFill>
                <a:latin typeface="Bebas Neue" pitchFamily="34" charset="0"/>
              </a:endParaRPr>
            </a:p>
          </p:txBody>
        </p:sp>
        <p:sp>
          <p:nvSpPr>
            <p:cNvPr id="60" name="Content Placeholder 2"/>
            <p:cNvSpPr txBox="1">
              <a:spLocks/>
            </p:cNvSpPr>
            <p:nvPr/>
          </p:nvSpPr>
          <p:spPr>
            <a:xfrm>
              <a:off x="1024119" y="1719283"/>
              <a:ext cx="4735319" cy="101490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>
                  <a:solidFill>
                    <a:srgbClr val="002060"/>
                  </a:solidFill>
                </a:rPr>
                <a:t>-Researches and compiles information on pre-trained models like VGG, ResNet, and Inception.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BED194-AEAD-143D-1D45-EEC2EDA6D500}"/>
              </a:ext>
            </a:extLst>
          </p:cNvPr>
          <p:cNvCxnSpPr>
            <a:cxnSpLocks/>
          </p:cNvCxnSpPr>
          <p:nvPr/>
        </p:nvCxnSpPr>
        <p:spPr>
          <a:xfrm>
            <a:off x="3177845" y="2547943"/>
            <a:ext cx="5451067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2473FA-9D98-38E7-4302-AE4B99BD009A}"/>
              </a:ext>
            </a:extLst>
          </p:cNvPr>
          <p:cNvCxnSpPr>
            <a:cxnSpLocks/>
          </p:cNvCxnSpPr>
          <p:nvPr/>
        </p:nvCxnSpPr>
        <p:spPr>
          <a:xfrm>
            <a:off x="3177845" y="3904773"/>
            <a:ext cx="545106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3BED88-751E-1E07-17EF-462E21A6A7C6}"/>
              </a:ext>
            </a:extLst>
          </p:cNvPr>
          <p:cNvCxnSpPr>
            <a:cxnSpLocks/>
          </p:cNvCxnSpPr>
          <p:nvPr/>
        </p:nvCxnSpPr>
        <p:spPr>
          <a:xfrm>
            <a:off x="3239571" y="5163987"/>
            <a:ext cx="609171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764AE32-4AB6-E76D-21FF-0555D2D01378}"/>
              </a:ext>
            </a:extLst>
          </p:cNvPr>
          <p:cNvGrpSpPr/>
          <p:nvPr/>
        </p:nvGrpSpPr>
        <p:grpSpPr>
          <a:xfrm>
            <a:off x="441241" y="2187052"/>
            <a:ext cx="2118552" cy="2001250"/>
            <a:chOff x="2890263" y="1351216"/>
            <a:chExt cx="3220409" cy="2926917"/>
          </a:xfrm>
          <a:effectLst>
            <a:outerShdw blurRad="1778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70E8277D-D8D8-3DC3-3A19-4F75DB259BD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95600" y="1352550"/>
              <a:ext cx="3200400" cy="2920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369DE8E-0306-AA29-564B-E66353AFC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2388" y="2345087"/>
              <a:ext cx="528286" cy="1933047"/>
            </a:xfrm>
            <a:custGeom>
              <a:avLst/>
              <a:gdLst/>
              <a:ahLst/>
              <a:cxnLst>
                <a:cxn ang="0">
                  <a:pos x="276" y="977"/>
                </a:cxn>
                <a:cxn ang="0">
                  <a:pos x="183" y="802"/>
                </a:cxn>
                <a:cxn ang="0">
                  <a:pos x="208" y="613"/>
                </a:cxn>
                <a:cxn ang="0">
                  <a:pos x="267" y="518"/>
                </a:cxn>
                <a:cxn ang="0">
                  <a:pos x="267" y="109"/>
                </a:cxn>
                <a:cxn ang="0">
                  <a:pos x="160" y="0"/>
                </a:cxn>
                <a:cxn ang="0">
                  <a:pos x="105" y="0"/>
                </a:cxn>
                <a:cxn ang="0">
                  <a:pos x="0" y="86"/>
                </a:cxn>
                <a:cxn ang="0">
                  <a:pos x="112" y="66"/>
                </a:cxn>
                <a:cxn ang="0">
                  <a:pos x="125" y="63"/>
                </a:cxn>
                <a:cxn ang="0">
                  <a:pos x="192" y="125"/>
                </a:cxn>
                <a:cxn ang="0">
                  <a:pos x="180" y="176"/>
                </a:cxn>
                <a:cxn ang="0">
                  <a:pos x="135" y="207"/>
                </a:cxn>
                <a:cxn ang="0">
                  <a:pos x="0" y="228"/>
                </a:cxn>
                <a:cxn ang="0">
                  <a:pos x="0" y="518"/>
                </a:cxn>
                <a:cxn ang="0">
                  <a:pos x="74" y="622"/>
                </a:cxn>
                <a:cxn ang="0">
                  <a:pos x="50" y="806"/>
                </a:cxn>
                <a:cxn ang="0">
                  <a:pos x="50" y="813"/>
                </a:cxn>
                <a:cxn ang="0">
                  <a:pos x="57" y="840"/>
                </a:cxn>
                <a:cxn ang="0">
                  <a:pos x="162" y="1041"/>
                </a:cxn>
                <a:cxn ang="0">
                  <a:pos x="241" y="1065"/>
                </a:cxn>
                <a:cxn ang="0">
                  <a:pos x="253" y="1056"/>
                </a:cxn>
                <a:cxn ang="0">
                  <a:pos x="276" y="977"/>
                </a:cxn>
              </a:cxnLst>
              <a:rect l="0" t="0" r="r" b="b"/>
              <a:pathLst>
                <a:path w="294" h="1076">
                  <a:moveTo>
                    <a:pt x="276" y="977"/>
                  </a:moveTo>
                  <a:cubicBezTo>
                    <a:pt x="183" y="802"/>
                    <a:pt x="183" y="802"/>
                    <a:pt x="183" y="802"/>
                  </a:cubicBezTo>
                  <a:cubicBezTo>
                    <a:pt x="208" y="613"/>
                    <a:pt x="208" y="613"/>
                    <a:pt x="208" y="613"/>
                  </a:cubicBezTo>
                  <a:cubicBezTo>
                    <a:pt x="245" y="595"/>
                    <a:pt x="267" y="558"/>
                    <a:pt x="267" y="518"/>
                  </a:cubicBezTo>
                  <a:cubicBezTo>
                    <a:pt x="267" y="109"/>
                    <a:pt x="267" y="109"/>
                    <a:pt x="267" y="109"/>
                  </a:cubicBezTo>
                  <a:cubicBezTo>
                    <a:pt x="267" y="48"/>
                    <a:pt x="220" y="0"/>
                    <a:pt x="160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5" y="0"/>
                    <a:pt x="12" y="36"/>
                    <a:pt x="0" y="86"/>
                  </a:cubicBezTo>
                  <a:cubicBezTo>
                    <a:pt x="112" y="66"/>
                    <a:pt x="112" y="66"/>
                    <a:pt x="112" y="66"/>
                  </a:cubicBezTo>
                  <a:cubicBezTo>
                    <a:pt x="114" y="63"/>
                    <a:pt x="121" y="63"/>
                    <a:pt x="125" y="63"/>
                  </a:cubicBezTo>
                  <a:cubicBezTo>
                    <a:pt x="156" y="63"/>
                    <a:pt x="186" y="90"/>
                    <a:pt x="192" y="125"/>
                  </a:cubicBezTo>
                  <a:cubicBezTo>
                    <a:pt x="196" y="143"/>
                    <a:pt x="188" y="162"/>
                    <a:pt x="180" y="176"/>
                  </a:cubicBezTo>
                  <a:cubicBezTo>
                    <a:pt x="168" y="195"/>
                    <a:pt x="154" y="203"/>
                    <a:pt x="135" y="207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0" y="567"/>
                    <a:pt x="28" y="607"/>
                    <a:pt x="74" y="622"/>
                  </a:cubicBezTo>
                  <a:cubicBezTo>
                    <a:pt x="50" y="806"/>
                    <a:pt x="50" y="806"/>
                    <a:pt x="50" y="806"/>
                  </a:cubicBezTo>
                  <a:cubicBezTo>
                    <a:pt x="50" y="806"/>
                    <a:pt x="50" y="810"/>
                    <a:pt x="50" y="813"/>
                  </a:cubicBezTo>
                  <a:cubicBezTo>
                    <a:pt x="50" y="821"/>
                    <a:pt x="55" y="831"/>
                    <a:pt x="57" y="840"/>
                  </a:cubicBezTo>
                  <a:cubicBezTo>
                    <a:pt x="162" y="1041"/>
                    <a:pt x="162" y="1041"/>
                    <a:pt x="162" y="1041"/>
                  </a:cubicBezTo>
                  <a:cubicBezTo>
                    <a:pt x="176" y="1068"/>
                    <a:pt x="212" y="1076"/>
                    <a:pt x="241" y="1065"/>
                  </a:cubicBezTo>
                  <a:cubicBezTo>
                    <a:pt x="253" y="1056"/>
                    <a:pt x="253" y="1056"/>
                    <a:pt x="253" y="1056"/>
                  </a:cubicBezTo>
                  <a:cubicBezTo>
                    <a:pt x="284" y="1041"/>
                    <a:pt x="294" y="1008"/>
                    <a:pt x="276" y="977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A9F13FA-A174-687C-119A-FEB42241C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870" y="2210348"/>
              <a:ext cx="657690" cy="549631"/>
            </a:xfrm>
            <a:custGeom>
              <a:avLst/>
              <a:gdLst/>
              <a:ahLst/>
              <a:cxnLst>
                <a:cxn ang="0">
                  <a:pos x="104" y="53"/>
                </a:cxn>
                <a:cxn ang="0">
                  <a:pos x="55" y="2"/>
                </a:cxn>
                <a:cxn ang="0">
                  <a:pos x="2" y="53"/>
                </a:cxn>
                <a:cxn ang="0">
                  <a:pos x="4" y="253"/>
                </a:cxn>
                <a:cxn ang="0">
                  <a:pos x="57" y="306"/>
                </a:cxn>
                <a:cxn ang="0">
                  <a:pos x="57" y="306"/>
                </a:cxn>
                <a:cxn ang="0">
                  <a:pos x="68" y="303"/>
                </a:cxn>
                <a:cxn ang="0">
                  <a:pos x="323" y="263"/>
                </a:cxn>
                <a:cxn ang="0">
                  <a:pos x="364" y="202"/>
                </a:cxn>
                <a:cxn ang="0">
                  <a:pos x="304" y="161"/>
                </a:cxn>
                <a:cxn ang="0">
                  <a:pos x="109" y="191"/>
                </a:cxn>
                <a:cxn ang="0">
                  <a:pos x="104" y="53"/>
                </a:cxn>
              </a:cxnLst>
              <a:rect l="0" t="0" r="r" b="b"/>
              <a:pathLst>
                <a:path w="366" h="306">
                  <a:moveTo>
                    <a:pt x="104" y="53"/>
                  </a:moveTo>
                  <a:cubicBezTo>
                    <a:pt x="104" y="23"/>
                    <a:pt x="80" y="0"/>
                    <a:pt x="55" y="2"/>
                  </a:cubicBezTo>
                  <a:cubicBezTo>
                    <a:pt x="24" y="2"/>
                    <a:pt x="0" y="27"/>
                    <a:pt x="2" y="53"/>
                  </a:cubicBezTo>
                  <a:cubicBezTo>
                    <a:pt x="4" y="253"/>
                    <a:pt x="4" y="253"/>
                    <a:pt x="4" y="253"/>
                  </a:cubicBezTo>
                  <a:cubicBezTo>
                    <a:pt x="4" y="282"/>
                    <a:pt x="27" y="306"/>
                    <a:pt x="57" y="306"/>
                  </a:cubicBezTo>
                  <a:cubicBezTo>
                    <a:pt x="57" y="306"/>
                    <a:pt x="57" y="306"/>
                    <a:pt x="57" y="306"/>
                  </a:cubicBezTo>
                  <a:cubicBezTo>
                    <a:pt x="61" y="306"/>
                    <a:pt x="67" y="306"/>
                    <a:pt x="68" y="303"/>
                  </a:cubicBezTo>
                  <a:cubicBezTo>
                    <a:pt x="323" y="263"/>
                    <a:pt x="323" y="263"/>
                    <a:pt x="323" y="263"/>
                  </a:cubicBezTo>
                  <a:cubicBezTo>
                    <a:pt x="350" y="257"/>
                    <a:pt x="366" y="230"/>
                    <a:pt x="364" y="202"/>
                  </a:cubicBezTo>
                  <a:cubicBezTo>
                    <a:pt x="358" y="175"/>
                    <a:pt x="330" y="154"/>
                    <a:pt x="304" y="161"/>
                  </a:cubicBezTo>
                  <a:cubicBezTo>
                    <a:pt x="109" y="191"/>
                    <a:pt x="109" y="191"/>
                    <a:pt x="109" y="191"/>
                  </a:cubicBezTo>
                  <a:lnTo>
                    <a:pt x="104" y="53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3AE36187-9327-F7A2-0C8C-EFCFC54C4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1499" y="2318406"/>
              <a:ext cx="370868" cy="526952"/>
            </a:xfrm>
            <a:custGeom>
              <a:avLst/>
              <a:gdLst/>
              <a:ahLst/>
              <a:cxnLst>
                <a:cxn ang="0">
                  <a:pos x="207" y="246"/>
                </a:cxn>
                <a:cxn ang="0">
                  <a:pos x="109" y="264"/>
                </a:cxn>
                <a:cxn ang="0">
                  <a:pos x="100" y="264"/>
                </a:cxn>
                <a:cxn ang="0">
                  <a:pos x="100" y="264"/>
                </a:cxn>
                <a:cxn ang="0">
                  <a:pos x="96" y="264"/>
                </a:cxn>
                <a:cxn ang="0">
                  <a:pos x="96" y="264"/>
                </a:cxn>
                <a:cxn ang="0">
                  <a:pos x="25" y="193"/>
                </a:cxn>
                <a:cxn ang="0">
                  <a:pos x="20" y="0"/>
                </a:cxn>
                <a:cxn ang="0">
                  <a:pos x="0" y="43"/>
                </a:cxn>
                <a:cxn ang="0">
                  <a:pos x="1" y="243"/>
                </a:cxn>
                <a:cxn ang="0">
                  <a:pos x="56" y="293"/>
                </a:cxn>
                <a:cxn ang="0">
                  <a:pos x="56" y="293"/>
                </a:cxn>
                <a:cxn ang="0">
                  <a:pos x="66" y="291"/>
                </a:cxn>
                <a:cxn ang="0">
                  <a:pos x="207" y="269"/>
                </a:cxn>
                <a:cxn ang="0">
                  <a:pos x="207" y="246"/>
                </a:cxn>
              </a:cxnLst>
              <a:rect l="0" t="0" r="r" b="b"/>
              <a:pathLst>
                <a:path w="207" h="293">
                  <a:moveTo>
                    <a:pt x="207" y="246"/>
                  </a:moveTo>
                  <a:cubicBezTo>
                    <a:pt x="109" y="264"/>
                    <a:pt x="109" y="264"/>
                    <a:pt x="109" y="264"/>
                  </a:cubicBezTo>
                  <a:cubicBezTo>
                    <a:pt x="107" y="264"/>
                    <a:pt x="106" y="264"/>
                    <a:pt x="100" y="264"/>
                  </a:cubicBezTo>
                  <a:cubicBezTo>
                    <a:pt x="100" y="264"/>
                    <a:pt x="100" y="264"/>
                    <a:pt x="100" y="264"/>
                  </a:cubicBezTo>
                  <a:cubicBezTo>
                    <a:pt x="96" y="264"/>
                    <a:pt x="96" y="264"/>
                    <a:pt x="96" y="264"/>
                  </a:cubicBezTo>
                  <a:cubicBezTo>
                    <a:pt x="96" y="264"/>
                    <a:pt x="96" y="264"/>
                    <a:pt x="96" y="264"/>
                  </a:cubicBezTo>
                  <a:cubicBezTo>
                    <a:pt x="56" y="264"/>
                    <a:pt x="25" y="232"/>
                    <a:pt x="25" y="19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8"/>
                    <a:pt x="0" y="24"/>
                    <a:pt x="0" y="43"/>
                  </a:cubicBezTo>
                  <a:cubicBezTo>
                    <a:pt x="1" y="243"/>
                    <a:pt x="1" y="243"/>
                    <a:pt x="1" y="243"/>
                  </a:cubicBezTo>
                  <a:cubicBezTo>
                    <a:pt x="5" y="269"/>
                    <a:pt x="25" y="293"/>
                    <a:pt x="56" y="293"/>
                  </a:cubicBezTo>
                  <a:cubicBezTo>
                    <a:pt x="56" y="293"/>
                    <a:pt x="56" y="293"/>
                    <a:pt x="56" y="293"/>
                  </a:cubicBezTo>
                  <a:cubicBezTo>
                    <a:pt x="61" y="293"/>
                    <a:pt x="66" y="293"/>
                    <a:pt x="66" y="291"/>
                  </a:cubicBezTo>
                  <a:cubicBezTo>
                    <a:pt x="207" y="269"/>
                    <a:pt x="207" y="269"/>
                    <a:pt x="207" y="269"/>
                  </a:cubicBezTo>
                  <a:lnTo>
                    <a:pt x="207" y="24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D801B872-F041-1899-0CE1-4BA0A8BC6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323" y="3463026"/>
              <a:ext cx="230792" cy="808438"/>
            </a:xfrm>
            <a:custGeom>
              <a:avLst/>
              <a:gdLst/>
              <a:ahLst/>
              <a:cxnLst>
                <a:cxn ang="0">
                  <a:pos x="99" y="198"/>
                </a:cxn>
                <a:cxn ang="0">
                  <a:pos x="99" y="195"/>
                </a:cxn>
                <a:cxn ang="0">
                  <a:pos x="99" y="191"/>
                </a:cxn>
                <a:cxn ang="0">
                  <a:pos x="99" y="182"/>
                </a:cxn>
                <a:cxn ang="0">
                  <a:pos x="122" y="13"/>
                </a:cxn>
                <a:cxn ang="0">
                  <a:pos x="102" y="0"/>
                </a:cxn>
                <a:cxn ang="0">
                  <a:pos x="8" y="130"/>
                </a:cxn>
                <a:cxn ang="0">
                  <a:pos x="0" y="163"/>
                </a:cxn>
                <a:cxn ang="0">
                  <a:pos x="0" y="167"/>
                </a:cxn>
                <a:cxn ang="0">
                  <a:pos x="0" y="390"/>
                </a:cxn>
                <a:cxn ang="0">
                  <a:pos x="58" y="450"/>
                </a:cxn>
                <a:cxn ang="0">
                  <a:pos x="73" y="450"/>
                </a:cxn>
                <a:cxn ang="0">
                  <a:pos x="129" y="390"/>
                </a:cxn>
                <a:cxn ang="0">
                  <a:pos x="129" y="270"/>
                </a:cxn>
                <a:cxn ang="0">
                  <a:pos x="107" y="228"/>
                </a:cxn>
                <a:cxn ang="0">
                  <a:pos x="99" y="198"/>
                </a:cxn>
              </a:cxnLst>
              <a:rect l="0" t="0" r="r" b="b"/>
              <a:pathLst>
                <a:path w="129" h="450">
                  <a:moveTo>
                    <a:pt x="99" y="198"/>
                  </a:moveTo>
                  <a:cubicBezTo>
                    <a:pt x="99" y="195"/>
                    <a:pt x="99" y="195"/>
                    <a:pt x="99" y="195"/>
                  </a:cubicBezTo>
                  <a:cubicBezTo>
                    <a:pt x="99" y="191"/>
                    <a:pt x="99" y="191"/>
                    <a:pt x="99" y="191"/>
                  </a:cubicBezTo>
                  <a:cubicBezTo>
                    <a:pt x="99" y="188"/>
                    <a:pt x="99" y="184"/>
                    <a:pt x="99" y="182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4" y="9"/>
                    <a:pt x="107" y="6"/>
                    <a:pt x="102" y="0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2" y="143"/>
                    <a:pt x="0" y="152"/>
                    <a:pt x="0" y="163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21"/>
                    <a:pt x="24" y="450"/>
                    <a:pt x="58" y="450"/>
                  </a:cubicBezTo>
                  <a:cubicBezTo>
                    <a:pt x="73" y="450"/>
                    <a:pt x="73" y="450"/>
                    <a:pt x="73" y="450"/>
                  </a:cubicBezTo>
                  <a:cubicBezTo>
                    <a:pt x="106" y="450"/>
                    <a:pt x="129" y="421"/>
                    <a:pt x="129" y="390"/>
                  </a:cubicBezTo>
                  <a:cubicBezTo>
                    <a:pt x="129" y="270"/>
                    <a:pt x="129" y="270"/>
                    <a:pt x="129" y="270"/>
                  </a:cubicBezTo>
                  <a:cubicBezTo>
                    <a:pt x="107" y="228"/>
                    <a:pt x="107" y="228"/>
                    <a:pt x="107" y="228"/>
                  </a:cubicBezTo>
                  <a:cubicBezTo>
                    <a:pt x="102" y="218"/>
                    <a:pt x="99" y="206"/>
                    <a:pt x="99" y="198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1088000-3EF8-1557-5368-E7C7905AD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8853" y="2035587"/>
              <a:ext cx="445575" cy="444241"/>
            </a:xfrm>
            <a:custGeom>
              <a:avLst/>
              <a:gdLst/>
              <a:ahLst/>
              <a:cxnLst>
                <a:cxn ang="0">
                  <a:pos x="69" y="78"/>
                </a:cxn>
                <a:cxn ang="0">
                  <a:pos x="73" y="78"/>
                </a:cxn>
                <a:cxn ang="0">
                  <a:pos x="141" y="148"/>
                </a:cxn>
                <a:cxn ang="0">
                  <a:pos x="143" y="248"/>
                </a:cxn>
                <a:cxn ang="0">
                  <a:pos x="248" y="125"/>
                </a:cxn>
                <a:cxn ang="0">
                  <a:pos x="127" y="0"/>
                </a:cxn>
                <a:cxn ang="0">
                  <a:pos x="0" y="125"/>
                </a:cxn>
                <a:cxn ang="0">
                  <a:pos x="0" y="131"/>
                </a:cxn>
                <a:cxn ang="0">
                  <a:pos x="69" y="78"/>
                </a:cxn>
              </a:cxnLst>
              <a:rect l="0" t="0" r="r" b="b"/>
              <a:pathLst>
                <a:path w="248" h="248">
                  <a:moveTo>
                    <a:pt x="69" y="78"/>
                  </a:moveTo>
                  <a:cubicBezTo>
                    <a:pt x="73" y="78"/>
                    <a:pt x="73" y="78"/>
                    <a:pt x="73" y="78"/>
                  </a:cubicBezTo>
                  <a:cubicBezTo>
                    <a:pt x="107" y="78"/>
                    <a:pt x="141" y="112"/>
                    <a:pt x="141" y="148"/>
                  </a:cubicBezTo>
                  <a:cubicBezTo>
                    <a:pt x="143" y="248"/>
                    <a:pt x="143" y="248"/>
                    <a:pt x="143" y="248"/>
                  </a:cubicBezTo>
                  <a:cubicBezTo>
                    <a:pt x="205" y="239"/>
                    <a:pt x="248" y="187"/>
                    <a:pt x="248" y="125"/>
                  </a:cubicBezTo>
                  <a:cubicBezTo>
                    <a:pt x="248" y="54"/>
                    <a:pt x="194" y="0"/>
                    <a:pt x="127" y="0"/>
                  </a:cubicBezTo>
                  <a:cubicBezTo>
                    <a:pt x="59" y="0"/>
                    <a:pt x="0" y="54"/>
                    <a:pt x="0" y="125"/>
                  </a:cubicBezTo>
                  <a:cubicBezTo>
                    <a:pt x="0" y="127"/>
                    <a:pt x="0" y="131"/>
                    <a:pt x="0" y="131"/>
                  </a:cubicBezTo>
                  <a:cubicBezTo>
                    <a:pt x="11" y="104"/>
                    <a:pt x="40" y="81"/>
                    <a:pt x="69" y="78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D474D6C4-454A-90B2-B408-3B16FFBB1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264" y="2443808"/>
              <a:ext cx="533622" cy="852462"/>
            </a:xfrm>
            <a:custGeom>
              <a:avLst/>
              <a:gdLst/>
              <a:ahLst/>
              <a:cxnLst>
                <a:cxn ang="0">
                  <a:pos x="275" y="20"/>
                </a:cxn>
                <a:cxn ang="0">
                  <a:pos x="203" y="20"/>
                </a:cxn>
                <a:cxn ang="0">
                  <a:pos x="20" y="199"/>
                </a:cxn>
                <a:cxn ang="0">
                  <a:pos x="7" y="256"/>
                </a:cxn>
                <a:cxn ang="0">
                  <a:pos x="17" y="275"/>
                </a:cxn>
                <a:cxn ang="0">
                  <a:pos x="124" y="443"/>
                </a:cxn>
                <a:cxn ang="0">
                  <a:pos x="196" y="457"/>
                </a:cxn>
                <a:cxn ang="0">
                  <a:pos x="213" y="385"/>
                </a:cxn>
                <a:cxn ang="0">
                  <a:pos x="119" y="245"/>
                </a:cxn>
                <a:cxn ang="0">
                  <a:pos x="275" y="94"/>
                </a:cxn>
                <a:cxn ang="0">
                  <a:pos x="275" y="20"/>
                </a:cxn>
              </a:cxnLst>
              <a:rect l="0" t="0" r="r" b="b"/>
              <a:pathLst>
                <a:path w="297" h="474">
                  <a:moveTo>
                    <a:pt x="275" y="20"/>
                  </a:moveTo>
                  <a:cubicBezTo>
                    <a:pt x="257" y="0"/>
                    <a:pt x="224" y="0"/>
                    <a:pt x="203" y="20"/>
                  </a:cubicBezTo>
                  <a:cubicBezTo>
                    <a:pt x="20" y="199"/>
                    <a:pt x="20" y="199"/>
                    <a:pt x="20" y="199"/>
                  </a:cubicBezTo>
                  <a:cubicBezTo>
                    <a:pt x="4" y="215"/>
                    <a:pt x="0" y="235"/>
                    <a:pt x="7" y="256"/>
                  </a:cubicBezTo>
                  <a:cubicBezTo>
                    <a:pt x="7" y="263"/>
                    <a:pt x="11" y="270"/>
                    <a:pt x="17" y="275"/>
                  </a:cubicBezTo>
                  <a:cubicBezTo>
                    <a:pt x="124" y="443"/>
                    <a:pt x="124" y="443"/>
                    <a:pt x="124" y="443"/>
                  </a:cubicBezTo>
                  <a:cubicBezTo>
                    <a:pt x="142" y="467"/>
                    <a:pt x="174" y="474"/>
                    <a:pt x="196" y="457"/>
                  </a:cubicBezTo>
                  <a:cubicBezTo>
                    <a:pt x="221" y="439"/>
                    <a:pt x="226" y="410"/>
                    <a:pt x="213" y="385"/>
                  </a:cubicBezTo>
                  <a:cubicBezTo>
                    <a:pt x="119" y="245"/>
                    <a:pt x="119" y="245"/>
                    <a:pt x="119" y="245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97" y="74"/>
                    <a:pt x="297" y="41"/>
                    <a:pt x="275" y="20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A512A3E9-104D-FEB5-D43C-FAB75D41A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1034" y="2333081"/>
              <a:ext cx="525618" cy="1941051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30" y="0"/>
                </a:cxn>
                <a:cxn ang="0">
                  <a:pos x="26" y="110"/>
                </a:cxn>
                <a:cxn ang="0">
                  <a:pos x="26" y="125"/>
                </a:cxn>
                <a:cxn ang="0">
                  <a:pos x="84" y="68"/>
                </a:cxn>
                <a:cxn ang="0">
                  <a:pos x="133" y="49"/>
                </a:cxn>
                <a:cxn ang="0">
                  <a:pos x="184" y="70"/>
                </a:cxn>
                <a:cxn ang="0">
                  <a:pos x="181" y="171"/>
                </a:cxn>
                <a:cxn ang="0">
                  <a:pos x="36" y="311"/>
                </a:cxn>
                <a:cxn ang="0">
                  <a:pos x="120" y="435"/>
                </a:cxn>
                <a:cxn ang="0">
                  <a:pos x="130" y="489"/>
                </a:cxn>
                <a:cxn ang="0">
                  <a:pos x="104" y="536"/>
                </a:cxn>
                <a:cxn ang="0">
                  <a:pos x="64" y="547"/>
                </a:cxn>
                <a:cxn ang="0">
                  <a:pos x="26" y="536"/>
                </a:cxn>
                <a:cxn ang="0">
                  <a:pos x="84" y="617"/>
                </a:cxn>
                <a:cxn ang="0">
                  <a:pos x="109" y="804"/>
                </a:cxn>
                <a:cxn ang="0">
                  <a:pos x="13" y="981"/>
                </a:cxn>
                <a:cxn ang="0">
                  <a:pos x="36" y="1060"/>
                </a:cxn>
                <a:cxn ang="0">
                  <a:pos x="53" y="1065"/>
                </a:cxn>
                <a:cxn ang="0">
                  <a:pos x="130" y="1045"/>
                </a:cxn>
                <a:cxn ang="0">
                  <a:pos x="232" y="844"/>
                </a:cxn>
                <a:cxn ang="0">
                  <a:pos x="242" y="813"/>
                </a:cxn>
                <a:cxn ang="0">
                  <a:pos x="242" y="809"/>
                </a:cxn>
                <a:cxn ang="0">
                  <a:pos x="216" y="622"/>
                </a:cxn>
                <a:cxn ang="0">
                  <a:pos x="293" y="519"/>
                </a:cxn>
                <a:cxn ang="0">
                  <a:pos x="293" y="110"/>
                </a:cxn>
                <a:cxn ang="0">
                  <a:pos x="188" y="0"/>
                </a:cxn>
              </a:cxnLst>
              <a:rect l="0" t="0" r="r" b="b"/>
              <a:pathLst>
                <a:path w="293" h="1081">
                  <a:moveTo>
                    <a:pt x="188" y="0"/>
                  </a:moveTo>
                  <a:cubicBezTo>
                    <a:pt x="130" y="0"/>
                    <a:pt x="130" y="0"/>
                    <a:pt x="130" y="0"/>
                  </a:cubicBezTo>
                  <a:cubicBezTo>
                    <a:pt x="73" y="0"/>
                    <a:pt x="26" y="49"/>
                    <a:pt x="26" y="110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97" y="55"/>
                    <a:pt x="115" y="49"/>
                    <a:pt x="133" y="49"/>
                  </a:cubicBezTo>
                  <a:cubicBezTo>
                    <a:pt x="151" y="49"/>
                    <a:pt x="169" y="55"/>
                    <a:pt x="184" y="70"/>
                  </a:cubicBezTo>
                  <a:cubicBezTo>
                    <a:pt x="212" y="97"/>
                    <a:pt x="209" y="143"/>
                    <a:pt x="181" y="171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120" y="435"/>
                    <a:pt x="120" y="435"/>
                    <a:pt x="120" y="435"/>
                  </a:cubicBezTo>
                  <a:cubicBezTo>
                    <a:pt x="130" y="452"/>
                    <a:pt x="136" y="472"/>
                    <a:pt x="130" y="489"/>
                  </a:cubicBezTo>
                  <a:cubicBezTo>
                    <a:pt x="127" y="508"/>
                    <a:pt x="118" y="522"/>
                    <a:pt x="104" y="536"/>
                  </a:cubicBezTo>
                  <a:cubicBezTo>
                    <a:pt x="90" y="541"/>
                    <a:pt x="76" y="547"/>
                    <a:pt x="64" y="547"/>
                  </a:cubicBezTo>
                  <a:cubicBezTo>
                    <a:pt x="48" y="547"/>
                    <a:pt x="36" y="545"/>
                    <a:pt x="26" y="536"/>
                  </a:cubicBezTo>
                  <a:cubicBezTo>
                    <a:pt x="30" y="571"/>
                    <a:pt x="53" y="602"/>
                    <a:pt x="84" y="617"/>
                  </a:cubicBezTo>
                  <a:cubicBezTo>
                    <a:pt x="109" y="804"/>
                    <a:pt x="109" y="804"/>
                    <a:pt x="109" y="804"/>
                  </a:cubicBezTo>
                  <a:cubicBezTo>
                    <a:pt x="13" y="981"/>
                    <a:pt x="13" y="981"/>
                    <a:pt x="13" y="981"/>
                  </a:cubicBezTo>
                  <a:cubicBezTo>
                    <a:pt x="0" y="1009"/>
                    <a:pt x="10" y="1045"/>
                    <a:pt x="36" y="1060"/>
                  </a:cubicBezTo>
                  <a:cubicBezTo>
                    <a:pt x="53" y="1065"/>
                    <a:pt x="53" y="1065"/>
                    <a:pt x="53" y="1065"/>
                  </a:cubicBezTo>
                  <a:cubicBezTo>
                    <a:pt x="80" y="1081"/>
                    <a:pt x="115" y="1072"/>
                    <a:pt x="130" y="1045"/>
                  </a:cubicBezTo>
                  <a:cubicBezTo>
                    <a:pt x="232" y="844"/>
                    <a:pt x="232" y="844"/>
                    <a:pt x="232" y="844"/>
                  </a:cubicBezTo>
                  <a:cubicBezTo>
                    <a:pt x="239" y="835"/>
                    <a:pt x="242" y="827"/>
                    <a:pt x="242" y="813"/>
                  </a:cubicBezTo>
                  <a:cubicBezTo>
                    <a:pt x="242" y="813"/>
                    <a:pt x="242" y="811"/>
                    <a:pt x="242" y="809"/>
                  </a:cubicBezTo>
                  <a:cubicBezTo>
                    <a:pt x="216" y="622"/>
                    <a:pt x="216" y="622"/>
                    <a:pt x="216" y="622"/>
                  </a:cubicBezTo>
                  <a:cubicBezTo>
                    <a:pt x="261" y="611"/>
                    <a:pt x="293" y="568"/>
                    <a:pt x="293" y="519"/>
                  </a:cubicBezTo>
                  <a:cubicBezTo>
                    <a:pt x="293" y="110"/>
                    <a:pt x="293" y="110"/>
                    <a:pt x="293" y="110"/>
                  </a:cubicBezTo>
                  <a:cubicBezTo>
                    <a:pt x="293" y="49"/>
                    <a:pt x="245" y="0"/>
                    <a:pt x="188" y="0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ED3DBF27-A48A-1053-9199-053292785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550" y="1923526"/>
              <a:ext cx="436236" cy="445575"/>
            </a:xfrm>
            <a:custGeom>
              <a:avLst/>
              <a:gdLst/>
              <a:ahLst/>
              <a:cxnLst>
                <a:cxn ang="0">
                  <a:pos x="188" y="197"/>
                </a:cxn>
                <a:cxn ang="0">
                  <a:pos x="201" y="197"/>
                </a:cxn>
                <a:cxn ang="0">
                  <a:pos x="223" y="198"/>
                </a:cxn>
                <a:cxn ang="0">
                  <a:pos x="243" y="123"/>
                </a:cxn>
                <a:cxn ang="0">
                  <a:pos x="123" y="0"/>
                </a:cxn>
                <a:cxn ang="0">
                  <a:pos x="0" y="123"/>
                </a:cxn>
                <a:cxn ang="0">
                  <a:pos x="123" y="248"/>
                </a:cxn>
                <a:cxn ang="0">
                  <a:pos x="131" y="248"/>
                </a:cxn>
                <a:cxn ang="0">
                  <a:pos x="188" y="197"/>
                </a:cxn>
              </a:cxnLst>
              <a:rect l="0" t="0" r="r" b="b"/>
              <a:pathLst>
                <a:path w="243" h="248">
                  <a:moveTo>
                    <a:pt x="188" y="197"/>
                  </a:moveTo>
                  <a:cubicBezTo>
                    <a:pt x="194" y="197"/>
                    <a:pt x="196" y="197"/>
                    <a:pt x="201" y="197"/>
                  </a:cubicBezTo>
                  <a:cubicBezTo>
                    <a:pt x="208" y="197"/>
                    <a:pt x="214" y="197"/>
                    <a:pt x="223" y="198"/>
                  </a:cubicBezTo>
                  <a:cubicBezTo>
                    <a:pt x="238" y="176"/>
                    <a:pt x="243" y="150"/>
                    <a:pt x="243" y="123"/>
                  </a:cubicBezTo>
                  <a:cubicBezTo>
                    <a:pt x="243" y="55"/>
                    <a:pt x="191" y="0"/>
                    <a:pt x="123" y="0"/>
                  </a:cubicBezTo>
                  <a:cubicBezTo>
                    <a:pt x="54" y="0"/>
                    <a:pt x="0" y="55"/>
                    <a:pt x="0" y="123"/>
                  </a:cubicBezTo>
                  <a:cubicBezTo>
                    <a:pt x="0" y="193"/>
                    <a:pt x="54" y="248"/>
                    <a:pt x="123" y="248"/>
                  </a:cubicBezTo>
                  <a:cubicBezTo>
                    <a:pt x="127" y="248"/>
                    <a:pt x="129" y="248"/>
                    <a:pt x="131" y="248"/>
                  </a:cubicBezTo>
                  <a:cubicBezTo>
                    <a:pt x="138" y="222"/>
                    <a:pt x="158" y="202"/>
                    <a:pt x="188" y="197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2462AD17-0B09-7E64-B697-E6E16C858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669" y="2295727"/>
              <a:ext cx="302831" cy="556301"/>
            </a:xfrm>
            <a:custGeom>
              <a:avLst/>
              <a:gdLst/>
              <a:ahLst/>
              <a:cxnLst>
                <a:cxn ang="0">
                  <a:pos x="163" y="245"/>
                </a:cxn>
                <a:cxn ang="0">
                  <a:pos x="129" y="49"/>
                </a:cxn>
                <a:cxn ang="0">
                  <a:pos x="71" y="6"/>
                </a:cxn>
                <a:cxn ang="0">
                  <a:pos x="28" y="68"/>
                </a:cxn>
                <a:cxn ang="0">
                  <a:pos x="43" y="157"/>
                </a:cxn>
                <a:cxn ang="0">
                  <a:pos x="0" y="135"/>
                </a:cxn>
                <a:cxn ang="0">
                  <a:pos x="0" y="252"/>
                </a:cxn>
                <a:cxn ang="0">
                  <a:pos x="85" y="303"/>
                </a:cxn>
                <a:cxn ang="0">
                  <a:pos x="137" y="303"/>
                </a:cxn>
                <a:cxn ang="0">
                  <a:pos x="163" y="245"/>
                </a:cxn>
              </a:cxnLst>
              <a:rect l="0" t="0" r="r" b="b"/>
              <a:pathLst>
                <a:path w="168" h="310">
                  <a:moveTo>
                    <a:pt x="163" y="245"/>
                  </a:moveTo>
                  <a:cubicBezTo>
                    <a:pt x="129" y="49"/>
                    <a:pt x="129" y="49"/>
                    <a:pt x="129" y="49"/>
                  </a:cubicBezTo>
                  <a:cubicBezTo>
                    <a:pt x="125" y="19"/>
                    <a:pt x="97" y="0"/>
                    <a:pt x="71" y="6"/>
                  </a:cubicBezTo>
                  <a:cubicBezTo>
                    <a:pt x="39" y="13"/>
                    <a:pt x="21" y="41"/>
                    <a:pt x="28" y="68"/>
                  </a:cubicBezTo>
                  <a:cubicBezTo>
                    <a:pt x="43" y="157"/>
                    <a:pt x="43" y="157"/>
                    <a:pt x="43" y="157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85" y="303"/>
                    <a:pt x="85" y="303"/>
                    <a:pt x="85" y="303"/>
                  </a:cubicBezTo>
                  <a:cubicBezTo>
                    <a:pt x="104" y="310"/>
                    <a:pt x="120" y="310"/>
                    <a:pt x="137" y="303"/>
                  </a:cubicBezTo>
                  <a:cubicBezTo>
                    <a:pt x="159" y="292"/>
                    <a:pt x="168" y="267"/>
                    <a:pt x="163" y="245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B0156BA1-17E7-D4C6-2CDF-FC3E8FB5F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923" y="3449686"/>
              <a:ext cx="234794" cy="801767"/>
            </a:xfrm>
            <a:custGeom>
              <a:avLst/>
              <a:gdLst/>
              <a:ahLst/>
              <a:cxnLst>
                <a:cxn ang="0">
                  <a:pos x="113" y="123"/>
                </a:cxn>
                <a:cxn ang="0">
                  <a:pos x="28" y="0"/>
                </a:cxn>
                <a:cxn ang="0">
                  <a:pos x="7" y="13"/>
                </a:cxn>
                <a:cxn ang="0">
                  <a:pos x="22" y="120"/>
                </a:cxn>
                <a:cxn ang="0">
                  <a:pos x="32" y="182"/>
                </a:cxn>
                <a:cxn ang="0">
                  <a:pos x="32" y="195"/>
                </a:cxn>
                <a:cxn ang="0">
                  <a:pos x="28" y="222"/>
                </a:cxn>
                <a:cxn ang="0">
                  <a:pos x="22" y="237"/>
                </a:cxn>
                <a:cxn ang="0">
                  <a:pos x="0" y="277"/>
                </a:cxn>
                <a:cxn ang="0">
                  <a:pos x="0" y="390"/>
                </a:cxn>
                <a:cxn ang="0">
                  <a:pos x="60" y="446"/>
                </a:cxn>
                <a:cxn ang="0">
                  <a:pos x="72" y="446"/>
                </a:cxn>
                <a:cxn ang="0">
                  <a:pos x="131" y="390"/>
                </a:cxn>
                <a:cxn ang="0">
                  <a:pos x="131" y="166"/>
                </a:cxn>
                <a:cxn ang="0">
                  <a:pos x="113" y="123"/>
                </a:cxn>
              </a:cxnLst>
              <a:rect l="0" t="0" r="r" b="b"/>
              <a:pathLst>
                <a:path w="131" h="446">
                  <a:moveTo>
                    <a:pt x="113" y="123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2" y="7"/>
                    <a:pt x="13" y="11"/>
                    <a:pt x="7" y="13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7"/>
                    <a:pt x="32" y="191"/>
                    <a:pt x="32" y="195"/>
                  </a:cubicBezTo>
                  <a:cubicBezTo>
                    <a:pt x="32" y="205"/>
                    <a:pt x="32" y="213"/>
                    <a:pt x="28" y="222"/>
                  </a:cubicBezTo>
                  <a:cubicBezTo>
                    <a:pt x="26" y="229"/>
                    <a:pt x="26" y="231"/>
                    <a:pt x="22" y="23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23"/>
                    <a:pt x="28" y="446"/>
                    <a:pt x="60" y="446"/>
                  </a:cubicBezTo>
                  <a:cubicBezTo>
                    <a:pt x="72" y="446"/>
                    <a:pt x="72" y="446"/>
                    <a:pt x="72" y="446"/>
                  </a:cubicBezTo>
                  <a:cubicBezTo>
                    <a:pt x="107" y="446"/>
                    <a:pt x="131" y="423"/>
                    <a:pt x="131" y="390"/>
                  </a:cubicBezTo>
                  <a:cubicBezTo>
                    <a:pt x="131" y="166"/>
                    <a:pt x="131" y="166"/>
                    <a:pt x="131" y="166"/>
                  </a:cubicBezTo>
                  <a:cubicBezTo>
                    <a:pt x="131" y="147"/>
                    <a:pt x="125" y="130"/>
                    <a:pt x="113" y="123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DE8E42FA-D5BA-C0D1-9166-0252CEE7C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589" y="1663385"/>
              <a:ext cx="645683" cy="655021"/>
            </a:xfrm>
            <a:custGeom>
              <a:avLst/>
              <a:gdLst/>
              <a:ahLst/>
              <a:cxnLst>
                <a:cxn ang="0">
                  <a:pos x="308" y="259"/>
                </a:cxn>
                <a:cxn ang="0">
                  <a:pos x="107" y="259"/>
                </a:cxn>
                <a:cxn ang="0">
                  <a:pos x="107" y="52"/>
                </a:cxn>
                <a:cxn ang="0">
                  <a:pos x="50" y="0"/>
                </a:cxn>
                <a:cxn ang="0">
                  <a:pos x="0" y="52"/>
                </a:cxn>
                <a:cxn ang="0">
                  <a:pos x="0" y="307"/>
                </a:cxn>
                <a:cxn ang="0">
                  <a:pos x="0" y="311"/>
                </a:cxn>
                <a:cxn ang="0">
                  <a:pos x="0" y="311"/>
                </a:cxn>
                <a:cxn ang="0">
                  <a:pos x="50" y="365"/>
                </a:cxn>
                <a:cxn ang="0">
                  <a:pos x="308" y="365"/>
                </a:cxn>
                <a:cxn ang="0">
                  <a:pos x="359" y="311"/>
                </a:cxn>
                <a:cxn ang="0">
                  <a:pos x="308" y="259"/>
                </a:cxn>
              </a:cxnLst>
              <a:rect l="0" t="0" r="r" b="b"/>
              <a:pathLst>
                <a:path w="359" h="365">
                  <a:moveTo>
                    <a:pt x="308" y="259"/>
                  </a:moveTo>
                  <a:cubicBezTo>
                    <a:pt x="107" y="259"/>
                    <a:pt x="107" y="259"/>
                    <a:pt x="107" y="259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22"/>
                    <a:pt x="81" y="0"/>
                    <a:pt x="50" y="0"/>
                  </a:cubicBezTo>
                  <a:cubicBezTo>
                    <a:pt x="24" y="0"/>
                    <a:pt x="0" y="22"/>
                    <a:pt x="0" y="52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342"/>
                    <a:pt x="24" y="365"/>
                    <a:pt x="50" y="365"/>
                  </a:cubicBezTo>
                  <a:cubicBezTo>
                    <a:pt x="308" y="365"/>
                    <a:pt x="308" y="365"/>
                    <a:pt x="308" y="365"/>
                  </a:cubicBezTo>
                  <a:cubicBezTo>
                    <a:pt x="338" y="365"/>
                    <a:pt x="359" y="342"/>
                    <a:pt x="359" y="311"/>
                  </a:cubicBezTo>
                  <a:cubicBezTo>
                    <a:pt x="359" y="281"/>
                    <a:pt x="338" y="259"/>
                    <a:pt x="308" y="259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F7678DEB-2A3D-DC64-06BD-6C43001BF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4547" y="1756769"/>
              <a:ext cx="14675" cy="41356"/>
            </a:xfrm>
            <a:custGeom>
              <a:avLst/>
              <a:gdLst/>
              <a:ahLst/>
              <a:cxnLst>
                <a:cxn ang="0">
                  <a:pos x="8" y="23"/>
                </a:cxn>
                <a:cxn ang="0">
                  <a:pos x="8" y="0"/>
                </a:cxn>
                <a:cxn ang="0">
                  <a:pos x="0" y="10"/>
                </a:cxn>
                <a:cxn ang="0">
                  <a:pos x="8" y="23"/>
                </a:cxn>
              </a:cxnLst>
              <a:rect l="0" t="0" r="r" b="b"/>
              <a:pathLst>
                <a:path w="8" h="23">
                  <a:moveTo>
                    <a:pt x="8" y="23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4"/>
                    <a:pt x="4" y="6"/>
                    <a:pt x="0" y="10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3434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21EDF721-A49A-EC18-36A1-85FE6B37C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7042" y="1756769"/>
              <a:ext cx="229458" cy="338850"/>
            </a:xfrm>
            <a:custGeom>
              <a:avLst/>
              <a:gdLst/>
              <a:ahLst/>
              <a:cxnLst>
                <a:cxn ang="0">
                  <a:pos x="0" y="189"/>
                </a:cxn>
                <a:cxn ang="0">
                  <a:pos x="128" y="189"/>
                </a:cxn>
                <a:cxn ang="0">
                  <a:pos x="55" y="82"/>
                </a:cxn>
                <a:cxn ang="0">
                  <a:pos x="46" y="28"/>
                </a:cxn>
                <a:cxn ang="0">
                  <a:pos x="46" y="28"/>
                </a:cxn>
                <a:cxn ang="0">
                  <a:pos x="0" y="0"/>
                </a:cxn>
                <a:cxn ang="0">
                  <a:pos x="0" y="189"/>
                </a:cxn>
              </a:cxnLst>
              <a:rect l="0" t="0" r="r" b="b"/>
              <a:pathLst>
                <a:path w="128" h="189">
                  <a:moveTo>
                    <a:pt x="0" y="189"/>
                  </a:moveTo>
                  <a:cubicBezTo>
                    <a:pt x="128" y="189"/>
                    <a:pt x="128" y="189"/>
                    <a:pt x="128" y="189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64"/>
                    <a:pt x="39" y="46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8" y="23"/>
                    <a:pt x="13" y="12"/>
                    <a:pt x="0" y="0"/>
                  </a:cubicBezTo>
                  <a:lnTo>
                    <a:pt x="0" y="189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CC3CD7DE-7CB1-9276-5AE3-C6D9A98DA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9678" y="1351216"/>
              <a:ext cx="450911" cy="426898"/>
            </a:xfrm>
            <a:custGeom>
              <a:avLst/>
              <a:gdLst/>
              <a:ahLst/>
              <a:cxnLst>
                <a:cxn ang="0">
                  <a:pos x="107" y="208"/>
                </a:cxn>
                <a:cxn ang="0">
                  <a:pos x="147" y="196"/>
                </a:cxn>
                <a:cxn ang="0">
                  <a:pos x="199" y="222"/>
                </a:cxn>
                <a:cxn ang="0">
                  <a:pos x="223" y="199"/>
                </a:cxn>
                <a:cxn ang="0">
                  <a:pos x="235" y="177"/>
                </a:cxn>
                <a:cxn ang="0">
                  <a:pos x="251" y="124"/>
                </a:cxn>
                <a:cxn ang="0">
                  <a:pos x="123" y="0"/>
                </a:cxn>
                <a:cxn ang="0">
                  <a:pos x="0" y="124"/>
                </a:cxn>
                <a:cxn ang="0">
                  <a:pos x="80" y="238"/>
                </a:cxn>
                <a:cxn ang="0">
                  <a:pos x="107" y="208"/>
                </a:cxn>
              </a:cxnLst>
              <a:rect l="0" t="0" r="r" b="b"/>
              <a:pathLst>
                <a:path w="251" h="238">
                  <a:moveTo>
                    <a:pt x="107" y="208"/>
                  </a:moveTo>
                  <a:cubicBezTo>
                    <a:pt x="120" y="202"/>
                    <a:pt x="133" y="196"/>
                    <a:pt x="147" y="196"/>
                  </a:cubicBezTo>
                  <a:cubicBezTo>
                    <a:pt x="167" y="196"/>
                    <a:pt x="187" y="205"/>
                    <a:pt x="199" y="222"/>
                  </a:cubicBezTo>
                  <a:cubicBezTo>
                    <a:pt x="209" y="215"/>
                    <a:pt x="217" y="208"/>
                    <a:pt x="223" y="199"/>
                  </a:cubicBezTo>
                  <a:cubicBezTo>
                    <a:pt x="226" y="191"/>
                    <a:pt x="229" y="183"/>
                    <a:pt x="235" y="177"/>
                  </a:cubicBezTo>
                  <a:cubicBezTo>
                    <a:pt x="245" y="160"/>
                    <a:pt x="251" y="141"/>
                    <a:pt x="251" y="124"/>
                  </a:cubicBezTo>
                  <a:cubicBezTo>
                    <a:pt x="251" y="54"/>
                    <a:pt x="191" y="0"/>
                    <a:pt x="123" y="0"/>
                  </a:cubicBezTo>
                  <a:cubicBezTo>
                    <a:pt x="58" y="0"/>
                    <a:pt x="0" y="54"/>
                    <a:pt x="0" y="124"/>
                  </a:cubicBezTo>
                  <a:cubicBezTo>
                    <a:pt x="0" y="177"/>
                    <a:pt x="36" y="222"/>
                    <a:pt x="80" y="238"/>
                  </a:cubicBezTo>
                  <a:cubicBezTo>
                    <a:pt x="87" y="226"/>
                    <a:pt x="97" y="216"/>
                    <a:pt x="107" y="208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247BEFCB-85E9-05F4-C072-CCB737390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623" y="2210348"/>
              <a:ext cx="4002" cy="2534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2" y="6"/>
                </a:cxn>
              </a:cxnLst>
              <a:rect l="0" t="0" r="r" b="b"/>
              <a:pathLst>
                <a:path w="2" h="14">
                  <a:moveTo>
                    <a:pt x="2" y="6"/>
                  </a:moveTo>
                  <a:cubicBezTo>
                    <a:pt x="2" y="6"/>
                    <a:pt x="0" y="2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2"/>
                    <a:pt x="2" y="7"/>
                    <a:pt x="2" y="6"/>
                  </a:cubicBezTo>
                  <a:close/>
                </a:path>
              </a:pathLst>
            </a:custGeom>
            <a:solidFill>
              <a:srgbClr val="34343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CA718CE8-193C-A9D4-CCE6-FF106CCA1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762" y="1663385"/>
              <a:ext cx="454913" cy="655021"/>
            </a:xfrm>
            <a:custGeom>
              <a:avLst/>
              <a:gdLst/>
              <a:ahLst/>
              <a:cxnLst>
                <a:cxn ang="0">
                  <a:pos x="200" y="0"/>
                </a:cxn>
                <a:cxn ang="0">
                  <a:pos x="148" y="52"/>
                </a:cxn>
                <a:cxn ang="0">
                  <a:pos x="148" y="137"/>
                </a:cxn>
                <a:cxn ang="0">
                  <a:pos x="104" y="68"/>
                </a:cxn>
                <a:cxn ang="0">
                  <a:pos x="31" y="52"/>
                </a:cxn>
                <a:cxn ang="0">
                  <a:pos x="14" y="125"/>
                </a:cxn>
                <a:cxn ang="0">
                  <a:pos x="91" y="241"/>
                </a:cxn>
                <a:cxn ang="0">
                  <a:pos x="130" y="241"/>
                </a:cxn>
                <a:cxn ang="0">
                  <a:pos x="200" y="305"/>
                </a:cxn>
                <a:cxn ang="0">
                  <a:pos x="200" y="319"/>
                </a:cxn>
                <a:cxn ang="0">
                  <a:pos x="181" y="358"/>
                </a:cxn>
                <a:cxn ang="0">
                  <a:pos x="228" y="355"/>
                </a:cxn>
                <a:cxn ang="0">
                  <a:pos x="253" y="311"/>
                </a:cxn>
                <a:cxn ang="0">
                  <a:pos x="253" y="307"/>
                </a:cxn>
                <a:cxn ang="0">
                  <a:pos x="253" y="52"/>
                </a:cxn>
                <a:cxn ang="0">
                  <a:pos x="200" y="0"/>
                </a:cxn>
              </a:cxnLst>
              <a:rect l="0" t="0" r="r" b="b"/>
              <a:pathLst>
                <a:path w="253" h="365">
                  <a:moveTo>
                    <a:pt x="200" y="0"/>
                  </a:moveTo>
                  <a:cubicBezTo>
                    <a:pt x="172" y="0"/>
                    <a:pt x="148" y="22"/>
                    <a:pt x="148" y="52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8" y="42"/>
                    <a:pt x="54" y="37"/>
                    <a:pt x="31" y="52"/>
                  </a:cubicBezTo>
                  <a:cubicBezTo>
                    <a:pt x="6" y="70"/>
                    <a:pt x="0" y="102"/>
                    <a:pt x="14" y="125"/>
                  </a:cubicBezTo>
                  <a:cubicBezTo>
                    <a:pt x="91" y="241"/>
                    <a:pt x="91" y="241"/>
                    <a:pt x="91" y="241"/>
                  </a:cubicBezTo>
                  <a:cubicBezTo>
                    <a:pt x="130" y="241"/>
                    <a:pt x="130" y="241"/>
                    <a:pt x="130" y="241"/>
                  </a:cubicBezTo>
                  <a:cubicBezTo>
                    <a:pt x="167" y="241"/>
                    <a:pt x="198" y="268"/>
                    <a:pt x="200" y="305"/>
                  </a:cubicBezTo>
                  <a:cubicBezTo>
                    <a:pt x="200" y="319"/>
                    <a:pt x="200" y="319"/>
                    <a:pt x="200" y="319"/>
                  </a:cubicBezTo>
                  <a:cubicBezTo>
                    <a:pt x="200" y="334"/>
                    <a:pt x="192" y="351"/>
                    <a:pt x="181" y="358"/>
                  </a:cubicBezTo>
                  <a:cubicBezTo>
                    <a:pt x="198" y="365"/>
                    <a:pt x="215" y="365"/>
                    <a:pt x="228" y="355"/>
                  </a:cubicBezTo>
                  <a:cubicBezTo>
                    <a:pt x="245" y="343"/>
                    <a:pt x="253" y="328"/>
                    <a:pt x="253" y="311"/>
                  </a:cubicBezTo>
                  <a:cubicBezTo>
                    <a:pt x="253" y="311"/>
                    <a:pt x="253" y="311"/>
                    <a:pt x="253" y="307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22"/>
                    <a:pt x="228" y="0"/>
                    <a:pt x="200" y="0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21">
              <a:extLst>
                <a:ext uri="{FF2B5EF4-FFF2-40B4-BE49-F238E27FC236}">
                  <a16:creationId xmlns:a16="http://schemas.microsoft.com/office/drawing/2014/main" id="{0955DD8F-915A-C597-3E2F-EF6E15728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304" y="2235695"/>
              <a:ext cx="588319" cy="1460791"/>
            </a:xfrm>
            <a:custGeom>
              <a:avLst/>
              <a:gdLst/>
              <a:ahLst/>
              <a:cxnLst>
                <a:cxn ang="0">
                  <a:pos x="328" y="526"/>
                </a:cxn>
                <a:cxn ang="0">
                  <a:pos x="328" y="519"/>
                </a:cxn>
                <a:cxn ang="0">
                  <a:pos x="328" y="296"/>
                </a:cxn>
                <a:cxn ang="0">
                  <a:pos x="328" y="292"/>
                </a:cxn>
                <a:cxn ang="0">
                  <a:pos x="328" y="0"/>
                </a:cxn>
                <a:cxn ang="0">
                  <a:pos x="258" y="63"/>
                </a:cxn>
                <a:cxn ang="0">
                  <a:pos x="0" y="63"/>
                </a:cxn>
                <a:cxn ang="0">
                  <a:pos x="0" y="303"/>
                </a:cxn>
                <a:cxn ang="0">
                  <a:pos x="0" y="303"/>
                </a:cxn>
                <a:cxn ang="0">
                  <a:pos x="0" y="303"/>
                </a:cxn>
                <a:cxn ang="0">
                  <a:pos x="0" y="532"/>
                </a:cxn>
                <a:cxn ang="0">
                  <a:pos x="0" y="532"/>
                </a:cxn>
                <a:cxn ang="0">
                  <a:pos x="0" y="756"/>
                </a:cxn>
                <a:cxn ang="0">
                  <a:pos x="59" y="810"/>
                </a:cxn>
                <a:cxn ang="0">
                  <a:pos x="77" y="810"/>
                </a:cxn>
                <a:cxn ang="0">
                  <a:pos x="134" y="756"/>
                </a:cxn>
                <a:cxn ang="0">
                  <a:pos x="134" y="532"/>
                </a:cxn>
                <a:cxn ang="0">
                  <a:pos x="134" y="532"/>
                </a:cxn>
                <a:cxn ang="0">
                  <a:pos x="134" y="303"/>
                </a:cxn>
                <a:cxn ang="0">
                  <a:pos x="134" y="299"/>
                </a:cxn>
                <a:cxn ang="0">
                  <a:pos x="164" y="270"/>
                </a:cxn>
                <a:cxn ang="0">
                  <a:pos x="197" y="299"/>
                </a:cxn>
                <a:cxn ang="0">
                  <a:pos x="197" y="519"/>
                </a:cxn>
                <a:cxn ang="0">
                  <a:pos x="197" y="526"/>
                </a:cxn>
                <a:cxn ang="0">
                  <a:pos x="197" y="532"/>
                </a:cxn>
                <a:cxn ang="0">
                  <a:pos x="197" y="756"/>
                </a:cxn>
                <a:cxn ang="0">
                  <a:pos x="255" y="813"/>
                </a:cxn>
                <a:cxn ang="0">
                  <a:pos x="273" y="813"/>
                </a:cxn>
                <a:cxn ang="0">
                  <a:pos x="328" y="756"/>
                </a:cxn>
                <a:cxn ang="0">
                  <a:pos x="328" y="532"/>
                </a:cxn>
                <a:cxn ang="0">
                  <a:pos x="328" y="526"/>
                </a:cxn>
              </a:cxnLst>
              <a:rect l="0" t="0" r="r" b="b"/>
              <a:pathLst>
                <a:path w="328" h="813">
                  <a:moveTo>
                    <a:pt x="328" y="526"/>
                  </a:moveTo>
                  <a:cubicBezTo>
                    <a:pt x="328" y="526"/>
                    <a:pt x="328" y="522"/>
                    <a:pt x="328" y="519"/>
                  </a:cubicBezTo>
                  <a:cubicBezTo>
                    <a:pt x="328" y="296"/>
                    <a:pt x="328" y="296"/>
                    <a:pt x="328" y="296"/>
                  </a:cubicBezTo>
                  <a:cubicBezTo>
                    <a:pt x="328" y="296"/>
                    <a:pt x="328" y="296"/>
                    <a:pt x="328" y="292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26" y="36"/>
                    <a:pt x="295" y="63"/>
                    <a:pt x="258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0" y="756"/>
                    <a:pt x="0" y="756"/>
                    <a:pt x="0" y="756"/>
                  </a:cubicBezTo>
                  <a:cubicBezTo>
                    <a:pt x="0" y="786"/>
                    <a:pt x="27" y="810"/>
                    <a:pt x="59" y="810"/>
                  </a:cubicBezTo>
                  <a:cubicBezTo>
                    <a:pt x="77" y="810"/>
                    <a:pt x="77" y="810"/>
                    <a:pt x="77" y="810"/>
                  </a:cubicBezTo>
                  <a:cubicBezTo>
                    <a:pt x="107" y="810"/>
                    <a:pt x="134" y="786"/>
                    <a:pt x="134" y="756"/>
                  </a:cubicBezTo>
                  <a:cubicBezTo>
                    <a:pt x="134" y="532"/>
                    <a:pt x="134" y="532"/>
                    <a:pt x="134" y="532"/>
                  </a:cubicBezTo>
                  <a:cubicBezTo>
                    <a:pt x="134" y="532"/>
                    <a:pt x="134" y="532"/>
                    <a:pt x="134" y="532"/>
                  </a:cubicBezTo>
                  <a:cubicBezTo>
                    <a:pt x="134" y="303"/>
                    <a:pt x="134" y="303"/>
                    <a:pt x="134" y="303"/>
                  </a:cubicBezTo>
                  <a:cubicBezTo>
                    <a:pt x="134" y="303"/>
                    <a:pt x="134" y="300"/>
                    <a:pt x="134" y="299"/>
                  </a:cubicBezTo>
                  <a:cubicBezTo>
                    <a:pt x="138" y="283"/>
                    <a:pt x="148" y="270"/>
                    <a:pt x="164" y="270"/>
                  </a:cubicBezTo>
                  <a:cubicBezTo>
                    <a:pt x="182" y="270"/>
                    <a:pt x="193" y="283"/>
                    <a:pt x="197" y="299"/>
                  </a:cubicBezTo>
                  <a:cubicBezTo>
                    <a:pt x="197" y="519"/>
                    <a:pt x="197" y="519"/>
                    <a:pt x="197" y="519"/>
                  </a:cubicBezTo>
                  <a:cubicBezTo>
                    <a:pt x="197" y="522"/>
                    <a:pt x="197" y="526"/>
                    <a:pt x="197" y="526"/>
                  </a:cubicBezTo>
                  <a:cubicBezTo>
                    <a:pt x="197" y="528"/>
                    <a:pt x="197" y="528"/>
                    <a:pt x="197" y="532"/>
                  </a:cubicBezTo>
                  <a:cubicBezTo>
                    <a:pt x="197" y="756"/>
                    <a:pt x="197" y="756"/>
                    <a:pt x="197" y="756"/>
                  </a:cubicBezTo>
                  <a:cubicBezTo>
                    <a:pt x="197" y="786"/>
                    <a:pt x="225" y="813"/>
                    <a:pt x="255" y="813"/>
                  </a:cubicBezTo>
                  <a:cubicBezTo>
                    <a:pt x="273" y="813"/>
                    <a:pt x="273" y="813"/>
                    <a:pt x="273" y="813"/>
                  </a:cubicBezTo>
                  <a:cubicBezTo>
                    <a:pt x="302" y="813"/>
                    <a:pt x="328" y="786"/>
                    <a:pt x="328" y="756"/>
                  </a:cubicBezTo>
                  <a:cubicBezTo>
                    <a:pt x="328" y="532"/>
                    <a:pt x="328" y="532"/>
                    <a:pt x="328" y="532"/>
                  </a:cubicBezTo>
                  <a:cubicBezTo>
                    <a:pt x="328" y="528"/>
                    <a:pt x="328" y="528"/>
                    <a:pt x="328" y="526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229898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Rectangle"/>
          <p:cNvSpPr/>
          <p:nvPr/>
        </p:nvSpPr>
        <p:spPr>
          <a:xfrm>
            <a:off x="598213" y="1190959"/>
            <a:ext cx="10995575" cy="339878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 spc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21" name="Lorem ipsum dolor sit elit, consect loreretur adipiscing nisi aute. Lorem ipsum dolor sit elit, consect."/>
          <p:cNvSpPr txBox="1"/>
          <p:nvPr/>
        </p:nvSpPr>
        <p:spPr>
          <a:xfrm>
            <a:off x="1281381" y="1190959"/>
            <a:ext cx="9657140" cy="5114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spcAft>
                <a:spcPts val="333"/>
              </a:spcAft>
              <a:buSzPts val="800"/>
              <a:tabLst>
                <a:tab pos="304792" algn="l"/>
              </a:tabLst>
            </a:pP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[1]	G. Eason, B. Noble, and I. N. Sneddon, “On certain integrals of Lipschitz-Hankel type involving products of Bessel functions,” Phil. Trans. Roy. Soc. London, vol. A247, pp. 529–551, April 1955. (references)</a:t>
            </a:r>
          </a:p>
          <a:p>
            <a:pPr>
              <a:spcAft>
                <a:spcPts val="333"/>
              </a:spcAft>
              <a:buSzPts val="800"/>
              <a:tabLst>
                <a:tab pos="304792" algn="l"/>
              </a:tabLst>
            </a:pPr>
            <a:endParaRPr lang="en-US" sz="1600" dirty="0">
              <a:solidFill>
                <a:srgbClr val="001F60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spcAft>
                <a:spcPts val="333"/>
              </a:spcAft>
              <a:buSzPts val="800"/>
              <a:tabLst>
                <a:tab pos="304792" algn="l"/>
              </a:tabLst>
            </a:pP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[2]	S. (n.d.). GitHub - </a:t>
            </a:r>
            <a:r>
              <a:rPr lang="en-US" sz="1600" dirty="0" err="1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simula</a:t>
            </a: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/hyper-</a:t>
            </a:r>
            <a:r>
              <a:rPr lang="en-US" sz="1600" dirty="0" err="1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kvasir</a:t>
            </a: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: GitHub repository for the Hyper-</a:t>
            </a:r>
            <a:r>
              <a:rPr lang="en-US" sz="1600" dirty="0" err="1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Kvasir</a:t>
            </a: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dataset. GitHub. </a:t>
            </a: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https://github.com/simula/hyper-kvasir</a:t>
            </a:r>
            <a:endParaRPr lang="en-US" sz="1600" dirty="0">
              <a:solidFill>
                <a:srgbClr val="001F60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spcAft>
                <a:spcPts val="333"/>
              </a:spcAft>
              <a:buSzPts val="800"/>
              <a:tabLst>
                <a:tab pos="304792" algn="l"/>
              </a:tabLst>
            </a:pPr>
            <a:endParaRPr lang="en-US" sz="1600" dirty="0">
              <a:solidFill>
                <a:srgbClr val="001F60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spcAft>
                <a:spcPts val="333"/>
              </a:spcAft>
              <a:buSzPts val="800"/>
              <a:tabLst>
                <a:tab pos="304792" algn="l"/>
              </a:tabLst>
            </a:pP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[3]	</a:t>
            </a:r>
            <a:r>
              <a:rPr lang="en-US" sz="1600" dirty="0" err="1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Borgli</a:t>
            </a: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, H., </a:t>
            </a:r>
            <a:r>
              <a:rPr lang="en-US" sz="1600" dirty="0" err="1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Thambawita</a:t>
            </a: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, V., </a:t>
            </a:r>
            <a:r>
              <a:rPr lang="en-US" sz="1600" dirty="0" err="1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Smedsrud</a:t>
            </a: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, P. H., Hicks, S. A., Kwon, G., </a:t>
            </a:r>
            <a:r>
              <a:rPr lang="en-US" sz="1600" dirty="0" err="1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Eskeland</a:t>
            </a: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, S. L., Randel, K. R., </a:t>
            </a:r>
            <a:r>
              <a:rPr lang="en-US" sz="1600" dirty="0" err="1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Pogorelov</a:t>
            </a: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, K., Lux, M., Nguyen, D. K., Johansen, D., </a:t>
            </a:r>
            <a:r>
              <a:rPr lang="en-US" sz="1600" dirty="0" err="1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Griwodz</a:t>
            </a: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, C., </a:t>
            </a:r>
            <a:r>
              <a:rPr lang="en-US" sz="1600" dirty="0" err="1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Stensland</a:t>
            </a: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, H. K., Garcia-Ceja, E., Schmidt, P., Hammer, H. L., </a:t>
            </a:r>
            <a:r>
              <a:rPr lang="en-US" sz="1600" dirty="0" err="1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Riegler</a:t>
            </a: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, M., Halvorsen, P., &amp; De Lange, T. (2020). </a:t>
            </a:r>
            <a:r>
              <a:rPr lang="en-US" sz="1600" dirty="0" err="1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HyperKvasir</a:t>
            </a: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, a comprehensive multi-class image and video dataset for gastrointestinal endoscopy. Scientific Data, 7(1). </a:t>
            </a: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https://doi.org/10.1038/s41597-020-00622-y</a:t>
            </a:r>
            <a:endParaRPr lang="en-US" sz="1600" dirty="0">
              <a:solidFill>
                <a:srgbClr val="001F60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spcAft>
                <a:spcPts val="333"/>
              </a:spcAft>
              <a:buSzPts val="800"/>
              <a:tabLst>
                <a:tab pos="304792" algn="l"/>
              </a:tabLst>
            </a:pPr>
            <a:endParaRPr lang="en-US" sz="1600" dirty="0">
              <a:solidFill>
                <a:srgbClr val="001F60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spcAft>
                <a:spcPts val="333"/>
              </a:spcAft>
              <a:buSzPts val="800"/>
              <a:tabLst>
                <a:tab pos="304792" algn="l"/>
              </a:tabLst>
            </a:pP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[4]	He, K., Zhang, X., Ren, S., &amp; Sun, J. (2015). Deep Residual Learning for Image Recognition. </a:t>
            </a:r>
            <a:r>
              <a:rPr lang="en-US" sz="1600" dirty="0" err="1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ArXiv</a:t>
            </a: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(Cornell University). </a:t>
            </a: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https://doi.org/10.48550/arxiv.1512.03385</a:t>
            </a:r>
            <a:endParaRPr lang="en-US" sz="1600" dirty="0">
              <a:solidFill>
                <a:srgbClr val="001F60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spcAft>
                <a:spcPts val="333"/>
              </a:spcAft>
              <a:buSzPts val="800"/>
              <a:tabLst>
                <a:tab pos="304792" algn="l"/>
              </a:tabLst>
            </a:pPr>
            <a:endParaRPr lang="en-US" sz="1600" dirty="0">
              <a:solidFill>
                <a:srgbClr val="001F60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spcAft>
                <a:spcPts val="333"/>
              </a:spcAft>
              <a:buSzPts val="800"/>
              <a:tabLst>
                <a:tab pos="304792" algn="l"/>
              </a:tabLst>
            </a:pP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[5]	Dwivedi, P. (2021, December 7). Understanding and Coding a ResNet in Keras - Towards Data Science. Medium. </a:t>
            </a: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https://towardsdatascience.com/understanding-and-coding-a-resnet-in-keras-446d7ff84d33</a:t>
            </a:r>
            <a:endParaRPr lang="en-US" sz="1600" dirty="0">
              <a:solidFill>
                <a:srgbClr val="001F60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spcAft>
                <a:spcPts val="333"/>
              </a:spcAft>
              <a:buSzPts val="800"/>
              <a:tabLst>
                <a:tab pos="304792" algn="l"/>
              </a:tabLst>
            </a:pPr>
            <a:endParaRPr lang="en-US" sz="1600" dirty="0">
              <a:solidFill>
                <a:srgbClr val="001F60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spcAft>
                <a:spcPts val="333"/>
              </a:spcAft>
              <a:buSzPts val="800"/>
              <a:tabLst>
                <a:tab pos="304792" algn="l"/>
              </a:tabLst>
            </a:pP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[6]	</a:t>
            </a:r>
            <a:r>
              <a:rPr lang="en-US" sz="1600" dirty="0" err="1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Bengio</a:t>
            </a: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, Y., Simard, P. Y., &amp; </a:t>
            </a:r>
            <a:r>
              <a:rPr lang="en-US" sz="1600" dirty="0" err="1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Frasconi</a:t>
            </a: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, P. (1994). Learning long-term dependencies with gradient descent is difficult. IEEE Transactions on Neural Networks, 5(2), 157–166. https://</a:t>
            </a:r>
            <a:r>
              <a:rPr lang="en-US" sz="1600" dirty="0" err="1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doi.org</a:t>
            </a:r>
            <a:r>
              <a:rPr lang="en-US" sz="1600" dirty="0">
                <a:solidFill>
                  <a:srgbClr val="001F6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/10.1109/72.279181</a:t>
            </a:r>
            <a:endParaRPr lang="en-IN" sz="1600" dirty="0">
              <a:solidFill>
                <a:srgbClr val="001F60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grpSp>
        <p:nvGrpSpPr>
          <p:cNvPr id="927" name="Group"/>
          <p:cNvGrpSpPr/>
          <p:nvPr/>
        </p:nvGrpSpPr>
        <p:grpSpPr>
          <a:xfrm>
            <a:off x="634999" y="6354328"/>
            <a:ext cx="1002379" cy="203200"/>
            <a:chOff x="0" y="0"/>
            <a:chExt cx="2004755" cy="406400"/>
          </a:xfrm>
        </p:grpSpPr>
        <p:sp>
          <p:nvSpPr>
            <p:cNvPr id="924" name="Square"/>
            <p:cNvSpPr/>
            <p:nvPr/>
          </p:nvSpPr>
          <p:spPr>
            <a:xfrm>
              <a:off x="1598355" y="0"/>
              <a:ext cx="406401" cy="406400"/>
            </a:xfrm>
            <a:prstGeom prst="rect">
              <a:avLst/>
            </a:prstGeom>
            <a:solidFill>
              <a:srgbClr val="454546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25" name="Square"/>
            <p:cNvSpPr/>
            <p:nvPr/>
          </p:nvSpPr>
          <p:spPr>
            <a:xfrm>
              <a:off x="0" y="0"/>
              <a:ext cx="406400" cy="406400"/>
            </a:xfrm>
            <a:prstGeom prst="rect">
              <a:avLst/>
            </a:prstGeom>
            <a:solidFill>
              <a:srgbClr val="454546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926" name="Square"/>
            <p:cNvSpPr/>
            <p:nvPr/>
          </p:nvSpPr>
          <p:spPr>
            <a:xfrm>
              <a:off x="800100" y="0"/>
              <a:ext cx="406401" cy="406400"/>
            </a:xfrm>
            <a:prstGeom prst="rect">
              <a:avLst/>
            </a:prstGeom>
            <a:solidFill>
              <a:srgbClr val="45454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B829A39-F992-5D5B-3F9C-96F5B3D00E4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09"/>
          <a:stretch/>
        </p:blipFill>
        <p:spPr>
          <a:xfrm>
            <a:off x="27419541" y="11240429"/>
            <a:ext cx="2046628" cy="3834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C19AB-7DDD-D307-2F64-2BF0310DB5C1}"/>
              </a:ext>
            </a:extLst>
          </p:cNvPr>
          <p:cNvSpPr txBox="1"/>
          <p:nvPr/>
        </p:nvSpPr>
        <p:spPr>
          <a:xfrm>
            <a:off x="4856388" y="343977"/>
            <a:ext cx="235968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733" b="1" dirty="0" err="1">
                <a:solidFill>
                  <a:srgbClr val="00206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US" sz="3733" b="1" dirty="0">
              <a:solidFill>
                <a:srgbClr val="00206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44A2E1-5F37-4126-C858-5FA4116E0A1E}"/>
              </a:ext>
            </a:extLst>
          </p:cNvPr>
          <p:cNvCxnSpPr>
            <a:cxnSpLocks/>
          </p:cNvCxnSpPr>
          <p:nvPr/>
        </p:nvCxnSpPr>
        <p:spPr>
          <a:xfrm>
            <a:off x="4673602" y="1041604"/>
            <a:ext cx="269599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14E357-3A2B-311A-0647-B7C637788E26}"/>
              </a:ext>
            </a:extLst>
          </p:cNvPr>
          <p:cNvSpPr/>
          <p:nvPr/>
        </p:nvSpPr>
        <p:spPr>
          <a:xfrm flipH="1">
            <a:off x="813457" y="1403465"/>
            <a:ext cx="203200" cy="203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33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E93080-3007-68BE-CFAF-059EC2336F17}"/>
              </a:ext>
            </a:extLst>
          </p:cNvPr>
          <p:cNvSpPr/>
          <p:nvPr/>
        </p:nvSpPr>
        <p:spPr>
          <a:xfrm flipH="1">
            <a:off x="815428" y="2159169"/>
            <a:ext cx="203200" cy="203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33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9082797-933C-86C2-ED2C-A205FC7AD6D0}"/>
              </a:ext>
            </a:extLst>
          </p:cNvPr>
          <p:cNvSpPr/>
          <p:nvPr/>
        </p:nvSpPr>
        <p:spPr>
          <a:xfrm flipH="1">
            <a:off x="813457" y="2901279"/>
            <a:ext cx="203200" cy="203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33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20F504-F70E-AF7F-B783-66BD0B07579F}"/>
              </a:ext>
            </a:extLst>
          </p:cNvPr>
          <p:cNvSpPr/>
          <p:nvPr/>
        </p:nvSpPr>
        <p:spPr>
          <a:xfrm flipH="1">
            <a:off x="838197" y="4195688"/>
            <a:ext cx="203200" cy="203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33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4146C8-43D3-3909-0F17-E0F4049FC2BC}"/>
              </a:ext>
            </a:extLst>
          </p:cNvPr>
          <p:cNvSpPr/>
          <p:nvPr/>
        </p:nvSpPr>
        <p:spPr>
          <a:xfrm flipH="1">
            <a:off x="819369" y="5015243"/>
            <a:ext cx="203200" cy="203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33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15B98C-980D-2CDB-A30B-AF9D3B380F3D}"/>
              </a:ext>
            </a:extLst>
          </p:cNvPr>
          <p:cNvSpPr/>
          <p:nvPr/>
        </p:nvSpPr>
        <p:spPr>
          <a:xfrm flipH="1">
            <a:off x="824071" y="5782754"/>
            <a:ext cx="203200" cy="203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33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Freeform 205">
            <a:extLst>
              <a:ext uri="{FF2B5EF4-FFF2-40B4-BE49-F238E27FC236}">
                <a16:creationId xmlns:a16="http://schemas.microsoft.com/office/drawing/2014/main" id="{FEE3F5D3-29FA-DF9D-0FDB-0F0EA54E6011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431386" y="389084"/>
            <a:ext cx="447252" cy="420861"/>
          </a:xfrm>
          <a:custGeom>
            <a:avLst/>
            <a:gdLst/>
            <a:ahLst/>
            <a:cxnLst>
              <a:cxn ang="0">
                <a:pos x="260" y="0"/>
              </a:cxn>
              <a:cxn ang="0">
                <a:pos x="24" y="0"/>
              </a:cxn>
              <a:cxn ang="0">
                <a:pos x="0" y="24"/>
              </a:cxn>
              <a:cxn ang="0">
                <a:pos x="0" y="184"/>
              </a:cxn>
              <a:cxn ang="0">
                <a:pos x="24" y="207"/>
              </a:cxn>
              <a:cxn ang="0">
                <a:pos x="132" y="207"/>
              </a:cxn>
              <a:cxn ang="0">
                <a:pos x="209" y="282"/>
              </a:cxn>
              <a:cxn ang="0">
                <a:pos x="214" y="284"/>
              </a:cxn>
              <a:cxn ang="0">
                <a:pos x="217" y="283"/>
              </a:cxn>
              <a:cxn ang="0">
                <a:pos x="221" y="277"/>
              </a:cxn>
              <a:cxn ang="0">
                <a:pos x="221" y="207"/>
              </a:cxn>
              <a:cxn ang="0">
                <a:pos x="260" y="207"/>
              </a:cxn>
              <a:cxn ang="0">
                <a:pos x="284" y="184"/>
              </a:cxn>
              <a:cxn ang="0">
                <a:pos x="284" y="24"/>
              </a:cxn>
              <a:cxn ang="0">
                <a:pos x="260" y="0"/>
              </a:cxn>
              <a:cxn ang="0">
                <a:pos x="270" y="184"/>
              </a:cxn>
              <a:cxn ang="0">
                <a:pos x="260" y="193"/>
              </a:cxn>
              <a:cxn ang="0">
                <a:pos x="214" y="193"/>
              </a:cxn>
              <a:cxn ang="0">
                <a:pos x="209" y="195"/>
              </a:cxn>
              <a:cxn ang="0">
                <a:pos x="206" y="200"/>
              </a:cxn>
              <a:cxn ang="0">
                <a:pos x="207" y="260"/>
              </a:cxn>
              <a:cxn ang="0">
                <a:pos x="140" y="195"/>
              </a:cxn>
              <a:cxn ang="0">
                <a:pos x="135" y="193"/>
              </a:cxn>
              <a:cxn ang="0">
                <a:pos x="24" y="193"/>
              </a:cxn>
              <a:cxn ang="0">
                <a:pos x="14" y="184"/>
              </a:cxn>
              <a:cxn ang="0">
                <a:pos x="14" y="24"/>
              </a:cxn>
              <a:cxn ang="0">
                <a:pos x="24" y="15"/>
              </a:cxn>
              <a:cxn ang="0">
                <a:pos x="260" y="15"/>
              </a:cxn>
              <a:cxn ang="0">
                <a:pos x="270" y="24"/>
              </a:cxn>
              <a:cxn ang="0">
                <a:pos x="270" y="184"/>
              </a:cxn>
            </a:cxnLst>
            <a:rect l="0" t="0" r="r" b="b"/>
            <a:pathLst>
              <a:path w="284" h="284">
                <a:moveTo>
                  <a:pt x="260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1" y="207"/>
                  <a:pt x="24" y="207"/>
                </a:cubicBezTo>
                <a:cubicBezTo>
                  <a:pt x="132" y="207"/>
                  <a:pt x="132" y="207"/>
                  <a:pt x="132" y="207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0" y="283"/>
                  <a:pt x="212" y="284"/>
                  <a:pt x="214" y="284"/>
                </a:cubicBezTo>
                <a:cubicBezTo>
                  <a:pt x="215" y="284"/>
                  <a:pt x="216" y="284"/>
                  <a:pt x="217" y="283"/>
                </a:cubicBezTo>
                <a:cubicBezTo>
                  <a:pt x="219" y="282"/>
                  <a:pt x="221" y="280"/>
                  <a:pt x="221" y="277"/>
                </a:cubicBezTo>
                <a:cubicBezTo>
                  <a:pt x="221" y="207"/>
                  <a:pt x="221" y="207"/>
                  <a:pt x="221" y="207"/>
                </a:cubicBezTo>
                <a:cubicBezTo>
                  <a:pt x="260" y="207"/>
                  <a:pt x="260" y="207"/>
                  <a:pt x="260" y="207"/>
                </a:cubicBezTo>
                <a:cubicBezTo>
                  <a:pt x="273" y="207"/>
                  <a:pt x="284" y="197"/>
                  <a:pt x="284" y="184"/>
                </a:cubicBezTo>
                <a:cubicBezTo>
                  <a:pt x="284" y="24"/>
                  <a:pt x="284" y="24"/>
                  <a:pt x="284" y="24"/>
                </a:cubicBezTo>
                <a:cubicBezTo>
                  <a:pt x="284" y="11"/>
                  <a:pt x="273" y="0"/>
                  <a:pt x="260" y="0"/>
                </a:cubicBezTo>
                <a:close/>
                <a:moveTo>
                  <a:pt x="270" y="184"/>
                </a:moveTo>
                <a:cubicBezTo>
                  <a:pt x="270" y="189"/>
                  <a:pt x="265" y="193"/>
                  <a:pt x="260" y="193"/>
                </a:cubicBezTo>
                <a:cubicBezTo>
                  <a:pt x="214" y="193"/>
                  <a:pt x="214" y="193"/>
                  <a:pt x="214" y="193"/>
                </a:cubicBezTo>
                <a:cubicBezTo>
                  <a:pt x="212" y="193"/>
                  <a:pt x="210" y="194"/>
                  <a:pt x="209" y="195"/>
                </a:cubicBezTo>
                <a:cubicBezTo>
                  <a:pt x="207" y="196"/>
                  <a:pt x="206" y="198"/>
                  <a:pt x="206" y="200"/>
                </a:cubicBezTo>
                <a:cubicBezTo>
                  <a:pt x="207" y="260"/>
                  <a:pt x="207" y="260"/>
                  <a:pt x="207" y="260"/>
                </a:cubicBezTo>
                <a:cubicBezTo>
                  <a:pt x="140" y="195"/>
                  <a:pt x="140" y="195"/>
                  <a:pt x="140" y="195"/>
                </a:cubicBezTo>
                <a:cubicBezTo>
                  <a:pt x="139" y="194"/>
                  <a:pt x="137" y="193"/>
                  <a:pt x="135" y="193"/>
                </a:cubicBezTo>
                <a:cubicBezTo>
                  <a:pt x="24" y="193"/>
                  <a:pt x="24" y="193"/>
                  <a:pt x="24" y="193"/>
                </a:cubicBezTo>
                <a:cubicBezTo>
                  <a:pt x="19" y="193"/>
                  <a:pt x="14" y="189"/>
                  <a:pt x="14" y="18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19"/>
                  <a:pt x="19" y="15"/>
                  <a:pt x="24" y="15"/>
                </a:cubicBezTo>
                <a:cubicBezTo>
                  <a:pt x="260" y="15"/>
                  <a:pt x="260" y="15"/>
                  <a:pt x="260" y="15"/>
                </a:cubicBezTo>
                <a:cubicBezTo>
                  <a:pt x="265" y="15"/>
                  <a:pt x="270" y="19"/>
                  <a:pt x="270" y="24"/>
                </a:cubicBezTo>
                <a:lnTo>
                  <a:pt x="270" y="18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8E5EA3-B07C-4201-6993-93368F1AC9A6}"/>
              </a:ext>
            </a:extLst>
          </p:cNvPr>
          <p:cNvSpPr txBox="1"/>
          <p:nvPr/>
        </p:nvSpPr>
        <p:spPr>
          <a:xfrm>
            <a:off x="11376591" y="361686"/>
            <a:ext cx="556844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5A93911-3C9D-4E94-AD9F-D42204DDC64A}" type="slidenum">
              <a:rPr lang="en-US" sz="1467">
                <a:solidFill>
                  <a:schemeClr val="bg1">
                    <a:lumMod val="65000"/>
                  </a:schemeClr>
                </a:solidFill>
              </a:rPr>
              <a:t>13</a:t>
            </a:fld>
            <a:endParaRPr lang="en-US" sz="1467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003895"/>
      </p:ext>
    </p:extLst>
  </p:cSld>
  <p:clrMapOvr>
    <a:masterClrMapping/>
  </p:clrMapOvr>
  <p:transition spd="slow">
    <p:fade thruBlk="1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" grpId="0" animBg="1" advAuto="0"/>
      <p:bldP spid="927" grpId="0" animBg="1" advAuto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-79366" y="3246535"/>
            <a:ext cx="12315289" cy="3789031"/>
            <a:chOff x="2" y="457"/>
            <a:chExt cx="5758" cy="2335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3" y="457"/>
              <a:ext cx="5747" cy="2335"/>
            </a:xfrm>
            <a:custGeom>
              <a:avLst/>
              <a:gdLst>
                <a:gd name="T0" fmla="*/ 0 w 3200"/>
                <a:gd name="T1" fmla="*/ 579 h 1299"/>
                <a:gd name="T2" fmla="*/ 113 w 3200"/>
                <a:gd name="T3" fmla="*/ 500 h 1299"/>
                <a:gd name="T4" fmla="*/ 173 w 3200"/>
                <a:gd name="T5" fmla="*/ 517 h 1299"/>
                <a:gd name="T6" fmla="*/ 260 w 3200"/>
                <a:gd name="T7" fmla="*/ 408 h 1299"/>
                <a:gd name="T8" fmla="*/ 311 w 3200"/>
                <a:gd name="T9" fmla="*/ 436 h 1299"/>
                <a:gd name="T10" fmla="*/ 389 w 3200"/>
                <a:gd name="T11" fmla="*/ 475 h 1299"/>
                <a:gd name="T12" fmla="*/ 512 w 3200"/>
                <a:gd name="T13" fmla="*/ 368 h 1299"/>
                <a:gd name="T14" fmla="*/ 547 w 3200"/>
                <a:gd name="T15" fmla="*/ 330 h 1299"/>
                <a:gd name="T16" fmla="*/ 589 w 3200"/>
                <a:gd name="T17" fmla="*/ 313 h 1299"/>
                <a:gd name="T18" fmla="*/ 699 w 3200"/>
                <a:gd name="T19" fmla="*/ 204 h 1299"/>
                <a:gd name="T20" fmla="*/ 745 w 3200"/>
                <a:gd name="T21" fmla="*/ 250 h 1299"/>
                <a:gd name="T22" fmla="*/ 769 w 3200"/>
                <a:gd name="T23" fmla="*/ 299 h 1299"/>
                <a:gd name="T24" fmla="*/ 834 w 3200"/>
                <a:gd name="T25" fmla="*/ 307 h 1299"/>
                <a:gd name="T26" fmla="*/ 884 w 3200"/>
                <a:gd name="T27" fmla="*/ 372 h 1299"/>
                <a:gd name="T28" fmla="*/ 996 w 3200"/>
                <a:gd name="T29" fmla="*/ 320 h 1299"/>
                <a:gd name="T30" fmla="*/ 1028 w 3200"/>
                <a:gd name="T31" fmla="*/ 229 h 1299"/>
                <a:gd name="T32" fmla="*/ 1080 w 3200"/>
                <a:gd name="T33" fmla="*/ 188 h 1299"/>
                <a:gd name="T34" fmla="*/ 1120 w 3200"/>
                <a:gd name="T35" fmla="*/ 131 h 1299"/>
                <a:gd name="T36" fmla="*/ 1222 w 3200"/>
                <a:gd name="T37" fmla="*/ 65 h 1299"/>
                <a:gd name="T38" fmla="*/ 1238 w 3200"/>
                <a:gd name="T39" fmla="*/ 33 h 1299"/>
                <a:gd name="T40" fmla="*/ 1327 w 3200"/>
                <a:gd name="T41" fmla="*/ 125 h 1299"/>
                <a:gd name="T42" fmla="*/ 1407 w 3200"/>
                <a:gd name="T43" fmla="*/ 164 h 1299"/>
                <a:gd name="T44" fmla="*/ 1460 w 3200"/>
                <a:gd name="T45" fmla="*/ 208 h 1299"/>
                <a:gd name="T46" fmla="*/ 1523 w 3200"/>
                <a:gd name="T47" fmla="*/ 164 h 1299"/>
                <a:gd name="T48" fmla="*/ 1571 w 3200"/>
                <a:gd name="T49" fmla="*/ 131 h 1299"/>
                <a:gd name="T50" fmla="*/ 1631 w 3200"/>
                <a:gd name="T51" fmla="*/ 161 h 1299"/>
                <a:gd name="T52" fmla="*/ 1675 w 3200"/>
                <a:gd name="T53" fmla="*/ 214 h 1299"/>
                <a:gd name="T54" fmla="*/ 1750 w 3200"/>
                <a:gd name="T55" fmla="*/ 184 h 1299"/>
                <a:gd name="T56" fmla="*/ 1774 w 3200"/>
                <a:gd name="T57" fmla="*/ 141 h 1299"/>
                <a:gd name="T58" fmla="*/ 1882 w 3200"/>
                <a:gd name="T59" fmla="*/ 121 h 1299"/>
                <a:gd name="T60" fmla="*/ 1946 w 3200"/>
                <a:gd name="T61" fmla="*/ 62 h 1299"/>
                <a:gd name="T62" fmla="*/ 2035 w 3200"/>
                <a:gd name="T63" fmla="*/ 5 h 1299"/>
                <a:gd name="T64" fmla="*/ 2129 w 3200"/>
                <a:gd name="T65" fmla="*/ 62 h 1299"/>
                <a:gd name="T66" fmla="*/ 2195 w 3200"/>
                <a:gd name="T67" fmla="*/ 115 h 1299"/>
                <a:gd name="T68" fmla="*/ 2228 w 3200"/>
                <a:gd name="T69" fmla="*/ 164 h 1299"/>
                <a:gd name="T70" fmla="*/ 2281 w 3200"/>
                <a:gd name="T71" fmla="*/ 204 h 1299"/>
                <a:gd name="T72" fmla="*/ 2297 w 3200"/>
                <a:gd name="T73" fmla="*/ 199 h 1299"/>
                <a:gd name="T74" fmla="*/ 2375 w 3200"/>
                <a:gd name="T75" fmla="*/ 159 h 1299"/>
                <a:gd name="T76" fmla="*/ 2492 w 3200"/>
                <a:gd name="T77" fmla="*/ 229 h 1299"/>
                <a:gd name="T78" fmla="*/ 2568 w 3200"/>
                <a:gd name="T79" fmla="*/ 299 h 1299"/>
                <a:gd name="T80" fmla="*/ 2692 w 3200"/>
                <a:gd name="T81" fmla="*/ 372 h 1299"/>
                <a:gd name="T82" fmla="*/ 2796 w 3200"/>
                <a:gd name="T83" fmla="*/ 413 h 1299"/>
                <a:gd name="T84" fmla="*/ 2860 w 3200"/>
                <a:gd name="T85" fmla="*/ 450 h 1299"/>
                <a:gd name="T86" fmla="*/ 3031 w 3200"/>
                <a:gd name="T87" fmla="*/ 350 h 1299"/>
                <a:gd name="T88" fmla="*/ 3095 w 3200"/>
                <a:gd name="T89" fmla="*/ 400 h 1299"/>
                <a:gd name="T90" fmla="*/ 3200 w 3200"/>
                <a:gd name="T91" fmla="*/ 449 h 1299"/>
                <a:gd name="T92" fmla="*/ 3195 w 3200"/>
                <a:gd name="T93" fmla="*/ 1299 h 1299"/>
                <a:gd name="T94" fmla="*/ 0 w 3200"/>
                <a:gd name="T95" fmla="*/ 1299 h 1299"/>
                <a:gd name="T96" fmla="*/ 0 w 3200"/>
                <a:gd name="T97" fmla="*/ 579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0" h="1299">
                  <a:moveTo>
                    <a:pt x="0" y="579"/>
                  </a:moveTo>
                  <a:cubicBezTo>
                    <a:pt x="113" y="500"/>
                    <a:pt x="113" y="500"/>
                    <a:pt x="113" y="500"/>
                  </a:cubicBezTo>
                  <a:cubicBezTo>
                    <a:pt x="173" y="517"/>
                    <a:pt x="173" y="517"/>
                    <a:pt x="173" y="517"/>
                  </a:cubicBezTo>
                  <a:cubicBezTo>
                    <a:pt x="260" y="408"/>
                    <a:pt x="260" y="408"/>
                    <a:pt x="260" y="408"/>
                  </a:cubicBezTo>
                  <a:cubicBezTo>
                    <a:pt x="311" y="436"/>
                    <a:pt x="311" y="436"/>
                    <a:pt x="311" y="436"/>
                  </a:cubicBezTo>
                  <a:cubicBezTo>
                    <a:pt x="389" y="475"/>
                    <a:pt x="389" y="475"/>
                    <a:pt x="389" y="475"/>
                  </a:cubicBezTo>
                  <a:cubicBezTo>
                    <a:pt x="512" y="368"/>
                    <a:pt x="512" y="368"/>
                    <a:pt x="512" y="368"/>
                  </a:cubicBezTo>
                  <a:cubicBezTo>
                    <a:pt x="547" y="330"/>
                    <a:pt x="547" y="330"/>
                    <a:pt x="547" y="330"/>
                  </a:cubicBezTo>
                  <a:cubicBezTo>
                    <a:pt x="589" y="313"/>
                    <a:pt x="589" y="313"/>
                    <a:pt x="589" y="313"/>
                  </a:cubicBezTo>
                  <a:cubicBezTo>
                    <a:pt x="699" y="204"/>
                    <a:pt x="699" y="204"/>
                    <a:pt x="699" y="204"/>
                  </a:cubicBezTo>
                  <a:cubicBezTo>
                    <a:pt x="745" y="250"/>
                    <a:pt x="745" y="250"/>
                    <a:pt x="745" y="250"/>
                  </a:cubicBezTo>
                  <a:cubicBezTo>
                    <a:pt x="769" y="299"/>
                    <a:pt x="769" y="299"/>
                    <a:pt x="769" y="299"/>
                  </a:cubicBezTo>
                  <a:cubicBezTo>
                    <a:pt x="834" y="307"/>
                    <a:pt x="834" y="307"/>
                    <a:pt x="834" y="307"/>
                  </a:cubicBezTo>
                  <a:cubicBezTo>
                    <a:pt x="884" y="372"/>
                    <a:pt x="884" y="372"/>
                    <a:pt x="884" y="372"/>
                  </a:cubicBezTo>
                  <a:cubicBezTo>
                    <a:pt x="996" y="320"/>
                    <a:pt x="996" y="320"/>
                    <a:pt x="996" y="320"/>
                  </a:cubicBezTo>
                  <a:cubicBezTo>
                    <a:pt x="1028" y="229"/>
                    <a:pt x="1028" y="229"/>
                    <a:pt x="1028" y="229"/>
                  </a:cubicBezTo>
                  <a:cubicBezTo>
                    <a:pt x="1080" y="188"/>
                    <a:pt x="1080" y="188"/>
                    <a:pt x="1080" y="188"/>
                  </a:cubicBezTo>
                  <a:cubicBezTo>
                    <a:pt x="1120" y="131"/>
                    <a:pt x="1120" y="131"/>
                    <a:pt x="1120" y="131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38" y="33"/>
                    <a:pt x="1238" y="33"/>
                    <a:pt x="1238" y="33"/>
                  </a:cubicBezTo>
                  <a:cubicBezTo>
                    <a:pt x="1327" y="125"/>
                    <a:pt x="1327" y="125"/>
                    <a:pt x="1327" y="125"/>
                  </a:cubicBezTo>
                  <a:cubicBezTo>
                    <a:pt x="1407" y="164"/>
                    <a:pt x="1407" y="164"/>
                    <a:pt x="1407" y="164"/>
                  </a:cubicBezTo>
                  <a:cubicBezTo>
                    <a:pt x="1460" y="208"/>
                    <a:pt x="1460" y="208"/>
                    <a:pt x="1460" y="208"/>
                  </a:cubicBezTo>
                  <a:cubicBezTo>
                    <a:pt x="1523" y="164"/>
                    <a:pt x="1523" y="164"/>
                    <a:pt x="1523" y="164"/>
                  </a:cubicBezTo>
                  <a:cubicBezTo>
                    <a:pt x="1571" y="131"/>
                    <a:pt x="1571" y="131"/>
                    <a:pt x="1571" y="131"/>
                  </a:cubicBezTo>
                  <a:cubicBezTo>
                    <a:pt x="1631" y="161"/>
                    <a:pt x="1631" y="161"/>
                    <a:pt x="1631" y="161"/>
                  </a:cubicBezTo>
                  <a:cubicBezTo>
                    <a:pt x="1675" y="214"/>
                    <a:pt x="1675" y="214"/>
                    <a:pt x="1675" y="214"/>
                  </a:cubicBezTo>
                  <a:cubicBezTo>
                    <a:pt x="1750" y="184"/>
                    <a:pt x="1750" y="184"/>
                    <a:pt x="1750" y="184"/>
                  </a:cubicBezTo>
                  <a:cubicBezTo>
                    <a:pt x="1774" y="141"/>
                    <a:pt x="1774" y="141"/>
                    <a:pt x="1774" y="141"/>
                  </a:cubicBezTo>
                  <a:cubicBezTo>
                    <a:pt x="1882" y="121"/>
                    <a:pt x="1882" y="121"/>
                    <a:pt x="1882" y="121"/>
                  </a:cubicBezTo>
                  <a:cubicBezTo>
                    <a:pt x="1946" y="62"/>
                    <a:pt x="1946" y="62"/>
                    <a:pt x="1946" y="62"/>
                  </a:cubicBezTo>
                  <a:cubicBezTo>
                    <a:pt x="1946" y="62"/>
                    <a:pt x="2028" y="10"/>
                    <a:pt x="2035" y="5"/>
                  </a:cubicBezTo>
                  <a:cubicBezTo>
                    <a:pt x="2041" y="0"/>
                    <a:pt x="2129" y="62"/>
                    <a:pt x="2129" y="62"/>
                  </a:cubicBezTo>
                  <a:cubicBezTo>
                    <a:pt x="2195" y="115"/>
                    <a:pt x="2195" y="115"/>
                    <a:pt x="2195" y="115"/>
                  </a:cubicBezTo>
                  <a:cubicBezTo>
                    <a:pt x="2228" y="164"/>
                    <a:pt x="2228" y="164"/>
                    <a:pt x="2228" y="164"/>
                  </a:cubicBezTo>
                  <a:cubicBezTo>
                    <a:pt x="2281" y="204"/>
                    <a:pt x="2281" y="204"/>
                    <a:pt x="2281" y="204"/>
                  </a:cubicBezTo>
                  <a:cubicBezTo>
                    <a:pt x="2297" y="199"/>
                    <a:pt x="2297" y="199"/>
                    <a:pt x="2297" y="199"/>
                  </a:cubicBezTo>
                  <a:cubicBezTo>
                    <a:pt x="2375" y="159"/>
                    <a:pt x="2375" y="159"/>
                    <a:pt x="2375" y="159"/>
                  </a:cubicBezTo>
                  <a:cubicBezTo>
                    <a:pt x="2492" y="229"/>
                    <a:pt x="2492" y="229"/>
                    <a:pt x="2492" y="229"/>
                  </a:cubicBezTo>
                  <a:cubicBezTo>
                    <a:pt x="2568" y="299"/>
                    <a:pt x="2568" y="299"/>
                    <a:pt x="2568" y="299"/>
                  </a:cubicBezTo>
                  <a:cubicBezTo>
                    <a:pt x="2692" y="372"/>
                    <a:pt x="2692" y="372"/>
                    <a:pt x="2692" y="372"/>
                  </a:cubicBezTo>
                  <a:cubicBezTo>
                    <a:pt x="2796" y="413"/>
                    <a:pt x="2796" y="413"/>
                    <a:pt x="2796" y="413"/>
                  </a:cubicBezTo>
                  <a:cubicBezTo>
                    <a:pt x="2860" y="450"/>
                    <a:pt x="2860" y="450"/>
                    <a:pt x="2860" y="450"/>
                  </a:cubicBezTo>
                  <a:cubicBezTo>
                    <a:pt x="3031" y="350"/>
                    <a:pt x="3031" y="350"/>
                    <a:pt x="3031" y="350"/>
                  </a:cubicBezTo>
                  <a:cubicBezTo>
                    <a:pt x="3095" y="400"/>
                    <a:pt x="3095" y="400"/>
                    <a:pt x="3095" y="400"/>
                  </a:cubicBezTo>
                  <a:cubicBezTo>
                    <a:pt x="3200" y="449"/>
                    <a:pt x="3200" y="449"/>
                    <a:pt x="3200" y="449"/>
                  </a:cubicBezTo>
                  <a:cubicBezTo>
                    <a:pt x="3195" y="1299"/>
                    <a:pt x="3195" y="1299"/>
                    <a:pt x="3195" y="1299"/>
                  </a:cubicBezTo>
                  <a:cubicBezTo>
                    <a:pt x="0" y="1299"/>
                    <a:pt x="0" y="1299"/>
                    <a:pt x="0" y="1299"/>
                  </a:cubicBezTo>
                  <a:lnTo>
                    <a:pt x="0" y="579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" y="815"/>
              <a:ext cx="1325" cy="1219"/>
            </a:xfrm>
            <a:custGeom>
              <a:avLst/>
              <a:gdLst>
                <a:gd name="T0" fmla="*/ 257 w 738"/>
                <a:gd name="T1" fmla="*/ 206 h 678"/>
                <a:gd name="T2" fmla="*/ 224 w 738"/>
                <a:gd name="T3" fmla="*/ 322 h 678"/>
                <a:gd name="T4" fmla="*/ 257 w 738"/>
                <a:gd name="T5" fmla="*/ 422 h 678"/>
                <a:gd name="T6" fmla="*/ 161 w 738"/>
                <a:gd name="T7" fmla="*/ 546 h 678"/>
                <a:gd name="T8" fmla="*/ 292 w 738"/>
                <a:gd name="T9" fmla="*/ 518 h 678"/>
                <a:gd name="T10" fmla="*/ 387 w 738"/>
                <a:gd name="T11" fmla="*/ 364 h 678"/>
                <a:gd name="T12" fmla="*/ 394 w 738"/>
                <a:gd name="T13" fmla="*/ 266 h 678"/>
                <a:gd name="T14" fmla="*/ 552 w 738"/>
                <a:gd name="T15" fmla="*/ 112 h 678"/>
                <a:gd name="T16" fmla="*/ 704 w 738"/>
                <a:gd name="T17" fmla="*/ 0 h 678"/>
                <a:gd name="T18" fmla="*/ 738 w 738"/>
                <a:gd name="T19" fmla="*/ 33 h 678"/>
                <a:gd name="T20" fmla="*/ 693 w 738"/>
                <a:gd name="T21" fmla="*/ 42 h 678"/>
                <a:gd name="T22" fmla="*/ 586 w 738"/>
                <a:gd name="T23" fmla="*/ 166 h 678"/>
                <a:gd name="T24" fmla="*/ 542 w 738"/>
                <a:gd name="T25" fmla="*/ 210 h 678"/>
                <a:gd name="T26" fmla="*/ 542 w 738"/>
                <a:gd name="T27" fmla="*/ 239 h 678"/>
                <a:gd name="T28" fmla="*/ 479 w 738"/>
                <a:gd name="T29" fmla="*/ 299 h 678"/>
                <a:gd name="T30" fmla="*/ 542 w 738"/>
                <a:gd name="T31" fmla="*/ 318 h 678"/>
                <a:gd name="T32" fmla="*/ 445 w 738"/>
                <a:gd name="T33" fmla="*/ 383 h 678"/>
                <a:gd name="T34" fmla="*/ 431 w 738"/>
                <a:gd name="T35" fmla="*/ 454 h 678"/>
                <a:gd name="T36" fmla="*/ 395 w 738"/>
                <a:gd name="T37" fmla="*/ 470 h 678"/>
                <a:gd name="T38" fmla="*/ 328 w 738"/>
                <a:gd name="T39" fmla="*/ 546 h 678"/>
                <a:gd name="T40" fmla="*/ 308 w 738"/>
                <a:gd name="T41" fmla="*/ 678 h 678"/>
                <a:gd name="T42" fmla="*/ 276 w 738"/>
                <a:gd name="T43" fmla="*/ 618 h 678"/>
                <a:gd name="T44" fmla="*/ 200 w 738"/>
                <a:gd name="T45" fmla="*/ 610 h 678"/>
                <a:gd name="T46" fmla="*/ 161 w 738"/>
                <a:gd name="T47" fmla="*/ 578 h 678"/>
                <a:gd name="T48" fmla="*/ 109 w 738"/>
                <a:gd name="T49" fmla="*/ 626 h 678"/>
                <a:gd name="T50" fmla="*/ 49 w 738"/>
                <a:gd name="T51" fmla="*/ 645 h 678"/>
                <a:gd name="T52" fmla="*/ 7 w 738"/>
                <a:gd name="T53" fmla="*/ 645 h 678"/>
                <a:gd name="T54" fmla="*/ 57 w 738"/>
                <a:gd name="T55" fmla="*/ 610 h 678"/>
                <a:gd name="T56" fmla="*/ 77 w 738"/>
                <a:gd name="T57" fmla="*/ 574 h 678"/>
                <a:gd name="T58" fmla="*/ 97 w 738"/>
                <a:gd name="T59" fmla="*/ 558 h 678"/>
                <a:gd name="T60" fmla="*/ 41 w 738"/>
                <a:gd name="T61" fmla="*/ 578 h 678"/>
                <a:gd name="T62" fmla="*/ 0 w 738"/>
                <a:gd name="T63" fmla="*/ 622 h 678"/>
                <a:gd name="T64" fmla="*/ 0 w 738"/>
                <a:gd name="T65" fmla="*/ 377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8" h="678">
                  <a:moveTo>
                    <a:pt x="257" y="206"/>
                  </a:moveTo>
                  <a:cubicBezTo>
                    <a:pt x="224" y="322"/>
                    <a:pt x="224" y="322"/>
                    <a:pt x="224" y="322"/>
                  </a:cubicBezTo>
                  <a:cubicBezTo>
                    <a:pt x="257" y="422"/>
                    <a:pt x="257" y="422"/>
                    <a:pt x="257" y="422"/>
                  </a:cubicBezTo>
                  <a:cubicBezTo>
                    <a:pt x="161" y="546"/>
                    <a:pt x="161" y="546"/>
                    <a:pt x="161" y="546"/>
                  </a:cubicBezTo>
                  <a:cubicBezTo>
                    <a:pt x="292" y="518"/>
                    <a:pt x="292" y="518"/>
                    <a:pt x="292" y="518"/>
                  </a:cubicBezTo>
                  <a:cubicBezTo>
                    <a:pt x="387" y="364"/>
                    <a:pt x="387" y="364"/>
                    <a:pt x="387" y="364"/>
                  </a:cubicBezTo>
                  <a:cubicBezTo>
                    <a:pt x="394" y="266"/>
                    <a:pt x="394" y="266"/>
                    <a:pt x="394" y="266"/>
                  </a:cubicBezTo>
                  <a:cubicBezTo>
                    <a:pt x="552" y="112"/>
                    <a:pt x="552" y="112"/>
                    <a:pt x="552" y="112"/>
                  </a:cubicBezTo>
                  <a:cubicBezTo>
                    <a:pt x="704" y="0"/>
                    <a:pt x="704" y="0"/>
                    <a:pt x="704" y="0"/>
                  </a:cubicBezTo>
                  <a:cubicBezTo>
                    <a:pt x="738" y="33"/>
                    <a:pt x="738" y="33"/>
                    <a:pt x="738" y="33"/>
                  </a:cubicBezTo>
                  <a:cubicBezTo>
                    <a:pt x="693" y="42"/>
                    <a:pt x="693" y="42"/>
                    <a:pt x="693" y="42"/>
                  </a:cubicBezTo>
                  <a:cubicBezTo>
                    <a:pt x="586" y="166"/>
                    <a:pt x="586" y="166"/>
                    <a:pt x="586" y="166"/>
                  </a:cubicBezTo>
                  <a:cubicBezTo>
                    <a:pt x="542" y="210"/>
                    <a:pt x="542" y="210"/>
                    <a:pt x="542" y="210"/>
                  </a:cubicBezTo>
                  <a:cubicBezTo>
                    <a:pt x="542" y="239"/>
                    <a:pt x="542" y="239"/>
                    <a:pt x="542" y="239"/>
                  </a:cubicBezTo>
                  <a:cubicBezTo>
                    <a:pt x="479" y="299"/>
                    <a:pt x="479" y="299"/>
                    <a:pt x="479" y="299"/>
                  </a:cubicBezTo>
                  <a:cubicBezTo>
                    <a:pt x="542" y="318"/>
                    <a:pt x="542" y="318"/>
                    <a:pt x="542" y="318"/>
                  </a:cubicBezTo>
                  <a:cubicBezTo>
                    <a:pt x="445" y="383"/>
                    <a:pt x="445" y="383"/>
                    <a:pt x="445" y="383"/>
                  </a:cubicBezTo>
                  <a:cubicBezTo>
                    <a:pt x="431" y="454"/>
                    <a:pt x="431" y="454"/>
                    <a:pt x="431" y="454"/>
                  </a:cubicBezTo>
                  <a:cubicBezTo>
                    <a:pt x="395" y="470"/>
                    <a:pt x="395" y="470"/>
                    <a:pt x="395" y="470"/>
                  </a:cubicBezTo>
                  <a:cubicBezTo>
                    <a:pt x="328" y="546"/>
                    <a:pt x="328" y="546"/>
                    <a:pt x="328" y="546"/>
                  </a:cubicBezTo>
                  <a:cubicBezTo>
                    <a:pt x="308" y="678"/>
                    <a:pt x="308" y="678"/>
                    <a:pt x="308" y="678"/>
                  </a:cubicBezTo>
                  <a:cubicBezTo>
                    <a:pt x="276" y="618"/>
                    <a:pt x="276" y="618"/>
                    <a:pt x="276" y="618"/>
                  </a:cubicBezTo>
                  <a:cubicBezTo>
                    <a:pt x="200" y="610"/>
                    <a:pt x="200" y="610"/>
                    <a:pt x="200" y="610"/>
                  </a:cubicBezTo>
                  <a:cubicBezTo>
                    <a:pt x="161" y="578"/>
                    <a:pt x="161" y="578"/>
                    <a:pt x="161" y="578"/>
                  </a:cubicBezTo>
                  <a:cubicBezTo>
                    <a:pt x="161" y="578"/>
                    <a:pt x="125" y="610"/>
                    <a:pt x="109" y="626"/>
                  </a:cubicBezTo>
                  <a:cubicBezTo>
                    <a:pt x="93" y="642"/>
                    <a:pt x="49" y="645"/>
                    <a:pt x="49" y="645"/>
                  </a:cubicBezTo>
                  <a:cubicBezTo>
                    <a:pt x="7" y="645"/>
                    <a:pt x="7" y="645"/>
                    <a:pt x="7" y="645"/>
                  </a:cubicBezTo>
                  <a:cubicBezTo>
                    <a:pt x="57" y="610"/>
                    <a:pt x="57" y="610"/>
                    <a:pt x="57" y="610"/>
                  </a:cubicBezTo>
                  <a:cubicBezTo>
                    <a:pt x="77" y="574"/>
                    <a:pt x="77" y="574"/>
                    <a:pt x="77" y="574"/>
                  </a:cubicBezTo>
                  <a:cubicBezTo>
                    <a:pt x="97" y="558"/>
                    <a:pt x="97" y="558"/>
                    <a:pt x="97" y="558"/>
                  </a:cubicBezTo>
                  <a:cubicBezTo>
                    <a:pt x="41" y="578"/>
                    <a:pt x="41" y="578"/>
                    <a:pt x="41" y="578"/>
                  </a:cubicBezTo>
                  <a:cubicBezTo>
                    <a:pt x="0" y="622"/>
                    <a:pt x="0" y="622"/>
                    <a:pt x="0" y="622"/>
                  </a:cubicBezTo>
                  <a:cubicBezTo>
                    <a:pt x="0" y="377"/>
                    <a:pt x="0" y="377"/>
                    <a:pt x="0" y="37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356" y="507"/>
              <a:ext cx="1078" cy="1198"/>
            </a:xfrm>
            <a:custGeom>
              <a:avLst/>
              <a:gdLst>
                <a:gd name="T0" fmla="*/ 243 w 1078"/>
                <a:gd name="T1" fmla="*/ 610 h 1198"/>
                <a:gd name="T2" fmla="*/ 185 w 1078"/>
                <a:gd name="T3" fmla="*/ 824 h 1198"/>
                <a:gd name="T4" fmla="*/ 56 w 1078"/>
                <a:gd name="T5" fmla="*/ 890 h 1198"/>
                <a:gd name="T6" fmla="*/ 0 w 1078"/>
                <a:gd name="T7" fmla="*/ 1039 h 1198"/>
                <a:gd name="T8" fmla="*/ 34 w 1078"/>
                <a:gd name="T9" fmla="*/ 1039 h 1198"/>
                <a:gd name="T10" fmla="*/ 84 w 1078"/>
                <a:gd name="T11" fmla="*/ 1119 h 1198"/>
                <a:gd name="T12" fmla="*/ 124 w 1078"/>
                <a:gd name="T13" fmla="*/ 1119 h 1198"/>
                <a:gd name="T14" fmla="*/ 124 w 1078"/>
                <a:gd name="T15" fmla="*/ 1007 h 1198"/>
                <a:gd name="T16" fmla="*/ 199 w 1078"/>
                <a:gd name="T17" fmla="*/ 960 h 1198"/>
                <a:gd name="T18" fmla="*/ 248 w 1078"/>
                <a:gd name="T19" fmla="*/ 845 h 1198"/>
                <a:gd name="T20" fmla="*/ 327 w 1078"/>
                <a:gd name="T21" fmla="*/ 1007 h 1198"/>
                <a:gd name="T22" fmla="*/ 291 w 1078"/>
                <a:gd name="T23" fmla="*/ 1119 h 1198"/>
                <a:gd name="T24" fmla="*/ 327 w 1078"/>
                <a:gd name="T25" fmla="*/ 1140 h 1198"/>
                <a:gd name="T26" fmla="*/ 406 w 1078"/>
                <a:gd name="T27" fmla="*/ 1140 h 1198"/>
                <a:gd name="T28" fmla="*/ 471 w 1078"/>
                <a:gd name="T29" fmla="*/ 1198 h 1198"/>
                <a:gd name="T30" fmla="*/ 550 w 1078"/>
                <a:gd name="T31" fmla="*/ 1039 h 1198"/>
                <a:gd name="T32" fmla="*/ 699 w 1078"/>
                <a:gd name="T33" fmla="*/ 1075 h 1198"/>
                <a:gd name="T34" fmla="*/ 806 w 1078"/>
                <a:gd name="T35" fmla="*/ 1007 h 1198"/>
                <a:gd name="T36" fmla="*/ 963 w 1078"/>
                <a:gd name="T37" fmla="*/ 890 h 1198"/>
                <a:gd name="T38" fmla="*/ 1078 w 1078"/>
                <a:gd name="T39" fmla="*/ 723 h 1198"/>
                <a:gd name="T40" fmla="*/ 1078 w 1078"/>
                <a:gd name="T41" fmla="*/ 561 h 1198"/>
                <a:gd name="T42" fmla="*/ 1078 w 1078"/>
                <a:gd name="T43" fmla="*/ 378 h 1198"/>
                <a:gd name="T44" fmla="*/ 999 w 1078"/>
                <a:gd name="T45" fmla="*/ 414 h 1198"/>
                <a:gd name="T46" fmla="*/ 941 w 1078"/>
                <a:gd name="T47" fmla="*/ 313 h 1198"/>
                <a:gd name="T48" fmla="*/ 941 w 1078"/>
                <a:gd name="T49" fmla="*/ 268 h 1198"/>
                <a:gd name="T50" fmla="*/ 869 w 1078"/>
                <a:gd name="T51" fmla="*/ 182 h 1198"/>
                <a:gd name="T52" fmla="*/ 891 w 1078"/>
                <a:gd name="T53" fmla="*/ 140 h 1198"/>
                <a:gd name="T54" fmla="*/ 880 w 1078"/>
                <a:gd name="T55" fmla="*/ 0 h 1198"/>
                <a:gd name="T56" fmla="*/ 756 w 1078"/>
                <a:gd name="T57" fmla="*/ 90 h 1198"/>
                <a:gd name="T58" fmla="*/ 670 w 1078"/>
                <a:gd name="T59" fmla="*/ 173 h 1198"/>
                <a:gd name="T60" fmla="*/ 598 w 1078"/>
                <a:gd name="T61" fmla="*/ 281 h 1198"/>
                <a:gd name="T62" fmla="*/ 539 w 1078"/>
                <a:gd name="T63" fmla="*/ 308 h 1198"/>
                <a:gd name="T64" fmla="*/ 501 w 1078"/>
                <a:gd name="T65" fmla="*/ 353 h 1198"/>
                <a:gd name="T66" fmla="*/ 420 w 1078"/>
                <a:gd name="T67" fmla="*/ 529 h 1198"/>
                <a:gd name="T68" fmla="*/ 243 w 1078"/>
                <a:gd name="T69" fmla="*/ 610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8" h="1198">
                  <a:moveTo>
                    <a:pt x="243" y="610"/>
                  </a:moveTo>
                  <a:lnTo>
                    <a:pt x="185" y="824"/>
                  </a:lnTo>
                  <a:lnTo>
                    <a:pt x="56" y="890"/>
                  </a:lnTo>
                  <a:lnTo>
                    <a:pt x="0" y="1039"/>
                  </a:lnTo>
                  <a:lnTo>
                    <a:pt x="34" y="1039"/>
                  </a:lnTo>
                  <a:lnTo>
                    <a:pt x="84" y="1119"/>
                  </a:lnTo>
                  <a:lnTo>
                    <a:pt x="124" y="1119"/>
                  </a:lnTo>
                  <a:lnTo>
                    <a:pt x="124" y="1007"/>
                  </a:lnTo>
                  <a:lnTo>
                    <a:pt x="199" y="960"/>
                  </a:lnTo>
                  <a:lnTo>
                    <a:pt x="248" y="845"/>
                  </a:lnTo>
                  <a:lnTo>
                    <a:pt x="327" y="1007"/>
                  </a:lnTo>
                  <a:lnTo>
                    <a:pt x="291" y="1119"/>
                  </a:lnTo>
                  <a:lnTo>
                    <a:pt x="327" y="1140"/>
                  </a:lnTo>
                  <a:lnTo>
                    <a:pt x="406" y="1140"/>
                  </a:lnTo>
                  <a:lnTo>
                    <a:pt x="471" y="1198"/>
                  </a:lnTo>
                  <a:lnTo>
                    <a:pt x="550" y="1039"/>
                  </a:lnTo>
                  <a:lnTo>
                    <a:pt x="699" y="1075"/>
                  </a:lnTo>
                  <a:lnTo>
                    <a:pt x="806" y="1007"/>
                  </a:lnTo>
                  <a:lnTo>
                    <a:pt x="963" y="890"/>
                  </a:lnTo>
                  <a:lnTo>
                    <a:pt x="1078" y="723"/>
                  </a:lnTo>
                  <a:lnTo>
                    <a:pt x="1078" y="561"/>
                  </a:lnTo>
                  <a:lnTo>
                    <a:pt x="1078" y="378"/>
                  </a:lnTo>
                  <a:lnTo>
                    <a:pt x="999" y="414"/>
                  </a:lnTo>
                  <a:lnTo>
                    <a:pt x="941" y="313"/>
                  </a:lnTo>
                  <a:lnTo>
                    <a:pt x="941" y="268"/>
                  </a:lnTo>
                  <a:lnTo>
                    <a:pt x="869" y="182"/>
                  </a:lnTo>
                  <a:lnTo>
                    <a:pt x="891" y="140"/>
                  </a:lnTo>
                  <a:lnTo>
                    <a:pt x="880" y="0"/>
                  </a:lnTo>
                  <a:lnTo>
                    <a:pt x="756" y="90"/>
                  </a:lnTo>
                  <a:lnTo>
                    <a:pt x="670" y="173"/>
                  </a:lnTo>
                  <a:lnTo>
                    <a:pt x="598" y="281"/>
                  </a:lnTo>
                  <a:lnTo>
                    <a:pt x="539" y="308"/>
                  </a:lnTo>
                  <a:lnTo>
                    <a:pt x="501" y="353"/>
                  </a:lnTo>
                  <a:lnTo>
                    <a:pt x="420" y="529"/>
                  </a:lnTo>
                  <a:lnTo>
                    <a:pt x="243" y="61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518" y="671"/>
              <a:ext cx="429" cy="868"/>
            </a:xfrm>
            <a:custGeom>
              <a:avLst/>
              <a:gdLst>
                <a:gd name="T0" fmla="*/ 117 w 429"/>
                <a:gd name="T1" fmla="*/ 147 h 868"/>
                <a:gd name="T2" fmla="*/ 117 w 429"/>
                <a:gd name="T3" fmla="*/ 234 h 868"/>
                <a:gd name="T4" fmla="*/ 117 w 429"/>
                <a:gd name="T5" fmla="*/ 377 h 868"/>
                <a:gd name="T6" fmla="*/ 0 w 429"/>
                <a:gd name="T7" fmla="*/ 528 h 868"/>
                <a:gd name="T8" fmla="*/ 0 w 429"/>
                <a:gd name="T9" fmla="*/ 687 h 868"/>
                <a:gd name="T10" fmla="*/ 58 w 429"/>
                <a:gd name="T11" fmla="*/ 868 h 868"/>
                <a:gd name="T12" fmla="*/ 201 w 429"/>
                <a:gd name="T13" fmla="*/ 609 h 868"/>
                <a:gd name="T14" fmla="*/ 144 w 429"/>
                <a:gd name="T15" fmla="*/ 609 h 868"/>
                <a:gd name="T16" fmla="*/ 201 w 429"/>
                <a:gd name="T17" fmla="*/ 507 h 868"/>
                <a:gd name="T18" fmla="*/ 314 w 429"/>
                <a:gd name="T19" fmla="*/ 564 h 868"/>
                <a:gd name="T20" fmla="*/ 314 w 429"/>
                <a:gd name="T21" fmla="*/ 419 h 868"/>
                <a:gd name="T22" fmla="*/ 429 w 429"/>
                <a:gd name="T23" fmla="*/ 419 h 868"/>
                <a:gd name="T24" fmla="*/ 314 w 429"/>
                <a:gd name="T25" fmla="*/ 196 h 868"/>
                <a:gd name="T26" fmla="*/ 271 w 429"/>
                <a:gd name="T27" fmla="*/ 147 h 868"/>
                <a:gd name="T28" fmla="*/ 302 w 429"/>
                <a:gd name="T29" fmla="*/ 95 h 868"/>
                <a:gd name="T30" fmla="*/ 314 w 429"/>
                <a:gd name="T31" fmla="*/ 0 h 868"/>
                <a:gd name="T32" fmla="*/ 117 w 429"/>
                <a:gd name="T33" fmla="*/ 147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9" h="868">
                  <a:moveTo>
                    <a:pt x="117" y="147"/>
                  </a:moveTo>
                  <a:lnTo>
                    <a:pt x="117" y="234"/>
                  </a:lnTo>
                  <a:lnTo>
                    <a:pt x="117" y="377"/>
                  </a:lnTo>
                  <a:lnTo>
                    <a:pt x="0" y="528"/>
                  </a:lnTo>
                  <a:lnTo>
                    <a:pt x="0" y="687"/>
                  </a:lnTo>
                  <a:lnTo>
                    <a:pt x="58" y="868"/>
                  </a:lnTo>
                  <a:lnTo>
                    <a:pt x="201" y="609"/>
                  </a:lnTo>
                  <a:lnTo>
                    <a:pt x="144" y="609"/>
                  </a:lnTo>
                  <a:lnTo>
                    <a:pt x="201" y="507"/>
                  </a:lnTo>
                  <a:lnTo>
                    <a:pt x="314" y="564"/>
                  </a:lnTo>
                  <a:lnTo>
                    <a:pt x="314" y="419"/>
                  </a:lnTo>
                  <a:lnTo>
                    <a:pt x="429" y="419"/>
                  </a:lnTo>
                  <a:lnTo>
                    <a:pt x="314" y="196"/>
                  </a:lnTo>
                  <a:lnTo>
                    <a:pt x="271" y="147"/>
                  </a:lnTo>
                  <a:lnTo>
                    <a:pt x="302" y="95"/>
                  </a:lnTo>
                  <a:lnTo>
                    <a:pt x="314" y="0"/>
                  </a:lnTo>
                  <a:lnTo>
                    <a:pt x="117" y="14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6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2" y="1218"/>
              <a:ext cx="16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3019" y="457"/>
              <a:ext cx="713" cy="1091"/>
            </a:xfrm>
            <a:custGeom>
              <a:avLst/>
              <a:gdLst>
                <a:gd name="T0" fmla="*/ 0 w 713"/>
                <a:gd name="T1" fmla="*/ 381 h 1091"/>
                <a:gd name="T2" fmla="*/ 34 w 713"/>
                <a:gd name="T3" fmla="*/ 737 h 1091"/>
                <a:gd name="T4" fmla="*/ 113 w 713"/>
                <a:gd name="T5" fmla="*/ 895 h 1091"/>
                <a:gd name="T6" fmla="*/ 113 w 713"/>
                <a:gd name="T7" fmla="*/ 1010 h 1091"/>
                <a:gd name="T8" fmla="*/ 284 w 713"/>
                <a:gd name="T9" fmla="*/ 992 h 1091"/>
                <a:gd name="T10" fmla="*/ 334 w 713"/>
                <a:gd name="T11" fmla="*/ 1091 h 1091"/>
                <a:gd name="T12" fmla="*/ 492 w 713"/>
                <a:gd name="T13" fmla="*/ 992 h 1091"/>
                <a:gd name="T14" fmla="*/ 464 w 713"/>
                <a:gd name="T15" fmla="*/ 832 h 1091"/>
                <a:gd name="T16" fmla="*/ 550 w 713"/>
                <a:gd name="T17" fmla="*/ 795 h 1091"/>
                <a:gd name="T18" fmla="*/ 591 w 713"/>
                <a:gd name="T19" fmla="*/ 832 h 1091"/>
                <a:gd name="T20" fmla="*/ 670 w 713"/>
                <a:gd name="T21" fmla="*/ 737 h 1091"/>
                <a:gd name="T22" fmla="*/ 471 w 713"/>
                <a:gd name="T23" fmla="*/ 521 h 1091"/>
                <a:gd name="T24" fmla="*/ 492 w 713"/>
                <a:gd name="T25" fmla="*/ 262 h 1091"/>
                <a:gd name="T26" fmla="*/ 471 w 713"/>
                <a:gd name="T27" fmla="*/ 223 h 1091"/>
                <a:gd name="T28" fmla="*/ 570 w 713"/>
                <a:gd name="T29" fmla="*/ 223 h 1091"/>
                <a:gd name="T30" fmla="*/ 713 w 713"/>
                <a:gd name="T31" fmla="*/ 223 h 1091"/>
                <a:gd name="T32" fmla="*/ 663 w 713"/>
                <a:gd name="T33" fmla="*/ 111 h 1091"/>
                <a:gd name="T34" fmla="*/ 647 w 713"/>
                <a:gd name="T35" fmla="*/ 0 h 1091"/>
                <a:gd name="T36" fmla="*/ 464 w 713"/>
                <a:gd name="T37" fmla="*/ 111 h 1091"/>
                <a:gd name="T38" fmla="*/ 370 w 713"/>
                <a:gd name="T39" fmla="*/ 205 h 1091"/>
                <a:gd name="T40" fmla="*/ 178 w 713"/>
                <a:gd name="T41" fmla="*/ 243 h 1091"/>
                <a:gd name="T42" fmla="*/ 135 w 713"/>
                <a:gd name="T43" fmla="*/ 325 h 1091"/>
                <a:gd name="T44" fmla="*/ 0 w 713"/>
                <a:gd name="T45" fmla="*/ 38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3" h="1091">
                  <a:moveTo>
                    <a:pt x="0" y="381"/>
                  </a:moveTo>
                  <a:lnTo>
                    <a:pt x="34" y="737"/>
                  </a:lnTo>
                  <a:lnTo>
                    <a:pt x="113" y="895"/>
                  </a:lnTo>
                  <a:lnTo>
                    <a:pt x="113" y="1010"/>
                  </a:lnTo>
                  <a:lnTo>
                    <a:pt x="284" y="992"/>
                  </a:lnTo>
                  <a:lnTo>
                    <a:pt x="334" y="1091"/>
                  </a:lnTo>
                  <a:lnTo>
                    <a:pt x="492" y="992"/>
                  </a:lnTo>
                  <a:lnTo>
                    <a:pt x="464" y="832"/>
                  </a:lnTo>
                  <a:lnTo>
                    <a:pt x="550" y="795"/>
                  </a:lnTo>
                  <a:lnTo>
                    <a:pt x="591" y="832"/>
                  </a:lnTo>
                  <a:lnTo>
                    <a:pt x="670" y="737"/>
                  </a:lnTo>
                  <a:lnTo>
                    <a:pt x="471" y="521"/>
                  </a:lnTo>
                  <a:lnTo>
                    <a:pt x="492" y="262"/>
                  </a:lnTo>
                  <a:lnTo>
                    <a:pt x="471" y="223"/>
                  </a:lnTo>
                  <a:lnTo>
                    <a:pt x="570" y="223"/>
                  </a:lnTo>
                  <a:lnTo>
                    <a:pt x="713" y="223"/>
                  </a:lnTo>
                  <a:lnTo>
                    <a:pt x="663" y="111"/>
                  </a:lnTo>
                  <a:lnTo>
                    <a:pt x="647" y="0"/>
                  </a:lnTo>
                  <a:lnTo>
                    <a:pt x="464" y="111"/>
                  </a:lnTo>
                  <a:lnTo>
                    <a:pt x="370" y="205"/>
                  </a:lnTo>
                  <a:lnTo>
                    <a:pt x="178" y="243"/>
                  </a:lnTo>
                  <a:lnTo>
                    <a:pt x="135" y="325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4032" y="741"/>
              <a:ext cx="1078" cy="971"/>
            </a:xfrm>
            <a:custGeom>
              <a:avLst/>
              <a:gdLst>
                <a:gd name="T0" fmla="*/ 70 w 1078"/>
                <a:gd name="T1" fmla="*/ 86 h 971"/>
                <a:gd name="T2" fmla="*/ 0 w 1078"/>
                <a:gd name="T3" fmla="*/ 295 h 971"/>
                <a:gd name="T4" fmla="*/ 36 w 1078"/>
                <a:gd name="T5" fmla="*/ 437 h 971"/>
                <a:gd name="T6" fmla="*/ 192 w 1078"/>
                <a:gd name="T7" fmla="*/ 716 h 971"/>
                <a:gd name="T8" fmla="*/ 358 w 1078"/>
                <a:gd name="T9" fmla="*/ 780 h 971"/>
                <a:gd name="T10" fmla="*/ 358 w 1078"/>
                <a:gd name="T11" fmla="*/ 942 h 971"/>
                <a:gd name="T12" fmla="*/ 485 w 1078"/>
                <a:gd name="T13" fmla="*/ 942 h 971"/>
                <a:gd name="T14" fmla="*/ 543 w 1078"/>
                <a:gd name="T15" fmla="*/ 971 h 971"/>
                <a:gd name="T16" fmla="*/ 636 w 1078"/>
                <a:gd name="T17" fmla="*/ 942 h 971"/>
                <a:gd name="T18" fmla="*/ 835 w 1078"/>
                <a:gd name="T19" fmla="*/ 942 h 971"/>
                <a:gd name="T20" fmla="*/ 1042 w 1078"/>
                <a:gd name="T21" fmla="*/ 942 h 971"/>
                <a:gd name="T22" fmla="*/ 1078 w 1078"/>
                <a:gd name="T23" fmla="*/ 780 h 971"/>
                <a:gd name="T24" fmla="*/ 871 w 1078"/>
                <a:gd name="T25" fmla="*/ 716 h 971"/>
                <a:gd name="T26" fmla="*/ 785 w 1078"/>
                <a:gd name="T27" fmla="*/ 496 h 971"/>
                <a:gd name="T28" fmla="*/ 456 w 1078"/>
                <a:gd name="T29" fmla="*/ 424 h 971"/>
                <a:gd name="T30" fmla="*/ 358 w 1078"/>
                <a:gd name="T31" fmla="*/ 324 h 971"/>
                <a:gd name="T32" fmla="*/ 392 w 1078"/>
                <a:gd name="T33" fmla="*/ 295 h 971"/>
                <a:gd name="T34" fmla="*/ 264 w 1078"/>
                <a:gd name="T35" fmla="*/ 201 h 971"/>
                <a:gd name="T36" fmla="*/ 293 w 1078"/>
                <a:gd name="T37" fmla="*/ 86 h 971"/>
                <a:gd name="T38" fmla="*/ 239 w 1078"/>
                <a:gd name="T39" fmla="*/ 0 h 971"/>
                <a:gd name="T40" fmla="*/ 70 w 1078"/>
                <a:gd name="T41" fmla="*/ 86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8" h="971">
                  <a:moveTo>
                    <a:pt x="70" y="86"/>
                  </a:moveTo>
                  <a:lnTo>
                    <a:pt x="0" y="295"/>
                  </a:lnTo>
                  <a:lnTo>
                    <a:pt x="36" y="437"/>
                  </a:lnTo>
                  <a:lnTo>
                    <a:pt x="192" y="716"/>
                  </a:lnTo>
                  <a:lnTo>
                    <a:pt x="358" y="780"/>
                  </a:lnTo>
                  <a:lnTo>
                    <a:pt x="358" y="942"/>
                  </a:lnTo>
                  <a:lnTo>
                    <a:pt x="485" y="942"/>
                  </a:lnTo>
                  <a:lnTo>
                    <a:pt x="543" y="971"/>
                  </a:lnTo>
                  <a:lnTo>
                    <a:pt x="636" y="942"/>
                  </a:lnTo>
                  <a:lnTo>
                    <a:pt x="835" y="942"/>
                  </a:lnTo>
                  <a:lnTo>
                    <a:pt x="1042" y="942"/>
                  </a:lnTo>
                  <a:lnTo>
                    <a:pt x="1078" y="780"/>
                  </a:lnTo>
                  <a:lnTo>
                    <a:pt x="871" y="716"/>
                  </a:lnTo>
                  <a:lnTo>
                    <a:pt x="785" y="496"/>
                  </a:lnTo>
                  <a:lnTo>
                    <a:pt x="456" y="424"/>
                  </a:lnTo>
                  <a:lnTo>
                    <a:pt x="358" y="324"/>
                  </a:lnTo>
                  <a:lnTo>
                    <a:pt x="392" y="295"/>
                  </a:lnTo>
                  <a:lnTo>
                    <a:pt x="264" y="201"/>
                  </a:lnTo>
                  <a:lnTo>
                    <a:pt x="293" y="86"/>
                  </a:lnTo>
                  <a:lnTo>
                    <a:pt x="239" y="0"/>
                  </a:lnTo>
                  <a:lnTo>
                    <a:pt x="70" y="8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5139" y="1077"/>
              <a:ext cx="504" cy="471"/>
            </a:xfrm>
            <a:custGeom>
              <a:avLst/>
              <a:gdLst>
                <a:gd name="T0" fmla="*/ 21 w 504"/>
                <a:gd name="T1" fmla="*/ 178 h 471"/>
                <a:gd name="T2" fmla="*/ 300 w 504"/>
                <a:gd name="T3" fmla="*/ 437 h 471"/>
                <a:gd name="T4" fmla="*/ 504 w 504"/>
                <a:gd name="T5" fmla="*/ 471 h 471"/>
                <a:gd name="T6" fmla="*/ 420 w 504"/>
                <a:gd name="T7" fmla="*/ 403 h 471"/>
                <a:gd name="T8" fmla="*/ 264 w 504"/>
                <a:gd name="T9" fmla="*/ 286 h 471"/>
                <a:gd name="T10" fmla="*/ 206 w 504"/>
                <a:gd name="T11" fmla="*/ 178 h 471"/>
                <a:gd name="T12" fmla="*/ 300 w 504"/>
                <a:gd name="T13" fmla="*/ 108 h 471"/>
                <a:gd name="T14" fmla="*/ 316 w 504"/>
                <a:gd name="T15" fmla="*/ 0 h 471"/>
                <a:gd name="T16" fmla="*/ 0 w 504"/>
                <a:gd name="T17" fmla="*/ 178 h 471"/>
                <a:gd name="T18" fmla="*/ 21 w 504"/>
                <a:gd name="T19" fmla="*/ 17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4" h="471">
                  <a:moveTo>
                    <a:pt x="21" y="178"/>
                  </a:moveTo>
                  <a:lnTo>
                    <a:pt x="300" y="437"/>
                  </a:lnTo>
                  <a:lnTo>
                    <a:pt x="504" y="471"/>
                  </a:lnTo>
                  <a:lnTo>
                    <a:pt x="420" y="403"/>
                  </a:lnTo>
                  <a:lnTo>
                    <a:pt x="264" y="286"/>
                  </a:lnTo>
                  <a:lnTo>
                    <a:pt x="206" y="178"/>
                  </a:lnTo>
                  <a:lnTo>
                    <a:pt x="300" y="108"/>
                  </a:lnTo>
                  <a:lnTo>
                    <a:pt x="316" y="0"/>
                  </a:lnTo>
                  <a:lnTo>
                    <a:pt x="0" y="178"/>
                  </a:lnTo>
                  <a:lnTo>
                    <a:pt x="21" y="1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5139" y="1077"/>
              <a:ext cx="504" cy="471"/>
            </a:xfrm>
            <a:custGeom>
              <a:avLst/>
              <a:gdLst>
                <a:gd name="T0" fmla="*/ 21 w 504"/>
                <a:gd name="T1" fmla="*/ 178 h 471"/>
                <a:gd name="T2" fmla="*/ 300 w 504"/>
                <a:gd name="T3" fmla="*/ 437 h 471"/>
                <a:gd name="T4" fmla="*/ 504 w 504"/>
                <a:gd name="T5" fmla="*/ 471 h 471"/>
                <a:gd name="T6" fmla="*/ 420 w 504"/>
                <a:gd name="T7" fmla="*/ 403 h 471"/>
                <a:gd name="T8" fmla="*/ 264 w 504"/>
                <a:gd name="T9" fmla="*/ 286 h 471"/>
                <a:gd name="T10" fmla="*/ 206 w 504"/>
                <a:gd name="T11" fmla="*/ 178 h 471"/>
                <a:gd name="T12" fmla="*/ 300 w 504"/>
                <a:gd name="T13" fmla="*/ 108 h 471"/>
                <a:gd name="T14" fmla="*/ 316 w 504"/>
                <a:gd name="T15" fmla="*/ 0 h 471"/>
                <a:gd name="T16" fmla="*/ 0 w 504"/>
                <a:gd name="T17" fmla="*/ 17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4" h="471">
                  <a:moveTo>
                    <a:pt x="21" y="178"/>
                  </a:moveTo>
                  <a:lnTo>
                    <a:pt x="300" y="437"/>
                  </a:lnTo>
                  <a:lnTo>
                    <a:pt x="504" y="471"/>
                  </a:lnTo>
                  <a:lnTo>
                    <a:pt x="420" y="403"/>
                  </a:lnTo>
                  <a:lnTo>
                    <a:pt x="264" y="286"/>
                  </a:lnTo>
                  <a:lnTo>
                    <a:pt x="206" y="178"/>
                  </a:lnTo>
                  <a:lnTo>
                    <a:pt x="300" y="108"/>
                  </a:lnTo>
                  <a:lnTo>
                    <a:pt x="316" y="0"/>
                  </a:lnTo>
                  <a:lnTo>
                    <a:pt x="0" y="1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Title 1"/>
          <p:cNvSpPr txBox="1">
            <a:spLocks/>
          </p:cNvSpPr>
          <p:nvPr/>
        </p:nvSpPr>
        <p:spPr>
          <a:xfrm>
            <a:off x="2225880" y="699075"/>
            <a:ext cx="6632896" cy="1846852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4267" b="1" dirty="0" err="1">
                <a:latin typeface="Source Sans Pro Light" pitchFamily="34" charset="0"/>
              </a:rPr>
              <a:t>Thanks</a:t>
            </a:r>
            <a:r>
              <a:rPr lang="id-ID" sz="4267" b="1" dirty="0">
                <a:latin typeface="Source Sans Pro Light" pitchFamily="34" charset="0"/>
              </a:rPr>
              <a:t> </a:t>
            </a:r>
            <a:r>
              <a:rPr lang="id-ID" sz="4267" b="1" dirty="0" err="1">
                <a:latin typeface="Source Sans Pro Light" pitchFamily="34" charset="0"/>
              </a:rPr>
              <a:t>for</a:t>
            </a:r>
            <a:r>
              <a:rPr lang="id-ID" sz="4267" b="1" dirty="0">
                <a:latin typeface="Source Sans Pro Light" pitchFamily="34" charset="0"/>
              </a:rPr>
              <a:t> </a:t>
            </a:r>
            <a:r>
              <a:rPr lang="id-ID" sz="4267" b="1" dirty="0" err="1">
                <a:latin typeface="Source Sans Pro Light" pitchFamily="34" charset="0"/>
              </a:rPr>
              <a:t>Seeing</a:t>
            </a:r>
            <a:r>
              <a:rPr lang="id-ID" sz="4267" b="1" dirty="0">
                <a:latin typeface="Source Sans Pro Light" pitchFamily="34" charset="0"/>
              </a:rPr>
              <a:t> </a:t>
            </a:r>
            <a:r>
              <a:rPr lang="id-ID" sz="4267" b="1" dirty="0" err="1">
                <a:latin typeface="Source Sans Pro Light" pitchFamily="34" charset="0"/>
              </a:rPr>
              <a:t>our</a:t>
            </a:r>
            <a:r>
              <a:rPr lang="id-ID" sz="4267" b="1" dirty="0">
                <a:latin typeface="Source Sans Pro Light" pitchFamily="34" charset="0"/>
              </a:rPr>
              <a:t> </a:t>
            </a:r>
            <a:r>
              <a:rPr lang="id-ID" sz="4267" b="1" dirty="0" err="1">
                <a:latin typeface="Source Sans Pro Light" pitchFamily="34" charset="0"/>
              </a:rPr>
              <a:t>Presentation</a:t>
            </a:r>
            <a:endParaRPr lang="id-ID" sz="4267" b="1" dirty="0">
              <a:latin typeface="Source Sans Pro Light" pitchFamily="34" charset="0"/>
            </a:endParaRPr>
          </a:p>
          <a:p>
            <a:r>
              <a:rPr lang="id-ID" sz="2667" dirty="0">
                <a:latin typeface="Source Sans Pro Light" pitchFamily="34" charset="0"/>
              </a:rPr>
              <a:t>Hope </a:t>
            </a:r>
            <a:r>
              <a:rPr lang="id-ID" sz="2667" dirty="0" err="1">
                <a:latin typeface="Source Sans Pro Light" pitchFamily="34" charset="0"/>
              </a:rPr>
              <a:t>you</a:t>
            </a:r>
            <a:r>
              <a:rPr lang="id-ID" sz="2667" dirty="0">
                <a:latin typeface="Source Sans Pro Light" pitchFamily="34" charset="0"/>
              </a:rPr>
              <a:t> </a:t>
            </a:r>
            <a:r>
              <a:rPr lang="id-ID" sz="2667" dirty="0" err="1">
                <a:latin typeface="Source Sans Pro Light" pitchFamily="34" charset="0"/>
              </a:rPr>
              <a:t>liked</a:t>
            </a:r>
            <a:r>
              <a:rPr lang="id-ID" sz="2667" dirty="0">
                <a:latin typeface="Source Sans Pro Light" pitchFamily="34" charset="0"/>
              </a:rPr>
              <a:t> </a:t>
            </a:r>
            <a:r>
              <a:rPr lang="id-ID" sz="2667" dirty="0" err="1">
                <a:latin typeface="Source Sans Pro Light" pitchFamily="34" charset="0"/>
              </a:rPr>
              <a:t>it</a:t>
            </a:r>
            <a:r>
              <a:rPr lang="id-ID" sz="2667" dirty="0">
                <a:latin typeface="Source Sans Pro Light" pitchFamily="34" charset="0"/>
              </a:rPr>
              <a:t>.......</a:t>
            </a:r>
            <a:endParaRPr lang="en-US" sz="3200" dirty="0">
              <a:latin typeface="Source Sans Pro Light" pitchFamily="34" charset="0"/>
            </a:endParaRPr>
          </a:p>
        </p:txBody>
      </p:sp>
      <p:sp>
        <p:nvSpPr>
          <p:cNvPr id="22" name="Freeform 6"/>
          <p:cNvSpPr>
            <a:spLocks noEditPoints="1"/>
          </p:cNvSpPr>
          <p:nvPr/>
        </p:nvSpPr>
        <p:spPr bwMode="auto">
          <a:xfrm>
            <a:off x="8129671" y="1250767"/>
            <a:ext cx="820763" cy="801527"/>
          </a:xfrm>
          <a:custGeom>
            <a:avLst/>
            <a:gdLst>
              <a:gd name="T0" fmla="*/ 360 w 371"/>
              <a:gd name="T1" fmla="*/ 3 h 299"/>
              <a:gd name="T2" fmla="*/ 7 w 371"/>
              <a:gd name="T3" fmla="*/ 127 h 299"/>
              <a:gd name="T4" fmla="*/ 6 w 371"/>
              <a:gd name="T5" fmla="*/ 137 h 299"/>
              <a:gd name="T6" fmla="*/ 82 w 371"/>
              <a:gd name="T7" fmla="*/ 167 h 299"/>
              <a:gd name="T8" fmla="*/ 82 w 371"/>
              <a:gd name="T9" fmla="*/ 167 h 299"/>
              <a:gd name="T10" fmla="*/ 127 w 371"/>
              <a:gd name="T11" fmla="*/ 185 h 299"/>
              <a:gd name="T12" fmla="*/ 347 w 371"/>
              <a:gd name="T13" fmla="*/ 24 h 299"/>
              <a:gd name="T14" fmla="*/ 351 w 371"/>
              <a:gd name="T15" fmla="*/ 28 h 299"/>
              <a:gd name="T16" fmla="*/ 194 w 371"/>
              <a:gd name="T17" fmla="*/ 198 h 299"/>
              <a:gd name="T18" fmla="*/ 194 w 371"/>
              <a:gd name="T19" fmla="*/ 198 h 299"/>
              <a:gd name="T20" fmla="*/ 185 w 371"/>
              <a:gd name="T21" fmla="*/ 208 h 299"/>
              <a:gd name="T22" fmla="*/ 197 w 371"/>
              <a:gd name="T23" fmla="*/ 215 h 299"/>
              <a:gd name="T24" fmla="*/ 197 w 371"/>
              <a:gd name="T25" fmla="*/ 215 h 299"/>
              <a:gd name="T26" fmla="*/ 296 w 371"/>
              <a:gd name="T27" fmla="*/ 268 h 299"/>
              <a:gd name="T28" fmla="*/ 311 w 371"/>
              <a:gd name="T29" fmla="*/ 262 h 299"/>
              <a:gd name="T30" fmla="*/ 369 w 371"/>
              <a:gd name="T31" fmla="*/ 11 h 299"/>
              <a:gd name="T32" fmla="*/ 360 w 371"/>
              <a:gd name="T33" fmla="*/ 3 h 299"/>
              <a:gd name="T34" fmla="*/ 127 w 371"/>
              <a:gd name="T35" fmla="*/ 293 h 299"/>
              <a:gd name="T36" fmla="*/ 133 w 371"/>
              <a:gd name="T37" fmla="*/ 296 h 299"/>
              <a:gd name="T38" fmla="*/ 190 w 371"/>
              <a:gd name="T39" fmla="*/ 245 h 299"/>
              <a:gd name="T40" fmla="*/ 127 w 371"/>
              <a:gd name="T41" fmla="*/ 212 h 299"/>
              <a:gd name="T42" fmla="*/ 127 w 371"/>
              <a:gd name="T43" fmla="*/ 293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1" h="299">
                <a:moveTo>
                  <a:pt x="360" y="3"/>
                </a:moveTo>
                <a:cubicBezTo>
                  <a:pt x="353" y="5"/>
                  <a:pt x="13" y="125"/>
                  <a:pt x="7" y="127"/>
                </a:cubicBezTo>
                <a:cubicBezTo>
                  <a:pt x="1" y="129"/>
                  <a:pt x="0" y="134"/>
                  <a:pt x="6" y="137"/>
                </a:cubicBezTo>
                <a:cubicBezTo>
                  <a:pt x="14" y="140"/>
                  <a:pt x="82" y="167"/>
                  <a:pt x="82" y="167"/>
                </a:cubicBezTo>
                <a:cubicBezTo>
                  <a:pt x="82" y="167"/>
                  <a:pt x="82" y="167"/>
                  <a:pt x="82" y="167"/>
                </a:cubicBezTo>
                <a:cubicBezTo>
                  <a:pt x="127" y="185"/>
                  <a:pt x="127" y="185"/>
                  <a:pt x="127" y="185"/>
                </a:cubicBezTo>
                <a:cubicBezTo>
                  <a:pt x="127" y="185"/>
                  <a:pt x="344" y="26"/>
                  <a:pt x="347" y="24"/>
                </a:cubicBezTo>
                <a:cubicBezTo>
                  <a:pt x="350" y="22"/>
                  <a:pt x="353" y="26"/>
                  <a:pt x="351" y="28"/>
                </a:cubicBezTo>
                <a:cubicBezTo>
                  <a:pt x="349" y="30"/>
                  <a:pt x="194" y="198"/>
                  <a:pt x="194" y="198"/>
                </a:cubicBezTo>
                <a:cubicBezTo>
                  <a:pt x="194" y="198"/>
                  <a:pt x="194" y="198"/>
                  <a:pt x="194" y="198"/>
                </a:cubicBezTo>
                <a:cubicBezTo>
                  <a:pt x="185" y="208"/>
                  <a:pt x="185" y="208"/>
                  <a:pt x="185" y="208"/>
                </a:cubicBezTo>
                <a:cubicBezTo>
                  <a:pt x="197" y="215"/>
                  <a:pt x="197" y="215"/>
                  <a:pt x="197" y="215"/>
                </a:cubicBezTo>
                <a:cubicBezTo>
                  <a:pt x="197" y="215"/>
                  <a:pt x="197" y="215"/>
                  <a:pt x="197" y="215"/>
                </a:cubicBezTo>
                <a:cubicBezTo>
                  <a:pt x="197" y="215"/>
                  <a:pt x="290" y="265"/>
                  <a:pt x="296" y="268"/>
                </a:cubicBezTo>
                <a:cubicBezTo>
                  <a:pt x="302" y="272"/>
                  <a:pt x="310" y="269"/>
                  <a:pt x="311" y="262"/>
                </a:cubicBezTo>
                <a:cubicBezTo>
                  <a:pt x="313" y="253"/>
                  <a:pt x="368" y="16"/>
                  <a:pt x="369" y="11"/>
                </a:cubicBezTo>
                <a:cubicBezTo>
                  <a:pt x="371" y="4"/>
                  <a:pt x="367" y="0"/>
                  <a:pt x="360" y="3"/>
                </a:cubicBezTo>
                <a:close/>
                <a:moveTo>
                  <a:pt x="127" y="293"/>
                </a:moveTo>
                <a:cubicBezTo>
                  <a:pt x="127" y="298"/>
                  <a:pt x="130" y="299"/>
                  <a:pt x="133" y="296"/>
                </a:cubicBezTo>
                <a:cubicBezTo>
                  <a:pt x="138" y="291"/>
                  <a:pt x="190" y="245"/>
                  <a:pt x="190" y="245"/>
                </a:cubicBezTo>
                <a:cubicBezTo>
                  <a:pt x="127" y="212"/>
                  <a:pt x="127" y="212"/>
                  <a:pt x="127" y="212"/>
                </a:cubicBezTo>
                <a:lnTo>
                  <a:pt x="127" y="2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58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4956586" y="81760"/>
            <a:ext cx="221727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>
                <a:solidFill>
                  <a:schemeClr val="tx2">
                    <a:lumMod val="50000"/>
                  </a:schemeClr>
                </a:solidFill>
                <a:latin typeface="Raleway" panose="020B0503030101060003" pitchFamily="34" charset="0"/>
              </a:rPr>
              <a:t>Introduction</a:t>
            </a:r>
            <a:endParaRPr lang="en-US" sz="2400" b="1" dirty="0">
              <a:solidFill>
                <a:schemeClr val="tx2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5103628" y="615240"/>
            <a:ext cx="203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7335271" y="1014568"/>
            <a:ext cx="4720301" cy="4164669"/>
            <a:chOff x="1044" y="1"/>
            <a:chExt cx="3670" cy="3238"/>
          </a:xfrm>
          <a:solidFill>
            <a:schemeClr val="accent1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4579" y="2187"/>
              <a:ext cx="131" cy="123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7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7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2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6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4488" y="2255"/>
              <a:ext cx="82" cy="82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4 h 67"/>
                <a:gd name="T6" fmla="*/ 58 w 67"/>
                <a:gd name="T7" fmla="*/ 4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4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29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4 h 67"/>
                <a:gd name="T60" fmla="*/ 16 w 67"/>
                <a:gd name="T61" fmla="*/ 4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8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29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4629" y="2028"/>
              <a:ext cx="71" cy="71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5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5"/>
                    <a:pt x="29" y="5"/>
                  </a:cubicBezTo>
                  <a:cubicBezTo>
                    <a:pt x="16" y="5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0"/>
                    <a:pt x="30" y="10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4617" y="2116"/>
              <a:ext cx="56" cy="56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7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7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1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1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4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4"/>
                    <a:pt x="46" y="4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2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2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1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1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2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2"/>
                    <a:pt x="43" y="43"/>
                    <a:pt x="4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4515" y="2127"/>
              <a:ext cx="91" cy="91"/>
            </a:xfrm>
            <a:custGeom>
              <a:avLst/>
              <a:gdLst>
                <a:gd name="T0" fmla="*/ 45 w 91"/>
                <a:gd name="T1" fmla="*/ 91 h 91"/>
                <a:gd name="T2" fmla="*/ 91 w 91"/>
                <a:gd name="T3" fmla="*/ 45 h 91"/>
                <a:gd name="T4" fmla="*/ 62 w 91"/>
                <a:gd name="T5" fmla="*/ 45 h 91"/>
                <a:gd name="T6" fmla="*/ 62 w 91"/>
                <a:gd name="T7" fmla="*/ 0 h 91"/>
                <a:gd name="T8" fmla="*/ 28 w 91"/>
                <a:gd name="T9" fmla="*/ 0 h 91"/>
                <a:gd name="T10" fmla="*/ 28 w 91"/>
                <a:gd name="T11" fmla="*/ 45 h 91"/>
                <a:gd name="T12" fmla="*/ 0 w 91"/>
                <a:gd name="T13" fmla="*/ 45 h 91"/>
                <a:gd name="T14" fmla="*/ 45 w 91"/>
                <a:gd name="T1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1">
                  <a:moveTo>
                    <a:pt x="45" y="91"/>
                  </a:moveTo>
                  <a:lnTo>
                    <a:pt x="91" y="45"/>
                  </a:lnTo>
                  <a:lnTo>
                    <a:pt x="62" y="45"/>
                  </a:lnTo>
                  <a:lnTo>
                    <a:pt x="62" y="0"/>
                  </a:lnTo>
                  <a:lnTo>
                    <a:pt x="28" y="0"/>
                  </a:lnTo>
                  <a:lnTo>
                    <a:pt x="28" y="45"/>
                  </a:lnTo>
                  <a:lnTo>
                    <a:pt x="0" y="45"/>
                  </a:lnTo>
                  <a:lnTo>
                    <a:pt x="4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4620" y="1923"/>
              <a:ext cx="77" cy="77"/>
            </a:xfrm>
            <a:custGeom>
              <a:avLst/>
              <a:gdLst>
                <a:gd name="T0" fmla="*/ 31 w 62"/>
                <a:gd name="T1" fmla="*/ 63 h 63"/>
                <a:gd name="T2" fmla="*/ 0 w 62"/>
                <a:gd name="T3" fmla="*/ 32 h 63"/>
                <a:gd name="T4" fmla="*/ 31 w 62"/>
                <a:gd name="T5" fmla="*/ 0 h 63"/>
                <a:gd name="T6" fmla="*/ 62 w 62"/>
                <a:gd name="T7" fmla="*/ 32 h 63"/>
                <a:gd name="T8" fmla="*/ 31 w 62"/>
                <a:gd name="T9" fmla="*/ 63 h 63"/>
                <a:gd name="T10" fmla="*/ 57 w 62"/>
                <a:gd name="T11" fmla="*/ 36 h 63"/>
                <a:gd name="T12" fmla="*/ 41 w 62"/>
                <a:gd name="T13" fmla="*/ 35 h 63"/>
                <a:gd name="T14" fmla="*/ 46 w 62"/>
                <a:gd name="T15" fmla="*/ 54 h 63"/>
                <a:gd name="T16" fmla="*/ 57 w 62"/>
                <a:gd name="T17" fmla="*/ 36 h 63"/>
                <a:gd name="T18" fmla="*/ 41 w 62"/>
                <a:gd name="T19" fmla="*/ 56 h 63"/>
                <a:gd name="T20" fmla="*/ 36 w 62"/>
                <a:gd name="T21" fmla="*/ 36 h 63"/>
                <a:gd name="T22" fmla="*/ 35 w 62"/>
                <a:gd name="T23" fmla="*/ 36 h 63"/>
                <a:gd name="T24" fmla="*/ 15 w 62"/>
                <a:gd name="T25" fmla="*/ 53 h 63"/>
                <a:gd name="T26" fmla="*/ 31 w 62"/>
                <a:gd name="T27" fmla="*/ 58 h 63"/>
                <a:gd name="T28" fmla="*/ 41 w 62"/>
                <a:gd name="T29" fmla="*/ 56 h 63"/>
                <a:gd name="T30" fmla="*/ 11 w 62"/>
                <a:gd name="T31" fmla="*/ 49 h 63"/>
                <a:gd name="T32" fmla="*/ 33 w 62"/>
                <a:gd name="T33" fmla="*/ 32 h 63"/>
                <a:gd name="T34" fmla="*/ 34 w 62"/>
                <a:gd name="T35" fmla="*/ 31 h 63"/>
                <a:gd name="T36" fmla="*/ 32 w 62"/>
                <a:gd name="T37" fmla="*/ 27 h 63"/>
                <a:gd name="T38" fmla="*/ 4 w 62"/>
                <a:gd name="T39" fmla="*/ 31 h 63"/>
                <a:gd name="T40" fmla="*/ 4 w 62"/>
                <a:gd name="T41" fmla="*/ 32 h 63"/>
                <a:gd name="T42" fmla="*/ 11 w 62"/>
                <a:gd name="T43" fmla="*/ 49 h 63"/>
                <a:gd name="T44" fmla="*/ 5 w 62"/>
                <a:gd name="T45" fmla="*/ 26 h 63"/>
                <a:gd name="T46" fmla="*/ 29 w 62"/>
                <a:gd name="T47" fmla="*/ 23 h 63"/>
                <a:gd name="T48" fmla="*/ 20 w 62"/>
                <a:gd name="T49" fmla="*/ 8 h 63"/>
                <a:gd name="T50" fmla="*/ 5 w 62"/>
                <a:gd name="T51" fmla="*/ 26 h 63"/>
                <a:gd name="T52" fmla="*/ 25 w 62"/>
                <a:gd name="T53" fmla="*/ 6 h 63"/>
                <a:gd name="T54" fmla="*/ 35 w 62"/>
                <a:gd name="T55" fmla="*/ 21 h 63"/>
                <a:gd name="T56" fmla="*/ 49 w 62"/>
                <a:gd name="T57" fmla="*/ 12 h 63"/>
                <a:gd name="T58" fmla="*/ 31 w 62"/>
                <a:gd name="T59" fmla="*/ 5 h 63"/>
                <a:gd name="T60" fmla="*/ 25 w 62"/>
                <a:gd name="T61" fmla="*/ 6 h 63"/>
                <a:gd name="T62" fmla="*/ 51 w 62"/>
                <a:gd name="T63" fmla="*/ 15 h 63"/>
                <a:gd name="T64" fmla="*/ 37 w 62"/>
                <a:gd name="T65" fmla="*/ 25 h 63"/>
                <a:gd name="T66" fmla="*/ 38 w 62"/>
                <a:gd name="T67" fmla="*/ 29 h 63"/>
                <a:gd name="T68" fmla="*/ 39 w 62"/>
                <a:gd name="T69" fmla="*/ 30 h 63"/>
                <a:gd name="T70" fmla="*/ 57 w 62"/>
                <a:gd name="T71" fmla="*/ 31 h 63"/>
                <a:gd name="T72" fmla="*/ 51 w 62"/>
                <a:gd name="T7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3">
                  <a:moveTo>
                    <a:pt x="31" y="63"/>
                  </a:move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2"/>
                  </a:cubicBezTo>
                  <a:cubicBezTo>
                    <a:pt x="62" y="49"/>
                    <a:pt x="48" y="63"/>
                    <a:pt x="31" y="63"/>
                  </a:cubicBezTo>
                  <a:close/>
                  <a:moveTo>
                    <a:pt x="57" y="36"/>
                  </a:moveTo>
                  <a:cubicBezTo>
                    <a:pt x="56" y="36"/>
                    <a:pt x="49" y="33"/>
                    <a:pt x="41" y="35"/>
                  </a:cubicBezTo>
                  <a:cubicBezTo>
                    <a:pt x="44" y="44"/>
                    <a:pt x="45" y="52"/>
                    <a:pt x="46" y="54"/>
                  </a:cubicBezTo>
                  <a:cubicBezTo>
                    <a:pt x="52" y="50"/>
                    <a:pt x="56" y="43"/>
                    <a:pt x="57" y="36"/>
                  </a:cubicBezTo>
                  <a:close/>
                  <a:moveTo>
                    <a:pt x="41" y="56"/>
                  </a:moveTo>
                  <a:cubicBezTo>
                    <a:pt x="41" y="54"/>
                    <a:pt x="39" y="46"/>
                    <a:pt x="36" y="36"/>
                  </a:cubicBezTo>
                  <a:cubicBezTo>
                    <a:pt x="36" y="36"/>
                    <a:pt x="36" y="36"/>
                    <a:pt x="35" y="36"/>
                  </a:cubicBezTo>
                  <a:cubicBezTo>
                    <a:pt x="20" y="41"/>
                    <a:pt x="15" y="52"/>
                    <a:pt x="15" y="53"/>
                  </a:cubicBezTo>
                  <a:cubicBezTo>
                    <a:pt x="19" y="56"/>
                    <a:pt x="25" y="58"/>
                    <a:pt x="31" y="58"/>
                  </a:cubicBezTo>
                  <a:cubicBezTo>
                    <a:pt x="35" y="58"/>
                    <a:pt x="38" y="57"/>
                    <a:pt x="41" y="56"/>
                  </a:cubicBezTo>
                  <a:close/>
                  <a:moveTo>
                    <a:pt x="11" y="49"/>
                  </a:moveTo>
                  <a:cubicBezTo>
                    <a:pt x="12" y="48"/>
                    <a:pt x="19" y="36"/>
                    <a:pt x="33" y="32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3" y="30"/>
                    <a:pt x="32" y="28"/>
                    <a:pt x="32" y="27"/>
                  </a:cubicBezTo>
                  <a:cubicBezTo>
                    <a:pt x="18" y="31"/>
                    <a:pt x="6" y="31"/>
                    <a:pt x="4" y="31"/>
                  </a:cubicBezTo>
                  <a:cubicBezTo>
                    <a:pt x="4" y="31"/>
                    <a:pt x="4" y="31"/>
                    <a:pt x="4" y="32"/>
                  </a:cubicBezTo>
                  <a:cubicBezTo>
                    <a:pt x="4" y="38"/>
                    <a:pt x="7" y="45"/>
                    <a:pt x="11" y="49"/>
                  </a:cubicBezTo>
                  <a:close/>
                  <a:moveTo>
                    <a:pt x="5" y="26"/>
                  </a:moveTo>
                  <a:cubicBezTo>
                    <a:pt x="6" y="26"/>
                    <a:pt x="17" y="26"/>
                    <a:pt x="29" y="23"/>
                  </a:cubicBezTo>
                  <a:cubicBezTo>
                    <a:pt x="25" y="15"/>
                    <a:pt x="20" y="8"/>
                    <a:pt x="20" y="8"/>
                  </a:cubicBezTo>
                  <a:cubicBezTo>
                    <a:pt x="12" y="11"/>
                    <a:pt x="7" y="18"/>
                    <a:pt x="5" y="26"/>
                  </a:cubicBezTo>
                  <a:close/>
                  <a:moveTo>
                    <a:pt x="25" y="6"/>
                  </a:moveTo>
                  <a:cubicBezTo>
                    <a:pt x="25" y="7"/>
                    <a:pt x="30" y="13"/>
                    <a:pt x="35" y="21"/>
                  </a:cubicBezTo>
                  <a:cubicBezTo>
                    <a:pt x="44" y="18"/>
                    <a:pt x="48" y="12"/>
                    <a:pt x="49" y="12"/>
                  </a:cubicBezTo>
                  <a:cubicBezTo>
                    <a:pt x="44" y="8"/>
                    <a:pt x="38" y="5"/>
                    <a:pt x="31" y="5"/>
                  </a:cubicBezTo>
                  <a:cubicBezTo>
                    <a:pt x="29" y="5"/>
                    <a:pt x="27" y="5"/>
                    <a:pt x="25" y="6"/>
                  </a:cubicBezTo>
                  <a:close/>
                  <a:moveTo>
                    <a:pt x="51" y="15"/>
                  </a:moveTo>
                  <a:cubicBezTo>
                    <a:pt x="51" y="16"/>
                    <a:pt x="46" y="21"/>
                    <a:pt x="37" y="25"/>
                  </a:cubicBezTo>
                  <a:cubicBezTo>
                    <a:pt x="37" y="27"/>
                    <a:pt x="38" y="28"/>
                    <a:pt x="38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8" y="29"/>
                    <a:pt x="57" y="31"/>
                    <a:pt x="57" y="31"/>
                  </a:cubicBezTo>
                  <a:cubicBezTo>
                    <a:pt x="57" y="25"/>
                    <a:pt x="55" y="19"/>
                    <a:pt x="5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4544" y="2038"/>
              <a:ext cx="73" cy="64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1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1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50"/>
                  </a:cubicBezTo>
                  <a:cubicBezTo>
                    <a:pt x="59" y="11"/>
                    <a:pt x="59" y="11"/>
                    <a:pt x="59" y="11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388" y="2162"/>
              <a:ext cx="117" cy="102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8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6 h 83"/>
                <a:gd name="T34" fmla="*/ 80 w 95"/>
                <a:gd name="T35" fmla="*/ 5 h 83"/>
                <a:gd name="T36" fmla="*/ 82 w 95"/>
                <a:gd name="T37" fmla="*/ 6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29 h 83"/>
                <a:gd name="T58" fmla="*/ 0 w 95"/>
                <a:gd name="T59" fmla="*/ 38 h 83"/>
                <a:gd name="T60" fmla="*/ 5 w 95"/>
                <a:gd name="T61" fmla="*/ 46 h 83"/>
                <a:gd name="T62" fmla="*/ 12 w 95"/>
                <a:gd name="T63" fmla="*/ 46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2 h 83"/>
                <a:gd name="T76" fmla="*/ 44 w 95"/>
                <a:gd name="T77" fmla="*/ 78 h 83"/>
                <a:gd name="T78" fmla="*/ 46 w 95"/>
                <a:gd name="T79" fmla="*/ 74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8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59"/>
                    <a:pt x="76" y="57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5"/>
                    <a:pt x="72" y="18"/>
                    <a:pt x="75" y="12"/>
                  </a:cubicBezTo>
                  <a:cubicBezTo>
                    <a:pt x="76" y="10"/>
                    <a:pt x="77" y="8"/>
                    <a:pt x="78" y="6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6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5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7"/>
                    <a:pt x="84" y="59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0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12" y="46"/>
                  </a:cubicBezTo>
                  <a:cubicBezTo>
                    <a:pt x="16" y="46"/>
                    <a:pt x="20" y="47"/>
                    <a:pt x="24" y="47"/>
                  </a:cubicBezTo>
                  <a:cubicBezTo>
                    <a:pt x="24" y="43"/>
                    <a:pt x="23" y="38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2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7"/>
                    <a:pt x="46" y="76"/>
                    <a:pt x="46" y="74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0"/>
                    <a:pt x="77" y="28"/>
                    <a:pt x="78" y="25"/>
                  </a:cubicBezTo>
                  <a:cubicBezTo>
                    <a:pt x="78" y="24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4"/>
                    <a:pt x="82" y="25"/>
                  </a:cubicBezTo>
                  <a:cubicBezTo>
                    <a:pt x="83" y="28"/>
                    <a:pt x="84" y="30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4590" y="2004"/>
              <a:ext cx="61" cy="24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4 h 20"/>
                <a:gd name="T22" fmla="*/ 40 w 50"/>
                <a:gd name="T23" fmla="*/ 4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8 h 20"/>
                <a:gd name="T42" fmla="*/ 27 w 50"/>
                <a:gd name="T43" fmla="*/ 8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4 h 20"/>
                <a:gd name="T58" fmla="*/ 16 w 50"/>
                <a:gd name="T59" fmla="*/ 4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4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4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4"/>
                    <a:pt x="28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3" y="4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647" y="1740"/>
              <a:ext cx="67" cy="65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5"/>
                    <a:pt x="13" y="12"/>
                  </a:cubicBezTo>
                  <a:cubicBezTo>
                    <a:pt x="17" y="8"/>
                    <a:pt x="22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4639" y="1812"/>
              <a:ext cx="58" cy="46"/>
            </a:xfrm>
            <a:custGeom>
              <a:avLst/>
              <a:gdLst>
                <a:gd name="T0" fmla="*/ 22 w 58"/>
                <a:gd name="T1" fmla="*/ 46 h 46"/>
                <a:gd name="T2" fmla="*/ 0 w 58"/>
                <a:gd name="T3" fmla="*/ 24 h 46"/>
                <a:gd name="T4" fmla="*/ 11 w 58"/>
                <a:gd name="T5" fmla="*/ 13 h 46"/>
                <a:gd name="T6" fmla="*/ 22 w 58"/>
                <a:gd name="T7" fmla="*/ 24 h 46"/>
                <a:gd name="T8" fmla="*/ 47 w 58"/>
                <a:gd name="T9" fmla="*/ 0 h 46"/>
                <a:gd name="T10" fmla="*/ 58 w 58"/>
                <a:gd name="T11" fmla="*/ 11 h 46"/>
                <a:gd name="T12" fmla="*/ 22 w 58"/>
                <a:gd name="T13" fmla="*/ 46 h 46"/>
                <a:gd name="T14" fmla="*/ 6 w 58"/>
                <a:gd name="T15" fmla="*/ 24 h 46"/>
                <a:gd name="T16" fmla="*/ 22 w 58"/>
                <a:gd name="T17" fmla="*/ 40 h 46"/>
                <a:gd name="T18" fmla="*/ 51 w 58"/>
                <a:gd name="T19" fmla="*/ 11 h 46"/>
                <a:gd name="T20" fmla="*/ 47 w 58"/>
                <a:gd name="T21" fmla="*/ 6 h 46"/>
                <a:gd name="T22" fmla="*/ 22 w 58"/>
                <a:gd name="T23" fmla="*/ 30 h 46"/>
                <a:gd name="T24" fmla="*/ 11 w 58"/>
                <a:gd name="T25" fmla="*/ 19 h 46"/>
                <a:gd name="T26" fmla="*/ 6 w 58"/>
                <a:gd name="T27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46">
                  <a:moveTo>
                    <a:pt x="22" y="46"/>
                  </a:moveTo>
                  <a:lnTo>
                    <a:pt x="0" y="24"/>
                  </a:lnTo>
                  <a:lnTo>
                    <a:pt x="11" y="13"/>
                  </a:lnTo>
                  <a:lnTo>
                    <a:pt x="22" y="24"/>
                  </a:lnTo>
                  <a:lnTo>
                    <a:pt x="47" y="0"/>
                  </a:lnTo>
                  <a:lnTo>
                    <a:pt x="58" y="11"/>
                  </a:lnTo>
                  <a:lnTo>
                    <a:pt x="22" y="46"/>
                  </a:lnTo>
                  <a:close/>
                  <a:moveTo>
                    <a:pt x="6" y="24"/>
                  </a:moveTo>
                  <a:lnTo>
                    <a:pt x="22" y="40"/>
                  </a:lnTo>
                  <a:lnTo>
                    <a:pt x="51" y="11"/>
                  </a:lnTo>
                  <a:lnTo>
                    <a:pt x="47" y="6"/>
                  </a:lnTo>
                  <a:lnTo>
                    <a:pt x="22" y="30"/>
                  </a:lnTo>
                  <a:lnTo>
                    <a:pt x="11" y="19"/>
                  </a:lnTo>
                  <a:lnTo>
                    <a:pt x="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4541" y="1903"/>
              <a:ext cx="68" cy="91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7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290" y="2011"/>
              <a:ext cx="233" cy="131"/>
            </a:xfrm>
            <a:custGeom>
              <a:avLst/>
              <a:gdLst>
                <a:gd name="T0" fmla="*/ 190 w 190"/>
                <a:gd name="T1" fmla="*/ 74 h 106"/>
                <a:gd name="T2" fmla="*/ 166 w 190"/>
                <a:gd name="T3" fmla="*/ 43 h 106"/>
                <a:gd name="T4" fmla="*/ 122 w 190"/>
                <a:gd name="T5" fmla="*/ 0 h 106"/>
                <a:gd name="T6" fmla="*/ 87 w 190"/>
                <a:gd name="T7" fmla="*/ 16 h 106"/>
                <a:gd name="T8" fmla="*/ 67 w 190"/>
                <a:gd name="T9" fmla="*/ 7 h 106"/>
                <a:gd name="T10" fmla="*/ 42 w 190"/>
                <a:gd name="T11" fmla="*/ 32 h 106"/>
                <a:gd name="T12" fmla="*/ 43 w 190"/>
                <a:gd name="T13" fmla="*/ 35 h 106"/>
                <a:gd name="T14" fmla="*/ 36 w 190"/>
                <a:gd name="T15" fmla="*/ 35 h 106"/>
                <a:gd name="T16" fmla="*/ 0 w 190"/>
                <a:gd name="T17" fmla="*/ 70 h 106"/>
                <a:gd name="T18" fmla="*/ 36 w 190"/>
                <a:gd name="T19" fmla="*/ 106 h 106"/>
                <a:gd name="T20" fmla="*/ 158 w 190"/>
                <a:gd name="T21" fmla="*/ 106 h 106"/>
                <a:gd name="T22" fmla="*/ 158 w 190"/>
                <a:gd name="T23" fmla="*/ 106 h 106"/>
                <a:gd name="T24" fmla="*/ 190 w 190"/>
                <a:gd name="T25" fmla="*/ 7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6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6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0"/>
                  </a:cubicBezTo>
                  <a:cubicBezTo>
                    <a:pt x="0" y="90"/>
                    <a:pt x="16" y="106"/>
                    <a:pt x="36" y="106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76" y="106"/>
                    <a:pt x="190" y="92"/>
                    <a:pt x="1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538" y="1666"/>
              <a:ext cx="112" cy="123"/>
            </a:xfrm>
            <a:custGeom>
              <a:avLst/>
              <a:gdLst>
                <a:gd name="T0" fmla="*/ 61 w 91"/>
                <a:gd name="T1" fmla="*/ 28 h 100"/>
                <a:gd name="T2" fmla="*/ 51 w 91"/>
                <a:gd name="T3" fmla="*/ 39 h 100"/>
                <a:gd name="T4" fmla="*/ 46 w 91"/>
                <a:gd name="T5" fmla="*/ 47 h 100"/>
                <a:gd name="T6" fmla="*/ 48 w 91"/>
                <a:gd name="T7" fmla="*/ 30 h 100"/>
                <a:gd name="T8" fmla="*/ 48 w 91"/>
                <a:gd name="T9" fmla="*/ 15 h 100"/>
                <a:gd name="T10" fmla="*/ 23 w 91"/>
                <a:gd name="T11" fmla="*/ 5 h 100"/>
                <a:gd name="T12" fmla="*/ 13 w 91"/>
                <a:gd name="T13" fmla="*/ 30 h 100"/>
                <a:gd name="T14" fmla="*/ 24 w 91"/>
                <a:gd name="T15" fmla="*/ 41 h 100"/>
                <a:gd name="T16" fmla="*/ 38 w 91"/>
                <a:gd name="T17" fmla="*/ 51 h 100"/>
                <a:gd name="T18" fmla="*/ 29 w 91"/>
                <a:gd name="T19" fmla="*/ 49 h 100"/>
                <a:gd name="T20" fmla="*/ 14 w 91"/>
                <a:gd name="T21" fmla="*/ 49 h 100"/>
                <a:gd name="T22" fmla="*/ 4 w 91"/>
                <a:gd name="T23" fmla="*/ 74 h 100"/>
                <a:gd name="T24" fmla="*/ 30 w 91"/>
                <a:gd name="T25" fmla="*/ 85 h 100"/>
                <a:gd name="T26" fmla="*/ 40 w 91"/>
                <a:gd name="T27" fmla="*/ 73 h 100"/>
                <a:gd name="T28" fmla="*/ 45 w 91"/>
                <a:gd name="T29" fmla="*/ 65 h 100"/>
                <a:gd name="T30" fmla="*/ 43 w 91"/>
                <a:gd name="T31" fmla="*/ 97 h 100"/>
                <a:gd name="T32" fmla="*/ 45 w 91"/>
                <a:gd name="T33" fmla="*/ 100 h 100"/>
                <a:gd name="T34" fmla="*/ 61 w 91"/>
                <a:gd name="T35" fmla="*/ 93 h 100"/>
                <a:gd name="T36" fmla="*/ 78 w 91"/>
                <a:gd name="T37" fmla="*/ 85 h 100"/>
                <a:gd name="T38" fmla="*/ 76 w 91"/>
                <a:gd name="T39" fmla="*/ 82 h 100"/>
                <a:gd name="T40" fmla="*/ 53 w 91"/>
                <a:gd name="T41" fmla="*/ 62 h 100"/>
                <a:gd name="T42" fmla="*/ 61 w 91"/>
                <a:gd name="T43" fmla="*/ 64 h 100"/>
                <a:gd name="T44" fmla="*/ 77 w 91"/>
                <a:gd name="T45" fmla="*/ 64 h 100"/>
                <a:gd name="T46" fmla="*/ 87 w 91"/>
                <a:gd name="T47" fmla="*/ 38 h 100"/>
                <a:gd name="T48" fmla="*/ 61 w 91"/>
                <a:gd name="T4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00">
                  <a:moveTo>
                    <a:pt x="61" y="28"/>
                  </a:moveTo>
                  <a:cubicBezTo>
                    <a:pt x="56" y="30"/>
                    <a:pt x="52" y="34"/>
                    <a:pt x="51" y="39"/>
                  </a:cubicBezTo>
                  <a:cubicBezTo>
                    <a:pt x="50" y="41"/>
                    <a:pt x="48" y="44"/>
                    <a:pt x="46" y="47"/>
                  </a:cubicBezTo>
                  <a:cubicBezTo>
                    <a:pt x="46" y="42"/>
                    <a:pt x="47" y="34"/>
                    <a:pt x="48" y="30"/>
                  </a:cubicBezTo>
                  <a:cubicBezTo>
                    <a:pt x="50" y="26"/>
                    <a:pt x="50" y="20"/>
                    <a:pt x="48" y="15"/>
                  </a:cubicBezTo>
                  <a:cubicBezTo>
                    <a:pt x="44" y="5"/>
                    <a:pt x="32" y="0"/>
                    <a:pt x="23" y="5"/>
                  </a:cubicBezTo>
                  <a:cubicBezTo>
                    <a:pt x="13" y="9"/>
                    <a:pt x="9" y="20"/>
                    <a:pt x="13" y="30"/>
                  </a:cubicBezTo>
                  <a:cubicBezTo>
                    <a:pt x="15" y="35"/>
                    <a:pt x="19" y="39"/>
                    <a:pt x="24" y="41"/>
                  </a:cubicBezTo>
                  <a:cubicBezTo>
                    <a:pt x="28" y="42"/>
                    <a:pt x="34" y="46"/>
                    <a:pt x="38" y="51"/>
                  </a:cubicBezTo>
                  <a:cubicBezTo>
                    <a:pt x="34" y="50"/>
                    <a:pt x="31" y="49"/>
                    <a:pt x="29" y="49"/>
                  </a:cubicBezTo>
                  <a:cubicBezTo>
                    <a:pt x="24" y="47"/>
                    <a:pt x="19" y="46"/>
                    <a:pt x="14" y="49"/>
                  </a:cubicBezTo>
                  <a:cubicBezTo>
                    <a:pt x="4" y="53"/>
                    <a:pt x="0" y="65"/>
                    <a:pt x="4" y="74"/>
                  </a:cubicBezTo>
                  <a:cubicBezTo>
                    <a:pt x="8" y="84"/>
                    <a:pt x="20" y="89"/>
                    <a:pt x="30" y="85"/>
                  </a:cubicBezTo>
                  <a:cubicBezTo>
                    <a:pt x="35" y="82"/>
                    <a:pt x="38" y="78"/>
                    <a:pt x="40" y="73"/>
                  </a:cubicBezTo>
                  <a:cubicBezTo>
                    <a:pt x="41" y="71"/>
                    <a:pt x="42" y="68"/>
                    <a:pt x="45" y="65"/>
                  </a:cubicBezTo>
                  <a:cubicBezTo>
                    <a:pt x="50" y="78"/>
                    <a:pt x="48" y="90"/>
                    <a:pt x="43" y="97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68" y="81"/>
                    <a:pt x="58" y="74"/>
                    <a:pt x="53" y="62"/>
                  </a:cubicBezTo>
                  <a:cubicBezTo>
                    <a:pt x="56" y="62"/>
                    <a:pt x="59" y="63"/>
                    <a:pt x="61" y="64"/>
                  </a:cubicBezTo>
                  <a:cubicBezTo>
                    <a:pt x="66" y="66"/>
                    <a:pt x="72" y="66"/>
                    <a:pt x="77" y="64"/>
                  </a:cubicBezTo>
                  <a:cubicBezTo>
                    <a:pt x="87" y="60"/>
                    <a:pt x="91" y="48"/>
                    <a:pt x="87" y="38"/>
                  </a:cubicBezTo>
                  <a:cubicBezTo>
                    <a:pt x="82" y="28"/>
                    <a:pt x="71" y="24"/>
                    <a:pt x="6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27" name="Freeform 19"/>
            <p:cNvSpPr>
              <a:spLocks noEditPoints="1"/>
            </p:cNvSpPr>
            <p:nvPr/>
          </p:nvSpPr>
          <p:spPr bwMode="auto">
            <a:xfrm>
              <a:off x="4472" y="1960"/>
              <a:ext cx="56" cy="59"/>
            </a:xfrm>
            <a:custGeom>
              <a:avLst/>
              <a:gdLst>
                <a:gd name="T0" fmla="*/ 43 w 46"/>
                <a:gd name="T1" fmla="*/ 28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3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8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8"/>
                  </a:moveTo>
                  <a:cubicBezTo>
                    <a:pt x="40" y="24"/>
                    <a:pt x="42" y="18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6"/>
                    <a:pt x="28" y="45"/>
                    <a:pt x="29" y="43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8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8"/>
                    <a:pt x="17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4520" y="1804"/>
              <a:ext cx="86" cy="87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4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1" name="Freeform 21"/>
            <p:cNvSpPr>
              <a:spLocks noEditPoints="1"/>
            </p:cNvSpPr>
            <p:nvPr/>
          </p:nvSpPr>
          <p:spPr bwMode="auto">
            <a:xfrm>
              <a:off x="4625" y="1859"/>
              <a:ext cx="30" cy="56"/>
            </a:xfrm>
            <a:custGeom>
              <a:avLst/>
              <a:gdLst>
                <a:gd name="T0" fmla="*/ 16 w 24"/>
                <a:gd name="T1" fmla="*/ 45 h 46"/>
                <a:gd name="T2" fmla="*/ 16 w 24"/>
                <a:gd name="T3" fmla="*/ 45 h 46"/>
                <a:gd name="T4" fmla="*/ 23 w 24"/>
                <a:gd name="T5" fmla="*/ 35 h 46"/>
                <a:gd name="T6" fmla="*/ 21 w 24"/>
                <a:gd name="T7" fmla="*/ 24 h 46"/>
                <a:gd name="T8" fmla="*/ 11 w 24"/>
                <a:gd name="T9" fmla="*/ 17 h 46"/>
                <a:gd name="T10" fmla="*/ 11 w 24"/>
                <a:gd name="T11" fmla="*/ 17 h 46"/>
                <a:gd name="T12" fmla="*/ 10 w 24"/>
                <a:gd name="T13" fmla="*/ 17 h 46"/>
                <a:gd name="T14" fmla="*/ 11 w 24"/>
                <a:gd name="T15" fmla="*/ 21 h 46"/>
                <a:gd name="T16" fmla="*/ 12 w 24"/>
                <a:gd name="T17" fmla="*/ 21 h 46"/>
                <a:gd name="T18" fmla="*/ 12 w 24"/>
                <a:gd name="T19" fmla="*/ 21 h 46"/>
                <a:gd name="T20" fmla="*/ 17 w 24"/>
                <a:gd name="T21" fmla="*/ 25 h 46"/>
                <a:gd name="T22" fmla="*/ 19 w 24"/>
                <a:gd name="T23" fmla="*/ 35 h 46"/>
                <a:gd name="T24" fmla="*/ 16 w 24"/>
                <a:gd name="T25" fmla="*/ 41 h 46"/>
                <a:gd name="T26" fmla="*/ 16 w 24"/>
                <a:gd name="T27" fmla="*/ 41 h 46"/>
                <a:gd name="T28" fmla="*/ 10 w 24"/>
                <a:gd name="T29" fmla="*/ 37 h 46"/>
                <a:gd name="T30" fmla="*/ 9 w 24"/>
                <a:gd name="T31" fmla="*/ 32 h 46"/>
                <a:gd name="T32" fmla="*/ 5 w 24"/>
                <a:gd name="T33" fmla="*/ 30 h 46"/>
                <a:gd name="T34" fmla="*/ 6 w 24"/>
                <a:gd name="T35" fmla="*/ 38 h 46"/>
                <a:gd name="T36" fmla="*/ 16 w 24"/>
                <a:gd name="T37" fmla="*/ 45 h 46"/>
                <a:gd name="T38" fmla="*/ 13 w 24"/>
                <a:gd name="T39" fmla="*/ 29 h 46"/>
                <a:gd name="T40" fmla="*/ 15 w 24"/>
                <a:gd name="T41" fmla="*/ 29 h 46"/>
                <a:gd name="T42" fmla="*/ 14 w 24"/>
                <a:gd name="T43" fmla="*/ 25 h 46"/>
                <a:gd name="T44" fmla="*/ 13 w 24"/>
                <a:gd name="T45" fmla="*/ 25 h 46"/>
                <a:gd name="T46" fmla="*/ 12 w 24"/>
                <a:gd name="T47" fmla="*/ 25 h 46"/>
                <a:gd name="T48" fmla="*/ 7 w 24"/>
                <a:gd name="T49" fmla="*/ 21 h 46"/>
                <a:gd name="T50" fmla="*/ 5 w 24"/>
                <a:gd name="T51" fmla="*/ 11 h 46"/>
                <a:gd name="T52" fmla="*/ 9 w 24"/>
                <a:gd name="T53" fmla="*/ 5 h 46"/>
                <a:gd name="T54" fmla="*/ 9 w 24"/>
                <a:gd name="T55" fmla="*/ 5 h 46"/>
                <a:gd name="T56" fmla="*/ 14 w 24"/>
                <a:gd name="T57" fmla="*/ 9 h 46"/>
                <a:gd name="T58" fmla="*/ 15 w 24"/>
                <a:gd name="T59" fmla="*/ 14 h 46"/>
                <a:gd name="T60" fmla="*/ 20 w 24"/>
                <a:gd name="T61" fmla="*/ 16 h 46"/>
                <a:gd name="T62" fmla="*/ 18 w 24"/>
                <a:gd name="T63" fmla="*/ 8 h 46"/>
                <a:gd name="T64" fmla="*/ 8 w 24"/>
                <a:gd name="T65" fmla="*/ 1 h 46"/>
                <a:gd name="T66" fmla="*/ 8 w 24"/>
                <a:gd name="T67" fmla="*/ 1 h 46"/>
                <a:gd name="T68" fmla="*/ 1 w 24"/>
                <a:gd name="T69" fmla="*/ 11 h 46"/>
                <a:gd name="T70" fmla="*/ 3 w 24"/>
                <a:gd name="T71" fmla="*/ 22 h 46"/>
                <a:gd name="T72" fmla="*/ 13 w 24"/>
                <a:gd name="T73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6">
                  <a:moveTo>
                    <a:pt x="16" y="45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21" y="44"/>
                    <a:pt x="24" y="39"/>
                    <a:pt x="23" y="3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19"/>
                    <a:pt x="16" y="16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0" y="17"/>
                    <a:pt x="10" y="17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4" y="20"/>
                    <a:pt x="17" y="22"/>
                    <a:pt x="17" y="2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8"/>
                    <a:pt x="18" y="40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1" y="40"/>
                    <a:pt x="10" y="3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2"/>
                    <a:pt x="6" y="31"/>
                    <a:pt x="5" y="30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7" y="43"/>
                    <a:pt x="12" y="46"/>
                    <a:pt x="16" y="45"/>
                  </a:cubicBezTo>
                  <a:close/>
                  <a:moveTo>
                    <a:pt x="13" y="29"/>
                  </a:moveTo>
                  <a:cubicBezTo>
                    <a:pt x="14" y="29"/>
                    <a:pt x="14" y="29"/>
                    <a:pt x="15" y="29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0" y="26"/>
                    <a:pt x="8" y="24"/>
                    <a:pt x="7" y="2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8"/>
                    <a:pt x="6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5"/>
                    <a:pt x="14" y="6"/>
                    <a:pt x="14" y="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8" y="15"/>
                    <a:pt x="20" y="1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4"/>
                    <a:pt x="13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2"/>
                    <a:pt x="0" y="7"/>
                    <a:pt x="1" y="1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7"/>
                    <a:pt x="9" y="30"/>
                    <a:pt x="1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4392" y="1845"/>
              <a:ext cx="113" cy="113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1 h 92"/>
                <a:gd name="T12" fmla="*/ 52 w 92"/>
                <a:gd name="T13" fmla="*/ 66 h 92"/>
                <a:gd name="T14" fmla="*/ 72 w 92"/>
                <a:gd name="T15" fmla="*/ 52 h 92"/>
                <a:gd name="T16" fmla="*/ 80 w 92"/>
                <a:gd name="T17" fmla="*/ 53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3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0" y="53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3"/>
                    <a:pt x="20" y="63"/>
                  </a:cubicBezTo>
                  <a:cubicBezTo>
                    <a:pt x="23" y="63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3" name="Freeform 23"/>
            <p:cNvSpPr>
              <a:spLocks noEditPoints="1"/>
            </p:cNvSpPr>
            <p:nvPr/>
          </p:nvSpPr>
          <p:spPr bwMode="auto">
            <a:xfrm>
              <a:off x="4483" y="1597"/>
              <a:ext cx="80" cy="112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5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5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0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5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5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6"/>
                    <a:pt x="28" y="36"/>
                    <a:pt x="28" y="45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2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0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6"/>
                    <a:pt x="3" y="28"/>
                    <a:pt x="6" y="20"/>
                  </a:cubicBezTo>
                  <a:close/>
                  <a:moveTo>
                    <a:pt x="61" y="50"/>
                  </a:moveTo>
                  <a:cubicBezTo>
                    <a:pt x="63" y="51"/>
                    <a:pt x="65" y="48"/>
                    <a:pt x="65" y="46"/>
                  </a:cubicBezTo>
                  <a:cubicBezTo>
                    <a:pt x="65" y="43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8"/>
                    <a:pt x="58" y="50"/>
                    <a:pt x="6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4" name="Freeform 24"/>
            <p:cNvSpPr>
              <a:spLocks noEditPoints="1"/>
            </p:cNvSpPr>
            <p:nvPr/>
          </p:nvSpPr>
          <p:spPr bwMode="auto">
            <a:xfrm>
              <a:off x="4453" y="1718"/>
              <a:ext cx="78" cy="77"/>
            </a:xfrm>
            <a:custGeom>
              <a:avLst/>
              <a:gdLst>
                <a:gd name="T0" fmla="*/ 48 w 78"/>
                <a:gd name="T1" fmla="*/ 19 h 77"/>
                <a:gd name="T2" fmla="*/ 50 w 78"/>
                <a:gd name="T3" fmla="*/ 0 h 77"/>
                <a:gd name="T4" fmla="*/ 15 w 78"/>
                <a:gd name="T5" fmla="*/ 0 h 77"/>
                <a:gd name="T6" fmla="*/ 2 w 78"/>
                <a:gd name="T7" fmla="*/ 14 h 77"/>
                <a:gd name="T8" fmla="*/ 0 w 78"/>
                <a:gd name="T9" fmla="*/ 57 h 77"/>
                <a:gd name="T10" fmla="*/ 30 w 78"/>
                <a:gd name="T11" fmla="*/ 57 h 77"/>
                <a:gd name="T12" fmla="*/ 29 w 78"/>
                <a:gd name="T13" fmla="*/ 76 h 77"/>
                <a:gd name="T14" fmla="*/ 77 w 78"/>
                <a:gd name="T15" fmla="*/ 77 h 77"/>
                <a:gd name="T16" fmla="*/ 78 w 78"/>
                <a:gd name="T17" fmla="*/ 19 h 77"/>
                <a:gd name="T18" fmla="*/ 48 w 78"/>
                <a:gd name="T19" fmla="*/ 19 h 77"/>
                <a:gd name="T20" fmla="*/ 15 w 78"/>
                <a:gd name="T21" fmla="*/ 7 h 77"/>
                <a:gd name="T22" fmla="*/ 15 w 78"/>
                <a:gd name="T23" fmla="*/ 14 h 77"/>
                <a:gd name="T24" fmla="*/ 8 w 78"/>
                <a:gd name="T25" fmla="*/ 14 h 77"/>
                <a:gd name="T26" fmla="*/ 15 w 78"/>
                <a:gd name="T27" fmla="*/ 7 h 77"/>
                <a:gd name="T28" fmla="*/ 5 w 78"/>
                <a:gd name="T29" fmla="*/ 52 h 77"/>
                <a:gd name="T30" fmla="*/ 5 w 78"/>
                <a:gd name="T31" fmla="*/ 19 h 77"/>
                <a:gd name="T32" fmla="*/ 20 w 78"/>
                <a:gd name="T33" fmla="*/ 19 h 77"/>
                <a:gd name="T34" fmla="*/ 20 w 78"/>
                <a:gd name="T35" fmla="*/ 5 h 77"/>
                <a:gd name="T36" fmla="*/ 45 w 78"/>
                <a:gd name="T37" fmla="*/ 5 h 77"/>
                <a:gd name="T38" fmla="*/ 45 w 78"/>
                <a:gd name="T39" fmla="*/ 19 h 77"/>
                <a:gd name="T40" fmla="*/ 30 w 78"/>
                <a:gd name="T41" fmla="*/ 33 h 77"/>
                <a:gd name="T42" fmla="*/ 30 w 78"/>
                <a:gd name="T43" fmla="*/ 52 h 77"/>
                <a:gd name="T44" fmla="*/ 5 w 78"/>
                <a:gd name="T45" fmla="*/ 52 h 77"/>
                <a:gd name="T46" fmla="*/ 43 w 78"/>
                <a:gd name="T47" fmla="*/ 25 h 77"/>
                <a:gd name="T48" fmla="*/ 43 w 78"/>
                <a:gd name="T49" fmla="*/ 34 h 77"/>
                <a:gd name="T50" fmla="*/ 36 w 78"/>
                <a:gd name="T51" fmla="*/ 33 h 77"/>
                <a:gd name="T52" fmla="*/ 43 w 78"/>
                <a:gd name="T53" fmla="*/ 25 h 77"/>
                <a:gd name="T54" fmla="*/ 72 w 78"/>
                <a:gd name="T55" fmla="*/ 72 h 77"/>
                <a:gd name="T56" fmla="*/ 34 w 78"/>
                <a:gd name="T57" fmla="*/ 71 h 77"/>
                <a:gd name="T58" fmla="*/ 35 w 78"/>
                <a:gd name="T59" fmla="*/ 38 h 77"/>
                <a:gd name="T60" fmla="*/ 48 w 78"/>
                <a:gd name="T61" fmla="*/ 38 h 77"/>
                <a:gd name="T62" fmla="*/ 48 w 78"/>
                <a:gd name="T63" fmla="*/ 24 h 77"/>
                <a:gd name="T64" fmla="*/ 73 w 78"/>
                <a:gd name="T65" fmla="*/ 24 h 77"/>
                <a:gd name="T66" fmla="*/ 72 w 78"/>
                <a:gd name="T67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" h="77">
                  <a:moveTo>
                    <a:pt x="48" y="19"/>
                  </a:moveTo>
                  <a:lnTo>
                    <a:pt x="50" y="0"/>
                  </a:lnTo>
                  <a:lnTo>
                    <a:pt x="15" y="0"/>
                  </a:lnTo>
                  <a:lnTo>
                    <a:pt x="2" y="14"/>
                  </a:lnTo>
                  <a:lnTo>
                    <a:pt x="0" y="57"/>
                  </a:lnTo>
                  <a:lnTo>
                    <a:pt x="30" y="57"/>
                  </a:lnTo>
                  <a:lnTo>
                    <a:pt x="29" y="76"/>
                  </a:lnTo>
                  <a:lnTo>
                    <a:pt x="77" y="77"/>
                  </a:lnTo>
                  <a:lnTo>
                    <a:pt x="78" y="19"/>
                  </a:lnTo>
                  <a:lnTo>
                    <a:pt x="48" y="19"/>
                  </a:lnTo>
                  <a:close/>
                  <a:moveTo>
                    <a:pt x="15" y="7"/>
                  </a:moveTo>
                  <a:lnTo>
                    <a:pt x="15" y="14"/>
                  </a:lnTo>
                  <a:lnTo>
                    <a:pt x="8" y="14"/>
                  </a:lnTo>
                  <a:lnTo>
                    <a:pt x="15" y="7"/>
                  </a:lnTo>
                  <a:close/>
                  <a:moveTo>
                    <a:pt x="5" y="52"/>
                  </a:moveTo>
                  <a:lnTo>
                    <a:pt x="5" y="19"/>
                  </a:lnTo>
                  <a:lnTo>
                    <a:pt x="20" y="19"/>
                  </a:lnTo>
                  <a:lnTo>
                    <a:pt x="20" y="5"/>
                  </a:lnTo>
                  <a:lnTo>
                    <a:pt x="45" y="5"/>
                  </a:lnTo>
                  <a:lnTo>
                    <a:pt x="45" y="19"/>
                  </a:lnTo>
                  <a:lnTo>
                    <a:pt x="30" y="33"/>
                  </a:lnTo>
                  <a:lnTo>
                    <a:pt x="30" y="52"/>
                  </a:lnTo>
                  <a:lnTo>
                    <a:pt x="5" y="52"/>
                  </a:lnTo>
                  <a:close/>
                  <a:moveTo>
                    <a:pt x="43" y="25"/>
                  </a:moveTo>
                  <a:lnTo>
                    <a:pt x="43" y="34"/>
                  </a:lnTo>
                  <a:lnTo>
                    <a:pt x="36" y="33"/>
                  </a:lnTo>
                  <a:lnTo>
                    <a:pt x="43" y="25"/>
                  </a:lnTo>
                  <a:close/>
                  <a:moveTo>
                    <a:pt x="72" y="72"/>
                  </a:moveTo>
                  <a:lnTo>
                    <a:pt x="34" y="71"/>
                  </a:lnTo>
                  <a:lnTo>
                    <a:pt x="35" y="38"/>
                  </a:lnTo>
                  <a:lnTo>
                    <a:pt x="48" y="38"/>
                  </a:lnTo>
                  <a:lnTo>
                    <a:pt x="48" y="24"/>
                  </a:lnTo>
                  <a:lnTo>
                    <a:pt x="73" y="24"/>
                  </a:lnTo>
                  <a:lnTo>
                    <a:pt x="7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5" name="Freeform 25"/>
            <p:cNvSpPr>
              <a:spLocks noEditPoints="1"/>
            </p:cNvSpPr>
            <p:nvPr/>
          </p:nvSpPr>
          <p:spPr bwMode="auto">
            <a:xfrm>
              <a:off x="4354" y="2273"/>
              <a:ext cx="125" cy="107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1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6 h 87"/>
                <a:gd name="T22" fmla="*/ 81 w 102"/>
                <a:gd name="T23" fmla="*/ 8 h 87"/>
                <a:gd name="T24" fmla="*/ 84 w 102"/>
                <a:gd name="T25" fmla="*/ 16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2 h 87"/>
                <a:gd name="T42" fmla="*/ 95 w 102"/>
                <a:gd name="T43" fmla="*/ 56 h 87"/>
                <a:gd name="T44" fmla="*/ 94 w 102"/>
                <a:gd name="T45" fmla="*/ 60 h 87"/>
                <a:gd name="T46" fmla="*/ 22 w 102"/>
                <a:gd name="T47" fmla="*/ 63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3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69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2" y="23"/>
                    <a:pt x="0" y="27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2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6"/>
                    <a:pt x="78" y="6"/>
                    <a:pt x="78" y="6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6" y="58"/>
                    <a:pt x="95" y="59"/>
                    <a:pt x="94" y="60"/>
                  </a:cubicBezTo>
                  <a:close/>
                  <a:moveTo>
                    <a:pt x="22" y="63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3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4401" y="1495"/>
              <a:ext cx="113" cy="118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7" name="Freeform 27"/>
            <p:cNvSpPr>
              <a:spLocks noEditPoints="1"/>
            </p:cNvSpPr>
            <p:nvPr/>
          </p:nvSpPr>
          <p:spPr bwMode="auto">
            <a:xfrm>
              <a:off x="4367" y="1585"/>
              <a:ext cx="106" cy="75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1 h 61"/>
                <a:gd name="T8" fmla="*/ 83 w 86"/>
                <a:gd name="T9" fmla="*/ 24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0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6"/>
                    <a:pt x="79" y="43"/>
                    <a:pt x="80" y="4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29"/>
                    <a:pt x="85" y="26"/>
                    <a:pt x="83" y="24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7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8" name="Freeform 28"/>
            <p:cNvSpPr>
              <a:spLocks noEditPoints="1"/>
            </p:cNvSpPr>
            <p:nvPr/>
          </p:nvSpPr>
          <p:spPr bwMode="auto">
            <a:xfrm>
              <a:off x="4294" y="2208"/>
              <a:ext cx="84" cy="74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8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8 h 60"/>
                <a:gd name="T42" fmla="*/ 10 w 69"/>
                <a:gd name="T4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8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8"/>
                    <a:pt x="58" y="8"/>
                    <a:pt x="58" y="8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39" name="Freeform 29"/>
            <p:cNvSpPr>
              <a:spLocks noEditPoints="1"/>
            </p:cNvSpPr>
            <p:nvPr/>
          </p:nvSpPr>
          <p:spPr bwMode="auto">
            <a:xfrm>
              <a:off x="4412" y="1391"/>
              <a:ext cx="70" cy="94"/>
            </a:xfrm>
            <a:custGeom>
              <a:avLst/>
              <a:gdLst>
                <a:gd name="T0" fmla="*/ 57 w 57"/>
                <a:gd name="T1" fmla="*/ 48 h 77"/>
                <a:gd name="T2" fmla="*/ 57 w 57"/>
                <a:gd name="T3" fmla="*/ 48 h 77"/>
                <a:gd name="T4" fmla="*/ 57 w 57"/>
                <a:gd name="T5" fmla="*/ 47 h 77"/>
                <a:gd name="T6" fmla="*/ 28 w 57"/>
                <a:gd name="T7" fmla="*/ 0 h 77"/>
                <a:gd name="T8" fmla="*/ 0 w 57"/>
                <a:gd name="T9" fmla="*/ 47 h 77"/>
                <a:gd name="T10" fmla="*/ 0 w 57"/>
                <a:gd name="T11" fmla="*/ 48 h 77"/>
                <a:gd name="T12" fmla="*/ 0 w 57"/>
                <a:gd name="T13" fmla="*/ 48 h 77"/>
                <a:gd name="T14" fmla="*/ 0 w 57"/>
                <a:gd name="T15" fmla="*/ 48 h 77"/>
                <a:gd name="T16" fmla="*/ 0 w 57"/>
                <a:gd name="T17" fmla="*/ 49 h 77"/>
                <a:gd name="T18" fmla="*/ 0 w 57"/>
                <a:gd name="T19" fmla="*/ 49 h 77"/>
                <a:gd name="T20" fmla="*/ 28 w 57"/>
                <a:gd name="T21" fmla="*/ 77 h 77"/>
                <a:gd name="T22" fmla="*/ 57 w 57"/>
                <a:gd name="T23" fmla="*/ 49 h 77"/>
                <a:gd name="T24" fmla="*/ 57 w 57"/>
                <a:gd name="T25" fmla="*/ 49 h 77"/>
                <a:gd name="T26" fmla="*/ 57 w 57"/>
                <a:gd name="T27" fmla="*/ 48 h 77"/>
                <a:gd name="T28" fmla="*/ 57 w 57"/>
                <a:gd name="T29" fmla="*/ 48 h 77"/>
                <a:gd name="T30" fmla="*/ 48 w 57"/>
                <a:gd name="T31" fmla="*/ 49 h 77"/>
                <a:gd name="T32" fmla="*/ 48 w 57"/>
                <a:gd name="T33" fmla="*/ 49 h 77"/>
                <a:gd name="T34" fmla="*/ 42 w 57"/>
                <a:gd name="T35" fmla="*/ 62 h 77"/>
                <a:gd name="T36" fmla="*/ 28 w 57"/>
                <a:gd name="T37" fmla="*/ 68 h 77"/>
                <a:gd name="T38" fmla="*/ 26 w 57"/>
                <a:gd name="T39" fmla="*/ 68 h 77"/>
                <a:gd name="T40" fmla="*/ 43 w 57"/>
                <a:gd name="T41" fmla="*/ 37 h 77"/>
                <a:gd name="T42" fmla="*/ 43 w 57"/>
                <a:gd name="T43" fmla="*/ 32 h 77"/>
                <a:gd name="T44" fmla="*/ 48 w 57"/>
                <a:gd name="T45" fmla="*/ 48 h 77"/>
                <a:gd name="T46" fmla="*/ 48 w 57"/>
                <a:gd name="T47" fmla="*/ 48 h 77"/>
                <a:gd name="T48" fmla="*/ 48 w 57"/>
                <a:gd name="T49" fmla="*/ 48 h 77"/>
                <a:gd name="T50" fmla="*/ 48 w 57"/>
                <a:gd name="T51" fmla="*/ 48 h 77"/>
                <a:gd name="T52" fmla="*/ 48 w 57"/>
                <a:gd name="T53" fmla="*/ 48 h 77"/>
                <a:gd name="T54" fmla="*/ 48 w 57"/>
                <a:gd name="T55" fmla="*/ 4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7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7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7"/>
                    <a:pt x="28" y="77"/>
                  </a:cubicBezTo>
                  <a:cubicBezTo>
                    <a:pt x="44" y="77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2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0" name="Freeform 30"/>
            <p:cNvSpPr>
              <a:spLocks noEditPoints="1"/>
            </p:cNvSpPr>
            <p:nvPr/>
          </p:nvSpPr>
          <p:spPr bwMode="auto">
            <a:xfrm>
              <a:off x="4337" y="1322"/>
              <a:ext cx="109" cy="104"/>
            </a:xfrm>
            <a:custGeom>
              <a:avLst/>
              <a:gdLst>
                <a:gd name="T0" fmla="*/ 52 w 89"/>
                <a:gd name="T1" fmla="*/ 2 h 85"/>
                <a:gd name="T2" fmla="*/ 4 w 89"/>
                <a:gd name="T3" fmla="*/ 35 h 85"/>
                <a:gd name="T4" fmla="*/ 3 w 89"/>
                <a:gd name="T5" fmla="*/ 45 h 85"/>
                <a:gd name="T6" fmla="*/ 28 w 89"/>
                <a:gd name="T7" fmla="*/ 81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2 h 85"/>
                <a:gd name="T18" fmla="*/ 38 w 89"/>
                <a:gd name="T19" fmla="*/ 48 h 85"/>
                <a:gd name="T20" fmla="*/ 31 w 89"/>
                <a:gd name="T21" fmla="*/ 70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2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30" y="84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2"/>
                  </a:cubicBezTo>
                  <a:close/>
                  <a:moveTo>
                    <a:pt x="38" y="48"/>
                  </a:moveTo>
                  <a:cubicBezTo>
                    <a:pt x="31" y="70"/>
                    <a:pt x="31" y="70"/>
                    <a:pt x="31" y="70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1" name="Freeform 31"/>
            <p:cNvSpPr>
              <a:spLocks noEditPoints="1"/>
            </p:cNvSpPr>
            <p:nvPr/>
          </p:nvSpPr>
          <p:spPr bwMode="auto">
            <a:xfrm>
              <a:off x="4294" y="1262"/>
              <a:ext cx="83" cy="85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4 h 69"/>
                <a:gd name="T4" fmla="*/ 34 w 68"/>
                <a:gd name="T5" fmla="*/ 69 h 69"/>
                <a:gd name="T6" fmla="*/ 68 w 68"/>
                <a:gd name="T7" fmla="*/ 34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4 h 69"/>
                <a:gd name="T14" fmla="*/ 34 w 68"/>
                <a:gd name="T15" fmla="*/ 7 h 69"/>
                <a:gd name="T16" fmla="*/ 62 w 68"/>
                <a:gd name="T17" fmla="*/ 34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4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4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4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4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4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2" name="Freeform 32"/>
            <p:cNvSpPr>
              <a:spLocks noEditPoints="1"/>
            </p:cNvSpPr>
            <p:nvPr/>
          </p:nvSpPr>
          <p:spPr bwMode="auto">
            <a:xfrm>
              <a:off x="4332" y="1441"/>
              <a:ext cx="66" cy="76"/>
            </a:xfrm>
            <a:custGeom>
              <a:avLst/>
              <a:gdLst>
                <a:gd name="T0" fmla="*/ 50 w 54"/>
                <a:gd name="T1" fmla="*/ 12 h 62"/>
                <a:gd name="T2" fmla="*/ 42 w 54"/>
                <a:gd name="T3" fmla="*/ 4 h 62"/>
                <a:gd name="T4" fmla="*/ 33 w 54"/>
                <a:gd name="T5" fmla="*/ 0 h 62"/>
                <a:gd name="T6" fmla="*/ 6 w 54"/>
                <a:gd name="T7" fmla="*/ 0 h 62"/>
                <a:gd name="T8" fmla="*/ 0 w 54"/>
                <a:gd name="T9" fmla="*/ 6 h 62"/>
                <a:gd name="T10" fmla="*/ 0 w 54"/>
                <a:gd name="T11" fmla="*/ 56 h 62"/>
                <a:gd name="T12" fmla="*/ 6 w 54"/>
                <a:gd name="T13" fmla="*/ 62 h 62"/>
                <a:gd name="T14" fmla="*/ 48 w 54"/>
                <a:gd name="T15" fmla="*/ 62 h 62"/>
                <a:gd name="T16" fmla="*/ 54 w 54"/>
                <a:gd name="T17" fmla="*/ 56 h 62"/>
                <a:gd name="T18" fmla="*/ 54 w 54"/>
                <a:gd name="T19" fmla="*/ 21 h 62"/>
                <a:gd name="T20" fmla="*/ 50 w 54"/>
                <a:gd name="T21" fmla="*/ 12 h 62"/>
                <a:gd name="T22" fmla="*/ 35 w 54"/>
                <a:gd name="T23" fmla="*/ 8 h 62"/>
                <a:gd name="T24" fmla="*/ 35 w 54"/>
                <a:gd name="T25" fmla="*/ 9 h 62"/>
                <a:gd name="T26" fmla="*/ 37 w 54"/>
                <a:gd name="T27" fmla="*/ 10 h 62"/>
                <a:gd name="T28" fmla="*/ 44 w 54"/>
                <a:gd name="T29" fmla="*/ 17 h 62"/>
                <a:gd name="T30" fmla="*/ 45 w 54"/>
                <a:gd name="T31" fmla="*/ 19 h 62"/>
                <a:gd name="T32" fmla="*/ 46 w 54"/>
                <a:gd name="T33" fmla="*/ 19 h 62"/>
                <a:gd name="T34" fmla="*/ 35 w 54"/>
                <a:gd name="T35" fmla="*/ 19 h 62"/>
                <a:gd name="T36" fmla="*/ 35 w 54"/>
                <a:gd name="T37" fmla="*/ 8 h 62"/>
                <a:gd name="T38" fmla="*/ 46 w 54"/>
                <a:gd name="T39" fmla="*/ 54 h 62"/>
                <a:gd name="T40" fmla="*/ 8 w 54"/>
                <a:gd name="T41" fmla="*/ 54 h 62"/>
                <a:gd name="T42" fmla="*/ 8 w 54"/>
                <a:gd name="T43" fmla="*/ 8 h 62"/>
                <a:gd name="T44" fmla="*/ 31 w 54"/>
                <a:gd name="T45" fmla="*/ 8 h 62"/>
                <a:gd name="T46" fmla="*/ 31 w 54"/>
                <a:gd name="T47" fmla="*/ 23 h 62"/>
                <a:gd name="T48" fmla="*/ 46 w 54"/>
                <a:gd name="T49" fmla="*/ 23 h 62"/>
                <a:gd name="T50" fmla="*/ 46 w 54"/>
                <a:gd name="T5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62">
                  <a:moveTo>
                    <a:pt x="50" y="12"/>
                  </a:moveTo>
                  <a:cubicBezTo>
                    <a:pt x="42" y="4"/>
                    <a:pt x="42" y="4"/>
                    <a:pt x="42" y="4"/>
                  </a:cubicBezTo>
                  <a:cubicBezTo>
                    <a:pt x="40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51" y="62"/>
                    <a:pt x="54" y="59"/>
                    <a:pt x="54" y="56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8"/>
                    <a:pt x="52" y="14"/>
                    <a:pt x="50" y="12"/>
                  </a:cubicBezTo>
                  <a:close/>
                  <a:moveTo>
                    <a:pt x="35" y="8"/>
                  </a:moveTo>
                  <a:cubicBezTo>
                    <a:pt x="35" y="8"/>
                    <a:pt x="35" y="9"/>
                    <a:pt x="35" y="9"/>
                  </a:cubicBezTo>
                  <a:cubicBezTo>
                    <a:pt x="36" y="9"/>
                    <a:pt x="37" y="10"/>
                    <a:pt x="3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35" y="19"/>
                    <a:pt x="35" y="19"/>
                    <a:pt x="35" y="19"/>
                  </a:cubicBezTo>
                  <a:lnTo>
                    <a:pt x="35" y="8"/>
                  </a:lnTo>
                  <a:close/>
                  <a:moveTo>
                    <a:pt x="46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46" y="23"/>
                    <a:pt x="46" y="23"/>
                    <a:pt x="46" y="23"/>
                  </a:cubicBez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3" name="Freeform 33"/>
            <p:cNvSpPr>
              <a:spLocks noEditPoints="1"/>
            </p:cNvSpPr>
            <p:nvPr/>
          </p:nvSpPr>
          <p:spPr bwMode="auto">
            <a:xfrm>
              <a:off x="4327" y="1670"/>
              <a:ext cx="107" cy="114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1 h 93"/>
                <a:gd name="T24" fmla="*/ 75 w 87"/>
                <a:gd name="T25" fmla="*/ 11 h 93"/>
                <a:gd name="T26" fmla="*/ 75 w 87"/>
                <a:gd name="T27" fmla="*/ 81 h 93"/>
                <a:gd name="T28" fmla="*/ 23 w 87"/>
                <a:gd name="T29" fmla="*/ 40 h 93"/>
                <a:gd name="T30" fmla="*/ 64 w 87"/>
                <a:gd name="T31" fmla="*/ 40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0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75" y="11"/>
                    <a:pt x="75" y="11"/>
                    <a:pt x="75" y="11"/>
                  </a:cubicBezTo>
                  <a:lnTo>
                    <a:pt x="75" y="81"/>
                  </a:lnTo>
                  <a:close/>
                  <a:moveTo>
                    <a:pt x="23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0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4" name="Freeform 34"/>
            <p:cNvSpPr>
              <a:spLocks noEditPoints="1"/>
            </p:cNvSpPr>
            <p:nvPr/>
          </p:nvSpPr>
          <p:spPr bwMode="auto">
            <a:xfrm>
              <a:off x="4307" y="1806"/>
              <a:ext cx="101" cy="76"/>
            </a:xfrm>
            <a:custGeom>
              <a:avLst/>
              <a:gdLst>
                <a:gd name="T0" fmla="*/ 0 w 101"/>
                <a:gd name="T1" fmla="*/ 0 h 76"/>
                <a:gd name="T2" fmla="*/ 0 w 101"/>
                <a:gd name="T3" fmla="*/ 76 h 76"/>
                <a:gd name="T4" fmla="*/ 101 w 101"/>
                <a:gd name="T5" fmla="*/ 76 h 76"/>
                <a:gd name="T6" fmla="*/ 101 w 101"/>
                <a:gd name="T7" fmla="*/ 0 h 76"/>
                <a:gd name="T8" fmla="*/ 0 w 101"/>
                <a:gd name="T9" fmla="*/ 0 h 76"/>
                <a:gd name="T10" fmla="*/ 19 w 101"/>
                <a:gd name="T11" fmla="*/ 70 h 76"/>
                <a:gd name="T12" fmla="*/ 6 w 101"/>
                <a:gd name="T13" fmla="*/ 70 h 76"/>
                <a:gd name="T14" fmla="*/ 6 w 101"/>
                <a:gd name="T15" fmla="*/ 57 h 76"/>
                <a:gd name="T16" fmla="*/ 19 w 101"/>
                <a:gd name="T17" fmla="*/ 57 h 76"/>
                <a:gd name="T18" fmla="*/ 19 w 101"/>
                <a:gd name="T19" fmla="*/ 70 h 76"/>
                <a:gd name="T20" fmla="*/ 19 w 101"/>
                <a:gd name="T21" fmla="*/ 44 h 76"/>
                <a:gd name="T22" fmla="*/ 6 w 101"/>
                <a:gd name="T23" fmla="*/ 44 h 76"/>
                <a:gd name="T24" fmla="*/ 6 w 101"/>
                <a:gd name="T25" fmla="*/ 32 h 76"/>
                <a:gd name="T26" fmla="*/ 19 w 101"/>
                <a:gd name="T27" fmla="*/ 32 h 76"/>
                <a:gd name="T28" fmla="*/ 19 w 101"/>
                <a:gd name="T29" fmla="*/ 44 h 76"/>
                <a:gd name="T30" fmla="*/ 19 w 101"/>
                <a:gd name="T31" fmla="*/ 20 h 76"/>
                <a:gd name="T32" fmla="*/ 6 w 101"/>
                <a:gd name="T33" fmla="*/ 20 h 76"/>
                <a:gd name="T34" fmla="*/ 6 w 101"/>
                <a:gd name="T35" fmla="*/ 6 h 76"/>
                <a:gd name="T36" fmla="*/ 19 w 101"/>
                <a:gd name="T37" fmla="*/ 6 h 76"/>
                <a:gd name="T38" fmla="*/ 19 w 101"/>
                <a:gd name="T39" fmla="*/ 20 h 76"/>
                <a:gd name="T40" fmla="*/ 76 w 101"/>
                <a:gd name="T41" fmla="*/ 70 h 76"/>
                <a:gd name="T42" fmla="*/ 26 w 101"/>
                <a:gd name="T43" fmla="*/ 70 h 76"/>
                <a:gd name="T44" fmla="*/ 26 w 101"/>
                <a:gd name="T45" fmla="*/ 6 h 76"/>
                <a:gd name="T46" fmla="*/ 76 w 101"/>
                <a:gd name="T47" fmla="*/ 6 h 76"/>
                <a:gd name="T48" fmla="*/ 76 w 101"/>
                <a:gd name="T49" fmla="*/ 70 h 76"/>
                <a:gd name="T50" fmla="*/ 95 w 101"/>
                <a:gd name="T51" fmla="*/ 70 h 76"/>
                <a:gd name="T52" fmla="*/ 83 w 101"/>
                <a:gd name="T53" fmla="*/ 70 h 76"/>
                <a:gd name="T54" fmla="*/ 83 w 101"/>
                <a:gd name="T55" fmla="*/ 57 h 76"/>
                <a:gd name="T56" fmla="*/ 95 w 101"/>
                <a:gd name="T57" fmla="*/ 57 h 76"/>
                <a:gd name="T58" fmla="*/ 95 w 101"/>
                <a:gd name="T59" fmla="*/ 70 h 76"/>
                <a:gd name="T60" fmla="*/ 95 w 101"/>
                <a:gd name="T61" fmla="*/ 44 h 76"/>
                <a:gd name="T62" fmla="*/ 83 w 101"/>
                <a:gd name="T63" fmla="*/ 44 h 76"/>
                <a:gd name="T64" fmla="*/ 83 w 101"/>
                <a:gd name="T65" fmla="*/ 32 h 76"/>
                <a:gd name="T66" fmla="*/ 95 w 101"/>
                <a:gd name="T67" fmla="*/ 32 h 76"/>
                <a:gd name="T68" fmla="*/ 95 w 101"/>
                <a:gd name="T69" fmla="*/ 44 h 76"/>
                <a:gd name="T70" fmla="*/ 95 w 101"/>
                <a:gd name="T71" fmla="*/ 20 h 76"/>
                <a:gd name="T72" fmla="*/ 83 w 101"/>
                <a:gd name="T73" fmla="*/ 20 h 76"/>
                <a:gd name="T74" fmla="*/ 83 w 101"/>
                <a:gd name="T75" fmla="*/ 6 h 76"/>
                <a:gd name="T76" fmla="*/ 95 w 101"/>
                <a:gd name="T77" fmla="*/ 6 h 76"/>
                <a:gd name="T78" fmla="*/ 95 w 101"/>
                <a:gd name="T79" fmla="*/ 20 h 76"/>
                <a:gd name="T80" fmla="*/ 38 w 101"/>
                <a:gd name="T81" fmla="*/ 20 h 76"/>
                <a:gd name="T82" fmla="*/ 38 w 101"/>
                <a:gd name="T83" fmla="*/ 57 h 76"/>
                <a:gd name="T84" fmla="*/ 63 w 101"/>
                <a:gd name="T85" fmla="*/ 38 h 76"/>
                <a:gd name="T86" fmla="*/ 38 w 101"/>
                <a:gd name="T87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" h="76">
                  <a:moveTo>
                    <a:pt x="0" y="0"/>
                  </a:moveTo>
                  <a:lnTo>
                    <a:pt x="0" y="76"/>
                  </a:lnTo>
                  <a:lnTo>
                    <a:pt x="101" y="76"/>
                  </a:lnTo>
                  <a:lnTo>
                    <a:pt x="101" y="0"/>
                  </a:lnTo>
                  <a:lnTo>
                    <a:pt x="0" y="0"/>
                  </a:lnTo>
                  <a:close/>
                  <a:moveTo>
                    <a:pt x="19" y="70"/>
                  </a:moveTo>
                  <a:lnTo>
                    <a:pt x="6" y="70"/>
                  </a:lnTo>
                  <a:lnTo>
                    <a:pt x="6" y="57"/>
                  </a:lnTo>
                  <a:lnTo>
                    <a:pt x="19" y="57"/>
                  </a:lnTo>
                  <a:lnTo>
                    <a:pt x="19" y="70"/>
                  </a:lnTo>
                  <a:close/>
                  <a:moveTo>
                    <a:pt x="19" y="44"/>
                  </a:moveTo>
                  <a:lnTo>
                    <a:pt x="6" y="4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19" y="44"/>
                  </a:lnTo>
                  <a:close/>
                  <a:moveTo>
                    <a:pt x="19" y="20"/>
                  </a:moveTo>
                  <a:lnTo>
                    <a:pt x="6" y="20"/>
                  </a:lnTo>
                  <a:lnTo>
                    <a:pt x="6" y="6"/>
                  </a:lnTo>
                  <a:lnTo>
                    <a:pt x="19" y="6"/>
                  </a:lnTo>
                  <a:lnTo>
                    <a:pt x="19" y="20"/>
                  </a:lnTo>
                  <a:close/>
                  <a:moveTo>
                    <a:pt x="76" y="70"/>
                  </a:moveTo>
                  <a:lnTo>
                    <a:pt x="26" y="70"/>
                  </a:lnTo>
                  <a:lnTo>
                    <a:pt x="26" y="6"/>
                  </a:lnTo>
                  <a:lnTo>
                    <a:pt x="76" y="6"/>
                  </a:lnTo>
                  <a:lnTo>
                    <a:pt x="76" y="70"/>
                  </a:lnTo>
                  <a:close/>
                  <a:moveTo>
                    <a:pt x="95" y="70"/>
                  </a:moveTo>
                  <a:lnTo>
                    <a:pt x="83" y="70"/>
                  </a:lnTo>
                  <a:lnTo>
                    <a:pt x="83" y="57"/>
                  </a:lnTo>
                  <a:lnTo>
                    <a:pt x="95" y="57"/>
                  </a:lnTo>
                  <a:lnTo>
                    <a:pt x="95" y="70"/>
                  </a:lnTo>
                  <a:close/>
                  <a:moveTo>
                    <a:pt x="95" y="44"/>
                  </a:moveTo>
                  <a:lnTo>
                    <a:pt x="83" y="44"/>
                  </a:lnTo>
                  <a:lnTo>
                    <a:pt x="83" y="32"/>
                  </a:lnTo>
                  <a:lnTo>
                    <a:pt x="95" y="32"/>
                  </a:lnTo>
                  <a:lnTo>
                    <a:pt x="95" y="44"/>
                  </a:lnTo>
                  <a:close/>
                  <a:moveTo>
                    <a:pt x="95" y="20"/>
                  </a:moveTo>
                  <a:lnTo>
                    <a:pt x="83" y="20"/>
                  </a:lnTo>
                  <a:lnTo>
                    <a:pt x="83" y="6"/>
                  </a:lnTo>
                  <a:lnTo>
                    <a:pt x="95" y="6"/>
                  </a:lnTo>
                  <a:lnTo>
                    <a:pt x="95" y="20"/>
                  </a:lnTo>
                  <a:close/>
                  <a:moveTo>
                    <a:pt x="38" y="20"/>
                  </a:moveTo>
                  <a:lnTo>
                    <a:pt x="38" y="57"/>
                  </a:lnTo>
                  <a:lnTo>
                    <a:pt x="63" y="38"/>
                  </a:lnTo>
                  <a:lnTo>
                    <a:pt x="3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5" name="Freeform 35"/>
            <p:cNvSpPr>
              <a:spLocks noEditPoints="1"/>
            </p:cNvSpPr>
            <p:nvPr/>
          </p:nvSpPr>
          <p:spPr bwMode="auto">
            <a:xfrm>
              <a:off x="4423" y="1784"/>
              <a:ext cx="60" cy="57"/>
            </a:xfrm>
            <a:custGeom>
              <a:avLst/>
              <a:gdLst>
                <a:gd name="T0" fmla="*/ 60 w 60"/>
                <a:gd name="T1" fmla="*/ 21 h 57"/>
                <a:gd name="T2" fmla="*/ 39 w 60"/>
                <a:gd name="T3" fmla="*/ 18 h 57"/>
                <a:gd name="T4" fmla="*/ 30 w 60"/>
                <a:gd name="T5" fmla="*/ 0 h 57"/>
                <a:gd name="T6" fmla="*/ 21 w 60"/>
                <a:gd name="T7" fmla="*/ 18 h 57"/>
                <a:gd name="T8" fmla="*/ 0 w 60"/>
                <a:gd name="T9" fmla="*/ 21 h 57"/>
                <a:gd name="T10" fmla="*/ 14 w 60"/>
                <a:gd name="T11" fmla="*/ 36 h 57"/>
                <a:gd name="T12" fmla="*/ 11 w 60"/>
                <a:gd name="T13" fmla="*/ 57 h 57"/>
                <a:gd name="T14" fmla="*/ 30 w 60"/>
                <a:gd name="T15" fmla="*/ 47 h 57"/>
                <a:gd name="T16" fmla="*/ 49 w 60"/>
                <a:gd name="T17" fmla="*/ 57 h 57"/>
                <a:gd name="T18" fmla="*/ 45 w 60"/>
                <a:gd name="T19" fmla="*/ 36 h 57"/>
                <a:gd name="T20" fmla="*/ 60 w 60"/>
                <a:gd name="T21" fmla="*/ 21 h 57"/>
                <a:gd name="T22" fmla="*/ 30 w 60"/>
                <a:gd name="T23" fmla="*/ 42 h 57"/>
                <a:gd name="T24" fmla="*/ 17 w 60"/>
                <a:gd name="T25" fmla="*/ 49 h 57"/>
                <a:gd name="T26" fmla="*/ 19 w 60"/>
                <a:gd name="T27" fmla="*/ 34 h 57"/>
                <a:gd name="T28" fmla="*/ 8 w 60"/>
                <a:gd name="T29" fmla="*/ 25 h 57"/>
                <a:gd name="T30" fmla="*/ 23 w 60"/>
                <a:gd name="T31" fmla="*/ 22 h 57"/>
                <a:gd name="T32" fmla="*/ 30 w 60"/>
                <a:gd name="T33" fmla="*/ 9 h 57"/>
                <a:gd name="T34" fmla="*/ 37 w 60"/>
                <a:gd name="T35" fmla="*/ 22 h 57"/>
                <a:gd name="T36" fmla="*/ 51 w 60"/>
                <a:gd name="T37" fmla="*/ 25 h 57"/>
                <a:gd name="T38" fmla="*/ 40 w 60"/>
                <a:gd name="T39" fmla="*/ 34 h 57"/>
                <a:gd name="T40" fmla="*/ 43 w 60"/>
                <a:gd name="T41" fmla="*/ 49 h 57"/>
                <a:gd name="T42" fmla="*/ 30 w 60"/>
                <a:gd name="T43" fmla="*/ 4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57">
                  <a:moveTo>
                    <a:pt x="60" y="21"/>
                  </a:moveTo>
                  <a:lnTo>
                    <a:pt x="39" y="18"/>
                  </a:lnTo>
                  <a:lnTo>
                    <a:pt x="30" y="0"/>
                  </a:lnTo>
                  <a:lnTo>
                    <a:pt x="21" y="18"/>
                  </a:lnTo>
                  <a:lnTo>
                    <a:pt x="0" y="21"/>
                  </a:lnTo>
                  <a:lnTo>
                    <a:pt x="14" y="36"/>
                  </a:lnTo>
                  <a:lnTo>
                    <a:pt x="11" y="57"/>
                  </a:lnTo>
                  <a:lnTo>
                    <a:pt x="30" y="47"/>
                  </a:lnTo>
                  <a:lnTo>
                    <a:pt x="49" y="57"/>
                  </a:lnTo>
                  <a:lnTo>
                    <a:pt x="45" y="36"/>
                  </a:lnTo>
                  <a:lnTo>
                    <a:pt x="60" y="21"/>
                  </a:lnTo>
                  <a:close/>
                  <a:moveTo>
                    <a:pt x="30" y="42"/>
                  </a:moveTo>
                  <a:lnTo>
                    <a:pt x="17" y="49"/>
                  </a:lnTo>
                  <a:lnTo>
                    <a:pt x="19" y="34"/>
                  </a:lnTo>
                  <a:lnTo>
                    <a:pt x="8" y="25"/>
                  </a:lnTo>
                  <a:lnTo>
                    <a:pt x="23" y="22"/>
                  </a:lnTo>
                  <a:lnTo>
                    <a:pt x="30" y="9"/>
                  </a:lnTo>
                  <a:lnTo>
                    <a:pt x="37" y="22"/>
                  </a:lnTo>
                  <a:lnTo>
                    <a:pt x="51" y="25"/>
                  </a:lnTo>
                  <a:lnTo>
                    <a:pt x="40" y="34"/>
                  </a:lnTo>
                  <a:lnTo>
                    <a:pt x="43" y="49"/>
                  </a:lnTo>
                  <a:lnTo>
                    <a:pt x="3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6" name="Freeform 36"/>
            <p:cNvSpPr>
              <a:spLocks noEditPoints="1"/>
            </p:cNvSpPr>
            <p:nvPr/>
          </p:nvSpPr>
          <p:spPr bwMode="auto">
            <a:xfrm>
              <a:off x="4225" y="1207"/>
              <a:ext cx="74" cy="79"/>
            </a:xfrm>
            <a:custGeom>
              <a:avLst/>
              <a:gdLst>
                <a:gd name="T0" fmla="*/ 48 w 60"/>
                <a:gd name="T1" fmla="*/ 11 h 65"/>
                <a:gd name="T2" fmla="*/ 60 w 60"/>
                <a:gd name="T3" fmla="*/ 7 h 65"/>
                <a:gd name="T4" fmla="*/ 60 w 60"/>
                <a:gd name="T5" fmla="*/ 45 h 65"/>
                <a:gd name="T6" fmla="*/ 48 w 60"/>
                <a:gd name="T7" fmla="*/ 49 h 65"/>
                <a:gd name="T8" fmla="*/ 36 w 60"/>
                <a:gd name="T9" fmla="*/ 46 h 65"/>
                <a:gd name="T10" fmla="*/ 24 w 60"/>
                <a:gd name="T11" fmla="*/ 42 h 65"/>
                <a:gd name="T12" fmla="*/ 12 w 60"/>
                <a:gd name="T13" fmla="*/ 47 h 65"/>
                <a:gd name="T14" fmla="*/ 12 w 60"/>
                <a:gd name="T15" fmla="*/ 9 h 65"/>
                <a:gd name="T16" fmla="*/ 24 w 60"/>
                <a:gd name="T17" fmla="*/ 5 h 65"/>
                <a:gd name="T18" fmla="*/ 36 w 60"/>
                <a:gd name="T19" fmla="*/ 8 h 65"/>
                <a:gd name="T20" fmla="*/ 48 w 60"/>
                <a:gd name="T21" fmla="*/ 11 h 65"/>
                <a:gd name="T22" fmla="*/ 4 w 60"/>
                <a:gd name="T23" fmla="*/ 0 h 65"/>
                <a:gd name="T24" fmla="*/ 8 w 60"/>
                <a:gd name="T25" fmla="*/ 5 h 65"/>
                <a:gd name="T26" fmla="*/ 8 w 60"/>
                <a:gd name="T27" fmla="*/ 65 h 65"/>
                <a:gd name="T28" fmla="*/ 0 w 60"/>
                <a:gd name="T29" fmla="*/ 65 h 65"/>
                <a:gd name="T30" fmla="*/ 0 w 60"/>
                <a:gd name="T31" fmla="*/ 5 h 65"/>
                <a:gd name="T32" fmla="*/ 4 w 60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5">
                  <a:moveTo>
                    <a:pt x="48" y="11"/>
                  </a:moveTo>
                  <a:cubicBezTo>
                    <a:pt x="53" y="11"/>
                    <a:pt x="58" y="9"/>
                    <a:pt x="60" y="7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8" y="47"/>
                    <a:pt x="53" y="49"/>
                    <a:pt x="48" y="49"/>
                  </a:cubicBezTo>
                  <a:cubicBezTo>
                    <a:pt x="43" y="49"/>
                    <a:pt x="39" y="48"/>
                    <a:pt x="36" y="46"/>
                  </a:cubicBezTo>
                  <a:cubicBezTo>
                    <a:pt x="33" y="44"/>
                    <a:pt x="29" y="42"/>
                    <a:pt x="24" y="42"/>
                  </a:cubicBezTo>
                  <a:cubicBezTo>
                    <a:pt x="19" y="42"/>
                    <a:pt x="15" y="45"/>
                    <a:pt x="12" y="4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5" y="7"/>
                    <a:pt x="19" y="5"/>
                    <a:pt x="24" y="5"/>
                  </a:cubicBezTo>
                  <a:cubicBezTo>
                    <a:pt x="29" y="5"/>
                    <a:pt x="33" y="6"/>
                    <a:pt x="36" y="8"/>
                  </a:cubicBezTo>
                  <a:cubicBezTo>
                    <a:pt x="39" y="10"/>
                    <a:pt x="43" y="11"/>
                    <a:pt x="48" y="11"/>
                  </a:cubicBezTo>
                  <a:close/>
                  <a:moveTo>
                    <a:pt x="4" y="0"/>
                  </a:moveTo>
                  <a:cubicBezTo>
                    <a:pt x="6" y="0"/>
                    <a:pt x="8" y="2"/>
                    <a:pt x="8" y="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7" name="Freeform 37"/>
            <p:cNvSpPr>
              <a:spLocks noEditPoints="1"/>
            </p:cNvSpPr>
            <p:nvPr/>
          </p:nvSpPr>
          <p:spPr bwMode="auto">
            <a:xfrm>
              <a:off x="4132" y="1168"/>
              <a:ext cx="78" cy="80"/>
            </a:xfrm>
            <a:custGeom>
              <a:avLst/>
              <a:gdLst>
                <a:gd name="T0" fmla="*/ 54 w 64"/>
                <a:gd name="T1" fmla="*/ 0 h 65"/>
                <a:gd name="T2" fmla="*/ 44 w 64"/>
                <a:gd name="T3" fmla="*/ 10 h 65"/>
                <a:gd name="T4" fmla="*/ 44 w 64"/>
                <a:gd name="T5" fmla="*/ 41 h 65"/>
                <a:gd name="T6" fmla="*/ 52 w 64"/>
                <a:gd name="T7" fmla="*/ 41 h 65"/>
                <a:gd name="T8" fmla="*/ 52 w 64"/>
                <a:gd name="T9" fmla="*/ 65 h 65"/>
                <a:gd name="T10" fmla="*/ 64 w 64"/>
                <a:gd name="T11" fmla="*/ 65 h 65"/>
                <a:gd name="T12" fmla="*/ 64 w 64"/>
                <a:gd name="T13" fmla="*/ 10 h 65"/>
                <a:gd name="T14" fmla="*/ 54 w 64"/>
                <a:gd name="T15" fmla="*/ 0 h 65"/>
                <a:gd name="T16" fmla="*/ 26 w 64"/>
                <a:gd name="T17" fmla="*/ 0 h 65"/>
                <a:gd name="T18" fmla="*/ 24 w 64"/>
                <a:gd name="T19" fmla="*/ 2 h 65"/>
                <a:gd name="T20" fmla="*/ 24 w 64"/>
                <a:gd name="T21" fmla="*/ 16 h 65"/>
                <a:gd name="T22" fmla="*/ 22 w 64"/>
                <a:gd name="T23" fmla="*/ 17 h 65"/>
                <a:gd name="T24" fmla="*/ 20 w 64"/>
                <a:gd name="T25" fmla="*/ 16 h 65"/>
                <a:gd name="T26" fmla="*/ 20 w 64"/>
                <a:gd name="T27" fmla="*/ 2 h 65"/>
                <a:gd name="T28" fmla="*/ 18 w 64"/>
                <a:gd name="T29" fmla="*/ 0 h 65"/>
                <a:gd name="T30" fmla="*/ 16 w 64"/>
                <a:gd name="T31" fmla="*/ 2 h 65"/>
                <a:gd name="T32" fmla="*/ 16 w 64"/>
                <a:gd name="T33" fmla="*/ 16 h 65"/>
                <a:gd name="T34" fmla="*/ 14 w 64"/>
                <a:gd name="T35" fmla="*/ 17 h 65"/>
                <a:gd name="T36" fmla="*/ 12 w 64"/>
                <a:gd name="T37" fmla="*/ 16 h 65"/>
                <a:gd name="T38" fmla="*/ 12 w 64"/>
                <a:gd name="T39" fmla="*/ 2 h 65"/>
                <a:gd name="T40" fmla="*/ 10 w 64"/>
                <a:gd name="T41" fmla="*/ 0 h 65"/>
                <a:gd name="T42" fmla="*/ 8 w 64"/>
                <a:gd name="T43" fmla="*/ 2 h 65"/>
                <a:gd name="T44" fmla="*/ 8 w 64"/>
                <a:gd name="T45" fmla="*/ 16 h 65"/>
                <a:gd name="T46" fmla="*/ 6 w 64"/>
                <a:gd name="T47" fmla="*/ 17 h 65"/>
                <a:gd name="T48" fmla="*/ 4 w 64"/>
                <a:gd name="T49" fmla="*/ 16 h 65"/>
                <a:gd name="T50" fmla="*/ 4 w 64"/>
                <a:gd name="T51" fmla="*/ 2 h 65"/>
                <a:gd name="T52" fmla="*/ 2 w 64"/>
                <a:gd name="T53" fmla="*/ 0 h 65"/>
                <a:gd name="T54" fmla="*/ 0 w 64"/>
                <a:gd name="T55" fmla="*/ 2 h 65"/>
                <a:gd name="T56" fmla="*/ 0 w 64"/>
                <a:gd name="T57" fmla="*/ 16 h 65"/>
                <a:gd name="T58" fmla="*/ 0 w 64"/>
                <a:gd name="T59" fmla="*/ 21 h 65"/>
                <a:gd name="T60" fmla="*/ 3 w 64"/>
                <a:gd name="T61" fmla="*/ 25 h 65"/>
                <a:gd name="T62" fmla="*/ 8 w 64"/>
                <a:gd name="T63" fmla="*/ 33 h 65"/>
                <a:gd name="T64" fmla="*/ 8 w 64"/>
                <a:gd name="T65" fmla="*/ 65 h 65"/>
                <a:gd name="T66" fmla="*/ 20 w 64"/>
                <a:gd name="T67" fmla="*/ 65 h 65"/>
                <a:gd name="T68" fmla="*/ 20 w 64"/>
                <a:gd name="T69" fmla="*/ 33 h 65"/>
                <a:gd name="T70" fmla="*/ 25 w 64"/>
                <a:gd name="T71" fmla="*/ 25 h 65"/>
                <a:gd name="T72" fmla="*/ 28 w 64"/>
                <a:gd name="T73" fmla="*/ 21 h 65"/>
                <a:gd name="T74" fmla="*/ 28 w 64"/>
                <a:gd name="T75" fmla="*/ 16 h 65"/>
                <a:gd name="T76" fmla="*/ 28 w 64"/>
                <a:gd name="T77" fmla="*/ 2 h 65"/>
                <a:gd name="T78" fmla="*/ 26 w 64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5">
                  <a:moveTo>
                    <a:pt x="54" y="0"/>
                  </a:moveTo>
                  <a:cubicBezTo>
                    <a:pt x="49" y="0"/>
                    <a:pt x="44" y="5"/>
                    <a:pt x="44" y="1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5"/>
                    <a:pt x="60" y="0"/>
                    <a:pt x="54" y="0"/>
                  </a:cubicBezTo>
                  <a:close/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3" y="17"/>
                    <a:pt x="22" y="17"/>
                  </a:cubicBezTo>
                  <a:cubicBezTo>
                    <a:pt x="21" y="17"/>
                    <a:pt x="20" y="17"/>
                    <a:pt x="20" y="1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5" y="17"/>
                    <a:pt x="14" y="17"/>
                  </a:cubicBezTo>
                  <a:cubicBezTo>
                    <a:pt x="13" y="17"/>
                    <a:pt x="12" y="17"/>
                    <a:pt x="12" y="1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5" y="17"/>
                    <a:pt x="4" y="17"/>
                    <a:pt x="4" y="1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3" y="25"/>
                  </a:cubicBezTo>
                  <a:cubicBezTo>
                    <a:pt x="5" y="26"/>
                    <a:pt x="8" y="28"/>
                    <a:pt x="8" y="3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8"/>
                    <a:pt x="22" y="26"/>
                    <a:pt x="25" y="25"/>
                  </a:cubicBezTo>
                  <a:cubicBezTo>
                    <a:pt x="26" y="23"/>
                    <a:pt x="28" y="22"/>
                    <a:pt x="28" y="21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8" name="Freeform 38"/>
            <p:cNvSpPr>
              <a:spLocks noEditPoints="1"/>
            </p:cNvSpPr>
            <p:nvPr/>
          </p:nvSpPr>
          <p:spPr bwMode="auto">
            <a:xfrm>
              <a:off x="4286" y="1899"/>
              <a:ext cx="91" cy="102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6 w 74"/>
                <a:gd name="T29" fmla="*/ 46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3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5"/>
                  </a:cubicBezTo>
                  <a:cubicBezTo>
                    <a:pt x="41" y="11"/>
                    <a:pt x="38" y="18"/>
                    <a:pt x="36" y="24"/>
                  </a:cubicBezTo>
                  <a:cubicBezTo>
                    <a:pt x="35" y="18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3"/>
                    <a:pt x="30" y="24"/>
                  </a:cubicBezTo>
                  <a:cubicBezTo>
                    <a:pt x="30" y="24"/>
                    <a:pt x="29" y="24"/>
                    <a:pt x="29" y="23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49" name="Freeform 39"/>
            <p:cNvSpPr>
              <a:spLocks noEditPoints="1"/>
            </p:cNvSpPr>
            <p:nvPr/>
          </p:nvSpPr>
          <p:spPr bwMode="auto">
            <a:xfrm>
              <a:off x="4259" y="2360"/>
              <a:ext cx="95" cy="78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2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0"/>
                    <a:pt x="21" y="61"/>
                  </a:cubicBezTo>
                  <a:cubicBezTo>
                    <a:pt x="23" y="62"/>
                    <a:pt x="26" y="62"/>
                    <a:pt x="29" y="62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2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0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2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9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0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6"/>
                  </a:cubicBezTo>
                  <a:cubicBezTo>
                    <a:pt x="50" y="5"/>
                    <a:pt x="45" y="5"/>
                    <a:pt x="38" y="5"/>
                  </a:cubicBezTo>
                  <a:cubicBezTo>
                    <a:pt x="32" y="5"/>
                    <a:pt x="27" y="5"/>
                    <a:pt x="23" y="6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9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2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29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29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29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5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5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0" name="Freeform 40"/>
            <p:cNvSpPr>
              <a:spLocks noEditPoints="1"/>
            </p:cNvSpPr>
            <p:nvPr/>
          </p:nvSpPr>
          <p:spPr bwMode="auto">
            <a:xfrm>
              <a:off x="4162" y="1351"/>
              <a:ext cx="154" cy="154"/>
            </a:xfrm>
            <a:custGeom>
              <a:avLst/>
              <a:gdLst>
                <a:gd name="T0" fmla="*/ 0 w 125"/>
                <a:gd name="T1" fmla="*/ 63 h 125"/>
                <a:gd name="T2" fmla="*/ 125 w 125"/>
                <a:gd name="T3" fmla="*/ 63 h 125"/>
                <a:gd name="T4" fmla="*/ 98 w 125"/>
                <a:gd name="T5" fmla="*/ 83 h 125"/>
                <a:gd name="T6" fmla="*/ 117 w 125"/>
                <a:gd name="T7" fmla="*/ 67 h 125"/>
                <a:gd name="T8" fmla="*/ 98 w 125"/>
                <a:gd name="T9" fmla="*/ 83 h 125"/>
                <a:gd name="T10" fmla="*/ 25 w 125"/>
                <a:gd name="T11" fmla="*/ 58 h 125"/>
                <a:gd name="T12" fmla="*/ 13 w 125"/>
                <a:gd name="T13" fmla="*/ 42 h 125"/>
                <a:gd name="T14" fmla="*/ 90 w 125"/>
                <a:gd name="T15" fmla="*/ 42 h 125"/>
                <a:gd name="T16" fmla="*/ 67 w 125"/>
                <a:gd name="T17" fmla="*/ 58 h 125"/>
                <a:gd name="T18" fmla="*/ 90 w 125"/>
                <a:gd name="T19" fmla="*/ 42 h 125"/>
                <a:gd name="T20" fmla="*/ 67 w 125"/>
                <a:gd name="T21" fmla="*/ 9 h 125"/>
                <a:gd name="T22" fmla="*/ 82 w 125"/>
                <a:gd name="T23" fmla="*/ 23 h 125"/>
                <a:gd name="T24" fmla="*/ 67 w 125"/>
                <a:gd name="T25" fmla="*/ 33 h 125"/>
                <a:gd name="T26" fmla="*/ 53 w 125"/>
                <a:gd name="T27" fmla="*/ 12 h 125"/>
                <a:gd name="T28" fmla="*/ 59 w 125"/>
                <a:gd name="T29" fmla="*/ 33 h 125"/>
                <a:gd name="T30" fmla="*/ 43 w 125"/>
                <a:gd name="T31" fmla="*/ 23 h 125"/>
                <a:gd name="T32" fmla="*/ 59 w 125"/>
                <a:gd name="T33" fmla="*/ 58 h 125"/>
                <a:gd name="T34" fmla="*/ 36 w 125"/>
                <a:gd name="T35" fmla="*/ 42 h 125"/>
                <a:gd name="T36" fmla="*/ 13 w 125"/>
                <a:gd name="T37" fmla="*/ 83 h 125"/>
                <a:gd name="T38" fmla="*/ 25 w 125"/>
                <a:gd name="T39" fmla="*/ 67 h 125"/>
                <a:gd name="T40" fmla="*/ 13 w 125"/>
                <a:gd name="T41" fmla="*/ 83 h 125"/>
                <a:gd name="T42" fmla="*/ 59 w 125"/>
                <a:gd name="T43" fmla="*/ 67 h 125"/>
                <a:gd name="T44" fmla="*/ 36 w 125"/>
                <a:gd name="T45" fmla="*/ 83 h 125"/>
                <a:gd name="T46" fmla="*/ 59 w 125"/>
                <a:gd name="T47" fmla="*/ 92 h 125"/>
                <a:gd name="T48" fmla="*/ 53 w 125"/>
                <a:gd name="T49" fmla="*/ 113 h 125"/>
                <a:gd name="T50" fmla="*/ 38 w 125"/>
                <a:gd name="T51" fmla="*/ 92 h 125"/>
                <a:gd name="T52" fmla="*/ 82 w 125"/>
                <a:gd name="T53" fmla="*/ 102 h 125"/>
                <a:gd name="T54" fmla="*/ 67 w 125"/>
                <a:gd name="T55" fmla="*/ 116 h 125"/>
                <a:gd name="T56" fmla="*/ 87 w 125"/>
                <a:gd name="T57" fmla="*/ 92 h 125"/>
                <a:gd name="T58" fmla="*/ 67 w 125"/>
                <a:gd name="T59" fmla="*/ 83 h 125"/>
                <a:gd name="T60" fmla="*/ 92 w 125"/>
                <a:gd name="T61" fmla="*/ 67 h 125"/>
                <a:gd name="T62" fmla="*/ 67 w 125"/>
                <a:gd name="T63" fmla="*/ 83 h 125"/>
                <a:gd name="T64" fmla="*/ 98 w 125"/>
                <a:gd name="T65" fmla="*/ 42 h 125"/>
                <a:gd name="T66" fmla="*/ 117 w 125"/>
                <a:gd name="T67" fmla="*/ 58 h 125"/>
                <a:gd name="T68" fmla="*/ 108 w 125"/>
                <a:gd name="T69" fmla="*/ 33 h 125"/>
                <a:gd name="T70" fmla="*/ 86 w 125"/>
                <a:gd name="T71" fmla="*/ 14 h 125"/>
                <a:gd name="T72" fmla="*/ 108 w 125"/>
                <a:gd name="T73" fmla="*/ 33 h 125"/>
                <a:gd name="T74" fmla="*/ 39 w 125"/>
                <a:gd name="T75" fmla="*/ 14 h 125"/>
                <a:gd name="T76" fmla="*/ 17 w 125"/>
                <a:gd name="T77" fmla="*/ 33 h 125"/>
                <a:gd name="T78" fmla="*/ 17 w 125"/>
                <a:gd name="T79" fmla="*/ 92 h 125"/>
                <a:gd name="T80" fmla="*/ 39 w 125"/>
                <a:gd name="T81" fmla="*/ 111 h 125"/>
                <a:gd name="T82" fmla="*/ 17 w 125"/>
                <a:gd name="T83" fmla="*/ 92 h 125"/>
                <a:gd name="T84" fmla="*/ 86 w 125"/>
                <a:gd name="T85" fmla="*/ 111 h 125"/>
                <a:gd name="T86" fmla="*/ 108 w 125"/>
                <a:gd name="T8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lose/>
                  <a:moveTo>
                    <a:pt x="98" y="83"/>
                  </a:moveTo>
                  <a:cubicBezTo>
                    <a:pt x="99" y="78"/>
                    <a:pt x="100" y="72"/>
                    <a:pt x="100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6" y="72"/>
                    <a:pt x="115" y="78"/>
                    <a:pt x="113" y="83"/>
                  </a:cubicBezTo>
                  <a:lnTo>
                    <a:pt x="98" y="83"/>
                  </a:lnTo>
                  <a:close/>
                  <a:moveTo>
                    <a:pt x="27" y="42"/>
                  </a:moveTo>
                  <a:cubicBezTo>
                    <a:pt x="26" y="47"/>
                    <a:pt x="26" y="53"/>
                    <a:pt x="25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3"/>
                    <a:pt x="11" y="47"/>
                    <a:pt x="13" y="42"/>
                  </a:cubicBezTo>
                  <a:lnTo>
                    <a:pt x="27" y="42"/>
                  </a:lnTo>
                  <a:close/>
                  <a:moveTo>
                    <a:pt x="90" y="42"/>
                  </a:moveTo>
                  <a:cubicBezTo>
                    <a:pt x="91" y="47"/>
                    <a:pt x="92" y="53"/>
                    <a:pt x="92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90" y="42"/>
                  </a:lnTo>
                  <a:close/>
                  <a:moveTo>
                    <a:pt x="67" y="33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6" y="14"/>
                    <a:pt x="79" y="18"/>
                    <a:pt x="82" y="23"/>
                  </a:cubicBezTo>
                  <a:cubicBezTo>
                    <a:pt x="84" y="26"/>
                    <a:pt x="86" y="30"/>
                    <a:pt x="87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43" y="23"/>
                  </a:moveTo>
                  <a:cubicBezTo>
                    <a:pt x="46" y="18"/>
                    <a:pt x="50" y="14"/>
                    <a:pt x="53" y="12"/>
                  </a:cubicBezTo>
                  <a:cubicBezTo>
                    <a:pt x="55" y="11"/>
                    <a:pt x="57" y="10"/>
                    <a:pt x="59" y="9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30"/>
                    <a:pt x="41" y="26"/>
                    <a:pt x="43" y="23"/>
                  </a:cubicBezTo>
                  <a:close/>
                  <a:moveTo>
                    <a:pt x="59" y="42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3"/>
                    <a:pt x="35" y="47"/>
                    <a:pt x="36" y="42"/>
                  </a:cubicBezTo>
                  <a:lnTo>
                    <a:pt x="59" y="42"/>
                  </a:lnTo>
                  <a:close/>
                  <a:moveTo>
                    <a:pt x="13" y="83"/>
                  </a:moveTo>
                  <a:cubicBezTo>
                    <a:pt x="11" y="78"/>
                    <a:pt x="9" y="72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72"/>
                    <a:pt x="26" y="78"/>
                    <a:pt x="27" y="83"/>
                  </a:cubicBezTo>
                  <a:lnTo>
                    <a:pt x="13" y="83"/>
                  </a:lnTo>
                  <a:close/>
                  <a:moveTo>
                    <a:pt x="34" y="67"/>
                  </a:moveTo>
                  <a:cubicBezTo>
                    <a:pt x="59" y="67"/>
                    <a:pt x="59" y="67"/>
                    <a:pt x="59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78"/>
                    <a:pt x="34" y="72"/>
                    <a:pt x="34" y="67"/>
                  </a:cubicBezTo>
                  <a:close/>
                  <a:moveTo>
                    <a:pt x="59" y="92"/>
                  </a:moveTo>
                  <a:cubicBezTo>
                    <a:pt x="59" y="116"/>
                    <a:pt x="59" y="116"/>
                    <a:pt x="59" y="116"/>
                  </a:cubicBezTo>
                  <a:cubicBezTo>
                    <a:pt x="57" y="115"/>
                    <a:pt x="55" y="114"/>
                    <a:pt x="53" y="113"/>
                  </a:cubicBezTo>
                  <a:cubicBezTo>
                    <a:pt x="50" y="111"/>
                    <a:pt x="46" y="107"/>
                    <a:pt x="43" y="102"/>
                  </a:cubicBezTo>
                  <a:cubicBezTo>
                    <a:pt x="41" y="99"/>
                    <a:pt x="40" y="96"/>
                    <a:pt x="38" y="92"/>
                  </a:cubicBezTo>
                  <a:cubicBezTo>
                    <a:pt x="59" y="92"/>
                    <a:pt x="59" y="92"/>
                    <a:pt x="59" y="92"/>
                  </a:cubicBezTo>
                  <a:close/>
                  <a:moveTo>
                    <a:pt x="82" y="102"/>
                  </a:moveTo>
                  <a:cubicBezTo>
                    <a:pt x="79" y="107"/>
                    <a:pt x="76" y="111"/>
                    <a:pt x="73" y="113"/>
                  </a:cubicBezTo>
                  <a:cubicBezTo>
                    <a:pt x="71" y="114"/>
                    <a:pt x="69" y="115"/>
                    <a:pt x="67" y="11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6"/>
                    <a:pt x="84" y="99"/>
                    <a:pt x="82" y="102"/>
                  </a:cubicBezTo>
                  <a:close/>
                  <a:moveTo>
                    <a:pt x="67" y="83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2"/>
                    <a:pt x="91" y="78"/>
                    <a:pt x="90" y="83"/>
                  </a:cubicBezTo>
                  <a:lnTo>
                    <a:pt x="67" y="83"/>
                  </a:lnTo>
                  <a:close/>
                  <a:moveTo>
                    <a:pt x="100" y="58"/>
                  </a:moveTo>
                  <a:cubicBezTo>
                    <a:pt x="100" y="53"/>
                    <a:pt x="99" y="47"/>
                    <a:pt x="98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7"/>
                    <a:pt x="116" y="53"/>
                    <a:pt x="117" y="58"/>
                  </a:cubicBezTo>
                  <a:lnTo>
                    <a:pt x="100" y="58"/>
                  </a:lnTo>
                  <a:close/>
                  <a:moveTo>
                    <a:pt x="108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3" y="26"/>
                    <a:pt x="90" y="19"/>
                    <a:pt x="86" y="14"/>
                  </a:cubicBezTo>
                  <a:cubicBezTo>
                    <a:pt x="92" y="16"/>
                    <a:pt x="97" y="20"/>
                    <a:pt x="101" y="24"/>
                  </a:cubicBezTo>
                  <a:cubicBezTo>
                    <a:pt x="104" y="27"/>
                    <a:pt x="106" y="30"/>
                    <a:pt x="108" y="33"/>
                  </a:cubicBezTo>
                  <a:close/>
                  <a:moveTo>
                    <a:pt x="25" y="24"/>
                  </a:moveTo>
                  <a:cubicBezTo>
                    <a:pt x="29" y="20"/>
                    <a:pt x="34" y="16"/>
                    <a:pt x="39" y="14"/>
                  </a:cubicBezTo>
                  <a:cubicBezTo>
                    <a:pt x="35" y="19"/>
                    <a:pt x="32" y="26"/>
                    <a:pt x="30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0"/>
                    <a:pt x="22" y="27"/>
                    <a:pt x="25" y="24"/>
                  </a:cubicBezTo>
                  <a:close/>
                  <a:moveTo>
                    <a:pt x="17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32" y="99"/>
                    <a:pt x="35" y="106"/>
                    <a:pt x="39" y="111"/>
                  </a:cubicBezTo>
                  <a:cubicBezTo>
                    <a:pt x="34" y="109"/>
                    <a:pt x="29" y="105"/>
                    <a:pt x="25" y="101"/>
                  </a:cubicBezTo>
                  <a:cubicBezTo>
                    <a:pt x="22" y="98"/>
                    <a:pt x="19" y="95"/>
                    <a:pt x="17" y="92"/>
                  </a:cubicBezTo>
                  <a:close/>
                  <a:moveTo>
                    <a:pt x="101" y="101"/>
                  </a:moveTo>
                  <a:cubicBezTo>
                    <a:pt x="97" y="105"/>
                    <a:pt x="92" y="109"/>
                    <a:pt x="86" y="111"/>
                  </a:cubicBezTo>
                  <a:cubicBezTo>
                    <a:pt x="90" y="106"/>
                    <a:pt x="93" y="99"/>
                    <a:pt x="96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6" y="95"/>
                    <a:pt x="104" y="98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1" name="Freeform 41"/>
            <p:cNvSpPr>
              <a:spLocks noEditPoints="1"/>
            </p:cNvSpPr>
            <p:nvPr/>
          </p:nvSpPr>
          <p:spPr bwMode="auto">
            <a:xfrm>
              <a:off x="4133" y="1270"/>
              <a:ext cx="72" cy="73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29 h 59"/>
                <a:gd name="T64" fmla="*/ 25 w 59"/>
                <a:gd name="T65" fmla="*/ 29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29 h 59"/>
                <a:gd name="T72" fmla="*/ 44 w 59"/>
                <a:gd name="T73" fmla="*/ 29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44" y="29"/>
                    <a:pt x="44" y="29"/>
                    <a:pt x="44" y="29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2" name="Freeform 42"/>
            <p:cNvSpPr>
              <a:spLocks noEditPoints="1"/>
            </p:cNvSpPr>
            <p:nvPr/>
          </p:nvSpPr>
          <p:spPr bwMode="auto">
            <a:xfrm>
              <a:off x="4215" y="1285"/>
              <a:ext cx="68" cy="54"/>
            </a:xfrm>
            <a:custGeom>
              <a:avLst/>
              <a:gdLst>
                <a:gd name="T0" fmla="*/ 26 w 68"/>
                <a:gd name="T1" fmla="*/ 54 h 54"/>
                <a:gd name="T2" fmla="*/ 0 w 68"/>
                <a:gd name="T3" fmla="*/ 28 h 54"/>
                <a:gd name="T4" fmla="*/ 14 w 68"/>
                <a:gd name="T5" fmla="*/ 16 h 54"/>
                <a:gd name="T6" fmla="*/ 26 w 68"/>
                <a:gd name="T7" fmla="*/ 28 h 54"/>
                <a:gd name="T8" fmla="*/ 54 w 68"/>
                <a:gd name="T9" fmla="*/ 0 h 54"/>
                <a:gd name="T10" fmla="*/ 68 w 68"/>
                <a:gd name="T11" fmla="*/ 14 h 54"/>
                <a:gd name="T12" fmla="*/ 26 w 68"/>
                <a:gd name="T13" fmla="*/ 54 h 54"/>
                <a:gd name="T14" fmla="*/ 7 w 68"/>
                <a:gd name="T15" fmla="*/ 28 h 54"/>
                <a:gd name="T16" fmla="*/ 26 w 68"/>
                <a:gd name="T17" fmla="*/ 47 h 54"/>
                <a:gd name="T18" fmla="*/ 60 w 68"/>
                <a:gd name="T19" fmla="*/ 14 h 54"/>
                <a:gd name="T20" fmla="*/ 54 w 68"/>
                <a:gd name="T21" fmla="*/ 8 h 54"/>
                <a:gd name="T22" fmla="*/ 26 w 68"/>
                <a:gd name="T23" fmla="*/ 36 h 54"/>
                <a:gd name="T24" fmla="*/ 14 w 68"/>
                <a:gd name="T25" fmla="*/ 22 h 54"/>
                <a:gd name="T26" fmla="*/ 7 w 68"/>
                <a:gd name="T27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54">
                  <a:moveTo>
                    <a:pt x="26" y="54"/>
                  </a:moveTo>
                  <a:lnTo>
                    <a:pt x="0" y="28"/>
                  </a:lnTo>
                  <a:lnTo>
                    <a:pt x="14" y="16"/>
                  </a:lnTo>
                  <a:lnTo>
                    <a:pt x="26" y="28"/>
                  </a:lnTo>
                  <a:lnTo>
                    <a:pt x="54" y="0"/>
                  </a:lnTo>
                  <a:lnTo>
                    <a:pt x="68" y="14"/>
                  </a:lnTo>
                  <a:lnTo>
                    <a:pt x="26" y="54"/>
                  </a:lnTo>
                  <a:close/>
                  <a:moveTo>
                    <a:pt x="7" y="28"/>
                  </a:moveTo>
                  <a:lnTo>
                    <a:pt x="26" y="47"/>
                  </a:lnTo>
                  <a:lnTo>
                    <a:pt x="60" y="14"/>
                  </a:lnTo>
                  <a:lnTo>
                    <a:pt x="54" y="8"/>
                  </a:lnTo>
                  <a:lnTo>
                    <a:pt x="26" y="36"/>
                  </a:lnTo>
                  <a:lnTo>
                    <a:pt x="14" y="22"/>
                  </a:ln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3" name="Freeform 43"/>
            <p:cNvSpPr>
              <a:spLocks noEditPoints="1"/>
            </p:cNvSpPr>
            <p:nvPr/>
          </p:nvSpPr>
          <p:spPr bwMode="auto">
            <a:xfrm>
              <a:off x="4214" y="2441"/>
              <a:ext cx="97" cy="100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2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6 h 81"/>
                <a:gd name="T34" fmla="*/ 22 w 79"/>
                <a:gd name="T35" fmla="*/ 19 h 81"/>
                <a:gd name="T36" fmla="*/ 31 w 79"/>
                <a:gd name="T37" fmla="*/ 31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4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8"/>
                    <a:pt x="70" y="19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7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2"/>
                    <a:pt x="60" y="61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7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7"/>
                  </a:lnTo>
                  <a:close/>
                  <a:moveTo>
                    <a:pt x="22" y="19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21" y="24"/>
                    <a:pt x="21" y="24"/>
                    <a:pt x="21" y="24"/>
                  </a:cubicBezTo>
                  <a:lnTo>
                    <a:pt x="22" y="19"/>
                  </a:lnTo>
                  <a:close/>
                  <a:moveTo>
                    <a:pt x="21" y="29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29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1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1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5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4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0"/>
                  </a:cubicBezTo>
                  <a:cubicBezTo>
                    <a:pt x="49" y="81"/>
                    <a:pt x="53" y="79"/>
                    <a:pt x="54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7"/>
                    <a:pt x="3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4" name="Freeform 44"/>
            <p:cNvSpPr>
              <a:spLocks noEditPoints="1"/>
            </p:cNvSpPr>
            <p:nvPr/>
          </p:nvSpPr>
          <p:spPr bwMode="auto">
            <a:xfrm>
              <a:off x="4285" y="2294"/>
              <a:ext cx="58" cy="59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5" name="Freeform 45"/>
            <p:cNvSpPr>
              <a:spLocks noEditPoints="1"/>
            </p:cNvSpPr>
            <p:nvPr/>
          </p:nvSpPr>
          <p:spPr bwMode="auto">
            <a:xfrm>
              <a:off x="4157" y="2096"/>
              <a:ext cx="147" cy="143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79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5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5 h 116"/>
                <a:gd name="T98" fmla="*/ 78 w 119"/>
                <a:gd name="T99" fmla="*/ 94 h 116"/>
                <a:gd name="T100" fmla="*/ 92 w 119"/>
                <a:gd name="T101" fmla="*/ 59 h 116"/>
                <a:gd name="T102" fmla="*/ 88 w 119"/>
                <a:gd name="T103" fmla="*/ 54 h 116"/>
                <a:gd name="T104" fmla="*/ 83 w 119"/>
                <a:gd name="T105" fmla="*/ 20 h 116"/>
                <a:gd name="T106" fmla="*/ 79 w 119"/>
                <a:gd name="T107" fmla="*/ 11 h 116"/>
                <a:gd name="T108" fmla="*/ 70 w 119"/>
                <a:gd name="T109" fmla="*/ 15 h 116"/>
                <a:gd name="T110" fmla="*/ 67 w 119"/>
                <a:gd name="T111" fmla="*/ 36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0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0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1"/>
                    <a:pt x="22" y="80"/>
                    <a:pt x="22" y="79"/>
                  </a:cubicBezTo>
                  <a:cubicBezTo>
                    <a:pt x="21" y="76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3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5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5"/>
                    <a:pt x="32" y="57"/>
                    <a:pt x="31" y="60"/>
                  </a:cubicBezTo>
                  <a:cubicBezTo>
                    <a:pt x="31" y="62"/>
                    <a:pt x="31" y="64"/>
                    <a:pt x="32" y="65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4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4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5"/>
                  </a:cubicBezTo>
                  <a:cubicBezTo>
                    <a:pt x="64" y="94"/>
                    <a:pt x="68" y="91"/>
                    <a:pt x="78" y="94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4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1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6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0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56" name="Freeform 46"/>
            <p:cNvSpPr>
              <a:spLocks noEditPoints="1"/>
            </p:cNvSpPr>
            <p:nvPr/>
          </p:nvSpPr>
          <p:spPr bwMode="auto">
            <a:xfrm>
              <a:off x="4101" y="2246"/>
              <a:ext cx="177" cy="155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3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8"/>
                    <a:pt x="125" y="0"/>
                    <a:pt x="102" y="0"/>
                  </a:cubicBezTo>
                  <a:cubicBezTo>
                    <a:pt x="90" y="0"/>
                    <a:pt x="79" y="5"/>
                    <a:pt x="72" y="13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53"/>
                    <a:pt x="5" y="64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4"/>
                    <a:pt x="144" y="53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8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8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7" name="Freeform 47"/>
            <p:cNvSpPr>
              <a:spLocks noEditPoints="1"/>
            </p:cNvSpPr>
            <p:nvPr/>
          </p:nvSpPr>
          <p:spPr bwMode="auto">
            <a:xfrm>
              <a:off x="4125" y="2413"/>
              <a:ext cx="75" cy="75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5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5 h 61"/>
                <a:gd name="T32" fmla="*/ 23 w 61"/>
                <a:gd name="T33" fmla="*/ 45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6 h 61"/>
                <a:gd name="T44" fmla="*/ 34 w 61"/>
                <a:gd name="T45" fmla="*/ 26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3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5"/>
                    <a:pt x="31" y="5"/>
                  </a:cubicBezTo>
                  <a:cubicBezTo>
                    <a:pt x="44" y="5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5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8" name="Freeform 48"/>
            <p:cNvSpPr>
              <a:spLocks noEditPoints="1"/>
            </p:cNvSpPr>
            <p:nvPr/>
          </p:nvSpPr>
          <p:spPr bwMode="auto">
            <a:xfrm>
              <a:off x="4144" y="2538"/>
              <a:ext cx="115" cy="116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9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0 h 94"/>
                <a:gd name="T34" fmla="*/ 66 w 94"/>
                <a:gd name="T35" fmla="*/ 79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2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0"/>
                    <a:pt x="61" y="52"/>
                  </a:cubicBezTo>
                  <a:cubicBezTo>
                    <a:pt x="58" y="60"/>
                    <a:pt x="49" y="63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0"/>
                    <a:pt x="69" y="70"/>
                    <a:pt x="69" y="70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0"/>
                    <a:pt x="28" y="63"/>
                    <a:pt x="39" y="67"/>
                  </a:cubicBezTo>
                  <a:cubicBezTo>
                    <a:pt x="51" y="71"/>
                    <a:pt x="63" y="66"/>
                    <a:pt x="67" y="55"/>
                  </a:cubicBezTo>
                  <a:cubicBezTo>
                    <a:pt x="68" y="53"/>
                    <a:pt x="68" y="51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2"/>
                  </a:cubicBez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59" name="Freeform 49"/>
            <p:cNvSpPr>
              <a:spLocks noEditPoints="1"/>
            </p:cNvSpPr>
            <p:nvPr/>
          </p:nvSpPr>
          <p:spPr bwMode="auto">
            <a:xfrm>
              <a:off x="4215" y="2015"/>
              <a:ext cx="65" cy="65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0" name="Freeform 50"/>
            <p:cNvSpPr>
              <a:spLocks noEditPoints="1"/>
            </p:cNvSpPr>
            <p:nvPr/>
          </p:nvSpPr>
          <p:spPr bwMode="auto">
            <a:xfrm>
              <a:off x="4159" y="1925"/>
              <a:ext cx="119" cy="75"/>
            </a:xfrm>
            <a:custGeom>
              <a:avLst/>
              <a:gdLst>
                <a:gd name="T0" fmla="*/ 36 w 119"/>
                <a:gd name="T1" fmla="*/ 52 h 75"/>
                <a:gd name="T2" fmla="*/ 36 w 119"/>
                <a:gd name="T3" fmla="*/ 30 h 75"/>
                <a:gd name="T4" fmla="*/ 59 w 119"/>
                <a:gd name="T5" fmla="*/ 30 h 75"/>
                <a:gd name="T6" fmla="*/ 29 w 119"/>
                <a:gd name="T7" fmla="*/ 0 h 75"/>
                <a:gd name="T8" fmla="*/ 0 w 119"/>
                <a:gd name="T9" fmla="*/ 30 h 75"/>
                <a:gd name="T10" fmla="*/ 22 w 119"/>
                <a:gd name="T11" fmla="*/ 30 h 75"/>
                <a:gd name="T12" fmla="*/ 22 w 119"/>
                <a:gd name="T13" fmla="*/ 68 h 75"/>
                <a:gd name="T14" fmla="*/ 66 w 119"/>
                <a:gd name="T15" fmla="*/ 68 h 75"/>
                <a:gd name="T16" fmla="*/ 51 w 119"/>
                <a:gd name="T17" fmla="*/ 52 h 75"/>
                <a:gd name="T18" fmla="*/ 36 w 119"/>
                <a:gd name="T19" fmla="*/ 52 h 75"/>
                <a:gd name="T20" fmla="*/ 97 w 119"/>
                <a:gd name="T21" fmla="*/ 45 h 75"/>
                <a:gd name="T22" fmla="*/ 97 w 119"/>
                <a:gd name="T23" fmla="*/ 8 h 75"/>
                <a:gd name="T24" fmla="*/ 51 w 119"/>
                <a:gd name="T25" fmla="*/ 8 h 75"/>
                <a:gd name="T26" fmla="*/ 66 w 119"/>
                <a:gd name="T27" fmla="*/ 22 h 75"/>
                <a:gd name="T28" fmla="*/ 81 w 119"/>
                <a:gd name="T29" fmla="*/ 22 h 75"/>
                <a:gd name="T30" fmla="*/ 81 w 119"/>
                <a:gd name="T31" fmla="*/ 45 h 75"/>
                <a:gd name="T32" fmla="*/ 59 w 119"/>
                <a:gd name="T33" fmla="*/ 45 h 75"/>
                <a:gd name="T34" fmla="*/ 89 w 119"/>
                <a:gd name="T35" fmla="*/ 75 h 75"/>
                <a:gd name="T36" fmla="*/ 119 w 119"/>
                <a:gd name="T37" fmla="*/ 45 h 75"/>
                <a:gd name="T38" fmla="*/ 97 w 119"/>
                <a:gd name="T39" fmla="*/ 4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" h="75">
                  <a:moveTo>
                    <a:pt x="36" y="52"/>
                  </a:moveTo>
                  <a:lnTo>
                    <a:pt x="36" y="30"/>
                  </a:lnTo>
                  <a:lnTo>
                    <a:pt x="59" y="30"/>
                  </a:lnTo>
                  <a:lnTo>
                    <a:pt x="29" y="0"/>
                  </a:lnTo>
                  <a:lnTo>
                    <a:pt x="0" y="30"/>
                  </a:lnTo>
                  <a:lnTo>
                    <a:pt x="22" y="30"/>
                  </a:lnTo>
                  <a:lnTo>
                    <a:pt x="22" y="68"/>
                  </a:lnTo>
                  <a:lnTo>
                    <a:pt x="66" y="68"/>
                  </a:lnTo>
                  <a:lnTo>
                    <a:pt x="51" y="52"/>
                  </a:lnTo>
                  <a:lnTo>
                    <a:pt x="36" y="52"/>
                  </a:lnTo>
                  <a:close/>
                  <a:moveTo>
                    <a:pt x="97" y="45"/>
                  </a:moveTo>
                  <a:lnTo>
                    <a:pt x="97" y="8"/>
                  </a:lnTo>
                  <a:lnTo>
                    <a:pt x="51" y="8"/>
                  </a:lnTo>
                  <a:lnTo>
                    <a:pt x="66" y="22"/>
                  </a:lnTo>
                  <a:lnTo>
                    <a:pt x="81" y="22"/>
                  </a:lnTo>
                  <a:lnTo>
                    <a:pt x="81" y="45"/>
                  </a:lnTo>
                  <a:lnTo>
                    <a:pt x="59" y="45"/>
                  </a:lnTo>
                  <a:lnTo>
                    <a:pt x="89" y="75"/>
                  </a:lnTo>
                  <a:lnTo>
                    <a:pt x="119" y="45"/>
                  </a:lnTo>
                  <a:lnTo>
                    <a:pt x="97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1" name="Freeform 51"/>
            <p:cNvSpPr>
              <a:spLocks noEditPoints="1"/>
            </p:cNvSpPr>
            <p:nvPr/>
          </p:nvSpPr>
          <p:spPr bwMode="auto">
            <a:xfrm>
              <a:off x="4261" y="1531"/>
              <a:ext cx="122" cy="123"/>
            </a:xfrm>
            <a:custGeom>
              <a:avLst/>
              <a:gdLst>
                <a:gd name="T0" fmla="*/ 96 w 100"/>
                <a:gd name="T1" fmla="*/ 85 h 100"/>
                <a:gd name="T2" fmla="*/ 73 w 100"/>
                <a:gd name="T3" fmla="*/ 65 h 100"/>
                <a:gd name="T4" fmla="*/ 66 w 100"/>
                <a:gd name="T5" fmla="*/ 61 h 100"/>
                <a:gd name="T6" fmla="*/ 74 w 100"/>
                <a:gd name="T7" fmla="*/ 37 h 100"/>
                <a:gd name="T8" fmla="*/ 37 w 100"/>
                <a:gd name="T9" fmla="*/ 0 h 100"/>
                <a:gd name="T10" fmla="*/ 0 w 100"/>
                <a:gd name="T11" fmla="*/ 37 h 100"/>
                <a:gd name="T12" fmla="*/ 37 w 100"/>
                <a:gd name="T13" fmla="*/ 75 h 100"/>
                <a:gd name="T14" fmla="*/ 61 w 100"/>
                <a:gd name="T15" fmla="*/ 66 h 100"/>
                <a:gd name="T16" fmla="*/ 64 w 100"/>
                <a:gd name="T17" fmla="*/ 73 h 100"/>
                <a:gd name="T18" fmla="*/ 84 w 100"/>
                <a:gd name="T19" fmla="*/ 96 h 100"/>
                <a:gd name="T20" fmla="*/ 97 w 100"/>
                <a:gd name="T21" fmla="*/ 97 h 100"/>
                <a:gd name="T22" fmla="*/ 96 w 100"/>
                <a:gd name="T23" fmla="*/ 85 h 100"/>
                <a:gd name="T24" fmla="*/ 37 w 100"/>
                <a:gd name="T25" fmla="*/ 62 h 100"/>
                <a:gd name="T26" fmla="*/ 12 w 100"/>
                <a:gd name="T27" fmla="*/ 37 h 100"/>
                <a:gd name="T28" fmla="*/ 37 w 100"/>
                <a:gd name="T29" fmla="*/ 12 h 100"/>
                <a:gd name="T30" fmla="*/ 62 w 100"/>
                <a:gd name="T31" fmla="*/ 37 h 100"/>
                <a:gd name="T32" fmla="*/ 37 w 100"/>
                <a:gd name="T33" fmla="*/ 6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0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1"/>
                  </a:cubicBezTo>
                  <a:cubicBezTo>
                    <a:pt x="71" y="55"/>
                    <a:pt x="74" y="46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0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3"/>
                    <a:pt x="23" y="12"/>
                    <a:pt x="37" y="12"/>
                  </a:cubicBezTo>
                  <a:cubicBezTo>
                    <a:pt x="51" y="12"/>
                    <a:pt x="62" y="23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4134" y="1516"/>
              <a:ext cx="152" cy="148"/>
            </a:xfrm>
            <a:custGeom>
              <a:avLst/>
              <a:gdLst>
                <a:gd name="T0" fmla="*/ 78 w 124"/>
                <a:gd name="T1" fmla="*/ 84 h 120"/>
                <a:gd name="T2" fmla="*/ 75 w 124"/>
                <a:gd name="T3" fmla="*/ 75 h 120"/>
                <a:gd name="T4" fmla="*/ 86 w 124"/>
                <a:gd name="T5" fmla="*/ 54 h 120"/>
                <a:gd name="T6" fmla="*/ 89 w 124"/>
                <a:gd name="T7" fmla="*/ 37 h 120"/>
                <a:gd name="T8" fmla="*/ 62 w 124"/>
                <a:gd name="T9" fmla="*/ 0 h 120"/>
                <a:gd name="T10" fmla="*/ 36 w 124"/>
                <a:gd name="T11" fmla="*/ 37 h 120"/>
                <a:gd name="T12" fmla="*/ 39 w 124"/>
                <a:gd name="T13" fmla="*/ 54 h 120"/>
                <a:gd name="T14" fmla="*/ 50 w 124"/>
                <a:gd name="T15" fmla="*/ 75 h 120"/>
                <a:gd name="T16" fmla="*/ 47 w 124"/>
                <a:gd name="T17" fmla="*/ 84 h 120"/>
                <a:gd name="T18" fmla="*/ 0 w 124"/>
                <a:gd name="T19" fmla="*/ 120 h 120"/>
                <a:gd name="T20" fmla="*/ 62 w 124"/>
                <a:gd name="T21" fmla="*/ 120 h 120"/>
                <a:gd name="T22" fmla="*/ 124 w 124"/>
                <a:gd name="T23" fmla="*/ 120 h 120"/>
                <a:gd name="T24" fmla="*/ 78 w 124"/>
                <a:gd name="T2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0">
                  <a:moveTo>
                    <a:pt x="78" y="84"/>
                  </a:moveTo>
                  <a:cubicBezTo>
                    <a:pt x="75" y="84"/>
                    <a:pt x="75" y="75"/>
                    <a:pt x="75" y="75"/>
                  </a:cubicBezTo>
                  <a:cubicBezTo>
                    <a:pt x="75" y="75"/>
                    <a:pt x="84" y="66"/>
                    <a:pt x="86" y="54"/>
                  </a:cubicBezTo>
                  <a:cubicBezTo>
                    <a:pt x="91" y="54"/>
                    <a:pt x="94" y="41"/>
                    <a:pt x="89" y="37"/>
                  </a:cubicBezTo>
                  <a:cubicBezTo>
                    <a:pt x="89" y="32"/>
                    <a:pt x="96" y="0"/>
                    <a:pt x="62" y="0"/>
                  </a:cubicBezTo>
                  <a:cubicBezTo>
                    <a:pt x="29" y="0"/>
                    <a:pt x="36" y="32"/>
                    <a:pt x="36" y="37"/>
                  </a:cubicBezTo>
                  <a:cubicBezTo>
                    <a:pt x="31" y="41"/>
                    <a:pt x="34" y="54"/>
                    <a:pt x="39" y="54"/>
                  </a:cubicBezTo>
                  <a:cubicBezTo>
                    <a:pt x="41" y="66"/>
                    <a:pt x="50" y="75"/>
                    <a:pt x="50" y="75"/>
                  </a:cubicBezTo>
                  <a:cubicBezTo>
                    <a:pt x="50" y="75"/>
                    <a:pt x="50" y="84"/>
                    <a:pt x="47" y="84"/>
                  </a:cubicBezTo>
                  <a:cubicBezTo>
                    <a:pt x="37" y="86"/>
                    <a:pt x="0" y="102"/>
                    <a:pt x="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2"/>
                    <a:pt x="88" y="86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3" name="Freeform 53"/>
            <p:cNvSpPr>
              <a:spLocks noEditPoints="1"/>
            </p:cNvSpPr>
            <p:nvPr/>
          </p:nvSpPr>
          <p:spPr bwMode="auto">
            <a:xfrm>
              <a:off x="4164" y="2658"/>
              <a:ext cx="50" cy="81"/>
            </a:xfrm>
            <a:custGeom>
              <a:avLst/>
              <a:gdLst>
                <a:gd name="T0" fmla="*/ 21 w 41"/>
                <a:gd name="T1" fmla="*/ 0 h 66"/>
                <a:gd name="T2" fmla="*/ 0 w 41"/>
                <a:gd name="T3" fmla="*/ 21 h 66"/>
                <a:gd name="T4" fmla="*/ 21 w 41"/>
                <a:gd name="T5" fmla="*/ 66 h 66"/>
                <a:gd name="T6" fmla="*/ 41 w 41"/>
                <a:gd name="T7" fmla="*/ 21 h 66"/>
                <a:gd name="T8" fmla="*/ 21 w 41"/>
                <a:gd name="T9" fmla="*/ 0 h 66"/>
                <a:gd name="T10" fmla="*/ 21 w 41"/>
                <a:gd name="T11" fmla="*/ 34 h 66"/>
                <a:gd name="T12" fmla="*/ 8 w 41"/>
                <a:gd name="T13" fmla="*/ 21 h 66"/>
                <a:gd name="T14" fmla="*/ 21 w 41"/>
                <a:gd name="T15" fmla="*/ 8 h 66"/>
                <a:gd name="T16" fmla="*/ 33 w 41"/>
                <a:gd name="T17" fmla="*/ 21 h 66"/>
                <a:gd name="T18" fmla="*/ 21 w 41"/>
                <a:gd name="T19" fmla="*/ 34 h 66"/>
                <a:gd name="T20" fmla="*/ 13 w 41"/>
                <a:gd name="T21" fmla="*/ 21 h 66"/>
                <a:gd name="T22" fmla="*/ 21 w 41"/>
                <a:gd name="T23" fmla="*/ 29 h 66"/>
                <a:gd name="T24" fmla="*/ 29 w 41"/>
                <a:gd name="T25" fmla="*/ 21 h 66"/>
                <a:gd name="T26" fmla="*/ 21 w 41"/>
                <a:gd name="T27" fmla="*/ 13 h 66"/>
                <a:gd name="T28" fmla="*/ 13 w 41"/>
                <a:gd name="T29" fmla="*/ 2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6">
                  <a:moveTo>
                    <a:pt x="21" y="0"/>
                  </a:moveTo>
                  <a:cubicBezTo>
                    <a:pt x="9" y="0"/>
                    <a:pt x="0" y="10"/>
                    <a:pt x="0" y="21"/>
                  </a:cubicBezTo>
                  <a:cubicBezTo>
                    <a:pt x="0" y="42"/>
                    <a:pt x="21" y="66"/>
                    <a:pt x="21" y="66"/>
                  </a:cubicBezTo>
                  <a:cubicBezTo>
                    <a:pt x="21" y="66"/>
                    <a:pt x="41" y="42"/>
                    <a:pt x="41" y="21"/>
                  </a:cubicBezTo>
                  <a:cubicBezTo>
                    <a:pt x="41" y="10"/>
                    <a:pt x="32" y="0"/>
                    <a:pt x="21" y="0"/>
                  </a:cubicBezTo>
                  <a:close/>
                  <a:moveTo>
                    <a:pt x="21" y="34"/>
                  </a:moveTo>
                  <a:cubicBezTo>
                    <a:pt x="14" y="34"/>
                    <a:pt x="8" y="28"/>
                    <a:pt x="8" y="21"/>
                  </a:cubicBezTo>
                  <a:cubicBezTo>
                    <a:pt x="8" y="14"/>
                    <a:pt x="14" y="8"/>
                    <a:pt x="21" y="8"/>
                  </a:cubicBezTo>
                  <a:cubicBezTo>
                    <a:pt x="28" y="8"/>
                    <a:pt x="33" y="14"/>
                    <a:pt x="33" y="21"/>
                  </a:cubicBezTo>
                  <a:cubicBezTo>
                    <a:pt x="33" y="28"/>
                    <a:pt x="28" y="34"/>
                    <a:pt x="21" y="34"/>
                  </a:cubicBezTo>
                  <a:close/>
                  <a:moveTo>
                    <a:pt x="13" y="21"/>
                  </a:moveTo>
                  <a:cubicBezTo>
                    <a:pt x="13" y="25"/>
                    <a:pt x="16" y="29"/>
                    <a:pt x="21" y="29"/>
                  </a:cubicBezTo>
                  <a:cubicBezTo>
                    <a:pt x="25" y="29"/>
                    <a:pt x="29" y="25"/>
                    <a:pt x="29" y="21"/>
                  </a:cubicBezTo>
                  <a:cubicBezTo>
                    <a:pt x="29" y="17"/>
                    <a:pt x="25" y="13"/>
                    <a:pt x="21" y="13"/>
                  </a:cubicBezTo>
                  <a:cubicBezTo>
                    <a:pt x="16" y="13"/>
                    <a:pt x="13" y="17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4" name="Freeform 54"/>
            <p:cNvSpPr>
              <a:spLocks noEditPoints="1"/>
            </p:cNvSpPr>
            <p:nvPr/>
          </p:nvSpPr>
          <p:spPr bwMode="auto">
            <a:xfrm>
              <a:off x="4108" y="2745"/>
              <a:ext cx="79" cy="105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3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0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7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0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7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7"/>
                    <a:pt x="8" y="57"/>
                    <a:pt x="8" y="5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5" name="Freeform 55"/>
            <p:cNvSpPr>
              <a:spLocks noEditPoints="1"/>
            </p:cNvSpPr>
            <p:nvPr/>
          </p:nvSpPr>
          <p:spPr bwMode="auto">
            <a:xfrm>
              <a:off x="4091" y="2019"/>
              <a:ext cx="106" cy="80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59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59 h 65"/>
                <a:gd name="T20" fmla="*/ 5 w 86"/>
                <a:gd name="T21" fmla="*/ 59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59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59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59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6" name="Freeform 56"/>
            <p:cNvSpPr>
              <a:spLocks noEditPoints="1"/>
            </p:cNvSpPr>
            <p:nvPr/>
          </p:nvSpPr>
          <p:spPr bwMode="auto">
            <a:xfrm>
              <a:off x="4204" y="1684"/>
              <a:ext cx="98" cy="99"/>
            </a:xfrm>
            <a:custGeom>
              <a:avLst/>
              <a:gdLst>
                <a:gd name="T0" fmla="*/ 0 w 98"/>
                <a:gd name="T1" fmla="*/ 99 h 99"/>
                <a:gd name="T2" fmla="*/ 49 w 98"/>
                <a:gd name="T3" fmla="*/ 99 h 99"/>
                <a:gd name="T4" fmla="*/ 49 w 98"/>
                <a:gd name="T5" fmla="*/ 0 h 99"/>
                <a:gd name="T6" fmla="*/ 0 w 98"/>
                <a:gd name="T7" fmla="*/ 0 h 99"/>
                <a:gd name="T8" fmla="*/ 0 w 98"/>
                <a:gd name="T9" fmla="*/ 99 h 99"/>
                <a:gd name="T10" fmla="*/ 31 w 98"/>
                <a:gd name="T11" fmla="*/ 13 h 99"/>
                <a:gd name="T12" fmla="*/ 43 w 98"/>
                <a:gd name="T13" fmla="*/ 13 h 99"/>
                <a:gd name="T14" fmla="*/ 43 w 98"/>
                <a:gd name="T15" fmla="*/ 25 h 99"/>
                <a:gd name="T16" fmla="*/ 31 w 98"/>
                <a:gd name="T17" fmla="*/ 25 h 99"/>
                <a:gd name="T18" fmla="*/ 31 w 98"/>
                <a:gd name="T19" fmla="*/ 13 h 99"/>
                <a:gd name="T20" fmla="*/ 31 w 98"/>
                <a:gd name="T21" fmla="*/ 37 h 99"/>
                <a:gd name="T22" fmla="*/ 43 w 98"/>
                <a:gd name="T23" fmla="*/ 37 h 99"/>
                <a:gd name="T24" fmla="*/ 43 w 98"/>
                <a:gd name="T25" fmla="*/ 50 h 99"/>
                <a:gd name="T26" fmla="*/ 31 w 98"/>
                <a:gd name="T27" fmla="*/ 50 h 99"/>
                <a:gd name="T28" fmla="*/ 31 w 98"/>
                <a:gd name="T29" fmla="*/ 37 h 99"/>
                <a:gd name="T30" fmla="*/ 31 w 98"/>
                <a:gd name="T31" fmla="*/ 62 h 99"/>
                <a:gd name="T32" fmla="*/ 43 w 98"/>
                <a:gd name="T33" fmla="*/ 62 h 99"/>
                <a:gd name="T34" fmla="*/ 43 w 98"/>
                <a:gd name="T35" fmla="*/ 74 h 99"/>
                <a:gd name="T36" fmla="*/ 31 w 98"/>
                <a:gd name="T37" fmla="*/ 74 h 99"/>
                <a:gd name="T38" fmla="*/ 31 w 98"/>
                <a:gd name="T39" fmla="*/ 62 h 99"/>
                <a:gd name="T40" fmla="*/ 6 w 98"/>
                <a:gd name="T41" fmla="*/ 13 h 99"/>
                <a:gd name="T42" fmla="*/ 18 w 98"/>
                <a:gd name="T43" fmla="*/ 13 h 99"/>
                <a:gd name="T44" fmla="*/ 18 w 98"/>
                <a:gd name="T45" fmla="*/ 25 h 99"/>
                <a:gd name="T46" fmla="*/ 6 w 98"/>
                <a:gd name="T47" fmla="*/ 25 h 99"/>
                <a:gd name="T48" fmla="*/ 6 w 98"/>
                <a:gd name="T49" fmla="*/ 13 h 99"/>
                <a:gd name="T50" fmla="*/ 6 w 98"/>
                <a:gd name="T51" fmla="*/ 37 h 99"/>
                <a:gd name="T52" fmla="*/ 18 w 98"/>
                <a:gd name="T53" fmla="*/ 37 h 99"/>
                <a:gd name="T54" fmla="*/ 18 w 98"/>
                <a:gd name="T55" fmla="*/ 50 h 99"/>
                <a:gd name="T56" fmla="*/ 6 w 98"/>
                <a:gd name="T57" fmla="*/ 50 h 99"/>
                <a:gd name="T58" fmla="*/ 6 w 98"/>
                <a:gd name="T59" fmla="*/ 37 h 99"/>
                <a:gd name="T60" fmla="*/ 6 w 98"/>
                <a:gd name="T61" fmla="*/ 62 h 99"/>
                <a:gd name="T62" fmla="*/ 18 w 98"/>
                <a:gd name="T63" fmla="*/ 62 h 99"/>
                <a:gd name="T64" fmla="*/ 18 w 98"/>
                <a:gd name="T65" fmla="*/ 74 h 99"/>
                <a:gd name="T66" fmla="*/ 6 w 98"/>
                <a:gd name="T67" fmla="*/ 74 h 99"/>
                <a:gd name="T68" fmla="*/ 6 w 98"/>
                <a:gd name="T69" fmla="*/ 62 h 99"/>
                <a:gd name="T70" fmla="*/ 55 w 98"/>
                <a:gd name="T71" fmla="*/ 31 h 99"/>
                <a:gd name="T72" fmla="*/ 98 w 98"/>
                <a:gd name="T73" fmla="*/ 31 h 99"/>
                <a:gd name="T74" fmla="*/ 98 w 98"/>
                <a:gd name="T75" fmla="*/ 37 h 99"/>
                <a:gd name="T76" fmla="*/ 55 w 98"/>
                <a:gd name="T77" fmla="*/ 37 h 99"/>
                <a:gd name="T78" fmla="*/ 55 w 98"/>
                <a:gd name="T79" fmla="*/ 31 h 99"/>
                <a:gd name="T80" fmla="*/ 55 w 98"/>
                <a:gd name="T81" fmla="*/ 99 h 99"/>
                <a:gd name="T82" fmla="*/ 68 w 98"/>
                <a:gd name="T83" fmla="*/ 99 h 99"/>
                <a:gd name="T84" fmla="*/ 68 w 98"/>
                <a:gd name="T85" fmla="*/ 74 h 99"/>
                <a:gd name="T86" fmla="*/ 86 w 98"/>
                <a:gd name="T87" fmla="*/ 74 h 99"/>
                <a:gd name="T88" fmla="*/ 86 w 98"/>
                <a:gd name="T89" fmla="*/ 99 h 99"/>
                <a:gd name="T90" fmla="*/ 98 w 98"/>
                <a:gd name="T91" fmla="*/ 99 h 99"/>
                <a:gd name="T92" fmla="*/ 98 w 98"/>
                <a:gd name="T93" fmla="*/ 43 h 99"/>
                <a:gd name="T94" fmla="*/ 55 w 98"/>
                <a:gd name="T95" fmla="*/ 43 h 99"/>
                <a:gd name="T96" fmla="*/ 55 w 98"/>
                <a:gd name="T9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99">
                  <a:moveTo>
                    <a:pt x="0" y="99"/>
                  </a:moveTo>
                  <a:lnTo>
                    <a:pt x="49" y="9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9"/>
                  </a:lnTo>
                  <a:close/>
                  <a:moveTo>
                    <a:pt x="31" y="13"/>
                  </a:moveTo>
                  <a:lnTo>
                    <a:pt x="43" y="13"/>
                  </a:lnTo>
                  <a:lnTo>
                    <a:pt x="43" y="25"/>
                  </a:lnTo>
                  <a:lnTo>
                    <a:pt x="31" y="25"/>
                  </a:lnTo>
                  <a:lnTo>
                    <a:pt x="31" y="13"/>
                  </a:lnTo>
                  <a:close/>
                  <a:moveTo>
                    <a:pt x="31" y="37"/>
                  </a:moveTo>
                  <a:lnTo>
                    <a:pt x="43" y="37"/>
                  </a:lnTo>
                  <a:lnTo>
                    <a:pt x="43" y="50"/>
                  </a:lnTo>
                  <a:lnTo>
                    <a:pt x="31" y="50"/>
                  </a:lnTo>
                  <a:lnTo>
                    <a:pt x="31" y="37"/>
                  </a:lnTo>
                  <a:close/>
                  <a:moveTo>
                    <a:pt x="31" y="62"/>
                  </a:moveTo>
                  <a:lnTo>
                    <a:pt x="43" y="62"/>
                  </a:lnTo>
                  <a:lnTo>
                    <a:pt x="43" y="74"/>
                  </a:lnTo>
                  <a:lnTo>
                    <a:pt x="31" y="74"/>
                  </a:lnTo>
                  <a:lnTo>
                    <a:pt x="31" y="62"/>
                  </a:lnTo>
                  <a:close/>
                  <a:moveTo>
                    <a:pt x="6" y="13"/>
                  </a:moveTo>
                  <a:lnTo>
                    <a:pt x="18" y="13"/>
                  </a:lnTo>
                  <a:lnTo>
                    <a:pt x="18" y="25"/>
                  </a:lnTo>
                  <a:lnTo>
                    <a:pt x="6" y="25"/>
                  </a:lnTo>
                  <a:lnTo>
                    <a:pt x="6" y="13"/>
                  </a:lnTo>
                  <a:close/>
                  <a:moveTo>
                    <a:pt x="6" y="37"/>
                  </a:moveTo>
                  <a:lnTo>
                    <a:pt x="18" y="37"/>
                  </a:lnTo>
                  <a:lnTo>
                    <a:pt x="18" y="50"/>
                  </a:lnTo>
                  <a:lnTo>
                    <a:pt x="6" y="50"/>
                  </a:lnTo>
                  <a:lnTo>
                    <a:pt x="6" y="37"/>
                  </a:lnTo>
                  <a:close/>
                  <a:moveTo>
                    <a:pt x="6" y="62"/>
                  </a:moveTo>
                  <a:lnTo>
                    <a:pt x="18" y="62"/>
                  </a:lnTo>
                  <a:lnTo>
                    <a:pt x="18" y="74"/>
                  </a:lnTo>
                  <a:lnTo>
                    <a:pt x="6" y="74"/>
                  </a:lnTo>
                  <a:lnTo>
                    <a:pt x="6" y="62"/>
                  </a:lnTo>
                  <a:close/>
                  <a:moveTo>
                    <a:pt x="55" y="31"/>
                  </a:moveTo>
                  <a:lnTo>
                    <a:pt x="98" y="31"/>
                  </a:lnTo>
                  <a:lnTo>
                    <a:pt x="98" y="37"/>
                  </a:lnTo>
                  <a:lnTo>
                    <a:pt x="55" y="37"/>
                  </a:lnTo>
                  <a:lnTo>
                    <a:pt x="55" y="31"/>
                  </a:lnTo>
                  <a:close/>
                  <a:moveTo>
                    <a:pt x="55" y="99"/>
                  </a:moveTo>
                  <a:lnTo>
                    <a:pt x="68" y="99"/>
                  </a:lnTo>
                  <a:lnTo>
                    <a:pt x="68" y="74"/>
                  </a:lnTo>
                  <a:lnTo>
                    <a:pt x="86" y="74"/>
                  </a:lnTo>
                  <a:lnTo>
                    <a:pt x="86" y="99"/>
                  </a:lnTo>
                  <a:lnTo>
                    <a:pt x="98" y="99"/>
                  </a:lnTo>
                  <a:lnTo>
                    <a:pt x="98" y="43"/>
                  </a:lnTo>
                  <a:lnTo>
                    <a:pt x="55" y="43"/>
                  </a:lnTo>
                  <a:lnTo>
                    <a:pt x="55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7" name="Freeform 57"/>
            <p:cNvSpPr>
              <a:spLocks noEditPoints="1"/>
            </p:cNvSpPr>
            <p:nvPr/>
          </p:nvSpPr>
          <p:spPr bwMode="auto">
            <a:xfrm>
              <a:off x="4184" y="1805"/>
              <a:ext cx="105" cy="104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5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29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3 h 85"/>
                <a:gd name="T36" fmla="*/ 55 w 85"/>
                <a:gd name="T37" fmla="*/ 11 h 85"/>
                <a:gd name="T38" fmla="*/ 74 w 85"/>
                <a:gd name="T39" fmla="*/ 2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5"/>
                    <a:pt x="61" y="5"/>
                    <a:pt x="61" y="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29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8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3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8" name="Freeform 58"/>
            <p:cNvSpPr>
              <a:spLocks noEditPoints="1"/>
            </p:cNvSpPr>
            <p:nvPr/>
          </p:nvSpPr>
          <p:spPr bwMode="auto">
            <a:xfrm>
              <a:off x="4090" y="1681"/>
              <a:ext cx="94" cy="94"/>
            </a:xfrm>
            <a:custGeom>
              <a:avLst/>
              <a:gdLst>
                <a:gd name="T0" fmla="*/ 53 w 77"/>
                <a:gd name="T1" fmla="*/ 29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29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7 h 77"/>
                <a:gd name="T22" fmla="*/ 72 w 77"/>
                <a:gd name="T23" fmla="*/ 57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7 h 77"/>
                <a:gd name="T30" fmla="*/ 32 w 77"/>
                <a:gd name="T31" fmla="*/ 17 h 77"/>
                <a:gd name="T32" fmla="*/ 1 w 77"/>
                <a:gd name="T33" fmla="*/ 47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7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29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29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7"/>
                  </a:moveTo>
                  <a:cubicBezTo>
                    <a:pt x="72" y="57"/>
                    <a:pt x="72" y="57"/>
                    <a:pt x="72" y="57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7"/>
                  </a:lnTo>
                  <a:close/>
                  <a:moveTo>
                    <a:pt x="32" y="17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1" y="45"/>
                    <a:pt x="0" y="41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7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7"/>
                    <a:pt x="7" y="61"/>
                    <a:pt x="4" y="54"/>
                  </a:cubicBez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69" name="Freeform 59"/>
            <p:cNvSpPr>
              <a:spLocks noEditPoints="1"/>
            </p:cNvSpPr>
            <p:nvPr/>
          </p:nvSpPr>
          <p:spPr bwMode="auto">
            <a:xfrm>
              <a:off x="4089" y="1791"/>
              <a:ext cx="88" cy="73"/>
            </a:xfrm>
            <a:custGeom>
              <a:avLst/>
              <a:gdLst>
                <a:gd name="T0" fmla="*/ 0 w 72"/>
                <a:gd name="T1" fmla="*/ 0 h 59"/>
                <a:gd name="T2" fmla="*/ 0 w 72"/>
                <a:gd name="T3" fmla="*/ 59 h 59"/>
                <a:gd name="T4" fmla="*/ 72 w 72"/>
                <a:gd name="T5" fmla="*/ 59 h 59"/>
                <a:gd name="T6" fmla="*/ 72 w 72"/>
                <a:gd name="T7" fmla="*/ 0 h 59"/>
                <a:gd name="T8" fmla="*/ 0 w 72"/>
                <a:gd name="T9" fmla="*/ 0 h 59"/>
                <a:gd name="T10" fmla="*/ 67 w 72"/>
                <a:gd name="T11" fmla="*/ 54 h 59"/>
                <a:gd name="T12" fmla="*/ 4 w 72"/>
                <a:gd name="T13" fmla="*/ 54 h 59"/>
                <a:gd name="T14" fmla="*/ 4 w 72"/>
                <a:gd name="T15" fmla="*/ 5 h 59"/>
                <a:gd name="T16" fmla="*/ 67 w 72"/>
                <a:gd name="T17" fmla="*/ 5 h 59"/>
                <a:gd name="T18" fmla="*/ 67 w 72"/>
                <a:gd name="T19" fmla="*/ 54 h 59"/>
                <a:gd name="T20" fmla="*/ 49 w 72"/>
                <a:gd name="T21" fmla="*/ 16 h 59"/>
                <a:gd name="T22" fmla="*/ 56 w 72"/>
                <a:gd name="T23" fmla="*/ 23 h 59"/>
                <a:gd name="T24" fmla="*/ 63 w 72"/>
                <a:gd name="T25" fmla="*/ 16 h 59"/>
                <a:gd name="T26" fmla="*/ 56 w 72"/>
                <a:gd name="T27" fmla="*/ 9 h 59"/>
                <a:gd name="T28" fmla="*/ 49 w 72"/>
                <a:gd name="T29" fmla="*/ 16 h 59"/>
                <a:gd name="T30" fmla="*/ 63 w 72"/>
                <a:gd name="T31" fmla="*/ 50 h 59"/>
                <a:gd name="T32" fmla="*/ 9 w 72"/>
                <a:gd name="T33" fmla="*/ 50 h 59"/>
                <a:gd name="T34" fmla="*/ 22 w 72"/>
                <a:gd name="T35" fmla="*/ 14 h 59"/>
                <a:gd name="T36" fmla="*/ 40 w 72"/>
                <a:gd name="T37" fmla="*/ 36 h 59"/>
                <a:gd name="T38" fmla="*/ 49 w 72"/>
                <a:gd name="T39" fmla="*/ 30 h 59"/>
                <a:gd name="T40" fmla="*/ 63 w 72"/>
                <a:gd name="T41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9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4"/>
                  </a:moveTo>
                  <a:cubicBezTo>
                    <a:pt x="4" y="54"/>
                    <a:pt x="4" y="54"/>
                    <a:pt x="4" y="5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7" y="5"/>
                    <a:pt x="67" y="5"/>
                    <a:pt x="67" y="5"/>
                  </a:cubicBezTo>
                  <a:lnTo>
                    <a:pt x="67" y="54"/>
                  </a:lnTo>
                  <a:close/>
                  <a:moveTo>
                    <a:pt x="49" y="16"/>
                  </a:moveTo>
                  <a:cubicBezTo>
                    <a:pt x="49" y="20"/>
                    <a:pt x="52" y="23"/>
                    <a:pt x="56" y="23"/>
                  </a:cubicBezTo>
                  <a:cubicBezTo>
                    <a:pt x="60" y="23"/>
                    <a:pt x="63" y="20"/>
                    <a:pt x="63" y="16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6"/>
                  </a:cubicBezTo>
                  <a:close/>
                  <a:moveTo>
                    <a:pt x="63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9" y="30"/>
                    <a:pt x="49" y="30"/>
                    <a:pt x="49" y="30"/>
                  </a:cubicBezTo>
                  <a:lnTo>
                    <a:pt x="63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0" name="Freeform 60"/>
            <p:cNvSpPr>
              <a:spLocks noEditPoints="1"/>
            </p:cNvSpPr>
            <p:nvPr/>
          </p:nvSpPr>
          <p:spPr bwMode="auto">
            <a:xfrm>
              <a:off x="4053" y="1891"/>
              <a:ext cx="93" cy="108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59"/>
                    <a:pt x="16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71" name="Freeform 61"/>
            <p:cNvSpPr>
              <a:spLocks noEditPoints="1"/>
            </p:cNvSpPr>
            <p:nvPr/>
          </p:nvSpPr>
          <p:spPr bwMode="auto">
            <a:xfrm>
              <a:off x="4027" y="1521"/>
              <a:ext cx="127" cy="95"/>
            </a:xfrm>
            <a:custGeom>
              <a:avLst/>
              <a:gdLst>
                <a:gd name="T0" fmla="*/ 99 w 103"/>
                <a:gd name="T1" fmla="*/ 4 h 77"/>
                <a:gd name="T2" fmla="*/ 52 w 103"/>
                <a:gd name="T3" fmla="*/ 0 h 77"/>
                <a:gd name="T4" fmla="*/ 4 w 103"/>
                <a:gd name="T5" fmla="*/ 4 h 77"/>
                <a:gd name="T6" fmla="*/ 0 w 103"/>
                <a:gd name="T7" fmla="*/ 39 h 77"/>
                <a:gd name="T8" fmla="*/ 4 w 103"/>
                <a:gd name="T9" fmla="*/ 74 h 77"/>
                <a:gd name="T10" fmla="*/ 52 w 103"/>
                <a:gd name="T11" fmla="*/ 77 h 77"/>
                <a:gd name="T12" fmla="*/ 99 w 103"/>
                <a:gd name="T13" fmla="*/ 74 h 77"/>
                <a:gd name="T14" fmla="*/ 103 w 103"/>
                <a:gd name="T15" fmla="*/ 39 h 77"/>
                <a:gd name="T16" fmla="*/ 99 w 103"/>
                <a:gd name="T17" fmla="*/ 4 h 77"/>
                <a:gd name="T18" fmla="*/ 39 w 103"/>
                <a:gd name="T19" fmla="*/ 58 h 77"/>
                <a:gd name="T20" fmla="*/ 39 w 103"/>
                <a:gd name="T21" fmla="*/ 20 h 77"/>
                <a:gd name="T22" fmla="*/ 71 w 103"/>
                <a:gd name="T23" fmla="*/ 39 h 77"/>
                <a:gd name="T24" fmla="*/ 39 w 103"/>
                <a:gd name="T25" fmla="*/ 5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7">
                  <a:moveTo>
                    <a:pt x="99" y="4"/>
                  </a:moveTo>
                  <a:cubicBezTo>
                    <a:pt x="84" y="2"/>
                    <a:pt x="68" y="0"/>
                    <a:pt x="52" y="0"/>
                  </a:cubicBezTo>
                  <a:cubicBezTo>
                    <a:pt x="35" y="0"/>
                    <a:pt x="19" y="2"/>
                    <a:pt x="4" y="4"/>
                  </a:cubicBezTo>
                  <a:cubicBezTo>
                    <a:pt x="2" y="14"/>
                    <a:pt x="0" y="26"/>
                    <a:pt x="0" y="39"/>
                  </a:cubicBezTo>
                  <a:cubicBezTo>
                    <a:pt x="0" y="52"/>
                    <a:pt x="2" y="63"/>
                    <a:pt x="4" y="74"/>
                  </a:cubicBezTo>
                  <a:cubicBezTo>
                    <a:pt x="19" y="76"/>
                    <a:pt x="35" y="77"/>
                    <a:pt x="52" y="77"/>
                  </a:cubicBezTo>
                  <a:cubicBezTo>
                    <a:pt x="68" y="77"/>
                    <a:pt x="84" y="76"/>
                    <a:pt x="99" y="74"/>
                  </a:cubicBezTo>
                  <a:cubicBezTo>
                    <a:pt x="101" y="63"/>
                    <a:pt x="103" y="52"/>
                    <a:pt x="103" y="39"/>
                  </a:cubicBezTo>
                  <a:cubicBezTo>
                    <a:pt x="103" y="26"/>
                    <a:pt x="101" y="14"/>
                    <a:pt x="99" y="4"/>
                  </a:cubicBezTo>
                  <a:close/>
                  <a:moveTo>
                    <a:pt x="39" y="58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71" y="39"/>
                    <a:pt x="71" y="39"/>
                    <a:pt x="71" y="39"/>
                  </a:cubicBezTo>
                  <a:lnTo>
                    <a:pt x="3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2" name="Freeform 62"/>
            <p:cNvSpPr>
              <a:spLocks noEditPoints="1"/>
            </p:cNvSpPr>
            <p:nvPr/>
          </p:nvSpPr>
          <p:spPr bwMode="auto">
            <a:xfrm>
              <a:off x="4017" y="2130"/>
              <a:ext cx="142" cy="142"/>
            </a:xfrm>
            <a:custGeom>
              <a:avLst/>
              <a:gdLst>
                <a:gd name="T0" fmla="*/ 115 w 115"/>
                <a:gd name="T1" fmla="*/ 32 h 115"/>
                <a:gd name="T2" fmla="*/ 104 w 115"/>
                <a:gd name="T3" fmla="*/ 22 h 115"/>
                <a:gd name="T4" fmla="*/ 84 w 115"/>
                <a:gd name="T5" fmla="*/ 42 h 115"/>
                <a:gd name="T6" fmla="*/ 73 w 115"/>
                <a:gd name="T7" fmla="*/ 30 h 115"/>
                <a:gd name="T8" fmla="*/ 93 w 115"/>
                <a:gd name="T9" fmla="*/ 10 h 115"/>
                <a:gd name="T10" fmla="*/ 83 w 115"/>
                <a:gd name="T11" fmla="*/ 0 h 115"/>
                <a:gd name="T12" fmla="*/ 63 w 115"/>
                <a:gd name="T13" fmla="*/ 20 h 115"/>
                <a:gd name="T14" fmla="*/ 50 w 115"/>
                <a:gd name="T15" fmla="*/ 7 h 115"/>
                <a:gd name="T16" fmla="*/ 40 w 115"/>
                <a:gd name="T17" fmla="*/ 17 h 115"/>
                <a:gd name="T18" fmla="*/ 98 w 115"/>
                <a:gd name="T19" fmla="*/ 74 h 115"/>
                <a:gd name="T20" fmla="*/ 107 w 115"/>
                <a:gd name="T21" fmla="*/ 65 h 115"/>
                <a:gd name="T22" fmla="*/ 95 w 115"/>
                <a:gd name="T23" fmla="*/ 52 h 115"/>
                <a:gd name="T24" fmla="*/ 115 w 115"/>
                <a:gd name="T25" fmla="*/ 32 h 115"/>
                <a:gd name="T26" fmla="*/ 31 w 115"/>
                <a:gd name="T27" fmla="*/ 84 h 115"/>
                <a:gd name="T28" fmla="*/ 89 w 115"/>
                <a:gd name="T29" fmla="*/ 75 h 115"/>
                <a:gd name="T30" fmla="*/ 39 w 115"/>
                <a:gd name="T31" fmla="*/ 26 h 115"/>
                <a:gd name="T32" fmla="*/ 31 w 115"/>
                <a:gd name="T33" fmla="*/ 84 h 115"/>
                <a:gd name="T34" fmla="*/ 21 w 115"/>
                <a:gd name="T35" fmla="*/ 79 h 115"/>
                <a:gd name="T36" fmla="*/ 36 w 115"/>
                <a:gd name="T37" fmla="*/ 93 h 115"/>
                <a:gd name="T38" fmla="*/ 14 w 115"/>
                <a:gd name="T39" fmla="*/ 115 h 115"/>
                <a:gd name="T40" fmla="*/ 0 w 115"/>
                <a:gd name="T41" fmla="*/ 100 h 115"/>
                <a:gd name="T42" fmla="*/ 21 w 115"/>
                <a:gd name="T4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115">
                  <a:moveTo>
                    <a:pt x="115" y="32"/>
                  </a:moveTo>
                  <a:cubicBezTo>
                    <a:pt x="104" y="22"/>
                    <a:pt x="104" y="22"/>
                    <a:pt x="104" y="2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95" y="52"/>
                    <a:pt x="95" y="52"/>
                    <a:pt x="95" y="52"/>
                  </a:cubicBezTo>
                  <a:lnTo>
                    <a:pt x="115" y="32"/>
                  </a:lnTo>
                  <a:close/>
                  <a:moveTo>
                    <a:pt x="31" y="84"/>
                  </a:moveTo>
                  <a:cubicBezTo>
                    <a:pt x="49" y="102"/>
                    <a:pt x="74" y="88"/>
                    <a:pt x="89" y="75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41"/>
                    <a:pt x="12" y="65"/>
                    <a:pt x="31" y="84"/>
                  </a:cubicBezTo>
                  <a:close/>
                  <a:moveTo>
                    <a:pt x="21" y="79"/>
                  </a:moveTo>
                  <a:cubicBezTo>
                    <a:pt x="36" y="93"/>
                    <a:pt x="36" y="93"/>
                    <a:pt x="36" y="9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3" name="Freeform 63"/>
            <p:cNvSpPr>
              <a:spLocks noEditPoints="1"/>
            </p:cNvSpPr>
            <p:nvPr/>
          </p:nvSpPr>
          <p:spPr bwMode="auto">
            <a:xfrm>
              <a:off x="3994" y="2302"/>
              <a:ext cx="104" cy="121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5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8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5"/>
                    <a:pt x="43" y="85"/>
                  </a:cubicBezTo>
                  <a:cubicBezTo>
                    <a:pt x="34" y="85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8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4" name="Freeform 64"/>
            <p:cNvSpPr>
              <a:spLocks/>
            </p:cNvSpPr>
            <p:nvPr/>
          </p:nvSpPr>
          <p:spPr bwMode="auto">
            <a:xfrm>
              <a:off x="4006" y="2020"/>
              <a:ext cx="57" cy="98"/>
            </a:xfrm>
            <a:custGeom>
              <a:avLst/>
              <a:gdLst>
                <a:gd name="T0" fmla="*/ 0 w 57"/>
                <a:gd name="T1" fmla="*/ 98 h 98"/>
                <a:gd name="T2" fmla="*/ 0 w 57"/>
                <a:gd name="T3" fmla="*/ 0 h 98"/>
                <a:gd name="T4" fmla="*/ 16 w 57"/>
                <a:gd name="T5" fmla="*/ 0 h 98"/>
                <a:gd name="T6" fmla="*/ 16 w 57"/>
                <a:gd name="T7" fmla="*/ 44 h 98"/>
                <a:gd name="T8" fmla="*/ 57 w 57"/>
                <a:gd name="T9" fmla="*/ 4 h 98"/>
                <a:gd name="T10" fmla="*/ 57 w 57"/>
                <a:gd name="T11" fmla="*/ 93 h 98"/>
                <a:gd name="T12" fmla="*/ 16 w 57"/>
                <a:gd name="T13" fmla="*/ 53 h 98"/>
                <a:gd name="T14" fmla="*/ 16 w 57"/>
                <a:gd name="T15" fmla="*/ 98 h 98"/>
                <a:gd name="T16" fmla="*/ 0 w 57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8">
                  <a:moveTo>
                    <a:pt x="0" y="9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4"/>
                  </a:lnTo>
                  <a:lnTo>
                    <a:pt x="57" y="4"/>
                  </a:lnTo>
                  <a:lnTo>
                    <a:pt x="57" y="93"/>
                  </a:lnTo>
                  <a:lnTo>
                    <a:pt x="16" y="53"/>
                  </a:lnTo>
                  <a:lnTo>
                    <a:pt x="16" y="98"/>
                  </a:lnTo>
                  <a:lnTo>
                    <a:pt x="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5" name="Freeform 65"/>
            <p:cNvSpPr>
              <a:spLocks noEditPoints="1"/>
            </p:cNvSpPr>
            <p:nvPr/>
          </p:nvSpPr>
          <p:spPr bwMode="auto">
            <a:xfrm>
              <a:off x="3971" y="1640"/>
              <a:ext cx="108" cy="96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5 h 78"/>
                <a:gd name="T20" fmla="*/ 22 w 88"/>
                <a:gd name="T21" fmla="*/ 55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5 h 78"/>
                <a:gd name="T28" fmla="*/ 83 w 88"/>
                <a:gd name="T29" fmla="*/ 55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4 h 78"/>
                <a:gd name="T42" fmla="*/ 60 w 88"/>
                <a:gd name="T43" fmla="*/ 44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5"/>
                    <a:pt x="5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5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77" name="Freeform 66"/>
            <p:cNvSpPr>
              <a:spLocks noEditPoints="1"/>
            </p:cNvSpPr>
            <p:nvPr/>
          </p:nvSpPr>
          <p:spPr bwMode="auto">
            <a:xfrm>
              <a:off x="3974" y="1756"/>
              <a:ext cx="94" cy="99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0 h 81"/>
                <a:gd name="T20" fmla="*/ 11 w 76"/>
                <a:gd name="T21" fmla="*/ 70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0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2 h 81"/>
                <a:gd name="T50" fmla="*/ 33 w 76"/>
                <a:gd name="T51" fmla="*/ 30 h 81"/>
                <a:gd name="T52" fmla="*/ 41 w 76"/>
                <a:gd name="T53" fmla="*/ 22 h 81"/>
                <a:gd name="T54" fmla="*/ 33 w 76"/>
                <a:gd name="T55" fmla="*/ 15 h 81"/>
                <a:gd name="T56" fmla="*/ 26 w 76"/>
                <a:gd name="T57" fmla="*/ 22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0"/>
                  </a:moveTo>
                  <a:cubicBezTo>
                    <a:pt x="11" y="70"/>
                    <a:pt x="11" y="70"/>
                    <a:pt x="11" y="7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0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2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2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2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8" name="Freeform 67"/>
            <p:cNvSpPr>
              <a:spLocks noEditPoints="1"/>
            </p:cNvSpPr>
            <p:nvPr/>
          </p:nvSpPr>
          <p:spPr bwMode="auto">
            <a:xfrm>
              <a:off x="4058" y="1410"/>
              <a:ext cx="96" cy="96"/>
            </a:xfrm>
            <a:custGeom>
              <a:avLst/>
              <a:gdLst>
                <a:gd name="T0" fmla="*/ 50 w 96"/>
                <a:gd name="T1" fmla="*/ 0 h 96"/>
                <a:gd name="T2" fmla="*/ 42 w 96"/>
                <a:gd name="T3" fmla="*/ 9 h 96"/>
                <a:gd name="T4" fmla="*/ 50 w 96"/>
                <a:gd name="T5" fmla="*/ 18 h 96"/>
                <a:gd name="T6" fmla="*/ 29 w 96"/>
                <a:gd name="T7" fmla="*/ 42 h 96"/>
                <a:gd name="T8" fmla="*/ 8 w 96"/>
                <a:gd name="T9" fmla="*/ 42 h 96"/>
                <a:gd name="T10" fmla="*/ 26 w 96"/>
                <a:gd name="T11" fmla="*/ 58 h 96"/>
                <a:gd name="T12" fmla="*/ 0 w 96"/>
                <a:gd name="T13" fmla="*/ 93 h 96"/>
                <a:gd name="T14" fmla="*/ 0 w 96"/>
                <a:gd name="T15" fmla="*/ 96 h 96"/>
                <a:gd name="T16" fmla="*/ 4 w 96"/>
                <a:gd name="T17" fmla="*/ 96 h 96"/>
                <a:gd name="T18" fmla="*/ 37 w 96"/>
                <a:gd name="T19" fmla="*/ 71 h 96"/>
                <a:gd name="T20" fmla="*/ 54 w 96"/>
                <a:gd name="T21" fmla="*/ 86 h 96"/>
                <a:gd name="T22" fmla="*/ 54 w 96"/>
                <a:gd name="T23" fmla="*/ 66 h 96"/>
                <a:gd name="T24" fmla="*/ 77 w 96"/>
                <a:gd name="T25" fmla="*/ 45 h 96"/>
                <a:gd name="T26" fmla="*/ 86 w 96"/>
                <a:gd name="T27" fmla="*/ 55 h 96"/>
                <a:gd name="T28" fmla="*/ 96 w 96"/>
                <a:gd name="T29" fmla="*/ 45 h 96"/>
                <a:gd name="T30" fmla="*/ 50 w 96"/>
                <a:gd name="T31" fmla="*/ 0 h 96"/>
                <a:gd name="T32" fmla="*/ 42 w 96"/>
                <a:gd name="T33" fmla="*/ 51 h 96"/>
                <a:gd name="T34" fmla="*/ 36 w 96"/>
                <a:gd name="T35" fmla="*/ 45 h 96"/>
                <a:gd name="T36" fmla="*/ 56 w 96"/>
                <a:gd name="T37" fmla="*/ 24 h 96"/>
                <a:gd name="T38" fmla="*/ 63 w 96"/>
                <a:gd name="T39" fmla="*/ 30 h 96"/>
                <a:gd name="T40" fmla="*/ 42 w 96"/>
                <a:gd name="T4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6">
                  <a:moveTo>
                    <a:pt x="50" y="0"/>
                  </a:moveTo>
                  <a:lnTo>
                    <a:pt x="42" y="9"/>
                  </a:lnTo>
                  <a:lnTo>
                    <a:pt x="50" y="18"/>
                  </a:lnTo>
                  <a:lnTo>
                    <a:pt x="29" y="42"/>
                  </a:lnTo>
                  <a:lnTo>
                    <a:pt x="8" y="42"/>
                  </a:lnTo>
                  <a:lnTo>
                    <a:pt x="26" y="58"/>
                  </a:lnTo>
                  <a:lnTo>
                    <a:pt x="0" y="93"/>
                  </a:lnTo>
                  <a:lnTo>
                    <a:pt x="0" y="96"/>
                  </a:lnTo>
                  <a:lnTo>
                    <a:pt x="4" y="96"/>
                  </a:lnTo>
                  <a:lnTo>
                    <a:pt x="37" y="71"/>
                  </a:lnTo>
                  <a:lnTo>
                    <a:pt x="54" y="86"/>
                  </a:lnTo>
                  <a:lnTo>
                    <a:pt x="54" y="66"/>
                  </a:lnTo>
                  <a:lnTo>
                    <a:pt x="77" y="45"/>
                  </a:lnTo>
                  <a:lnTo>
                    <a:pt x="86" y="55"/>
                  </a:lnTo>
                  <a:lnTo>
                    <a:pt x="96" y="45"/>
                  </a:lnTo>
                  <a:lnTo>
                    <a:pt x="50" y="0"/>
                  </a:lnTo>
                  <a:close/>
                  <a:moveTo>
                    <a:pt x="42" y="51"/>
                  </a:moveTo>
                  <a:lnTo>
                    <a:pt x="36" y="45"/>
                  </a:lnTo>
                  <a:lnTo>
                    <a:pt x="56" y="24"/>
                  </a:lnTo>
                  <a:lnTo>
                    <a:pt x="63" y="30"/>
                  </a:lnTo>
                  <a:lnTo>
                    <a:pt x="4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79" name="Freeform 68"/>
            <p:cNvSpPr>
              <a:spLocks noEditPoints="1"/>
            </p:cNvSpPr>
            <p:nvPr/>
          </p:nvSpPr>
          <p:spPr bwMode="auto">
            <a:xfrm>
              <a:off x="4016" y="1145"/>
              <a:ext cx="95" cy="65"/>
            </a:xfrm>
            <a:custGeom>
              <a:avLst/>
              <a:gdLst>
                <a:gd name="T0" fmla="*/ 17 w 77"/>
                <a:gd name="T1" fmla="*/ 20 h 53"/>
                <a:gd name="T2" fmla="*/ 34 w 77"/>
                <a:gd name="T3" fmla="*/ 36 h 53"/>
                <a:gd name="T4" fmla="*/ 17 w 77"/>
                <a:gd name="T5" fmla="*/ 53 h 53"/>
                <a:gd name="T6" fmla="*/ 0 w 77"/>
                <a:gd name="T7" fmla="*/ 36 h 53"/>
                <a:gd name="T8" fmla="*/ 0 w 77"/>
                <a:gd name="T9" fmla="*/ 34 h 53"/>
                <a:gd name="T10" fmla="*/ 34 w 77"/>
                <a:gd name="T11" fmla="*/ 0 h 53"/>
                <a:gd name="T12" fmla="*/ 34 w 77"/>
                <a:gd name="T13" fmla="*/ 10 h 53"/>
                <a:gd name="T14" fmla="*/ 17 w 77"/>
                <a:gd name="T15" fmla="*/ 17 h 53"/>
                <a:gd name="T16" fmla="*/ 14 w 77"/>
                <a:gd name="T17" fmla="*/ 20 h 53"/>
                <a:gd name="T18" fmla="*/ 17 w 77"/>
                <a:gd name="T19" fmla="*/ 20 h 53"/>
                <a:gd name="T20" fmla="*/ 60 w 77"/>
                <a:gd name="T21" fmla="*/ 20 h 53"/>
                <a:gd name="T22" fmla="*/ 77 w 77"/>
                <a:gd name="T23" fmla="*/ 36 h 53"/>
                <a:gd name="T24" fmla="*/ 60 w 77"/>
                <a:gd name="T25" fmla="*/ 53 h 53"/>
                <a:gd name="T26" fmla="*/ 43 w 77"/>
                <a:gd name="T27" fmla="*/ 36 h 53"/>
                <a:gd name="T28" fmla="*/ 43 w 77"/>
                <a:gd name="T29" fmla="*/ 34 h 53"/>
                <a:gd name="T30" fmla="*/ 77 w 77"/>
                <a:gd name="T31" fmla="*/ 0 h 53"/>
                <a:gd name="T32" fmla="*/ 77 w 77"/>
                <a:gd name="T33" fmla="*/ 10 h 53"/>
                <a:gd name="T34" fmla="*/ 60 w 77"/>
                <a:gd name="T35" fmla="*/ 17 h 53"/>
                <a:gd name="T36" fmla="*/ 58 w 77"/>
                <a:gd name="T37" fmla="*/ 20 h 53"/>
                <a:gd name="T38" fmla="*/ 60 w 77"/>
                <a:gd name="T39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53">
                  <a:moveTo>
                    <a:pt x="17" y="20"/>
                  </a:moveTo>
                  <a:cubicBezTo>
                    <a:pt x="26" y="20"/>
                    <a:pt x="34" y="27"/>
                    <a:pt x="34" y="36"/>
                  </a:cubicBezTo>
                  <a:cubicBezTo>
                    <a:pt x="34" y="46"/>
                    <a:pt x="26" y="53"/>
                    <a:pt x="17" y="53"/>
                  </a:cubicBezTo>
                  <a:cubicBezTo>
                    <a:pt x="8" y="53"/>
                    <a:pt x="0" y="4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27" y="10"/>
                    <a:pt x="21" y="13"/>
                    <a:pt x="17" y="17"/>
                  </a:cubicBezTo>
                  <a:cubicBezTo>
                    <a:pt x="16" y="18"/>
                    <a:pt x="15" y="19"/>
                    <a:pt x="14" y="20"/>
                  </a:cubicBezTo>
                  <a:cubicBezTo>
                    <a:pt x="15" y="20"/>
                    <a:pt x="16" y="20"/>
                    <a:pt x="17" y="20"/>
                  </a:cubicBezTo>
                  <a:close/>
                  <a:moveTo>
                    <a:pt x="60" y="20"/>
                  </a:moveTo>
                  <a:cubicBezTo>
                    <a:pt x="70" y="20"/>
                    <a:pt x="77" y="27"/>
                    <a:pt x="77" y="36"/>
                  </a:cubicBezTo>
                  <a:cubicBezTo>
                    <a:pt x="77" y="46"/>
                    <a:pt x="70" y="53"/>
                    <a:pt x="60" y="53"/>
                  </a:cubicBezTo>
                  <a:cubicBezTo>
                    <a:pt x="51" y="53"/>
                    <a:pt x="43" y="46"/>
                    <a:pt x="43" y="36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16"/>
                    <a:pt x="58" y="0"/>
                    <a:pt x="77" y="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1" y="10"/>
                    <a:pt x="65" y="13"/>
                    <a:pt x="60" y="17"/>
                  </a:cubicBezTo>
                  <a:cubicBezTo>
                    <a:pt x="59" y="18"/>
                    <a:pt x="58" y="19"/>
                    <a:pt x="58" y="20"/>
                  </a:cubicBezTo>
                  <a:cubicBezTo>
                    <a:pt x="58" y="20"/>
                    <a:pt x="59" y="20"/>
                    <a:pt x="6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0" name="Freeform 69"/>
            <p:cNvSpPr>
              <a:spLocks/>
            </p:cNvSpPr>
            <p:nvPr/>
          </p:nvSpPr>
          <p:spPr bwMode="auto">
            <a:xfrm>
              <a:off x="3993" y="1306"/>
              <a:ext cx="147" cy="140"/>
            </a:xfrm>
            <a:custGeom>
              <a:avLst/>
              <a:gdLst>
                <a:gd name="T0" fmla="*/ 78 w 120"/>
                <a:gd name="T1" fmla="*/ 29 h 114"/>
                <a:gd name="T2" fmla="*/ 83 w 120"/>
                <a:gd name="T3" fmla="*/ 0 h 114"/>
                <a:gd name="T4" fmla="*/ 120 w 120"/>
                <a:gd name="T5" fmla="*/ 52 h 114"/>
                <a:gd name="T6" fmla="*/ 68 w 120"/>
                <a:gd name="T7" fmla="*/ 90 h 114"/>
                <a:gd name="T8" fmla="*/ 73 w 120"/>
                <a:gd name="T9" fmla="*/ 60 h 114"/>
                <a:gd name="T10" fmla="*/ 27 w 120"/>
                <a:gd name="T11" fmla="*/ 114 h 114"/>
                <a:gd name="T12" fmla="*/ 78 w 120"/>
                <a:gd name="T13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4">
                  <a:moveTo>
                    <a:pt x="78" y="29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21" y="51"/>
                    <a:pt x="18" y="88"/>
                    <a:pt x="27" y="114"/>
                  </a:cubicBezTo>
                  <a:cubicBezTo>
                    <a:pt x="0" y="73"/>
                    <a:pt x="16" y="18"/>
                    <a:pt x="7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1" name="Freeform 70"/>
            <p:cNvSpPr>
              <a:spLocks/>
            </p:cNvSpPr>
            <p:nvPr/>
          </p:nvSpPr>
          <p:spPr bwMode="auto">
            <a:xfrm>
              <a:off x="4025" y="1219"/>
              <a:ext cx="92" cy="97"/>
            </a:xfrm>
            <a:custGeom>
              <a:avLst/>
              <a:gdLst>
                <a:gd name="T0" fmla="*/ 44 w 92"/>
                <a:gd name="T1" fmla="*/ 97 h 97"/>
                <a:gd name="T2" fmla="*/ 44 w 92"/>
                <a:gd name="T3" fmla="*/ 53 h 97"/>
                <a:gd name="T4" fmla="*/ 0 w 92"/>
                <a:gd name="T5" fmla="*/ 97 h 97"/>
                <a:gd name="T6" fmla="*/ 0 w 92"/>
                <a:gd name="T7" fmla="*/ 0 h 97"/>
                <a:gd name="T8" fmla="*/ 44 w 92"/>
                <a:gd name="T9" fmla="*/ 44 h 97"/>
                <a:gd name="T10" fmla="*/ 44 w 92"/>
                <a:gd name="T11" fmla="*/ 0 h 97"/>
                <a:gd name="T12" fmla="*/ 92 w 92"/>
                <a:gd name="T13" fmla="*/ 49 h 97"/>
                <a:gd name="T14" fmla="*/ 44 w 92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7">
                  <a:moveTo>
                    <a:pt x="44" y="97"/>
                  </a:moveTo>
                  <a:lnTo>
                    <a:pt x="44" y="53"/>
                  </a:lnTo>
                  <a:lnTo>
                    <a:pt x="0" y="97"/>
                  </a:lnTo>
                  <a:lnTo>
                    <a:pt x="0" y="0"/>
                  </a:lnTo>
                  <a:lnTo>
                    <a:pt x="44" y="44"/>
                  </a:lnTo>
                  <a:lnTo>
                    <a:pt x="44" y="0"/>
                  </a:lnTo>
                  <a:lnTo>
                    <a:pt x="92" y="49"/>
                  </a:lnTo>
                  <a:lnTo>
                    <a:pt x="4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2" name="Freeform 71"/>
            <p:cNvSpPr>
              <a:spLocks/>
            </p:cNvSpPr>
            <p:nvPr/>
          </p:nvSpPr>
          <p:spPr bwMode="auto">
            <a:xfrm>
              <a:off x="3930" y="1881"/>
              <a:ext cx="117" cy="116"/>
            </a:xfrm>
            <a:custGeom>
              <a:avLst/>
              <a:gdLst>
                <a:gd name="T0" fmla="*/ 95 w 95"/>
                <a:gd name="T1" fmla="*/ 35 h 94"/>
                <a:gd name="T2" fmla="*/ 60 w 95"/>
                <a:gd name="T3" fmla="*/ 35 h 94"/>
                <a:gd name="T4" fmla="*/ 73 w 95"/>
                <a:gd name="T5" fmla="*/ 22 h 94"/>
                <a:gd name="T6" fmla="*/ 48 w 95"/>
                <a:gd name="T7" fmla="*/ 12 h 94"/>
                <a:gd name="T8" fmla="*/ 23 w 95"/>
                <a:gd name="T9" fmla="*/ 22 h 94"/>
                <a:gd name="T10" fmla="*/ 12 w 95"/>
                <a:gd name="T11" fmla="*/ 47 h 94"/>
                <a:gd name="T12" fmla="*/ 23 w 95"/>
                <a:gd name="T13" fmla="*/ 72 h 94"/>
                <a:gd name="T14" fmla="*/ 48 w 95"/>
                <a:gd name="T15" fmla="*/ 83 h 94"/>
                <a:gd name="T16" fmla="*/ 73 w 95"/>
                <a:gd name="T17" fmla="*/ 72 h 94"/>
                <a:gd name="T18" fmla="*/ 74 w 95"/>
                <a:gd name="T19" fmla="*/ 70 h 94"/>
                <a:gd name="T20" fmla="*/ 83 w 95"/>
                <a:gd name="T21" fmla="*/ 78 h 94"/>
                <a:gd name="T22" fmla="*/ 48 w 95"/>
                <a:gd name="T23" fmla="*/ 94 h 94"/>
                <a:gd name="T24" fmla="*/ 0 w 95"/>
                <a:gd name="T25" fmla="*/ 47 h 94"/>
                <a:gd name="T26" fmla="*/ 48 w 95"/>
                <a:gd name="T27" fmla="*/ 0 h 94"/>
                <a:gd name="T28" fmla="*/ 81 w 95"/>
                <a:gd name="T29" fmla="*/ 14 h 94"/>
                <a:gd name="T30" fmla="*/ 95 w 95"/>
                <a:gd name="T31" fmla="*/ 0 h 94"/>
                <a:gd name="T32" fmla="*/ 95 w 95"/>
                <a:gd name="T33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4">
                  <a:moveTo>
                    <a:pt x="95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6" y="15"/>
                    <a:pt x="57" y="12"/>
                    <a:pt x="48" y="12"/>
                  </a:cubicBezTo>
                  <a:cubicBezTo>
                    <a:pt x="38" y="12"/>
                    <a:pt x="29" y="15"/>
                    <a:pt x="23" y="22"/>
                  </a:cubicBezTo>
                  <a:cubicBezTo>
                    <a:pt x="16" y="29"/>
                    <a:pt x="12" y="38"/>
                    <a:pt x="12" y="47"/>
                  </a:cubicBezTo>
                  <a:cubicBezTo>
                    <a:pt x="12" y="57"/>
                    <a:pt x="16" y="65"/>
                    <a:pt x="23" y="72"/>
                  </a:cubicBezTo>
                  <a:cubicBezTo>
                    <a:pt x="29" y="79"/>
                    <a:pt x="38" y="83"/>
                    <a:pt x="48" y="83"/>
                  </a:cubicBezTo>
                  <a:cubicBezTo>
                    <a:pt x="57" y="83"/>
                    <a:pt x="66" y="79"/>
                    <a:pt x="73" y="72"/>
                  </a:cubicBezTo>
                  <a:cubicBezTo>
                    <a:pt x="73" y="72"/>
                    <a:pt x="74" y="71"/>
                    <a:pt x="74" y="70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75" y="88"/>
                    <a:pt x="62" y="94"/>
                    <a:pt x="48" y="94"/>
                  </a:cubicBezTo>
                  <a:cubicBezTo>
                    <a:pt x="22" y="94"/>
                    <a:pt x="0" y="73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1" y="0"/>
                    <a:pt x="73" y="5"/>
                    <a:pt x="81" y="14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3" name="Freeform 72"/>
            <p:cNvSpPr>
              <a:spLocks noEditPoints="1"/>
            </p:cNvSpPr>
            <p:nvPr/>
          </p:nvSpPr>
          <p:spPr bwMode="auto">
            <a:xfrm>
              <a:off x="3877" y="1496"/>
              <a:ext cx="128" cy="128"/>
            </a:xfrm>
            <a:custGeom>
              <a:avLst/>
              <a:gdLst>
                <a:gd name="T0" fmla="*/ 86 w 104"/>
                <a:gd name="T1" fmla="*/ 0 h 104"/>
                <a:gd name="T2" fmla="*/ 17 w 104"/>
                <a:gd name="T3" fmla="*/ 0 h 104"/>
                <a:gd name="T4" fmla="*/ 0 w 104"/>
                <a:gd name="T5" fmla="*/ 18 h 104"/>
                <a:gd name="T6" fmla="*/ 0 w 104"/>
                <a:gd name="T7" fmla="*/ 87 h 104"/>
                <a:gd name="T8" fmla="*/ 17 w 104"/>
                <a:gd name="T9" fmla="*/ 104 h 104"/>
                <a:gd name="T10" fmla="*/ 86 w 104"/>
                <a:gd name="T11" fmla="*/ 104 h 104"/>
                <a:gd name="T12" fmla="*/ 104 w 104"/>
                <a:gd name="T13" fmla="*/ 87 h 104"/>
                <a:gd name="T14" fmla="*/ 104 w 104"/>
                <a:gd name="T15" fmla="*/ 18 h 104"/>
                <a:gd name="T16" fmla="*/ 86 w 104"/>
                <a:gd name="T17" fmla="*/ 0 h 104"/>
                <a:gd name="T18" fmla="*/ 28 w 104"/>
                <a:gd name="T19" fmla="*/ 85 h 104"/>
                <a:gd name="T20" fmla="*/ 19 w 104"/>
                <a:gd name="T21" fmla="*/ 76 h 104"/>
                <a:gd name="T22" fmla="*/ 28 w 104"/>
                <a:gd name="T23" fmla="*/ 67 h 104"/>
                <a:gd name="T24" fmla="*/ 37 w 104"/>
                <a:gd name="T25" fmla="*/ 76 h 104"/>
                <a:gd name="T26" fmla="*/ 28 w 104"/>
                <a:gd name="T27" fmla="*/ 85 h 104"/>
                <a:gd name="T28" fmla="*/ 50 w 104"/>
                <a:gd name="T29" fmla="*/ 85 h 104"/>
                <a:gd name="T30" fmla="*/ 41 w 104"/>
                <a:gd name="T31" fmla="*/ 63 h 104"/>
                <a:gd name="T32" fmla="*/ 19 w 104"/>
                <a:gd name="T33" fmla="*/ 54 h 104"/>
                <a:gd name="T34" fmla="*/ 19 w 104"/>
                <a:gd name="T35" fmla="*/ 41 h 104"/>
                <a:gd name="T36" fmla="*/ 63 w 104"/>
                <a:gd name="T37" fmla="*/ 85 h 104"/>
                <a:gd name="T38" fmla="*/ 50 w 104"/>
                <a:gd name="T39" fmla="*/ 85 h 104"/>
                <a:gd name="T40" fmla="*/ 73 w 104"/>
                <a:gd name="T41" fmla="*/ 85 h 104"/>
                <a:gd name="T42" fmla="*/ 19 w 104"/>
                <a:gd name="T43" fmla="*/ 31 h 104"/>
                <a:gd name="T44" fmla="*/ 19 w 104"/>
                <a:gd name="T45" fmla="*/ 18 h 104"/>
                <a:gd name="T46" fmla="*/ 86 w 104"/>
                <a:gd name="T47" fmla="*/ 85 h 104"/>
                <a:gd name="T48" fmla="*/ 73 w 104"/>
                <a:gd name="T49" fmla="*/ 8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4">
                  <a:moveTo>
                    <a:pt x="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7" y="104"/>
                    <a:pt x="17" y="104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96" y="104"/>
                    <a:pt x="104" y="97"/>
                    <a:pt x="104" y="8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8"/>
                    <a:pt x="96" y="0"/>
                    <a:pt x="86" y="0"/>
                  </a:cubicBezTo>
                  <a:close/>
                  <a:moveTo>
                    <a:pt x="28" y="85"/>
                  </a:moveTo>
                  <a:cubicBezTo>
                    <a:pt x="23" y="85"/>
                    <a:pt x="19" y="81"/>
                    <a:pt x="19" y="76"/>
                  </a:cubicBezTo>
                  <a:cubicBezTo>
                    <a:pt x="19" y="71"/>
                    <a:pt x="23" y="67"/>
                    <a:pt x="28" y="67"/>
                  </a:cubicBezTo>
                  <a:cubicBezTo>
                    <a:pt x="33" y="67"/>
                    <a:pt x="37" y="71"/>
                    <a:pt x="37" y="76"/>
                  </a:cubicBezTo>
                  <a:cubicBezTo>
                    <a:pt x="37" y="81"/>
                    <a:pt x="33" y="85"/>
                    <a:pt x="28" y="85"/>
                  </a:cubicBezTo>
                  <a:close/>
                  <a:moveTo>
                    <a:pt x="50" y="85"/>
                  </a:moveTo>
                  <a:cubicBezTo>
                    <a:pt x="50" y="77"/>
                    <a:pt x="47" y="69"/>
                    <a:pt x="41" y="63"/>
                  </a:cubicBezTo>
                  <a:cubicBezTo>
                    <a:pt x="35" y="57"/>
                    <a:pt x="27" y="54"/>
                    <a:pt x="19" y="5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63" y="61"/>
                    <a:pt x="63" y="85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73" y="85"/>
                  </a:moveTo>
                  <a:cubicBezTo>
                    <a:pt x="73" y="55"/>
                    <a:pt x="49" y="31"/>
                    <a:pt x="19" y="3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6" y="18"/>
                    <a:pt x="86" y="48"/>
                    <a:pt x="86" y="85"/>
                  </a:cubicBezTo>
                  <a:cubicBezTo>
                    <a:pt x="73" y="85"/>
                    <a:pt x="73" y="85"/>
                    <a:pt x="7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4" name="Freeform 73"/>
            <p:cNvSpPr>
              <a:spLocks noEditPoints="1"/>
            </p:cNvSpPr>
            <p:nvPr/>
          </p:nvSpPr>
          <p:spPr bwMode="auto">
            <a:xfrm>
              <a:off x="3866" y="1995"/>
              <a:ext cx="118" cy="126"/>
            </a:xfrm>
            <a:custGeom>
              <a:avLst/>
              <a:gdLst>
                <a:gd name="T0" fmla="*/ 41 w 96"/>
                <a:gd name="T1" fmla="*/ 7 h 102"/>
                <a:gd name="T2" fmla="*/ 42 w 96"/>
                <a:gd name="T3" fmla="*/ 3 h 102"/>
                <a:gd name="T4" fmla="*/ 36 w 96"/>
                <a:gd name="T5" fmla="*/ 1 h 102"/>
                <a:gd name="T6" fmla="*/ 35 w 96"/>
                <a:gd name="T7" fmla="*/ 8 h 102"/>
                <a:gd name="T8" fmla="*/ 0 w 96"/>
                <a:gd name="T9" fmla="*/ 54 h 102"/>
                <a:gd name="T10" fmla="*/ 96 w 96"/>
                <a:gd name="T11" fmla="*/ 54 h 102"/>
                <a:gd name="T12" fmla="*/ 33 w 96"/>
                <a:gd name="T13" fmla="*/ 5 h 102"/>
                <a:gd name="T14" fmla="*/ 38 w 96"/>
                <a:gd name="T15" fmla="*/ 2 h 102"/>
                <a:gd name="T16" fmla="*/ 40 w 96"/>
                <a:gd name="T17" fmla="*/ 6 h 102"/>
                <a:gd name="T18" fmla="*/ 35 w 96"/>
                <a:gd name="T19" fmla="*/ 7 h 102"/>
                <a:gd name="T20" fmla="*/ 73 w 96"/>
                <a:gd name="T21" fmla="*/ 80 h 102"/>
                <a:gd name="T22" fmla="*/ 54 w 96"/>
                <a:gd name="T23" fmla="*/ 82 h 102"/>
                <a:gd name="T24" fmla="*/ 48 w 96"/>
                <a:gd name="T25" fmla="*/ 91 h 102"/>
                <a:gd name="T26" fmla="*/ 13 w 96"/>
                <a:gd name="T27" fmla="*/ 65 h 102"/>
                <a:gd name="T28" fmla="*/ 12 w 96"/>
                <a:gd name="T29" fmla="*/ 59 h 102"/>
                <a:gd name="T30" fmla="*/ 22 w 96"/>
                <a:gd name="T31" fmla="*/ 29 h 102"/>
                <a:gd name="T32" fmla="*/ 42 w 96"/>
                <a:gd name="T33" fmla="*/ 27 h 102"/>
                <a:gd name="T34" fmla="*/ 48 w 96"/>
                <a:gd name="T35" fmla="*/ 18 h 102"/>
                <a:gd name="T36" fmla="*/ 83 w 96"/>
                <a:gd name="T37" fmla="*/ 44 h 102"/>
                <a:gd name="T38" fmla="*/ 84 w 96"/>
                <a:gd name="T39" fmla="*/ 50 h 102"/>
                <a:gd name="T40" fmla="*/ 73 w 96"/>
                <a:gd name="T41" fmla="*/ 80 h 102"/>
                <a:gd name="T42" fmla="*/ 53 w 96"/>
                <a:gd name="T43" fmla="*/ 45 h 102"/>
                <a:gd name="T44" fmla="*/ 43 w 96"/>
                <a:gd name="T45" fmla="*/ 33 h 102"/>
                <a:gd name="T46" fmla="*/ 40 w 96"/>
                <a:gd name="T47" fmla="*/ 47 h 102"/>
                <a:gd name="T48" fmla="*/ 38 w 96"/>
                <a:gd name="T49" fmla="*/ 50 h 102"/>
                <a:gd name="T50" fmla="*/ 26 w 96"/>
                <a:gd name="T51" fmla="*/ 59 h 102"/>
                <a:gd name="T52" fmla="*/ 38 w 96"/>
                <a:gd name="T53" fmla="*/ 60 h 102"/>
                <a:gd name="T54" fmla="*/ 43 w 96"/>
                <a:gd name="T55" fmla="*/ 64 h 102"/>
                <a:gd name="T56" fmla="*/ 53 w 96"/>
                <a:gd name="T57" fmla="*/ 76 h 102"/>
                <a:gd name="T58" fmla="*/ 56 w 96"/>
                <a:gd name="T59" fmla="*/ 62 h 102"/>
                <a:gd name="T60" fmla="*/ 58 w 96"/>
                <a:gd name="T61" fmla="*/ 59 h 102"/>
                <a:gd name="T62" fmla="*/ 70 w 96"/>
                <a:gd name="T63" fmla="*/ 50 h 102"/>
                <a:gd name="T64" fmla="*/ 58 w 96"/>
                <a:gd name="T65" fmla="*/ 49 h 102"/>
                <a:gd name="T66" fmla="*/ 48 w 96"/>
                <a:gd name="T67" fmla="*/ 45 h 102"/>
                <a:gd name="T68" fmla="*/ 48 w 96"/>
                <a:gd name="T69" fmla="*/ 45 h 102"/>
                <a:gd name="T70" fmla="*/ 48 w 96"/>
                <a:gd name="T71" fmla="*/ 45 h 102"/>
                <a:gd name="T72" fmla="*/ 49 w 96"/>
                <a:gd name="T73" fmla="*/ 45 h 102"/>
                <a:gd name="T74" fmla="*/ 52 w 96"/>
                <a:gd name="T75" fmla="*/ 46 h 102"/>
                <a:gd name="T76" fmla="*/ 39 w 96"/>
                <a:gd name="T77" fmla="*/ 58 h 102"/>
                <a:gd name="T78" fmla="*/ 46 w 96"/>
                <a:gd name="T79" fmla="*/ 45 h 102"/>
                <a:gd name="T80" fmla="*/ 53 w 96"/>
                <a:gd name="T81" fmla="*/ 63 h 102"/>
                <a:gd name="T82" fmla="*/ 50 w 96"/>
                <a:gd name="T83" fmla="*/ 64 h 102"/>
                <a:gd name="T84" fmla="*/ 47 w 96"/>
                <a:gd name="T85" fmla="*/ 64 h 102"/>
                <a:gd name="T86" fmla="*/ 47 w 96"/>
                <a:gd name="T87" fmla="*/ 64 h 102"/>
                <a:gd name="T88" fmla="*/ 51 w 96"/>
                <a:gd name="T89" fmla="*/ 58 h 102"/>
                <a:gd name="T90" fmla="*/ 57 w 96"/>
                <a:gd name="T91" fmla="*/ 5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2">
                  <a:moveTo>
                    <a:pt x="48" y="7"/>
                  </a:moveTo>
                  <a:cubicBezTo>
                    <a:pt x="46" y="7"/>
                    <a:pt x="43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6"/>
                    <a:pt x="43" y="5"/>
                    <a:pt x="42" y="3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37" y="0"/>
                    <a:pt x="37" y="0"/>
                    <a:pt x="36" y="1"/>
                  </a:cubicBezTo>
                  <a:cubicBezTo>
                    <a:pt x="33" y="1"/>
                    <a:pt x="31" y="3"/>
                    <a:pt x="32" y="6"/>
                  </a:cubicBezTo>
                  <a:cubicBezTo>
                    <a:pt x="32" y="7"/>
                    <a:pt x="33" y="8"/>
                    <a:pt x="35" y="8"/>
                  </a:cubicBezTo>
                  <a:cubicBezTo>
                    <a:pt x="35" y="8"/>
                    <a:pt x="35" y="8"/>
                    <a:pt x="35" y="9"/>
                  </a:cubicBezTo>
                  <a:cubicBezTo>
                    <a:pt x="15" y="14"/>
                    <a:pt x="0" y="33"/>
                    <a:pt x="0" y="54"/>
                  </a:cubicBezTo>
                  <a:cubicBezTo>
                    <a:pt x="0" y="81"/>
                    <a:pt x="22" y="102"/>
                    <a:pt x="48" y="102"/>
                  </a:cubicBezTo>
                  <a:cubicBezTo>
                    <a:pt x="74" y="102"/>
                    <a:pt x="96" y="81"/>
                    <a:pt x="96" y="54"/>
                  </a:cubicBezTo>
                  <a:cubicBezTo>
                    <a:pt x="96" y="28"/>
                    <a:pt x="74" y="7"/>
                    <a:pt x="48" y="7"/>
                  </a:cubicBezTo>
                  <a:close/>
                  <a:moveTo>
                    <a:pt x="33" y="5"/>
                  </a:moveTo>
                  <a:cubicBezTo>
                    <a:pt x="33" y="4"/>
                    <a:pt x="35" y="3"/>
                    <a:pt x="37" y="2"/>
                  </a:cubicBezTo>
                  <a:cubicBezTo>
                    <a:pt x="37" y="2"/>
                    <a:pt x="37" y="2"/>
                    <a:pt x="38" y="2"/>
                  </a:cubicBezTo>
                  <a:cubicBezTo>
                    <a:pt x="39" y="2"/>
                    <a:pt x="41" y="3"/>
                    <a:pt x="41" y="4"/>
                  </a:cubicBezTo>
                  <a:cubicBezTo>
                    <a:pt x="41" y="4"/>
                    <a:pt x="41" y="5"/>
                    <a:pt x="40" y="6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6" y="5"/>
                    <a:pt x="36" y="6"/>
                    <a:pt x="35" y="7"/>
                  </a:cubicBezTo>
                  <a:cubicBezTo>
                    <a:pt x="34" y="7"/>
                    <a:pt x="33" y="6"/>
                    <a:pt x="33" y="5"/>
                  </a:cubicBezTo>
                  <a:close/>
                  <a:moveTo>
                    <a:pt x="73" y="80"/>
                  </a:moveTo>
                  <a:cubicBezTo>
                    <a:pt x="69" y="84"/>
                    <a:pt x="64" y="88"/>
                    <a:pt x="58" y="89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1" y="91"/>
                    <a:pt x="50" y="91"/>
                    <a:pt x="48" y="91"/>
                  </a:cubicBezTo>
                  <a:cubicBezTo>
                    <a:pt x="38" y="91"/>
                    <a:pt x="29" y="87"/>
                    <a:pt x="22" y="80"/>
                  </a:cubicBezTo>
                  <a:cubicBezTo>
                    <a:pt x="18" y="76"/>
                    <a:pt x="15" y="70"/>
                    <a:pt x="13" y="65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8"/>
                    <a:pt x="12" y="56"/>
                    <a:pt x="12" y="54"/>
                  </a:cubicBezTo>
                  <a:cubicBezTo>
                    <a:pt x="12" y="45"/>
                    <a:pt x="15" y="36"/>
                    <a:pt x="22" y="29"/>
                  </a:cubicBezTo>
                  <a:cubicBezTo>
                    <a:pt x="27" y="24"/>
                    <a:pt x="32" y="21"/>
                    <a:pt x="38" y="20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5" y="18"/>
                    <a:pt x="46" y="18"/>
                    <a:pt x="48" y="18"/>
                  </a:cubicBezTo>
                  <a:cubicBezTo>
                    <a:pt x="58" y="18"/>
                    <a:pt x="67" y="22"/>
                    <a:pt x="73" y="29"/>
                  </a:cubicBezTo>
                  <a:cubicBezTo>
                    <a:pt x="78" y="33"/>
                    <a:pt x="81" y="39"/>
                    <a:pt x="83" y="44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4" y="53"/>
                    <a:pt x="84" y="54"/>
                  </a:cubicBezTo>
                  <a:cubicBezTo>
                    <a:pt x="84" y="64"/>
                    <a:pt x="80" y="73"/>
                    <a:pt x="73" y="80"/>
                  </a:cubicBezTo>
                  <a:close/>
                  <a:moveTo>
                    <a:pt x="73" y="30"/>
                  </a:moveTo>
                  <a:cubicBezTo>
                    <a:pt x="53" y="45"/>
                    <a:pt x="53" y="45"/>
                    <a:pt x="53" y="45"/>
                  </a:cubicBezTo>
                  <a:cubicBezTo>
                    <a:pt x="52" y="44"/>
                    <a:pt x="50" y="43"/>
                    <a:pt x="48" y="4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5"/>
                    <a:pt x="40" y="46"/>
                    <a:pt x="40" y="47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7" y="51"/>
                    <a:pt x="37" y="53"/>
                    <a:pt x="37" y="54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60"/>
                    <a:pt x="38" y="60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4" y="65"/>
                    <a:pt x="46" y="66"/>
                    <a:pt x="47" y="6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4"/>
                    <a:pt x="55" y="63"/>
                    <a:pt x="56" y="6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9" y="58"/>
                    <a:pt x="59" y="56"/>
                    <a:pt x="59" y="55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49"/>
                    <a:pt x="58" y="49"/>
                    <a:pt x="58" y="49"/>
                  </a:cubicBezTo>
                  <a:lnTo>
                    <a:pt x="73" y="30"/>
                  </a:lnTo>
                  <a:close/>
                  <a:moveTo>
                    <a:pt x="48" y="45"/>
                  </a:move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46" y="45"/>
                  </a:moveTo>
                  <a:cubicBezTo>
                    <a:pt x="47" y="45"/>
                    <a:pt x="47" y="45"/>
                    <a:pt x="48" y="45"/>
                  </a:cubicBezTo>
                  <a:cubicBezTo>
                    <a:pt x="48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0" y="45"/>
                    <a:pt x="51" y="45"/>
                    <a:pt x="52" y="46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7" y="51"/>
                    <a:pt x="41" y="46"/>
                    <a:pt x="46" y="45"/>
                  </a:cubicBezTo>
                  <a:close/>
                  <a:moveTo>
                    <a:pt x="53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1" y="64"/>
                    <a:pt x="50" y="64"/>
                  </a:cubicBezTo>
                  <a:cubicBezTo>
                    <a:pt x="49" y="64"/>
                    <a:pt x="49" y="64"/>
                    <a:pt x="48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4"/>
                    <a:pt x="45" y="64"/>
                    <a:pt x="44" y="63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1"/>
                    <a:pt x="57" y="52"/>
                    <a:pt x="57" y="52"/>
                  </a:cubicBezTo>
                  <a:cubicBezTo>
                    <a:pt x="58" y="57"/>
                    <a:pt x="56" y="61"/>
                    <a:pt x="53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5" name="Freeform 74"/>
            <p:cNvSpPr>
              <a:spLocks/>
            </p:cNvSpPr>
            <p:nvPr/>
          </p:nvSpPr>
          <p:spPr bwMode="auto">
            <a:xfrm>
              <a:off x="3820" y="1650"/>
              <a:ext cx="131" cy="132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8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5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4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89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6" name="Freeform 75"/>
            <p:cNvSpPr>
              <a:spLocks noEditPoints="1"/>
            </p:cNvSpPr>
            <p:nvPr/>
          </p:nvSpPr>
          <p:spPr bwMode="auto">
            <a:xfrm>
              <a:off x="3863" y="1342"/>
              <a:ext cx="125" cy="135"/>
            </a:xfrm>
            <a:custGeom>
              <a:avLst/>
              <a:gdLst>
                <a:gd name="T0" fmla="*/ 13 w 102"/>
                <a:gd name="T1" fmla="*/ 99 h 110"/>
                <a:gd name="T2" fmla="*/ 24 w 102"/>
                <a:gd name="T3" fmla="*/ 110 h 110"/>
                <a:gd name="T4" fmla="*/ 34 w 102"/>
                <a:gd name="T5" fmla="*/ 99 h 110"/>
                <a:gd name="T6" fmla="*/ 34 w 102"/>
                <a:gd name="T7" fmla="*/ 99 h 110"/>
                <a:gd name="T8" fmla="*/ 24 w 102"/>
                <a:gd name="T9" fmla="*/ 89 h 110"/>
                <a:gd name="T10" fmla="*/ 13 w 102"/>
                <a:gd name="T11" fmla="*/ 99 h 110"/>
                <a:gd name="T12" fmla="*/ 82 w 102"/>
                <a:gd name="T13" fmla="*/ 99 h 110"/>
                <a:gd name="T14" fmla="*/ 92 w 102"/>
                <a:gd name="T15" fmla="*/ 110 h 110"/>
                <a:gd name="T16" fmla="*/ 102 w 102"/>
                <a:gd name="T17" fmla="*/ 99 h 110"/>
                <a:gd name="T18" fmla="*/ 102 w 102"/>
                <a:gd name="T19" fmla="*/ 99 h 110"/>
                <a:gd name="T20" fmla="*/ 92 w 102"/>
                <a:gd name="T21" fmla="*/ 89 h 110"/>
                <a:gd name="T22" fmla="*/ 82 w 102"/>
                <a:gd name="T23" fmla="*/ 99 h 110"/>
                <a:gd name="T24" fmla="*/ 102 w 102"/>
                <a:gd name="T25" fmla="*/ 55 h 110"/>
                <a:gd name="T26" fmla="*/ 102 w 102"/>
                <a:gd name="T27" fmla="*/ 14 h 110"/>
                <a:gd name="T28" fmla="*/ 13 w 102"/>
                <a:gd name="T29" fmla="*/ 14 h 110"/>
                <a:gd name="T30" fmla="*/ 0 w 102"/>
                <a:gd name="T31" fmla="*/ 0 h 110"/>
                <a:gd name="T32" fmla="*/ 0 w 102"/>
                <a:gd name="T33" fmla="*/ 7 h 110"/>
                <a:gd name="T34" fmla="*/ 7 w 102"/>
                <a:gd name="T35" fmla="*/ 14 h 110"/>
                <a:gd name="T36" fmla="*/ 12 w 102"/>
                <a:gd name="T37" fmla="*/ 58 h 110"/>
                <a:gd name="T38" fmla="*/ 7 w 102"/>
                <a:gd name="T39" fmla="*/ 69 h 110"/>
                <a:gd name="T40" fmla="*/ 20 w 102"/>
                <a:gd name="T41" fmla="*/ 82 h 110"/>
                <a:gd name="T42" fmla="*/ 102 w 102"/>
                <a:gd name="T43" fmla="*/ 82 h 110"/>
                <a:gd name="T44" fmla="*/ 102 w 102"/>
                <a:gd name="T45" fmla="*/ 75 h 110"/>
                <a:gd name="T46" fmla="*/ 20 w 102"/>
                <a:gd name="T47" fmla="*/ 75 h 110"/>
                <a:gd name="T48" fmla="*/ 13 w 102"/>
                <a:gd name="T49" fmla="*/ 69 h 110"/>
                <a:gd name="T50" fmla="*/ 13 w 102"/>
                <a:gd name="T51" fmla="*/ 69 h 110"/>
                <a:gd name="T52" fmla="*/ 102 w 102"/>
                <a:gd name="T5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10">
                  <a:moveTo>
                    <a:pt x="13" y="99"/>
                  </a:moveTo>
                  <a:cubicBezTo>
                    <a:pt x="13" y="105"/>
                    <a:pt x="18" y="110"/>
                    <a:pt x="24" y="110"/>
                  </a:cubicBezTo>
                  <a:cubicBezTo>
                    <a:pt x="29" y="110"/>
                    <a:pt x="34" y="105"/>
                    <a:pt x="34" y="9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4"/>
                    <a:pt x="29" y="89"/>
                    <a:pt x="24" y="89"/>
                  </a:cubicBezTo>
                  <a:cubicBezTo>
                    <a:pt x="18" y="89"/>
                    <a:pt x="13" y="94"/>
                    <a:pt x="13" y="99"/>
                  </a:cubicBezTo>
                  <a:close/>
                  <a:moveTo>
                    <a:pt x="82" y="99"/>
                  </a:moveTo>
                  <a:cubicBezTo>
                    <a:pt x="82" y="105"/>
                    <a:pt x="86" y="110"/>
                    <a:pt x="92" y="110"/>
                  </a:cubicBezTo>
                  <a:cubicBezTo>
                    <a:pt x="98" y="110"/>
                    <a:pt x="102" y="105"/>
                    <a:pt x="102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2" y="94"/>
                    <a:pt x="98" y="89"/>
                    <a:pt x="92" y="89"/>
                  </a:cubicBezTo>
                  <a:cubicBezTo>
                    <a:pt x="86" y="89"/>
                    <a:pt x="82" y="94"/>
                    <a:pt x="82" y="99"/>
                  </a:cubicBezTo>
                  <a:close/>
                  <a:moveTo>
                    <a:pt x="102" y="55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7" y="10"/>
                    <a:pt x="7" y="1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9" y="60"/>
                    <a:pt x="7" y="64"/>
                    <a:pt x="7" y="69"/>
                  </a:cubicBezTo>
                  <a:cubicBezTo>
                    <a:pt x="7" y="76"/>
                    <a:pt x="13" y="82"/>
                    <a:pt x="20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6" y="75"/>
                    <a:pt x="13" y="72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0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7" name="Freeform 76"/>
            <p:cNvSpPr>
              <a:spLocks noEditPoints="1"/>
            </p:cNvSpPr>
            <p:nvPr/>
          </p:nvSpPr>
          <p:spPr bwMode="auto">
            <a:xfrm>
              <a:off x="3897" y="1236"/>
              <a:ext cx="106" cy="103"/>
            </a:xfrm>
            <a:custGeom>
              <a:avLst/>
              <a:gdLst>
                <a:gd name="T0" fmla="*/ 82 w 86"/>
                <a:gd name="T1" fmla="*/ 47 h 84"/>
                <a:gd name="T2" fmla="*/ 82 w 86"/>
                <a:gd name="T3" fmla="*/ 42 h 84"/>
                <a:gd name="T4" fmla="*/ 43 w 86"/>
                <a:gd name="T5" fmla="*/ 3 h 84"/>
                <a:gd name="T6" fmla="*/ 36 w 86"/>
                <a:gd name="T7" fmla="*/ 3 h 84"/>
                <a:gd name="T8" fmla="*/ 24 w 86"/>
                <a:gd name="T9" fmla="*/ 0 h 84"/>
                <a:gd name="T10" fmla="*/ 0 w 86"/>
                <a:gd name="T11" fmla="*/ 23 h 84"/>
                <a:gd name="T12" fmla="*/ 4 w 86"/>
                <a:gd name="T13" fmla="*/ 36 h 84"/>
                <a:gd name="T14" fmla="*/ 4 w 86"/>
                <a:gd name="T15" fmla="*/ 42 h 84"/>
                <a:gd name="T16" fmla="*/ 43 w 86"/>
                <a:gd name="T17" fmla="*/ 81 h 84"/>
                <a:gd name="T18" fmla="*/ 50 w 86"/>
                <a:gd name="T19" fmla="*/ 80 h 84"/>
                <a:gd name="T20" fmla="*/ 62 w 86"/>
                <a:gd name="T21" fmla="*/ 84 h 84"/>
                <a:gd name="T22" fmla="*/ 86 w 86"/>
                <a:gd name="T23" fmla="*/ 60 h 84"/>
                <a:gd name="T24" fmla="*/ 82 w 86"/>
                <a:gd name="T25" fmla="*/ 47 h 84"/>
                <a:gd name="T26" fmla="*/ 46 w 86"/>
                <a:gd name="T27" fmla="*/ 71 h 84"/>
                <a:gd name="T28" fmla="*/ 23 w 86"/>
                <a:gd name="T29" fmla="*/ 64 h 84"/>
                <a:gd name="T30" fmla="*/ 24 w 86"/>
                <a:gd name="T31" fmla="*/ 51 h 84"/>
                <a:gd name="T32" fmla="*/ 34 w 86"/>
                <a:gd name="T33" fmla="*/ 58 h 84"/>
                <a:gd name="T34" fmla="*/ 52 w 86"/>
                <a:gd name="T35" fmla="*/ 58 h 84"/>
                <a:gd name="T36" fmla="*/ 41 w 86"/>
                <a:gd name="T37" fmla="*/ 47 h 84"/>
                <a:gd name="T38" fmla="*/ 20 w 86"/>
                <a:gd name="T39" fmla="*/ 30 h 84"/>
                <a:gd name="T40" fmla="*/ 37 w 86"/>
                <a:gd name="T41" fmla="*/ 13 h 84"/>
                <a:gd name="T42" fmla="*/ 61 w 86"/>
                <a:gd name="T43" fmla="*/ 19 h 84"/>
                <a:gd name="T44" fmla="*/ 59 w 86"/>
                <a:gd name="T45" fmla="*/ 31 h 84"/>
                <a:gd name="T46" fmla="*/ 42 w 86"/>
                <a:gd name="T47" fmla="*/ 22 h 84"/>
                <a:gd name="T48" fmla="*/ 38 w 86"/>
                <a:gd name="T49" fmla="*/ 34 h 84"/>
                <a:gd name="T50" fmla="*/ 66 w 86"/>
                <a:gd name="T51" fmla="*/ 49 h 84"/>
                <a:gd name="T52" fmla="*/ 46 w 86"/>
                <a:gd name="T53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84">
                  <a:moveTo>
                    <a:pt x="82" y="47"/>
                  </a:moveTo>
                  <a:cubicBezTo>
                    <a:pt x="82" y="45"/>
                    <a:pt x="82" y="44"/>
                    <a:pt x="82" y="42"/>
                  </a:cubicBezTo>
                  <a:cubicBezTo>
                    <a:pt x="82" y="20"/>
                    <a:pt x="64" y="3"/>
                    <a:pt x="43" y="3"/>
                  </a:cubicBezTo>
                  <a:cubicBezTo>
                    <a:pt x="41" y="3"/>
                    <a:pt x="39" y="3"/>
                    <a:pt x="36" y="3"/>
                  </a:cubicBezTo>
                  <a:cubicBezTo>
                    <a:pt x="33" y="1"/>
                    <a:pt x="28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8"/>
                    <a:pt x="2" y="32"/>
                    <a:pt x="4" y="36"/>
                  </a:cubicBezTo>
                  <a:cubicBezTo>
                    <a:pt x="4" y="38"/>
                    <a:pt x="4" y="40"/>
                    <a:pt x="4" y="42"/>
                  </a:cubicBezTo>
                  <a:cubicBezTo>
                    <a:pt x="4" y="63"/>
                    <a:pt x="21" y="81"/>
                    <a:pt x="43" y="81"/>
                  </a:cubicBezTo>
                  <a:cubicBezTo>
                    <a:pt x="45" y="81"/>
                    <a:pt x="48" y="81"/>
                    <a:pt x="50" y="80"/>
                  </a:cubicBezTo>
                  <a:cubicBezTo>
                    <a:pt x="54" y="83"/>
                    <a:pt x="58" y="84"/>
                    <a:pt x="62" y="84"/>
                  </a:cubicBezTo>
                  <a:cubicBezTo>
                    <a:pt x="75" y="84"/>
                    <a:pt x="86" y="73"/>
                    <a:pt x="86" y="60"/>
                  </a:cubicBezTo>
                  <a:cubicBezTo>
                    <a:pt x="86" y="56"/>
                    <a:pt x="84" y="51"/>
                    <a:pt x="82" y="47"/>
                  </a:cubicBezTo>
                  <a:close/>
                  <a:moveTo>
                    <a:pt x="46" y="71"/>
                  </a:moveTo>
                  <a:cubicBezTo>
                    <a:pt x="34" y="71"/>
                    <a:pt x="28" y="69"/>
                    <a:pt x="23" y="64"/>
                  </a:cubicBezTo>
                  <a:cubicBezTo>
                    <a:pt x="17" y="58"/>
                    <a:pt x="19" y="52"/>
                    <a:pt x="24" y="51"/>
                  </a:cubicBezTo>
                  <a:cubicBezTo>
                    <a:pt x="29" y="51"/>
                    <a:pt x="32" y="57"/>
                    <a:pt x="34" y="58"/>
                  </a:cubicBezTo>
                  <a:cubicBezTo>
                    <a:pt x="37" y="60"/>
                    <a:pt x="47" y="64"/>
                    <a:pt x="52" y="58"/>
                  </a:cubicBezTo>
                  <a:cubicBezTo>
                    <a:pt x="58" y="51"/>
                    <a:pt x="48" y="48"/>
                    <a:pt x="41" y="47"/>
                  </a:cubicBezTo>
                  <a:cubicBezTo>
                    <a:pt x="32" y="45"/>
                    <a:pt x="19" y="40"/>
                    <a:pt x="20" y="30"/>
                  </a:cubicBezTo>
                  <a:cubicBezTo>
                    <a:pt x="21" y="19"/>
                    <a:pt x="29" y="14"/>
                    <a:pt x="37" y="13"/>
                  </a:cubicBezTo>
                  <a:cubicBezTo>
                    <a:pt x="48" y="12"/>
                    <a:pt x="55" y="14"/>
                    <a:pt x="61" y="19"/>
                  </a:cubicBezTo>
                  <a:cubicBezTo>
                    <a:pt x="67" y="25"/>
                    <a:pt x="63" y="31"/>
                    <a:pt x="59" y="31"/>
                  </a:cubicBezTo>
                  <a:cubicBezTo>
                    <a:pt x="55" y="32"/>
                    <a:pt x="51" y="22"/>
                    <a:pt x="42" y="22"/>
                  </a:cubicBezTo>
                  <a:cubicBezTo>
                    <a:pt x="33" y="22"/>
                    <a:pt x="27" y="32"/>
                    <a:pt x="38" y="34"/>
                  </a:cubicBezTo>
                  <a:cubicBezTo>
                    <a:pt x="49" y="37"/>
                    <a:pt x="61" y="38"/>
                    <a:pt x="66" y="49"/>
                  </a:cubicBezTo>
                  <a:cubicBezTo>
                    <a:pt x="70" y="59"/>
                    <a:pt x="59" y="70"/>
                    <a:pt x="46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8" name="Freeform 77"/>
            <p:cNvSpPr>
              <a:spLocks noEditPoints="1"/>
            </p:cNvSpPr>
            <p:nvPr/>
          </p:nvSpPr>
          <p:spPr bwMode="auto">
            <a:xfrm>
              <a:off x="3942" y="1146"/>
              <a:ext cx="59" cy="78"/>
            </a:xfrm>
            <a:custGeom>
              <a:avLst/>
              <a:gdLst>
                <a:gd name="T0" fmla="*/ 42 w 48"/>
                <a:gd name="T1" fmla="*/ 8 h 63"/>
                <a:gd name="T2" fmla="*/ 6 w 48"/>
                <a:gd name="T3" fmla="*/ 8 h 63"/>
                <a:gd name="T4" fmla="*/ 0 w 48"/>
                <a:gd name="T5" fmla="*/ 14 h 63"/>
                <a:gd name="T6" fmla="*/ 0 w 48"/>
                <a:gd name="T7" fmla="*/ 16 h 63"/>
                <a:gd name="T8" fmla="*/ 48 w 48"/>
                <a:gd name="T9" fmla="*/ 16 h 63"/>
                <a:gd name="T10" fmla="*/ 48 w 48"/>
                <a:gd name="T11" fmla="*/ 14 h 63"/>
                <a:gd name="T12" fmla="*/ 42 w 48"/>
                <a:gd name="T13" fmla="*/ 8 h 63"/>
                <a:gd name="T14" fmla="*/ 31 w 48"/>
                <a:gd name="T15" fmla="*/ 4 h 63"/>
                <a:gd name="T16" fmla="*/ 32 w 48"/>
                <a:gd name="T17" fmla="*/ 10 h 63"/>
                <a:gd name="T18" fmla="*/ 16 w 48"/>
                <a:gd name="T19" fmla="*/ 10 h 63"/>
                <a:gd name="T20" fmla="*/ 17 w 48"/>
                <a:gd name="T21" fmla="*/ 4 h 63"/>
                <a:gd name="T22" fmla="*/ 31 w 48"/>
                <a:gd name="T23" fmla="*/ 4 h 63"/>
                <a:gd name="T24" fmla="*/ 32 w 48"/>
                <a:gd name="T25" fmla="*/ 0 h 63"/>
                <a:gd name="T26" fmla="*/ 16 w 48"/>
                <a:gd name="T27" fmla="*/ 0 h 63"/>
                <a:gd name="T28" fmla="*/ 13 w 48"/>
                <a:gd name="T29" fmla="*/ 3 h 63"/>
                <a:gd name="T30" fmla="*/ 12 w 48"/>
                <a:gd name="T31" fmla="*/ 11 h 63"/>
                <a:gd name="T32" fmla="*/ 14 w 48"/>
                <a:gd name="T33" fmla="*/ 14 h 63"/>
                <a:gd name="T34" fmla="*/ 34 w 48"/>
                <a:gd name="T35" fmla="*/ 14 h 63"/>
                <a:gd name="T36" fmla="*/ 36 w 48"/>
                <a:gd name="T37" fmla="*/ 11 h 63"/>
                <a:gd name="T38" fmla="*/ 35 w 48"/>
                <a:gd name="T39" fmla="*/ 3 h 63"/>
                <a:gd name="T40" fmla="*/ 32 w 48"/>
                <a:gd name="T41" fmla="*/ 0 h 63"/>
                <a:gd name="T42" fmla="*/ 43 w 48"/>
                <a:gd name="T43" fmla="*/ 20 h 63"/>
                <a:gd name="T44" fmla="*/ 5 w 48"/>
                <a:gd name="T45" fmla="*/ 20 h 63"/>
                <a:gd name="T46" fmla="*/ 2 w 48"/>
                <a:gd name="T47" fmla="*/ 24 h 63"/>
                <a:gd name="T48" fmla="*/ 5 w 48"/>
                <a:gd name="T49" fmla="*/ 59 h 63"/>
                <a:gd name="T50" fmla="*/ 9 w 48"/>
                <a:gd name="T51" fmla="*/ 63 h 63"/>
                <a:gd name="T52" fmla="*/ 39 w 48"/>
                <a:gd name="T53" fmla="*/ 63 h 63"/>
                <a:gd name="T54" fmla="*/ 43 w 48"/>
                <a:gd name="T55" fmla="*/ 59 h 63"/>
                <a:gd name="T56" fmla="*/ 46 w 48"/>
                <a:gd name="T57" fmla="*/ 24 h 63"/>
                <a:gd name="T58" fmla="*/ 43 w 48"/>
                <a:gd name="T59" fmla="*/ 20 h 63"/>
                <a:gd name="T60" fmla="*/ 16 w 48"/>
                <a:gd name="T61" fmla="*/ 55 h 63"/>
                <a:gd name="T62" fmla="*/ 10 w 48"/>
                <a:gd name="T63" fmla="*/ 55 h 63"/>
                <a:gd name="T64" fmla="*/ 8 w 48"/>
                <a:gd name="T65" fmla="*/ 28 h 63"/>
                <a:gd name="T66" fmla="*/ 16 w 48"/>
                <a:gd name="T67" fmla="*/ 28 h 63"/>
                <a:gd name="T68" fmla="*/ 16 w 48"/>
                <a:gd name="T69" fmla="*/ 55 h 63"/>
                <a:gd name="T70" fmla="*/ 28 w 48"/>
                <a:gd name="T71" fmla="*/ 55 h 63"/>
                <a:gd name="T72" fmla="*/ 20 w 48"/>
                <a:gd name="T73" fmla="*/ 55 h 63"/>
                <a:gd name="T74" fmla="*/ 20 w 48"/>
                <a:gd name="T75" fmla="*/ 28 h 63"/>
                <a:gd name="T76" fmla="*/ 28 w 48"/>
                <a:gd name="T77" fmla="*/ 28 h 63"/>
                <a:gd name="T78" fmla="*/ 28 w 48"/>
                <a:gd name="T79" fmla="*/ 55 h 63"/>
                <a:gd name="T80" fmla="*/ 38 w 48"/>
                <a:gd name="T81" fmla="*/ 55 h 63"/>
                <a:gd name="T82" fmla="*/ 32 w 48"/>
                <a:gd name="T83" fmla="*/ 55 h 63"/>
                <a:gd name="T84" fmla="*/ 32 w 48"/>
                <a:gd name="T85" fmla="*/ 28 h 63"/>
                <a:gd name="T86" fmla="*/ 40 w 48"/>
                <a:gd name="T87" fmla="*/ 28 h 63"/>
                <a:gd name="T88" fmla="*/ 38 w 48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63">
                  <a:moveTo>
                    <a:pt x="4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0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0"/>
                    <a:pt x="45" y="8"/>
                    <a:pt x="42" y="8"/>
                  </a:cubicBezTo>
                  <a:close/>
                  <a:moveTo>
                    <a:pt x="31" y="4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3" y="14"/>
                    <a:pt x="1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4"/>
                    <a:pt x="37" y="13"/>
                    <a:pt x="36" y="1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1"/>
                    <a:pt x="34" y="0"/>
                    <a:pt x="32" y="0"/>
                  </a:cubicBezTo>
                  <a:close/>
                  <a:moveTo>
                    <a:pt x="4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2" y="21"/>
                    <a:pt x="2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7" y="63"/>
                    <a:pt x="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3"/>
                    <a:pt x="43" y="61"/>
                    <a:pt x="43" y="5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1"/>
                    <a:pt x="45" y="20"/>
                    <a:pt x="43" y="20"/>
                  </a:cubicBezTo>
                  <a:close/>
                  <a:moveTo>
                    <a:pt x="16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55"/>
                  </a:lnTo>
                  <a:close/>
                  <a:moveTo>
                    <a:pt x="28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55"/>
                  </a:lnTo>
                  <a:close/>
                  <a:moveTo>
                    <a:pt x="38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8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89" name="Freeform 78"/>
            <p:cNvSpPr>
              <a:spLocks noEditPoints="1"/>
            </p:cNvSpPr>
            <p:nvPr/>
          </p:nvSpPr>
          <p:spPr bwMode="auto">
            <a:xfrm>
              <a:off x="3770" y="1774"/>
              <a:ext cx="160" cy="160"/>
            </a:xfrm>
            <a:custGeom>
              <a:avLst/>
              <a:gdLst>
                <a:gd name="T0" fmla="*/ 65 w 130"/>
                <a:gd name="T1" fmla="*/ 0 h 130"/>
                <a:gd name="T2" fmla="*/ 0 w 130"/>
                <a:gd name="T3" fmla="*/ 65 h 130"/>
                <a:gd name="T4" fmla="*/ 65 w 130"/>
                <a:gd name="T5" fmla="*/ 130 h 130"/>
                <a:gd name="T6" fmla="*/ 130 w 130"/>
                <a:gd name="T7" fmla="*/ 65 h 130"/>
                <a:gd name="T8" fmla="*/ 65 w 130"/>
                <a:gd name="T9" fmla="*/ 0 h 130"/>
                <a:gd name="T10" fmla="*/ 65 w 130"/>
                <a:gd name="T11" fmla="*/ 114 h 130"/>
                <a:gd name="T12" fmla="*/ 16 w 130"/>
                <a:gd name="T13" fmla="*/ 65 h 130"/>
                <a:gd name="T14" fmla="*/ 65 w 130"/>
                <a:gd name="T15" fmla="*/ 16 h 130"/>
                <a:gd name="T16" fmla="*/ 114 w 130"/>
                <a:gd name="T17" fmla="*/ 65 h 130"/>
                <a:gd name="T18" fmla="*/ 65 w 130"/>
                <a:gd name="T19" fmla="*/ 114 h 130"/>
                <a:gd name="T20" fmla="*/ 40 w 130"/>
                <a:gd name="T21" fmla="*/ 65 h 130"/>
                <a:gd name="T22" fmla="*/ 65 w 130"/>
                <a:gd name="T23" fmla="*/ 90 h 130"/>
                <a:gd name="T24" fmla="*/ 89 w 130"/>
                <a:gd name="T25" fmla="*/ 65 h 130"/>
                <a:gd name="T26" fmla="*/ 65 w 130"/>
                <a:gd name="T27" fmla="*/ 41 h 130"/>
                <a:gd name="T28" fmla="*/ 40 w 130"/>
                <a:gd name="T29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0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0"/>
                    <a:pt x="65" y="130"/>
                  </a:cubicBezTo>
                  <a:cubicBezTo>
                    <a:pt x="101" y="130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6"/>
                    <a:pt x="65" y="16"/>
                  </a:cubicBezTo>
                  <a:cubicBezTo>
                    <a:pt x="92" y="16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dirty="0"/>
            </a:p>
          </p:txBody>
        </p:sp>
        <p:sp>
          <p:nvSpPr>
            <p:cNvPr id="90" name="Freeform 79"/>
            <p:cNvSpPr>
              <a:spLocks noEditPoints="1"/>
            </p:cNvSpPr>
            <p:nvPr/>
          </p:nvSpPr>
          <p:spPr bwMode="auto">
            <a:xfrm>
              <a:off x="3654" y="1102"/>
              <a:ext cx="265" cy="116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1" name="Freeform 80"/>
            <p:cNvSpPr>
              <a:spLocks noEditPoints="1"/>
            </p:cNvSpPr>
            <p:nvPr/>
          </p:nvSpPr>
          <p:spPr bwMode="auto">
            <a:xfrm>
              <a:off x="3704" y="1240"/>
              <a:ext cx="148" cy="130"/>
            </a:xfrm>
            <a:custGeom>
              <a:avLst/>
              <a:gdLst>
                <a:gd name="T0" fmla="*/ 50 w 120"/>
                <a:gd name="T1" fmla="*/ 0 h 106"/>
                <a:gd name="T2" fmla="*/ 50 w 120"/>
                <a:gd name="T3" fmla="*/ 0 h 106"/>
                <a:gd name="T4" fmla="*/ 100 w 120"/>
                <a:gd name="T5" fmla="*/ 41 h 106"/>
                <a:gd name="T6" fmla="*/ 50 w 120"/>
                <a:gd name="T7" fmla="*/ 81 h 106"/>
                <a:gd name="T8" fmla="*/ 42 w 120"/>
                <a:gd name="T9" fmla="*/ 80 h 106"/>
                <a:gd name="T10" fmla="*/ 7 w 120"/>
                <a:gd name="T11" fmla="*/ 93 h 106"/>
                <a:gd name="T12" fmla="*/ 7 w 120"/>
                <a:gd name="T13" fmla="*/ 91 h 106"/>
                <a:gd name="T14" fmla="*/ 19 w 120"/>
                <a:gd name="T15" fmla="*/ 75 h 106"/>
                <a:gd name="T16" fmla="*/ 19 w 120"/>
                <a:gd name="T17" fmla="*/ 72 h 106"/>
                <a:gd name="T18" fmla="*/ 0 w 120"/>
                <a:gd name="T19" fmla="*/ 41 h 106"/>
                <a:gd name="T20" fmla="*/ 50 w 120"/>
                <a:gd name="T21" fmla="*/ 0 h 106"/>
                <a:gd name="T22" fmla="*/ 104 w 120"/>
                <a:gd name="T23" fmla="*/ 91 h 106"/>
                <a:gd name="T24" fmla="*/ 113 w 120"/>
                <a:gd name="T25" fmla="*/ 104 h 106"/>
                <a:gd name="T26" fmla="*/ 113 w 120"/>
                <a:gd name="T27" fmla="*/ 106 h 106"/>
                <a:gd name="T28" fmla="*/ 83 w 120"/>
                <a:gd name="T29" fmla="*/ 95 h 106"/>
                <a:gd name="T30" fmla="*/ 77 w 120"/>
                <a:gd name="T31" fmla="*/ 96 h 106"/>
                <a:gd name="T32" fmla="*/ 50 w 120"/>
                <a:gd name="T33" fmla="*/ 89 h 106"/>
                <a:gd name="T34" fmla="*/ 90 w 120"/>
                <a:gd name="T35" fmla="*/ 75 h 106"/>
                <a:gd name="T36" fmla="*/ 103 w 120"/>
                <a:gd name="T37" fmla="*/ 60 h 106"/>
                <a:gd name="T38" fmla="*/ 108 w 120"/>
                <a:gd name="T39" fmla="*/ 41 h 106"/>
                <a:gd name="T40" fmla="*/ 108 w 120"/>
                <a:gd name="T41" fmla="*/ 37 h 106"/>
                <a:gd name="T42" fmla="*/ 120 w 120"/>
                <a:gd name="T43" fmla="*/ 61 h 106"/>
                <a:gd name="T44" fmla="*/ 104 w 120"/>
                <a:gd name="T45" fmla="*/ 88 h 106"/>
                <a:gd name="T46" fmla="*/ 104 w 120"/>
                <a:gd name="T47" fmla="*/ 9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0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1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3" y="105"/>
                    <a:pt x="83" y="95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8"/>
                    <a:pt x="108" y="37"/>
                  </a:cubicBezTo>
                  <a:cubicBezTo>
                    <a:pt x="115" y="44"/>
                    <a:pt x="120" y="52"/>
                    <a:pt x="120" y="61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2" name="Freeform 81"/>
            <p:cNvSpPr>
              <a:spLocks noEditPoints="1"/>
            </p:cNvSpPr>
            <p:nvPr/>
          </p:nvSpPr>
          <p:spPr bwMode="auto">
            <a:xfrm>
              <a:off x="3719" y="1386"/>
              <a:ext cx="130" cy="129"/>
            </a:xfrm>
            <a:custGeom>
              <a:avLst/>
              <a:gdLst>
                <a:gd name="T0" fmla="*/ 20 w 106"/>
                <a:gd name="T1" fmla="*/ 52 h 105"/>
                <a:gd name="T2" fmla="*/ 20 w 106"/>
                <a:gd name="T3" fmla="*/ 49 h 105"/>
                <a:gd name="T4" fmla="*/ 1 w 106"/>
                <a:gd name="T5" fmla="*/ 43 h 105"/>
                <a:gd name="T6" fmla="*/ 0 w 106"/>
                <a:gd name="T7" fmla="*/ 52 h 105"/>
                <a:gd name="T8" fmla="*/ 17 w 106"/>
                <a:gd name="T9" fmla="*/ 91 h 105"/>
                <a:gd name="T10" fmla="*/ 29 w 106"/>
                <a:gd name="T11" fmla="*/ 75 h 105"/>
                <a:gd name="T12" fmla="*/ 20 w 106"/>
                <a:gd name="T13" fmla="*/ 52 h 105"/>
                <a:gd name="T14" fmla="*/ 86 w 106"/>
                <a:gd name="T15" fmla="*/ 52 h 105"/>
                <a:gd name="T16" fmla="*/ 77 w 106"/>
                <a:gd name="T17" fmla="*/ 75 h 105"/>
                <a:gd name="T18" fmla="*/ 89 w 106"/>
                <a:gd name="T19" fmla="*/ 91 h 105"/>
                <a:gd name="T20" fmla="*/ 106 w 106"/>
                <a:gd name="T21" fmla="*/ 52 h 105"/>
                <a:gd name="T22" fmla="*/ 105 w 106"/>
                <a:gd name="T23" fmla="*/ 43 h 105"/>
                <a:gd name="T24" fmla="*/ 86 w 106"/>
                <a:gd name="T25" fmla="*/ 49 h 105"/>
                <a:gd name="T26" fmla="*/ 86 w 106"/>
                <a:gd name="T27" fmla="*/ 52 h 105"/>
                <a:gd name="T28" fmla="*/ 59 w 106"/>
                <a:gd name="T29" fmla="*/ 20 h 105"/>
                <a:gd name="T30" fmla="*/ 82 w 106"/>
                <a:gd name="T31" fmla="*/ 36 h 105"/>
                <a:gd name="T32" fmla="*/ 101 w 106"/>
                <a:gd name="T33" fmla="*/ 30 h 105"/>
                <a:gd name="T34" fmla="*/ 59 w 106"/>
                <a:gd name="T35" fmla="*/ 0 h 105"/>
                <a:gd name="T36" fmla="*/ 59 w 106"/>
                <a:gd name="T37" fmla="*/ 20 h 105"/>
                <a:gd name="T38" fmla="*/ 24 w 106"/>
                <a:gd name="T39" fmla="*/ 36 h 105"/>
                <a:gd name="T40" fmla="*/ 46 w 106"/>
                <a:gd name="T41" fmla="*/ 20 h 105"/>
                <a:gd name="T42" fmla="*/ 46 w 106"/>
                <a:gd name="T43" fmla="*/ 0 h 105"/>
                <a:gd name="T44" fmla="*/ 5 w 106"/>
                <a:gd name="T45" fmla="*/ 30 h 105"/>
                <a:gd name="T46" fmla="*/ 24 w 106"/>
                <a:gd name="T47" fmla="*/ 36 h 105"/>
                <a:gd name="T48" fmla="*/ 67 w 106"/>
                <a:gd name="T49" fmla="*/ 82 h 105"/>
                <a:gd name="T50" fmla="*/ 53 w 106"/>
                <a:gd name="T51" fmla="*/ 85 h 105"/>
                <a:gd name="T52" fmla="*/ 39 w 106"/>
                <a:gd name="T53" fmla="*/ 82 h 105"/>
                <a:gd name="T54" fmla="*/ 28 w 106"/>
                <a:gd name="T55" fmla="*/ 99 h 105"/>
                <a:gd name="T56" fmla="*/ 53 w 106"/>
                <a:gd name="T57" fmla="*/ 105 h 105"/>
                <a:gd name="T58" fmla="*/ 78 w 106"/>
                <a:gd name="T59" fmla="*/ 99 h 105"/>
                <a:gd name="T60" fmla="*/ 67 w 106"/>
                <a:gd name="T61" fmla="*/ 8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105">
                  <a:moveTo>
                    <a:pt x="20" y="52"/>
                  </a:moveTo>
                  <a:cubicBezTo>
                    <a:pt x="20" y="51"/>
                    <a:pt x="20" y="50"/>
                    <a:pt x="20" y="49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2"/>
                  </a:cubicBezTo>
                  <a:cubicBezTo>
                    <a:pt x="0" y="68"/>
                    <a:pt x="7" y="81"/>
                    <a:pt x="17" y="91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9"/>
                    <a:pt x="20" y="61"/>
                    <a:pt x="20" y="52"/>
                  </a:cubicBezTo>
                  <a:close/>
                  <a:moveTo>
                    <a:pt x="86" y="52"/>
                  </a:moveTo>
                  <a:cubicBezTo>
                    <a:pt x="86" y="61"/>
                    <a:pt x="83" y="69"/>
                    <a:pt x="77" y="7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9" y="81"/>
                    <a:pt x="106" y="68"/>
                    <a:pt x="106" y="52"/>
                  </a:cubicBezTo>
                  <a:cubicBezTo>
                    <a:pt x="106" y="49"/>
                    <a:pt x="105" y="46"/>
                    <a:pt x="105" y="43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1"/>
                    <a:pt x="86" y="52"/>
                  </a:cubicBezTo>
                  <a:close/>
                  <a:moveTo>
                    <a:pt x="59" y="20"/>
                  </a:moveTo>
                  <a:cubicBezTo>
                    <a:pt x="69" y="22"/>
                    <a:pt x="77" y="28"/>
                    <a:pt x="82" y="3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3" y="14"/>
                    <a:pt x="78" y="3"/>
                    <a:pt x="59" y="0"/>
                  </a:cubicBezTo>
                  <a:lnTo>
                    <a:pt x="59" y="20"/>
                  </a:lnTo>
                  <a:close/>
                  <a:moveTo>
                    <a:pt x="24" y="36"/>
                  </a:moveTo>
                  <a:cubicBezTo>
                    <a:pt x="29" y="28"/>
                    <a:pt x="37" y="22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8" y="3"/>
                    <a:pt x="13" y="14"/>
                    <a:pt x="5" y="30"/>
                  </a:cubicBezTo>
                  <a:lnTo>
                    <a:pt x="24" y="36"/>
                  </a:lnTo>
                  <a:close/>
                  <a:moveTo>
                    <a:pt x="67" y="82"/>
                  </a:moveTo>
                  <a:cubicBezTo>
                    <a:pt x="62" y="84"/>
                    <a:pt x="58" y="85"/>
                    <a:pt x="53" y="85"/>
                  </a:cubicBezTo>
                  <a:cubicBezTo>
                    <a:pt x="48" y="85"/>
                    <a:pt x="43" y="84"/>
                    <a:pt x="39" y="8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5" y="103"/>
                    <a:pt x="44" y="105"/>
                    <a:pt x="53" y="105"/>
                  </a:cubicBezTo>
                  <a:cubicBezTo>
                    <a:pt x="62" y="105"/>
                    <a:pt x="71" y="103"/>
                    <a:pt x="78" y="99"/>
                  </a:cubicBezTo>
                  <a:lnTo>
                    <a:pt x="67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3" name="Freeform 82"/>
            <p:cNvSpPr>
              <a:spLocks noEditPoints="1"/>
            </p:cNvSpPr>
            <p:nvPr/>
          </p:nvSpPr>
          <p:spPr bwMode="auto">
            <a:xfrm>
              <a:off x="3727" y="1542"/>
              <a:ext cx="122" cy="129"/>
            </a:xfrm>
            <a:custGeom>
              <a:avLst/>
              <a:gdLst>
                <a:gd name="T0" fmla="*/ 57 w 122"/>
                <a:gd name="T1" fmla="*/ 49 h 129"/>
                <a:gd name="T2" fmla="*/ 41 w 122"/>
                <a:gd name="T3" fmla="*/ 65 h 129"/>
                <a:gd name="T4" fmla="*/ 66 w 122"/>
                <a:gd name="T5" fmla="*/ 49 h 129"/>
                <a:gd name="T6" fmla="*/ 82 w 122"/>
                <a:gd name="T7" fmla="*/ 65 h 129"/>
                <a:gd name="T8" fmla="*/ 66 w 122"/>
                <a:gd name="T9" fmla="*/ 49 h 129"/>
                <a:gd name="T10" fmla="*/ 105 w 122"/>
                <a:gd name="T11" fmla="*/ 49 h 129"/>
                <a:gd name="T12" fmla="*/ 89 w 122"/>
                <a:gd name="T13" fmla="*/ 65 h 129"/>
                <a:gd name="T14" fmla="*/ 16 w 122"/>
                <a:gd name="T15" fmla="*/ 97 h 129"/>
                <a:gd name="T16" fmla="*/ 32 w 122"/>
                <a:gd name="T17" fmla="*/ 113 h 129"/>
                <a:gd name="T18" fmla="*/ 16 w 122"/>
                <a:gd name="T19" fmla="*/ 97 h 129"/>
                <a:gd name="T20" fmla="*/ 57 w 122"/>
                <a:gd name="T21" fmla="*/ 97 h 129"/>
                <a:gd name="T22" fmla="*/ 41 w 122"/>
                <a:gd name="T23" fmla="*/ 113 h 129"/>
                <a:gd name="T24" fmla="*/ 66 w 122"/>
                <a:gd name="T25" fmla="*/ 97 h 129"/>
                <a:gd name="T26" fmla="*/ 82 w 122"/>
                <a:gd name="T27" fmla="*/ 113 h 129"/>
                <a:gd name="T28" fmla="*/ 66 w 122"/>
                <a:gd name="T29" fmla="*/ 97 h 129"/>
                <a:gd name="T30" fmla="*/ 57 w 122"/>
                <a:gd name="T31" fmla="*/ 72 h 129"/>
                <a:gd name="T32" fmla="*/ 41 w 122"/>
                <a:gd name="T33" fmla="*/ 88 h 129"/>
                <a:gd name="T34" fmla="*/ 66 w 122"/>
                <a:gd name="T35" fmla="*/ 72 h 129"/>
                <a:gd name="T36" fmla="*/ 82 w 122"/>
                <a:gd name="T37" fmla="*/ 88 h 129"/>
                <a:gd name="T38" fmla="*/ 66 w 122"/>
                <a:gd name="T39" fmla="*/ 72 h 129"/>
                <a:gd name="T40" fmla="*/ 105 w 122"/>
                <a:gd name="T41" fmla="*/ 72 h 129"/>
                <a:gd name="T42" fmla="*/ 89 w 122"/>
                <a:gd name="T43" fmla="*/ 88 h 129"/>
                <a:gd name="T44" fmla="*/ 16 w 122"/>
                <a:gd name="T45" fmla="*/ 72 h 129"/>
                <a:gd name="T46" fmla="*/ 32 w 122"/>
                <a:gd name="T47" fmla="*/ 88 h 129"/>
                <a:gd name="T48" fmla="*/ 16 w 122"/>
                <a:gd name="T49" fmla="*/ 72 h 129"/>
                <a:gd name="T50" fmla="*/ 105 w 122"/>
                <a:gd name="T51" fmla="*/ 9 h 129"/>
                <a:gd name="T52" fmla="*/ 89 w 122"/>
                <a:gd name="T53" fmla="*/ 0 h 129"/>
                <a:gd name="T54" fmla="*/ 32 w 122"/>
                <a:gd name="T55" fmla="*/ 9 h 129"/>
                <a:gd name="T56" fmla="*/ 16 w 122"/>
                <a:gd name="T57" fmla="*/ 0 h 129"/>
                <a:gd name="T58" fmla="*/ 0 w 122"/>
                <a:gd name="T59" fmla="*/ 129 h 129"/>
                <a:gd name="T60" fmla="*/ 122 w 122"/>
                <a:gd name="T61" fmla="*/ 0 h 129"/>
                <a:gd name="T62" fmla="*/ 113 w 122"/>
                <a:gd name="T63" fmla="*/ 120 h 129"/>
                <a:gd name="T64" fmla="*/ 9 w 122"/>
                <a:gd name="T65" fmla="*/ 32 h 129"/>
                <a:gd name="T66" fmla="*/ 113 w 122"/>
                <a:gd name="T67" fmla="*/ 12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2" h="129">
                  <a:moveTo>
                    <a:pt x="41" y="49"/>
                  </a:moveTo>
                  <a:lnTo>
                    <a:pt x="57" y="49"/>
                  </a:lnTo>
                  <a:lnTo>
                    <a:pt x="57" y="65"/>
                  </a:lnTo>
                  <a:lnTo>
                    <a:pt x="41" y="65"/>
                  </a:lnTo>
                  <a:lnTo>
                    <a:pt x="41" y="49"/>
                  </a:lnTo>
                  <a:close/>
                  <a:moveTo>
                    <a:pt x="66" y="49"/>
                  </a:moveTo>
                  <a:lnTo>
                    <a:pt x="82" y="49"/>
                  </a:lnTo>
                  <a:lnTo>
                    <a:pt x="82" y="65"/>
                  </a:lnTo>
                  <a:lnTo>
                    <a:pt x="66" y="65"/>
                  </a:lnTo>
                  <a:lnTo>
                    <a:pt x="66" y="49"/>
                  </a:lnTo>
                  <a:close/>
                  <a:moveTo>
                    <a:pt x="89" y="49"/>
                  </a:moveTo>
                  <a:lnTo>
                    <a:pt x="105" y="49"/>
                  </a:lnTo>
                  <a:lnTo>
                    <a:pt x="105" y="65"/>
                  </a:lnTo>
                  <a:lnTo>
                    <a:pt x="89" y="65"/>
                  </a:lnTo>
                  <a:lnTo>
                    <a:pt x="89" y="49"/>
                  </a:lnTo>
                  <a:close/>
                  <a:moveTo>
                    <a:pt x="16" y="97"/>
                  </a:moveTo>
                  <a:lnTo>
                    <a:pt x="32" y="97"/>
                  </a:lnTo>
                  <a:lnTo>
                    <a:pt x="32" y="113"/>
                  </a:lnTo>
                  <a:lnTo>
                    <a:pt x="16" y="113"/>
                  </a:lnTo>
                  <a:lnTo>
                    <a:pt x="16" y="97"/>
                  </a:lnTo>
                  <a:close/>
                  <a:moveTo>
                    <a:pt x="41" y="97"/>
                  </a:moveTo>
                  <a:lnTo>
                    <a:pt x="57" y="97"/>
                  </a:lnTo>
                  <a:lnTo>
                    <a:pt x="57" y="113"/>
                  </a:lnTo>
                  <a:lnTo>
                    <a:pt x="41" y="113"/>
                  </a:lnTo>
                  <a:lnTo>
                    <a:pt x="41" y="97"/>
                  </a:lnTo>
                  <a:close/>
                  <a:moveTo>
                    <a:pt x="66" y="97"/>
                  </a:moveTo>
                  <a:lnTo>
                    <a:pt x="82" y="97"/>
                  </a:lnTo>
                  <a:lnTo>
                    <a:pt x="82" y="113"/>
                  </a:lnTo>
                  <a:lnTo>
                    <a:pt x="66" y="113"/>
                  </a:lnTo>
                  <a:lnTo>
                    <a:pt x="66" y="97"/>
                  </a:lnTo>
                  <a:close/>
                  <a:moveTo>
                    <a:pt x="41" y="72"/>
                  </a:moveTo>
                  <a:lnTo>
                    <a:pt x="57" y="72"/>
                  </a:lnTo>
                  <a:lnTo>
                    <a:pt x="57" y="88"/>
                  </a:lnTo>
                  <a:lnTo>
                    <a:pt x="41" y="88"/>
                  </a:lnTo>
                  <a:lnTo>
                    <a:pt x="41" y="72"/>
                  </a:lnTo>
                  <a:close/>
                  <a:moveTo>
                    <a:pt x="66" y="72"/>
                  </a:moveTo>
                  <a:lnTo>
                    <a:pt x="82" y="72"/>
                  </a:lnTo>
                  <a:lnTo>
                    <a:pt x="82" y="88"/>
                  </a:lnTo>
                  <a:lnTo>
                    <a:pt x="66" y="88"/>
                  </a:lnTo>
                  <a:lnTo>
                    <a:pt x="66" y="72"/>
                  </a:lnTo>
                  <a:close/>
                  <a:moveTo>
                    <a:pt x="89" y="72"/>
                  </a:moveTo>
                  <a:lnTo>
                    <a:pt x="105" y="72"/>
                  </a:lnTo>
                  <a:lnTo>
                    <a:pt x="105" y="88"/>
                  </a:lnTo>
                  <a:lnTo>
                    <a:pt x="89" y="88"/>
                  </a:lnTo>
                  <a:lnTo>
                    <a:pt x="89" y="72"/>
                  </a:lnTo>
                  <a:close/>
                  <a:moveTo>
                    <a:pt x="16" y="72"/>
                  </a:moveTo>
                  <a:lnTo>
                    <a:pt x="32" y="72"/>
                  </a:lnTo>
                  <a:lnTo>
                    <a:pt x="32" y="88"/>
                  </a:lnTo>
                  <a:lnTo>
                    <a:pt x="16" y="88"/>
                  </a:lnTo>
                  <a:lnTo>
                    <a:pt x="16" y="72"/>
                  </a:lnTo>
                  <a:close/>
                  <a:moveTo>
                    <a:pt x="105" y="0"/>
                  </a:moveTo>
                  <a:lnTo>
                    <a:pt x="105" y="9"/>
                  </a:lnTo>
                  <a:lnTo>
                    <a:pt x="89" y="9"/>
                  </a:lnTo>
                  <a:lnTo>
                    <a:pt x="89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6" y="9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22" y="129"/>
                  </a:lnTo>
                  <a:lnTo>
                    <a:pt x="122" y="0"/>
                  </a:lnTo>
                  <a:lnTo>
                    <a:pt x="105" y="0"/>
                  </a:lnTo>
                  <a:close/>
                  <a:moveTo>
                    <a:pt x="113" y="120"/>
                  </a:moveTo>
                  <a:lnTo>
                    <a:pt x="9" y="120"/>
                  </a:lnTo>
                  <a:lnTo>
                    <a:pt x="9" y="32"/>
                  </a:lnTo>
                  <a:lnTo>
                    <a:pt x="113" y="32"/>
                  </a:lnTo>
                  <a:lnTo>
                    <a:pt x="113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4" name="Freeform 83"/>
            <p:cNvSpPr>
              <a:spLocks noEditPoints="1"/>
            </p:cNvSpPr>
            <p:nvPr/>
          </p:nvSpPr>
          <p:spPr bwMode="auto">
            <a:xfrm>
              <a:off x="3920" y="2137"/>
              <a:ext cx="103" cy="103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6 h 84"/>
                <a:gd name="T12" fmla="*/ 8 w 84"/>
                <a:gd name="T13" fmla="*/ 42 h 84"/>
                <a:gd name="T14" fmla="*/ 42 w 84"/>
                <a:gd name="T15" fmla="*/ 8 h 84"/>
                <a:gd name="T16" fmla="*/ 76 w 84"/>
                <a:gd name="T17" fmla="*/ 42 h 84"/>
                <a:gd name="T18" fmla="*/ 42 w 84"/>
                <a:gd name="T19" fmla="*/ 76 h 84"/>
                <a:gd name="T20" fmla="*/ 26 w 84"/>
                <a:gd name="T21" fmla="*/ 26 h 84"/>
                <a:gd name="T22" fmla="*/ 58 w 84"/>
                <a:gd name="T23" fmla="*/ 26 h 84"/>
                <a:gd name="T24" fmla="*/ 58 w 84"/>
                <a:gd name="T25" fmla="*/ 58 h 84"/>
                <a:gd name="T26" fmla="*/ 26 w 84"/>
                <a:gd name="T27" fmla="*/ 58 h 84"/>
                <a:gd name="T28" fmla="*/ 26 w 84"/>
                <a:gd name="T29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6"/>
                  </a:move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lose/>
                  <a:moveTo>
                    <a:pt x="26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6" y="58"/>
                    <a:pt x="26" y="58"/>
                    <a:pt x="26" y="58"/>
                  </a:cubicBezTo>
                  <a:lnTo>
                    <a:pt x="2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5" name="Freeform 84"/>
            <p:cNvSpPr>
              <a:spLocks noEditPoints="1"/>
            </p:cNvSpPr>
            <p:nvPr/>
          </p:nvSpPr>
          <p:spPr bwMode="auto">
            <a:xfrm>
              <a:off x="3770" y="2122"/>
              <a:ext cx="180" cy="179"/>
            </a:xfrm>
            <a:custGeom>
              <a:avLst/>
              <a:gdLst>
                <a:gd name="T0" fmla="*/ 140 w 146"/>
                <a:gd name="T1" fmla="*/ 123 h 146"/>
                <a:gd name="T2" fmla="*/ 106 w 146"/>
                <a:gd name="T3" fmla="*/ 94 h 146"/>
                <a:gd name="T4" fmla="*/ 96 w 146"/>
                <a:gd name="T5" fmla="*/ 89 h 146"/>
                <a:gd name="T6" fmla="*/ 109 w 146"/>
                <a:gd name="T7" fmla="*/ 54 h 146"/>
                <a:gd name="T8" fmla="*/ 54 w 146"/>
                <a:gd name="T9" fmla="*/ 0 h 146"/>
                <a:gd name="T10" fmla="*/ 0 w 146"/>
                <a:gd name="T11" fmla="*/ 54 h 146"/>
                <a:gd name="T12" fmla="*/ 54 w 146"/>
                <a:gd name="T13" fmla="*/ 108 h 146"/>
                <a:gd name="T14" fmla="*/ 90 w 146"/>
                <a:gd name="T15" fmla="*/ 95 h 146"/>
                <a:gd name="T16" fmla="*/ 94 w 146"/>
                <a:gd name="T17" fmla="*/ 106 h 146"/>
                <a:gd name="T18" fmla="*/ 123 w 146"/>
                <a:gd name="T19" fmla="*/ 140 h 146"/>
                <a:gd name="T20" fmla="*/ 141 w 146"/>
                <a:gd name="T21" fmla="*/ 141 h 146"/>
                <a:gd name="T22" fmla="*/ 140 w 146"/>
                <a:gd name="T23" fmla="*/ 123 h 146"/>
                <a:gd name="T24" fmla="*/ 54 w 146"/>
                <a:gd name="T25" fmla="*/ 90 h 146"/>
                <a:gd name="T26" fmla="*/ 18 w 146"/>
                <a:gd name="T27" fmla="*/ 54 h 146"/>
                <a:gd name="T28" fmla="*/ 54 w 146"/>
                <a:gd name="T29" fmla="*/ 18 h 146"/>
                <a:gd name="T30" fmla="*/ 91 w 146"/>
                <a:gd name="T31" fmla="*/ 54 h 146"/>
                <a:gd name="T32" fmla="*/ 54 w 146"/>
                <a:gd name="T33" fmla="*/ 90 h 146"/>
                <a:gd name="T34" fmla="*/ 63 w 146"/>
                <a:gd name="T35" fmla="*/ 27 h 146"/>
                <a:gd name="T36" fmla="*/ 45 w 146"/>
                <a:gd name="T37" fmla="*/ 27 h 146"/>
                <a:gd name="T38" fmla="*/ 45 w 146"/>
                <a:gd name="T39" fmla="*/ 45 h 146"/>
                <a:gd name="T40" fmla="*/ 27 w 146"/>
                <a:gd name="T41" fmla="*/ 45 h 146"/>
                <a:gd name="T42" fmla="*/ 27 w 146"/>
                <a:gd name="T43" fmla="*/ 63 h 146"/>
                <a:gd name="T44" fmla="*/ 45 w 146"/>
                <a:gd name="T45" fmla="*/ 63 h 146"/>
                <a:gd name="T46" fmla="*/ 45 w 146"/>
                <a:gd name="T47" fmla="*/ 81 h 146"/>
                <a:gd name="T48" fmla="*/ 63 w 146"/>
                <a:gd name="T49" fmla="*/ 81 h 146"/>
                <a:gd name="T50" fmla="*/ 63 w 146"/>
                <a:gd name="T51" fmla="*/ 63 h 146"/>
                <a:gd name="T52" fmla="*/ 81 w 146"/>
                <a:gd name="T53" fmla="*/ 63 h 146"/>
                <a:gd name="T54" fmla="*/ 81 w 146"/>
                <a:gd name="T55" fmla="*/ 45 h 146"/>
                <a:gd name="T56" fmla="*/ 63 w 146"/>
                <a:gd name="T57" fmla="*/ 45 h 146"/>
                <a:gd name="T58" fmla="*/ 63 w 146"/>
                <a:gd name="T5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6">
                  <a:moveTo>
                    <a:pt x="140" y="123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3" y="90"/>
                    <a:pt x="99" y="89"/>
                    <a:pt x="96" y="89"/>
                  </a:cubicBezTo>
                  <a:cubicBezTo>
                    <a:pt x="104" y="80"/>
                    <a:pt x="109" y="67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68" y="108"/>
                    <a:pt x="80" y="103"/>
                    <a:pt x="90" y="95"/>
                  </a:cubicBezTo>
                  <a:cubicBezTo>
                    <a:pt x="89" y="98"/>
                    <a:pt x="91" y="102"/>
                    <a:pt x="94" y="106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8" y="145"/>
                    <a:pt x="136" y="146"/>
                    <a:pt x="141" y="141"/>
                  </a:cubicBezTo>
                  <a:cubicBezTo>
                    <a:pt x="146" y="136"/>
                    <a:pt x="146" y="128"/>
                    <a:pt x="140" y="123"/>
                  </a:cubicBezTo>
                  <a:close/>
                  <a:moveTo>
                    <a:pt x="54" y="90"/>
                  </a:moveTo>
                  <a:cubicBezTo>
                    <a:pt x="34" y="90"/>
                    <a:pt x="18" y="74"/>
                    <a:pt x="18" y="54"/>
                  </a:cubicBezTo>
                  <a:cubicBezTo>
                    <a:pt x="18" y="34"/>
                    <a:pt x="34" y="18"/>
                    <a:pt x="54" y="18"/>
                  </a:cubicBezTo>
                  <a:cubicBezTo>
                    <a:pt x="74" y="18"/>
                    <a:pt x="91" y="34"/>
                    <a:pt x="91" y="54"/>
                  </a:cubicBezTo>
                  <a:cubicBezTo>
                    <a:pt x="91" y="74"/>
                    <a:pt x="74" y="90"/>
                    <a:pt x="54" y="90"/>
                  </a:cubicBezTo>
                  <a:close/>
                  <a:moveTo>
                    <a:pt x="63" y="27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6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6" name="Freeform 85"/>
            <p:cNvSpPr>
              <a:spLocks noEditPoints="1"/>
            </p:cNvSpPr>
            <p:nvPr/>
          </p:nvSpPr>
          <p:spPr bwMode="auto">
            <a:xfrm>
              <a:off x="4006" y="2444"/>
              <a:ext cx="105" cy="105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0 h 86"/>
                <a:gd name="T42" fmla="*/ 6 w 85"/>
                <a:gd name="T43" fmla="*/ 53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3 h 86"/>
                <a:gd name="T52" fmla="*/ 75 w 85"/>
                <a:gd name="T53" fmla="*/ 50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19"/>
                    <a:pt x="66" y="0"/>
                    <a:pt x="42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1"/>
                    <a:pt x="7" y="52"/>
                    <a:pt x="6" y="53"/>
                  </a:cubicBezTo>
                  <a:cubicBezTo>
                    <a:pt x="5" y="51"/>
                    <a:pt x="5" y="48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8"/>
                    <a:pt x="80" y="51"/>
                    <a:pt x="79" y="53"/>
                  </a:cubicBezTo>
                  <a:cubicBezTo>
                    <a:pt x="78" y="52"/>
                    <a:pt x="76" y="51"/>
                    <a:pt x="75" y="50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7" name="Freeform 86"/>
            <p:cNvSpPr>
              <a:spLocks noEditPoints="1"/>
            </p:cNvSpPr>
            <p:nvPr/>
          </p:nvSpPr>
          <p:spPr bwMode="auto">
            <a:xfrm>
              <a:off x="3848" y="2314"/>
              <a:ext cx="128" cy="129"/>
            </a:xfrm>
            <a:custGeom>
              <a:avLst/>
              <a:gdLst>
                <a:gd name="T0" fmla="*/ 52 w 104"/>
                <a:gd name="T1" fmla="*/ 0 h 105"/>
                <a:gd name="T2" fmla="*/ 0 w 104"/>
                <a:gd name="T3" fmla="*/ 53 h 105"/>
                <a:gd name="T4" fmla="*/ 52 w 104"/>
                <a:gd name="T5" fmla="*/ 105 h 105"/>
                <a:gd name="T6" fmla="*/ 104 w 104"/>
                <a:gd name="T7" fmla="*/ 53 h 105"/>
                <a:gd name="T8" fmla="*/ 52 w 104"/>
                <a:gd name="T9" fmla="*/ 0 h 105"/>
                <a:gd name="T10" fmla="*/ 32 w 104"/>
                <a:gd name="T11" fmla="*/ 53 h 105"/>
                <a:gd name="T12" fmla="*/ 52 w 104"/>
                <a:gd name="T13" fmla="*/ 33 h 105"/>
                <a:gd name="T14" fmla="*/ 72 w 104"/>
                <a:gd name="T15" fmla="*/ 53 h 105"/>
                <a:gd name="T16" fmla="*/ 52 w 104"/>
                <a:gd name="T17" fmla="*/ 72 h 105"/>
                <a:gd name="T18" fmla="*/ 32 w 104"/>
                <a:gd name="T19" fmla="*/ 53 h 105"/>
                <a:gd name="T20" fmla="*/ 94 w 104"/>
                <a:gd name="T21" fmla="*/ 70 h 105"/>
                <a:gd name="T22" fmla="*/ 94 w 104"/>
                <a:gd name="T23" fmla="*/ 70 h 105"/>
                <a:gd name="T24" fmla="*/ 76 w 104"/>
                <a:gd name="T25" fmla="*/ 63 h 105"/>
                <a:gd name="T26" fmla="*/ 78 w 104"/>
                <a:gd name="T27" fmla="*/ 53 h 105"/>
                <a:gd name="T28" fmla="*/ 76 w 104"/>
                <a:gd name="T29" fmla="*/ 43 h 105"/>
                <a:gd name="T30" fmla="*/ 89 w 104"/>
                <a:gd name="T31" fmla="*/ 37 h 105"/>
                <a:gd name="T32" fmla="*/ 94 w 104"/>
                <a:gd name="T33" fmla="*/ 35 h 105"/>
                <a:gd name="T34" fmla="*/ 98 w 104"/>
                <a:gd name="T35" fmla="*/ 53 h 105"/>
                <a:gd name="T36" fmla="*/ 94 w 104"/>
                <a:gd name="T37" fmla="*/ 70 h 105"/>
                <a:gd name="T38" fmla="*/ 69 w 104"/>
                <a:gd name="T39" fmla="*/ 10 h 105"/>
                <a:gd name="T40" fmla="*/ 69 w 104"/>
                <a:gd name="T41" fmla="*/ 10 h 105"/>
                <a:gd name="T42" fmla="*/ 69 w 104"/>
                <a:gd name="T43" fmla="*/ 10 h 105"/>
                <a:gd name="T44" fmla="*/ 62 w 104"/>
                <a:gd name="T45" fmla="*/ 28 h 105"/>
                <a:gd name="T46" fmla="*/ 52 w 104"/>
                <a:gd name="T47" fmla="*/ 26 h 105"/>
                <a:gd name="T48" fmla="*/ 42 w 104"/>
                <a:gd name="T49" fmla="*/ 28 h 105"/>
                <a:gd name="T50" fmla="*/ 38 w 104"/>
                <a:gd name="T51" fmla="*/ 20 h 105"/>
                <a:gd name="T52" fmla="*/ 35 w 104"/>
                <a:gd name="T53" fmla="*/ 10 h 105"/>
                <a:gd name="T54" fmla="*/ 52 w 104"/>
                <a:gd name="T55" fmla="*/ 7 h 105"/>
                <a:gd name="T56" fmla="*/ 69 w 104"/>
                <a:gd name="T57" fmla="*/ 10 h 105"/>
                <a:gd name="T58" fmla="*/ 10 w 104"/>
                <a:gd name="T59" fmla="*/ 35 h 105"/>
                <a:gd name="T60" fmla="*/ 19 w 104"/>
                <a:gd name="T61" fmla="*/ 39 h 105"/>
                <a:gd name="T62" fmla="*/ 28 w 104"/>
                <a:gd name="T63" fmla="*/ 43 h 105"/>
                <a:gd name="T64" fmla="*/ 26 w 104"/>
                <a:gd name="T65" fmla="*/ 53 h 105"/>
                <a:gd name="T66" fmla="*/ 28 w 104"/>
                <a:gd name="T67" fmla="*/ 63 h 105"/>
                <a:gd name="T68" fmla="*/ 10 w 104"/>
                <a:gd name="T69" fmla="*/ 70 h 105"/>
                <a:gd name="T70" fmla="*/ 6 w 104"/>
                <a:gd name="T71" fmla="*/ 53 h 105"/>
                <a:gd name="T72" fmla="*/ 10 w 104"/>
                <a:gd name="T73" fmla="*/ 35 h 105"/>
                <a:gd name="T74" fmla="*/ 35 w 104"/>
                <a:gd name="T75" fmla="*/ 95 h 105"/>
                <a:gd name="T76" fmla="*/ 37 w 104"/>
                <a:gd name="T77" fmla="*/ 89 h 105"/>
                <a:gd name="T78" fmla="*/ 42 w 104"/>
                <a:gd name="T79" fmla="*/ 77 h 105"/>
                <a:gd name="T80" fmla="*/ 52 w 104"/>
                <a:gd name="T81" fmla="*/ 79 h 105"/>
                <a:gd name="T82" fmla="*/ 62 w 104"/>
                <a:gd name="T83" fmla="*/ 77 h 105"/>
                <a:gd name="T84" fmla="*/ 69 w 104"/>
                <a:gd name="T85" fmla="*/ 95 h 105"/>
                <a:gd name="T86" fmla="*/ 69 w 104"/>
                <a:gd name="T87" fmla="*/ 95 h 105"/>
                <a:gd name="T88" fmla="*/ 69 w 104"/>
                <a:gd name="T89" fmla="*/ 95 h 105"/>
                <a:gd name="T90" fmla="*/ 52 w 104"/>
                <a:gd name="T91" fmla="*/ 98 h 105"/>
                <a:gd name="T92" fmla="*/ 35 w 104"/>
                <a:gd name="T93" fmla="*/ 9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5">
                  <a:moveTo>
                    <a:pt x="52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4" y="81"/>
                    <a:pt x="104" y="53"/>
                  </a:cubicBezTo>
                  <a:cubicBezTo>
                    <a:pt x="104" y="24"/>
                    <a:pt x="81" y="0"/>
                    <a:pt x="52" y="0"/>
                  </a:cubicBezTo>
                  <a:close/>
                  <a:moveTo>
                    <a:pt x="32" y="53"/>
                  </a:moveTo>
                  <a:cubicBezTo>
                    <a:pt x="32" y="42"/>
                    <a:pt x="41" y="33"/>
                    <a:pt x="52" y="33"/>
                  </a:cubicBezTo>
                  <a:cubicBezTo>
                    <a:pt x="63" y="33"/>
                    <a:pt x="72" y="42"/>
                    <a:pt x="72" y="53"/>
                  </a:cubicBezTo>
                  <a:cubicBezTo>
                    <a:pt x="72" y="63"/>
                    <a:pt x="63" y="72"/>
                    <a:pt x="52" y="72"/>
                  </a:cubicBezTo>
                  <a:cubicBezTo>
                    <a:pt x="41" y="72"/>
                    <a:pt x="32" y="63"/>
                    <a:pt x="32" y="53"/>
                  </a:cubicBezTo>
                  <a:close/>
                  <a:moveTo>
                    <a:pt x="94" y="70"/>
                  </a:moveTo>
                  <a:cubicBezTo>
                    <a:pt x="94" y="70"/>
                    <a:pt x="94" y="70"/>
                    <a:pt x="94" y="70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59"/>
                    <a:pt x="78" y="56"/>
                    <a:pt x="78" y="53"/>
                  </a:cubicBezTo>
                  <a:cubicBezTo>
                    <a:pt x="78" y="49"/>
                    <a:pt x="77" y="46"/>
                    <a:pt x="76" y="43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6" y="40"/>
                    <a:pt x="98" y="46"/>
                    <a:pt x="98" y="53"/>
                  </a:cubicBezTo>
                  <a:cubicBezTo>
                    <a:pt x="98" y="59"/>
                    <a:pt x="96" y="65"/>
                    <a:pt x="94" y="70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7"/>
                    <a:pt x="56" y="26"/>
                    <a:pt x="52" y="26"/>
                  </a:cubicBezTo>
                  <a:cubicBezTo>
                    <a:pt x="48" y="26"/>
                    <a:pt x="45" y="27"/>
                    <a:pt x="42" y="2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8"/>
                    <a:pt x="46" y="7"/>
                    <a:pt x="52" y="7"/>
                  </a:cubicBezTo>
                  <a:cubicBezTo>
                    <a:pt x="58" y="7"/>
                    <a:pt x="64" y="8"/>
                    <a:pt x="69" y="10"/>
                  </a:cubicBezTo>
                  <a:close/>
                  <a:moveTo>
                    <a:pt x="10" y="35"/>
                  </a:moveTo>
                  <a:cubicBezTo>
                    <a:pt x="19" y="39"/>
                    <a:pt x="19" y="39"/>
                    <a:pt x="19" y="39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7" y="46"/>
                    <a:pt x="26" y="49"/>
                    <a:pt x="26" y="53"/>
                  </a:cubicBezTo>
                  <a:cubicBezTo>
                    <a:pt x="26" y="56"/>
                    <a:pt x="27" y="59"/>
                    <a:pt x="28" y="63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8" y="65"/>
                    <a:pt x="6" y="59"/>
                    <a:pt x="6" y="53"/>
                  </a:cubicBezTo>
                  <a:cubicBezTo>
                    <a:pt x="6" y="46"/>
                    <a:pt x="8" y="40"/>
                    <a:pt x="10" y="35"/>
                  </a:cubicBezTo>
                  <a:close/>
                  <a:moveTo>
                    <a:pt x="35" y="95"/>
                  </a:moveTo>
                  <a:cubicBezTo>
                    <a:pt x="37" y="89"/>
                    <a:pt x="37" y="89"/>
                    <a:pt x="37" y="89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5" y="78"/>
                    <a:pt x="48" y="79"/>
                    <a:pt x="52" y="79"/>
                  </a:cubicBezTo>
                  <a:cubicBezTo>
                    <a:pt x="56" y="79"/>
                    <a:pt x="59" y="78"/>
                    <a:pt x="62" y="77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4" y="97"/>
                    <a:pt x="58" y="98"/>
                    <a:pt x="52" y="98"/>
                  </a:cubicBezTo>
                  <a:cubicBezTo>
                    <a:pt x="46" y="98"/>
                    <a:pt x="40" y="97"/>
                    <a:pt x="3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8" name="Freeform 87"/>
            <p:cNvSpPr>
              <a:spLocks/>
            </p:cNvSpPr>
            <p:nvPr/>
          </p:nvSpPr>
          <p:spPr bwMode="auto">
            <a:xfrm>
              <a:off x="3886" y="2470"/>
              <a:ext cx="147" cy="148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5"/>
                    <a:pt x="4" y="80"/>
                    <a:pt x="10" y="80"/>
                  </a:cubicBezTo>
                  <a:cubicBezTo>
                    <a:pt x="15" y="80"/>
                    <a:pt x="20" y="75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7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99" name="Freeform 88"/>
            <p:cNvSpPr>
              <a:spLocks noEditPoints="1"/>
            </p:cNvSpPr>
            <p:nvPr/>
          </p:nvSpPr>
          <p:spPr bwMode="auto">
            <a:xfrm>
              <a:off x="3691" y="1983"/>
              <a:ext cx="153" cy="125"/>
            </a:xfrm>
            <a:custGeom>
              <a:avLst/>
              <a:gdLst>
                <a:gd name="T0" fmla="*/ 125 w 125"/>
                <a:gd name="T1" fmla="*/ 55 h 102"/>
                <a:gd name="T2" fmla="*/ 110 w 125"/>
                <a:gd name="T3" fmla="*/ 24 h 102"/>
                <a:gd name="T4" fmla="*/ 86 w 125"/>
                <a:gd name="T5" fmla="*/ 24 h 102"/>
                <a:gd name="T6" fmla="*/ 86 w 125"/>
                <a:gd name="T7" fmla="*/ 8 h 102"/>
                <a:gd name="T8" fmla="*/ 78 w 125"/>
                <a:gd name="T9" fmla="*/ 0 h 102"/>
                <a:gd name="T10" fmla="*/ 8 w 125"/>
                <a:gd name="T11" fmla="*/ 0 h 102"/>
                <a:gd name="T12" fmla="*/ 0 w 125"/>
                <a:gd name="T13" fmla="*/ 8 h 102"/>
                <a:gd name="T14" fmla="*/ 0 w 125"/>
                <a:gd name="T15" fmla="*/ 71 h 102"/>
                <a:gd name="T16" fmla="*/ 8 w 125"/>
                <a:gd name="T17" fmla="*/ 79 h 102"/>
                <a:gd name="T18" fmla="*/ 18 w 125"/>
                <a:gd name="T19" fmla="*/ 79 h 102"/>
                <a:gd name="T20" fmla="*/ 16 w 125"/>
                <a:gd name="T21" fmla="*/ 87 h 102"/>
                <a:gd name="T22" fmla="*/ 31 w 125"/>
                <a:gd name="T23" fmla="*/ 102 h 102"/>
                <a:gd name="T24" fmla="*/ 47 w 125"/>
                <a:gd name="T25" fmla="*/ 87 h 102"/>
                <a:gd name="T26" fmla="*/ 45 w 125"/>
                <a:gd name="T27" fmla="*/ 79 h 102"/>
                <a:gd name="T28" fmla="*/ 88 w 125"/>
                <a:gd name="T29" fmla="*/ 79 h 102"/>
                <a:gd name="T30" fmla="*/ 86 w 125"/>
                <a:gd name="T31" fmla="*/ 87 h 102"/>
                <a:gd name="T32" fmla="*/ 102 w 125"/>
                <a:gd name="T33" fmla="*/ 102 h 102"/>
                <a:gd name="T34" fmla="*/ 118 w 125"/>
                <a:gd name="T35" fmla="*/ 87 h 102"/>
                <a:gd name="T36" fmla="*/ 115 w 125"/>
                <a:gd name="T37" fmla="*/ 79 h 102"/>
                <a:gd name="T38" fmla="*/ 125 w 125"/>
                <a:gd name="T39" fmla="*/ 79 h 102"/>
                <a:gd name="T40" fmla="*/ 125 w 125"/>
                <a:gd name="T41" fmla="*/ 55 h 102"/>
                <a:gd name="T42" fmla="*/ 86 w 125"/>
                <a:gd name="T43" fmla="*/ 55 h 102"/>
                <a:gd name="T44" fmla="*/ 86 w 125"/>
                <a:gd name="T45" fmla="*/ 36 h 102"/>
                <a:gd name="T46" fmla="*/ 102 w 125"/>
                <a:gd name="T47" fmla="*/ 36 h 102"/>
                <a:gd name="T48" fmla="*/ 112 w 125"/>
                <a:gd name="T49" fmla="*/ 55 h 102"/>
                <a:gd name="T50" fmla="*/ 86 w 125"/>
                <a:gd name="T51" fmla="*/ 5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02">
                  <a:moveTo>
                    <a:pt x="125" y="55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3" y="0"/>
                    <a:pt x="7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81"/>
                    <a:pt x="16" y="84"/>
                    <a:pt x="16" y="87"/>
                  </a:cubicBezTo>
                  <a:cubicBezTo>
                    <a:pt x="16" y="95"/>
                    <a:pt x="23" y="102"/>
                    <a:pt x="31" y="102"/>
                  </a:cubicBezTo>
                  <a:cubicBezTo>
                    <a:pt x="40" y="102"/>
                    <a:pt x="47" y="95"/>
                    <a:pt x="47" y="87"/>
                  </a:cubicBezTo>
                  <a:cubicBezTo>
                    <a:pt x="47" y="84"/>
                    <a:pt x="46" y="81"/>
                    <a:pt x="4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4"/>
                    <a:pt x="86" y="87"/>
                  </a:cubicBezTo>
                  <a:cubicBezTo>
                    <a:pt x="86" y="95"/>
                    <a:pt x="93" y="102"/>
                    <a:pt x="102" y="102"/>
                  </a:cubicBezTo>
                  <a:cubicBezTo>
                    <a:pt x="111" y="102"/>
                    <a:pt x="118" y="95"/>
                    <a:pt x="118" y="87"/>
                  </a:cubicBezTo>
                  <a:cubicBezTo>
                    <a:pt x="118" y="84"/>
                    <a:pt x="117" y="81"/>
                    <a:pt x="115" y="79"/>
                  </a:cubicBezTo>
                  <a:cubicBezTo>
                    <a:pt x="125" y="79"/>
                    <a:pt x="125" y="79"/>
                    <a:pt x="125" y="79"/>
                  </a:cubicBezTo>
                  <a:lnTo>
                    <a:pt x="125" y="55"/>
                  </a:lnTo>
                  <a:close/>
                  <a:moveTo>
                    <a:pt x="86" y="55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2" y="55"/>
                    <a:pt x="112" y="55"/>
                    <a:pt x="112" y="55"/>
                  </a:cubicBezTo>
                  <a:lnTo>
                    <a:pt x="86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0" name="Freeform 89"/>
            <p:cNvSpPr>
              <a:spLocks noEditPoints="1"/>
            </p:cNvSpPr>
            <p:nvPr/>
          </p:nvSpPr>
          <p:spPr bwMode="auto">
            <a:xfrm>
              <a:off x="3623" y="1836"/>
              <a:ext cx="129" cy="129"/>
            </a:xfrm>
            <a:custGeom>
              <a:avLst/>
              <a:gdLst>
                <a:gd name="T0" fmla="*/ 101 w 105"/>
                <a:gd name="T1" fmla="*/ 29 h 105"/>
                <a:gd name="T2" fmla="*/ 72 w 105"/>
                <a:gd name="T3" fmla="*/ 26 h 105"/>
                <a:gd name="T4" fmla="*/ 89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3 w 105"/>
                <a:gd name="T11" fmla="*/ 26 h 105"/>
                <a:gd name="T12" fmla="*/ 53 w 105"/>
                <a:gd name="T13" fmla="*/ 26 h 105"/>
                <a:gd name="T14" fmla="*/ 26 w 105"/>
                <a:gd name="T15" fmla="*/ 0 h 105"/>
                <a:gd name="T16" fmla="*/ 20 w 105"/>
                <a:gd name="T17" fmla="*/ 6 h 105"/>
                <a:gd name="T18" fmla="*/ 40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3 w 105"/>
                <a:gd name="T27" fmla="*/ 105 h 105"/>
                <a:gd name="T28" fmla="*/ 101 w 105"/>
                <a:gd name="T29" fmla="*/ 101 h 105"/>
                <a:gd name="T30" fmla="*/ 105 w 105"/>
                <a:gd name="T31" fmla="*/ 65 h 105"/>
                <a:gd name="T32" fmla="*/ 101 w 105"/>
                <a:gd name="T33" fmla="*/ 29 h 105"/>
                <a:gd name="T34" fmla="*/ 89 w 105"/>
                <a:gd name="T35" fmla="*/ 89 h 105"/>
                <a:gd name="T36" fmla="*/ 53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3 w 105"/>
                <a:gd name="T45" fmla="*/ 39 h 105"/>
                <a:gd name="T46" fmla="*/ 89 w 105"/>
                <a:gd name="T47" fmla="*/ 41 h 105"/>
                <a:gd name="T48" fmla="*/ 92 w 105"/>
                <a:gd name="T49" fmla="*/ 65 h 105"/>
                <a:gd name="T50" fmla="*/ 89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1" y="29"/>
                  </a:moveTo>
                  <a:cubicBezTo>
                    <a:pt x="92" y="28"/>
                    <a:pt x="82" y="27"/>
                    <a:pt x="72" y="26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5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2" y="40"/>
                    <a:pt x="0" y="52"/>
                    <a:pt x="0" y="65"/>
                  </a:cubicBezTo>
                  <a:cubicBezTo>
                    <a:pt x="0" y="78"/>
                    <a:pt x="2" y="90"/>
                    <a:pt x="4" y="101"/>
                  </a:cubicBezTo>
                  <a:cubicBezTo>
                    <a:pt x="19" y="104"/>
                    <a:pt x="35" y="105"/>
                    <a:pt x="53" y="105"/>
                  </a:cubicBezTo>
                  <a:cubicBezTo>
                    <a:pt x="70" y="105"/>
                    <a:pt x="86" y="104"/>
                    <a:pt x="101" y="101"/>
                  </a:cubicBezTo>
                  <a:cubicBezTo>
                    <a:pt x="104" y="90"/>
                    <a:pt x="105" y="78"/>
                    <a:pt x="105" y="65"/>
                  </a:cubicBezTo>
                  <a:cubicBezTo>
                    <a:pt x="105" y="52"/>
                    <a:pt x="104" y="40"/>
                    <a:pt x="101" y="29"/>
                  </a:cubicBezTo>
                  <a:close/>
                  <a:moveTo>
                    <a:pt x="89" y="89"/>
                  </a:moveTo>
                  <a:cubicBezTo>
                    <a:pt x="78" y="91"/>
                    <a:pt x="65" y="92"/>
                    <a:pt x="53" y="92"/>
                  </a:cubicBezTo>
                  <a:cubicBezTo>
                    <a:pt x="40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40" y="39"/>
                    <a:pt x="53" y="39"/>
                  </a:cubicBezTo>
                  <a:cubicBezTo>
                    <a:pt x="65" y="39"/>
                    <a:pt x="78" y="40"/>
                    <a:pt x="89" y="41"/>
                  </a:cubicBezTo>
                  <a:cubicBezTo>
                    <a:pt x="91" y="49"/>
                    <a:pt x="92" y="57"/>
                    <a:pt x="92" y="65"/>
                  </a:cubicBezTo>
                  <a:cubicBezTo>
                    <a:pt x="92" y="74"/>
                    <a:pt x="91" y="82"/>
                    <a:pt x="89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1" name="Freeform 90"/>
            <p:cNvSpPr>
              <a:spLocks/>
            </p:cNvSpPr>
            <p:nvPr/>
          </p:nvSpPr>
          <p:spPr bwMode="auto">
            <a:xfrm>
              <a:off x="3632" y="1687"/>
              <a:ext cx="164" cy="134"/>
            </a:xfrm>
            <a:custGeom>
              <a:avLst/>
              <a:gdLst>
                <a:gd name="T0" fmla="*/ 134 w 134"/>
                <a:gd name="T1" fmla="*/ 13 h 109"/>
                <a:gd name="T2" fmla="*/ 118 w 134"/>
                <a:gd name="T3" fmla="*/ 17 h 109"/>
                <a:gd name="T4" fmla="*/ 130 w 134"/>
                <a:gd name="T5" fmla="*/ 2 h 109"/>
                <a:gd name="T6" fmla="*/ 113 w 134"/>
                <a:gd name="T7" fmla="*/ 9 h 109"/>
                <a:gd name="T8" fmla="*/ 93 w 134"/>
                <a:gd name="T9" fmla="*/ 0 h 109"/>
                <a:gd name="T10" fmla="*/ 65 w 134"/>
                <a:gd name="T11" fmla="*/ 27 h 109"/>
                <a:gd name="T12" fmla="*/ 66 w 134"/>
                <a:gd name="T13" fmla="*/ 34 h 109"/>
                <a:gd name="T14" fmla="*/ 10 w 134"/>
                <a:gd name="T15" fmla="*/ 5 h 109"/>
                <a:gd name="T16" fmla="*/ 6 w 134"/>
                <a:gd name="T17" fmla="*/ 19 h 109"/>
                <a:gd name="T18" fmla="*/ 18 w 134"/>
                <a:gd name="T19" fmla="*/ 42 h 109"/>
                <a:gd name="T20" fmla="*/ 6 w 134"/>
                <a:gd name="T21" fmla="*/ 38 h 109"/>
                <a:gd name="T22" fmla="*/ 6 w 134"/>
                <a:gd name="T23" fmla="*/ 39 h 109"/>
                <a:gd name="T24" fmla="*/ 28 w 134"/>
                <a:gd name="T25" fmla="*/ 65 h 109"/>
                <a:gd name="T26" fmla="*/ 20 w 134"/>
                <a:gd name="T27" fmla="*/ 66 h 109"/>
                <a:gd name="T28" fmla="*/ 15 w 134"/>
                <a:gd name="T29" fmla="*/ 66 h 109"/>
                <a:gd name="T30" fmla="*/ 41 w 134"/>
                <a:gd name="T31" fmla="*/ 85 h 109"/>
                <a:gd name="T32" fmla="*/ 7 w 134"/>
                <a:gd name="T33" fmla="*/ 97 h 109"/>
                <a:gd name="T34" fmla="*/ 0 w 134"/>
                <a:gd name="T35" fmla="*/ 96 h 109"/>
                <a:gd name="T36" fmla="*/ 42 w 134"/>
                <a:gd name="T37" fmla="*/ 109 h 109"/>
                <a:gd name="T38" fmla="*/ 120 w 134"/>
                <a:gd name="T39" fmla="*/ 31 h 109"/>
                <a:gd name="T40" fmla="*/ 120 w 134"/>
                <a:gd name="T41" fmla="*/ 27 h 109"/>
                <a:gd name="T42" fmla="*/ 134 w 134"/>
                <a:gd name="T43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09">
                  <a:moveTo>
                    <a:pt x="134" y="13"/>
                  </a:moveTo>
                  <a:cubicBezTo>
                    <a:pt x="129" y="15"/>
                    <a:pt x="124" y="17"/>
                    <a:pt x="118" y="17"/>
                  </a:cubicBezTo>
                  <a:cubicBezTo>
                    <a:pt x="124" y="14"/>
                    <a:pt x="128" y="8"/>
                    <a:pt x="130" y="2"/>
                  </a:cubicBezTo>
                  <a:cubicBezTo>
                    <a:pt x="125" y="5"/>
                    <a:pt x="119" y="7"/>
                    <a:pt x="113" y="9"/>
                  </a:cubicBezTo>
                  <a:cubicBezTo>
                    <a:pt x="108" y="3"/>
                    <a:pt x="101" y="0"/>
                    <a:pt x="93" y="0"/>
                  </a:cubicBezTo>
                  <a:cubicBezTo>
                    <a:pt x="78" y="0"/>
                    <a:pt x="65" y="12"/>
                    <a:pt x="65" y="27"/>
                  </a:cubicBezTo>
                  <a:cubicBezTo>
                    <a:pt x="65" y="30"/>
                    <a:pt x="66" y="32"/>
                    <a:pt x="66" y="34"/>
                  </a:cubicBezTo>
                  <a:cubicBezTo>
                    <a:pt x="43" y="33"/>
                    <a:pt x="23" y="22"/>
                    <a:pt x="10" y="5"/>
                  </a:cubicBezTo>
                  <a:cubicBezTo>
                    <a:pt x="7" y="9"/>
                    <a:pt x="6" y="14"/>
                    <a:pt x="6" y="19"/>
                  </a:cubicBezTo>
                  <a:cubicBezTo>
                    <a:pt x="6" y="28"/>
                    <a:pt x="11" y="37"/>
                    <a:pt x="18" y="42"/>
                  </a:cubicBezTo>
                  <a:cubicBezTo>
                    <a:pt x="14" y="41"/>
                    <a:pt x="9" y="40"/>
                    <a:pt x="6" y="38"/>
                  </a:cubicBezTo>
                  <a:cubicBezTo>
                    <a:pt x="6" y="38"/>
                    <a:pt x="6" y="38"/>
                    <a:pt x="6" y="39"/>
                  </a:cubicBezTo>
                  <a:cubicBezTo>
                    <a:pt x="6" y="52"/>
                    <a:pt x="15" y="63"/>
                    <a:pt x="28" y="65"/>
                  </a:cubicBezTo>
                  <a:cubicBezTo>
                    <a:pt x="25" y="66"/>
                    <a:pt x="23" y="66"/>
                    <a:pt x="20" y="66"/>
                  </a:cubicBezTo>
                  <a:cubicBezTo>
                    <a:pt x="19" y="66"/>
                    <a:pt x="17" y="66"/>
                    <a:pt x="15" y="66"/>
                  </a:cubicBezTo>
                  <a:cubicBezTo>
                    <a:pt x="19" y="77"/>
                    <a:pt x="29" y="85"/>
                    <a:pt x="41" y="85"/>
                  </a:cubicBezTo>
                  <a:cubicBezTo>
                    <a:pt x="31" y="92"/>
                    <a:pt x="20" y="97"/>
                    <a:pt x="7" y="97"/>
                  </a:cubicBezTo>
                  <a:cubicBezTo>
                    <a:pt x="5" y="97"/>
                    <a:pt x="2" y="97"/>
                    <a:pt x="0" y="96"/>
                  </a:cubicBezTo>
                  <a:cubicBezTo>
                    <a:pt x="12" y="104"/>
                    <a:pt x="27" y="109"/>
                    <a:pt x="42" y="109"/>
                  </a:cubicBezTo>
                  <a:cubicBezTo>
                    <a:pt x="93" y="109"/>
                    <a:pt x="120" y="67"/>
                    <a:pt x="120" y="31"/>
                  </a:cubicBezTo>
                  <a:cubicBezTo>
                    <a:pt x="120" y="29"/>
                    <a:pt x="120" y="28"/>
                    <a:pt x="120" y="27"/>
                  </a:cubicBezTo>
                  <a:cubicBezTo>
                    <a:pt x="126" y="23"/>
                    <a:pt x="130" y="18"/>
                    <a:pt x="13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2" name="Freeform 91"/>
            <p:cNvSpPr>
              <a:spLocks noEditPoints="1"/>
            </p:cNvSpPr>
            <p:nvPr/>
          </p:nvSpPr>
          <p:spPr bwMode="auto">
            <a:xfrm>
              <a:off x="3705" y="2373"/>
              <a:ext cx="160" cy="149"/>
            </a:xfrm>
            <a:custGeom>
              <a:avLst/>
              <a:gdLst>
                <a:gd name="T0" fmla="*/ 70 w 160"/>
                <a:gd name="T1" fmla="*/ 79 h 149"/>
                <a:gd name="T2" fmla="*/ 90 w 160"/>
                <a:gd name="T3" fmla="*/ 79 h 149"/>
                <a:gd name="T4" fmla="*/ 90 w 160"/>
                <a:gd name="T5" fmla="*/ 40 h 149"/>
                <a:gd name="T6" fmla="*/ 120 w 160"/>
                <a:gd name="T7" fmla="*/ 40 h 149"/>
                <a:gd name="T8" fmla="*/ 80 w 160"/>
                <a:gd name="T9" fmla="*/ 0 h 149"/>
                <a:gd name="T10" fmla="*/ 40 w 160"/>
                <a:gd name="T11" fmla="*/ 40 h 149"/>
                <a:gd name="T12" fmla="*/ 70 w 160"/>
                <a:gd name="T13" fmla="*/ 40 h 149"/>
                <a:gd name="T14" fmla="*/ 70 w 160"/>
                <a:gd name="T15" fmla="*/ 79 h 149"/>
                <a:gd name="T16" fmla="*/ 100 w 160"/>
                <a:gd name="T17" fmla="*/ 57 h 149"/>
                <a:gd name="T18" fmla="*/ 100 w 160"/>
                <a:gd name="T19" fmla="*/ 72 h 149"/>
                <a:gd name="T20" fmla="*/ 145 w 160"/>
                <a:gd name="T21" fmla="*/ 89 h 149"/>
                <a:gd name="T22" fmla="*/ 80 w 160"/>
                <a:gd name="T23" fmla="*/ 114 h 149"/>
                <a:gd name="T24" fmla="*/ 14 w 160"/>
                <a:gd name="T25" fmla="*/ 89 h 149"/>
                <a:gd name="T26" fmla="*/ 59 w 160"/>
                <a:gd name="T27" fmla="*/ 72 h 149"/>
                <a:gd name="T28" fmla="*/ 59 w 160"/>
                <a:gd name="T29" fmla="*/ 57 h 149"/>
                <a:gd name="T30" fmla="*/ 0 w 160"/>
                <a:gd name="T31" fmla="*/ 79 h 149"/>
                <a:gd name="T32" fmla="*/ 0 w 160"/>
                <a:gd name="T33" fmla="*/ 120 h 149"/>
                <a:gd name="T34" fmla="*/ 80 w 160"/>
                <a:gd name="T35" fmla="*/ 149 h 149"/>
                <a:gd name="T36" fmla="*/ 160 w 160"/>
                <a:gd name="T37" fmla="*/ 120 h 149"/>
                <a:gd name="T38" fmla="*/ 160 w 160"/>
                <a:gd name="T39" fmla="*/ 79 h 149"/>
                <a:gd name="T40" fmla="*/ 100 w 160"/>
                <a:gd name="T41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149">
                  <a:moveTo>
                    <a:pt x="70" y="79"/>
                  </a:moveTo>
                  <a:lnTo>
                    <a:pt x="90" y="79"/>
                  </a:lnTo>
                  <a:lnTo>
                    <a:pt x="90" y="40"/>
                  </a:lnTo>
                  <a:lnTo>
                    <a:pt x="120" y="40"/>
                  </a:lnTo>
                  <a:lnTo>
                    <a:pt x="80" y="0"/>
                  </a:lnTo>
                  <a:lnTo>
                    <a:pt x="40" y="40"/>
                  </a:lnTo>
                  <a:lnTo>
                    <a:pt x="70" y="40"/>
                  </a:lnTo>
                  <a:lnTo>
                    <a:pt x="70" y="79"/>
                  </a:lnTo>
                  <a:close/>
                  <a:moveTo>
                    <a:pt x="100" y="57"/>
                  </a:moveTo>
                  <a:lnTo>
                    <a:pt x="100" y="72"/>
                  </a:lnTo>
                  <a:lnTo>
                    <a:pt x="145" y="89"/>
                  </a:lnTo>
                  <a:lnTo>
                    <a:pt x="80" y="114"/>
                  </a:lnTo>
                  <a:lnTo>
                    <a:pt x="14" y="89"/>
                  </a:lnTo>
                  <a:lnTo>
                    <a:pt x="59" y="72"/>
                  </a:lnTo>
                  <a:lnTo>
                    <a:pt x="59" y="57"/>
                  </a:lnTo>
                  <a:lnTo>
                    <a:pt x="0" y="79"/>
                  </a:lnTo>
                  <a:lnTo>
                    <a:pt x="0" y="120"/>
                  </a:lnTo>
                  <a:lnTo>
                    <a:pt x="80" y="149"/>
                  </a:lnTo>
                  <a:lnTo>
                    <a:pt x="160" y="120"/>
                  </a:lnTo>
                  <a:lnTo>
                    <a:pt x="160" y="79"/>
                  </a:lnTo>
                  <a:lnTo>
                    <a:pt x="10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3" name="Freeform 92"/>
            <p:cNvSpPr>
              <a:spLocks noEditPoints="1"/>
            </p:cNvSpPr>
            <p:nvPr/>
          </p:nvSpPr>
          <p:spPr bwMode="auto">
            <a:xfrm>
              <a:off x="3698" y="2535"/>
              <a:ext cx="122" cy="91"/>
            </a:xfrm>
            <a:custGeom>
              <a:avLst/>
              <a:gdLst>
                <a:gd name="T0" fmla="*/ 37 w 99"/>
                <a:gd name="T1" fmla="*/ 16 h 74"/>
                <a:gd name="T2" fmla="*/ 53 w 99"/>
                <a:gd name="T3" fmla="*/ 31 h 74"/>
                <a:gd name="T4" fmla="*/ 68 w 99"/>
                <a:gd name="T5" fmla="*/ 16 h 74"/>
                <a:gd name="T6" fmla="*/ 53 w 99"/>
                <a:gd name="T7" fmla="*/ 0 h 74"/>
                <a:gd name="T8" fmla="*/ 37 w 99"/>
                <a:gd name="T9" fmla="*/ 16 h 74"/>
                <a:gd name="T10" fmla="*/ 0 w 99"/>
                <a:gd name="T11" fmla="*/ 16 h 74"/>
                <a:gd name="T12" fmla="*/ 16 w 99"/>
                <a:gd name="T13" fmla="*/ 31 h 74"/>
                <a:gd name="T14" fmla="*/ 31 w 99"/>
                <a:gd name="T15" fmla="*/ 16 h 74"/>
                <a:gd name="T16" fmla="*/ 16 w 99"/>
                <a:gd name="T17" fmla="*/ 0 h 74"/>
                <a:gd name="T18" fmla="*/ 0 w 99"/>
                <a:gd name="T19" fmla="*/ 16 h 74"/>
                <a:gd name="T20" fmla="*/ 74 w 99"/>
                <a:gd name="T21" fmla="*/ 47 h 74"/>
                <a:gd name="T22" fmla="*/ 74 w 99"/>
                <a:gd name="T23" fmla="*/ 37 h 74"/>
                <a:gd name="T24" fmla="*/ 68 w 99"/>
                <a:gd name="T25" fmla="*/ 31 h 74"/>
                <a:gd name="T26" fmla="*/ 53 w 99"/>
                <a:gd name="T27" fmla="*/ 31 h 74"/>
                <a:gd name="T28" fmla="*/ 16 w 99"/>
                <a:gd name="T29" fmla="*/ 31 h 74"/>
                <a:gd name="T30" fmla="*/ 6 w 99"/>
                <a:gd name="T31" fmla="*/ 31 h 74"/>
                <a:gd name="T32" fmla="*/ 0 w 99"/>
                <a:gd name="T33" fmla="*/ 37 h 74"/>
                <a:gd name="T34" fmla="*/ 0 w 99"/>
                <a:gd name="T35" fmla="*/ 68 h 74"/>
                <a:gd name="T36" fmla="*/ 6 w 99"/>
                <a:gd name="T37" fmla="*/ 74 h 74"/>
                <a:gd name="T38" fmla="*/ 68 w 99"/>
                <a:gd name="T39" fmla="*/ 74 h 74"/>
                <a:gd name="T40" fmla="*/ 74 w 99"/>
                <a:gd name="T41" fmla="*/ 68 h 74"/>
                <a:gd name="T42" fmla="*/ 74 w 99"/>
                <a:gd name="T43" fmla="*/ 59 h 74"/>
                <a:gd name="T44" fmla="*/ 99 w 99"/>
                <a:gd name="T45" fmla="*/ 74 h 74"/>
                <a:gd name="T46" fmla="*/ 99 w 99"/>
                <a:gd name="T47" fmla="*/ 31 h 74"/>
                <a:gd name="T48" fmla="*/ 74 w 99"/>
                <a:gd name="T49" fmla="*/ 47 h 74"/>
                <a:gd name="T50" fmla="*/ 62 w 99"/>
                <a:gd name="T51" fmla="*/ 62 h 74"/>
                <a:gd name="T52" fmla="*/ 13 w 99"/>
                <a:gd name="T53" fmla="*/ 62 h 74"/>
                <a:gd name="T54" fmla="*/ 13 w 99"/>
                <a:gd name="T55" fmla="*/ 43 h 74"/>
                <a:gd name="T56" fmla="*/ 62 w 99"/>
                <a:gd name="T57" fmla="*/ 43 h 74"/>
                <a:gd name="T58" fmla="*/ 62 w 99"/>
                <a:gd name="T59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74">
                  <a:moveTo>
                    <a:pt x="37" y="16"/>
                  </a:moveTo>
                  <a:cubicBezTo>
                    <a:pt x="37" y="24"/>
                    <a:pt x="44" y="31"/>
                    <a:pt x="53" y="31"/>
                  </a:cubicBezTo>
                  <a:cubicBezTo>
                    <a:pt x="61" y="31"/>
                    <a:pt x="68" y="24"/>
                    <a:pt x="68" y="16"/>
                  </a:cubicBezTo>
                  <a:cubicBezTo>
                    <a:pt x="68" y="7"/>
                    <a:pt x="61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lose/>
                  <a:moveTo>
                    <a:pt x="0" y="16"/>
                  </a:move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74" y="4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4"/>
                    <a:pt x="72" y="31"/>
                    <a:pt x="68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3" y="74"/>
                    <a:pt x="6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2" y="74"/>
                    <a:pt x="74" y="72"/>
                    <a:pt x="74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1"/>
                    <a:pt x="99" y="31"/>
                    <a:pt x="99" y="31"/>
                  </a:cubicBezTo>
                  <a:lnTo>
                    <a:pt x="74" y="47"/>
                  </a:lnTo>
                  <a:close/>
                  <a:moveTo>
                    <a:pt x="62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62" y="43"/>
                    <a:pt x="62" y="43"/>
                    <a:pt x="62" y="43"/>
                  </a:cubicBezTo>
                  <a:lnTo>
                    <a:pt x="6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4" name="Freeform 93"/>
            <p:cNvSpPr>
              <a:spLocks noEditPoints="1"/>
            </p:cNvSpPr>
            <p:nvPr/>
          </p:nvSpPr>
          <p:spPr bwMode="auto">
            <a:xfrm>
              <a:off x="3670" y="2235"/>
              <a:ext cx="129" cy="129"/>
            </a:xfrm>
            <a:custGeom>
              <a:avLst/>
              <a:gdLst>
                <a:gd name="T0" fmla="*/ 53 w 105"/>
                <a:gd name="T1" fmla="*/ 0 h 105"/>
                <a:gd name="T2" fmla="*/ 0 w 105"/>
                <a:gd name="T3" fmla="*/ 53 h 105"/>
                <a:gd name="T4" fmla="*/ 53 w 105"/>
                <a:gd name="T5" fmla="*/ 105 h 105"/>
                <a:gd name="T6" fmla="*/ 105 w 105"/>
                <a:gd name="T7" fmla="*/ 53 h 105"/>
                <a:gd name="T8" fmla="*/ 53 w 105"/>
                <a:gd name="T9" fmla="*/ 0 h 105"/>
                <a:gd name="T10" fmla="*/ 84 w 105"/>
                <a:gd name="T11" fmla="*/ 45 h 105"/>
                <a:gd name="T12" fmla="*/ 55 w 105"/>
                <a:gd name="T13" fmla="*/ 85 h 105"/>
                <a:gd name="T14" fmla="*/ 41 w 105"/>
                <a:gd name="T15" fmla="*/ 80 h 105"/>
                <a:gd name="T16" fmla="*/ 31 w 105"/>
                <a:gd name="T17" fmla="*/ 48 h 105"/>
                <a:gd name="T18" fmla="*/ 24 w 105"/>
                <a:gd name="T19" fmla="*/ 50 h 105"/>
                <a:gd name="T20" fmla="*/ 21 w 105"/>
                <a:gd name="T21" fmla="*/ 47 h 105"/>
                <a:gd name="T22" fmla="*/ 40 w 105"/>
                <a:gd name="T23" fmla="*/ 33 h 105"/>
                <a:gd name="T24" fmla="*/ 51 w 105"/>
                <a:gd name="T25" fmla="*/ 54 h 105"/>
                <a:gd name="T26" fmla="*/ 56 w 105"/>
                <a:gd name="T27" fmla="*/ 67 h 105"/>
                <a:gd name="T28" fmla="*/ 64 w 105"/>
                <a:gd name="T29" fmla="*/ 55 h 105"/>
                <a:gd name="T30" fmla="*/ 57 w 105"/>
                <a:gd name="T31" fmla="*/ 47 h 105"/>
                <a:gd name="T32" fmla="*/ 84 w 105"/>
                <a:gd name="T33" fmla="*/ 4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5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5"/>
                    <a:pt x="53" y="105"/>
                  </a:cubicBezTo>
                  <a:cubicBezTo>
                    <a:pt x="82" y="105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84" y="45"/>
                  </a:moveTo>
                  <a:cubicBezTo>
                    <a:pt x="80" y="65"/>
                    <a:pt x="61" y="82"/>
                    <a:pt x="55" y="85"/>
                  </a:cubicBezTo>
                  <a:cubicBezTo>
                    <a:pt x="49" y="89"/>
                    <a:pt x="43" y="84"/>
                    <a:pt x="41" y="80"/>
                  </a:cubicBezTo>
                  <a:cubicBezTo>
                    <a:pt x="39" y="75"/>
                    <a:pt x="33" y="50"/>
                    <a:pt x="31" y="48"/>
                  </a:cubicBezTo>
                  <a:cubicBezTo>
                    <a:pt x="29" y="46"/>
                    <a:pt x="24" y="50"/>
                    <a:pt x="24" y="5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32" y="34"/>
                    <a:pt x="40" y="33"/>
                  </a:cubicBezTo>
                  <a:cubicBezTo>
                    <a:pt x="49" y="31"/>
                    <a:pt x="49" y="46"/>
                    <a:pt x="51" y="54"/>
                  </a:cubicBezTo>
                  <a:cubicBezTo>
                    <a:pt x="53" y="62"/>
                    <a:pt x="54" y="67"/>
                    <a:pt x="56" y="67"/>
                  </a:cubicBezTo>
                  <a:cubicBezTo>
                    <a:pt x="58" y="67"/>
                    <a:pt x="61" y="62"/>
                    <a:pt x="64" y="55"/>
                  </a:cubicBezTo>
                  <a:cubicBezTo>
                    <a:pt x="68" y="48"/>
                    <a:pt x="64" y="42"/>
                    <a:pt x="57" y="47"/>
                  </a:cubicBezTo>
                  <a:cubicBezTo>
                    <a:pt x="60" y="30"/>
                    <a:pt x="87" y="25"/>
                    <a:pt x="84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5" name="Freeform 94"/>
            <p:cNvSpPr>
              <a:spLocks noEditPoints="1"/>
            </p:cNvSpPr>
            <p:nvPr/>
          </p:nvSpPr>
          <p:spPr bwMode="auto">
            <a:xfrm>
              <a:off x="3629" y="2119"/>
              <a:ext cx="126" cy="107"/>
            </a:xfrm>
            <a:custGeom>
              <a:avLst/>
              <a:gdLst>
                <a:gd name="T0" fmla="*/ 84 w 102"/>
                <a:gd name="T1" fmla="*/ 82 h 87"/>
                <a:gd name="T2" fmla="*/ 81 w 102"/>
                <a:gd name="T3" fmla="*/ 81 h 87"/>
                <a:gd name="T4" fmla="*/ 81 w 102"/>
                <a:gd name="T5" fmla="*/ 74 h 87"/>
                <a:gd name="T6" fmla="*/ 93 w 102"/>
                <a:gd name="T7" fmla="*/ 43 h 87"/>
                <a:gd name="T8" fmla="*/ 81 w 102"/>
                <a:gd name="T9" fmla="*/ 12 h 87"/>
                <a:gd name="T10" fmla="*/ 81 w 102"/>
                <a:gd name="T11" fmla="*/ 6 h 87"/>
                <a:gd name="T12" fmla="*/ 87 w 102"/>
                <a:gd name="T13" fmla="*/ 6 h 87"/>
                <a:gd name="T14" fmla="*/ 102 w 102"/>
                <a:gd name="T15" fmla="*/ 43 h 87"/>
                <a:gd name="T16" fmla="*/ 87 w 102"/>
                <a:gd name="T17" fmla="*/ 81 h 87"/>
                <a:gd name="T18" fmla="*/ 84 w 102"/>
                <a:gd name="T19" fmla="*/ 82 h 87"/>
                <a:gd name="T20" fmla="*/ 68 w 102"/>
                <a:gd name="T21" fmla="*/ 73 h 87"/>
                <a:gd name="T22" fmla="*/ 65 w 102"/>
                <a:gd name="T23" fmla="*/ 72 h 87"/>
                <a:gd name="T24" fmla="*/ 65 w 102"/>
                <a:gd name="T25" fmla="*/ 66 h 87"/>
                <a:gd name="T26" fmla="*/ 65 w 102"/>
                <a:gd name="T27" fmla="*/ 21 h 87"/>
                <a:gd name="T28" fmla="*/ 65 w 102"/>
                <a:gd name="T29" fmla="*/ 15 h 87"/>
                <a:gd name="T30" fmla="*/ 71 w 102"/>
                <a:gd name="T31" fmla="*/ 15 h 87"/>
                <a:gd name="T32" fmla="*/ 83 w 102"/>
                <a:gd name="T33" fmla="*/ 43 h 87"/>
                <a:gd name="T34" fmla="*/ 71 w 102"/>
                <a:gd name="T35" fmla="*/ 72 h 87"/>
                <a:gd name="T36" fmla="*/ 68 w 102"/>
                <a:gd name="T37" fmla="*/ 73 h 87"/>
                <a:gd name="T38" fmla="*/ 52 w 102"/>
                <a:gd name="T39" fmla="*/ 65 h 87"/>
                <a:gd name="T40" fmla="*/ 49 w 102"/>
                <a:gd name="T41" fmla="*/ 64 h 87"/>
                <a:gd name="T42" fmla="*/ 49 w 102"/>
                <a:gd name="T43" fmla="*/ 57 h 87"/>
                <a:gd name="T44" fmla="*/ 49 w 102"/>
                <a:gd name="T45" fmla="*/ 30 h 87"/>
                <a:gd name="T46" fmla="*/ 49 w 102"/>
                <a:gd name="T47" fmla="*/ 23 h 87"/>
                <a:gd name="T48" fmla="*/ 55 w 102"/>
                <a:gd name="T49" fmla="*/ 23 h 87"/>
                <a:gd name="T50" fmla="*/ 55 w 102"/>
                <a:gd name="T51" fmla="*/ 64 h 87"/>
                <a:gd name="T52" fmla="*/ 52 w 102"/>
                <a:gd name="T53" fmla="*/ 65 h 87"/>
                <a:gd name="T54" fmla="*/ 38 w 102"/>
                <a:gd name="T55" fmla="*/ 3 h 87"/>
                <a:gd name="T56" fmla="*/ 42 w 102"/>
                <a:gd name="T57" fmla="*/ 4 h 87"/>
                <a:gd name="T58" fmla="*/ 42 w 102"/>
                <a:gd name="T59" fmla="*/ 82 h 87"/>
                <a:gd name="T60" fmla="*/ 38 w 102"/>
                <a:gd name="T61" fmla="*/ 84 h 87"/>
                <a:gd name="T62" fmla="*/ 15 w 102"/>
                <a:gd name="T63" fmla="*/ 61 h 87"/>
                <a:gd name="T64" fmla="*/ 0 w 102"/>
                <a:gd name="T65" fmla="*/ 61 h 87"/>
                <a:gd name="T66" fmla="*/ 0 w 102"/>
                <a:gd name="T67" fmla="*/ 25 h 87"/>
                <a:gd name="T68" fmla="*/ 15 w 102"/>
                <a:gd name="T69" fmla="*/ 25 h 87"/>
                <a:gd name="T70" fmla="*/ 38 w 102"/>
                <a:gd name="T7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87">
                  <a:moveTo>
                    <a:pt x="84" y="82"/>
                  </a:moveTo>
                  <a:cubicBezTo>
                    <a:pt x="83" y="82"/>
                    <a:pt x="81" y="82"/>
                    <a:pt x="81" y="81"/>
                  </a:cubicBezTo>
                  <a:cubicBezTo>
                    <a:pt x="79" y="79"/>
                    <a:pt x="79" y="76"/>
                    <a:pt x="81" y="74"/>
                  </a:cubicBezTo>
                  <a:cubicBezTo>
                    <a:pt x="89" y="66"/>
                    <a:pt x="93" y="55"/>
                    <a:pt x="93" y="43"/>
                  </a:cubicBezTo>
                  <a:cubicBezTo>
                    <a:pt x="93" y="32"/>
                    <a:pt x="89" y="21"/>
                    <a:pt x="81" y="12"/>
                  </a:cubicBezTo>
                  <a:cubicBezTo>
                    <a:pt x="79" y="11"/>
                    <a:pt x="79" y="8"/>
                    <a:pt x="81" y="6"/>
                  </a:cubicBezTo>
                  <a:cubicBezTo>
                    <a:pt x="82" y="4"/>
                    <a:pt x="85" y="4"/>
                    <a:pt x="87" y="6"/>
                  </a:cubicBezTo>
                  <a:cubicBezTo>
                    <a:pt x="97" y="16"/>
                    <a:pt x="102" y="29"/>
                    <a:pt x="102" y="43"/>
                  </a:cubicBezTo>
                  <a:cubicBezTo>
                    <a:pt x="102" y="57"/>
                    <a:pt x="97" y="71"/>
                    <a:pt x="87" y="81"/>
                  </a:cubicBezTo>
                  <a:cubicBezTo>
                    <a:pt x="86" y="82"/>
                    <a:pt x="85" y="82"/>
                    <a:pt x="84" y="82"/>
                  </a:cubicBezTo>
                  <a:close/>
                  <a:moveTo>
                    <a:pt x="68" y="73"/>
                  </a:moveTo>
                  <a:cubicBezTo>
                    <a:pt x="67" y="73"/>
                    <a:pt x="65" y="73"/>
                    <a:pt x="65" y="72"/>
                  </a:cubicBezTo>
                  <a:cubicBezTo>
                    <a:pt x="63" y="70"/>
                    <a:pt x="63" y="67"/>
                    <a:pt x="65" y="66"/>
                  </a:cubicBezTo>
                  <a:cubicBezTo>
                    <a:pt x="77" y="53"/>
                    <a:pt x="77" y="33"/>
                    <a:pt x="65" y="21"/>
                  </a:cubicBezTo>
                  <a:cubicBezTo>
                    <a:pt x="63" y="19"/>
                    <a:pt x="63" y="16"/>
                    <a:pt x="65" y="15"/>
                  </a:cubicBezTo>
                  <a:cubicBezTo>
                    <a:pt x="66" y="13"/>
                    <a:pt x="69" y="13"/>
                    <a:pt x="71" y="15"/>
                  </a:cubicBezTo>
                  <a:cubicBezTo>
                    <a:pt x="79" y="22"/>
                    <a:pt x="83" y="33"/>
                    <a:pt x="83" y="43"/>
                  </a:cubicBezTo>
                  <a:cubicBezTo>
                    <a:pt x="83" y="54"/>
                    <a:pt x="79" y="64"/>
                    <a:pt x="71" y="72"/>
                  </a:cubicBezTo>
                  <a:cubicBezTo>
                    <a:pt x="70" y="73"/>
                    <a:pt x="69" y="73"/>
                    <a:pt x="68" y="73"/>
                  </a:cubicBezTo>
                  <a:close/>
                  <a:moveTo>
                    <a:pt x="52" y="65"/>
                  </a:moveTo>
                  <a:cubicBezTo>
                    <a:pt x="51" y="65"/>
                    <a:pt x="49" y="64"/>
                    <a:pt x="49" y="64"/>
                  </a:cubicBezTo>
                  <a:cubicBezTo>
                    <a:pt x="47" y="62"/>
                    <a:pt x="47" y="59"/>
                    <a:pt x="49" y="57"/>
                  </a:cubicBezTo>
                  <a:cubicBezTo>
                    <a:pt x="56" y="50"/>
                    <a:pt x="56" y="37"/>
                    <a:pt x="49" y="30"/>
                  </a:cubicBezTo>
                  <a:cubicBezTo>
                    <a:pt x="47" y="28"/>
                    <a:pt x="47" y="25"/>
                    <a:pt x="49" y="23"/>
                  </a:cubicBezTo>
                  <a:cubicBezTo>
                    <a:pt x="50" y="21"/>
                    <a:pt x="53" y="21"/>
                    <a:pt x="55" y="23"/>
                  </a:cubicBezTo>
                  <a:cubicBezTo>
                    <a:pt x="66" y="34"/>
                    <a:pt x="66" y="52"/>
                    <a:pt x="55" y="64"/>
                  </a:cubicBezTo>
                  <a:cubicBezTo>
                    <a:pt x="54" y="64"/>
                    <a:pt x="53" y="65"/>
                    <a:pt x="52" y="65"/>
                  </a:cubicBezTo>
                  <a:close/>
                  <a:moveTo>
                    <a:pt x="38" y="3"/>
                  </a:moveTo>
                  <a:cubicBezTo>
                    <a:pt x="40" y="0"/>
                    <a:pt x="42" y="1"/>
                    <a:pt x="42" y="4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6"/>
                    <a:pt x="40" y="87"/>
                    <a:pt x="38" y="84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25"/>
                    <a:pt x="15" y="25"/>
                    <a:pt x="15" y="25"/>
                  </a:cubicBezTo>
                  <a:lnTo>
                    <a:pt x="3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6" name="Freeform 95"/>
            <p:cNvSpPr>
              <a:spLocks noEditPoints="1"/>
            </p:cNvSpPr>
            <p:nvPr/>
          </p:nvSpPr>
          <p:spPr bwMode="auto">
            <a:xfrm>
              <a:off x="3521" y="1983"/>
              <a:ext cx="143" cy="125"/>
            </a:xfrm>
            <a:custGeom>
              <a:avLst/>
              <a:gdLst>
                <a:gd name="T0" fmla="*/ 93 w 143"/>
                <a:gd name="T1" fmla="*/ 17 h 125"/>
                <a:gd name="T2" fmla="*/ 49 w 143"/>
                <a:gd name="T3" fmla="*/ 0 h 125"/>
                <a:gd name="T4" fmla="*/ 0 w 143"/>
                <a:gd name="T5" fmla="*/ 17 h 125"/>
                <a:gd name="T6" fmla="*/ 0 w 143"/>
                <a:gd name="T7" fmla="*/ 125 h 125"/>
                <a:gd name="T8" fmla="*/ 49 w 143"/>
                <a:gd name="T9" fmla="*/ 107 h 125"/>
                <a:gd name="T10" fmla="*/ 93 w 143"/>
                <a:gd name="T11" fmla="*/ 125 h 125"/>
                <a:gd name="T12" fmla="*/ 143 w 143"/>
                <a:gd name="T13" fmla="*/ 107 h 125"/>
                <a:gd name="T14" fmla="*/ 143 w 143"/>
                <a:gd name="T15" fmla="*/ 0 h 125"/>
                <a:gd name="T16" fmla="*/ 93 w 143"/>
                <a:gd name="T17" fmla="*/ 17 h 125"/>
                <a:gd name="T18" fmla="*/ 53 w 143"/>
                <a:gd name="T19" fmla="*/ 11 h 125"/>
                <a:gd name="T20" fmla="*/ 90 w 143"/>
                <a:gd name="T21" fmla="*/ 26 h 125"/>
                <a:gd name="T22" fmla="*/ 90 w 143"/>
                <a:gd name="T23" fmla="*/ 114 h 125"/>
                <a:gd name="T24" fmla="*/ 53 w 143"/>
                <a:gd name="T25" fmla="*/ 100 h 125"/>
                <a:gd name="T26" fmla="*/ 53 w 143"/>
                <a:gd name="T27" fmla="*/ 11 h 125"/>
                <a:gd name="T28" fmla="*/ 9 w 143"/>
                <a:gd name="T29" fmla="*/ 23 h 125"/>
                <a:gd name="T30" fmla="*/ 44 w 143"/>
                <a:gd name="T31" fmla="*/ 11 h 125"/>
                <a:gd name="T32" fmla="*/ 44 w 143"/>
                <a:gd name="T33" fmla="*/ 100 h 125"/>
                <a:gd name="T34" fmla="*/ 9 w 143"/>
                <a:gd name="T35" fmla="*/ 112 h 125"/>
                <a:gd name="T36" fmla="*/ 9 w 143"/>
                <a:gd name="T37" fmla="*/ 23 h 125"/>
                <a:gd name="T38" fmla="*/ 134 w 143"/>
                <a:gd name="T39" fmla="*/ 101 h 125"/>
                <a:gd name="T40" fmla="*/ 98 w 143"/>
                <a:gd name="T41" fmla="*/ 114 h 125"/>
                <a:gd name="T42" fmla="*/ 98 w 143"/>
                <a:gd name="T43" fmla="*/ 26 h 125"/>
                <a:gd name="T44" fmla="*/ 134 w 143"/>
                <a:gd name="T45" fmla="*/ 12 h 125"/>
                <a:gd name="T46" fmla="*/ 134 w 143"/>
                <a:gd name="T47" fmla="*/ 10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3" h="125">
                  <a:moveTo>
                    <a:pt x="93" y="17"/>
                  </a:moveTo>
                  <a:lnTo>
                    <a:pt x="49" y="0"/>
                  </a:lnTo>
                  <a:lnTo>
                    <a:pt x="0" y="17"/>
                  </a:lnTo>
                  <a:lnTo>
                    <a:pt x="0" y="125"/>
                  </a:lnTo>
                  <a:lnTo>
                    <a:pt x="49" y="107"/>
                  </a:lnTo>
                  <a:lnTo>
                    <a:pt x="93" y="125"/>
                  </a:lnTo>
                  <a:lnTo>
                    <a:pt x="143" y="107"/>
                  </a:lnTo>
                  <a:lnTo>
                    <a:pt x="143" y="0"/>
                  </a:lnTo>
                  <a:lnTo>
                    <a:pt x="93" y="17"/>
                  </a:lnTo>
                  <a:close/>
                  <a:moveTo>
                    <a:pt x="53" y="11"/>
                  </a:moveTo>
                  <a:lnTo>
                    <a:pt x="90" y="26"/>
                  </a:lnTo>
                  <a:lnTo>
                    <a:pt x="90" y="114"/>
                  </a:lnTo>
                  <a:lnTo>
                    <a:pt x="53" y="100"/>
                  </a:lnTo>
                  <a:lnTo>
                    <a:pt x="53" y="11"/>
                  </a:lnTo>
                  <a:close/>
                  <a:moveTo>
                    <a:pt x="9" y="23"/>
                  </a:moveTo>
                  <a:lnTo>
                    <a:pt x="44" y="11"/>
                  </a:lnTo>
                  <a:lnTo>
                    <a:pt x="44" y="100"/>
                  </a:lnTo>
                  <a:lnTo>
                    <a:pt x="9" y="112"/>
                  </a:lnTo>
                  <a:lnTo>
                    <a:pt x="9" y="23"/>
                  </a:lnTo>
                  <a:close/>
                  <a:moveTo>
                    <a:pt x="134" y="101"/>
                  </a:moveTo>
                  <a:lnTo>
                    <a:pt x="98" y="114"/>
                  </a:lnTo>
                  <a:lnTo>
                    <a:pt x="98" y="26"/>
                  </a:lnTo>
                  <a:lnTo>
                    <a:pt x="134" y="12"/>
                  </a:lnTo>
                  <a:lnTo>
                    <a:pt x="13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7" name="Freeform 96"/>
            <p:cNvSpPr>
              <a:spLocks noEditPoints="1"/>
            </p:cNvSpPr>
            <p:nvPr/>
          </p:nvSpPr>
          <p:spPr bwMode="auto">
            <a:xfrm>
              <a:off x="3557" y="1514"/>
              <a:ext cx="156" cy="157"/>
            </a:xfrm>
            <a:custGeom>
              <a:avLst/>
              <a:gdLst>
                <a:gd name="T0" fmla="*/ 63 w 127"/>
                <a:gd name="T1" fmla="*/ 0 h 128"/>
                <a:gd name="T2" fmla="*/ 0 w 127"/>
                <a:gd name="T3" fmla="*/ 64 h 128"/>
                <a:gd name="T4" fmla="*/ 63 w 127"/>
                <a:gd name="T5" fmla="*/ 128 h 128"/>
                <a:gd name="T6" fmla="*/ 127 w 127"/>
                <a:gd name="T7" fmla="*/ 64 h 128"/>
                <a:gd name="T8" fmla="*/ 63 w 127"/>
                <a:gd name="T9" fmla="*/ 0 h 128"/>
                <a:gd name="T10" fmla="*/ 52 w 127"/>
                <a:gd name="T11" fmla="*/ 104 h 128"/>
                <a:gd name="T12" fmla="*/ 25 w 127"/>
                <a:gd name="T13" fmla="*/ 69 h 128"/>
                <a:gd name="T14" fmla="*/ 37 w 127"/>
                <a:gd name="T15" fmla="*/ 57 h 128"/>
                <a:gd name="T16" fmla="*/ 52 w 127"/>
                <a:gd name="T17" fmla="*/ 76 h 128"/>
                <a:gd name="T18" fmla="*/ 98 w 127"/>
                <a:gd name="T19" fmla="*/ 38 h 128"/>
                <a:gd name="T20" fmla="*/ 103 w 127"/>
                <a:gd name="T21" fmla="*/ 44 h 128"/>
                <a:gd name="T22" fmla="*/ 52 w 127"/>
                <a:gd name="T2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8">
                  <a:moveTo>
                    <a:pt x="63" y="0"/>
                  </a:moveTo>
                  <a:cubicBezTo>
                    <a:pt x="28" y="0"/>
                    <a:pt x="0" y="28"/>
                    <a:pt x="0" y="64"/>
                  </a:cubicBezTo>
                  <a:cubicBezTo>
                    <a:pt x="0" y="99"/>
                    <a:pt x="28" y="128"/>
                    <a:pt x="63" y="128"/>
                  </a:cubicBezTo>
                  <a:cubicBezTo>
                    <a:pt x="99" y="128"/>
                    <a:pt x="127" y="99"/>
                    <a:pt x="127" y="64"/>
                  </a:cubicBezTo>
                  <a:cubicBezTo>
                    <a:pt x="127" y="28"/>
                    <a:pt x="99" y="0"/>
                    <a:pt x="63" y="0"/>
                  </a:cubicBezTo>
                  <a:close/>
                  <a:moveTo>
                    <a:pt x="52" y="104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5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8" name="Freeform 97"/>
            <p:cNvSpPr>
              <a:spLocks noEditPoints="1"/>
            </p:cNvSpPr>
            <p:nvPr/>
          </p:nvSpPr>
          <p:spPr bwMode="auto">
            <a:xfrm>
              <a:off x="4010" y="2615"/>
              <a:ext cx="118" cy="118"/>
            </a:xfrm>
            <a:custGeom>
              <a:avLst/>
              <a:gdLst>
                <a:gd name="T0" fmla="*/ 0 w 118"/>
                <a:gd name="T1" fmla="*/ 55 h 118"/>
                <a:gd name="T2" fmla="*/ 0 w 118"/>
                <a:gd name="T3" fmla="*/ 16 h 118"/>
                <a:gd name="T4" fmla="*/ 48 w 118"/>
                <a:gd name="T5" fmla="*/ 9 h 118"/>
                <a:gd name="T6" fmla="*/ 48 w 118"/>
                <a:gd name="T7" fmla="*/ 55 h 118"/>
                <a:gd name="T8" fmla="*/ 0 w 118"/>
                <a:gd name="T9" fmla="*/ 55 h 118"/>
                <a:gd name="T10" fmla="*/ 55 w 118"/>
                <a:gd name="T11" fmla="*/ 8 h 118"/>
                <a:gd name="T12" fmla="*/ 118 w 118"/>
                <a:gd name="T13" fmla="*/ 0 h 118"/>
                <a:gd name="T14" fmla="*/ 118 w 118"/>
                <a:gd name="T15" fmla="*/ 55 h 118"/>
                <a:gd name="T16" fmla="*/ 55 w 118"/>
                <a:gd name="T17" fmla="*/ 55 h 118"/>
                <a:gd name="T18" fmla="*/ 55 w 118"/>
                <a:gd name="T19" fmla="*/ 8 h 118"/>
                <a:gd name="T20" fmla="*/ 118 w 118"/>
                <a:gd name="T21" fmla="*/ 62 h 118"/>
                <a:gd name="T22" fmla="*/ 118 w 118"/>
                <a:gd name="T23" fmla="*/ 118 h 118"/>
                <a:gd name="T24" fmla="*/ 55 w 118"/>
                <a:gd name="T25" fmla="*/ 109 h 118"/>
                <a:gd name="T26" fmla="*/ 55 w 118"/>
                <a:gd name="T27" fmla="*/ 62 h 118"/>
                <a:gd name="T28" fmla="*/ 118 w 118"/>
                <a:gd name="T29" fmla="*/ 62 h 118"/>
                <a:gd name="T30" fmla="*/ 48 w 118"/>
                <a:gd name="T31" fmla="*/ 108 h 118"/>
                <a:gd name="T32" fmla="*/ 0 w 118"/>
                <a:gd name="T33" fmla="*/ 102 h 118"/>
                <a:gd name="T34" fmla="*/ 0 w 118"/>
                <a:gd name="T35" fmla="*/ 62 h 118"/>
                <a:gd name="T36" fmla="*/ 48 w 118"/>
                <a:gd name="T37" fmla="*/ 62 h 118"/>
                <a:gd name="T38" fmla="*/ 48 w 118"/>
                <a:gd name="T39" fmla="*/ 10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18">
                  <a:moveTo>
                    <a:pt x="0" y="55"/>
                  </a:moveTo>
                  <a:lnTo>
                    <a:pt x="0" y="16"/>
                  </a:lnTo>
                  <a:lnTo>
                    <a:pt x="48" y="9"/>
                  </a:lnTo>
                  <a:lnTo>
                    <a:pt x="48" y="55"/>
                  </a:lnTo>
                  <a:lnTo>
                    <a:pt x="0" y="55"/>
                  </a:lnTo>
                  <a:close/>
                  <a:moveTo>
                    <a:pt x="55" y="8"/>
                  </a:moveTo>
                  <a:lnTo>
                    <a:pt x="118" y="0"/>
                  </a:lnTo>
                  <a:lnTo>
                    <a:pt x="118" y="55"/>
                  </a:lnTo>
                  <a:lnTo>
                    <a:pt x="55" y="55"/>
                  </a:lnTo>
                  <a:lnTo>
                    <a:pt x="55" y="8"/>
                  </a:lnTo>
                  <a:close/>
                  <a:moveTo>
                    <a:pt x="118" y="62"/>
                  </a:moveTo>
                  <a:lnTo>
                    <a:pt x="118" y="118"/>
                  </a:lnTo>
                  <a:lnTo>
                    <a:pt x="55" y="109"/>
                  </a:lnTo>
                  <a:lnTo>
                    <a:pt x="55" y="62"/>
                  </a:lnTo>
                  <a:lnTo>
                    <a:pt x="118" y="62"/>
                  </a:lnTo>
                  <a:close/>
                  <a:moveTo>
                    <a:pt x="48" y="108"/>
                  </a:moveTo>
                  <a:lnTo>
                    <a:pt x="0" y="102"/>
                  </a:lnTo>
                  <a:lnTo>
                    <a:pt x="0" y="62"/>
                  </a:lnTo>
                  <a:lnTo>
                    <a:pt x="48" y="62"/>
                  </a:lnTo>
                  <a:lnTo>
                    <a:pt x="4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09" name="Freeform 98"/>
            <p:cNvSpPr>
              <a:spLocks noEditPoints="1"/>
            </p:cNvSpPr>
            <p:nvPr/>
          </p:nvSpPr>
          <p:spPr bwMode="auto">
            <a:xfrm>
              <a:off x="3881" y="2589"/>
              <a:ext cx="104" cy="104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19 h 85"/>
                <a:gd name="T16" fmla="*/ 64 w 85"/>
                <a:gd name="T17" fmla="*/ 19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7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7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7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1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7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7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4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3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7"/>
                    <a:pt x="59" y="25"/>
                  </a:cubicBezTo>
                  <a:cubicBezTo>
                    <a:pt x="59" y="22"/>
                    <a:pt x="61" y="19"/>
                    <a:pt x="64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4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7"/>
                  </a:cubicBezTo>
                  <a:cubicBezTo>
                    <a:pt x="27" y="27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7"/>
                    <a:pt x="34" y="27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7"/>
                  </a:cubicBezTo>
                  <a:cubicBezTo>
                    <a:pt x="51" y="27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6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7"/>
                  </a:moveTo>
                  <a:cubicBezTo>
                    <a:pt x="71" y="28"/>
                    <a:pt x="71" y="29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7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0" name="Freeform 99"/>
            <p:cNvSpPr>
              <a:spLocks/>
            </p:cNvSpPr>
            <p:nvPr/>
          </p:nvSpPr>
          <p:spPr bwMode="auto">
            <a:xfrm>
              <a:off x="4010" y="2780"/>
              <a:ext cx="140" cy="139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6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2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99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3"/>
                    <a:pt x="23" y="43"/>
                    <a:pt x="20" y="4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5"/>
                    <a:pt x="0" y="28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4" y="97"/>
                    <a:pt x="113" y="92"/>
                    <a:pt x="110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1" name="Freeform 100"/>
            <p:cNvSpPr>
              <a:spLocks noEditPoints="1"/>
            </p:cNvSpPr>
            <p:nvPr/>
          </p:nvSpPr>
          <p:spPr bwMode="auto">
            <a:xfrm>
              <a:off x="3589" y="2647"/>
              <a:ext cx="137" cy="212"/>
            </a:xfrm>
            <a:custGeom>
              <a:avLst/>
              <a:gdLst>
                <a:gd name="T0" fmla="*/ 84 w 112"/>
                <a:gd name="T1" fmla="*/ 3 h 173"/>
                <a:gd name="T2" fmla="*/ 111 w 112"/>
                <a:gd name="T3" fmla="*/ 20 h 173"/>
                <a:gd name="T4" fmla="*/ 110 w 112"/>
                <a:gd name="T5" fmla="*/ 34 h 173"/>
                <a:gd name="T6" fmla="*/ 103 w 112"/>
                <a:gd name="T7" fmla="*/ 45 h 173"/>
                <a:gd name="T8" fmla="*/ 65 w 112"/>
                <a:gd name="T9" fmla="*/ 22 h 173"/>
                <a:gd name="T10" fmla="*/ 72 w 112"/>
                <a:gd name="T11" fmla="*/ 11 h 173"/>
                <a:gd name="T12" fmla="*/ 84 w 112"/>
                <a:gd name="T13" fmla="*/ 3 h 173"/>
                <a:gd name="T14" fmla="*/ 0 w 112"/>
                <a:gd name="T15" fmla="*/ 131 h 173"/>
                <a:gd name="T16" fmla="*/ 1 w 112"/>
                <a:gd name="T17" fmla="*/ 173 h 173"/>
                <a:gd name="T18" fmla="*/ 38 w 112"/>
                <a:gd name="T19" fmla="*/ 154 h 173"/>
                <a:gd name="T20" fmla="*/ 98 w 112"/>
                <a:gd name="T21" fmla="*/ 53 h 173"/>
                <a:gd name="T22" fmla="*/ 60 w 112"/>
                <a:gd name="T23" fmla="*/ 30 h 173"/>
                <a:gd name="T24" fmla="*/ 0 w 112"/>
                <a:gd name="T25" fmla="*/ 131 h 173"/>
                <a:gd name="T26" fmla="*/ 76 w 112"/>
                <a:gd name="T27" fmla="*/ 58 h 173"/>
                <a:gd name="T28" fmla="*/ 30 w 112"/>
                <a:gd name="T29" fmla="*/ 135 h 173"/>
                <a:gd name="T30" fmla="*/ 20 w 112"/>
                <a:gd name="T31" fmla="*/ 129 h 173"/>
                <a:gd name="T32" fmla="*/ 66 w 112"/>
                <a:gd name="T33" fmla="*/ 52 h 173"/>
                <a:gd name="T34" fmla="*/ 76 w 112"/>
                <a:gd name="T35" fmla="*/ 5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3">
                  <a:moveTo>
                    <a:pt x="84" y="3"/>
                  </a:moveTo>
                  <a:cubicBezTo>
                    <a:pt x="96" y="0"/>
                    <a:pt x="108" y="8"/>
                    <a:pt x="111" y="20"/>
                  </a:cubicBezTo>
                  <a:cubicBezTo>
                    <a:pt x="112" y="25"/>
                    <a:pt x="112" y="30"/>
                    <a:pt x="110" y="3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5" y="7"/>
                    <a:pt x="79" y="5"/>
                    <a:pt x="84" y="3"/>
                  </a:cubicBezTo>
                  <a:close/>
                  <a:moveTo>
                    <a:pt x="0" y="131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60" y="30"/>
                    <a:pt x="60" y="30"/>
                    <a:pt x="60" y="30"/>
                  </a:cubicBezTo>
                  <a:lnTo>
                    <a:pt x="0" y="131"/>
                  </a:lnTo>
                  <a:close/>
                  <a:moveTo>
                    <a:pt x="76" y="58"/>
                  </a:moveTo>
                  <a:cubicBezTo>
                    <a:pt x="30" y="135"/>
                    <a:pt x="30" y="135"/>
                    <a:pt x="30" y="135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2" name="Freeform 101"/>
            <p:cNvSpPr>
              <a:spLocks noEditPoints="1"/>
            </p:cNvSpPr>
            <p:nvPr/>
          </p:nvSpPr>
          <p:spPr bwMode="auto">
            <a:xfrm>
              <a:off x="3753" y="2655"/>
              <a:ext cx="117" cy="133"/>
            </a:xfrm>
            <a:custGeom>
              <a:avLst/>
              <a:gdLst>
                <a:gd name="T0" fmla="*/ 40 w 95"/>
                <a:gd name="T1" fmla="*/ 61 h 108"/>
                <a:gd name="T2" fmla="*/ 34 w 95"/>
                <a:gd name="T3" fmla="*/ 54 h 108"/>
                <a:gd name="T4" fmla="*/ 13 w 95"/>
                <a:gd name="T5" fmla="*/ 74 h 108"/>
                <a:gd name="T6" fmla="*/ 34 w 95"/>
                <a:gd name="T7" fmla="*/ 95 h 108"/>
                <a:gd name="T8" fmla="*/ 40 w 95"/>
                <a:gd name="T9" fmla="*/ 88 h 108"/>
                <a:gd name="T10" fmla="*/ 27 w 95"/>
                <a:gd name="T11" fmla="*/ 74 h 108"/>
                <a:gd name="T12" fmla="*/ 40 w 95"/>
                <a:gd name="T13" fmla="*/ 61 h 108"/>
                <a:gd name="T14" fmla="*/ 54 w 95"/>
                <a:gd name="T15" fmla="*/ 88 h 108"/>
                <a:gd name="T16" fmla="*/ 61 w 95"/>
                <a:gd name="T17" fmla="*/ 95 h 108"/>
                <a:gd name="T18" fmla="*/ 81 w 95"/>
                <a:gd name="T19" fmla="*/ 74 h 108"/>
                <a:gd name="T20" fmla="*/ 61 w 95"/>
                <a:gd name="T21" fmla="*/ 54 h 108"/>
                <a:gd name="T22" fmla="*/ 54 w 95"/>
                <a:gd name="T23" fmla="*/ 61 h 108"/>
                <a:gd name="T24" fmla="*/ 68 w 95"/>
                <a:gd name="T25" fmla="*/ 74 h 108"/>
                <a:gd name="T26" fmla="*/ 54 w 95"/>
                <a:gd name="T27" fmla="*/ 88 h 108"/>
                <a:gd name="T28" fmla="*/ 89 w 95"/>
                <a:gd name="T29" fmla="*/ 21 h 108"/>
                <a:gd name="T30" fmla="*/ 74 w 95"/>
                <a:gd name="T31" fmla="*/ 6 h 108"/>
                <a:gd name="T32" fmla="*/ 59 w 95"/>
                <a:gd name="T33" fmla="*/ 0 h 108"/>
                <a:gd name="T34" fmla="*/ 8 w 95"/>
                <a:gd name="T35" fmla="*/ 0 h 108"/>
                <a:gd name="T36" fmla="*/ 0 w 95"/>
                <a:gd name="T37" fmla="*/ 8 h 108"/>
                <a:gd name="T38" fmla="*/ 0 w 95"/>
                <a:gd name="T39" fmla="*/ 100 h 108"/>
                <a:gd name="T40" fmla="*/ 8 w 95"/>
                <a:gd name="T41" fmla="*/ 108 h 108"/>
                <a:gd name="T42" fmla="*/ 86 w 95"/>
                <a:gd name="T43" fmla="*/ 108 h 108"/>
                <a:gd name="T44" fmla="*/ 95 w 95"/>
                <a:gd name="T45" fmla="*/ 100 h 108"/>
                <a:gd name="T46" fmla="*/ 95 w 95"/>
                <a:gd name="T47" fmla="*/ 35 h 108"/>
                <a:gd name="T48" fmla="*/ 89 w 95"/>
                <a:gd name="T49" fmla="*/ 21 h 108"/>
                <a:gd name="T50" fmla="*/ 84 w 95"/>
                <a:gd name="T51" fmla="*/ 26 h 108"/>
                <a:gd name="T52" fmla="*/ 85 w 95"/>
                <a:gd name="T53" fmla="*/ 27 h 108"/>
                <a:gd name="T54" fmla="*/ 68 w 95"/>
                <a:gd name="T55" fmla="*/ 27 h 108"/>
                <a:gd name="T56" fmla="*/ 68 w 95"/>
                <a:gd name="T57" fmla="*/ 10 h 108"/>
                <a:gd name="T58" fmla="*/ 69 w 95"/>
                <a:gd name="T59" fmla="*/ 11 h 108"/>
                <a:gd name="T60" fmla="*/ 84 w 95"/>
                <a:gd name="T61" fmla="*/ 26 h 108"/>
                <a:gd name="T62" fmla="*/ 88 w 95"/>
                <a:gd name="T63" fmla="*/ 100 h 108"/>
                <a:gd name="T64" fmla="*/ 86 w 95"/>
                <a:gd name="T65" fmla="*/ 102 h 108"/>
                <a:gd name="T66" fmla="*/ 8 w 95"/>
                <a:gd name="T67" fmla="*/ 102 h 108"/>
                <a:gd name="T68" fmla="*/ 6 w 95"/>
                <a:gd name="T69" fmla="*/ 100 h 108"/>
                <a:gd name="T70" fmla="*/ 6 w 95"/>
                <a:gd name="T71" fmla="*/ 8 h 108"/>
                <a:gd name="T72" fmla="*/ 8 w 95"/>
                <a:gd name="T73" fmla="*/ 7 h 108"/>
                <a:gd name="T74" fmla="*/ 59 w 95"/>
                <a:gd name="T75" fmla="*/ 7 h 108"/>
                <a:gd name="T76" fmla="*/ 61 w 95"/>
                <a:gd name="T77" fmla="*/ 7 h 108"/>
                <a:gd name="T78" fmla="*/ 61 w 95"/>
                <a:gd name="T79" fmla="*/ 34 h 108"/>
                <a:gd name="T80" fmla="*/ 88 w 95"/>
                <a:gd name="T81" fmla="*/ 34 h 108"/>
                <a:gd name="T82" fmla="*/ 88 w 95"/>
                <a:gd name="T83" fmla="*/ 35 h 108"/>
                <a:gd name="T84" fmla="*/ 88 w 95"/>
                <a:gd name="T85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8">
                  <a:moveTo>
                    <a:pt x="40" y="61"/>
                  </a:moveTo>
                  <a:cubicBezTo>
                    <a:pt x="34" y="54"/>
                    <a:pt x="34" y="54"/>
                    <a:pt x="34" y="5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27" y="74"/>
                    <a:pt x="27" y="74"/>
                    <a:pt x="27" y="74"/>
                  </a:cubicBezTo>
                  <a:lnTo>
                    <a:pt x="40" y="61"/>
                  </a:lnTo>
                  <a:close/>
                  <a:moveTo>
                    <a:pt x="54" y="88"/>
                  </a:moveTo>
                  <a:cubicBezTo>
                    <a:pt x="61" y="95"/>
                    <a:pt x="61" y="95"/>
                    <a:pt x="61" y="9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8" y="74"/>
                    <a:pt x="68" y="74"/>
                    <a:pt x="68" y="74"/>
                  </a:cubicBezTo>
                  <a:lnTo>
                    <a:pt x="54" y="88"/>
                  </a:lnTo>
                  <a:close/>
                  <a:moveTo>
                    <a:pt x="89" y="21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70" y="2"/>
                    <a:pt x="64" y="0"/>
                    <a:pt x="5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8"/>
                    <a:pt x="8" y="108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91" y="108"/>
                    <a:pt x="95" y="105"/>
                    <a:pt x="95" y="10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1"/>
                    <a:pt x="92" y="24"/>
                    <a:pt x="89" y="21"/>
                  </a:cubicBezTo>
                  <a:close/>
                  <a:moveTo>
                    <a:pt x="84" y="26"/>
                  </a:moveTo>
                  <a:cubicBezTo>
                    <a:pt x="84" y="26"/>
                    <a:pt x="85" y="26"/>
                    <a:pt x="85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1"/>
                  </a:cubicBezTo>
                  <a:lnTo>
                    <a:pt x="84" y="26"/>
                  </a:lnTo>
                  <a:close/>
                  <a:moveTo>
                    <a:pt x="88" y="100"/>
                  </a:moveTo>
                  <a:cubicBezTo>
                    <a:pt x="88" y="101"/>
                    <a:pt x="87" y="102"/>
                    <a:pt x="86" y="10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7" y="102"/>
                    <a:pt x="6" y="101"/>
                    <a:pt x="6" y="10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1" y="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8" y="35"/>
                    <a:pt x="88" y="35"/>
                  </a:cubicBezTo>
                  <a:lnTo>
                    <a:pt x="8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3" name="Freeform 102"/>
            <p:cNvSpPr>
              <a:spLocks noEditPoints="1"/>
            </p:cNvSpPr>
            <p:nvPr/>
          </p:nvSpPr>
          <p:spPr bwMode="auto">
            <a:xfrm>
              <a:off x="3538" y="1369"/>
              <a:ext cx="154" cy="11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7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2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2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7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4" name="Freeform 103"/>
            <p:cNvSpPr>
              <a:spLocks noEditPoints="1"/>
            </p:cNvSpPr>
            <p:nvPr/>
          </p:nvSpPr>
          <p:spPr bwMode="auto">
            <a:xfrm>
              <a:off x="3348" y="2296"/>
              <a:ext cx="80" cy="81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4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5 h 66"/>
                <a:gd name="T14" fmla="*/ 10 w 65"/>
                <a:gd name="T15" fmla="*/ 66 h 66"/>
                <a:gd name="T16" fmla="*/ 6 w 65"/>
                <a:gd name="T17" fmla="*/ 63 h 66"/>
                <a:gd name="T18" fmla="*/ 24 w 65"/>
                <a:gd name="T19" fmla="*/ 45 h 66"/>
                <a:gd name="T20" fmla="*/ 26 w 65"/>
                <a:gd name="T21" fmla="*/ 45 h 66"/>
                <a:gd name="T22" fmla="*/ 32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1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4"/>
                    <a:pt x="65" y="14"/>
                    <a:pt x="65" y="14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37" y="45"/>
                    <a:pt x="10" y="66"/>
                    <a:pt x="10" y="6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5" y="45"/>
                    <a:pt x="26" y="45"/>
                  </a:cubicBezTo>
                  <a:cubicBezTo>
                    <a:pt x="30" y="45"/>
                    <a:pt x="32" y="43"/>
                    <a:pt x="32" y="39"/>
                  </a:cubicBezTo>
                  <a:cubicBezTo>
                    <a:pt x="32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1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5" name="Freeform 104"/>
            <p:cNvSpPr>
              <a:spLocks/>
            </p:cNvSpPr>
            <p:nvPr/>
          </p:nvSpPr>
          <p:spPr bwMode="auto">
            <a:xfrm>
              <a:off x="3484" y="2201"/>
              <a:ext cx="108" cy="104"/>
            </a:xfrm>
            <a:custGeom>
              <a:avLst/>
              <a:gdLst>
                <a:gd name="T0" fmla="*/ 55 w 88"/>
                <a:gd name="T1" fmla="*/ 60 h 85"/>
                <a:gd name="T2" fmla="*/ 53 w 88"/>
                <a:gd name="T3" fmla="*/ 54 h 85"/>
                <a:gd name="T4" fmla="*/ 61 w 88"/>
                <a:gd name="T5" fmla="*/ 39 h 85"/>
                <a:gd name="T6" fmla="*/ 63 w 88"/>
                <a:gd name="T7" fmla="*/ 27 h 85"/>
                <a:gd name="T8" fmla="*/ 44 w 88"/>
                <a:gd name="T9" fmla="*/ 0 h 85"/>
                <a:gd name="T10" fmla="*/ 25 w 88"/>
                <a:gd name="T11" fmla="*/ 27 h 85"/>
                <a:gd name="T12" fmla="*/ 28 w 88"/>
                <a:gd name="T13" fmla="*/ 39 h 85"/>
                <a:gd name="T14" fmla="*/ 36 w 88"/>
                <a:gd name="T15" fmla="*/ 54 h 85"/>
                <a:gd name="T16" fmla="*/ 33 w 88"/>
                <a:gd name="T17" fmla="*/ 60 h 85"/>
                <a:gd name="T18" fmla="*/ 0 w 88"/>
                <a:gd name="T19" fmla="*/ 85 h 85"/>
                <a:gd name="T20" fmla="*/ 44 w 88"/>
                <a:gd name="T21" fmla="*/ 85 h 85"/>
                <a:gd name="T22" fmla="*/ 88 w 88"/>
                <a:gd name="T23" fmla="*/ 85 h 85"/>
                <a:gd name="T24" fmla="*/ 55 w 88"/>
                <a:gd name="T2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5">
                  <a:moveTo>
                    <a:pt x="55" y="60"/>
                  </a:moveTo>
                  <a:cubicBezTo>
                    <a:pt x="53" y="60"/>
                    <a:pt x="53" y="54"/>
                    <a:pt x="53" y="54"/>
                  </a:cubicBezTo>
                  <a:cubicBezTo>
                    <a:pt x="53" y="54"/>
                    <a:pt x="59" y="47"/>
                    <a:pt x="61" y="39"/>
                  </a:cubicBezTo>
                  <a:cubicBezTo>
                    <a:pt x="64" y="39"/>
                    <a:pt x="67" y="30"/>
                    <a:pt x="63" y="27"/>
                  </a:cubicBezTo>
                  <a:cubicBezTo>
                    <a:pt x="63" y="23"/>
                    <a:pt x="68" y="0"/>
                    <a:pt x="44" y="0"/>
                  </a:cubicBezTo>
                  <a:cubicBezTo>
                    <a:pt x="21" y="0"/>
                    <a:pt x="25" y="23"/>
                    <a:pt x="25" y="27"/>
                  </a:cubicBezTo>
                  <a:cubicBezTo>
                    <a:pt x="22" y="30"/>
                    <a:pt x="24" y="39"/>
                    <a:pt x="28" y="39"/>
                  </a:cubicBezTo>
                  <a:cubicBezTo>
                    <a:pt x="29" y="47"/>
                    <a:pt x="36" y="54"/>
                    <a:pt x="36" y="54"/>
                  </a:cubicBezTo>
                  <a:cubicBezTo>
                    <a:pt x="36" y="54"/>
                    <a:pt x="35" y="60"/>
                    <a:pt x="33" y="60"/>
                  </a:cubicBezTo>
                  <a:cubicBezTo>
                    <a:pt x="26" y="61"/>
                    <a:pt x="0" y="73"/>
                    <a:pt x="0" y="85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73"/>
                    <a:pt x="62" y="61"/>
                    <a:pt x="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6" name="Freeform 105"/>
            <p:cNvSpPr>
              <a:spLocks noEditPoints="1"/>
            </p:cNvSpPr>
            <p:nvPr/>
          </p:nvSpPr>
          <p:spPr bwMode="auto">
            <a:xfrm>
              <a:off x="3158" y="2380"/>
              <a:ext cx="100" cy="102"/>
            </a:xfrm>
            <a:custGeom>
              <a:avLst/>
              <a:gdLst>
                <a:gd name="T0" fmla="*/ 0 w 82"/>
                <a:gd name="T1" fmla="*/ 42 h 83"/>
                <a:gd name="T2" fmla="*/ 82 w 82"/>
                <a:gd name="T3" fmla="*/ 42 h 83"/>
                <a:gd name="T4" fmla="*/ 64 w 82"/>
                <a:gd name="T5" fmla="*/ 55 h 83"/>
                <a:gd name="T6" fmla="*/ 77 w 82"/>
                <a:gd name="T7" fmla="*/ 44 h 83"/>
                <a:gd name="T8" fmla="*/ 64 w 82"/>
                <a:gd name="T9" fmla="*/ 55 h 83"/>
                <a:gd name="T10" fmla="*/ 16 w 82"/>
                <a:gd name="T11" fmla="*/ 39 h 83"/>
                <a:gd name="T12" fmla="*/ 8 w 82"/>
                <a:gd name="T13" fmla="*/ 28 h 83"/>
                <a:gd name="T14" fmla="*/ 59 w 82"/>
                <a:gd name="T15" fmla="*/ 28 h 83"/>
                <a:gd name="T16" fmla="*/ 44 w 82"/>
                <a:gd name="T17" fmla="*/ 39 h 83"/>
                <a:gd name="T18" fmla="*/ 59 w 82"/>
                <a:gd name="T19" fmla="*/ 28 h 83"/>
                <a:gd name="T20" fmla="*/ 44 w 82"/>
                <a:gd name="T21" fmla="*/ 6 h 83"/>
                <a:gd name="T22" fmla="*/ 54 w 82"/>
                <a:gd name="T23" fmla="*/ 15 h 83"/>
                <a:gd name="T24" fmla="*/ 44 w 82"/>
                <a:gd name="T25" fmla="*/ 22 h 83"/>
                <a:gd name="T26" fmla="*/ 35 w 82"/>
                <a:gd name="T27" fmla="*/ 8 h 83"/>
                <a:gd name="T28" fmla="*/ 38 w 82"/>
                <a:gd name="T29" fmla="*/ 22 h 83"/>
                <a:gd name="T30" fmla="*/ 28 w 82"/>
                <a:gd name="T31" fmla="*/ 15 h 83"/>
                <a:gd name="T32" fmla="*/ 38 w 82"/>
                <a:gd name="T33" fmla="*/ 39 h 83"/>
                <a:gd name="T34" fmla="*/ 23 w 82"/>
                <a:gd name="T35" fmla="*/ 28 h 83"/>
                <a:gd name="T36" fmla="*/ 8 w 82"/>
                <a:gd name="T37" fmla="*/ 55 h 83"/>
                <a:gd name="T38" fmla="*/ 16 w 82"/>
                <a:gd name="T39" fmla="*/ 44 h 83"/>
                <a:gd name="T40" fmla="*/ 8 w 82"/>
                <a:gd name="T41" fmla="*/ 55 h 83"/>
                <a:gd name="T42" fmla="*/ 38 w 82"/>
                <a:gd name="T43" fmla="*/ 44 h 83"/>
                <a:gd name="T44" fmla="*/ 23 w 82"/>
                <a:gd name="T45" fmla="*/ 55 h 83"/>
                <a:gd name="T46" fmla="*/ 38 w 82"/>
                <a:gd name="T47" fmla="*/ 61 h 83"/>
                <a:gd name="T48" fmla="*/ 35 w 82"/>
                <a:gd name="T49" fmla="*/ 75 h 83"/>
                <a:gd name="T50" fmla="*/ 25 w 82"/>
                <a:gd name="T51" fmla="*/ 61 h 83"/>
                <a:gd name="T52" fmla="*/ 54 w 82"/>
                <a:gd name="T53" fmla="*/ 68 h 83"/>
                <a:gd name="T54" fmla="*/ 44 w 82"/>
                <a:gd name="T55" fmla="*/ 77 h 83"/>
                <a:gd name="T56" fmla="*/ 57 w 82"/>
                <a:gd name="T57" fmla="*/ 61 h 83"/>
                <a:gd name="T58" fmla="*/ 44 w 82"/>
                <a:gd name="T59" fmla="*/ 55 h 83"/>
                <a:gd name="T60" fmla="*/ 60 w 82"/>
                <a:gd name="T61" fmla="*/ 44 h 83"/>
                <a:gd name="T62" fmla="*/ 44 w 82"/>
                <a:gd name="T63" fmla="*/ 55 h 83"/>
                <a:gd name="T64" fmla="*/ 64 w 82"/>
                <a:gd name="T65" fmla="*/ 28 h 83"/>
                <a:gd name="T66" fmla="*/ 77 w 82"/>
                <a:gd name="T67" fmla="*/ 39 h 83"/>
                <a:gd name="T68" fmla="*/ 71 w 82"/>
                <a:gd name="T69" fmla="*/ 22 h 83"/>
                <a:gd name="T70" fmla="*/ 57 w 82"/>
                <a:gd name="T71" fmla="*/ 9 h 83"/>
                <a:gd name="T72" fmla="*/ 71 w 82"/>
                <a:gd name="T73" fmla="*/ 22 h 83"/>
                <a:gd name="T74" fmla="*/ 26 w 82"/>
                <a:gd name="T75" fmla="*/ 9 h 83"/>
                <a:gd name="T76" fmla="*/ 11 w 82"/>
                <a:gd name="T77" fmla="*/ 22 h 83"/>
                <a:gd name="T78" fmla="*/ 11 w 82"/>
                <a:gd name="T79" fmla="*/ 61 h 83"/>
                <a:gd name="T80" fmla="*/ 26 w 82"/>
                <a:gd name="T81" fmla="*/ 74 h 83"/>
                <a:gd name="T82" fmla="*/ 11 w 82"/>
                <a:gd name="T83" fmla="*/ 61 h 83"/>
                <a:gd name="T84" fmla="*/ 57 w 82"/>
                <a:gd name="T85" fmla="*/ 74 h 83"/>
                <a:gd name="T86" fmla="*/ 71 w 82"/>
                <a:gd name="T87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83">
                  <a:moveTo>
                    <a:pt x="41" y="0"/>
                  </a:moveTo>
                  <a:cubicBezTo>
                    <a:pt x="18" y="0"/>
                    <a:pt x="0" y="19"/>
                    <a:pt x="0" y="42"/>
                  </a:cubicBezTo>
                  <a:cubicBezTo>
                    <a:pt x="0" y="64"/>
                    <a:pt x="18" y="83"/>
                    <a:pt x="41" y="83"/>
                  </a:cubicBezTo>
                  <a:cubicBezTo>
                    <a:pt x="64" y="83"/>
                    <a:pt x="82" y="64"/>
                    <a:pt x="82" y="42"/>
                  </a:cubicBezTo>
                  <a:cubicBezTo>
                    <a:pt x="82" y="19"/>
                    <a:pt x="64" y="0"/>
                    <a:pt x="41" y="0"/>
                  </a:cubicBezTo>
                  <a:close/>
                  <a:moveTo>
                    <a:pt x="64" y="55"/>
                  </a:moveTo>
                  <a:cubicBezTo>
                    <a:pt x="65" y="52"/>
                    <a:pt x="66" y="48"/>
                    <a:pt x="66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8"/>
                    <a:pt x="76" y="52"/>
                    <a:pt x="74" y="55"/>
                  </a:cubicBezTo>
                  <a:lnTo>
                    <a:pt x="64" y="55"/>
                  </a:lnTo>
                  <a:close/>
                  <a:moveTo>
                    <a:pt x="18" y="28"/>
                  </a:moveTo>
                  <a:cubicBezTo>
                    <a:pt x="17" y="31"/>
                    <a:pt x="17" y="35"/>
                    <a:pt x="1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5"/>
                    <a:pt x="7" y="31"/>
                    <a:pt x="8" y="28"/>
                  </a:cubicBezTo>
                  <a:lnTo>
                    <a:pt x="18" y="28"/>
                  </a:lnTo>
                  <a:close/>
                  <a:moveTo>
                    <a:pt x="59" y="28"/>
                  </a:moveTo>
                  <a:cubicBezTo>
                    <a:pt x="60" y="31"/>
                    <a:pt x="60" y="35"/>
                    <a:pt x="60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28"/>
                    <a:pt x="44" y="28"/>
                    <a:pt x="44" y="28"/>
                  </a:cubicBezTo>
                  <a:lnTo>
                    <a:pt x="59" y="28"/>
                  </a:lnTo>
                  <a:close/>
                  <a:moveTo>
                    <a:pt x="44" y="22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5" y="7"/>
                    <a:pt x="46" y="7"/>
                    <a:pt x="48" y="8"/>
                  </a:cubicBezTo>
                  <a:cubicBezTo>
                    <a:pt x="50" y="10"/>
                    <a:pt x="52" y="12"/>
                    <a:pt x="54" y="15"/>
                  </a:cubicBezTo>
                  <a:cubicBezTo>
                    <a:pt x="55" y="17"/>
                    <a:pt x="56" y="20"/>
                    <a:pt x="57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  <a:moveTo>
                    <a:pt x="28" y="15"/>
                  </a:moveTo>
                  <a:cubicBezTo>
                    <a:pt x="30" y="12"/>
                    <a:pt x="32" y="10"/>
                    <a:pt x="35" y="8"/>
                  </a:cubicBezTo>
                  <a:cubicBezTo>
                    <a:pt x="36" y="7"/>
                    <a:pt x="37" y="7"/>
                    <a:pt x="38" y="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0"/>
                    <a:pt x="27" y="17"/>
                    <a:pt x="28" y="15"/>
                  </a:cubicBezTo>
                  <a:close/>
                  <a:moveTo>
                    <a:pt x="38" y="28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5"/>
                    <a:pt x="23" y="31"/>
                    <a:pt x="23" y="28"/>
                  </a:cubicBezTo>
                  <a:lnTo>
                    <a:pt x="38" y="28"/>
                  </a:lnTo>
                  <a:close/>
                  <a:moveTo>
                    <a:pt x="8" y="55"/>
                  </a:moveTo>
                  <a:cubicBezTo>
                    <a:pt x="7" y="52"/>
                    <a:pt x="6" y="48"/>
                    <a:pt x="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8"/>
                    <a:pt x="17" y="52"/>
                    <a:pt x="18" y="55"/>
                  </a:cubicBezTo>
                  <a:lnTo>
                    <a:pt x="8" y="55"/>
                  </a:lnTo>
                  <a:close/>
                  <a:moveTo>
                    <a:pt x="22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2"/>
                    <a:pt x="22" y="48"/>
                    <a:pt x="22" y="44"/>
                  </a:cubicBezTo>
                  <a:close/>
                  <a:moveTo>
                    <a:pt x="38" y="61"/>
                  </a:moveTo>
                  <a:cubicBezTo>
                    <a:pt x="38" y="77"/>
                    <a:pt x="38" y="77"/>
                    <a:pt x="38" y="77"/>
                  </a:cubicBezTo>
                  <a:cubicBezTo>
                    <a:pt x="37" y="77"/>
                    <a:pt x="36" y="76"/>
                    <a:pt x="35" y="75"/>
                  </a:cubicBezTo>
                  <a:cubicBezTo>
                    <a:pt x="32" y="74"/>
                    <a:pt x="30" y="71"/>
                    <a:pt x="28" y="68"/>
                  </a:cubicBezTo>
                  <a:cubicBezTo>
                    <a:pt x="27" y="66"/>
                    <a:pt x="26" y="63"/>
                    <a:pt x="25" y="61"/>
                  </a:cubicBezTo>
                  <a:cubicBezTo>
                    <a:pt x="38" y="61"/>
                    <a:pt x="38" y="61"/>
                    <a:pt x="38" y="61"/>
                  </a:cubicBezTo>
                  <a:close/>
                  <a:moveTo>
                    <a:pt x="54" y="68"/>
                  </a:moveTo>
                  <a:cubicBezTo>
                    <a:pt x="52" y="71"/>
                    <a:pt x="50" y="74"/>
                    <a:pt x="48" y="75"/>
                  </a:cubicBezTo>
                  <a:cubicBezTo>
                    <a:pt x="46" y="76"/>
                    <a:pt x="45" y="77"/>
                    <a:pt x="44" y="77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6" y="63"/>
                    <a:pt x="55" y="66"/>
                    <a:pt x="54" y="68"/>
                  </a:cubicBezTo>
                  <a:close/>
                  <a:moveTo>
                    <a:pt x="44" y="5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8"/>
                    <a:pt x="60" y="52"/>
                    <a:pt x="59" y="55"/>
                  </a:cubicBezTo>
                  <a:lnTo>
                    <a:pt x="44" y="55"/>
                  </a:lnTo>
                  <a:close/>
                  <a:moveTo>
                    <a:pt x="66" y="39"/>
                  </a:moveTo>
                  <a:cubicBezTo>
                    <a:pt x="66" y="35"/>
                    <a:pt x="65" y="31"/>
                    <a:pt x="6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6" y="31"/>
                    <a:pt x="76" y="35"/>
                    <a:pt x="77" y="39"/>
                  </a:cubicBezTo>
                  <a:lnTo>
                    <a:pt x="66" y="39"/>
                  </a:lnTo>
                  <a:close/>
                  <a:moveTo>
                    <a:pt x="71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1" y="17"/>
                    <a:pt x="59" y="13"/>
                    <a:pt x="57" y="9"/>
                  </a:cubicBezTo>
                  <a:cubicBezTo>
                    <a:pt x="60" y="11"/>
                    <a:pt x="63" y="14"/>
                    <a:pt x="66" y="16"/>
                  </a:cubicBezTo>
                  <a:cubicBezTo>
                    <a:pt x="68" y="18"/>
                    <a:pt x="70" y="20"/>
                    <a:pt x="71" y="22"/>
                  </a:cubicBezTo>
                  <a:close/>
                  <a:moveTo>
                    <a:pt x="16" y="16"/>
                  </a:moveTo>
                  <a:cubicBezTo>
                    <a:pt x="19" y="14"/>
                    <a:pt x="22" y="11"/>
                    <a:pt x="26" y="9"/>
                  </a:cubicBezTo>
                  <a:cubicBezTo>
                    <a:pt x="23" y="13"/>
                    <a:pt x="21" y="17"/>
                    <a:pt x="1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0"/>
                    <a:pt x="14" y="18"/>
                    <a:pt x="16" y="16"/>
                  </a:cubicBezTo>
                  <a:close/>
                  <a:moveTo>
                    <a:pt x="11" y="61"/>
                  </a:moveTo>
                  <a:cubicBezTo>
                    <a:pt x="19" y="61"/>
                    <a:pt x="19" y="61"/>
                    <a:pt x="19" y="61"/>
                  </a:cubicBezTo>
                  <a:cubicBezTo>
                    <a:pt x="21" y="66"/>
                    <a:pt x="23" y="70"/>
                    <a:pt x="26" y="74"/>
                  </a:cubicBezTo>
                  <a:cubicBezTo>
                    <a:pt x="22" y="72"/>
                    <a:pt x="19" y="70"/>
                    <a:pt x="16" y="67"/>
                  </a:cubicBezTo>
                  <a:cubicBezTo>
                    <a:pt x="14" y="65"/>
                    <a:pt x="12" y="63"/>
                    <a:pt x="11" y="61"/>
                  </a:cubicBezTo>
                  <a:close/>
                  <a:moveTo>
                    <a:pt x="66" y="67"/>
                  </a:moveTo>
                  <a:cubicBezTo>
                    <a:pt x="63" y="70"/>
                    <a:pt x="60" y="72"/>
                    <a:pt x="57" y="74"/>
                  </a:cubicBezTo>
                  <a:cubicBezTo>
                    <a:pt x="59" y="70"/>
                    <a:pt x="61" y="66"/>
                    <a:pt x="63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7" name="Freeform 106"/>
            <p:cNvSpPr>
              <a:spLocks noEditPoints="1"/>
            </p:cNvSpPr>
            <p:nvPr/>
          </p:nvSpPr>
          <p:spPr bwMode="auto">
            <a:xfrm>
              <a:off x="3457" y="1747"/>
              <a:ext cx="85" cy="90"/>
            </a:xfrm>
            <a:custGeom>
              <a:avLst/>
              <a:gdLst>
                <a:gd name="T0" fmla="*/ 62 w 69"/>
                <a:gd name="T1" fmla="*/ 0 h 73"/>
                <a:gd name="T2" fmla="*/ 7 w 69"/>
                <a:gd name="T3" fmla="*/ 0 h 73"/>
                <a:gd name="T4" fmla="*/ 0 w 69"/>
                <a:gd name="T5" fmla="*/ 7 h 73"/>
                <a:gd name="T6" fmla="*/ 0 w 69"/>
                <a:gd name="T7" fmla="*/ 66 h 73"/>
                <a:gd name="T8" fmla="*/ 7 w 69"/>
                <a:gd name="T9" fmla="*/ 73 h 73"/>
                <a:gd name="T10" fmla="*/ 62 w 69"/>
                <a:gd name="T11" fmla="*/ 73 h 73"/>
                <a:gd name="T12" fmla="*/ 69 w 69"/>
                <a:gd name="T13" fmla="*/ 66 h 73"/>
                <a:gd name="T14" fmla="*/ 69 w 69"/>
                <a:gd name="T15" fmla="*/ 7 h 73"/>
                <a:gd name="T16" fmla="*/ 62 w 69"/>
                <a:gd name="T17" fmla="*/ 0 h 73"/>
                <a:gd name="T18" fmla="*/ 60 w 69"/>
                <a:gd name="T19" fmla="*/ 64 h 73"/>
                <a:gd name="T20" fmla="*/ 10 w 69"/>
                <a:gd name="T21" fmla="*/ 64 h 73"/>
                <a:gd name="T22" fmla="*/ 10 w 69"/>
                <a:gd name="T23" fmla="*/ 9 h 73"/>
                <a:gd name="T24" fmla="*/ 60 w 69"/>
                <a:gd name="T25" fmla="*/ 9 h 73"/>
                <a:gd name="T26" fmla="*/ 60 w 69"/>
                <a:gd name="T27" fmla="*/ 64 h 73"/>
                <a:gd name="T28" fmla="*/ 19 w 69"/>
                <a:gd name="T29" fmla="*/ 32 h 73"/>
                <a:gd name="T30" fmla="*/ 51 w 69"/>
                <a:gd name="T31" fmla="*/ 32 h 73"/>
                <a:gd name="T32" fmla="*/ 51 w 69"/>
                <a:gd name="T33" fmla="*/ 36 h 73"/>
                <a:gd name="T34" fmla="*/ 19 w 69"/>
                <a:gd name="T35" fmla="*/ 36 h 73"/>
                <a:gd name="T36" fmla="*/ 19 w 69"/>
                <a:gd name="T37" fmla="*/ 32 h 73"/>
                <a:gd name="T38" fmla="*/ 19 w 69"/>
                <a:gd name="T39" fmla="*/ 41 h 73"/>
                <a:gd name="T40" fmla="*/ 51 w 69"/>
                <a:gd name="T41" fmla="*/ 41 h 73"/>
                <a:gd name="T42" fmla="*/ 51 w 69"/>
                <a:gd name="T43" fmla="*/ 46 h 73"/>
                <a:gd name="T44" fmla="*/ 19 w 69"/>
                <a:gd name="T45" fmla="*/ 46 h 73"/>
                <a:gd name="T46" fmla="*/ 19 w 69"/>
                <a:gd name="T47" fmla="*/ 41 h 73"/>
                <a:gd name="T48" fmla="*/ 19 w 69"/>
                <a:gd name="T49" fmla="*/ 50 h 73"/>
                <a:gd name="T50" fmla="*/ 51 w 69"/>
                <a:gd name="T51" fmla="*/ 50 h 73"/>
                <a:gd name="T52" fmla="*/ 51 w 69"/>
                <a:gd name="T53" fmla="*/ 55 h 73"/>
                <a:gd name="T54" fmla="*/ 19 w 69"/>
                <a:gd name="T55" fmla="*/ 55 h 73"/>
                <a:gd name="T56" fmla="*/ 19 w 69"/>
                <a:gd name="T57" fmla="*/ 50 h 73"/>
                <a:gd name="T58" fmla="*/ 19 w 69"/>
                <a:gd name="T59" fmla="*/ 23 h 73"/>
                <a:gd name="T60" fmla="*/ 51 w 69"/>
                <a:gd name="T61" fmla="*/ 23 h 73"/>
                <a:gd name="T62" fmla="*/ 51 w 69"/>
                <a:gd name="T63" fmla="*/ 27 h 73"/>
                <a:gd name="T64" fmla="*/ 19 w 69"/>
                <a:gd name="T65" fmla="*/ 27 h 73"/>
                <a:gd name="T66" fmla="*/ 19 w 69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73">
                  <a:moveTo>
                    <a:pt x="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3"/>
                    <a:pt x="7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6" y="73"/>
                    <a:pt x="69" y="70"/>
                    <a:pt x="69" y="6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lose/>
                  <a:moveTo>
                    <a:pt x="6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60" y="64"/>
                  </a:lnTo>
                  <a:close/>
                  <a:moveTo>
                    <a:pt x="19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19" y="32"/>
                  </a:lnTo>
                  <a:close/>
                  <a:moveTo>
                    <a:pt x="19" y="41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41"/>
                  </a:lnTo>
                  <a:close/>
                  <a:moveTo>
                    <a:pt x="19" y="5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19" y="55"/>
                    <a:pt x="19" y="55"/>
                    <a:pt x="19" y="55"/>
                  </a:cubicBezTo>
                  <a:lnTo>
                    <a:pt x="19" y="50"/>
                  </a:lnTo>
                  <a:close/>
                  <a:moveTo>
                    <a:pt x="19" y="23"/>
                  </a:moveTo>
                  <a:cubicBezTo>
                    <a:pt x="51" y="23"/>
                    <a:pt x="51" y="23"/>
                    <a:pt x="51" y="2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8" name="Freeform 107"/>
            <p:cNvSpPr>
              <a:spLocks noEditPoints="1"/>
            </p:cNvSpPr>
            <p:nvPr/>
          </p:nvSpPr>
          <p:spPr bwMode="auto">
            <a:xfrm>
              <a:off x="3526" y="1211"/>
              <a:ext cx="93" cy="10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7 w 76"/>
                <a:gd name="T5" fmla="*/ 65 h 88"/>
                <a:gd name="T6" fmla="*/ 49 w 76"/>
                <a:gd name="T7" fmla="*/ 27 h 88"/>
                <a:gd name="T8" fmla="*/ 33 w 76"/>
                <a:gd name="T9" fmla="*/ 74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1" y="22"/>
                    <a:pt x="30" y="11"/>
                    <a:pt x="14" y="28"/>
                  </a:cubicBezTo>
                  <a:cubicBezTo>
                    <a:pt x="0" y="42"/>
                    <a:pt x="5" y="59"/>
                    <a:pt x="17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3" y="74"/>
                  </a:cubicBezTo>
                  <a:cubicBezTo>
                    <a:pt x="45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8"/>
                    <a:pt x="5" y="83"/>
                    <a:pt x="10" y="83"/>
                  </a:cubicBezTo>
                  <a:cubicBezTo>
                    <a:pt x="15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19" name="Freeform 108"/>
            <p:cNvSpPr>
              <a:spLocks noEditPoints="1"/>
            </p:cNvSpPr>
            <p:nvPr/>
          </p:nvSpPr>
          <p:spPr bwMode="auto">
            <a:xfrm>
              <a:off x="3406" y="1914"/>
              <a:ext cx="94" cy="95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1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0" name="Freeform 109"/>
            <p:cNvSpPr>
              <a:spLocks noEditPoints="1"/>
            </p:cNvSpPr>
            <p:nvPr/>
          </p:nvSpPr>
          <p:spPr bwMode="auto">
            <a:xfrm>
              <a:off x="3242" y="2169"/>
              <a:ext cx="89" cy="77"/>
            </a:xfrm>
            <a:custGeom>
              <a:avLst/>
              <a:gdLst>
                <a:gd name="T0" fmla="*/ 18 w 72"/>
                <a:gd name="T1" fmla="*/ 0 h 63"/>
                <a:gd name="T2" fmla="*/ 54 w 72"/>
                <a:gd name="T3" fmla="*/ 0 h 63"/>
                <a:gd name="T4" fmla="*/ 54 w 72"/>
                <a:gd name="T5" fmla="*/ 9 h 63"/>
                <a:gd name="T6" fmla="*/ 18 w 72"/>
                <a:gd name="T7" fmla="*/ 9 h 63"/>
                <a:gd name="T8" fmla="*/ 18 w 72"/>
                <a:gd name="T9" fmla="*/ 0 h 63"/>
                <a:gd name="T10" fmla="*/ 67 w 72"/>
                <a:gd name="T11" fmla="*/ 14 h 63"/>
                <a:gd name="T12" fmla="*/ 4 w 72"/>
                <a:gd name="T13" fmla="*/ 14 h 63"/>
                <a:gd name="T14" fmla="*/ 0 w 72"/>
                <a:gd name="T15" fmla="*/ 18 h 63"/>
                <a:gd name="T16" fmla="*/ 0 w 72"/>
                <a:gd name="T17" fmla="*/ 41 h 63"/>
                <a:gd name="T18" fmla="*/ 4 w 72"/>
                <a:gd name="T19" fmla="*/ 45 h 63"/>
                <a:gd name="T20" fmla="*/ 18 w 72"/>
                <a:gd name="T21" fmla="*/ 45 h 63"/>
                <a:gd name="T22" fmla="*/ 18 w 72"/>
                <a:gd name="T23" fmla="*/ 63 h 63"/>
                <a:gd name="T24" fmla="*/ 54 w 72"/>
                <a:gd name="T25" fmla="*/ 63 h 63"/>
                <a:gd name="T26" fmla="*/ 54 w 72"/>
                <a:gd name="T27" fmla="*/ 45 h 63"/>
                <a:gd name="T28" fmla="*/ 67 w 72"/>
                <a:gd name="T29" fmla="*/ 45 h 63"/>
                <a:gd name="T30" fmla="*/ 72 w 72"/>
                <a:gd name="T31" fmla="*/ 41 h 63"/>
                <a:gd name="T32" fmla="*/ 72 w 72"/>
                <a:gd name="T33" fmla="*/ 18 h 63"/>
                <a:gd name="T34" fmla="*/ 67 w 72"/>
                <a:gd name="T35" fmla="*/ 14 h 63"/>
                <a:gd name="T36" fmla="*/ 49 w 72"/>
                <a:gd name="T37" fmla="*/ 59 h 63"/>
                <a:gd name="T38" fmla="*/ 22 w 72"/>
                <a:gd name="T39" fmla="*/ 59 h 63"/>
                <a:gd name="T40" fmla="*/ 22 w 72"/>
                <a:gd name="T41" fmla="*/ 36 h 63"/>
                <a:gd name="T42" fmla="*/ 49 w 72"/>
                <a:gd name="T43" fmla="*/ 36 h 63"/>
                <a:gd name="T44" fmla="*/ 49 w 72"/>
                <a:gd name="T45" fmla="*/ 59 h 63"/>
                <a:gd name="T46" fmla="*/ 68 w 72"/>
                <a:gd name="T47" fmla="*/ 21 h 63"/>
                <a:gd name="T48" fmla="*/ 65 w 72"/>
                <a:gd name="T49" fmla="*/ 24 h 63"/>
                <a:gd name="T50" fmla="*/ 62 w 72"/>
                <a:gd name="T51" fmla="*/ 21 h 63"/>
                <a:gd name="T52" fmla="*/ 65 w 72"/>
                <a:gd name="T53" fmla="*/ 17 h 63"/>
                <a:gd name="T54" fmla="*/ 68 w 72"/>
                <a:gd name="T55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63">
                  <a:moveTo>
                    <a:pt x="1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  <a:moveTo>
                    <a:pt x="67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70" y="45"/>
                    <a:pt x="72" y="43"/>
                    <a:pt x="72" y="4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6"/>
                    <a:pt x="70" y="14"/>
                    <a:pt x="67" y="14"/>
                  </a:cubicBezTo>
                  <a:close/>
                  <a:moveTo>
                    <a:pt x="49" y="59"/>
                  </a:moveTo>
                  <a:cubicBezTo>
                    <a:pt x="22" y="59"/>
                    <a:pt x="22" y="59"/>
                    <a:pt x="22" y="59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49" y="36"/>
                    <a:pt x="49" y="36"/>
                    <a:pt x="49" y="36"/>
                  </a:cubicBezTo>
                  <a:lnTo>
                    <a:pt x="49" y="59"/>
                  </a:lnTo>
                  <a:close/>
                  <a:moveTo>
                    <a:pt x="68" y="21"/>
                  </a:moveTo>
                  <a:cubicBezTo>
                    <a:pt x="68" y="22"/>
                    <a:pt x="67" y="24"/>
                    <a:pt x="65" y="24"/>
                  </a:cubicBezTo>
                  <a:cubicBezTo>
                    <a:pt x="63" y="24"/>
                    <a:pt x="62" y="22"/>
                    <a:pt x="62" y="21"/>
                  </a:cubicBezTo>
                  <a:cubicBezTo>
                    <a:pt x="62" y="19"/>
                    <a:pt x="63" y="17"/>
                    <a:pt x="65" y="17"/>
                  </a:cubicBezTo>
                  <a:cubicBezTo>
                    <a:pt x="67" y="17"/>
                    <a:pt x="68" y="19"/>
                    <a:pt x="6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1" name="Freeform 110"/>
            <p:cNvSpPr>
              <a:spLocks noEditPoints="1"/>
            </p:cNvSpPr>
            <p:nvPr/>
          </p:nvSpPr>
          <p:spPr bwMode="auto">
            <a:xfrm>
              <a:off x="3377" y="2097"/>
              <a:ext cx="89" cy="89"/>
            </a:xfrm>
            <a:custGeom>
              <a:avLst/>
              <a:gdLst>
                <a:gd name="T0" fmla="*/ 13 w 72"/>
                <a:gd name="T1" fmla="*/ 36 h 72"/>
                <a:gd name="T2" fmla="*/ 13 w 72"/>
                <a:gd name="T3" fmla="*/ 33 h 72"/>
                <a:gd name="T4" fmla="*/ 1 w 72"/>
                <a:gd name="T5" fmla="*/ 29 h 72"/>
                <a:gd name="T6" fmla="*/ 0 w 72"/>
                <a:gd name="T7" fmla="*/ 36 h 72"/>
                <a:gd name="T8" fmla="*/ 11 w 72"/>
                <a:gd name="T9" fmla="*/ 62 h 72"/>
                <a:gd name="T10" fmla="*/ 19 w 72"/>
                <a:gd name="T11" fmla="*/ 51 h 72"/>
                <a:gd name="T12" fmla="*/ 13 w 72"/>
                <a:gd name="T13" fmla="*/ 36 h 72"/>
                <a:gd name="T14" fmla="*/ 58 w 72"/>
                <a:gd name="T15" fmla="*/ 36 h 72"/>
                <a:gd name="T16" fmla="*/ 52 w 72"/>
                <a:gd name="T17" fmla="*/ 51 h 72"/>
                <a:gd name="T18" fmla="*/ 60 w 72"/>
                <a:gd name="T19" fmla="*/ 62 h 72"/>
                <a:gd name="T20" fmla="*/ 72 w 72"/>
                <a:gd name="T21" fmla="*/ 36 h 72"/>
                <a:gd name="T22" fmla="*/ 71 w 72"/>
                <a:gd name="T23" fmla="*/ 29 h 72"/>
                <a:gd name="T24" fmla="*/ 58 w 72"/>
                <a:gd name="T25" fmla="*/ 33 h 72"/>
                <a:gd name="T26" fmla="*/ 58 w 72"/>
                <a:gd name="T27" fmla="*/ 36 h 72"/>
                <a:gd name="T28" fmla="*/ 40 w 72"/>
                <a:gd name="T29" fmla="*/ 14 h 72"/>
                <a:gd name="T30" fmla="*/ 55 w 72"/>
                <a:gd name="T31" fmla="*/ 25 h 72"/>
                <a:gd name="T32" fmla="*/ 68 w 72"/>
                <a:gd name="T33" fmla="*/ 21 h 72"/>
                <a:gd name="T34" fmla="*/ 40 w 72"/>
                <a:gd name="T35" fmla="*/ 0 h 72"/>
                <a:gd name="T36" fmla="*/ 40 w 72"/>
                <a:gd name="T37" fmla="*/ 14 h 72"/>
                <a:gd name="T38" fmla="*/ 16 w 72"/>
                <a:gd name="T39" fmla="*/ 25 h 72"/>
                <a:gd name="T40" fmla="*/ 31 w 72"/>
                <a:gd name="T41" fmla="*/ 14 h 72"/>
                <a:gd name="T42" fmla="*/ 31 w 72"/>
                <a:gd name="T43" fmla="*/ 0 h 72"/>
                <a:gd name="T44" fmla="*/ 3 w 72"/>
                <a:gd name="T45" fmla="*/ 21 h 72"/>
                <a:gd name="T46" fmla="*/ 16 w 72"/>
                <a:gd name="T47" fmla="*/ 25 h 72"/>
                <a:gd name="T48" fmla="*/ 45 w 72"/>
                <a:gd name="T49" fmla="*/ 56 h 72"/>
                <a:gd name="T50" fmla="*/ 36 w 72"/>
                <a:gd name="T51" fmla="*/ 58 h 72"/>
                <a:gd name="T52" fmla="*/ 26 w 72"/>
                <a:gd name="T53" fmla="*/ 56 h 72"/>
                <a:gd name="T54" fmla="*/ 18 w 72"/>
                <a:gd name="T55" fmla="*/ 67 h 72"/>
                <a:gd name="T56" fmla="*/ 36 w 72"/>
                <a:gd name="T57" fmla="*/ 72 h 72"/>
                <a:gd name="T58" fmla="*/ 53 w 72"/>
                <a:gd name="T59" fmla="*/ 67 h 72"/>
                <a:gd name="T60" fmla="*/ 45 w 72"/>
                <a:gd name="T61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2">
                  <a:moveTo>
                    <a:pt x="13" y="36"/>
                  </a:moveTo>
                  <a:cubicBezTo>
                    <a:pt x="13" y="35"/>
                    <a:pt x="13" y="34"/>
                    <a:pt x="13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3" y="42"/>
                    <a:pt x="13" y="36"/>
                  </a:cubicBezTo>
                  <a:close/>
                  <a:moveTo>
                    <a:pt x="58" y="36"/>
                  </a:moveTo>
                  <a:cubicBezTo>
                    <a:pt x="58" y="42"/>
                    <a:pt x="56" y="47"/>
                    <a:pt x="52" y="51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7" y="55"/>
                    <a:pt x="72" y="46"/>
                    <a:pt x="72" y="36"/>
                  </a:cubicBezTo>
                  <a:cubicBezTo>
                    <a:pt x="72" y="34"/>
                    <a:pt x="71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6"/>
                  </a:cubicBezTo>
                  <a:close/>
                  <a:moveTo>
                    <a:pt x="40" y="14"/>
                  </a:moveTo>
                  <a:cubicBezTo>
                    <a:pt x="47" y="15"/>
                    <a:pt x="52" y="19"/>
                    <a:pt x="55" y="25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3" y="10"/>
                    <a:pt x="53" y="2"/>
                    <a:pt x="40" y="0"/>
                  </a:cubicBezTo>
                  <a:lnTo>
                    <a:pt x="40" y="14"/>
                  </a:lnTo>
                  <a:close/>
                  <a:moveTo>
                    <a:pt x="16" y="25"/>
                  </a:moveTo>
                  <a:cubicBezTo>
                    <a:pt x="19" y="19"/>
                    <a:pt x="25" y="15"/>
                    <a:pt x="31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2"/>
                    <a:pt x="8" y="10"/>
                    <a:pt x="3" y="21"/>
                  </a:cubicBezTo>
                  <a:lnTo>
                    <a:pt x="16" y="25"/>
                  </a:lnTo>
                  <a:close/>
                  <a:moveTo>
                    <a:pt x="45" y="56"/>
                  </a:moveTo>
                  <a:cubicBezTo>
                    <a:pt x="42" y="58"/>
                    <a:pt x="39" y="58"/>
                    <a:pt x="36" y="58"/>
                  </a:cubicBezTo>
                  <a:cubicBezTo>
                    <a:pt x="32" y="58"/>
                    <a:pt x="29" y="58"/>
                    <a:pt x="26" y="5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4" y="70"/>
                    <a:pt x="30" y="72"/>
                    <a:pt x="36" y="72"/>
                  </a:cubicBezTo>
                  <a:cubicBezTo>
                    <a:pt x="42" y="72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2" name="Freeform 111"/>
            <p:cNvSpPr>
              <a:spLocks noEditPoints="1"/>
            </p:cNvSpPr>
            <p:nvPr/>
          </p:nvSpPr>
          <p:spPr bwMode="auto">
            <a:xfrm>
              <a:off x="3557" y="1037"/>
              <a:ext cx="85" cy="85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35 w 69"/>
                <a:gd name="T11" fmla="*/ 62 h 69"/>
                <a:gd name="T12" fmla="*/ 7 w 69"/>
                <a:gd name="T13" fmla="*/ 34 h 69"/>
                <a:gd name="T14" fmla="*/ 35 w 69"/>
                <a:gd name="T15" fmla="*/ 7 h 69"/>
                <a:gd name="T16" fmla="*/ 62 w 69"/>
                <a:gd name="T17" fmla="*/ 34 h 69"/>
                <a:gd name="T18" fmla="*/ 35 w 69"/>
                <a:gd name="T19" fmla="*/ 62 h 69"/>
                <a:gd name="T20" fmla="*/ 22 w 69"/>
                <a:gd name="T21" fmla="*/ 24 h 69"/>
                <a:gd name="T22" fmla="*/ 37 w 69"/>
                <a:gd name="T23" fmla="*/ 34 h 69"/>
                <a:gd name="T24" fmla="*/ 22 w 69"/>
                <a:gd name="T25" fmla="*/ 45 h 69"/>
                <a:gd name="T26" fmla="*/ 22 w 69"/>
                <a:gd name="T27" fmla="*/ 24 h 69"/>
                <a:gd name="T28" fmla="*/ 39 w 69"/>
                <a:gd name="T29" fmla="*/ 24 h 69"/>
                <a:gd name="T30" fmla="*/ 54 w 69"/>
                <a:gd name="T31" fmla="*/ 34 h 69"/>
                <a:gd name="T32" fmla="*/ 39 w 69"/>
                <a:gd name="T33" fmla="*/ 45 h 69"/>
                <a:gd name="T34" fmla="*/ 39 w 69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6"/>
                    <a:pt x="53" y="0"/>
                    <a:pt x="35" y="0"/>
                  </a:cubicBezTo>
                  <a:close/>
                  <a:moveTo>
                    <a:pt x="35" y="62"/>
                  </a:moveTo>
                  <a:cubicBezTo>
                    <a:pt x="19" y="62"/>
                    <a:pt x="7" y="50"/>
                    <a:pt x="7" y="34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50" y="7"/>
                    <a:pt x="62" y="19"/>
                    <a:pt x="62" y="34"/>
                  </a:cubicBezTo>
                  <a:cubicBezTo>
                    <a:pt x="62" y="50"/>
                    <a:pt x="50" y="62"/>
                    <a:pt x="35" y="62"/>
                  </a:cubicBezTo>
                  <a:close/>
                  <a:moveTo>
                    <a:pt x="22" y="2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3" name="Freeform 112"/>
            <p:cNvSpPr>
              <a:spLocks/>
            </p:cNvSpPr>
            <p:nvPr/>
          </p:nvSpPr>
          <p:spPr bwMode="auto">
            <a:xfrm>
              <a:off x="3274" y="1807"/>
              <a:ext cx="94" cy="97"/>
            </a:xfrm>
            <a:custGeom>
              <a:avLst/>
              <a:gdLst>
                <a:gd name="T0" fmla="*/ 44 w 94"/>
                <a:gd name="T1" fmla="*/ 97 h 97"/>
                <a:gd name="T2" fmla="*/ 44 w 94"/>
                <a:gd name="T3" fmla="*/ 53 h 97"/>
                <a:gd name="T4" fmla="*/ 0 w 94"/>
                <a:gd name="T5" fmla="*/ 97 h 97"/>
                <a:gd name="T6" fmla="*/ 0 w 94"/>
                <a:gd name="T7" fmla="*/ 0 h 97"/>
                <a:gd name="T8" fmla="*/ 44 w 94"/>
                <a:gd name="T9" fmla="*/ 45 h 97"/>
                <a:gd name="T10" fmla="*/ 44 w 94"/>
                <a:gd name="T11" fmla="*/ 0 h 97"/>
                <a:gd name="T12" fmla="*/ 94 w 94"/>
                <a:gd name="T13" fmla="*/ 49 h 97"/>
                <a:gd name="T14" fmla="*/ 44 w 94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7">
                  <a:moveTo>
                    <a:pt x="44" y="97"/>
                  </a:moveTo>
                  <a:lnTo>
                    <a:pt x="44" y="53"/>
                  </a:lnTo>
                  <a:lnTo>
                    <a:pt x="0" y="97"/>
                  </a:lnTo>
                  <a:lnTo>
                    <a:pt x="0" y="0"/>
                  </a:lnTo>
                  <a:lnTo>
                    <a:pt x="44" y="45"/>
                  </a:lnTo>
                  <a:lnTo>
                    <a:pt x="44" y="0"/>
                  </a:lnTo>
                  <a:lnTo>
                    <a:pt x="94" y="49"/>
                  </a:lnTo>
                  <a:lnTo>
                    <a:pt x="4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4" name="Freeform 113"/>
            <p:cNvSpPr>
              <a:spLocks noEditPoints="1"/>
            </p:cNvSpPr>
            <p:nvPr/>
          </p:nvSpPr>
          <p:spPr bwMode="auto">
            <a:xfrm>
              <a:off x="3364" y="1468"/>
              <a:ext cx="98" cy="99"/>
            </a:xfrm>
            <a:custGeom>
              <a:avLst/>
              <a:gdLst>
                <a:gd name="T0" fmla="*/ 0 w 98"/>
                <a:gd name="T1" fmla="*/ 99 h 99"/>
                <a:gd name="T2" fmla="*/ 49 w 98"/>
                <a:gd name="T3" fmla="*/ 99 h 99"/>
                <a:gd name="T4" fmla="*/ 49 w 98"/>
                <a:gd name="T5" fmla="*/ 0 h 99"/>
                <a:gd name="T6" fmla="*/ 0 w 98"/>
                <a:gd name="T7" fmla="*/ 0 h 99"/>
                <a:gd name="T8" fmla="*/ 0 w 98"/>
                <a:gd name="T9" fmla="*/ 99 h 99"/>
                <a:gd name="T10" fmla="*/ 31 w 98"/>
                <a:gd name="T11" fmla="*/ 13 h 99"/>
                <a:gd name="T12" fmla="*/ 43 w 98"/>
                <a:gd name="T13" fmla="*/ 13 h 99"/>
                <a:gd name="T14" fmla="*/ 43 w 98"/>
                <a:gd name="T15" fmla="*/ 25 h 99"/>
                <a:gd name="T16" fmla="*/ 31 w 98"/>
                <a:gd name="T17" fmla="*/ 25 h 99"/>
                <a:gd name="T18" fmla="*/ 31 w 98"/>
                <a:gd name="T19" fmla="*/ 13 h 99"/>
                <a:gd name="T20" fmla="*/ 31 w 98"/>
                <a:gd name="T21" fmla="*/ 37 h 99"/>
                <a:gd name="T22" fmla="*/ 43 w 98"/>
                <a:gd name="T23" fmla="*/ 37 h 99"/>
                <a:gd name="T24" fmla="*/ 43 w 98"/>
                <a:gd name="T25" fmla="*/ 49 h 99"/>
                <a:gd name="T26" fmla="*/ 31 w 98"/>
                <a:gd name="T27" fmla="*/ 49 h 99"/>
                <a:gd name="T28" fmla="*/ 31 w 98"/>
                <a:gd name="T29" fmla="*/ 37 h 99"/>
                <a:gd name="T30" fmla="*/ 31 w 98"/>
                <a:gd name="T31" fmla="*/ 62 h 99"/>
                <a:gd name="T32" fmla="*/ 43 w 98"/>
                <a:gd name="T33" fmla="*/ 62 h 99"/>
                <a:gd name="T34" fmla="*/ 43 w 98"/>
                <a:gd name="T35" fmla="*/ 74 h 99"/>
                <a:gd name="T36" fmla="*/ 31 w 98"/>
                <a:gd name="T37" fmla="*/ 74 h 99"/>
                <a:gd name="T38" fmla="*/ 31 w 98"/>
                <a:gd name="T39" fmla="*/ 62 h 99"/>
                <a:gd name="T40" fmla="*/ 6 w 98"/>
                <a:gd name="T41" fmla="*/ 13 h 99"/>
                <a:gd name="T42" fmla="*/ 18 w 98"/>
                <a:gd name="T43" fmla="*/ 13 h 99"/>
                <a:gd name="T44" fmla="*/ 18 w 98"/>
                <a:gd name="T45" fmla="*/ 25 h 99"/>
                <a:gd name="T46" fmla="*/ 6 w 98"/>
                <a:gd name="T47" fmla="*/ 25 h 99"/>
                <a:gd name="T48" fmla="*/ 6 w 98"/>
                <a:gd name="T49" fmla="*/ 13 h 99"/>
                <a:gd name="T50" fmla="*/ 6 w 98"/>
                <a:gd name="T51" fmla="*/ 37 h 99"/>
                <a:gd name="T52" fmla="*/ 18 w 98"/>
                <a:gd name="T53" fmla="*/ 37 h 99"/>
                <a:gd name="T54" fmla="*/ 18 w 98"/>
                <a:gd name="T55" fmla="*/ 49 h 99"/>
                <a:gd name="T56" fmla="*/ 6 w 98"/>
                <a:gd name="T57" fmla="*/ 49 h 99"/>
                <a:gd name="T58" fmla="*/ 6 w 98"/>
                <a:gd name="T59" fmla="*/ 37 h 99"/>
                <a:gd name="T60" fmla="*/ 6 w 98"/>
                <a:gd name="T61" fmla="*/ 62 h 99"/>
                <a:gd name="T62" fmla="*/ 18 w 98"/>
                <a:gd name="T63" fmla="*/ 62 h 99"/>
                <a:gd name="T64" fmla="*/ 18 w 98"/>
                <a:gd name="T65" fmla="*/ 74 h 99"/>
                <a:gd name="T66" fmla="*/ 6 w 98"/>
                <a:gd name="T67" fmla="*/ 74 h 99"/>
                <a:gd name="T68" fmla="*/ 6 w 98"/>
                <a:gd name="T69" fmla="*/ 62 h 99"/>
                <a:gd name="T70" fmla="*/ 55 w 98"/>
                <a:gd name="T71" fmla="*/ 31 h 99"/>
                <a:gd name="T72" fmla="*/ 98 w 98"/>
                <a:gd name="T73" fmla="*/ 31 h 99"/>
                <a:gd name="T74" fmla="*/ 98 w 98"/>
                <a:gd name="T75" fmla="*/ 37 h 99"/>
                <a:gd name="T76" fmla="*/ 55 w 98"/>
                <a:gd name="T77" fmla="*/ 37 h 99"/>
                <a:gd name="T78" fmla="*/ 55 w 98"/>
                <a:gd name="T79" fmla="*/ 31 h 99"/>
                <a:gd name="T80" fmla="*/ 55 w 98"/>
                <a:gd name="T81" fmla="*/ 99 h 99"/>
                <a:gd name="T82" fmla="*/ 67 w 98"/>
                <a:gd name="T83" fmla="*/ 99 h 99"/>
                <a:gd name="T84" fmla="*/ 67 w 98"/>
                <a:gd name="T85" fmla="*/ 74 h 99"/>
                <a:gd name="T86" fmla="*/ 86 w 98"/>
                <a:gd name="T87" fmla="*/ 74 h 99"/>
                <a:gd name="T88" fmla="*/ 86 w 98"/>
                <a:gd name="T89" fmla="*/ 99 h 99"/>
                <a:gd name="T90" fmla="*/ 98 w 98"/>
                <a:gd name="T91" fmla="*/ 99 h 99"/>
                <a:gd name="T92" fmla="*/ 98 w 98"/>
                <a:gd name="T93" fmla="*/ 43 h 99"/>
                <a:gd name="T94" fmla="*/ 55 w 98"/>
                <a:gd name="T95" fmla="*/ 43 h 99"/>
                <a:gd name="T96" fmla="*/ 55 w 98"/>
                <a:gd name="T9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99">
                  <a:moveTo>
                    <a:pt x="0" y="99"/>
                  </a:moveTo>
                  <a:lnTo>
                    <a:pt x="49" y="9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9"/>
                  </a:lnTo>
                  <a:close/>
                  <a:moveTo>
                    <a:pt x="31" y="13"/>
                  </a:moveTo>
                  <a:lnTo>
                    <a:pt x="43" y="13"/>
                  </a:lnTo>
                  <a:lnTo>
                    <a:pt x="43" y="25"/>
                  </a:lnTo>
                  <a:lnTo>
                    <a:pt x="31" y="25"/>
                  </a:lnTo>
                  <a:lnTo>
                    <a:pt x="31" y="13"/>
                  </a:lnTo>
                  <a:close/>
                  <a:moveTo>
                    <a:pt x="31" y="37"/>
                  </a:moveTo>
                  <a:lnTo>
                    <a:pt x="43" y="37"/>
                  </a:lnTo>
                  <a:lnTo>
                    <a:pt x="43" y="49"/>
                  </a:lnTo>
                  <a:lnTo>
                    <a:pt x="31" y="49"/>
                  </a:lnTo>
                  <a:lnTo>
                    <a:pt x="31" y="37"/>
                  </a:lnTo>
                  <a:close/>
                  <a:moveTo>
                    <a:pt x="31" y="62"/>
                  </a:moveTo>
                  <a:lnTo>
                    <a:pt x="43" y="62"/>
                  </a:lnTo>
                  <a:lnTo>
                    <a:pt x="43" y="74"/>
                  </a:lnTo>
                  <a:lnTo>
                    <a:pt x="31" y="74"/>
                  </a:lnTo>
                  <a:lnTo>
                    <a:pt x="31" y="62"/>
                  </a:lnTo>
                  <a:close/>
                  <a:moveTo>
                    <a:pt x="6" y="13"/>
                  </a:moveTo>
                  <a:lnTo>
                    <a:pt x="18" y="13"/>
                  </a:lnTo>
                  <a:lnTo>
                    <a:pt x="18" y="25"/>
                  </a:lnTo>
                  <a:lnTo>
                    <a:pt x="6" y="25"/>
                  </a:lnTo>
                  <a:lnTo>
                    <a:pt x="6" y="13"/>
                  </a:lnTo>
                  <a:close/>
                  <a:moveTo>
                    <a:pt x="6" y="37"/>
                  </a:moveTo>
                  <a:lnTo>
                    <a:pt x="18" y="37"/>
                  </a:lnTo>
                  <a:lnTo>
                    <a:pt x="18" y="49"/>
                  </a:lnTo>
                  <a:lnTo>
                    <a:pt x="6" y="49"/>
                  </a:lnTo>
                  <a:lnTo>
                    <a:pt x="6" y="37"/>
                  </a:lnTo>
                  <a:close/>
                  <a:moveTo>
                    <a:pt x="6" y="62"/>
                  </a:moveTo>
                  <a:lnTo>
                    <a:pt x="18" y="62"/>
                  </a:lnTo>
                  <a:lnTo>
                    <a:pt x="18" y="74"/>
                  </a:lnTo>
                  <a:lnTo>
                    <a:pt x="6" y="74"/>
                  </a:lnTo>
                  <a:lnTo>
                    <a:pt x="6" y="62"/>
                  </a:lnTo>
                  <a:close/>
                  <a:moveTo>
                    <a:pt x="55" y="31"/>
                  </a:moveTo>
                  <a:lnTo>
                    <a:pt x="98" y="31"/>
                  </a:lnTo>
                  <a:lnTo>
                    <a:pt x="98" y="37"/>
                  </a:lnTo>
                  <a:lnTo>
                    <a:pt x="55" y="37"/>
                  </a:lnTo>
                  <a:lnTo>
                    <a:pt x="55" y="31"/>
                  </a:lnTo>
                  <a:close/>
                  <a:moveTo>
                    <a:pt x="55" y="99"/>
                  </a:moveTo>
                  <a:lnTo>
                    <a:pt x="67" y="99"/>
                  </a:lnTo>
                  <a:lnTo>
                    <a:pt x="67" y="74"/>
                  </a:lnTo>
                  <a:lnTo>
                    <a:pt x="86" y="74"/>
                  </a:lnTo>
                  <a:lnTo>
                    <a:pt x="86" y="99"/>
                  </a:lnTo>
                  <a:lnTo>
                    <a:pt x="98" y="99"/>
                  </a:lnTo>
                  <a:lnTo>
                    <a:pt x="98" y="43"/>
                  </a:lnTo>
                  <a:lnTo>
                    <a:pt x="55" y="43"/>
                  </a:lnTo>
                  <a:lnTo>
                    <a:pt x="55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5" name="Freeform 114"/>
            <p:cNvSpPr>
              <a:spLocks noEditPoints="1"/>
            </p:cNvSpPr>
            <p:nvPr/>
          </p:nvSpPr>
          <p:spPr bwMode="auto">
            <a:xfrm>
              <a:off x="3407" y="1634"/>
              <a:ext cx="56" cy="59"/>
            </a:xfrm>
            <a:custGeom>
              <a:avLst/>
              <a:gdLst>
                <a:gd name="T0" fmla="*/ 43 w 46"/>
                <a:gd name="T1" fmla="*/ 28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3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8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8"/>
                  </a:moveTo>
                  <a:cubicBezTo>
                    <a:pt x="40" y="24"/>
                    <a:pt x="42" y="18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8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6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6"/>
                    <a:pt x="28" y="45"/>
                    <a:pt x="29" y="43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8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8"/>
                    <a:pt x="18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6" name="Freeform 115"/>
            <p:cNvSpPr>
              <a:spLocks noEditPoints="1"/>
            </p:cNvSpPr>
            <p:nvPr/>
          </p:nvSpPr>
          <p:spPr bwMode="auto">
            <a:xfrm>
              <a:off x="3217" y="1628"/>
              <a:ext cx="90" cy="102"/>
            </a:xfrm>
            <a:custGeom>
              <a:avLst/>
              <a:gdLst>
                <a:gd name="T0" fmla="*/ 58 w 74"/>
                <a:gd name="T1" fmla="*/ 25 h 83"/>
                <a:gd name="T2" fmla="*/ 62 w 74"/>
                <a:gd name="T3" fmla="*/ 21 h 83"/>
                <a:gd name="T4" fmla="*/ 68 w 74"/>
                <a:gd name="T5" fmla="*/ 12 h 83"/>
                <a:gd name="T6" fmla="*/ 65 w 74"/>
                <a:gd name="T7" fmla="*/ 2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3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5 w 74"/>
                <a:gd name="T29" fmla="*/ 46 h 83"/>
                <a:gd name="T30" fmla="*/ 5 w 74"/>
                <a:gd name="T31" fmla="*/ 83 h 83"/>
                <a:gd name="T32" fmla="*/ 68 w 74"/>
                <a:gd name="T33" fmla="*/ 83 h 83"/>
                <a:gd name="T34" fmla="*/ 68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9 h 83"/>
                <a:gd name="T44" fmla="*/ 58 w 74"/>
                <a:gd name="T45" fmla="*/ 6 h 83"/>
                <a:gd name="T46" fmla="*/ 61 w 74"/>
                <a:gd name="T47" fmla="*/ 7 h 83"/>
                <a:gd name="T48" fmla="*/ 58 w 74"/>
                <a:gd name="T49" fmla="*/ 17 h 83"/>
                <a:gd name="T50" fmla="*/ 46 w 74"/>
                <a:gd name="T51" fmla="*/ 25 h 83"/>
                <a:gd name="T52" fmla="*/ 41 w 74"/>
                <a:gd name="T53" fmla="*/ 25 h 83"/>
                <a:gd name="T54" fmla="*/ 50 w 74"/>
                <a:gd name="T55" fmla="*/ 9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29 w 74"/>
                <a:gd name="T67" fmla="*/ 23 h 83"/>
                <a:gd name="T68" fmla="*/ 29 w 74"/>
                <a:gd name="T69" fmla="*/ 23 h 83"/>
                <a:gd name="T70" fmla="*/ 29 w 74"/>
                <a:gd name="T71" fmla="*/ 23 h 83"/>
                <a:gd name="T72" fmla="*/ 16 w 74"/>
                <a:gd name="T73" fmla="*/ 16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3 h 83"/>
                <a:gd name="T82" fmla="*/ 32 w 74"/>
                <a:gd name="T83" fmla="*/ 43 h 83"/>
                <a:gd name="T84" fmla="*/ 32 w 74"/>
                <a:gd name="T85" fmla="*/ 78 h 83"/>
                <a:gd name="T86" fmla="*/ 32 w 74"/>
                <a:gd name="T87" fmla="*/ 41 h 83"/>
                <a:gd name="T88" fmla="*/ 5 w 74"/>
                <a:gd name="T89" fmla="*/ 41 h 83"/>
                <a:gd name="T90" fmla="*/ 5 w 74"/>
                <a:gd name="T91" fmla="*/ 30 h 83"/>
                <a:gd name="T92" fmla="*/ 32 w 74"/>
                <a:gd name="T93" fmla="*/ 30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3 h 83"/>
                <a:gd name="T102" fmla="*/ 63 w 74"/>
                <a:gd name="T103" fmla="*/ 43 h 83"/>
                <a:gd name="T104" fmla="*/ 63 w 74"/>
                <a:gd name="T105" fmla="*/ 78 h 83"/>
                <a:gd name="T106" fmla="*/ 68 w 74"/>
                <a:gd name="T107" fmla="*/ 41 h 83"/>
                <a:gd name="T108" fmla="*/ 42 w 74"/>
                <a:gd name="T109" fmla="*/ 41 h 83"/>
                <a:gd name="T110" fmla="*/ 42 w 74"/>
                <a:gd name="T111" fmla="*/ 30 h 83"/>
                <a:gd name="T112" fmla="*/ 68 w 74"/>
                <a:gd name="T113" fmla="*/ 30 h 83"/>
                <a:gd name="T114" fmla="*/ 68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2" y="21"/>
                  </a:cubicBezTo>
                  <a:cubicBezTo>
                    <a:pt x="65" y="19"/>
                    <a:pt x="67" y="15"/>
                    <a:pt x="68" y="12"/>
                  </a:cubicBezTo>
                  <a:cubicBezTo>
                    <a:pt x="68" y="8"/>
                    <a:pt x="67" y="5"/>
                    <a:pt x="65" y="2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1" y="10"/>
                    <a:pt x="37" y="18"/>
                    <a:pt x="36" y="23"/>
                  </a:cubicBezTo>
                  <a:cubicBezTo>
                    <a:pt x="34" y="18"/>
                    <a:pt x="32" y="11"/>
                    <a:pt x="27" y="6"/>
                  </a:cubicBezTo>
                  <a:cubicBezTo>
                    <a:pt x="24" y="3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7" y="16"/>
                    <a:pt x="12" y="21"/>
                  </a:cubicBezTo>
                  <a:cubicBezTo>
                    <a:pt x="14" y="22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9"/>
                  </a:moveTo>
                  <a:cubicBezTo>
                    <a:pt x="52" y="7"/>
                    <a:pt x="55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8" y="17"/>
                  </a:cubicBezTo>
                  <a:cubicBezTo>
                    <a:pt x="55" y="21"/>
                    <a:pt x="50" y="23"/>
                    <a:pt x="46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0"/>
                    <a:pt x="46" y="14"/>
                    <a:pt x="50" y="9"/>
                  </a:cubicBezTo>
                  <a:close/>
                  <a:moveTo>
                    <a:pt x="14" y="12"/>
                  </a:moveTo>
                  <a:cubicBezTo>
                    <a:pt x="14" y="11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1" y="9"/>
                    <a:pt x="23" y="10"/>
                  </a:cubicBezTo>
                  <a:cubicBezTo>
                    <a:pt x="25" y="13"/>
                    <a:pt x="28" y="17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3" y="22"/>
                    <a:pt x="19" y="19"/>
                    <a:pt x="16" y="16"/>
                  </a:cubicBezTo>
                  <a:cubicBezTo>
                    <a:pt x="15" y="15"/>
                    <a:pt x="14" y="13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32" y="43"/>
                    <a:pt x="32" y="43"/>
                    <a:pt x="32" y="43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2" y="30"/>
                    <a:pt x="32" y="30"/>
                    <a:pt x="32" y="30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63" y="43"/>
                    <a:pt x="63" y="43"/>
                    <a:pt x="63" y="43"/>
                  </a:cubicBezTo>
                  <a:lnTo>
                    <a:pt x="63" y="78"/>
                  </a:lnTo>
                  <a:close/>
                  <a:moveTo>
                    <a:pt x="68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68" y="30"/>
                    <a:pt x="68" y="30"/>
                    <a:pt x="68" y="30"/>
                  </a:cubicBezTo>
                  <a:lnTo>
                    <a:pt x="6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7" name="Freeform 116"/>
            <p:cNvSpPr>
              <a:spLocks noEditPoints="1"/>
            </p:cNvSpPr>
            <p:nvPr/>
          </p:nvSpPr>
          <p:spPr bwMode="auto">
            <a:xfrm>
              <a:off x="3285" y="1992"/>
              <a:ext cx="42" cy="79"/>
            </a:xfrm>
            <a:custGeom>
              <a:avLst/>
              <a:gdLst>
                <a:gd name="T0" fmla="*/ 23 w 34"/>
                <a:gd name="T1" fmla="*/ 64 h 65"/>
                <a:gd name="T2" fmla="*/ 23 w 34"/>
                <a:gd name="T3" fmla="*/ 64 h 65"/>
                <a:gd name="T4" fmla="*/ 33 w 34"/>
                <a:gd name="T5" fmla="*/ 49 h 65"/>
                <a:gd name="T6" fmla="*/ 30 w 34"/>
                <a:gd name="T7" fmla="*/ 34 h 65"/>
                <a:gd name="T8" fmla="*/ 15 w 34"/>
                <a:gd name="T9" fmla="*/ 24 h 65"/>
                <a:gd name="T10" fmla="*/ 15 w 34"/>
                <a:gd name="T11" fmla="*/ 24 h 65"/>
                <a:gd name="T12" fmla="*/ 14 w 34"/>
                <a:gd name="T13" fmla="*/ 25 h 65"/>
                <a:gd name="T14" fmla="*/ 15 w 34"/>
                <a:gd name="T15" fmla="*/ 30 h 65"/>
                <a:gd name="T16" fmla="*/ 16 w 34"/>
                <a:gd name="T17" fmla="*/ 30 h 65"/>
                <a:gd name="T18" fmla="*/ 17 w 34"/>
                <a:gd name="T19" fmla="*/ 30 h 65"/>
                <a:gd name="T20" fmla="*/ 24 w 34"/>
                <a:gd name="T21" fmla="*/ 35 h 65"/>
                <a:gd name="T22" fmla="*/ 27 w 34"/>
                <a:gd name="T23" fmla="*/ 51 h 65"/>
                <a:gd name="T24" fmla="*/ 22 w 34"/>
                <a:gd name="T25" fmla="*/ 58 h 65"/>
                <a:gd name="T26" fmla="*/ 22 w 34"/>
                <a:gd name="T27" fmla="*/ 58 h 65"/>
                <a:gd name="T28" fmla="*/ 14 w 34"/>
                <a:gd name="T29" fmla="*/ 53 h 65"/>
                <a:gd name="T30" fmla="*/ 13 w 34"/>
                <a:gd name="T31" fmla="*/ 46 h 65"/>
                <a:gd name="T32" fmla="*/ 6 w 34"/>
                <a:gd name="T33" fmla="*/ 43 h 65"/>
                <a:gd name="T34" fmla="*/ 8 w 34"/>
                <a:gd name="T35" fmla="*/ 54 h 65"/>
                <a:gd name="T36" fmla="*/ 23 w 34"/>
                <a:gd name="T37" fmla="*/ 64 h 65"/>
                <a:gd name="T38" fmla="*/ 19 w 34"/>
                <a:gd name="T39" fmla="*/ 41 h 65"/>
                <a:gd name="T40" fmla="*/ 20 w 34"/>
                <a:gd name="T41" fmla="*/ 41 h 65"/>
                <a:gd name="T42" fmla="*/ 19 w 34"/>
                <a:gd name="T43" fmla="*/ 35 h 65"/>
                <a:gd name="T44" fmla="*/ 18 w 34"/>
                <a:gd name="T45" fmla="*/ 36 h 65"/>
                <a:gd name="T46" fmla="*/ 17 w 34"/>
                <a:gd name="T47" fmla="*/ 36 h 65"/>
                <a:gd name="T48" fmla="*/ 10 w 34"/>
                <a:gd name="T49" fmla="*/ 31 h 65"/>
                <a:gd name="T50" fmla="*/ 7 w 34"/>
                <a:gd name="T51" fmla="*/ 15 h 65"/>
                <a:gd name="T52" fmla="*/ 12 w 34"/>
                <a:gd name="T53" fmla="*/ 7 h 65"/>
                <a:gd name="T54" fmla="*/ 12 w 34"/>
                <a:gd name="T55" fmla="*/ 7 h 65"/>
                <a:gd name="T56" fmla="*/ 20 w 34"/>
                <a:gd name="T57" fmla="*/ 12 h 65"/>
                <a:gd name="T58" fmla="*/ 21 w 34"/>
                <a:gd name="T59" fmla="*/ 19 h 65"/>
                <a:gd name="T60" fmla="*/ 28 w 34"/>
                <a:gd name="T61" fmla="*/ 22 h 65"/>
                <a:gd name="T62" fmla="*/ 26 w 34"/>
                <a:gd name="T63" fmla="*/ 11 h 65"/>
                <a:gd name="T64" fmla="*/ 11 w 34"/>
                <a:gd name="T65" fmla="*/ 2 h 65"/>
                <a:gd name="T66" fmla="*/ 11 w 34"/>
                <a:gd name="T67" fmla="*/ 2 h 65"/>
                <a:gd name="T68" fmla="*/ 1 w 34"/>
                <a:gd name="T69" fmla="*/ 16 h 65"/>
                <a:gd name="T70" fmla="*/ 4 w 34"/>
                <a:gd name="T71" fmla="*/ 32 h 65"/>
                <a:gd name="T72" fmla="*/ 19 w 34"/>
                <a:gd name="T73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65">
                  <a:moveTo>
                    <a:pt x="23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30" y="63"/>
                    <a:pt x="34" y="56"/>
                    <a:pt x="33" y="49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27"/>
                    <a:pt x="22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4" y="25"/>
                    <a:pt x="14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29"/>
                    <a:pt x="24" y="31"/>
                    <a:pt x="24" y="35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4"/>
                    <a:pt x="26" y="58"/>
                    <a:pt x="22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8" y="59"/>
                    <a:pt x="15" y="57"/>
                    <a:pt x="14" y="5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6"/>
                    <a:pt x="8" y="45"/>
                    <a:pt x="6" y="43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0" y="61"/>
                    <a:pt x="16" y="65"/>
                    <a:pt x="23" y="64"/>
                  </a:cubicBezTo>
                  <a:close/>
                  <a:moveTo>
                    <a:pt x="19" y="41"/>
                  </a:moveTo>
                  <a:cubicBezTo>
                    <a:pt x="19" y="41"/>
                    <a:pt x="20" y="41"/>
                    <a:pt x="20" y="4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37"/>
                    <a:pt x="10" y="34"/>
                    <a:pt x="10" y="3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8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6" y="6"/>
                    <a:pt x="19" y="9"/>
                    <a:pt x="20" y="12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20"/>
                    <a:pt x="26" y="21"/>
                    <a:pt x="28" y="2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4" y="5"/>
                    <a:pt x="18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0" y="10"/>
                    <a:pt x="1" y="1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8"/>
                    <a:pt x="12" y="43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8" name="Freeform 117"/>
            <p:cNvSpPr>
              <a:spLocks/>
            </p:cNvSpPr>
            <p:nvPr/>
          </p:nvSpPr>
          <p:spPr bwMode="auto">
            <a:xfrm>
              <a:off x="3315" y="1226"/>
              <a:ext cx="113" cy="113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0 h 92"/>
                <a:gd name="T12" fmla="*/ 52 w 92"/>
                <a:gd name="T13" fmla="*/ 66 h 92"/>
                <a:gd name="T14" fmla="*/ 72 w 92"/>
                <a:gd name="T15" fmla="*/ 52 h 92"/>
                <a:gd name="T16" fmla="*/ 81 w 92"/>
                <a:gd name="T17" fmla="*/ 53 h 92"/>
                <a:gd name="T18" fmla="*/ 81 w 92"/>
                <a:gd name="T19" fmla="*/ 23 h 92"/>
                <a:gd name="T20" fmla="*/ 41 w 92"/>
                <a:gd name="T21" fmla="*/ 34 h 92"/>
                <a:gd name="T22" fmla="*/ 41 w 92"/>
                <a:gd name="T23" fmla="*/ 77 h 92"/>
                <a:gd name="T24" fmla="*/ 21 w 92"/>
                <a:gd name="T25" fmla="*/ 92 h 92"/>
                <a:gd name="T26" fmla="*/ 0 w 92"/>
                <a:gd name="T27" fmla="*/ 77 h 92"/>
                <a:gd name="T28" fmla="*/ 21 w 92"/>
                <a:gd name="T29" fmla="*/ 63 h 92"/>
                <a:gd name="T30" fmla="*/ 29 w 92"/>
                <a:gd name="T31" fmla="*/ 64 h 92"/>
                <a:gd name="T32" fmla="*/ 29 w 92"/>
                <a:gd name="T33" fmla="*/ 34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0"/>
                    <a:pt x="72" y="80"/>
                  </a:cubicBezTo>
                  <a:cubicBezTo>
                    <a:pt x="61" y="80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1" y="5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85"/>
                    <a:pt x="32" y="92"/>
                    <a:pt x="21" y="92"/>
                  </a:cubicBezTo>
                  <a:cubicBezTo>
                    <a:pt x="9" y="92"/>
                    <a:pt x="0" y="85"/>
                    <a:pt x="0" y="77"/>
                  </a:cubicBezTo>
                  <a:cubicBezTo>
                    <a:pt x="0" y="70"/>
                    <a:pt x="9" y="63"/>
                    <a:pt x="21" y="63"/>
                  </a:cubicBezTo>
                  <a:cubicBezTo>
                    <a:pt x="24" y="63"/>
                    <a:pt x="27" y="64"/>
                    <a:pt x="29" y="64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29" name="Freeform 118"/>
            <p:cNvSpPr>
              <a:spLocks noEditPoints="1"/>
            </p:cNvSpPr>
            <p:nvPr/>
          </p:nvSpPr>
          <p:spPr bwMode="auto">
            <a:xfrm>
              <a:off x="3052" y="2198"/>
              <a:ext cx="87" cy="77"/>
            </a:xfrm>
            <a:custGeom>
              <a:avLst/>
              <a:gdLst>
                <a:gd name="T0" fmla="*/ 30 w 71"/>
                <a:gd name="T1" fmla="*/ 0 h 63"/>
                <a:gd name="T2" fmla="*/ 30 w 71"/>
                <a:gd name="T3" fmla="*/ 0 h 63"/>
                <a:gd name="T4" fmla="*/ 59 w 71"/>
                <a:gd name="T5" fmla="*/ 24 h 63"/>
                <a:gd name="T6" fmla="*/ 30 w 71"/>
                <a:gd name="T7" fmla="*/ 48 h 63"/>
                <a:gd name="T8" fmla="*/ 25 w 71"/>
                <a:gd name="T9" fmla="*/ 48 h 63"/>
                <a:gd name="T10" fmla="*/ 4 w 71"/>
                <a:gd name="T11" fmla="*/ 56 h 63"/>
                <a:gd name="T12" fmla="*/ 4 w 71"/>
                <a:gd name="T13" fmla="*/ 54 h 63"/>
                <a:gd name="T14" fmla="*/ 11 w 71"/>
                <a:gd name="T15" fmla="*/ 45 h 63"/>
                <a:gd name="T16" fmla="*/ 11 w 71"/>
                <a:gd name="T17" fmla="*/ 43 h 63"/>
                <a:gd name="T18" fmla="*/ 0 w 71"/>
                <a:gd name="T19" fmla="*/ 24 h 63"/>
                <a:gd name="T20" fmla="*/ 30 w 71"/>
                <a:gd name="T21" fmla="*/ 0 h 63"/>
                <a:gd name="T22" fmla="*/ 62 w 71"/>
                <a:gd name="T23" fmla="*/ 54 h 63"/>
                <a:gd name="T24" fmla="*/ 67 w 71"/>
                <a:gd name="T25" fmla="*/ 62 h 63"/>
                <a:gd name="T26" fmla="*/ 67 w 71"/>
                <a:gd name="T27" fmla="*/ 63 h 63"/>
                <a:gd name="T28" fmla="*/ 50 w 71"/>
                <a:gd name="T29" fmla="*/ 57 h 63"/>
                <a:gd name="T30" fmla="*/ 46 w 71"/>
                <a:gd name="T31" fmla="*/ 57 h 63"/>
                <a:gd name="T32" fmla="*/ 30 w 71"/>
                <a:gd name="T33" fmla="*/ 53 h 63"/>
                <a:gd name="T34" fmla="*/ 54 w 71"/>
                <a:gd name="T35" fmla="*/ 45 h 63"/>
                <a:gd name="T36" fmla="*/ 61 w 71"/>
                <a:gd name="T37" fmla="*/ 36 h 63"/>
                <a:gd name="T38" fmla="*/ 64 w 71"/>
                <a:gd name="T39" fmla="*/ 24 h 63"/>
                <a:gd name="T40" fmla="*/ 64 w 71"/>
                <a:gd name="T41" fmla="*/ 22 h 63"/>
                <a:gd name="T42" fmla="*/ 71 w 71"/>
                <a:gd name="T43" fmla="*/ 37 h 63"/>
                <a:gd name="T44" fmla="*/ 62 w 71"/>
                <a:gd name="T45" fmla="*/ 53 h 63"/>
                <a:gd name="T46" fmla="*/ 62 w 71"/>
                <a:gd name="T47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3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59" y="11"/>
                    <a:pt x="59" y="24"/>
                  </a:cubicBezTo>
                  <a:cubicBezTo>
                    <a:pt x="59" y="38"/>
                    <a:pt x="46" y="48"/>
                    <a:pt x="30" y="48"/>
                  </a:cubicBezTo>
                  <a:cubicBezTo>
                    <a:pt x="28" y="48"/>
                    <a:pt x="27" y="48"/>
                    <a:pt x="25" y="48"/>
                  </a:cubicBezTo>
                  <a:cubicBezTo>
                    <a:pt x="19" y="54"/>
                    <a:pt x="11" y="55"/>
                    <a:pt x="4" y="5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8" y="52"/>
                    <a:pt x="11" y="49"/>
                    <a:pt x="11" y="45"/>
                  </a:cubicBezTo>
                  <a:cubicBezTo>
                    <a:pt x="11" y="44"/>
                    <a:pt x="11" y="43"/>
                    <a:pt x="11" y="43"/>
                  </a:cubicBezTo>
                  <a:cubicBezTo>
                    <a:pt x="4" y="39"/>
                    <a:pt x="0" y="32"/>
                    <a:pt x="0" y="24"/>
                  </a:cubicBezTo>
                  <a:cubicBezTo>
                    <a:pt x="0" y="11"/>
                    <a:pt x="13" y="0"/>
                    <a:pt x="30" y="0"/>
                  </a:cubicBezTo>
                  <a:close/>
                  <a:moveTo>
                    <a:pt x="62" y="54"/>
                  </a:moveTo>
                  <a:cubicBezTo>
                    <a:pt x="62" y="57"/>
                    <a:pt x="64" y="60"/>
                    <a:pt x="67" y="62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1" y="63"/>
                    <a:pt x="55" y="62"/>
                    <a:pt x="50" y="57"/>
                  </a:cubicBezTo>
                  <a:cubicBezTo>
                    <a:pt x="48" y="57"/>
                    <a:pt x="47" y="57"/>
                    <a:pt x="46" y="57"/>
                  </a:cubicBezTo>
                  <a:cubicBezTo>
                    <a:pt x="40" y="57"/>
                    <a:pt x="34" y="56"/>
                    <a:pt x="30" y="53"/>
                  </a:cubicBezTo>
                  <a:cubicBezTo>
                    <a:pt x="39" y="53"/>
                    <a:pt x="47" y="50"/>
                    <a:pt x="54" y="45"/>
                  </a:cubicBezTo>
                  <a:cubicBezTo>
                    <a:pt x="57" y="42"/>
                    <a:pt x="59" y="39"/>
                    <a:pt x="61" y="36"/>
                  </a:cubicBezTo>
                  <a:cubicBezTo>
                    <a:pt x="63" y="32"/>
                    <a:pt x="64" y="28"/>
                    <a:pt x="64" y="24"/>
                  </a:cubicBezTo>
                  <a:cubicBezTo>
                    <a:pt x="64" y="24"/>
                    <a:pt x="64" y="23"/>
                    <a:pt x="64" y="22"/>
                  </a:cubicBezTo>
                  <a:cubicBezTo>
                    <a:pt x="68" y="26"/>
                    <a:pt x="71" y="31"/>
                    <a:pt x="71" y="37"/>
                  </a:cubicBezTo>
                  <a:cubicBezTo>
                    <a:pt x="71" y="43"/>
                    <a:pt x="67" y="49"/>
                    <a:pt x="62" y="53"/>
                  </a:cubicBezTo>
                  <a:cubicBezTo>
                    <a:pt x="62" y="53"/>
                    <a:pt x="62" y="54"/>
                    <a:pt x="6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0" name="Freeform 119"/>
            <p:cNvSpPr>
              <a:spLocks/>
            </p:cNvSpPr>
            <p:nvPr/>
          </p:nvSpPr>
          <p:spPr bwMode="auto">
            <a:xfrm>
              <a:off x="3122" y="2035"/>
              <a:ext cx="80" cy="78"/>
            </a:xfrm>
            <a:custGeom>
              <a:avLst/>
              <a:gdLst>
                <a:gd name="T0" fmla="*/ 65 w 65"/>
                <a:gd name="T1" fmla="*/ 24 h 64"/>
                <a:gd name="T2" fmla="*/ 41 w 65"/>
                <a:gd name="T3" fmla="*/ 24 h 64"/>
                <a:gd name="T4" fmla="*/ 50 w 65"/>
                <a:gd name="T5" fmla="*/ 15 h 64"/>
                <a:gd name="T6" fmla="*/ 33 w 65"/>
                <a:gd name="T7" fmla="*/ 8 h 64"/>
                <a:gd name="T8" fmla="*/ 16 w 65"/>
                <a:gd name="T9" fmla="*/ 15 h 64"/>
                <a:gd name="T10" fmla="*/ 9 w 65"/>
                <a:gd name="T11" fmla="*/ 32 h 64"/>
                <a:gd name="T12" fmla="*/ 16 w 65"/>
                <a:gd name="T13" fmla="*/ 49 h 64"/>
                <a:gd name="T14" fmla="*/ 33 w 65"/>
                <a:gd name="T15" fmla="*/ 56 h 64"/>
                <a:gd name="T16" fmla="*/ 50 w 65"/>
                <a:gd name="T17" fmla="*/ 49 h 64"/>
                <a:gd name="T18" fmla="*/ 51 w 65"/>
                <a:gd name="T19" fmla="*/ 48 h 64"/>
                <a:gd name="T20" fmla="*/ 57 w 65"/>
                <a:gd name="T21" fmla="*/ 53 h 64"/>
                <a:gd name="T22" fmla="*/ 33 w 65"/>
                <a:gd name="T23" fmla="*/ 64 h 64"/>
                <a:gd name="T24" fmla="*/ 0 w 65"/>
                <a:gd name="T25" fmla="*/ 32 h 64"/>
                <a:gd name="T26" fmla="*/ 33 w 65"/>
                <a:gd name="T27" fmla="*/ 0 h 64"/>
                <a:gd name="T28" fmla="*/ 56 w 65"/>
                <a:gd name="T29" fmla="*/ 9 h 64"/>
                <a:gd name="T30" fmla="*/ 65 w 65"/>
                <a:gd name="T31" fmla="*/ 0 h 64"/>
                <a:gd name="T32" fmla="*/ 65 w 65"/>
                <a:gd name="T33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4">
                  <a:moveTo>
                    <a:pt x="65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5" y="10"/>
                    <a:pt x="39" y="8"/>
                    <a:pt x="33" y="8"/>
                  </a:cubicBezTo>
                  <a:cubicBezTo>
                    <a:pt x="26" y="8"/>
                    <a:pt x="20" y="10"/>
                    <a:pt x="16" y="15"/>
                  </a:cubicBezTo>
                  <a:cubicBezTo>
                    <a:pt x="11" y="20"/>
                    <a:pt x="9" y="26"/>
                    <a:pt x="9" y="32"/>
                  </a:cubicBezTo>
                  <a:cubicBezTo>
                    <a:pt x="9" y="39"/>
                    <a:pt x="11" y="45"/>
                    <a:pt x="16" y="49"/>
                  </a:cubicBezTo>
                  <a:cubicBezTo>
                    <a:pt x="20" y="54"/>
                    <a:pt x="26" y="56"/>
                    <a:pt x="33" y="56"/>
                  </a:cubicBezTo>
                  <a:cubicBezTo>
                    <a:pt x="39" y="56"/>
                    <a:pt x="45" y="54"/>
                    <a:pt x="50" y="49"/>
                  </a:cubicBezTo>
                  <a:cubicBezTo>
                    <a:pt x="50" y="49"/>
                    <a:pt x="51" y="48"/>
                    <a:pt x="51" y="48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1" y="60"/>
                    <a:pt x="43" y="64"/>
                    <a:pt x="33" y="64"/>
                  </a:cubicBezTo>
                  <a:cubicBezTo>
                    <a:pt x="15" y="64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42" y="0"/>
                    <a:pt x="50" y="3"/>
                    <a:pt x="56" y="9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1" name="Freeform 120"/>
            <p:cNvSpPr>
              <a:spLocks noEditPoints="1"/>
            </p:cNvSpPr>
            <p:nvPr/>
          </p:nvSpPr>
          <p:spPr bwMode="auto">
            <a:xfrm>
              <a:off x="3175" y="1404"/>
              <a:ext cx="116" cy="102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8 h 83"/>
                <a:gd name="T16" fmla="*/ 83 w 95"/>
                <a:gd name="T17" fmla="*/ 68 h 83"/>
                <a:gd name="T18" fmla="*/ 83 w 95"/>
                <a:gd name="T19" fmla="*/ 68 h 83"/>
                <a:gd name="T20" fmla="*/ 95 w 95"/>
                <a:gd name="T21" fmla="*/ 34 h 83"/>
                <a:gd name="T22" fmla="*/ 80 w 95"/>
                <a:gd name="T23" fmla="*/ 63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3 h 83"/>
                <a:gd name="T32" fmla="*/ 78 w 95"/>
                <a:gd name="T33" fmla="*/ 7 h 83"/>
                <a:gd name="T34" fmla="*/ 80 w 95"/>
                <a:gd name="T35" fmla="*/ 5 h 83"/>
                <a:gd name="T36" fmla="*/ 83 w 95"/>
                <a:gd name="T37" fmla="*/ 7 h 83"/>
                <a:gd name="T38" fmla="*/ 86 w 95"/>
                <a:gd name="T39" fmla="*/ 13 h 83"/>
                <a:gd name="T40" fmla="*/ 89 w 95"/>
                <a:gd name="T41" fmla="*/ 34 h 83"/>
                <a:gd name="T42" fmla="*/ 86 w 95"/>
                <a:gd name="T43" fmla="*/ 55 h 83"/>
                <a:gd name="T44" fmla="*/ 83 w 95"/>
                <a:gd name="T45" fmla="*/ 61 h 83"/>
                <a:gd name="T46" fmla="*/ 80 w 95"/>
                <a:gd name="T47" fmla="*/ 63 h 83"/>
                <a:gd name="T48" fmla="*/ 24 w 95"/>
                <a:gd name="T49" fmla="*/ 34 h 83"/>
                <a:gd name="T50" fmla="*/ 25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5 w 95"/>
                <a:gd name="T65" fmla="*/ 48 h 83"/>
                <a:gd name="T66" fmla="*/ 24 w 95"/>
                <a:gd name="T67" fmla="*/ 34 h 83"/>
                <a:gd name="T68" fmla="*/ 34 w 95"/>
                <a:gd name="T69" fmla="*/ 54 h 83"/>
                <a:gd name="T70" fmla="*/ 23 w 95"/>
                <a:gd name="T71" fmla="*/ 51 h 83"/>
                <a:gd name="T72" fmla="*/ 30 w 95"/>
                <a:gd name="T73" fmla="*/ 81 h 83"/>
                <a:gd name="T74" fmla="*/ 34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4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6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6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90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4"/>
                    <a:pt x="31" y="19"/>
                  </a:cubicBezTo>
                  <a:cubicBezTo>
                    <a:pt x="31" y="23"/>
                    <a:pt x="30" y="28"/>
                    <a:pt x="30" y="34"/>
                  </a:cubicBezTo>
                  <a:cubicBezTo>
                    <a:pt x="30" y="40"/>
                    <a:pt x="31" y="45"/>
                    <a:pt x="31" y="49"/>
                  </a:cubicBezTo>
                  <a:cubicBezTo>
                    <a:pt x="57" y="54"/>
                    <a:pt x="75" y="68"/>
                    <a:pt x="75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90" y="68"/>
                    <a:pt x="95" y="52"/>
                    <a:pt x="95" y="34"/>
                  </a:cubicBezTo>
                  <a:close/>
                  <a:moveTo>
                    <a:pt x="80" y="63"/>
                  </a:moveTo>
                  <a:cubicBezTo>
                    <a:pt x="79" y="63"/>
                    <a:pt x="78" y="62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3" y="50"/>
                    <a:pt x="71" y="42"/>
                    <a:pt x="71" y="34"/>
                  </a:cubicBezTo>
                  <a:cubicBezTo>
                    <a:pt x="71" y="26"/>
                    <a:pt x="73" y="18"/>
                    <a:pt x="75" y="13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3" y="7"/>
                  </a:cubicBezTo>
                  <a:cubicBezTo>
                    <a:pt x="84" y="8"/>
                    <a:pt x="85" y="10"/>
                    <a:pt x="86" y="13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50"/>
                    <a:pt x="86" y="55"/>
                  </a:cubicBezTo>
                  <a:cubicBezTo>
                    <a:pt x="85" y="58"/>
                    <a:pt x="84" y="60"/>
                    <a:pt x="83" y="61"/>
                  </a:cubicBezTo>
                  <a:cubicBezTo>
                    <a:pt x="82" y="62"/>
                    <a:pt x="81" y="63"/>
                    <a:pt x="80" y="63"/>
                  </a:cubicBezTo>
                  <a:close/>
                  <a:moveTo>
                    <a:pt x="24" y="34"/>
                  </a:moveTo>
                  <a:cubicBezTo>
                    <a:pt x="24" y="29"/>
                    <a:pt x="24" y="24"/>
                    <a:pt x="25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5" y="48"/>
                  </a:cubicBezTo>
                  <a:cubicBezTo>
                    <a:pt x="24" y="43"/>
                    <a:pt x="24" y="39"/>
                    <a:pt x="24" y="34"/>
                  </a:cubicBezTo>
                  <a:close/>
                  <a:moveTo>
                    <a:pt x="34" y="54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1" y="83"/>
                    <a:pt x="32" y="83"/>
                    <a:pt x="34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7" y="76"/>
                    <a:pt x="46" y="75"/>
                  </a:cubicBezTo>
                  <a:lnTo>
                    <a:pt x="34" y="54"/>
                  </a:lnTo>
                  <a:close/>
                  <a:moveTo>
                    <a:pt x="80" y="45"/>
                  </a:moveTo>
                  <a:cubicBezTo>
                    <a:pt x="80" y="45"/>
                    <a:pt x="80" y="45"/>
                    <a:pt x="79" y="44"/>
                  </a:cubicBezTo>
                  <a:cubicBezTo>
                    <a:pt x="79" y="44"/>
                    <a:pt x="79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6"/>
                  </a:cubicBezTo>
                  <a:cubicBezTo>
                    <a:pt x="79" y="25"/>
                    <a:pt x="79" y="24"/>
                    <a:pt x="79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2" y="24"/>
                    <a:pt x="82" y="25"/>
                    <a:pt x="82" y="26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2" y="44"/>
                    <a:pt x="81" y="44"/>
                  </a:cubicBezTo>
                  <a:cubicBezTo>
                    <a:pt x="81" y="45"/>
                    <a:pt x="81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2" name="Freeform 121"/>
            <p:cNvSpPr>
              <a:spLocks noEditPoints="1"/>
            </p:cNvSpPr>
            <p:nvPr/>
          </p:nvSpPr>
          <p:spPr bwMode="auto">
            <a:xfrm>
              <a:off x="3413" y="1074"/>
              <a:ext cx="66" cy="65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1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1"/>
                    <a:pt x="17" y="40"/>
                    <a:pt x="17" y="38"/>
                  </a:cubicBezTo>
                  <a:cubicBezTo>
                    <a:pt x="17" y="31"/>
                    <a:pt x="13" y="26"/>
                    <a:pt x="7" y="24"/>
                  </a:cubicBezTo>
                  <a:cubicBezTo>
                    <a:pt x="7" y="19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19"/>
                    <a:pt x="47" y="24"/>
                  </a:cubicBezTo>
                  <a:cubicBezTo>
                    <a:pt x="41" y="26"/>
                    <a:pt x="37" y="31"/>
                    <a:pt x="37" y="38"/>
                  </a:cubicBezTo>
                  <a:cubicBezTo>
                    <a:pt x="37" y="40"/>
                    <a:pt x="37" y="41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3" name="Freeform 122"/>
            <p:cNvSpPr>
              <a:spLocks noEditPoints="1"/>
            </p:cNvSpPr>
            <p:nvPr/>
          </p:nvSpPr>
          <p:spPr bwMode="auto">
            <a:xfrm>
              <a:off x="2859" y="740"/>
              <a:ext cx="295" cy="1141"/>
            </a:xfrm>
            <a:custGeom>
              <a:avLst/>
              <a:gdLst>
                <a:gd name="T0" fmla="*/ 187 w 240"/>
                <a:gd name="T1" fmla="*/ 868 h 929"/>
                <a:gd name="T2" fmla="*/ 198 w 240"/>
                <a:gd name="T3" fmla="*/ 838 h 929"/>
                <a:gd name="T4" fmla="*/ 221 w 240"/>
                <a:gd name="T5" fmla="*/ 871 h 929"/>
                <a:gd name="T6" fmla="*/ 222 w 240"/>
                <a:gd name="T7" fmla="*/ 863 h 929"/>
                <a:gd name="T8" fmla="*/ 237 w 240"/>
                <a:gd name="T9" fmla="*/ 925 h 929"/>
                <a:gd name="T10" fmla="*/ 219 w 240"/>
                <a:gd name="T11" fmla="*/ 919 h 929"/>
                <a:gd name="T12" fmla="*/ 202 w 240"/>
                <a:gd name="T13" fmla="*/ 927 h 929"/>
                <a:gd name="T14" fmla="*/ 182 w 240"/>
                <a:gd name="T15" fmla="*/ 929 h 929"/>
                <a:gd name="T16" fmla="*/ 170 w 240"/>
                <a:gd name="T17" fmla="*/ 918 h 929"/>
                <a:gd name="T18" fmla="*/ 168 w 240"/>
                <a:gd name="T19" fmla="*/ 907 h 929"/>
                <a:gd name="T20" fmla="*/ 166 w 240"/>
                <a:gd name="T21" fmla="*/ 896 h 929"/>
                <a:gd name="T22" fmla="*/ 153 w 240"/>
                <a:gd name="T23" fmla="*/ 891 h 929"/>
                <a:gd name="T24" fmla="*/ 154 w 240"/>
                <a:gd name="T25" fmla="*/ 867 h 929"/>
                <a:gd name="T26" fmla="*/ 232 w 240"/>
                <a:gd name="T27" fmla="*/ 916 h 929"/>
                <a:gd name="T28" fmla="*/ 226 w 240"/>
                <a:gd name="T29" fmla="*/ 915 h 929"/>
                <a:gd name="T30" fmla="*/ 154 w 240"/>
                <a:gd name="T31" fmla="*/ 885 h 929"/>
                <a:gd name="T32" fmla="*/ 179 w 240"/>
                <a:gd name="T33" fmla="*/ 886 h 929"/>
                <a:gd name="T34" fmla="*/ 178 w 240"/>
                <a:gd name="T35" fmla="*/ 892 h 929"/>
                <a:gd name="T36" fmla="*/ 175 w 240"/>
                <a:gd name="T37" fmla="*/ 901 h 929"/>
                <a:gd name="T38" fmla="*/ 176 w 240"/>
                <a:gd name="T39" fmla="*/ 905 h 929"/>
                <a:gd name="T40" fmla="*/ 177 w 240"/>
                <a:gd name="T41" fmla="*/ 911 h 929"/>
                <a:gd name="T42" fmla="*/ 178 w 240"/>
                <a:gd name="T43" fmla="*/ 915 h 929"/>
                <a:gd name="T44" fmla="*/ 182 w 240"/>
                <a:gd name="T45" fmla="*/ 923 h 929"/>
                <a:gd name="T46" fmla="*/ 188 w 240"/>
                <a:gd name="T47" fmla="*/ 923 h 929"/>
                <a:gd name="T48" fmla="*/ 220 w 240"/>
                <a:gd name="T49" fmla="*/ 912 h 929"/>
                <a:gd name="T50" fmla="*/ 217 w 240"/>
                <a:gd name="T51" fmla="*/ 877 h 929"/>
                <a:gd name="T52" fmla="*/ 198 w 240"/>
                <a:gd name="T53" fmla="*/ 845 h 929"/>
                <a:gd name="T54" fmla="*/ 195 w 240"/>
                <a:gd name="T55" fmla="*/ 868 h 929"/>
                <a:gd name="T56" fmla="*/ 155 w 240"/>
                <a:gd name="T57" fmla="*/ 873 h 929"/>
                <a:gd name="T58" fmla="*/ 154 w 240"/>
                <a:gd name="T59" fmla="*/ 885 h 929"/>
                <a:gd name="T60" fmla="*/ 75 w 240"/>
                <a:gd name="T61" fmla="*/ 0 h 929"/>
                <a:gd name="T62" fmla="*/ 75 w 240"/>
                <a:gd name="T63" fmla="*/ 14 h 929"/>
                <a:gd name="T64" fmla="*/ 59 w 240"/>
                <a:gd name="T65" fmla="*/ 66 h 929"/>
                <a:gd name="T66" fmla="*/ 59 w 240"/>
                <a:gd name="T67" fmla="*/ 42 h 929"/>
                <a:gd name="T68" fmla="*/ 66 w 240"/>
                <a:gd name="T69" fmla="*/ 19 h 929"/>
                <a:gd name="T70" fmla="*/ 33 w 240"/>
                <a:gd name="T71" fmla="*/ 64 h 929"/>
                <a:gd name="T72" fmla="*/ 0 w 240"/>
                <a:gd name="T73" fmla="*/ 64 h 929"/>
                <a:gd name="T74" fmla="*/ 24 w 240"/>
                <a:gd name="T75" fmla="*/ 53 h 929"/>
                <a:gd name="T76" fmla="*/ 24 w 240"/>
                <a:gd name="T77" fmla="*/ 14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929">
                  <a:moveTo>
                    <a:pt x="154" y="867"/>
                  </a:moveTo>
                  <a:cubicBezTo>
                    <a:pt x="187" y="868"/>
                    <a:pt x="187" y="868"/>
                    <a:pt x="187" y="868"/>
                  </a:cubicBezTo>
                  <a:cubicBezTo>
                    <a:pt x="186" y="860"/>
                    <a:pt x="185" y="858"/>
                    <a:pt x="185" y="850"/>
                  </a:cubicBezTo>
                  <a:cubicBezTo>
                    <a:pt x="185" y="843"/>
                    <a:pt x="191" y="838"/>
                    <a:pt x="198" y="838"/>
                  </a:cubicBezTo>
                  <a:cubicBezTo>
                    <a:pt x="205" y="838"/>
                    <a:pt x="211" y="844"/>
                    <a:pt x="210" y="851"/>
                  </a:cubicBezTo>
                  <a:cubicBezTo>
                    <a:pt x="210" y="861"/>
                    <a:pt x="214" y="866"/>
                    <a:pt x="221" y="871"/>
                  </a:cubicBezTo>
                  <a:cubicBezTo>
                    <a:pt x="221" y="871"/>
                    <a:pt x="221" y="872"/>
                    <a:pt x="221" y="872"/>
                  </a:cubicBezTo>
                  <a:cubicBezTo>
                    <a:pt x="222" y="863"/>
                    <a:pt x="222" y="863"/>
                    <a:pt x="222" y="863"/>
                  </a:cubicBezTo>
                  <a:cubicBezTo>
                    <a:pt x="240" y="864"/>
                    <a:pt x="240" y="864"/>
                    <a:pt x="240" y="864"/>
                  </a:cubicBezTo>
                  <a:cubicBezTo>
                    <a:pt x="237" y="925"/>
                    <a:pt x="237" y="925"/>
                    <a:pt x="237" y="925"/>
                  </a:cubicBezTo>
                  <a:cubicBezTo>
                    <a:pt x="219" y="924"/>
                    <a:pt x="219" y="924"/>
                    <a:pt x="219" y="924"/>
                  </a:cubicBezTo>
                  <a:cubicBezTo>
                    <a:pt x="219" y="919"/>
                    <a:pt x="219" y="919"/>
                    <a:pt x="219" y="919"/>
                  </a:cubicBezTo>
                  <a:cubicBezTo>
                    <a:pt x="213" y="919"/>
                    <a:pt x="212" y="921"/>
                    <a:pt x="209" y="923"/>
                  </a:cubicBezTo>
                  <a:cubicBezTo>
                    <a:pt x="208" y="924"/>
                    <a:pt x="206" y="926"/>
                    <a:pt x="202" y="927"/>
                  </a:cubicBezTo>
                  <a:cubicBezTo>
                    <a:pt x="198" y="929"/>
                    <a:pt x="194" y="929"/>
                    <a:pt x="187" y="929"/>
                  </a:cubicBezTo>
                  <a:cubicBezTo>
                    <a:pt x="182" y="929"/>
                    <a:pt x="182" y="929"/>
                    <a:pt x="182" y="929"/>
                  </a:cubicBezTo>
                  <a:cubicBezTo>
                    <a:pt x="181" y="929"/>
                    <a:pt x="181" y="929"/>
                    <a:pt x="181" y="929"/>
                  </a:cubicBezTo>
                  <a:cubicBezTo>
                    <a:pt x="175" y="929"/>
                    <a:pt x="170" y="924"/>
                    <a:pt x="170" y="918"/>
                  </a:cubicBezTo>
                  <a:cubicBezTo>
                    <a:pt x="170" y="917"/>
                    <a:pt x="171" y="916"/>
                    <a:pt x="171" y="915"/>
                  </a:cubicBezTo>
                  <a:cubicBezTo>
                    <a:pt x="169" y="913"/>
                    <a:pt x="168" y="910"/>
                    <a:pt x="168" y="907"/>
                  </a:cubicBezTo>
                  <a:cubicBezTo>
                    <a:pt x="168" y="906"/>
                    <a:pt x="169" y="905"/>
                    <a:pt x="169" y="904"/>
                  </a:cubicBezTo>
                  <a:cubicBezTo>
                    <a:pt x="167" y="902"/>
                    <a:pt x="166" y="899"/>
                    <a:pt x="166" y="896"/>
                  </a:cubicBezTo>
                  <a:cubicBezTo>
                    <a:pt x="166" y="895"/>
                    <a:pt x="167" y="893"/>
                    <a:pt x="167" y="892"/>
                  </a:cubicBezTo>
                  <a:cubicBezTo>
                    <a:pt x="153" y="891"/>
                    <a:pt x="153" y="891"/>
                    <a:pt x="153" y="891"/>
                  </a:cubicBezTo>
                  <a:cubicBezTo>
                    <a:pt x="147" y="891"/>
                    <a:pt x="141" y="885"/>
                    <a:pt x="142" y="878"/>
                  </a:cubicBezTo>
                  <a:cubicBezTo>
                    <a:pt x="142" y="872"/>
                    <a:pt x="148" y="866"/>
                    <a:pt x="154" y="867"/>
                  </a:cubicBezTo>
                  <a:close/>
                  <a:moveTo>
                    <a:pt x="229" y="919"/>
                  </a:moveTo>
                  <a:cubicBezTo>
                    <a:pt x="230" y="919"/>
                    <a:pt x="232" y="917"/>
                    <a:pt x="232" y="916"/>
                  </a:cubicBezTo>
                  <a:cubicBezTo>
                    <a:pt x="232" y="914"/>
                    <a:pt x="230" y="913"/>
                    <a:pt x="229" y="913"/>
                  </a:cubicBezTo>
                  <a:cubicBezTo>
                    <a:pt x="227" y="912"/>
                    <a:pt x="226" y="914"/>
                    <a:pt x="226" y="915"/>
                  </a:cubicBezTo>
                  <a:cubicBezTo>
                    <a:pt x="226" y="917"/>
                    <a:pt x="227" y="919"/>
                    <a:pt x="229" y="919"/>
                  </a:cubicBezTo>
                  <a:close/>
                  <a:moveTo>
                    <a:pt x="154" y="885"/>
                  </a:moveTo>
                  <a:cubicBezTo>
                    <a:pt x="178" y="886"/>
                    <a:pt x="178" y="886"/>
                    <a:pt x="178" y="886"/>
                  </a:cubicBezTo>
                  <a:cubicBezTo>
                    <a:pt x="179" y="886"/>
                    <a:pt x="179" y="886"/>
                    <a:pt x="179" y="886"/>
                  </a:cubicBezTo>
                  <a:cubicBezTo>
                    <a:pt x="178" y="892"/>
                    <a:pt x="178" y="892"/>
                    <a:pt x="178" y="892"/>
                  </a:cubicBezTo>
                  <a:cubicBezTo>
                    <a:pt x="178" y="892"/>
                    <a:pt x="178" y="892"/>
                    <a:pt x="178" y="892"/>
                  </a:cubicBezTo>
                  <a:cubicBezTo>
                    <a:pt x="175" y="892"/>
                    <a:pt x="173" y="894"/>
                    <a:pt x="173" y="897"/>
                  </a:cubicBezTo>
                  <a:cubicBezTo>
                    <a:pt x="173" y="898"/>
                    <a:pt x="174" y="900"/>
                    <a:pt x="175" y="901"/>
                  </a:cubicBezTo>
                  <a:cubicBezTo>
                    <a:pt x="177" y="903"/>
                    <a:pt x="177" y="903"/>
                    <a:pt x="177" y="903"/>
                  </a:cubicBezTo>
                  <a:cubicBezTo>
                    <a:pt x="176" y="905"/>
                    <a:pt x="176" y="905"/>
                    <a:pt x="176" y="905"/>
                  </a:cubicBezTo>
                  <a:cubicBezTo>
                    <a:pt x="175" y="906"/>
                    <a:pt x="175" y="906"/>
                    <a:pt x="175" y="907"/>
                  </a:cubicBezTo>
                  <a:cubicBezTo>
                    <a:pt x="175" y="909"/>
                    <a:pt x="176" y="910"/>
                    <a:pt x="177" y="911"/>
                  </a:cubicBezTo>
                  <a:cubicBezTo>
                    <a:pt x="179" y="913"/>
                    <a:pt x="179" y="913"/>
                    <a:pt x="179" y="913"/>
                  </a:cubicBezTo>
                  <a:cubicBezTo>
                    <a:pt x="178" y="915"/>
                    <a:pt x="178" y="915"/>
                    <a:pt x="178" y="915"/>
                  </a:cubicBezTo>
                  <a:cubicBezTo>
                    <a:pt x="177" y="916"/>
                    <a:pt x="177" y="917"/>
                    <a:pt x="177" y="918"/>
                  </a:cubicBezTo>
                  <a:cubicBezTo>
                    <a:pt x="177" y="920"/>
                    <a:pt x="179" y="923"/>
                    <a:pt x="182" y="923"/>
                  </a:cubicBezTo>
                  <a:cubicBezTo>
                    <a:pt x="183" y="923"/>
                    <a:pt x="183" y="923"/>
                    <a:pt x="183" y="923"/>
                  </a:cubicBezTo>
                  <a:cubicBezTo>
                    <a:pt x="188" y="923"/>
                    <a:pt x="188" y="923"/>
                    <a:pt x="188" y="923"/>
                  </a:cubicBezTo>
                  <a:cubicBezTo>
                    <a:pt x="200" y="924"/>
                    <a:pt x="202" y="920"/>
                    <a:pt x="205" y="917"/>
                  </a:cubicBezTo>
                  <a:cubicBezTo>
                    <a:pt x="208" y="915"/>
                    <a:pt x="211" y="912"/>
                    <a:pt x="220" y="912"/>
                  </a:cubicBezTo>
                  <a:cubicBezTo>
                    <a:pt x="221" y="880"/>
                    <a:pt x="221" y="880"/>
                    <a:pt x="221" y="880"/>
                  </a:cubicBezTo>
                  <a:cubicBezTo>
                    <a:pt x="219" y="879"/>
                    <a:pt x="218" y="878"/>
                    <a:pt x="217" y="877"/>
                  </a:cubicBezTo>
                  <a:cubicBezTo>
                    <a:pt x="208" y="870"/>
                    <a:pt x="203" y="863"/>
                    <a:pt x="204" y="851"/>
                  </a:cubicBezTo>
                  <a:cubicBezTo>
                    <a:pt x="204" y="848"/>
                    <a:pt x="201" y="845"/>
                    <a:pt x="198" y="845"/>
                  </a:cubicBezTo>
                  <a:cubicBezTo>
                    <a:pt x="195" y="845"/>
                    <a:pt x="192" y="847"/>
                    <a:pt x="192" y="851"/>
                  </a:cubicBezTo>
                  <a:cubicBezTo>
                    <a:pt x="192" y="859"/>
                    <a:pt x="193" y="861"/>
                    <a:pt x="195" y="868"/>
                  </a:cubicBezTo>
                  <a:cubicBezTo>
                    <a:pt x="195" y="871"/>
                    <a:pt x="196" y="873"/>
                    <a:pt x="196" y="874"/>
                  </a:cubicBezTo>
                  <a:cubicBezTo>
                    <a:pt x="155" y="873"/>
                    <a:pt x="155" y="873"/>
                    <a:pt x="155" y="873"/>
                  </a:cubicBezTo>
                  <a:cubicBezTo>
                    <a:pt x="151" y="873"/>
                    <a:pt x="148" y="875"/>
                    <a:pt x="148" y="879"/>
                  </a:cubicBezTo>
                  <a:cubicBezTo>
                    <a:pt x="148" y="882"/>
                    <a:pt x="151" y="885"/>
                    <a:pt x="154" y="885"/>
                  </a:cubicBezTo>
                  <a:close/>
                  <a:moveTo>
                    <a:pt x="24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1"/>
                    <a:pt x="68" y="66"/>
                    <a:pt x="59" y="66"/>
                  </a:cubicBezTo>
                  <a:cubicBezTo>
                    <a:pt x="50" y="66"/>
                    <a:pt x="42" y="61"/>
                    <a:pt x="42" y="54"/>
                  </a:cubicBezTo>
                  <a:cubicBezTo>
                    <a:pt x="42" y="48"/>
                    <a:pt x="50" y="42"/>
                    <a:pt x="59" y="42"/>
                  </a:cubicBezTo>
                  <a:cubicBezTo>
                    <a:pt x="61" y="42"/>
                    <a:pt x="64" y="43"/>
                    <a:pt x="66" y="44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70"/>
                    <a:pt x="26" y="75"/>
                    <a:pt x="16" y="75"/>
                  </a:cubicBezTo>
                  <a:cubicBezTo>
                    <a:pt x="7" y="75"/>
                    <a:pt x="0" y="70"/>
                    <a:pt x="0" y="64"/>
                  </a:cubicBezTo>
                  <a:cubicBezTo>
                    <a:pt x="0" y="57"/>
                    <a:pt x="7" y="52"/>
                    <a:pt x="16" y="52"/>
                  </a:cubicBezTo>
                  <a:cubicBezTo>
                    <a:pt x="19" y="52"/>
                    <a:pt x="21" y="52"/>
                    <a:pt x="24" y="53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4" name="Freeform 123"/>
            <p:cNvSpPr>
              <a:spLocks/>
            </p:cNvSpPr>
            <p:nvPr/>
          </p:nvSpPr>
          <p:spPr bwMode="auto">
            <a:xfrm>
              <a:off x="3047" y="1560"/>
              <a:ext cx="91" cy="91"/>
            </a:xfrm>
            <a:custGeom>
              <a:avLst/>
              <a:gdLst>
                <a:gd name="T0" fmla="*/ 45 w 91"/>
                <a:gd name="T1" fmla="*/ 91 h 91"/>
                <a:gd name="T2" fmla="*/ 91 w 91"/>
                <a:gd name="T3" fmla="*/ 46 h 91"/>
                <a:gd name="T4" fmla="*/ 63 w 91"/>
                <a:gd name="T5" fmla="*/ 46 h 91"/>
                <a:gd name="T6" fmla="*/ 63 w 91"/>
                <a:gd name="T7" fmla="*/ 0 h 91"/>
                <a:gd name="T8" fmla="*/ 28 w 91"/>
                <a:gd name="T9" fmla="*/ 0 h 91"/>
                <a:gd name="T10" fmla="*/ 28 w 91"/>
                <a:gd name="T11" fmla="*/ 46 h 91"/>
                <a:gd name="T12" fmla="*/ 0 w 91"/>
                <a:gd name="T13" fmla="*/ 46 h 91"/>
                <a:gd name="T14" fmla="*/ 45 w 91"/>
                <a:gd name="T1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1">
                  <a:moveTo>
                    <a:pt x="45" y="91"/>
                  </a:moveTo>
                  <a:lnTo>
                    <a:pt x="91" y="46"/>
                  </a:lnTo>
                  <a:lnTo>
                    <a:pt x="63" y="46"/>
                  </a:lnTo>
                  <a:lnTo>
                    <a:pt x="63" y="0"/>
                  </a:lnTo>
                  <a:lnTo>
                    <a:pt x="28" y="0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4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5" name="Freeform 124"/>
            <p:cNvSpPr>
              <a:spLocks noEditPoints="1"/>
            </p:cNvSpPr>
            <p:nvPr/>
          </p:nvSpPr>
          <p:spPr bwMode="auto">
            <a:xfrm>
              <a:off x="2946" y="1963"/>
              <a:ext cx="78" cy="77"/>
            </a:xfrm>
            <a:custGeom>
              <a:avLst/>
              <a:gdLst>
                <a:gd name="T0" fmla="*/ 32 w 63"/>
                <a:gd name="T1" fmla="*/ 62 h 62"/>
                <a:gd name="T2" fmla="*/ 0 w 63"/>
                <a:gd name="T3" fmla="*/ 31 h 62"/>
                <a:gd name="T4" fmla="*/ 32 w 63"/>
                <a:gd name="T5" fmla="*/ 0 h 62"/>
                <a:gd name="T6" fmla="*/ 63 w 63"/>
                <a:gd name="T7" fmla="*/ 31 h 62"/>
                <a:gd name="T8" fmla="*/ 32 w 63"/>
                <a:gd name="T9" fmla="*/ 62 h 62"/>
                <a:gd name="T10" fmla="*/ 58 w 63"/>
                <a:gd name="T11" fmla="*/ 35 h 62"/>
                <a:gd name="T12" fmla="*/ 41 w 63"/>
                <a:gd name="T13" fmla="*/ 34 h 62"/>
                <a:gd name="T14" fmla="*/ 46 w 63"/>
                <a:gd name="T15" fmla="*/ 53 h 62"/>
                <a:gd name="T16" fmla="*/ 58 w 63"/>
                <a:gd name="T17" fmla="*/ 35 h 62"/>
                <a:gd name="T18" fmla="*/ 42 w 63"/>
                <a:gd name="T19" fmla="*/ 56 h 62"/>
                <a:gd name="T20" fmla="*/ 36 w 63"/>
                <a:gd name="T21" fmla="*/ 36 h 62"/>
                <a:gd name="T22" fmla="*/ 36 w 63"/>
                <a:gd name="T23" fmla="*/ 36 h 62"/>
                <a:gd name="T24" fmla="*/ 15 w 63"/>
                <a:gd name="T25" fmla="*/ 52 h 62"/>
                <a:gd name="T26" fmla="*/ 32 w 63"/>
                <a:gd name="T27" fmla="*/ 58 h 62"/>
                <a:gd name="T28" fmla="*/ 42 w 63"/>
                <a:gd name="T29" fmla="*/ 56 h 62"/>
                <a:gd name="T30" fmla="*/ 12 w 63"/>
                <a:gd name="T31" fmla="*/ 49 h 62"/>
                <a:gd name="T32" fmla="*/ 33 w 63"/>
                <a:gd name="T33" fmla="*/ 31 h 62"/>
                <a:gd name="T34" fmla="*/ 34 w 63"/>
                <a:gd name="T35" fmla="*/ 31 h 62"/>
                <a:gd name="T36" fmla="*/ 32 w 63"/>
                <a:gd name="T37" fmla="*/ 27 h 62"/>
                <a:gd name="T38" fmla="*/ 5 w 63"/>
                <a:gd name="T39" fmla="*/ 30 h 62"/>
                <a:gd name="T40" fmla="*/ 5 w 63"/>
                <a:gd name="T41" fmla="*/ 31 h 62"/>
                <a:gd name="T42" fmla="*/ 12 w 63"/>
                <a:gd name="T43" fmla="*/ 49 h 62"/>
                <a:gd name="T44" fmla="*/ 5 w 63"/>
                <a:gd name="T45" fmla="*/ 26 h 62"/>
                <a:gd name="T46" fmla="*/ 30 w 63"/>
                <a:gd name="T47" fmla="*/ 23 h 62"/>
                <a:gd name="T48" fmla="*/ 20 w 63"/>
                <a:gd name="T49" fmla="*/ 7 h 62"/>
                <a:gd name="T50" fmla="*/ 5 w 63"/>
                <a:gd name="T51" fmla="*/ 26 h 62"/>
                <a:gd name="T52" fmla="*/ 25 w 63"/>
                <a:gd name="T53" fmla="*/ 5 h 62"/>
                <a:gd name="T54" fmla="*/ 35 w 63"/>
                <a:gd name="T55" fmla="*/ 21 h 62"/>
                <a:gd name="T56" fmla="*/ 49 w 63"/>
                <a:gd name="T57" fmla="*/ 11 h 62"/>
                <a:gd name="T58" fmla="*/ 32 w 63"/>
                <a:gd name="T59" fmla="*/ 5 h 62"/>
                <a:gd name="T60" fmla="*/ 25 w 63"/>
                <a:gd name="T61" fmla="*/ 5 h 62"/>
                <a:gd name="T62" fmla="*/ 52 w 63"/>
                <a:gd name="T63" fmla="*/ 14 h 62"/>
                <a:gd name="T64" fmla="*/ 37 w 63"/>
                <a:gd name="T65" fmla="*/ 25 h 62"/>
                <a:gd name="T66" fmla="*/ 39 w 63"/>
                <a:gd name="T67" fmla="*/ 29 h 62"/>
                <a:gd name="T68" fmla="*/ 40 w 63"/>
                <a:gd name="T69" fmla="*/ 30 h 62"/>
                <a:gd name="T70" fmla="*/ 58 w 63"/>
                <a:gd name="T71" fmla="*/ 31 h 62"/>
                <a:gd name="T72" fmla="*/ 52 w 63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2" y="62"/>
                  </a:cubicBezTo>
                  <a:close/>
                  <a:moveTo>
                    <a:pt x="58" y="35"/>
                  </a:moveTo>
                  <a:cubicBezTo>
                    <a:pt x="57" y="35"/>
                    <a:pt x="50" y="33"/>
                    <a:pt x="41" y="34"/>
                  </a:cubicBezTo>
                  <a:cubicBezTo>
                    <a:pt x="45" y="44"/>
                    <a:pt x="46" y="52"/>
                    <a:pt x="46" y="53"/>
                  </a:cubicBezTo>
                  <a:cubicBezTo>
                    <a:pt x="52" y="49"/>
                    <a:pt x="57" y="43"/>
                    <a:pt x="58" y="35"/>
                  </a:cubicBezTo>
                  <a:close/>
                  <a:moveTo>
                    <a:pt x="42" y="56"/>
                  </a:moveTo>
                  <a:cubicBezTo>
                    <a:pt x="41" y="53"/>
                    <a:pt x="40" y="45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1" y="41"/>
                    <a:pt x="16" y="51"/>
                    <a:pt x="15" y="52"/>
                  </a:cubicBezTo>
                  <a:cubicBezTo>
                    <a:pt x="20" y="56"/>
                    <a:pt x="25" y="58"/>
                    <a:pt x="32" y="58"/>
                  </a:cubicBezTo>
                  <a:cubicBezTo>
                    <a:pt x="35" y="58"/>
                    <a:pt x="39" y="57"/>
                    <a:pt x="42" y="56"/>
                  </a:cubicBezTo>
                  <a:close/>
                  <a:moveTo>
                    <a:pt x="12" y="49"/>
                  </a:moveTo>
                  <a:cubicBezTo>
                    <a:pt x="12" y="48"/>
                    <a:pt x="20" y="36"/>
                    <a:pt x="33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19" y="31"/>
                    <a:pt x="6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8"/>
                    <a:pt x="8" y="44"/>
                    <a:pt x="12" y="49"/>
                  </a:cubicBezTo>
                  <a:close/>
                  <a:moveTo>
                    <a:pt x="5" y="26"/>
                  </a:moveTo>
                  <a:cubicBezTo>
                    <a:pt x="7" y="26"/>
                    <a:pt x="18" y="26"/>
                    <a:pt x="30" y="23"/>
                  </a:cubicBezTo>
                  <a:cubicBezTo>
                    <a:pt x="26" y="15"/>
                    <a:pt x="21" y="8"/>
                    <a:pt x="20" y="7"/>
                  </a:cubicBezTo>
                  <a:cubicBezTo>
                    <a:pt x="13" y="11"/>
                    <a:pt x="7" y="18"/>
                    <a:pt x="5" y="26"/>
                  </a:cubicBezTo>
                  <a:close/>
                  <a:moveTo>
                    <a:pt x="25" y="5"/>
                  </a:moveTo>
                  <a:cubicBezTo>
                    <a:pt x="26" y="6"/>
                    <a:pt x="31" y="13"/>
                    <a:pt x="35" y="21"/>
                  </a:cubicBezTo>
                  <a:cubicBezTo>
                    <a:pt x="45" y="17"/>
                    <a:pt x="49" y="12"/>
                    <a:pt x="49" y="11"/>
                  </a:cubicBezTo>
                  <a:cubicBezTo>
                    <a:pt x="44" y="7"/>
                    <a:pt x="38" y="5"/>
                    <a:pt x="32" y="5"/>
                  </a:cubicBezTo>
                  <a:cubicBezTo>
                    <a:pt x="29" y="5"/>
                    <a:pt x="27" y="5"/>
                    <a:pt x="25" y="5"/>
                  </a:cubicBezTo>
                  <a:close/>
                  <a:moveTo>
                    <a:pt x="52" y="14"/>
                  </a:moveTo>
                  <a:cubicBezTo>
                    <a:pt x="52" y="15"/>
                    <a:pt x="47" y="21"/>
                    <a:pt x="37" y="25"/>
                  </a:cubicBezTo>
                  <a:cubicBezTo>
                    <a:pt x="38" y="26"/>
                    <a:pt x="38" y="27"/>
                    <a:pt x="39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8" y="29"/>
                    <a:pt x="57" y="31"/>
                    <a:pt x="58" y="31"/>
                  </a:cubicBezTo>
                  <a:cubicBezTo>
                    <a:pt x="58" y="25"/>
                    <a:pt x="56" y="19"/>
                    <a:pt x="5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6" name="Freeform 125"/>
            <p:cNvSpPr>
              <a:spLocks noEditPoints="1"/>
            </p:cNvSpPr>
            <p:nvPr/>
          </p:nvSpPr>
          <p:spPr bwMode="auto">
            <a:xfrm>
              <a:off x="2922" y="2371"/>
              <a:ext cx="80" cy="70"/>
            </a:xfrm>
            <a:custGeom>
              <a:avLst/>
              <a:gdLst>
                <a:gd name="T0" fmla="*/ 65 w 65"/>
                <a:gd name="T1" fmla="*/ 18 h 57"/>
                <a:gd name="T2" fmla="*/ 47 w 65"/>
                <a:gd name="T3" fmla="*/ 0 h 57"/>
                <a:gd name="T4" fmla="*/ 32 w 65"/>
                <a:gd name="T5" fmla="*/ 6 h 57"/>
                <a:gd name="T6" fmla="*/ 18 w 65"/>
                <a:gd name="T7" fmla="*/ 0 h 57"/>
                <a:gd name="T8" fmla="*/ 0 w 65"/>
                <a:gd name="T9" fmla="*/ 18 h 57"/>
                <a:gd name="T10" fmla="*/ 6 w 65"/>
                <a:gd name="T11" fmla="*/ 32 h 57"/>
                <a:gd name="T12" fmla="*/ 6 w 65"/>
                <a:gd name="T13" fmla="*/ 32 h 57"/>
                <a:gd name="T14" fmla="*/ 26 w 65"/>
                <a:gd name="T15" fmla="*/ 53 h 57"/>
                <a:gd name="T16" fmla="*/ 32 w 65"/>
                <a:gd name="T17" fmla="*/ 57 h 57"/>
                <a:gd name="T18" fmla="*/ 39 w 65"/>
                <a:gd name="T19" fmla="*/ 53 h 57"/>
                <a:gd name="T20" fmla="*/ 59 w 65"/>
                <a:gd name="T21" fmla="*/ 32 h 57"/>
                <a:gd name="T22" fmla="*/ 59 w 65"/>
                <a:gd name="T23" fmla="*/ 32 h 57"/>
                <a:gd name="T24" fmla="*/ 65 w 65"/>
                <a:gd name="T25" fmla="*/ 18 h 57"/>
                <a:gd name="T26" fmla="*/ 54 w 65"/>
                <a:gd name="T27" fmla="*/ 26 h 57"/>
                <a:gd name="T28" fmla="*/ 33 w 65"/>
                <a:gd name="T29" fmla="*/ 47 h 57"/>
                <a:gd name="T30" fmla="*/ 32 w 65"/>
                <a:gd name="T31" fmla="*/ 48 h 57"/>
                <a:gd name="T32" fmla="*/ 32 w 65"/>
                <a:gd name="T33" fmla="*/ 47 h 57"/>
                <a:gd name="T34" fmla="*/ 11 w 65"/>
                <a:gd name="T35" fmla="*/ 26 h 57"/>
                <a:gd name="T36" fmla="*/ 8 w 65"/>
                <a:gd name="T37" fmla="*/ 18 h 57"/>
                <a:gd name="T38" fmla="*/ 18 w 65"/>
                <a:gd name="T39" fmla="*/ 8 h 57"/>
                <a:gd name="T40" fmla="*/ 26 w 65"/>
                <a:gd name="T41" fmla="*/ 11 h 57"/>
                <a:gd name="T42" fmla="*/ 32 w 65"/>
                <a:gd name="T43" fmla="*/ 18 h 57"/>
                <a:gd name="T44" fmla="*/ 39 w 65"/>
                <a:gd name="T45" fmla="*/ 11 h 57"/>
                <a:gd name="T46" fmla="*/ 47 w 65"/>
                <a:gd name="T47" fmla="*/ 8 h 57"/>
                <a:gd name="T48" fmla="*/ 57 w 65"/>
                <a:gd name="T49" fmla="*/ 18 h 57"/>
                <a:gd name="T50" fmla="*/ 54 w 65"/>
                <a:gd name="T51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7">
                  <a:moveTo>
                    <a:pt x="65" y="18"/>
                  </a:moveTo>
                  <a:cubicBezTo>
                    <a:pt x="65" y="8"/>
                    <a:pt x="57" y="0"/>
                    <a:pt x="47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9" y="2"/>
                    <a:pt x="24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4"/>
                    <a:pt x="2" y="29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5"/>
                    <a:pt x="30" y="57"/>
                    <a:pt x="32" y="57"/>
                  </a:cubicBezTo>
                  <a:cubicBezTo>
                    <a:pt x="35" y="57"/>
                    <a:pt x="37" y="55"/>
                    <a:pt x="39" y="53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3" y="29"/>
                    <a:pt x="65" y="24"/>
                    <a:pt x="65" y="18"/>
                  </a:cubicBezTo>
                  <a:close/>
                  <a:moveTo>
                    <a:pt x="54" y="26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9" y="24"/>
                    <a:pt x="8" y="21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2" y="8"/>
                    <a:pt x="24" y="9"/>
                    <a:pt x="26" y="1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9"/>
                    <a:pt x="43" y="8"/>
                    <a:pt x="47" y="8"/>
                  </a:cubicBezTo>
                  <a:cubicBezTo>
                    <a:pt x="52" y="8"/>
                    <a:pt x="57" y="13"/>
                    <a:pt x="57" y="18"/>
                  </a:cubicBezTo>
                  <a:cubicBezTo>
                    <a:pt x="57" y="21"/>
                    <a:pt x="56" y="24"/>
                    <a:pt x="5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7" name="Freeform 126"/>
            <p:cNvSpPr>
              <a:spLocks noEditPoints="1"/>
            </p:cNvSpPr>
            <p:nvPr/>
          </p:nvSpPr>
          <p:spPr bwMode="auto">
            <a:xfrm>
              <a:off x="2844" y="2149"/>
              <a:ext cx="79" cy="58"/>
            </a:xfrm>
            <a:custGeom>
              <a:avLst/>
              <a:gdLst>
                <a:gd name="T0" fmla="*/ 56 w 64"/>
                <a:gd name="T1" fmla="*/ 8 h 47"/>
                <a:gd name="T2" fmla="*/ 56 w 64"/>
                <a:gd name="T3" fmla="*/ 0 h 47"/>
                <a:gd name="T4" fmla="*/ 0 w 64"/>
                <a:gd name="T5" fmla="*/ 0 h 47"/>
                <a:gd name="T6" fmla="*/ 0 w 64"/>
                <a:gd name="T7" fmla="*/ 43 h 47"/>
                <a:gd name="T8" fmla="*/ 4 w 64"/>
                <a:gd name="T9" fmla="*/ 47 h 47"/>
                <a:gd name="T10" fmla="*/ 58 w 64"/>
                <a:gd name="T11" fmla="*/ 47 h 47"/>
                <a:gd name="T12" fmla="*/ 64 w 64"/>
                <a:gd name="T13" fmla="*/ 41 h 47"/>
                <a:gd name="T14" fmla="*/ 64 w 64"/>
                <a:gd name="T15" fmla="*/ 8 h 47"/>
                <a:gd name="T16" fmla="*/ 56 w 64"/>
                <a:gd name="T17" fmla="*/ 8 h 47"/>
                <a:gd name="T18" fmla="*/ 52 w 64"/>
                <a:gd name="T19" fmla="*/ 43 h 47"/>
                <a:gd name="T20" fmla="*/ 4 w 64"/>
                <a:gd name="T21" fmla="*/ 43 h 47"/>
                <a:gd name="T22" fmla="*/ 4 w 64"/>
                <a:gd name="T23" fmla="*/ 4 h 47"/>
                <a:gd name="T24" fmla="*/ 52 w 64"/>
                <a:gd name="T25" fmla="*/ 4 h 47"/>
                <a:gd name="T26" fmla="*/ 52 w 64"/>
                <a:gd name="T27" fmla="*/ 43 h 47"/>
                <a:gd name="T28" fmla="*/ 8 w 64"/>
                <a:gd name="T29" fmla="*/ 12 h 47"/>
                <a:gd name="T30" fmla="*/ 48 w 64"/>
                <a:gd name="T31" fmla="*/ 12 h 47"/>
                <a:gd name="T32" fmla="*/ 48 w 64"/>
                <a:gd name="T33" fmla="*/ 16 h 47"/>
                <a:gd name="T34" fmla="*/ 8 w 64"/>
                <a:gd name="T35" fmla="*/ 16 h 47"/>
                <a:gd name="T36" fmla="*/ 8 w 64"/>
                <a:gd name="T37" fmla="*/ 12 h 47"/>
                <a:gd name="T38" fmla="*/ 32 w 64"/>
                <a:gd name="T39" fmla="*/ 20 h 47"/>
                <a:gd name="T40" fmla="*/ 48 w 64"/>
                <a:gd name="T41" fmla="*/ 20 h 47"/>
                <a:gd name="T42" fmla="*/ 48 w 64"/>
                <a:gd name="T43" fmla="*/ 24 h 47"/>
                <a:gd name="T44" fmla="*/ 32 w 64"/>
                <a:gd name="T45" fmla="*/ 24 h 47"/>
                <a:gd name="T46" fmla="*/ 32 w 64"/>
                <a:gd name="T47" fmla="*/ 20 h 47"/>
                <a:gd name="T48" fmla="*/ 32 w 64"/>
                <a:gd name="T49" fmla="*/ 28 h 47"/>
                <a:gd name="T50" fmla="*/ 48 w 64"/>
                <a:gd name="T51" fmla="*/ 28 h 47"/>
                <a:gd name="T52" fmla="*/ 48 w 64"/>
                <a:gd name="T53" fmla="*/ 32 h 47"/>
                <a:gd name="T54" fmla="*/ 32 w 64"/>
                <a:gd name="T55" fmla="*/ 32 h 47"/>
                <a:gd name="T56" fmla="*/ 32 w 64"/>
                <a:gd name="T57" fmla="*/ 28 h 47"/>
                <a:gd name="T58" fmla="*/ 32 w 64"/>
                <a:gd name="T59" fmla="*/ 36 h 47"/>
                <a:gd name="T60" fmla="*/ 44 w 64"/>
                <a:gd name="T61" fmla="*/ 36 h 47"/>
                <a:gd name="T62" fmla="*/ 44 w 64"/>
                <a:gd name="T63" fmla="*/ 40 h 47"/>
                <a:gd name="T64" fmla="*/ 32 w 64"/>
                <a:gd name="T65" fmla="*/ 40 h 47"/>
                <a:gd name="T66" fmla="*/ 32 w 64"/>
                <a:gd name="T67" fmla="*/ 36 h 47"/>
                <a:gd name="T68" fmla="*/ 8 w 64"/>
                <a:gd name="T69" fmla="*/ 20 h 47"/>
                <a:gd name="T70" fmla="*/ 28 w 64"/>
                <a:gd name="T71" fmla="*/ 20 h 47"/>
                <a:gd name="T72" fmla="*/ 28 w 64"/>
                <a:gd name="T73" fmla="*/ 40 h 47"/>
                <a:gd name="T74" fmla="*/ 8 w 64"/>
                <a:gd name="T75" fmla="*/ 40 h 47"/>
                <a:gd name="T76" fmla="*/ 8 w 64"/>
                <a:gd name="T7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47">
                  <a:moveTo>
                    <a:pt x="56" y="8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7"/>
                    <a:pt x="4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61" y="47"/>
                    <a:pt x="64" y="45"/>
                    <a:pt x="64" y="41"/>
                  </a:cubicBezTo>
                  <a:cubicBezTo>
                    <a:pt x="64" y="8"/>
                    <a:pt x="64" y="8"/>
                    <a:pt x="64" y="8"/>
                  </a:cubicBezTo>
                  <a:lnTo>
                    <a:pt x="56" y="8"/>
                  </a:lnTo>
                  <a:close/>
                  <a:moveTo>
                    <a:pt x="52" y="43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52" y="43"/>
                  </a:lnTo>
                  <a:close/>
                  <a:moveTo>
                    <a:pt x="8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8" y="12"/>
                  </a:lnTo>
                  <a:close/>
                  <a:moveTo>
                    <a:pt x="32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2" y="24"/>
                    <a:pt x="32" y="24"/>
                    <a:pt x="32" y="24"/>
                  </a:cubicBezTo>
                  <a:lnTo>
                    <a:pt x="32" y="20"/>
                  </a:lnTo>
                  <a:close/>
                  <a:moveTo>
                    <a:pt x="32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28"/>
                  </a:lnTo>
                  <a:close/>
                  <a:moveTo>
                    <a:pt x="32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32" y="40"/>
                    <a:pt x="32" y="40"/>
                    <a:pt x="32" y="40"/>
                  </a:cubicBezTo>
                  <a:lnTo>
                    <a:pt x="32" y="36"/>
                  </a:lnTo>
                  <a:close/>
                  <a:moveTo>
                    <a:pt x="8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8" name="Freeform 127"/>
            <p:cNvSpPr>
              <a:spLocks noEditPoints="1"/>
            </p:cNvSpPr>
            <p:nvPr/>
          </p:nvSpPr>
          <p:spPr bwMode="auto">
            <a:xfrm>
              <a:off x="3037" y="2531"/>
              <a:ext cx="58" cy="59"/>
            </a:xfrm>
            <a:custGeom>
              <a:avLst/>
              <a:gdLst>
                <a:gd name="T0" fmla="*/ 43 w 47"/>
                <a:gd name="T1" fmla="*/ 29 h 48"/>
                <a:gd name="T2" fmla="*/ 47 w 47"/>
                <a:gd name="T3" fmla="*/ 16 h 48"/>
                <a:gd name="T4" fmla="*/ 42 w 47"/>
                <a:gd name="T5" fmla="*/ 8 h 48"/>
                <a:gd name="T6" fmla="*/ 37 w 47"/>
                <a:gd name="T7" fmla="*/ 9 h 48"/>
                <a:gd name="T8" fmla="*/ 28 w 47"/>
                <a:gd name="T9" fmla="*/ 0 h 48"/>
                <a:gd name="T10" fmla="*/ 19 w 47"/>
                <a:gd name="T11" fmla="*/ 0 h 48"/>
                <a:gd name="T12" fmla="*/ 18 w 47"/>
                <a:gd name="T13" fmla="*/ 5 h 48"/>
                <a:gd name="T14" fmla="*/ 5 w 47"/>
                <a:gd name="T15" fmla="*/ 8 h 48"/>
                <a:gd name="T16" fmla="*/ 0 w 47"/>
                <a:gd name="T17" fmla="*/ 16 h 48"/>
                <a:gd name="T18" fmla="*/ 4 w 47"/>
                <a:gd name="T19" fmla="*/ 19 h 48"/>
                <a:gd name="T20" fmla="*/ 0 w 47"/>
                <a:gd name="T21" fmla="*/ 32 h 48"/>
                <a:gd name="T22" fmla="*/ 5 w 47"/>
                <a:gd name="T23" fmla="*/ 40 h 48"/>
                <a:gd name="T24" fmla="*/ 10 w 47"/>
                <a:gd name="T25" fmla="*/ 39 h 48"/>
                <a:gd name="T26" fmla="*/ 19 w 47"/>
                <a:gd name="T27" fmla="*/ 48 h 48"/>
                <a:gd name="T28" fmla="*/ 28 w 47"/>
                <a:gd name="T29" fmla="*/ 48 h 48"/>
                <a:gd name="T30" fmla="*/ 29 w 47"/>
                <a:gd name="T31" fmla="*/ 44 h 48"/>
                <a:gd name="T32" fmla="*/ 42 w 47"/>
                <a:gd name="T33" fmla="*/ 40 h 48"/>
                <a:gd name="T34" fmla="*/ 47 w 47"/>
                <a:gd name="T35" fmla="*/ 32 h 48"/>
                <a:gd name="T36" fmla="*/ 43 w 47"/>
                <a:gd name="T37" fmla="*/ 29 h 48"/>
                <a:gd name="T38" fmla="*/ 23 w 47"/>
                <a:gd name="T39" fmla="*/ 34 h 48"/>
                <a:gd name="T40" fmla="*/ 14 w 47"/>
                <a:gd name="T41" fmla="*/ 24 h 48"/>
                <a:gd name="T42" fmla="*/ 23 w 47"/>
                <a:gd name="T43" fmla="*/ 14 h 48"/>
                <a:gd name="T44" fmla="*/ 33 w 47"/>
                <a:gd name="T45" fmla="*/ 24 h 48"/>
                <a:gd name="T46" fmla="*/ 23 w 47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8">
                  <a:moveTo>
                    <a:pt x="43" y="29"/>
                  </a:moveTo>
                  <a:cubicBezTo>
                    <a:pt x="41" y="24"/>
                    <a:pt x="42" y="19"/>
                    <a:pt x="47" y="16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8" y="3"/>
                    <a:pt x="18" y="5"/>
                  </a:cubicBezTo>
                  <a:cubicBezTo>
                    <a:pt x="15" y="9"/>
                    <a:pt x="9" y="10"/>
                    <a:pt x="5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4" y="19"/>
                  </a:cubicBezTo>
                  <a:cubicBezTo>
                    <a:pt x="6" y="24"/>
                    <a:pt x="5" y="29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39"/>
                    <a:pt x="8" y="39"/>
                    <a:pt x="10" y="39"/>
                  </a:cubicBezTo>
                  <a:cubicBezTo>
                    <a:pt x="15" y="39"/>
                    <a:pt x="19" y="43"/>
                    <a:pt x="1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9" y="45"/>
                    <a:pt x="29" y="44"/>
                  </a:cubicBezTo>
                  <a:cubicBezTo>
                    <a:pt x="32" y="39"/>
                    <a:pt x="38" y="38"/>
                    <a:pt x="42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4" y="29"/>
                    <a:pt x="14" y="24"/>
                  </a:cubicBez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29"/>
                    <a:pt x="29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39" name="Freeform 128"/>
            <p:cNvSpPr>
              <a:spLocks noEditPoints="1"/>
            </p:cNvSpPr>
            <p:nvPr/>
          </p:nvSpPr>
          <p:spPr bwMode="auto">
            <a:xfrm>
              <a:off x="2715" y="2514"/>
              <a:ext cx="96" cy="96"/>
            </a:xfrm>
            <a:custGeom>
              <a:avLst/>
              <a:gdLst>
                <a:gd name="T0" fmla="*/ 51 w 96"/>
                <a:gd name="T1" fmla="*/ 0 h 96"/>
                <a:gd name="T2" fmla="*/ 42 w 96"/>
                <a:gd name="T3" fmla="*/ 10 h 96"/>
                <a:gd name="T4" fmla="*/ 51 w 96"/>
                <a:gd name="T5" fmla="*/ 18 h 96"/>
                <a:gd name="T6" fmla="*/ 30 w 96"/>
                <a:gd name="T7" fmla="*/ 42 h 96"/>
                <a:gd name="T8" fmla="*/ 9 w 96"/>
                <a:gd name="T9" fmla="*/ 42 h 96"/>
                <a:gd name="T10" fmla="*/ 25 w 96"/>
                <a:gd name="T11" fmla="*/ 59 h 96"/>
                <a:gd name="T12" fmla="*/ 0 w 96"/>
                <a:gd name="T13" fmla="*/ 92 h 96"/>
                <a:gd name="T14" fmla="*/ 0 w 96"/>
                <a:gd name="T15" fmla="*/ 96 h 96"/>
                <a:gd name="T16" fmla="*/ 4 w 96"/>
                <a:gd name="T17" fmla="*/ 96 h 96"/>
                <a:gd name="T18" fmla="*/ 37 w 96"/>
                <a:gd name="T19" fmla="*/ 70 h 96"/>
                <a:gd name="T20" fmla="*/ 54 w 96"/>
                <a:gd name="T21" fmla="*/ 87 h 96"/>
                <a:gd name="T22" fmla="*/ 54 w 96"/>
                <a:gd name="T23" fmla="*/ 66 h 96"/>
                <a:gd name="T24" fmla="*/ 78 w 96"/>
                <a:gd name="T25" fmla="*/ 45 h 96"/>
                <a:gd name="T26" fmla="*/ 86 w 96"/>
                <a:gd name="T27" fmla="*/ 54 h 96"/>
                <a:gd name="T28" fmla="*/ 96 w 96"/>
                <a:gd name="T29" fmla="*/ 45 h 96"/>
                <a:gd name="T30" fmla="*/ 51 w 96"/>
                <a:gd name="T31" fmla="*/ 0 h 96"/>
                <a:gd name="T32" fmla="*/ 42 w 96"/>
                <a:gd name="T33" fmla="*/ 51 h 96"/>
                <a:gd name="T34" fmla="*/ 36 w 96"/>
                <a:gd name="T35" fmla="*/ 45 h 96"/>
                <a:gd name="T36" fmla="*/ 57 w 96"/>
                <a:gd name="T37" fmla="*/ 24 h 96"/>
                <a:gd name="T38" fmla="*/ 63 w 96"/>
                <a:gd name="T39" fmla="*/ 31 h 96"/>
                <a:gd name="T40" fmla="*/ 42 w 96"/>
                <a:gd name="T4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6">
                  <a:moveTo>
                    <a:pt x="51" y="0"/>
                  </a:moveTo>
                  <a:lnTo>
                    <a:pt x="42" y="10"/>
                  </a:lnTo>
                  <a:lnTo>
                    <a:pt x="51" y="18"/>
                  </a:lnTo>
                  <a:lnTo>
                    <a:pt x="30" y="42"/>
                  </a:lnTo>
                  <a:lnTo>
                    <a:pt x="9" y="42"/>
                  </a:lnTo>
                  <a:lnTo>
                    <a:pt x="25" y="59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4" y="96"/>
                  </a:lnTo>
                  <a:lnTo>
                    <a:pt x="37" y="70"/>
                  </a:lnTo>
                  <a:lnTo>
                    <a:pt x="54" y="87"/>
                  </a:lnTo>
                  <a:lnTo>
                    <a:pt x="54" y="66"/>
                  </a:lnTo>
                  <a:lnTo>
                    <a:pt x="78" y="45"/>
                  </a:lnTo>
                  <a:lnTo>
                    <a:pt x="86" y="54"/>
                  </a:lnTo>
                  <a:lnTo>
                    <a:pt x="96" y="45"/>
                  </a:lnTo>
                  <a:lnTo>
                    <a:pt x="51" y="0"/>
                  </a:lnTo>
                  <a:close/>
                  <a:moveTo>
                    <a:pt x="42" y="51"/>
                  </a:moveTo>
                  <a:lnTo>
                    <a:pt x="36" y="45"/>
                  </a:lnTo>
                  <a:lnTo>
                    <a:pt x="57" y="24"/>
                  </a:lnTo>
                  <a:lnTo>
                    <a:pt x="63" y="31"/>
                  </a:lnTo>
                  <a:lnTo>
                    <a:pt x="4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0" name="Freeform 129"/>
            <p:cNvSpPr>
              <a:spLocks noEditPoints="1"/>
            </p:cNvSpPr>
            <p:nvPr/>
          </p:nvSpPr>
          <p:spPr bwMode="auto">
            <a:xfrm>
              <a:off x="2708" y="2294"/>
              <a:ext cx="70" cy="70"/>
            </a:xfrm>
            <a:custGeom>
              <a:avLst/>
              <a:gdLst>
                <a:gd name="T0" fmla="*/ 57 w 57"/>
                <a:gd name="T1" fmla="*/ 29 h 57"/>
                <a:gd name="T2" fmla="*/ 28 w 57"/>
                <a:gd name="T3" fmla="*/ 57 h 57"/>
                <a:gd name="T4" fmla="*/ 0 w 57"/>
                <a:gd name="T5" fmla="*/ 29 h 57"/>
                <a:gd name="T6" fmla="*/ 28 w 57"/>
                <a:gd name="T7" fmla="*/ 0 h 57"/>
                <a:gd name="T8" fmla="*/ 57 w 57"/>
                <a:gd name="T9" fmla="*/ 29 h 57"/>
                <a:gd name="T10" fmla="*/ 5 w 57"/>
                <a:gd name="T11" fmla="*/ 29 h 57"/>
                <a:gd name="T12" fmla="*/ 28 w 57"/>
                <a:gd name="T13" fmla="*/ 52 h 57"/>
                <a:gd name="T14" fmla="*/ 52 w 57"/>
                <a:gd name="T15" fmla="*/ 29 h 57"/>
                <a:gd name="T16" fmla="*/ 28 w 57"/>
                <a:gd name="T17" fmla="*/ 5 h 57"/>
                <a:gd name="T18" fmla="*/ 5 w 57"/>
                <a:gd name="T19" fmla="*/ 29 h 57"/>
                <a:gd name="T20" fmla="*/ 31 w 57"/>
                <a:gd name="T21" fmla="*/ 12 h 57"/>
                <a:gd name="T22" fmla="*/ 45 w 57"/>
                <a:gd name="T23" fmla="*/ 26 h 57"/>
                <a:gd name="T24" fmla="*/ 45 w 57"/>
                <a:gd name="T25" fmla="*/ 31 h 57"/>
                <a:gd name="T26" fmla="*/ 40 w 57"/>
                <a:gd name="T27" fmla="*/ 31 h 57"/>
                <a:gd name="T28" fmla="*/ 32 w 57"/>
                <a:gd name="T29" fmla="*/ 23 h 57"/>
                <a:gd name="T30" fmla="*/ 32 w 57"/>
                <a:gd name="T31" fmla="*/ 43 h 57"/>
                <a:gd name="T32" fmla="*/ 28 w 57"/>
                <a:gd name="T33" fmla="*/ 47 h 57"/>
                <a:gd name="T34" fmla="*/ 25 w 57"/>
                <a:gd name="T35" fmla="*/ 43 h 57"/>
                <a:gd name="T36" fmla="*/ 25 w 57"/>
                <a:gd name="T37" fmla="*/ 23 h 57"/>
                <a:gd name="T38" fmla="*/ 17 w 57"/>
                <a:gd name="T39" fmla="*/ 31 h 57"/>
                <a:gd name="T40" fmla="*/ 12 w 57"/>
                <a:gd name="T41" fmla="*/ 31 h 57"/>
                <a:gd name="T42" fmla="*/ 11 w 57"/>
                <a:gd name="T43" fmla="*/ 29 h 57"/>
                <a:gd name="T44" fmla="*/ 12 w 57"/>
                <a:gd name="T45" fmla="*/ 26 h 57"/>
                <a:gd name="T46" fmla="*/ 26 w 57"/>
                <a:gd name="T47" fmla="*/ 12 h 57"/>
                <a:gd name="T48" fmla="*/ 31 w 57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45"/>
                    <a:pt x="44" y="57"/>
                    <a:pt x="28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" y="29"/>
                  </a:moveTo>
                  <a:cubicBezTo>
                    <a:pt x="5" y="42"/>
                    <a:pt x="16" y="52"/>
                    <a:pt x="28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5"/>
                    <a:pt x="28" y="5"/>
                  </a:cubicBezTo>
                  <a:cubicBezTo>
                    <a:pt x="16" y="5"/>
                    <a:pt x="5" y="16"/>
                    <a:pt x="5" y="29"/>
                  </a:cubicBezTo>
                  <a:close/>
                  <a:moveTo>
                    <a:pt x="31" y="12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7" y="28"/>
                    <a:pt x="47" y="30"/>
                    <a:pt x="45" y="31"/>
                  </a:cubicBezTo>
                  <a:cubicBezTo>
                    <a:pt x="44" y="33"/>
                    <a:pt x="42" y="33"/>
                    <a:pt x="40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5"/>
                    <a:pt x="30" y="47"/>
                    <a:pt x="28" y="47"/>
                  </a:cubicBezTo>
                  <a:cubicBezTo>
                    <a:pt x="26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3"/>
                    <a:pt x="13" y="33"/>
                    <a:pt x="12" y="31"/>
                  </a:cubicBezTo>
                  <a:cubicBezTo>
                    <a:pt x="11" y="31"/>
                    <a:pt x="11" y="30"/>
                    <a:pt x="11" y="29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30" y="11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1" name="Freeform 130"/>
            <p:cNvSpPr>
              <a:spLocks noEditPoints="1"/>
            </p:cNvSpPr>
            <p:nvPr/>
          </p:nvSpPr>
          <p:spPr bwMode="auto">
            <a:xfrm>
              <a:off x="3164" y="1144"/>
              <a:ext cx="94" cy="94"/>
            </a:xfrm>
            <a:custGeom>
              <a:avLst/>
              <a:gdLst>
                <a:gd name="T0" fmla="*/ 64 w 77"/>
                <a:gd name="T1" fmla="*/ 0 h 77"/>
                <a:gd name="T2" fmla="*/ 13 w 77"/>
                <a:gd name="T3" fmla="*/ 0 h 77"/>
                <a:gd name="T4" fmla="*/ 0 w 77"/>
                <a:gd name="T5" fmla="*/ 13 h 77"/>
                <a:gd name="T6" fmla="*/ 0 w 77"/>
                <a:gd name="T7" fmla="*/ 64 h 77"/>
                <a:gd name="T8" fmla="*/ 13 w 77"/>
                <a:gd name="T9" fmla="*/ 77 h 77"/>
                <a:gd name="T10" fmla="*/ 64 w 77"/>
                <a:gd name="T11" fmla="*/ 76 h 77"/>
                <a:gd name="T12" fmla="*/ 77 w 77"/>
                <a:gd name="T13" fmla="*/ 64 h 77"/>
                <a:gd name="T14" fmla="*/ 77 w 77"/>
                <a:gd name="T15" fmla="*/ 12 h 77"/>
                <a:gd name="T16" fmla="*/ 64 w 77"/>
                <a:gd name="T17" fmla="*/ 0 h 77"/>
                <a:gd name="T18" fmla="*/ 25 w 77"/>
                <a:gd name="T19" fmla="*/ 34 h 77"/>
                <a:gd name="T20" fmla="*/ 52 w 77"/>
                <a:gd name="T21" fmla="*/ 33 h 77"/>
                <a:gd name="T22" fmla="*/ 53 w 77"/>
                <a:gd name="T23" fmla="*/ 38 h 77"/>
                <a:gd name="T24" fmla="*/ 39 w 77"/>
                <a:gd name="T25" fmla="*/ 53 h 77"/>
                <a:gd name="T26" fmla="*/ 24 w 77"/>
                <a:gd name="T27" fmla="*/ 38 h 77"/>
                <a:gd name="T28" fmla="*/ 25 w 77"/>
                <a:gd name="T29" fmla="*/ 34 h 77"/>
                <a:gd name="T30" fmla="*/ 67 w 77"/>
                <a:gd name="T31" fmla="*/ 33 h 77"/>
                <a:gd name="T32" fmla="*/ 67 w 77"/>
                <a:gd name="T33" fmla="*/ 52 h 77"/>
                <a:gd name="T34" fmla="*/ 67 w 77"/>
                <a:gd name="T35" fmla="*/ 62 h 77"/>
                <a:gd name="T36" fmla="*/ 63 w 77"/>
                <a:gd name="T37" fmla="*/ 67 h 77"/>
                <a:gd name="T38" fmla="*/ 15 w 77"/>
                <a:gd name="T39" fmla="*/ 67 h 77"/>
                <a:gd name="T40" fmla="*/ 10 w 77"/>
                <a:gd name="T41" fmla="*/ 62 h 77"/>
                <a:gd name="T42" fmla="*/ 10 w 77"/>
                <a:gd name="T43" fmla="*/ 53 h 77"/>
                <a:gd name="T44" fmla="*/ 10 w 77"/>
                <a:gd name="T45" fmla="*/ 34 h 77"/>
                <a:gd name="T46" fmla="*/ 10 w 77"/>
                <a:gd name="T47" fmla="*/ 34 h 77"/>
                <a:gd name="T48" fmla="*/ 17 w 77"/>
                <a:gd name="T49" fmla="*/ 34 h 77"/>
                <a:gd name="T50" fmla="*/ 17 w 77"/>
                <a:gd name="T51" fmla="*/ 38 h 77"/>
                <a:gd name="T52" fmla="*/ 39 w 77"/>
                <a:gd name="T53" fmla="*/ 60 h 77"/>
                <a:gd name="T54" fmla="*/ 60 w 77"/>
                <a:gd name="T55" fmla="*/ 38 h 77"/>
                <a:gd name="T56" fmla="*/ 60 w 77"/>
                <a:gd name="T57" fmla="*/ 33 h 77"/>
                <a:gd name="T58" fmla="*/ 67 w 77"/>
                <a:gd name="T59" fmla="*/ 33 h 77"/>
                <a:gd name="T60" fmla="*/ 67 w 77"/>
                <a:gd name="T61" fmla="*/ 17 h 77"/>
                <a:gd name="T62" fmla="*/ 65 w 77"/>
                <a:gd name="T63" fmla="*/ 19 h 77"/>
                <a:gd name="T64" fmla="*/ 60 w 77"/>
                <a:gd name="T65" fmla="*/ 19 h 77"/>
                <a:gd name="T66" fmla="*/ 58 w 77"/>
                <a:gd name="T67" fmla="*/ 17 h 77"/>
                <a:gd name="T68" fmla="*/ 58 w 77"/>
                <a:gd name="T69" fmla="*/ 12 h 77"/>
                <a:gd name="T70" fmla="*/ 60 w 77"/>
                <a:gd name="T71" fmla="*/ 9 h 77"/>
                <a:gd name="T72" fmla="*/ 65 w 77"/>
                <a:gd name="T73" fmla="*/ 9 h 77"/>
                <a:gd name="T74" fmla="*/ 67 w 77"/>
                <a:gd name="T75" fmla="*/ 12 h 77"/>
                <a:gd name="T76" fmla="*/ 67 w 77"/>
                <a:gd name="T77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77">
                  <a:moveTo>
                    <a:pt x="6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71"/>
                    <a:pt x="6" y="77"/>
                    <a:pt x="13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71" y="76"/>
                    <a:pt x="77" y="71"/>
                    <a:pt x="77" y="64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5"/>
                    <a:pt x="71" y="0"/>
                    <a:pt x="64" y="0"/>
                  </a:cubicBezTo>
                  <a:close/>
                  <a:moveTo>
                    <a:pt x="25" y="34"/>
                  </a:moveTo>
                  <a:cubicBezTo>
                    <a:pt x="52" y="33"/>
                    <a:pt x="52" y="33"/>
                    <a:pt x="52" y="33"/>
                  </a:cubicBezTo>
                  <a:cubicBezTo>
                    <a:pt x="53" y="35"/>
                    <a:pt x="53" y="36"/>
                    <a:pt x="53" y="38"/>
                  </a:cubicBezTo>
                  <a:cubicBezTo>
                    <a:pt x="53" y="46"/>
                    <a:pt x="47" y="53"/>
                    <a:pt x="39" y="53"/>
                  </a:cubicBezTo>
                  <a:cubicBezTo>
                    <a:pt x="31" y="53"/>
                    <a:pt x="24" y="46"/>
                    <a:pt x="24" y="38"/>
                  </a:cubicBezTo>
                  <a:cubicBezTo>
                    <a:pt x="24" y="37"/>
                    <a:pt x="24" y="35"/>
                    <a:pt x="25" y="34"/>
                  </a:cubicBezTo>
                  <a:close/>
                  <a:moveTo>
                    <a:pt x="67" y="33"/>
                  </a:moveTo>
                  <a:cubicBezTo>
                    <a:pt x="67" y="52"/>
                    <a:pt x="67" y="52"/>
                    <a:pt x="67" y="5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5"/>
                    <a:pt x="65" y="67"/>
                    <a:pt x="63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2" y="67"/>
                    <a:pt x="10" y="65"/>
                    <a:pt x="10" y="62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7" y="38"/>
                  </a:cubicBezTo>
                  <a:cubicBezTo>
                    <a:pt x="17" y="50"/>
                    <a:pt x="27" y="60"/>
                    <a:pt x="39" y="60"/>
                  </a:cubicBezTo>
                  <a:cubicBezTo>
                    <a:pt x="51" y="60"/>
                    <a:pt x="60" y="50"/>
                    <a:pt x="60" y="38"/>
                  </a:cubicBezTo>
                  <a:cubicBezTo>
                    <a:pt x="60" y="36"/>
                    <a:pt x="60" y="35"/>
                    <a:pt x="60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67" y="17"/>
                  </a:moveTo>
                  <a:cubicBezTo>
                    <a:pt x="67" y="18"/>
                    <a:pt x="66" y="19"/>
                    <a:pt x="65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19"/>
                    <a:pt x="58" y="18"/>
                    <a:pt x="58" y="17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0"/>
                    <a:pt x="59" y="9"/>
                    <a:pt x="60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6" y="9"/>
                    <a:pt x="67" y="10"/>
                    <a:pt x="67" y="12"/>
                  </a:cubicBezTo>
                  <a:lnTo>
                    <a:pt x="6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2" name="Freeform 131"/>
            <p:cNvSpPr>
              <a:spLocks noEditPoints="1"/>
            </p:cNvSpPr>
            <p:nvPr/>
          </p:nvSpPr>
          <p:spPr bwMode="auto">
            <a:xfrm>
              <a:off x="2986" y="1284"/>
              <a:ext cx="97" cy="72"/>
            </a:xfrm>
            <a:custGeom>
              <a:avLst/>
              <a:gdLst>
                <a:gd name="T0" fmla="*/ 76 w 79"/>
                <a:gd name="T1" fmla="*/ 3 h 59"/>
                <a:gd name="T2" fmla="*/ 40 w 79"/>
                <a:gd name="T3" fmla="*/ 0 h 59"/>
                <a:gd name="T4" fmla="*/ 4 w 79"/>
                <a:gd name="T5" fmla="*/ 3 h 59"/>
                <a:gd name="T6" fmla="*/ 0 w 79"/>
                <a:gd name="T7" fmla="*/ 30 h 59"/>
                <a:gd name="T8" fmla="*/ 4 w 79"/>
                <a:gd name="T9" fmla="*/ 57 h 59"/>
                <a:gd name="T10" fmla="*/ 40 w 79"/>
                <a:gd name="T11" fmla="*/ 59 h 59"/>
                <a:gd name="T12" fmla="*/ 76 w 79"/>
                <a:gd name="T13" fmla="*/ 57 h 59"/>
                <a:gd name="T14" fmla="*/ 79 w 79"/>
                <a:gd name="T15" fmla="*/ 30 h 59"/>
                <a:gd name="T16" fmla="*/ 76 w 79"/>
                <a:gd name="T17" fmla="*/ 3 h 59"/>
                <a:gd name="T18" fmla="*/ 30 w 79"/>
                <a:gd name="T19" fmla="*/ 45 h 59"/>
                <a:gd name="T20" fmla="*/ 30 w 79"/>
                <a:gd name="T21" fmla="*/ 15 h 59"/>
                <a:gd name="T22" fmla="*/ 55 w 79"/>
                <a:gd name="T23" fmla="*/ 30 h 59"/>
                <a:gd name="T24" fmla="*/ 30 w 79"/>
                <a:gd name="T25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59">
                  <a:moveTo>
                    <a:pt x="76" y="3"/>
                  </a:moveTo>
                  <a:cubicBezTo>
                    <a:pt x="65" y="1"/>
                    <a:pt x="53" y="0"/>
                    <a:pt x="40" y="0"/>
                  </a:cubicBezTo>
                  <a:cubicBezTo>
                    <a:pt x="27" y="0"/>
                    <a:pt x="15" y="1"/>
                    <a:pt x="4" y="3"/>
                  </a:cubicBezTo>
                  <a:cubicBezTo>
                    <a:pt x="2" y="11"/>
                    <a:pt x="0" y="20"/>
                    <a:pt x="0" y="30"/>
                  </a:cubicBezTo>
                  <a:cubicBezTo>
                    <a:pt x="0" y="39"/>
                    <a:pt x="2" y="49"/>
                    <a:pt x="4" y="57"/>
                  </a:cubicBezTo>
                  <a:cubicBezTo>
                    <a:pt x="15" y="59"/>
                    <a:pt x="27" y="59"/>
                    <a:pt x="40" y="59"/>
                  </a:cubicBezTo>
                  <a:cubicBezTo>
                    <a:pt x="53" y="59"/>
                    <a:pt x="65" y="59"/>
                    <a:pt x="76" y="57"/>
                  </a:cubicBezTo>
                  <a:cubicBezTo>
                    <a:pt x="78" y="49"/>
                    <a:pt x="79" y="39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5" y="30"/>
                    <a:pt x="55" y="30"/>
                    <a:pt x="55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3" name="Freeform 132"/>
            <p:cNvSpPr>
              <a:spLocks/>
            </p:cNvSpPr>
            <p:nvPr/>
          </p:nvSpPr>
          <p:spPr bwMode="auto">
            <a:xfrm>
              <a:off x="2763" y="1127"/>
              <a:ext cx="95" cy="76"/>
            </a:xfrm>
            <a:custGeom>
              <a:avLst/>
              <a:gdLst>
                <a:gd name="T0" fmla="*/ 77 w 77"/>
                <a:gd name="T1" fmla="*/ 7 h 62"/>
                <a:gd name="T2" fmla="*/ 68 w 77"/>
                <a:gd name="T3" fmla="*/ 9 h 62"/>
                <a:gd name="T4" fmla="*/ 75 w 77"/>
                <a:gd name="T5" fmla="*/ 1 h 62"/>
                <a:gd name="T6" fmla="*/ 65 w 77"/>
                <a:gd name="T7" fmla="*/ 4 h 62"/>
                <a:gd name="T8" fmla="*/ 53 w 77"/>
                <a:gd name="T9" fmla="*/ 0 h 62"/>
                <a:gd name="T10" fmla="*/ 38 w 77"/>
                <a:gd name="T11" fmla="*/ 15 h 62"/>
                <a:gd name="T12" fmla="*/ 38 w 77"/>
                <a:gd name="T13" fmla="*/ 19 h 62"/>
                <a:gd name="T14" fmla="*/ 6 w 77"/>
                <a:gd name="T15" fmla="*/ 2 h 62"/>
                <a:gd name="T16" fmla="*/ 3 w 77"/>
                <a:gd name="T17" fmla="*/ 10 h 62"/>
                <a:gd name="T18" fmla="*/ 10 w 77"/>
                <a:gd name="T19" fmla="*/ 23 h 62"/>
                <a:gd name="T20" fmla="*/ 3 w 77"/>
                <a:gd name="T21" fmla="*/ 21 h 62"/>
                <a:gd name="T22" fmla="*/ 3 w 77"/>
                <a:gd name="T23" fmla="*/ 22 h 62"/>
                <a:gd name="T24" fmla="*/ 16 w 77"/>
                <a:gd name="T25" fmla="*/ 37 h 62"/>
                <a:gd name="T26" fmla="*/ 12 w 77"/>
                <a:gd name="T27" fmla="*/ 38 h 62"/>
                <a:gd name="T28" fmla="*/ 9 w 77"/>
                <a:gd name="T29" fmla="*/ 37 h 62"/>
                <a:gd name="T30" fmla="*/ 24 w 77"/>
                <a:gd name="T31" fmla="*/ 48 h 62"/>
                <a:gd name="T32" fmla="*/ 4 w 77"/>
                <a:gd name="T33" fmla="*/ 55 h 62"/>
                <a:gd name="T34" fmla="*/ 0 w 77"/>
                <a:gd name="T35" fmla="*/ 55 h 62"/>
                <a:gd name="T36" fmla="*/ 24 w 77"/>
                <a:gd name="T37" fmla="*/ 62 h 62"/>
                <a:gd name="T38" fmla="*/ 69 w 77"/>
                <a:gd name="T39" fmla="*/ 17 h 62"/>
                <a:gd name="T40" fmla="*/ 69 w 77"/>
                <a:gd name="T41" fmla="*/ 15 h 62"/>
                <a:gd name="T42" fmla="*/ 77 w 77"/>
                <a:gd name="T4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" h="62">
                  <a:moveTo>
                    <a:pt x="77" y="7"/>
                  </a:moveTo>
                  <a:cubicBezTo>
                    <a:pt x="74" y="8"/>
                    <a:pt x="71" y="9"/>
                    <a:pt x="68" y="9"/>
                  </a:cubicBezTo>
                  <a:cubicBezTo>
                    <a:pt x="71" y="7"/>
                    <a:pt x="74" y="4"/>
                    <a:pt x="75" y="1"/>
                  </a:cubicBezTo>
                  <a:cubicBezTo>
                    <a:pt x="72" y="2"/>
                    <a:pt x="68" y="4"/>
                    <a:pt x="65" y="4"/>
                  </a:cubicBezTo>
                  <a:cubicBezTo>
                    <a:pt x="62" y="1"/>
                    <a:pt x="58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7"/>
                    <a:pt x="38" y="18"/>
                    <a:pt x="38" y="19"/>
                  </a:cubicBezTo>
                  <a:cubicBezTo>
                    <a:pt x="25" y="18"/>
                    <a:pt x="13" y="12"/>
                    <a:pt x="6" y="2"/>
                  </a:cubicBezTo>
                  <a:cubicBezTo>
                    <a:pt x="4" y="5"/>
                    <a:pt x="3" y="7"/>
                    <a:pt x="3" y="10"/>
                  </a:cubicBezTo>
                  <a:cubicBezTo>
                    <a:pt x="3" y="16"/>
                    <a:pt x="6" y="21"/>
                    <a:pt x="10" y="23"/>
                  </a:cubicBezTo>
                  <a:cubicBezTo>
                    <a:pt x="8" y="23"/>
                    <a:pt x="5" y="23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9"/>
                    <a:pt x="9" y="36"/>
                    <a:pt x="16" y="37"/>
                  </a:cubicBezTo>
                  <a:cubicBezTo>
                    <a:pt x="15" y="37"/>
                    <a:pt x="13" y="38"/>
                    <a:pt x="12" y="38"/>
                  </a:cubicBezTo>
                  <a:cubicBezTo>
                    <a:pt x="11" y="38"/>
                    <a:pt x="10" y="38"/>
                    <a:pt x="9" y="37"/>
                  </a:cubicBezTo>
                  <a:cubicBezTo>
                    <a:pt x="11" y="44"/>
                    <a:pt x="17" y="48"/>
                    <a:pt x="24" y="48"/>
                  </a:cubicBezTo>
                  <a:cubicBezTo>
                    <a:pt x="18" y="53"/>
                    <a:pt x="11" y="55"/>
                    <a:pt x="4" y="55"/>
                  </a:cubicBezTo>
                  <a:cubicBezTo>
                    <a:pt x="3" y="55"/>
                    <a:pt x="1" y="55"/>
                    <a:pt x="0" y="55"/>
                  </a:cubicBezTo>
                  <a:cubicBezTo>
                    <a:pt x="7" y="59"/>
                    <a:pt x="15" y="62"/>
                    <a:pt x="24" y="62"/>
                  </a:cubicBezTo>
                  <a:cubicBezTo>
                    <a:pt x="53" y="62"/>
                    <a:pt x="69" y="38"/>
                    <a:pt x="69" y="17"/>
                  </a:cubicBezTo>
                  <a:cubicBezTo>
                    <a:pt x="69" y="16"/>
                    <a:pt x="69" y="16"/>
                    <a:pt x="69" y="15"/>
                  </a:cubicBezTo>
                  <a:cubicBezTo>
                    <a:pt x="72" y="13"/>
                    <a:pt x="75" y="10"/>
                    <a:pt x="7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4" name="Freeform 133"/>
            <p:cNvSpPr>
              <a:spLocks noEditPoints="1"/>
            </p:cNvSpPr>
            <p:nvPr/>
          </p:nvSpPr>
          <p:spPr bwMode="auto">
            <a:xfrm>
              <a:off x="2887" y="1660"/>
              <a:ext cx="84" cy="82"/>
            </a:xfrm>
            <a:custGeom>
              <a:avLst/>
              <a:gdLst>
                <a:gd name="T0" fmla="*/ 34 w 68"/>
                <a:gd name="T1" fmla="*/ 0 h 67"/>
                <a:gd name="T2" fmla="*/ 0 w 68"/>
                <a:gd name="T3" fmla="*/ 34 h 67"/>
                <a:gd name="T4" fmla="*/ 34 w 68"/>
                <a:gd name="T5" fmla="*/ 67 h 67"/>
                <a:gd name="T6" fmla="*/ 68 w 68"/>
                <a:gd name="T7" fmla="*/ 34 h 67"/>
                <a:gd name="T8" fmla="*/ 34 w 68"/>
                <a:gd name="T9" fmla="*/ 0 h 67"/>
                <a:gd name="T10" fmla="*/ 34 w 68"/>
                <a:gd name="T11" fmla="*/ 61 h 67"/>
                <a:gd name="T12" fmla="*/ 7 w 68"/>
                <a:gd name="T13" fmla="*/ 34 h 67"/>
                <a:gd name="T14" fmla="*/ 34 w 68"/>
                <a:gd name="T15" fmla="*/ 6 h 67"/>
                <a:gd name="T16" fmla="*/ 62 w 68"/>
                <a:gd name="T17" fmla="*/ 34 h 67"/>
                <a:gd name="T18" fmla="*/ 34 w 68"/>
                <a:gd name="T19" fmla="*/ 61 h 67"/>
                <a:gd name="T20" fmla="*/ 21 w 68"/>
                <a:gd name="T21" fmla="*/ 21 h 67"/>
                <a:gd name="T22" fmla="*/ 47 w 68"/>
                <a:gd name="T23" fmla="*/ 21 h 67"/>
                <a:gd name="T24" fmla="*/ 47 w 68"/>
                <a:gd name="T25" fmla="*/ 46 h 67"/>
                <a:gd name="T26" fmla="*/ 21 w 68"/>
                <a:gd name="T27" fmla="*/ 46 h 67"/>
                <a:gd name="T28" fmla="*/ 21 w 68"/>
                <a:gd name="T29" fmla="*/ 2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7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53" y="67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61"/>
                  </a:moveTo>
                  <a:cubicBezTo>
                    <a:pt x="19" y="61"/>
                    <a:pt x="7" y="49"/>
                    <a:pt x="7" y="34"/>
                  </a:cubicBezTo>
                  <a:cubicBezTo>
                    <a:pt x="7" y="18"/>
                    <a:pt x="19" y="6"/>
                    <a:pt x="34" y="6"/>
                  </a:cubicBezTo>
                  <a:cubicBezTo>
                    <a:pt x="49" y="6"/>
                    <a:pt x="62" y="18"/>
                    <a:pt x="62" y="34"/>
                  </a:cubicBezTo>
                  <a:cubicBezTo>
                    <a:pt x="62" y="49"/>
                    <a:pt x="49" y="61"/>
                    <a:pt x="34" y="61"/>
                  </a:cubicBezTo>
                  <a:close/>
                  <a:moveTo>
                    <a:pt x="21" y="21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21" y="46"/>
                    <a:pt x="21" y="46"/>
                    <a:pt x="21" y="46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5" name="Freeform 134"/>
            <p:cNvSpPr>
              <a:spLocks noEditPoints="1"/>
            </p:cNvSpPr>
            <p:nvPr/>
          </p:nvSpPr>
          <p:spPr bwMode="auto">
            <a:xfrm>
              <a:off x="2853" y="1420"/>
              <a:ext cx="95" cy="95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9 h 77"/>
                <a:gd name="T4" fmla="*/ 38 w 77"/>
                <a:gd name="T5" fmla="*/ 77 h 77"/>
                <a:gd name="T6" fmla="*/ 77 w 77"/>
                <a:gd name="T7" fmla="*/ 39 h 77"/>
                <a:gd name="T8" fmla="*/ 38 w 77"/>
                <a:gd name="T9" fmla="*/ 0 h 77"/>
                <a:gd name="T10" fmla="*/ 24 w 77"/>
                <a:gd name="T11" fmla="*/ 39 h 77"/>
                <a:gd name="T12" fmla="*/ 38 w 77"/>
                <a:gd name="T13" fmla="*/ 24 h 77"/>
                <a:gd name="T14" fmla="*/ 53 w 77"/>
                <a:gd name="T15" fmla="*/ 39 h 77"/>
                <a:gd name="T16" fmla="*/ 38 w 77"/>
                <a:gd name="T17" fmla="*/ 53 h 77"/>
                <a:gd name="T18" fmla="*/ 24 w 77"/>
                <a:gd name="T19" fmla="*/ 39 h 77"/>
                <a:gd name="T20" fmla="*/ 70 w 77"/>
                <a:gd name="T21" fmla="*/ 52 h 77"/>
                <a:gd name="T22" fmla="*/ 70 w 77"/>
                <a:gd name="T23" fmla="*/ 52 h 77"/>
                <a:gd name="T24" fmla="*/ 56 w 77"/>
                <a:gd name="T25" fmla="*/ 46 h 77"/>
                <a:gd name="T26" fmla="*/ 58 w 77"/>
                <a:gd name="T27" fmla="*/ 39 h 77"/>
                <a:gd name="T28" fmla="*/ 56 w 77"/>
                <a:gd name="T29" fmla="*/ 31 h 77"/>
                <a:gd name="T30" fmla="*/ 66 w 77"/>
                <a:gd name="T31" fmla="*/ 27 h 77"/>
                <a:gd name="T32" fmla="*/ 70 w 77"/>
                <a:gd name="T33" fmla="*/ 26 h 77"/>
                <a:gd name="T34" fmla="*/ 72 w 77"/>
                <a:gd name="T35" fmla="*/ 39 h 77"/>
                <a:gd name="T36" fmla="*/ 70 w 77"/>
                <a:gd name="T37" fmla="*/ 52 h 77"/>
                <a:gd name="T38" fmla="*/ 51 w 77"/>
                <a:gd name="T39" fmla="*/ 7 h 77"/>
                <a:gd name="T40" fmla="*/ 51 w 77"/>
                <a:gd name="T41" fmla="*/ 7 h 77"/>
                <a:gd name="T42" fmla="*/ 51 w 77"/>
                <a:gd name="T43" fmla="*/ 7 h 77"/>
                <a:gd name="T44" fmla="*/ 46 w 77"/>
                <a:gd name="T45" fmla="*/ 21 h 77"/>
                <a:gd name="T46" fmla="*/ 38 w 77"/>
                <a:gd name="T47" fmla="*/ 19 h 77"/>
                <a:gd name="T48" fmla="*/ 31 w 77"/>
                <a:gd name="T49" fmla="*/ 21 h 77"/>
                <a:gd name="T50" fmla="*/ 28 w 77"/>
                <a:gd name="T51" fmla="*/ 14 h 77"/>
                <a:gd name="T52" fmla="*/ 25 w 77"/>
                <a:gd name="T53" fmla="*/ 7 h 77"/>
                <a:gd name="T54" fmla="*/ 38 w 77"/>
                <a:gd name="T55" fmla="*/ 5 h 77"/>
                <a:gd name="T56" fmla="*/ 51 w 77"/>
                <a:gd name="T57" fmla="*/ 7 h 77"/>
                <a:gd name="T58" fmla="*/ 7 w 77"/>
                <a:gd name="T59" fmla="*/ 26 h 77"/>
                <a:gd name="T60" fmla="*/ 14 w 77"/>
                <a:gd name="T61" fmla="*/ 28 h 77"/>
                <a:gd name="T62" fmla="*/ 20 w 77"/>
                <a:gd name="T63" fmla="*/ 31 h 77"/>
                <a:gd name="T64" fmla="*/ 19 w 77"/>
                <a:gd name="T65" fmla="*/ 39 h 77"/>
                <a:gd name="T66" fmla="*/ 20 w 77"/>
                <a:gd name="T67" fmla="*/ 46 h 77"/>
                <a:gd name="T68" fmla="*/ 7 w 77"/>
                <a:gd name="T69" fmla="*/ 52 h 77"/>
                <a:gd name="T70" fmla="*/ 4 w 77"/>
                <a:gd name="T71" fmla="*/ 39 h 77"/>
                <a:gd name="T72" fmla="*/ 7 w 77"/>
                <a:gd name="T73" fmla="*/ 26 h 77"/>
                <a:gd name="T74" fmla="*/ 25 w 77"/>
                <a:gd name="T75" fmla="*/ 70 h 77"/>
                <a:gd name="T76" fmla="*/ 27 w 77"/>
                <a:gd name="T77" fmla="*/ 66 h 77"/>
                <a:gd name="T78" fmla="*/ 31 w 77"/>
                <a:gd name="T79" fmla="*/ 56 h 77"/>
                <a:gd name="T80" fmla="*/ 38 w 77"/>
                <a:gd name="T81" fmla="*/ 58 h 77"/>
                <a:gd name="T82" fmla="*/ 46 w 77"/>
                <a:gd name="T83" fmla="*/ 56 h 77"/>
                <a:gd name="T84" fmla="*/ 51 w 77"/>
                <a:gd name="T85" fmla="*/ 70 h 77"/>
                <a:gd name="T86" fmla="*/ 51 w 77"/>
                <a:gd name="T87" fmla="*/ 70 h 77"/>
                <a:gd name="T88" fmla="*/ 51 w 77"/>
                <a:gd name="T89" fmla="*/ 70 h 77"/>
                <a:gd name="T90" fmla="*/ 38 w 77"/>
                <a:gd name="T91" fmla="*/ 73 h 77"/>
                <a:gd name="T92" fmla="*/ 25 w 77"/>
                <a:gd name="T93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60" y="77"/>
                    <a:pt x="77" y="60"/>
                    <a:pt x="77" y="39"/>
                  </a:cubicBezTo>
                  <a:cubicBezTo>
                    <a:pt x="77" y="17"/>
                    <a:pt x="60" y="0"/>
                    <a:pt x="38" y="0"/>
                  </a:cubicBezTo>
                  <a:close/>
                  <a:moveTo>
                    <a:pt x="24" y="39"/>
                  </a:moveTo>
                  <a:cubicBezTo>
                    <a:pt x="24" y="30"/>
                    <a:pt x="30" y="24"/>
                    <a:pt x="38" y="24"/>
                  </a:cubicBezTo>
                  <a:cubicBezTo>
                    <a:pt x="46" y="24"/>
                    <a:pt x="53" y="30"/>
                    <a:pt x="53" y="39"/>
                  </a:cubicBezTo>
                  <a:cubicBezTo>
                    <a:pt x="53" y="47"/>
                    <a:pt x="46" y="53"/>
                    <a:pt x="38" y="53"/>
                  </a:cubicBezTo>
                  <a:cubicBezTo>
                    <a:pt x="30" y="53"/>
                    <a:pt x="24" y="47"/>
                    <a:pt x="24" y="39"/>
                  </a:cubicBezTo>
                  <a:close/>
                  <a:moveTo>
                    <a:pt x="70" y="52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4"/>
                    <a:pt x="58" y="41"/>
                    <a:pt x="58" y="39"/>
                  </a:cubicBezTo>
                  <a:cubicBezTo>
                    <a:pt x="58" y="36"/>
                    <a:pt x="57" y="33"/>
                    <a:pt x="5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30"/>
                    <a:pt x="72" y="34"/>
                    <a:pt x="72" y="39"/>
                  </a:cubicBezTo>
                  <a:cubicBezTo>
                    <a:pt x="72" y="43"/>
                    <a:pt x="71" y="48"/>
                    <a:pt x="70" y="52"/>
                  </a:cubicBezTo>
                  <a:close/>
                  <a:moveTo>
                    <a:pt x="51" y="7"/>
                  </a:move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0"/>
                    <a:pt x="41" y="19"/>
                    <a:pt x="38" y="19"/>
                  </a:cubicBezTo>
                  <a:cubicBezTo>
                    <a:pt x="36" y="19"/>
                    <a:pt x="33" y="20"/>
                    <a:pt x="31" y="2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9" y="5"/>
                    <a:pt x="34" y="5"/>
                    <a:pt x="38" y="5"/>
                  </a:cubicBezTo>
                  <a:cubicBezTo>
                    <a:pt x="43" y="5"/>
                    <a:pt x="47" y="5"/>
                    <a:pt x="51" y="7"/>
                  </a:cubicBezTo>
                  <a:close/>
                  <a:moveTo>
                    <a:pt x="7" y="26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3"/>
                    <a:pt x="19" y="36"/>
                    <a:pt x="19" y="39"/>
                  </a:cubicBezTo>
                  <a:cubicBezTo>
                    <a:pt x="19" y="41"/>
                    <a:pt x="19" y="44"/>
                    <a:pt x="20" y="4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5" y="48"/>
                    <a:pt x="4" y="43"/>
                    <a:pt x="4" y="39"/>
                  </a:cubicBezTo>
                  <a:cubicBezTo>
                    <a:pt x="4" y="34"/>
                    <a:pt x="5" y="30"/>
                    <a:pt x="7" y="26"/>
                  </a:cubicBezTo>
                  <a:close/>
                  <a:moveTo>
                    <a:pt x="25" y="70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3" y="57"/>
                    <a:pt x="36" y="58"/>
                    <a:pt x="38" y="58"/>
                  </a:cubicBezTo>
                  <a:cubicBezTo>
                    <a:pt x="41" y="58"/>
                    <a:pt x="43" y="57"/>
                    <a:pt x="46" y="56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7" y="72"/>
                    <a:pt x="43" y="73"/>
                    <a:pt x="38" y="73"/>
                  </a:cubicBezTo>
                  <a:cubicBezTo>
                    <a:pt x="34" y="73"/>
                    <a:pt x="29" y="72"/>
                    <a:pt x="2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6" name="Freeform 135"/>
            <p:cNvSpPr>
              <a:spLocks noEditPoints="1"/>
            </p:cNvSpPr>
            <p:nvPr/>
          </p:nvSpPr>
          <p:spPr bwMode="auto">
            <a:xfrm>
              <a:off x="2742" y="1872"/>
              <a:ext cx="111" cy="63"/>
            </a:xfrm>
            <a:custGeom>
              <a:avLst/>
              <a:gdLst>
                <a:gd name="T0" fmla="*/ 83 w 90"/>
                <a:gd name="T1" fmla="*/ 47 h 51"/>
                <a:gd name="T2" fmla="*/ 85 w 90"/>
                <a:gd name="T3" fmla="*/ 37 h 51"/>
                <a:gd name="T4" fmla="*/ 87 w 90"/>
                <a:gd name="T5" fmla="*/ 27 h 51"/>
                <a:gd name="T6" fmla="*/ 89 w 90"/>
                <a:gd name="T7" fmla="*/ 17 h 51"/>
                <a:gd name="T8" fmla="*/ 86 w 90"/>
                <a:gd name="T9" fmla="*/ 11 h 51"/>
                <a:gd name="T10" fmla="*/ 64 w 90"/>
                <a:gd name="T11" fmla="*/ 1 h 51"/>
                <a:gd name="T12" fmla="*/ 57 w 90"/>
                <a:gd name="T13" fmla="*/ 4 h 51"/>
                <a:gd name="T14" fmla="*/ 52 w 90"/>
                <a:gd name="T15" fmla="*/ 13 h 51"/>
                <a:gd name="T16" fmla="*/ 51 w 90"/>
                <a:gd name="T17" fmla="*/ 14 h 51"/>
                <a:gd name="T18" fmla="*/ 15 w 90"/>
                <a:gd name="T19" fmla="*/ 7 h 51"/>
                <a:gd name="T20" fmla="*/ 0 w 90"/>
                <a:gd name="T21" fmla="*/ 14 h 51"/>
                <a:gd name="T22" fmla="*/ 8 w 90"/>
                <a:gd name="T23" fmla="*/ 26 h 51"/>
                <a:gd name="T24" fmla="*/ 12 w 90"/>
                <a:gd name="T25" fmla="*/ 23 h 51"/>
                <a:gd name="T26" fmla="*/ 17 w 90"/>
                <a:gd name="T27" fmla="*/ 31 h 51"/>
                <a:gd name="T28" fmla="*/ 25 w 90"/>
                <a:gd name="T29" fmla="*/ 26 h 51"/>
                <a:gd name="T30" fmla="*/ 30 w 90"/>
                <a:gd name="T31" fmla="*/ 33 h 51"/>
                <a:gd name="T32" fmla="*/ 38 w 90"/>
                <a:gd name="T33" fmla="*/ 28 h 51"/>
                <a:gd name="T34" fmla="*/ 43 w 90"/>
                <a:gd name="T35" fmla="*/ 36 h 51"/>
                <a:gd name="T36" fmla="*/ 47 w 90"/>
                <a:gd name="T37" fmla="*/ 33 h 51"/>
                <a:gd name="T38" fmla="*/ 47 w 90"/>
                <a:gd name="T39" fmla="*/ 35 h 51"/>
                <a:gd name="T40" fmla="*/ 48 w 90"/>
                <a:gd name="T41" fmla="*/ 46 h 51"/>
                <a:gd name="T42" fmla="*/ 54 w 90"/>
                <a:gd name="T43" fmla="*/ 51 h 51"/>
                <a:gd name="T44" fmla="*/ 78 w 90"/>
                <a:gd name="T45" fmla="*/ 51 h 51"/>
                <a:gd name="T46" fmla="*/ 83 w 90"/>
                <a:gd name="T47" fmla="*/ 47 h 51"/>
                <a:gd name="T48" fmla="*/ 17 w 90"/>
                <a:gd name="T49" fmla="*/ 16 h 51"/>
                <a:gd name="T50" fmla="*/ 18 w 90"/>
                <a:gd name="T51" fmla="*/ 12 h 51"/>
                <a:gd name="T52" fmla="*/ 49 w 90"/>
                <a:gd name="T53" fmla="*/ 18 h 51"/>
                <a:gd name="T54" fmla="*/ 48 w 90"/>
                <a:gd name="T55" fmla="*/ 23 h 51"/>
                <a:gd name="T56" fmla="*/ 17 w 90"/>
                <a:gd name="T57" fmla="*/ 16 h 51"/>
                <a:gd name="T58" fmla="*/ 73 w 90"/>
                <a:gd name="T59" fmla="*/ 46 h 51"/>
                <a:gd name="T60" fmla="*/ 69 w 90"/>
                <a:gd name="T61" fmla="*/ 45 h 51"/>
                <a:gd name="T62" fmla="*/ 67 w 90"/>
                <a:gd name="T63" fmla="*/ 42 h 51"/>
                <a:gd name="T64" fmla="*/ 73 w 90"/>
                <a:gd name="T65" fmla="*/ 15 h 51"/>
                <a:gd name="T66" fmla="*/ 75 w 90"/>
                <a:gd name="T67" fmla="*/ 13 h 51"/>
                <a:gd name="T68" fmla="*/ 80 w 90"/>
                <a:gd name="T69" fmla="*/ 14 h 51"/>
                <a:gd name="T70" fmla="*/ 82 w 90"/>
                <a:gd name="T71" fmla="*/ 17 h 51"/>
                <a:gd name="T72" fmla="*/ 76 w 90"/>
                <a:gd name="T73" fmla="*/ 44 h 51"/>
                <a:gd name="T74" fmla="*/ 73 w 90"/>
                <a:gd name="T75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1">
                  <a:moveTo>
                    <a:pt x="83" y="47"/>
                  </a:moveTo>
                  <a:cubicBezTo>
                    <a:pt x="85" y="37"/>
                    <a:pt x="85" y="37"/>
                    <a:pt x="85" y="37"/>
                  </a:cubicBezTo>
                  <a:cubicBezTo>
                    <a:pt x="86" y="34"/>
                    <a:pt x="87" y="30"/>
                    <a:pt x="87" y="2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90" y="15"/>
                    <a:pt x="88" y="12"/>
                    <a:pt x="86" y="1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1"/>
                    <a:pt x="57" y="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4"/>
                    <a:pt x="47" y="34"/>
                    <a:pt x="47" y="3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9" y="49"/>
                    <a:pt x="51" y="51"/>
                    <a:pt x="54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80" y="51"/>
                    <a:pt x="83" y="49"/>
                    <a:pt x="83" y="47"/>
                  </a:cubicBezTo>
                  <a:close/>
                  <a:moveTo>
                    <a:pt x="17" y="16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8" y="23"/>
                    <a:pt x="48" y="23"/>
                    <a:pt x="48" y="23"/>
                  </a:cubicBezTo>
                  <a:lnTo>
                    <a:pt x="17" y="16"/>
                  </a:lnTo>
                  <a:close/>
                  <a:moveTo>
                    <a:pt x="73" y="46"/>
                  </a:move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3"/>
                    <a:pt x="67" y="42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4"/>
                    <a:pt x="74" y="13"/>
                    <a:pt x="75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4"/>
                    <a:pt x="82" y="16"/>
                    <a:pt x="82" y="17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5"/>
                    <a:pt x="74" y="46"/>
                    <a:pt x="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7" name="Freeform 136"/>
            <p:cNvSpPr>
              <a:spLocks noEditPoints="1"/>
            </p:cNvSpPr>
            <p:nvPr/>
          </p:nvSpPr>
          <p:spPr bwMode="auto">
            <a:xfrm>
              <a:off x="3026" y="942"/>
              <a:ext cx="80" cy="79"/>
            </a:xfrm>
            <a:custGeom>
              <a:avLst/>
              <a:gdLst>
                <a:gd name="T0" fmla="*/ 0 w 65"/>
                <a:gd name="T1" fmla="*/ 32 h 64"/>
                <a:gd name="T2" fmla="*/ 65 w 65"/>
                <a:gd name="T3" fmla="*/ 32 h 64"/>
                <a:gd name="T4" fmla="*/ 51 w 65"/>
                <a:gd name="T5" fmla="*/ 42 h 64"/>
                <a:gd name="T6" fmla="*/ 60 w 65"/>
                <a:gd name="T7" fmla="*/ 34 h 64"/>
                <a:gd name="T8" fmla="*/ 51 w 65"/>
                <a:gd name="T9" fmla="*/ 42 h 64"/>
                <a:gd name="T10" fmla="*/ 13 w 65"/>
                <a:gd name="T11" fmla="*/ 29 h 64"/>
                <a:gd name="T12" fmla="*/ 7 w 65"/>
                <a:gd name="T13" fmla="*/ 21 h 64"/>
                <a:gd name="T14" fmla="*/ 46 w 65"/>
                <a:gd name="T15" fmla="*/ 21 h 64"/>
                <a:gd name="T16" fmla="*/ 35 w 65"/>
                <a:gd name="T17" fmla="*/ 29 h 64"/>
                <a:gd name="T18" fmla="*/ 46 w 65"/>
                <a:gd name="T19" fmla="*/ 21 h 64"/>
                <a:gd name="T20" fmla="*/ 35 w 65"/>
                <a:gd name="T21" fmla="*/ 4 h 64"/>
                <a:gd name="T22" fmla="*/ 42 w 65"/>
                <a:gd name="T23" fmla="*/ 11 h 64"/>
                <a:gd name="T24" fmla="*/ 35 w 65"/>
                <a:gd name="T25" fmla="*/ 17 h 64"/>
                <a:gd name="T26" fmla="*/ 27 w 65"/>
                <a:gd name="T27" fmla="*/ 6 h 64"/>
                <a:gd name="T28" fmla="*/ 30 w 65"/>
                <a:gd name="T29" fmla="*/ 17 h 64"/>
                <a:gd name="T30" fmla="*/ 23 w 65"/>
                <a:gd name="T31" fmla="*/ 11 h 64"/>
                <a:gd name="T32" fmla="*/ 30 w 65"/>
                <a:gd name="T33" fmla="*/ 29 h 64"/>
                <a:gd name="T34" fmla="*/ 19 w 65"/>
                <a:gd name="T35" fmla="*/ 21 h 64"/>
                <a:gd name="T36" fmla="*/ 7 w 65"/>
                <a:gd name="T37" fmla="*/ 42 h 64"/>
                <a:gd name="T38" fmla="*/ 13 w 65"/>
                <a:gd name="T39" fmla="*/ 34 h 64"/>
                <a:gd name="T40" fmla="*/ 7 w 65"/>
                <a:gd name="T41" fmla="*/ 42 h 64"/>
                <a:gd name="T42" fmla="*/ 30 w 65"/>
                <a:gd name="T43" fmla="*/ 34 h 64"/>
                <a:gd name="T44" fmla="*/ 19 w 65"/>
                <a:gd name="T45" fmla="*/ 42 h 64"/>
                <a:gd name="T46" fmla="*/ 30 w 65"/>
                <a:gd name="T47" fmla="*/ 47 h 64"/>
                <a:gd name="T48" fmla="*/ 27 w 65"/>
                <a:gd name="T49" fmla="*/ 58 h 64"/>
                <a:gd name="T50" fmla="*/ 20 w 65"/>
                <a:gd name="T51" fmla="*/ 47 h 64"/>
                <a:gd name="T52" fmla="*/ 42 w 65"/>
                <a:gd name="T53" fmla="*/ 52 h 64"/>
                <a:gd name="T54" fmla="*/ 35 w 65"/>
                <a:gd name="T55" fmla="*/ 59 h 64"/>
                <a:gd name="T56" fmla="*/ 45 w 65"/>
                <a:gd name="T57" fmla="*/ 47 h 64"/>
                <a:gd name="T58" fmla="*/ 35 w 65"/>
                <a:gd name="T59" fmla="*/ 42 h 64"/>
                <a:gd name="T60" fmla="*/ 47 w 65"/>
                <a:gd name="T61" fmla="*/ 34 h 64"/>
                <a:gd name="T62" fmla="*/ 35 w 65"/>
                <a:gd name="T63" fmla="*/ 42 h 64"/>
                <a:gd name="T64" fmla="*/ 51 w 65"/>
                <a:gd name="T65" fmla="*/ 21 h 64"/>
                <a:gd name="T66" fmla="*/ 60 w 65"/>
                <a:gd name="T67" fmla="*/ 29 h 64"/>
                <a:gd name="T68" fmla="*/ 56 w 65"/>
                <a:gd name="T69" fmla="*/ 17 h 64"/>
                <a:gd name="T70" fmla="*/ 44 w 65"/>
                <a:gd name="T71" fmla="*/ 6 h 64"/>
                <a:gd name="T72" fmla="*/ 56 w 65"/>
                <a:gd name="T73" fmla="*/ 17 h 64"/>
                <a:gd name="T74" fmla="*/ 20 w 65"/>
                <a:gd name="T75" fmla="*/ 6 h 64"/>
                <a:gd name="T76" fmla="*/ 9 w 65"/>
                <a:gd name="T77" fmla="*/ 17 h 64"/>
                <a:gd name="T78" fmla="*/ 9 w 65"/>
                <a:gd name="T79" fmla="*/ 47 h 64"/>
                <a:gd name="T80" fmla="*/ 20 w 65"/>
                <a:gd name="T81" fmla="*/ 57 h 64"/>
                <a:gd name="T82" fmla="*/ 9 w 65"/>
                <a:gd name="T83" fmla="*/ 47 h 64"/>
                <a:gd name="T84" fmla="*/ 44 w 65"/>
                <a:gd name="T85" fmla="*/ 57 h 64"/>
                <a:gd name="T86" fmla="*/ 56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5" y="49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lose/>
                  <a:moveTo>
                    <a:pt x="51" y="42"/>
                  </a:moveTo>
                  <a:cubicBezTo>
                    <a:pt x="51" y="40"/>
                    <a:pt x="52" y="37"/>
                    <a:pt x="52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9" y="40"/>
                    <a:pt x="58" y="42"/>
                  </a:cubicBezTo>
                  <a:lnTo>
                    <a:pt x="51" y="42"/>
                  </a:lnTo>
                  <a:close/>
                  <a:moveTo>
                    <a:pt x="14" y="21"/>
                  </a:moveTo>
                  <a:cubicBezTo>
                    <a:pt x="14" y="24"/>
                    <a:pt x="13" y="26"/>
                    <a:pt x="13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6"/>
                    <a:pt x="6" y="24"/>
                    <a:pt x="7" y="21"/>
                  </a:cubicBezTo>
                  <a:lnTo>
                    <a:pt x="14" y="21"/>
                  </a:lnTo>
                  <a:close/>
                  <a:moveTo>
                    <a:pt x="46" y="21"/>
                  </a:moveTo>
                  <a:cubicBezTo>
                    <a:pt x="47" y="24"/>
                    <a:pt x="47" y="26"/>
                    <a:pt x="4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46" y="21"/>
                  </a:lnTo>
                  <a:close/>
                  <a:moveTo>
                    <a:pt x="35" y="1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4"/>
                    <a:pt x="37" y="5"/>
                    <a:pt x="38" y="6"/>
                  </a:cubicBezTo>
                  <a:cubicBezTo>
                    <a:pt x="39" y="7"/>
                    <a:pt x="41" y="9"/>
                    <a:pt x="42" y="11"/>
                  </a:cubicBezTo>
                  <a:cubicBezTo>
                    <a:pt x="43" y="13"/>
                    <a:pt x="44" y="15"/>
                    <a:pt x="4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23" y="11"/>
                  </a:moveTo>
                  <a:cubicBezTo>
                    <a:pt x="24" y="9"/>
                    <a:pt x="26" y="7"/>
                    <a:pt x="27" y="6"/>
                  </a:cubicBezTo>
                  <a:cubicBezTo>
                    <a:pt x="28" y="5"/>
                    <a:pt x="29" y="4"/>
                    <a:pt x="30" y="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5"/>
                    <a:pt x="22" y="13"/>
                    <a:pt x="23" y="11"/>
                  </a:cubicBezTo>
                  <a:close/>
                  <a:moveTo>
                    <a:pt x="30" y="21"/>
                  </a:moveTo>
                  <a:cubicBezTo>
                    <a:pt x="30" y="29"/>
                    <a:pt x="30" y="29"/>
                    <a:pt x="3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6"/>
                    <a:pt x="18" y="24"/>
                    <a:pt x="19" y="21"/>
                  </a:cubicBezTo>
                  <a:lnTo>
                    <a:pt x="30" y="21"/>
                  </a:lnTo>
                  <a:close/>
                  <a:moveTo>
                    <a:pt x="7" y="42"/>
                  </a:moveTo>
                  <a:cubicBezTo>
                    <a:pt x="6" y="40"/>
                    <a:pt x="5" y="37"/>
                    <a:pt x="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7"/>
                    <a:pt x="14" y="40"/>
                    <a:pt x="14" y="42"/>
                  </a:cubicBezTo>
                  <a:lnTo>
                    <a:pt x="7" y="42"/>
                  </a:lnTo>
                  <a:close/>
                  <a:moveTo>
                    <a:pt x="18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0"/>
                    <a:pt x="18" y="37"/>
                    <a:pt x="18" y="34"/>
                  </a:cubicBezTo>
                  <a:close/>
                  <a:moveTo>
                    <a:pt x="30" y="47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8" y="58"/>
                    <a:pt x="27" y="58"/>
                  </a:cubicBezTo>
                  <a:cubicBezTo>
                    <a:pt x="26" y="56"/>
                    <a:pt x="24" y="54"/>
                    <a:pt x="23" y="52"/>
                  </a:cubicBezTo>
                  <a:cubicBezTo>
                    <a:pt x="22" y="50"/>
                    <a:pt x="21" y="49"/>
                    <a:pt x="2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42" y="52"/>
                  </a:moveTo>
                  <a:cubicBezTo>
                    <a:pt x="41" y="54"/>
                    <a:pt x="39" y="56"/>
                    <a:pt x="38" y="58"/>
                  </a:cubicBezTo>
                  <a:cubicBezTo>
                    <a:pt x="37" y="58"/>
                    <a:pt x="36" y="59"/>
                    <a:pt x="35" y="5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9"/>
                    <a:pt x="43" y="50"/>
                    <a:pt x="42" y="52"/>
                  </a:cubicBezTo>
                  <a:close/>
                  <a:moveTo>
                    <a:pt x="35" y="42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7"/>
                    <a:pt x="47" y="40"/>
                    <a:pt x="46" y="42"/>
                  </a:cubicBezTo>
                  <a:lnTo>
                    <a:pt x="35" y="42"/>
                  </a:lnTo>
                  <a:close/>
                  <a:moveTo>
                    <a:pt x="52" y="29"/>
                  </a:moveTo>
                  <a:cubicBezTo>
                    <a:pt x="52" y="26"/>
                    <a:pt x="51" y="24"/>
                    <a:pt x="51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4"/>
                    <a:pt x="60" y="26"/>
                    <a:pt x="60" y="29"/>
                  </a:cubicBezTo>
                  <a:lnTo>
                    <a:pt x="52" y="29"/>
                  </a:lnTo>
                  <a:close/>
                  <a:moveTo>
                    <a:pt x="56" y="17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3"/>
                    <a:pt x="47" y="9"/>
                    <a:pt x="44" y="6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4" y="13"/>
                    <a:pt x="55" y="15"/>
                    <a:pt x="56" y="17"/>
                  </a:cubicBezTo>
                  <a:close/>
                  <a:moveTo>
                    <a:pt x="13" y="12"/>
                  </a:moveTo>
                  <a:cubicBezTo>
                    <a:pt x="15" y="10"/>
                    <a:pt x="18" y="8"/>
                    <a:pt x="20" y="6"/>
                  </a:cubicBezTo>
                  <a:cubicBezTo>
                    <a:pt x="18" y="9"/>
                    <a:pt x="17" y="13"/>
                    <a:pt x="1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1" y="13"/>
                    <a:pt x="13" y="12"/>
                  </a:cubicBezTo>
                  <a:close/>
                  <a:moveTo>
                    <a:pt x="9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7" y="50"/>
                    <a:pt x="18" y="54"/>
                    <a:pt x="20" y="57"/>
                  </a:cubicBezTo>
                  <a:cubicBezTo>
                    <a:pt x="18" y="55"/>
                    <a:pt x="15" y="54"/>
                    <a:pt x="13" y="51"/>
                  </a:cubicBezTo>
                  <a:cubicBezTo>
                    <a:pt x="11" y="50"/>
                    <a:pt x="10" y="48"/>
                    <a:pt x="9" y="47"/>
                  </a:cubicBezTo>
                  <a:close/>
                  <a:moveTo>
                    <a:pt x="52" y="51"/>
                  </a:moveTo>
                  <a:cubicBezTo>
                    <a:pt x="50" y="54"/>
                    <a:pt x="47" y="55"/>
                    <a:pt x="44" y="57"/>
                  </a:cubicBezTo>
                  <a:cubicBezTo>
                    <a:pt x="47" y="54"/>
                    <a:pt x="48" y="50"/>
                    <a:pt x="50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8"/>
                    <a:pt x="54" y="50"/>
                    <a:pt x="52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8" name="Freeform 137"/>
            <p:cNvSpPr>
              <a:spLocks noEditPoints="1"/>
            </p:cNvSpPr>
            <p:nvPr/>
          </p:nvSpPr>
          <p:spPr bwMode="auto">
            <a:xfrm>
              <a:off x="2611" y="1498"/>
              <a:ext cx="81" cy="66"/>
            </a:xfrm>
            <a:custGeom>
              <a:avLst/>
              <a:gdLst>
                <a:gd name="T0" fmla="*/ 66 w 66"/>
                <a:gd name="T1" fmla="*/ 29 h 54"/>
                <a:gd name="T2" fmla="*/ 58 w 66"/>
                <a:gd name="T3" fmla="*/ 12 h 54"/>
                <a:gd name="T4" fmla="*/ 46 w 66"/>
                <a:gd name="T5" fmla="*/ 12 h 54"/>
                <a:gd name="T6" fmla="*/ 46 w 66"/>
                <a:gd name="T7" fmla="*/ 4 h 54"/>
                <a:gd name="T8" fmla="*/ 42 w 66"/>
                <a:gd name="T9" fmla="*/ 0 h 54"/>
                <a:gd name="T10" fmla="*/ 4 w 66"/>
                <a:gd name="T11" fmla="*/ 0 h 54"/>
                <a:gd name="T12" fmla="*/ 0 w 66"/>
                <a:gd name="T13" fmla="*/ 4 h 54"/>
                <a:gd name="T14" fmla="*/ 0 w 66"/>
                <a:gd name="T15" fmla="*/ 37 h 54"/>
                <a:gd name="T16" fmla="*/ 4 w 66"/>
                <a:gd name="T17" fmla="*/ 41 h 54"/>
                <a:gd name="T18" fmla="*/ 10 w 66"/>
                <a:gd name="T19" fmla="*/ 41 h 54"/>
                <a:gd name="T20" fmla="*/ 9 w 66"/>
                <a:gd name="T21" fmla="*/ 45 h 54"/>
                <a:gd name="T22" fmla="*/ 17 w 66"/>
                <a:gd name="T23" fmla="*/ 54 h 54"/>
                <a:gd name="T24" fmla="*/ 25 w 66"/>
                <a:gd name="T25" fmla="*/ 45 h 54"/>
                <a:gd name="T26" fmla="*/ 24 w 66"/>
                <a:gd name="T27" fmla="*/ 41 h 54"/>
                <a:gd name="T28" fmla="*/ 47 w 66"/>
                <a:gd name="T29" fmla="*/ 41 h 54"/>
                <a:gd name="T30" fmla="*/ 46 w 66"/>
                <a:gd name="T31" fmla="*/ 45 h 54"/>
                <a:gd name="T32" fmla="*/ 54 w 66"/>
                <a:gd name="T33" fmla="*/ 54 h 54"/>
                <a:gd name="T34" fmla="*/ 62 w 66"/>
                <a:gd name="T35" fmla="*/ 45 h 54"/>
                <a:gd name="T36" fmla="*/ 61 w 66"/>
                <a:gd name="T37" fmla="*/ 41 h 54"/>
                <a:gd name="T38" fmla="*/ 66 w 66"/>
                <a:gd name="T39" fmla="*/ 41 h 54"/>
                <a:gd name="T40" fmla="*/ 66 w 66"/>
                <a:gd name="T41" fmla="*/ 29 h 54"/>
                <a:gd name="T42" fmla="*/ 46 w 66"/>
                <a:gd name="T43" fmla="*/ 29 h 54"/>
                <a:gd name="T44" fmla="*/ 46 w 66"/>
                <a:gd name="T45" fmla="*/ 19 h 54"/>
                <a:gd name="T46" fmla="*/ 54 w 66"/>
                <a:gd name="T47" fmla="*/ 19 h 54"/>
                <a:gd name="T48" fmla="*/ 59 w 66"/>
                <a:gd name="T49" fmla="*/ 29 h 54"/>
                <a:gd name="T50" fmla="*/ 46 w 66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4">
                  <a:moveTo>
                    <a:pt x="66" y="29"/>
                  </a:moveTo>
                  <a:cubicBezTo>
                    <a:pt x="58" y="12"/>
                    <a:pt x="58" y="12"/>
                    <a:pt x="5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2"/>
                    <a:pt x="44" y="0"/>
                    <a:pt x="4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3"/>
                    <a:pt x="9" y="44"/>
                    <a:pt x="9" y="45"/>
                  </a:cubicBezTo>
                  <a:cubicBezTo>
                    <a:pt x="9" y="50"/>
                    <a:pt x="12" y="54"/>
                    <a:pt x="17" y="54"/>
                  </a:cubicBezTo>
                  <a:cubicBezTo>
                    <a:pt x="21" y="54"/>
                    <a:pt x="25" y="50"/>
                    <a:pt x="25" y="45"/>
                  </a:cubicBezTo>
                  <a:cubicBezTo>
                    <a:pt x="25" y="44"/>
                    <a:pt x="25" y="43"/>
                    <a:pt x="24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3"/>
                    <a:pt x="46" y="44"/>
                    <a:pt x="46" y="45"/>
                  </a:cubicBezTo>
                  <a:cubicBezTo>
                    <a:pt x="46" y="50"/>
                    <a:pt x="49" y="54"/>
                    <a:pt x="54" y="54"/>
                  </a:cubicBezTo>
                  <a:cubicBezTo>
                    <a:pt x="59" y="54"/>
                    <a:pt x="62" y="50"/>
                    <a:pt x="62" y="45"/>
                  </a:cubicBezTo>
                  <a:cubicBezTo>
                    <a:pt x="62" y="44"/>
                    <a:pt x="62" y="43"/>
                    <a:pt x="61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29"/>
                  </a:lnTo>
                  <a:close/>
                  <a:moveTo>
                    <a:pt x="46" y="2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9" y="29"/>
                    <a:pt x="59" y="29"/>
                    <a:pt x="59" y="29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49" name="Freeform 138"/>
            <p:cNvSpPr>
              <a:spLocks noEditPoints="1"/>
            </p:cNvSpPr>
            <p:nvPr/>
          </p:nvSpPr>
          <p:spPr bwMode="auto">
            <a:xfrm>
              <a:off x="2595" y="2003"/>
              <a:ext cx="88" cy="88"/>
            </a:xfrm>
            <a:custGeom>
              <a:avLst/>
              <a:gdLst>
                <a:gd name="T0" fmla="*/ 36 w 72"/>
                <a:gd name="T1" fmla="*/ 0 h 72"/>
                <a:gd name="T2" fmla="*/ 0 w 72"/>
                <a:gd name="T3" fmla="*/ 36 h 72"/>
                <a:gd name="T4" fmla="*/ 36 w 72"/>
                <a:gd name="T5" fmla="*/ 72 h 72"/>
                <a:gd name="T6" fmla="*/ 72 w 72"/>
                <a:gd name="T7" fmla="*/ 36 h 72"/>
                <a:gd name="T8" fmla="*/ 36 w 72"/>
                <a:gd name="T9" fmla="*/ 0 h 72"/>
                <a:gd name="T10" fmla="*/ 57 w 72"/>
                <a:gd name="T11" fmla="*/ 31 h 72"/>
                <a:gd name="T12" fmla="*/ 38 w 72"/>
                <a:gd name="T13" fmla="*/ 59 h 72"/>
                <a:gd name="T14" fmla="*/ 29 w 72"/>
                <a:gd name="T15" fmla="*/ 55 h 72"/>
                <a:gd name="T16" fmla="*/ 21 w 72"/>
                <a:gd name="T17" fmla="*/ 33 h 72"/>
                <a:gd name="T18" fmla="*/ 16 w 72"/>
                <a:gd name="T19" fmla="*/ 35 h 72"/>
                <a:gd name="T20" fmla="*/ 15 w 72"/>
                <a:gd name="T21" fmla="*/ 32 h 72"/>
                <a:gd name="T22" fmla="*/ 28 w 72"/>
                <a:gd name="T23" fmla="*/ 23 h 72"/>
                <a:gd name="T24" fmla="*/ 35 w 72"/>
                <a:gd name="T25" fmla="*/ 37 h 72"/>
                <a:gd name="T26" fmla="*/ 38 w 72"/>
                <a:gd name="T27" fmla="*/ 46 h 72"/>
                <a:gd name="T28" fmla="*/ 44 w 72"/>
                <a:gd name="T29" fmla="*/ 38 h 72"/>
                <a:gd name="T30" fmla="*/ 39 w 72"/>
                <a:gd name="T31" fmla="*/ 32 h 72"/>
                <a:gd name="T32" fmla="*/ 57 w 72"/>
                <a:gd name="T33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  <a:moveTo>
                    <a:pt x="57" y="31"/>
                  </a:moveTo>
                  <a:cubicBezTo>
                    <a:pt x="55" y="45"/>
                    <a:pt x="42" y="56"/>
                    <a:pt x="38" y="59"/>
                  </a:cubicBezTo>
                  <a:cubicBezTo>
                    <a:pt x="34" y="61"/>
                    <a:pt x="30" y="57"/>
                    <a:pt x="29" y="55"/>
                  </a:cubicBezTo>
                  <a:cubicBezTo>
                    <a:pt x="27" y="52"/>
                    <a:pt x="22" y="35"/>
                    <a:pt x="21" y="33"/>
                  </a:cubicBezTo>
                  <a:cubicBezTo>
                    <a:pt x="20" y="32"/>
                    <a:pt x="16" y="35"/>
                    <a:pt x="16" y="35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22" y="24"/>
                    <a:pt x="28" y="23"/>
                  </a:cubicBezTo>
                  <a:cubicBezTo>
                    <a:pt x="33" y="21"/>
                    <a:pt x="33" y="32"/>
                    <a:pt x="35" y="37"/>
                  </a:cubicBezTo>
                  <a:cubicBezTo>
                    <a:pt x="36" y="43"/>
                    <a:pt x="37" y="46"/>
                    <a:pt x="38" y="46"/>
                  </a:cubicBezTo>
                  <a:cubicBezTo>
                    <a:pt x="39" y="46"/>
                    <a:pt x="42" y="43"/>
                    <a:pt x="44" y="38"/>
                  </a:cubicBezTo>
                  <a:cubicBezTo>
                    <a:pt x="47" y="33"/>
                    <a:pt x="44" y="29"/>
                    <a:pt x="39" y="32"/>
                  </a:cubicBezTo>
                  <a:cubicBezTo>
                    <a:pt x="41" y="20"/>
                    <a:pt x="60" y="18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0" name="Freeform 139"/>
            <p:cNvSpPr>
              <a:spLocks noEditPoints="1"/>
            </p:cNvSpPr>
            <p:nvPr/>
          </p:nvSpPr>
          <p:spPr bwMode="auto">
            <a:xfrm>
              <a:off x="2460" y="2725"/>
              <a:ext cx="58" cy="58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5 w 47"/>
                <a:gd name="T11" fmla="*/ 24 h 47"/>
                <a:gd name="T12" fmla="*/ 23 w 47"/>
                <a:gd name="T13" fmla="*/ 6 h 47"/>
                <a:gd name="T14" fmla="*/ 23 w 47"/>
                <a:gd name="T15" fmla="*/ 41 h 47"/>
                <a:gd name="T16" fmla="*/ 5 w 47"/>
                <a:gd name="T1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5" y="24"/>
                  </a:moveTo>
                  <a:cubicBezTo>
                    <a:pt x="5" y="14"/>
                    <a:pt x="13" y="6"/>
                    <a:pt x="23" y="6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13" y="41"/>
                    <a:pt x="5" y="33"/>
                    <a:pt x="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1" name="Freeform 140"/>
            <p:cNvSpPr>
              <a:spLocks noEditPoints="1"/>
            </p:cNvSpPr>
            <p:nvPr/>
          </p:nvSpPr>
          <p:spPr bwMode="auto">
            <a:xfrm>
              <a:off x="2482" y="2423"/>
              <a:ext cx="82" cy="76"/>
            </a:xfrm>
            <a:custGeom>
              <a:avLst/>
              <a:gdLst>
                <a:gd name="T0" fmla="*/ 34 w 67"/>
                <a:gd name="T1" fmla="*/ 8 h 62"/>
                <a:gd name="T2" fmla="*/ 23 w 67"/>
                <a:gd name="T3" fmla="*/ 10 h 62"/>
                <a:gd name="T4" fmla="*/ 15 w 67"/>
                <a:gd name="T5" fmla="*/ 14 h 62"/>
                <a:gd name="T6" fmla="*/ 8 w 67"/>
                <a:gd name="T7" fmla="*/ 27 h 62"/>
                <a:gd name="T8" fmla="*/ 11 w 67"/>
                <a:gd name="T9" fmla="*/ 34 h 62"/>
                <a:gd name="T10" fmla="*/ 17 w 67"/>
                <a:gd name="T11" fmla="*/ 41 h 62"/>
                <a:gd name="T12" fmla="*/ 21 w 67"/>
                <a:gd name="T13" fmla="*/ 47 h 62"/>
                <a:gd name="T14" fmla="*/ 21 w 67"/>
                <a:gd name="T15" fmla="*/ 49 h 62"/>
                <a:gd name="T16" fmla="*/ 22 w 67"/>
                <a:gd name="T17" fmla="*/ 48 h 62"/>
                <a:gd name="T18" fmla="*/ 28 w 67"/>
                <a:gd name="T19" fmla="*/ 45 h 62"/>
                <a:gd name="T20" fmla="*/ 29 w 67"/>
                <a:gd name="T21" fmla="*/ 45 h 62"/>
                <a:gd name="T22" fmla="*/ 34 w 67"/>
                <a:gd name="T23" fmla="*/ 46 h 62"/>
                <a:gd name="T24" fmla="*/ 44 w 67"/>
                <a:gd name="T25" fmla="*/ 44 h 62"/>
                <a:gd name="T26" fmla="*/ 52 w 67"/>
                <a:gd name="T27" fmla="*/ 40 h 62"/>
                <a:gd name="T28" fmla="*/ 59 w 67"/>
                <a:gd name="T29" fmla="*/ 27 h 62"/>
                <a:gd name="T30" fmla="*/ 52 w 67"/>
                <a:gd name="T31" fmla="*/ 14 h 62"/>
                <a:gd name="T32" fmla="*/ 44 w 67"/>
                <a:gd name="T33" fmla="*/ 10 h 62"/>
                <a:gd name="T34" fmla="*/ 34 w 67"/>
                <a:gd name="T35" fmla="*/ 8 h 62"/>
                <a:gd name="T36" fmla="*/ 34 w 67"/>
                <a:gd name="T37" fmla="*/ 0 h 62"/>
                <a:gd name="T38" fmla="*/ 34 w 67"/>
                <a:gd name="T39" fmla="*/ 0 h 62"/>
                <a:gd name="T40" fmla="*/ 67 w 67"/>
                <a:gd name="T41" fmla="*/ 27 h 62"/>
                <a:gd name="T42" fmla="*/ 34 w 67"/>
                <a:gd name="T43" fmla="*/ 54 h 62"/>
                <a:gd name="T44" fmla="*/ 28 w 67"/>
                <a:gd name="T45" fmla="*/ 54 h 62"/>
                <a:gd name="T46" fmla="*/ 4 w 67"/>
                <a:gd name="T47" fmla="*/ 62 h 62"/>
                <a:gd name="T48" fmla="*/ 4 w 67"/>
                <a:gd name="T49" fmla="*/ 61 h 62"/>
                <a:gd name="T50" fmla="*/ 13 w 67"/>
                <a:gd name="T51" fmla="*/ 50 h 62"/>
                <a:gd name="T52" fmla="*/ 12 w 67"/>
                <a:gd name="T53" fmla="*/ 48 h 62"/>
                <a:gd name="T54" fmla="*/ 0 w 67"/>
                <a:gd name="T55" fmla="*/ 27 h 62"/>
                <a:gd name="T56" fmla="*/ 34 w 67"/>
                <a:gd name="T5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62">
                  <a:moveTo>
                    <a:pt x="34" y="8"/>
                  </a:moveTo>
                  <a:cubicBezTo>
                    <a:pt x="30" y="8"/>
                    <a:pt x="26" y="9"/>
                    <a:pt x="23" y="10"/>
                  </a:cubicBezTo>
                  <a:cubicBezTo>
                    <a:pt x="20" y="11"/>
                    <a:pt x="17" y="12"/>
                    <a:pt x="15" y="14"/>
                  </a:cubicBezTo>
                  <a:cubicBezTo>
                    <a:pt x="11" y="18"/>
                    <a:pt x="8" y="22"/>
                    <a:pt x="8" y="27"/>
                  </a:cubicBezTo>
                  <a:cubicBezTo>
                    <a:pt x="8" y="29"/>
                    <a:pt x="9" y="32"/>
                    <a:pt x="11" y="34"/>
                  </a:cubicBezTo>
                  <a:cubicBezTo>
                    <a:pt x="12" y="37"/>
                    <a:pt x="14" y="39"/>
                    <a:pt x="17" y="41"/>
                  </a:cubicBezTo>
                  <a:cubicBezTo>
                    <a:pt x="19" y="42"/>
                    <a:pt x="20" y="44"/>
                    <a:pt x="21" y="47"/>
                  </a:cubicBezTo>
                  <a:cubicBezTo>
                    <a:pt x="21" y="47"/>
                    <a:pt x="21" y="48"/>
                    <a:pt x="21" y="49"/>
                  </a:cubicBezTo>
                  <a:cubicBezTo>
                    <a:pt x="21" y="49"/>
                    <a:pt x="22" y="48"/>
                    <a:pt x="22" y="48"/>
                  </a:cubicBezTo>
                  <a:cubicBezTo>
                    <a:pt x="24" y="46"/>
                    <a:pt x="26" y="45"/>
                    <a:pt x="28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1" y="46"/>
                    <a:pt x="32" y="46"/>
                    <a:pt x="34" y="46"/>
                  </a:cubicBezTo>
                  <a:cubicBezTo>
                    <a:pt x="37" y="46"/>
                    <a:pt x="41" y="45"/>
                    <a:pt x="44" y="44"/>
                  </a:cubicBezTo>
                  <a:cubicBezTo>
                    <a:pt x="47" y="43"/>
                    <a:pt x="50" y="41"/>
                    <a:pt x="52" y="40"/>
                  </a:cubicBezTo>
                  <a:cubicBezTo>
                    <a:pt x="56" y="36"/>
                    <a:pt x="59" y="32"/>
                    <a:pt x="59" y="27"/>
                  </a:cubicBezTo>
                  <a:cubicBezTo>
                    <a:pt x="59" y="22"/>
                    <a:pt x="56" y="18"/>
                    <a:pt x="52" y="14"/>
                  </a:cubicBezTo>
                  <a:cubicBezTo>
                    <a:pt x="50" y="12"/>
                    <a:pt x="47" y="11"/>
                    <a:pt x="44" y="10"/>
                  </a:cubicBezTo>
                  <a:cubicBezTo>
                    <a:pt x="41" y="9"/>
                    <a:pt x="37" y="8"/>
                    <a:pt x="34" y="8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52" y="0"/>
                    <a:pt x="67" y="12"/>
                    <a:pt x="67" y="27"/>
                  </a:cubicBezTo>
                  <a:cubicBezTo>
                    <a:pt x="67" y="42"/>
                    <a:pt x="52" y="54"/>
                    <a:pt x="34" y="54"/>
                  </a:cubicBezTo>
                  <a:cubicBezTo>
                    <a:pt x="32" y="54"/>
                    <a:pt x="30" y="54"/>
                    <a:pt x="28" y="54"/>
                  </a:cubicBezTo>
                  <a:cubicBezTo>
                    <a:pt x="21" y="61"/>
                    <a:pt x="13" y="62"/>
                    <a:pt x="4" y="62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9" y="58"/>
                    <a:pt x="13" y="54"/>
                    <a:pt x="13" y="50"/>
                  </a:cubicBezTo>
                  <a:cubicBezTo>
                    <a:pt x="13" y="49"/>
                    <a:pt x="13" y="49"/>
                    <a:pt x="12" y="48"/>
                  </a:cubicBezTo>
                  <a:cubicBezTo>
                    <a:pt x="5" y="43"/>
                    <a:pt x="0" y="35"/>
                    <a:pt x="0" y="27"/>
                  </a:cubicBezTo>
                  <a:cubicBezTo>
                    <a:pt x="0" y="12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2" name="Freeform 141"/>
            <p:cNvSpPr>
              <a:spLocks noEditPoints="1"/>
            </p:cNvSpPr>
            <p:nvPr/>
          </p:nvSpPr>
          <p:spPr bwMode="auto">
            <a:xfrm>
              <a:off x="2494" y="1730"/>
              <a:ext cx="80" cy="79"/>
            </a:xfrm>
            <a:custGeom>
              <a:avLst/>
              <a:gdLst>
                <a:gd name="T0" fmla="*/ 62 w 65"/>
                <a:gd name="T1" fmla="*/ 36 h 64"/>
                <a:gd name="T2" fmla="*/ 62 w 65"/>
                <a:gd name="T3" fmla="*/ 32 h 64"/>
                <a:gd name="T4" fmla="*/ 33 w 65"/>
                <a:gd name="T5" fmla="*/ 2 h 64"/>
                <a:gd name="T6" fmla="*/ 28 w 65"/>
                <a:gd name="T7" fmla="*/ 3 h 64"/>
                <a:gd name="T8" fmla="*/ 18 w 65"/>
                <a:gd name="T9" fmla="*/ 0 h 64"/>
                <a:gd name="T10" fmla="*/ 0 w 65"/>
                <a:gd name="T11" fmla="*/ 18 h 64"/>
                <a:gd name="T12" fmla="*/ 3 w 65"/>
                <a:gd name="T13" fmla="*/ 27 h 64"/>
                <a:gd name="T14" fmla="*/ 3 w 65"/>
                <a:gd name="T15" fmla="*/ 32 h 64"/>
                <a:gd name="T16" fmla="*/ 33 w 65"/>
                <a:gd name="T17" fmla="*/ 62 h 64"/>
                <a:gd name="T18" fmla="*/ 38 w 65"/>
                <a:gd name="T19" fmla="*/ 61 h 64"/>
                <a:gd name="T20" fmla="*/ 47 w 65"/>
                <a:gd name="T21" fmla="*/ 64 h 64"/>
                <a:gd name="T22" fmla="*/ 65 w 65"/>
                <a:gd name="T23" fmla="*/ 46 h 64"/>
                <a:gd name="T24" fmla="*/ 62 w 65"/>
                <a:gd name="T25" fmla="*/ 36 h 64"/>
                <a:gd name="T26" fmla="*/ 35 w 65"/>
                <a:gd name="T27" fmla="*/ 54 h 64"/>
                <a:gd name="T28" fmla="*/ 17 w 65"/>
                <a:gd name="T29" fmla="*/ 49 h 64"/>
                <a:gd name="T30" fmla="*/ 18 w 65"/>
                <a:gd name="T31" fmla="*/ 39 h 64"/>
                <a:gd name="T32" fmla="*/ 26 w 65"/>
                <a:gd name="T33" fmla="*/ 45 h 64"/>
                <a:gd name="T34" fmla="*/ 40 w 65"/>
                <a:gd name="T35" fmla="*/ 44 h 64"/>
                <a:gd name="T36" fmla="*/ 32 w 65"/>
                <a:gd name="T37" fmla="*/ 36 h 64"/>
                <a:gd name="T38" fmla="*/ 15 w 65"/>
                <a:gd name="T39" fmla="*/ 23 h 64"/>
                <a:gd name="T40" fmla="*/ 28 w 65"/>
                <a:gd name="T41" fmla="*/ 10 h 64"/>
                <a:gd name="T42" fmla="*/ 46 w 65"/>
                <a:gd name="T43" fmla="*/ 15 h 64"/>
                <a:gd name="T44" fmla="*/ 45 w 65"/>
                <a:gd name="T45" fmla="*/ 24 h 64"/>
                <a:gd name="T46" fmla="*/ 32 w 65"/>
                <a:gd name="T47" fmla="*/ 17 h 64"/>
                <a:gd name="T48" fmla="*/ 29 w 65"/>
                <a:gd name="T49" fmla="*/ 26 h 64"/>
                <a:gd name="T50" fmla="*/ 50 w 65"/>
                <a:gd name="T51" fmla="*/ 37 h 64"/>
                <a:gd name="T52" fmla="*/ 35 w 65"/>
                <a:gd name="T53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64">
                  <a:moveTo>
                    <a:pt x="62" y="36"/>
                  </a:moveTo>
                  <a:cubicBezTo>
                    <a:pt x="62" y="35"/>
                    <a:pt x="62" y="34"/>
                    <a:pt x="62" y="32"/>
                  </a:cubicBezTo>
                  <a:cubicBezTo>
                    <a:pt x="62" y="16"/>
                    <a:pt x="49" y="2"/>
                    <a:pt x="33" y="2"/>
                  </a:cubicBezTo>
                  <a:cubicBezTo>
                    <a:pt x="31" y="2"/>
                    <a:pt x="29" y="3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1"/>
                    <a:pt x="1" y="25"/>
                    <a:pt x="3" y="27"/>
                  </a:cubicBezTo>
                  <a:cubicBezTo>
                    <a:pt x="3" y="29"/>
                    <a:pt x="3" y="31"/>
                    <a:pt x="3" y="32"/>
                  </a:cubicBezTo>
                  <a:cubicBezTo>
                    <a:pt x="3" y="49"/>
                    <a:pt x="16" y="62"/>
                    <a:pt x="33" y="62"/>
                  </a:cubicBezTo>
                  <a:cubicBezTo>
                    <a:pt x="34" y="62"/>
                    <a:pt x="36" y="62"/>
                    <a:pt x="38" y="61"/>
                  </a:cubicBezTo>
                  <a:cubicBezTo>
                    <a:pt x="41" y="63"/>
                    <a:pt x="44" y="64"/>
                    <a:pt x="47" y="64"/>
                  </a:cubicBezTo>
                  <a:cubicBezTo>
                    <a:pt x="57" y="64"/>
                    <a:pt x="65" y="56"/>
                    <a:pt x="65" y="46"/>
                  </a:cubicBezTo>
                  <a:cubicBezTo>
                    <a:pt x="65" y="43"/>
                    <a:pt x="64" y="39"/>
                    <a:pt x="62" y="36"/>
                  </a:cubicBezTo>
                  <a:close/>
                  <a:moveTo>
                    <a:pt x="35" y="54"/>
                  </a:moveTo>
                  <a:cubicBezTo>
                    <a:pt x="26" y="55"/>
                    <a:pt x="21" y="52"/>
                    <a:pt x="17" y="49"/>
                  </a:cubicBezTo>
                  <a:cubicBezTo>
                    <a:pt x="13" y="44"/>
                    <a:pt x="15" y="40"/>
                    <a:pt x="18" y="39"/>
                  </a:cubicBezTo>
                  <a:cubicBezTo>
                    <a:pt x="22" y="39"/>
                    <a:pt x="24" y="43"/>
                    <a:pt x="26" y="45"/>
                  </a:cubicBezTo>
                  <a:cubicBezTo>
                    <a:pt x="28" y="46"/>
                    <a:pt x="36" y="49"/>
                    <a:pt x="40" y="44"/>
                  </a:cubicBezTo>
                  <a:cubicBezTo>
                    <a:pt x="44" y="39"/>
                    <a:pt x="37" y="37"/>
                    <a:pt x="32" y="36"/>
                  </a:cubicBezTo>
                  <a:cubicBezTo>
                    <a:pt x="24" y="35"/>
                    <a:pt x="14" y="31"/>
                    <a:pt x="15" y="23"/>
                  </a:cubicBezTo>
                  <a:cubicBezTo>
                    <a:pt x="16" y="15"/>
                    <a:pt x="22" y="11"/>
                    <a:pt x="28" y="10"/>
                  </a:cubicBezTo>
                  <a:cubicBezTo>
                    <a:pt x="37" y="9"/>
                    <a:pt x="42" y="11"/>
                    <a:pt x="46" y="15"/>
                  </a:cubicBezTo>
                  <a:cubicBezTo>
                    <a:pt x="51" y="19"/>
                    <a:pt x="48" y="24"/>
                    <a:pt x="45" y="24"/>
                  </a:cubicBezTo>
                  <a:cubicBezTo>
                    <a:pt x="42" y="24"/>
                    <a:pt x="39" y="17"/>
                    <a:pt x="32" y="17"/>
                  </a:cubicBezTo>
                  <a:cubicBezTo>
                    <a:pt x="25" y="17"/>
                    <a:pt x="20" y="24"/>
                    <a:pt x="29" y="26"/>
                  </a:cubicBezTo>
                  <a:cubicBezTo>
                    <a:pt x="37" y="29"/>
                    <a:pt x="47" y="29"/>
                    <a:pt x="50" y="37"/>
                  </a:cubicBezTo>
                  <a:cubicBezTo>
                    <a:pt x="53" y="45"/>
                    <a:pt x="45" y="54"/>
                    <a:pt x="3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3" name="Freeform 142"/>
            <p:cNvSpPr>
              <a:spLocks noEditPoints="1"/>
            </p:cNvSpPr>
            <p:nvPr/>
          </p:nvSpPr>
          <p:spPr bwMode="auto">
            <a:xfrm>
              <a:off x="2322" y="2132"/>
              <a:ext cx="80" cy="81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4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5 h 66"/>
                <a:gd name="T14" fmla="*/ 10 w 65"/>
                <a:gd name="T15" fmla="*/ 66 h 66"/>
                <a:gd name="T16" fmla="*/ 7 w 65"/>
                <a:gd name="T17" fmla="*/ 62 h 66"/>
                <a:gd name="T18" fmla="*/ 24 w 65"/>
                <a:gd name="T19" fmla="*/ 45 h 66"/>
                <a:gd name="T20" fmla="*/ 26 w 65"/>
                <a:gd name="T21" fmla="*/ 45 h 66"/>
                <a:gd name="T22" fmla="*/ 33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1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4"/>
                    <a:pt x="65" y="14"/>
                    <a:pt x="65" y="14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37" y="45"/>
                    <a:pt x="10" y="66"/>
                    <a:pt x="10" y="66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6" y="45"/>
                    <a:pt x="26" y="45"/>
                  </a:cubicBezTo>
                  <a:cubicBezTo>
                    <a:pt x="30" y="45"/>
                    <a:pt x="33" y="43"/>
                    <a:pt x="33" y="39"/>
                  </a:cubicBezTo>
                  <a:cubicBezTo>
                    <a:pt x="33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1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4" name="Freeform 143"/>
            <p:cNvSpPr>
              <a:spLocks noEditPoints="1"/>
            </p:cNvSpPr>
            <p:nvPr/>
          </p:nvSpPr>
          <p:spPr bwMode="auto">
            <a:xfrm>
              <a:off x="2223" y="1892"/>
              <a:ext cx="47" cy="63"/>
            </a:xfrm>
            <a:custGeom>
              <a:avLst/>
              <a:gdLst>
                <a:gd name="T0" fmla="*/ 38 w 38"/>
                <a:gd name="T1" fmla="*/ 31 h 51"/>
                <a:gd name="T2" fmla="*/ 38 w 38"/>
                <a:gd name="T3" fmla="*/ 31 h 51"/>
                <a:gd name="T4" fmla="*/ 38 w 38"/>
                <a:gd name="T5" fmla="*/ 31 h 51"/>
                <a:gd name="T6" fmla="*/ 19 w 38"/>
                <a:gd name="T7" fmla="*/ 0 h 51"/>
                <a:gd name="T8" fmla="*/ 0 w 38"/>
                <a:gd name="T9" fmla="*/ 31 h 51"/>
                <a:gd name="T10" fmla="*/ 0 w 38"/>
                <a:gd name="T11" fmla="*/ 31 h 51"/>
                <a:gd name="T12" fmla="*/ 0 w 38"/>
                <a:gd name="T13" fmla="*/ 31 h 51"/>
                <a:gd name="T14" fmla="*/ 0 w 38"/>
                <a:gd name="T15" fmla="*/ 32 h 51"/>
                <a:gd name="T16" fmla="*/ 0 w 38"/>
                <a:gd name="T17" fmla="*/ 32 h 51"/>
                <a:gd name="T18" fmla="*/ 0 w 38"/>
                <a:gd name="T19" fmla="*/ 32 h 51"/>
                <a:gd name="T20" fmla="*/ 19 w 38"/>
                <a:gd name="T21" fmla="*/ 51 h 51"/>
                <a:gd name="T22" fmla="*/ 38 w 38"/>
                <a:gd name="T23" fmla="*/ 32 h 51"/>
                <a:gd name="T24" fmla="*/ 38 w 38"/>
                <a:gd name="T25" fmla="*/ 32 h 51"/>
                <a:gd name="T26" fmla="*/ 38 w 38"/>
                <a:gd name="T27" fmla="*/ 32 h 51"/>
                <a:gd name="T28" fmla="*/ 38 w 38"/>
                <a:gd name="T29" fmla="*/ 31 h 51"/>
                <a:gd name="T30" fmla="*/ 32 w 38"/>
                <a:gd name="T31" fmla="*/ 32 h 51"/>
                <a:gd name="T32" fmla="*/ 32 w 38"/>
                <a:gd name="T33" fmla="*/ 32 h 51"/>
                <a:gd name="T34" fmla="*/ 28 w 38"/>
                <a:gd name="T35" fmla="*/ 41 h 51"/>
                <a:gd name="T36" fmla="*/ 19 w 38"/>
                <a:gd name="T37" fmla="*/ 44 h 51"/>
                <a:gd name="T38" fmla="*/ 17 w 38"/>
                <a:gd name="T39" fmla="*/ 44 h 51"/>
                <a:gd name="T40" fmla="*/ 29 w 38"/>
                <a:gd name="T41" fmla="*/ 24 h 51"/>
                <a:gd name="T42" fmla="*/ 29 w 38"/>
                <a:gd name="T43" fmla="*/ 21 h 51"/>
                <a:gd name="T44" fmla="*/ 32 w 38"/>
                <a:gd name="T45" fmla="*/ 31 h 51"/>
                <a:gd name="T46" fmla="*/ 32 w 38"/>
                <a:gd name="T47" fmla="*/ 31 h 51"/>
                <a:gd name="T48" fmla="*/ 32 w 38"/>
                <a:gd name="T49" fmla="*/ 31 h 51"/>
                <a:gd name="T50" fmla="*/ 32 w 38"/>
                <a:gd name="T51" fmla="*/ 32 h 51"/>
                <a:gd name="T52" fmla="*/ 32 w 38"/>
                <a:gd name="T53" fmla="*/ 32 h 51"/>
                <a:gd name="T54" fmla="*/ 32 w 38"/>
                <a:gd name="T55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51">
                  <a:moveTo>
                    <a:pt x="38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6"/>
                    <a:pt x="19" y="0"/>
                    <a:pt x="19" y="0"/>
                  </a:cubicBezTo>
                  <a:cubicBezTo>
                    <a:pt x="19" y="0"/>
                    <a:pt x="1" y="16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9" y="51"/>
                    <a:pt x="19" y="51"/>
                  </a:cubicBezTo>
                  <a:cubicBezTo>
                    <a:pt x="30" y="51"/>
                    <a:pt x="38" y="4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1"/>
                  </a:cubicBezTo>
                  <a:close/>
                  <a:moveTo>
                    <a:pt x="32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5"/>
                    <a:pt x="30" y="38"/>
                    <a:pt x="28" y="41"/>
                  </a:cubicBezTo>
                  <a:cubicBezTo>
                    <a:pt x="26" y="43"/>
                    <a:pt x="23" y="44"/>
                    <a:pt x="19" y="44"/>
                  </a:cubicBezTo>
                  <a:cubicBezTo>
                    <a:pt x="19" y="44"/>
                    <a:pt x="18" y="44"/>
                    <a:pt x="17" y="44"/>
                  </a:cubicBezTo>
                  <a:cubicBezTo>
                    <a:pt x="24" y="40"/>
                    <a:pt x="29" y="33"/>
                    <a:pt x="29" y="24"/>
                  </a:cubicBezTo>
                  <a:cubicBezTo>
                    <a:pt x="29" y="23"/>
                    <a:pt x="29" y="22"/>
                    <a:pt x="29" y="21"/>
                  </a:cubicBezTo>
                  <a:cubicBezTo>
                    <a:pt x="31" y="25"/>
                    <a:pt x="32" y="28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5" name="Freeform 144"/>
            <p:cNvSpPr>
              <a:spLocks noEditPoints="1"/>
            </p:cNvSpPr>
            <p:nvPr/>
          </p:nvSpPr>
          <p:spPr bwMode="auto">
            <a:xfrm>
              <a:off x="3226" y="2560"/>
              <a:ext cx="74" cy="75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0 h 61"/>
                <a:gd name="T4" fmla="*/ 30 w 60"/>
                <a:gd name="T5" fmla="*/ 61 h 61"/>
                <a:gd name="T6" fmla="*/ 60 w 60"/>
                <a:gd name="T7" fmla="*/ 30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0 h 61"/>
                <a:gd name="T14" fmla="*/ 30 w 60"/>
                <a:gd name="T15" fmla="*/ 6 h 61"/>
                <a:gd name="T16" fmla="*/ 55 w 60"/>
                <a:gd name="T17" fmla="*/ 30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0 h 61"/>
                <a:gd name="T40" fmla="*/ 22 w 60"/>
                <a:gd name="T41" fmla="*/ 30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0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6" name="Freeform 145"/>
            <p:cNvSpPr>
              <a:spLocks noEditPoints="1"/>
            </p:cNvSpPr>
            <p:nvPr/>
          </p:nvSpPr>
          <p:spPr bwMode="auto">
            <a:xfrm>
              <a:off x="2196" y="2438"/>
              <a:ext cx="101" cy="107"/>
            </a:xfrm>
            <a:custGeom>
              <a:avLst/>
              <a:gdLst>
                <a:gd name="T0" fmla="*/ 78 w 82"/>
                <a:gd name="T1" fmla="*/ 22 h 87"/>
                <a:gd name="T2" fmla="*/ 50 w 82"/>
                <a:gd name="T3" fmla="*/ 2 h 87"/>
                <a:gd name="T4" fmla="*/ 40 w 82"/>
                <a:gd name="T5" fmla="*/ 4 h 87"/>
                <a:gd name="T6" fmla="*/ 3 w 82"/>
                <a:gd name="T7" fmla="*/ 55 h 87"/>
                <a:gd name="T8" fmla="*/ 4 w 82"/>
                <a:gd name="T9" fmla="*/ 65 h 87"/>
                <a:gd name="T10" fmla="*/ 32 w 82"/>
                <a:gd name="T11" fmla="*/ 85 h 87"/>
                <a:gd name="T12" fmla="*/ 42 w 82"/>
                <a:gd name="T13" fmla="*/ 84 h 87"/>
                <a:gd name="T14" fmla="*/ 80 w 82"/>
                <a:gd name="T15" fmla="*/ 32 h 87"/>
                <a:gd name="T16" fmla="*/ 78 w 82"/>
                <a:gd name="T17" fmla="*/ 22 h 87"/>
                <a:gd name="T18" fmla="*/ 54 w 82"/>
                <a:gd name="T19" fmla="*/ 9 h 87"/>
                <a:gd name="T20" fmla="*/ 70 w 82"/>
                <a:gd name="T21" fmla="*/ 21 h 87"/>
                <a:gd name="T22" fmla="*/ 68 w 82"/>
                <a:gd name="T23" fmla="*/ 23 h 87"/>
                <a:gd name="T24" fmla="*/ 53 w 82"/>
                <a:gd name="T25" fmla="*/ 11 h 87"/>
                <a:gd name="T26" fmla="*/ 54 w 82"/>
                <a:gd name="T27" fmla="*/ 9 h 87"/>
                <a:gd name="T28" fmla="*/ 21 w 82"/>
                <a:gd name="T29" fmla="*/ 71 h 87"/>
                <a:gd name="T30" fmla="*/ 20 w 82"/>
                <a:gd name="T31" fmla="*/ 64 h 87"/>
                <a:gd name="T32" fmla="*/ 27 w 82"/>
                <a:gd name="T33" fmla="*/ 63 h 87"/>
                <a:gd name="T34" fmla="*/ 28 w 82"/>
                <a:gd name="T35" fmla="*/ 70 h 87"/>
                <a:gd name="T36" fmla="*/ 21 w 82"/>
                <a:gd name="T37" fmla="*/ 71 h 87"/>
                <a:gd name="T38" fmla="*/ 45 w 82"/>
                <a:gd name="T39" fmla="*/ 71 h 87"/>
                <a:gd name="T40" fmla="*/ 14 w 82"/>
                <a:gd name="T41" fmla="*/ 48 h 87"/>
                <a:gd name="T42" fmla="*/ 43 w 82"/>
                <a:gd name="T43" fmla="*/ 9 h 87"/>
                <a:gd name="T44" fmla="*/ 74 w 82"/>
                <a:gd name="T45" fmla="*/ 31 h 87"/>
                <a:gd name="T46" fmla="*/ 45 w 82"/>
                <a:gd name="T47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87">
                  <a:moveTo>
                    <a:pt x="78" y="2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47" y="0"/>
                    <a:pt x="43" y="0"/>
                    <a:pt x="40" y="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58"/>
                    <a:pt x="1" y="63"/>
                    <a:pt x="4" y="6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5" y="87"/>
                    <a:pt x="40" y="87"/>
                    <a:pt x="42" y="84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2" y="29"/>
                    <a:pt x="81" y="25"/>
                    <a:pt x="78" y="22"/>
                  </a:cubicBezTo>
                  <a:close/>
                  <a:moveTo>
                    <a:pt x="54" y="9"/>
                  </a:moveTo>
                  <a:cubicBezTo>
                    <a:pt x="70" y="21"/>
                    <a:pt x="70" y="21"/>
                    <a:pt x="70" y="21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53" y="11"/>
                    <a:pt x="53" y="11"/>
                    <a:pt x="53" y="11"/>
                  </a:cubicBezTo>
                  <a:lnTo>
                    <a:pt x="54" y="9"/>
                  </a:lnTo>
                  <a:close/>
                  <a:moveTo>
                    <a:pt x="21" y="71"/>
                  </a:moveTo>
                  <a:cubicBezTo>
                    <a:pt x="19" y="70"/>
                    <a:pt x="18" y="67"/>
                    <a:pt x="20" y="64"/>
                  </a:cubicBezTo>
                  <a:cubicBezTo>
                    <a:pt x="22" y="62"/>
                    <a:pt x="25" y="62"/>
                    <a:pt x="27" y="63"/>
                  </a:cubicBezTo>
                  <a:cubicBezTo>
                    <a:pt x="29" y="65"/>
                    <a:pt x="29" y="68"/>
                    <a:pt x="28" y="70"/>
                  </a:cubicBezTo>
                  <a:cubicBezTo>
                    <a:pt x="26" y="72"/>
                    <a:pt x="23" y="73"/>
                    <a:pt x="21" y="71"/>
                  </a:cubicBezTo>
                  <a:close/>
                  <a:moveTo>
                    <a:pt x="45" y="71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74" y="31"/>
                    <a:pt x="74" y="31"/>
                    <a:pt x="74" y="31"/>
                  </a:cubicBezTo>
                  <a:lnTo>
                    <a:pt x="45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7" name="Freeform 146"/>
            <p:cNvSpPr>
              <a:spLocks noEditPoints="1"/>
            </p:cNvSpPr>
            <p:nvPr/>
          </p:nvSpPr>
          <p:spPr bwMode="auto">
            <a:xfrm>
              <a:off x="2792" y="2724"/>
              <a:ext cx="84" cy="85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55 w 69"/>
                <a:gd name="T11" fmla="*/ 30 h 69"/>
                <a:gd name="T12" fmla="*/ 36 w 69"/>
                <a:gd name="T13" fmla="*/ 56 h 69"/>
                <a:gd name="T14" fmla="*/ 28 w 69"/>
                <a:gd name="T15" fmla="*/ 52 h 69"/>
                <a:gd name="T16" fmla="*/ 21 w 69"/>
                <a:gd name="T17" fmla="*/ 32 h 69"/>
                <a:gd name="T18" fmla="*/ 16 w 69"/>
                <a:gd name="T19" fmla="*/ 33 h 69"/>
                <a:gd name="T20" fmla="*/ 14 w 69"/>
                <a:gd name="T21" fmla="*/ 31 h 69"/>
                <a:gd name="T22" fmla="*/ 27 w 69"/>
                <a:gd name="T23" fmla="*/ 22 h 69"/>
                <a:gd name="T24" fmla="*/ 34 w 69"/>
                <a:gd name="T25" fmla="*/ 35 h 69"/>
                <a:gd name="T26" fmla="*/ 37 w 69"/>
                <a:gd name="T27" fmla="*/ 44 h 69"/>
                <a:gd name="T28" fmla="*/ 43 w 69"/>
                <a:gd name="T29" fmla="*/ 36 h 69"/>
                <a:gd name="T30" fmla="*/ 38 w 69"/>
                <a:gd name="T31" fmla="*/ 31 h 69"/>
                <a:gd name="T32" fmla="*/ 55 w 69"/>
                <a:gd name="T3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lose/>
                  <a:moveTo>
                    <a:pt x="55" y="30"/>
                  </a:moveTo>
                  <a:cubicBezTo>
                    <a:pt x="53" y="43"/>
                    <a:pt x="40" y="53"/>
                    <a:pt x="36" y="56"/>
                  </a:cubicBezTo>
                  <a:cubicBezTo>
                    <a:pt x="32" y="58"/>
                    <a:pt x="29" y="55"/>
                    <a:pt x="28" y="52"/>
                  </a:cubicBezTo>
                  <a:cubicBezTo>
                    <a:pt x="26" y="49"/>
                    <a:pt x="22" y="33"/>
                    <a:pt x="21" y="32"/>
                  </a:cubicBezTo>
                  <a:cubicBezTo>
                    <a:pt x="19" y="30"/>
                    <a:pt x="16" y="33"/>
                    <a:pt x="16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21" y="23"/>
                    <a:pt x="27" y="22"/>
                  </a:cubicBezTo>
                  <a:cubicBezTo>
                    <a:pt x="32" y="20"/>
                    <a:pt x="32" y="30"/>
                    <a:pt x="34" y="35"/>
                  </a:cubicBezTo>
                  <a:cubicBezTo>
                    <a:pt x="35" y="41"/>
                    <a:pt x="36" y="44"/>
                    <a:pt x="37" y="44"/>
                  </a:cubicBezTo>
                  <a:cubicBezTo>
                    <a:pt x="38" y="44"/>
                    <a:pt x="40" y="41"/>
                    <a:pt x="43" y="36"/>
                  </a:cubicBezTo>
                  <a:cubicBezTo>
                    <a:pt x="45" y="32"/>
                    <a:pt x="42" y="28"/>
                    <a:pt x="38" y="31"/>
                  </a:cubicBezTo>
                  <a:cubicBezTo>
                    <a:pt x="40" y="20"/>
                    <a:pt x="57" y="17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8" name="Freeform 147"/>
            <p:cNvSpPr>
              <a:spLocks noEditPoints="1"/>
            </p:cNvSpPr>
            <p:nvPr/>
          </p:nvSpPr>
          <p:spPr bwMode="auto">
            <a:xfrm>
              <a:off x="2467" y="1247"/>
              <a:ext cx="81" cy="71"/>
            </a:xfrm>
            <a:custGeom>
              <a:avLst/>
              <a:gdLst>
                <a:gd name="T0" fmla="*/ 66 w 66"/>
                <a:gd name="T1" fmla="*/ 19 h 58"/>
                <a:gd name="T2" fmla="*/ 47 w 66"/>
                <a:gd name="T3" fmla="*/ 0 h 58"/>
                <a:gd name="T4" fmla="*/ 33 w 66"/>
                <a:gd name="T5" fmla="*/ 6 h 58"/>
                <a:gd name="T6" fmla="*/ 19 w 66"/>
                <a:gd name="T7" fmla="*/ 0 h 58"/>
                <a:gd name="T8" fmla="*/ 0 w 66"/>
                <a:gd name="T9" fmla="*/ 19 h 58"/>
                <a:gd name="T10" fmla="*/ 6 w 66"/>
                <a:gd name="T11" fmla="*/ 33 h 58"/>
                <a:gd name="T12" fmla="*/ 6 w 66"/>
                <a:gd name="T13" fmla="*/ 33 h 58"/>
                <a:gd name="T14" fmla="*/ 26 w 66"/>
                <a:gd name="T15" fmla="*/ 54 h 58"/>
                <a:gd name="T16" fmla="*/ 33 w 66"/>
                <a:gd name="T17" fmla="*/ 58 h 58"/>
                <a:gd name="T18" fmla="*/ 39 w 66"/>
                <a:gd name="T19" fmla="*/ 54 h 58"/>
                <a:gd name="T20" fmla="*/ 59 w 66"/>
                <a:gd name="T21" fmla="*/ 33 h 58"/>
                <a:gd name="T22" fmla="*/ 59 w 66"/>
                <a:gd name="T23" fmla="*/ 33 h 58"/>
                <a:gd name="T24" fmla="*/ 66 w 66"/>
                <a:gd name="T25" fmla="*/ 19 h 58"/>
                <a:gd name="T26" fmla="*/ 54 w 66"/>
                <a:gd name="T27" fmla="*/ 27 h 58"/>
                <a:gd name="T28" fmla="*/ 33 w 66"/>
                <a:gd name="T29" fmla="*/ 48 h 58"/>
                <a:gd name="T30" fmla="*/ 33 w 66"/>
                <a:gd name="T31" fmla="*/ 48 h 58"/>
                <a:gd name="T32" fmla="*/ 32 w 66"/>
                <a:gd name="T33" fmla="*/ 48 h 58"/>
                <a:gd name="T34" fmla="*/ 11 w 66"/>
                <a:gd name="T35" fmla="*/ 27 h 58"/>
                <a:gd name="T36" fmla="*/ 8 w 66"/>
                <a:gd name="T37" fmla="*/ 19 h 58"/>
                <a:gd name="T38" fmla="*/ 19 w 66"/>
                <a:gd name="T39" fmla="*/ 8 h 58"/>
                <a:gd name="T40" fmla="*/ 27 w 66"/>
                <a:gd name="T41" fmla="*/ 12 h 58"/>
                <a:gd name="T42" fmla="*/ 33 w 66"/>
                <a:gd name="T43" fmla="*/ 18 h 58"/>
                <a:gd name="T44" fmla="*/ 39 w 66"/>
                <a:gd name="T45" fmla="*/ 12 h 58"/>
                <a:gd name="T46" fmla="*/ 47 w 66"/>
                <a:gd name="T47" fmla="*/ 8 h 58"/>
                <a:gd name="T48" fmla="*/ 57 w 66"/>
                <a:gd name="T49" fmla="*/ 19 h 58"/>
                <a:gd name="T50" fmla="*/ 54 w 66"/>
                <a:gd name="T51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66" y="19"/>
                  </a:moveTo>
                  <a:cubicBezTo>
                    <a:pt x="66" y="8"/>
                    <a:pt x="57" y="0"/>
                    <a:pt x="47" y="0"/>
                  </a:cubicBezTo>
                  <a:cubicBezTo>
                    <a:pt x="41" y="0"/>
                    <a:pt x="36" y="2"/>
                    <a:pt x="33" y="6"/>
                  </a:cubicBezTo>
                  <a:cubicBezTo>
                    <a:pt x="29" y="2"/>
                    <a:pt x="24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4"/>
                    <a:pt x="2" y="29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8" y="56"/>
                    <a:pt x="31" y="58"/>
                    <a:pt x="33" y="58"/>
                  </a:cubicBezTo>
                  <a:cubicBezTo>
                    <a:pt x="35" y="58"/>
                    <a:pt x="37" y="56"/>
                    <a:pt x="39" y="5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6" y="24"/>
                    <a:pt x="66" y="19"/>
                  </a:cubicBezTo>
                  <a:close/>
                  <a:moveTo>
                    <a:pt x="54" y="2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5"/>
                    <a:pt x="8" y="22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2" y="8"/>
                    <a:pt x="24" y="9"/>
                    <a:pt x="27" y="12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9"/>
                    <a:pt x="44" y="8"/>
                    <a:pt x="47" y="8"/>
                  </a:cubicBezTo>
                  <a:cubicBezTo>
                    <a:pt x="53" y="8"/>
                    <a:pt x="57" y="13"/>
                    <a:pt x="57" y="19"/>
                  </a:cubicBezTo>
                  <a:cubicBezTo>
                    <a:pt x="57" y="22"/>
                    <a:pt x="56" y="25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59" name="Freeform 148"/>
            <p:cNvSpPr>
              <a:spLocks noEditPoints="1"/>
            </p:cNvSpPr>
            <p:nvPr/>
          </p:nvSpPr>
          <p:spPr bwMode="auto">
            <a:xfrm>
              <a:off x="2224" y="1466"/>
              <a:ext cx="92" cy="108"/>
            </a:xfrm>
            <a:custGeom>
              <a:avLst/>
              <a:gdLst>
                <a:gd name="T0" fmla="*/ 54 w 75"/>
                <a:gd name="T1" fmla="*/ 0 h 88"/>
                <a:gd name="T2" fmla="*/ 13 w 75"/>
                <a:gd name="T3" fmla="*/ 28 h 88"/>
                <a:gd name="T4" fmla="*/ 16 w 75"/>
                <a:gd name="T5" fmla="*/ 65 h 88"/>
                <a:gd name="T6" fmla="*/ 48 w 75"/>
                <a:gd name="T7" fmla="*/ 27 h 88"/>
                <a:gd name="T8" fmla="*/ 32 w 75"/>
                <a:gd name="T9" fmla="*/ 75 h 88"/>
                <a:gd name="T10" fmla="*/ 69 w 75"/>
                <a:gd name="T11" fmla="*/ 57 h 88"/>
                <a:gd name="T12" fmla="*/ 54 w 75"/>
                <a:gd name="T13" fmla="*/ 0 h 88"/>
                <a:gd name="T14" fmla="*/ 4 w 75"/>
                <a:gd name="T15" fmla="*/ 78 h 88"/>
                <a:gd name="T16" fmla="*/ 10 w 75"/>
                <a:gd name="T17" fmla="*/ 83 h 88"/>
                <a:gd name="T18" fmla="*/ 46 w 75"/>
                <a:gd name="T19" fmla="*/ 41 h 88"/>
                <a:gd name="T20" fmla="*/ 4 w 75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88">
                  <a:moveTo>
                    <a:pt x="54" y="0"/>
                  </a:moveTo>
                  <a:cubicBezTo>
                    <a:pt x="40" y="23"/>
                    <a:pt x="29" y="12"/>
                    <a:pt x="13" y="28"/>
                  </a:cubicBezTo>
                  <a:cubicBezTo>
                    <a:pt x="0" y="42"/>
                    <a:pt x="4" y="59"/>
                    <a:pt x="16" y="65"/>
                  </a:cubicBezTo>
                  <a:cubicBezTo>
                    <a:pt x="28" y="59"/>
                    <a:pt x="40" y="46"/>
                    <a:pt x="48" y="27"/>
                  </a:cubicBezTo>
                  <a:cubicBezTo>
                    <a:pt x="48" y="27"/>
                    <a:pt x="56" y="51"/>
                    <a:pt x="32" y="75"/>
                  </a:cubicBezTo>
                  <a:cubicBezTo>
                    <a:pt x="44" y="88"/>
                    <a:pt x="64" y="79"/>
                    <a:pt x="69" y="57"/>
                  </a:cubicBezTo>
                  <a:cubicBezTo>
                    <a:pt x="75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5" y="71"/>
                    <a:pt x="46" y="41"/>
                  </a:cubicBezTo>
                  <a:cubicBezTo>
                    <a:pt x="30" y="70"/>
                    <a:pt x="5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0" name="Freeform 149"/>
            <p:cNvSpPr>
              <a:spLocks noEditPoints="1"/>
            </p:cNvSpPr>
            <p:nvPr/>
          </p:nvSpPr>
          <p:spPr bwMode="auto">
            <a:xfrm>
              <a:off x="1648" y="2519"/>
              <a:ext cx="61" cy="62"/>
            </a:xfrm>
            <a:custGeom>
              <a:avLst/>
              <a:gdLst>
                <a:gd name="T0" fmla="*/ 6 w 50"/>
                <a:gd name="T1" fmla="*/ 25 h 51"/>
                <a:gd name="T2" fmla="*/ 17 w 50"/>
                <a:gd name="T3" fmla="*/ 42 h 51"/>
                <a:gd name="T4" fmla="*/ 8 w 50"/>
                <a:gd name="T5" fmla="*/ 18 h 51"/>
                <a:gd name="T6" fmla="*/ 6 w 50"/>
                <a:gd name="T7" fmla="*/ 25 h 51"/>
                <a:gd name="T8" fmla="*/ 38 w 50"/>
                <a:gd name="T9" fmla="*/ 24 h 51"/>
                <a:gd name="T10" fmla="*/ 36 w 50"/>
                <a:gd name="T11" fmla="*/ 19 h 51"/>
                <a:gd name="T12" fmla="*/ 34 w 50"/>
                <a:gd name="T13" fmla="*/ 15 h 51"/>
                <a:gd name="T14" fmla="*/ 38 w 50"/>
                <a:gd name="T15" fmla="*/ 11 h 51"/>
                <a:gd name="T16" fmla="*/ 38 w 50"/>
                <a:gd name="T17" fmla="*/ 11 h 51"/>
                <a:gd name="T18" fmla="*/ 25 w 50"/>
                <a:gd name="T19" fmla="*/ 7 h 51"/>
                <a:gd name="T20" fmla="*/ 9 w 50"/>
                <a:gd name="T21" fmla="*/ 15 h 51"/>
                <a:gd name="T22" fmla="*/ 10 w 50"/>
                <a:gd name="T23" fmla="*/ 15 h 51"/>
                <a:gd name="T24" fmla="*/ 15 w 50"/>
                <a:gd name="T25" fmla="*/ 15 h 51"/>
                <a:gd name="T26" fmla="*/ 15 w 50"/>
                <a:gd name="T27" fmla="*/ 16 h 51"/>
                <a:gd name="T28" fmla="*/ 13 w 50"/>
                <a:gd name="T29" fmla="*/ 16 h 51"/>
                <a:gd name="T30" fmla="*/ 20 w 50"/>
                <a:gd name="T31" fmla="*/ 37 h 51"/>
                <a:gd name="T32" fmla="*/ 24 w 50"/>
                <a:gd name="T33" fmla="*/ 24 h 51"/>
                <a:gd name="T34" fmla="*/ 21 w 50"/>
                <a:gd name="T35" fmla="*/ 16 h 51"/>
                <a:gd name="T36" fmla="*/ 19 w 50"/>
                <a:gd name="T37" fmla="*/ 16 h 51"/>
                <a:gd name="T38" fmla="*/ 20 w 50"/>
                <a:gd name="T39" fmla="*/ 15 h 51"/>
                <a:gd name="T40" fmla="*/ 25 w 50"/>
                <a:gd name="T41" fmla="*/ 15 h 51"/>
                <a:gd name="T42" fmla="*/ 30 w 50"/>
                <a:gd name="T43" fmla="*/ 15 h 51"/>
                <a:gd name="T44" fmla="*/ 30 w 50"/>
                <a:gd name="T45" fmla="*/ 16 h 51"/>
                <a:gd name="T46" fmla="*/ 28 w 50"/>
                <a:gd name="T47" fmla="*/ 16 h 51"/>
                <a:gd name="T48" fmla="*/ 34 w 50"/>
                <a:gd name="T49" fmla="*/ 36 h 51"/>
                <a:gd name="T50" fmla="*/ 36 w 50"/>
                <a:gd name="T51" fmla="*/ 30 h 51"/>
                <a:gd name="T52" fmla="*/ 38 w 50"/>
                <a:gd name="T53" fmla="*/ 24 h 51"/>
                <a:gd name="T54" fmla="*/ 25 w 50"/>
                <a:gd name="T55" fmla="*/ 27 h 51"/>
                <a:gd name="T56" fmla="*/ 20 w 50"/>
                <a:gd name="T57" fmla="*/ 43 h 51"/>
                <a:gd name="T58" fmla="*/ 25 w 50"/>
                <a:gd name="T59" fmla="*/ 44 h 51"/>
                <a:gd name="T60" fmla="*/ 31 w 50"/>
                <a:gd name="T61" fmla="*/ 43 h 51"/>
                <a:gd name="T62" fmla="*/ 31 w 50"/>
                <a:gd name="T63" fmla="*/ 42 h 51"/>
                <a:gd name="T64" fmla="*/ 25 w 50"/>
                <a:gd name="T65" fmla="*/ 27 h 51"/>
                <a:gd name="T66" fmla="*/ 42 w 50"/>
                <a:gd name="T67" fmla="*/ 16 h 51"/>
                <a:gd name="T68" fmla="*/ 42 w 50"/>
                <a:gd name="T69" fmla="*/ 18 h 51"/>
                <a:gd name="T70" fmla="*/ 40 w 50"/>
                <a:gd name="T71" fmla="*/ 25 h 51"/>
                <a:gd name="T72" fmla="*/ 35 w 50"/>
                <a:gd name="T73" fmla="*/ 41 h 51"/>
                <a:gd name="T74" fmla="*/ 44 w 50"/>
                <a:gd name="T75" fmla="*/ 25 h 51"/>
                <a:gd name="T76" fmla="*/ 42 w 50"/>
                <a:gd name="T77" fmla="*/ 16 h 51"/>
                <a:gd name="T78" fmla="*/ 25 w 50"/>
                <a:gd name="T79" fmla="*/ 0 h 51"/>
                <a:gd name="T80" fmla="*/ 0 w 50"/>
                <a:gd name="T81" fmla="*/ 25 h 51"/>
                <a:gd name="T82" fmla="*/ 25 w 50"/>
                <a:gd name="T83" fmla="*/ 51 h 51"/>
                <a:gd name="T84" fmla="*/ 50 w 50"/>
                <a:gd name="T85" fmla="*/ 25 h 51"/>
                <a:gd name="T86" fmla="*/ 25 w 50"/>
                <a:gd name="T87" fmla="*/ 0 h 51"/>
                <a:gd name="T88" fmla="*/ 25 w 50"/>
                <a:gd name="T89" fmla="*/ 47 h 51"/>
                <a:gd name="T90" fmla="*/ 3 w 50"/>
                <a:gd name="T91" fmla="*/ 25 h 51"/>
                <a:gd name="T92" fmla="*/ 25 w 50"/>
                <a:gd name="T93" fmla="*/ 3 h 51"/>
                <a:gd name="T94" fmla="*/ 47 w 50"/>
                <a:gd name="T95" fmla="*/ 25 h 51"/>
                <a:gd name="T96" fmla="*/ 25 w 50"/>
                <a:gd name="T9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51">
                  <a:moveTo>
                    <a:pt x="6" y="25"/>
                  </a:moveTo>
                  <a:cubicBezTo>
                    <a:pt x="6" y="32"/>
                    <a:pt x="10" y="39"/>
                    <a:pt x="17" y="4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20"/>
                    <a:pt x="6" y="22"/>
                    <a:pt x="6" y="25"/>
                  </a:cubicBezTo>
                  <a:close/>
                  <a:moveTo>
                    <a:pt x="38" y="24"/>
                  </a:moveTo>
                  <a:cubicBezTo>
                    <a:pt x="38" y="22"/>
                    <a:pt x="37" y="20"/>
                    <a:pt x="36" y="19"/>
                  </a:cubicBezTo>
                  <a:cubicBezTo>
                    <a:pt x="35" y="18"/>
                    <a:pt x="34" y="16"/>
                    <a:pt x="34" y="15"/>
                  </a:cubicBezTo>
                  <a:cubicBezTo>
                    <a:pt x="34" y="13"/>
                    <a:pt x="36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4" y="8"/>
                    <a:pt x="30" y="7"/>
                    <a:pt x="25" y="7"/>
                  </a:cubicBezTo>
                  <a:cubicBezTo>
                    <a:pt x="18" y="7"/>
                    <a:pt x="12" y="10"/>
                    <a:pt x="9" y="15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2" y="15"/>
                    <a:pt x="15" y="15"/>
                    <a:pt x="15" y="15"/>
                  </a:cubicBezTo>
                  <a:cubicBezTo>
                    <a:pt x="16" y="15"/>
                    <a:pt x="16" y="16"/>
                    <a:pt x="15" y="16"/>
                  </a:cubicBezTo>
                  <a:cubicBezTo>
                    <a:pt x="15" y="16"/>
                    <a:pt x="14" y="16"/>
                    <a:pt x="13" y="1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19" y="16"/>
                    <a:pt x="19" y="16"/>
                  </a:cubicBezTo>
                  <a:cubicBezTo>
                    <a:pt x="18" y="16"/>
                    <a:pt x="19" y="15"/>
                    <a:pt x="20" y="15"/>
                  </a:cubicBezTo>
                  <a:cubicBezTo>
                    <a:pt x="20" y="15"/>
                    <a:pt x="23" y="15"/>
                    <a:pt x="25" y="15"/>
                  </a:cubicBezTo>
                  <a:cubicBezTo>
                    <a:pt x="27" y="15"/>
                    <a:pt x="30" y="15"/>
                    <a:pt x="30" y="15"/>
                  </a:cubicBezTo>
                  <a:cubicBezTo>
                    <a:pt x="31" y="15"/>
                    <a:pt x="31" y="16"/>
                    <a:pt x="30" y="16"/>
                  </a:cubicBezTo>
                  <a:cubicBezTo>
                    <a:pt x="30" y="16"/>
                    <a:pt x="29" y="16"/>
                    <a:pt x="28" y="1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8"/>
                    <a:pt x="38" y="26"/>
                    <a:pt x="38" y="24"/>
                  </a:cubicBezTo>
                  <a:close/>
                  <a:moveTo>
                    <a:pt x="25" y="27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3" y="44"/>
                    <a:pt x="25" y="44"/>
                  </a:cubicBezTo>
                  <a:cubicBezTo>
                    <a:pt x="27" y="44"/>
                    <a:pt x="29" y="43"/>
                    <a:pt x="31" y="43"/>
                  </a:cubicBezTo>
                  <a:cubicBezTo>
                    <a:pt x="31" y="43"/>
                    <a:pt x="31" y="42"/>
                    <a:pt x="31" y="42"/>
                  </a:cubicBezTo>
                  <a:lnTo>
                    <a:pt x="25" y="27"/>
                  </a:lnTo>
                  <a:close/>
                  <a:moveTo>
                    <a:pt x="42" y="16"/>
                  </a:moveTo>
                  <a:cubicBezTo>
                    <a:pt x="42" y="17"/>
                    <a:pt x="42" y="17"/>
                    <a:pt x="42" y="18"/>
                  </a:cubicBezTo>
                  <a:cubicBezTo>
                    <a:pt x="42" y="20"/>
                    <a:pt x="41" y="22"/>
                    <a:pt x="40" y="2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40" y="38"/>
                    <a:pt x="44" y="32"/>
                    <a:pt x="44" y="25"/>
                  </a:cubicBezTo>
                  <a:cubicBezTo>
                    <a:pt x="44" y="22"/>
                    <a:pt x="43" y="19"/>
                    <a:pt x="42" y="16"/>
                  </a:cubicBezTo>
                  <a:close/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1"/>
                    <a:pt x="25" y="51"/>
                  </a:cubicBezTo>
                  <a:cubicBezTo>
                    <a:pt x="39" y="51"/>
                    <a:pt x="50" y="39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7"/>
                  </a:moveTo>
                  <a:cubicBezTo>
                    <a:pt x="13" y="47"/>
                    <a:pt x="3" y="37"/>
                    <a:pt x="3" y="25"/>
                  </a:cubicBezTo>
                  <a:cubicBezTo>
                    <a:pt x="3" y="13"/>
                    <a:pt x="13" y="3"/>
                    <a:pt x="25" y="3"/>
                  </a:cubicBezTo>
                  <a:cubicBezTo>
                    <a:pt x="37" y="3"/>
                    <a:pt x="47" y="13"/>
                    <a:pt x="47" y="25"/>
                  </a:cubicBezTo>
                  <a:cubicBezTo>
                    <a:pt x="47" y="37"/>
                    <a:pt x="37" y="47"/>
                    <a:pt x="2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1" name="Freeform 150"/>
            <p:cNvSpPr>
              <a:spLocks noEditPoints="1"/>
            </p:cNvSpPr>
            <p:nvPr/>
          </p:nvSpPr>
          <p:spPr bwMode="auto">
            <a:xfrm>
              <a:off x="1857" y="1775"/>
              <a:ext cx="101" cy="101"/>
            </a:xfrm>
            <a:custGeom>
              <a:avLst/>
              <a:gdLst>
                <a:gd name="T0" fmla="*/ 79 w 82"/>
                <a:gd name="T1" fmla="*/ 69 h 82"/>
                <a:gd name="T2" fmla="*/ 60 w 82"/>
                <a:gd name="T3" fmla="*/ 53 h 82"/>
                <a:gd name="T4" fmla="*/ 54 w 82"/>
                <a:gd name="T5" fmla="*/ 50 h 82"/>
                <a:gd name="T6" fmla="*/ 61 w 82"/>
                <a:gd name="T7" fmla="*/ 30 h 82"/>
                <a:gd name="T8" fmla="*/ 30 w 82"/>
                <a:gd name="T9" fmla="*/ 0 h 82"/>
                <a:gd name="T10" fmla="*/ 0 w 82"/>
                <a:gd name="T11" fmla="*/ 30 h 82"/>
                <a:gd name="T12" fmla="*/ 30 w 82"/>
                <a:gd name="T13" fmla="*/ 61 h 82"/>
                <a:gd name="T14" fmla="*/ 50 w 82"/>
                <a:gd name="T15" fmla="*/ 54 h 82"/>
                <a:gd name="T16" fmla="*/ 53 w 82"/>
                <a:gd name="T17" fmla="*/ 60 h 82"/>
                <a:gd name="T18" fmla="*/ 69 w 82"/>
                <a:gd name="T19" fmla="*/ 79 h 82"/>
                <a:gd name="T20" fmla="*/ 80 w 82"/>
                <a:gd name="T21" fmla="*/ 79 h 82"/>
                <a:gd name="T22" fmla="*/ 79 w 82"/>
                <a:gd name="T23" fmla="*/ 69 h 82"/>
                <a:gd name="T24" fmla="*/ 30 w 82"/>
                <a:gd name="T25" fmla="*/ 51 h 82"/>
                <a:gd name="T26" fmla="*/ 10 w 82"/>
                <a:gd name="T27" fmla="*/ 30 h 82"/>
                <a:gd name="T28" fmla="*/ 30 w 82"/>
                <a:gd name="T29" fmla="*/ 10 h 82"/>
                <a:gd name="T30" fmla="*/ 51 w 82"/>
                <a:gd name="T31" fmla="*/ 30 h 82"/>
                <a:gd name="T32" fmla="*/ 30 w 82"/>
                <a:gd name="T33" fmla="*/ 5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2">
                  <a:moveTo>
                    <a:pt x="79" y="69"/>
                  </a:moveTo>
                  <a:cubicBezTo>
                    <a:pt x="60" y="53"/>
                    <a:pt x="60" y="53"/>
                    <a:pt x="60" y="53"/>
                  </a:cubicBezTo>
                  <a:cubicBezTo>
                    <a:pt x="58" y="51"/>
                    <a:pt x="56" y="50"/>
                    <a:pt x="54" y="50"/>
                  </a:cubicBezTo>
                  <a:cubicBezTo>
                    <a:pt x="58" y="45"/>
                    <a:pt x="61" y="38"/>
                    <a:pt x="61" y="30"/>
                  </a:cubicBezTo>
                  <a:cubicBezTo>
                    <a:pt x="61" y="13"/>
                    <a:pt x="47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38" y="61"/>
                    <a:pt x="45" y="58"/>
                    <a:pt x="50" y="54"/>
                  </a:cubicBezTo>
                  <a:cubicBezTo>
                    <a:pt x="50" y="55"/>
                    <a:pt x="51" y="58"/>
                    <a:pt x="53" y="60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72" y="82"/>
                    <a:pt x="77" y="82"/>
                    <a:pt x="80" y="79"/>
                  </a:cubicBezTo>
                  <a:cubicBezTo>
                    <a:pt x="82" y="77"/>
                    <a:pt x="82" y="72"/>
                    <a:pt x="79" y="69"/>
                  </a:cubicBezTo>
                  <a:close/>
                  <a:moveTo>
                    <a:pt x="30" y="51"/>
                  </a:moveTo>
                  <a:cubicBezTo>
                    <a:pt x="19" y="51"/>
                    <a:pt x="10" y="42"/>
                    <a:pt x="10" y="30"/>
                  </a:cubicBezTo>
                  <a:cubicBezTo>
                    <a:pt x="10" y="19"/>
                    <a:pt x="19" y="10"/>
                    <a:pt x="30" y="10"/>
                  </a:cubicBezTo>
                  <a:cubicBezTo>
                    <a:pt x="42" y="10"/>
                    <a:pt x="51" y="19"/>
                    <a:pt x="51" y="30"/>
                  </a:cubicBezTo>
                  <a:cubicBezTo>
                    <a:pt x="51" y="42"/>
                    <a:pt x="42" y="51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2" name="Freeform 151"/>
            <p:cNvSpPr>
              <a:spLocks/>
            </p:cNvSpPr>
            <p:nvPr/>
          </p:nvSpPr>
          <p:spPr bwMode="auto">
            <a:xfrm>
              <a:off x="2223" y="1048"/>
              <a:ext cx="76" cy="74"/>
            </a:xfrm>
            <a:custGeom>
              <a:avLst/>
              <a:gdLst>
                <a:gd name="T0" fmla="*/ 39 w 62"/>
                <a:gd name="T1" fmla="*/ 42 h 60"/>
                <a:gd name="T2" fmla="*/ 37 w 62"/>
                <a:gd name="T3" fmla="*/ 37 h 60"/>
                <a:gd name="T4" fmla="*/ 43 w 62"/>
                <a:gd name="T5" fmla="*/ 27 h 60"/>
                <a:gd name="T6" fmla="*/ 44 w 62"/>
                <a:gd name="T7" fmla="*/ 19 h 60"/>
                <a:gd name="T8" fmla="*/ 31 w 62"/>
                <a:gd name="T9" fmla="*/ 0 h 60"/>
                <a:gd name="T10" fmla="*/ 18 w 62"/>
                <a:gd name="T11" fmla="*/ 19 h 60"/>
                <a:gd name="T12" fmla="*/ 20 w 62"/>
                <a:gd name="T13" fmla="*/ 27 h 60"/>
                <a:gd name="T14" fmla="*/ 25 w 62"/>
                <a:gd name="T15" fmla="*/ 37 h 60"/>
                <a:gd name="T16" fmla="*/ 23 w 62"/>
                <a:gd name="T17" fmla="*/ 42 h 60"/>
                <a:gd name="T18" fmla="*/ 0 w 62"/>
                <a:gd name="T19" fmla="*/ 60 h 60"/>
                <a:gd name="T20" fmla="*/ 31 w 62"/>
                <a:gd name="T21" fmla="*/ 60 h 60"/>
                <a:gd name="T22" fmla="*/ 62 w 62"/>
                <a:gd name="T23" fmla="*/ 60 h 60"/>
                <a:gd name="T24" fmla="*/ 39 w 62"/>
                <a:gd name="T25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60">
                  <a:moveTo>
                    <a:pt x="39" y="42"/>
                  </a:moveTo>
                  <a:cubicBezTo>
                    <a:pt x="37" y="42"/>
                    <a:pt x="37" y="37"/>
                    <a:pt x="37" y="37"/>
                  </a:cubicBezTo>
                  <a:cubicBezTo>
                    <a:pt x="37" y="37"/>
                    <a:pt x="42" y="33"/>
                    <a:pt x="43" y="27"/>
                  </a:cubicBezTo>
                  <a:cubicBezTo>
                    <a:pt x="45" y="27"/>
                    <a:pt x="47" y="21"/>
                    <a:pt x="44" y="19"/>
                  </a:cubicBezTo>
                  <a:cubicBezTo>
                    <a:pt x="44" y="16"/>
                    <a:pt x="48" y="0"/>
                    <a:pt x="31" y="0"/>
                  </a:cubicBezTo>
                  <a:cubicBezTo>
                    <a:pt x="15" y="0"/>
                    <a:pt x="18" y="16"/>
                    <a:pt x="18" y="19"/>
                  </a:cubicBezTo>
                  <a:cubicBezTo>
                    <a:pt x="15" y="21"/>
                    <a:pt x="17" y="27"/>
                    <a:pt x="20" y="27"/>
                  </a:cubicBezTo>
                  <a:cubicBezTo>
                    <a:pt x="21" y="33"/>
                    <a:pt x="25" y="37"/>
                    <a:pt x="25" y="37"/>
                  </a:cubicBezTo>
                  <a:cubicBezTo>
                    <a:pt x="25" y="37"/>
                    <a:pt x="25" y="42"/>
                    <a:pt x="23" y="42"/>
                  </a:cubicBezTo>
                  <a:cubicBezTo>
                    <a:pt x="19" y="43"/>
                    <a:pt x="0" y="51"/>
                    <a:pt x="0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1"/>
                    <a:pt x="44" y="43"/>
                    <a:pt x="3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3" name="Freeform 152"/>
            <p:cNvSpPr>
              <a:spLocks/>
            </p:cNvSpPr>
            <p:nvPr/>
          </p:nvSpPr>
          <p:spPr bwMode="auto">
            <a:xfrm>
              <a:off x="1698" y="1222"/>
              <a:ext cx="93" cy="93"/>
            </a:xfrm>
            <a:custGeom>
              <a:avLst/>
              <a:gdLst>
                <a:gd name="T0" fmla="*/ 24 w 75"/>
                <a:gd name="T1" fmla="*/ 14 h 75"/>
                <a:gd name="T2" fmla="*/ 75 w 75"/>
                <a:gd name="T3" fmla="*/ 0 h 75"/>
                <a:gd name="T4" fmla="*/ 75 w 75"/>
                <a:gd name="T5" fmla="*/ 4 h 75"/>
                <a:gd name="T6" fmla="*/ 75 w 75"/>
                <a:gd name="T7" fmla="*/ 14 h 75"/>
                <a:gd name="T8" fmla="*/ 75 w 75"/>
                <a:gd name="T9" fmla="*/ 54 h 75"/>
                <a:gd name="T10" fmla="*/ 59 w 75"/>
                <a:gd name="T11" fmla="*/ 65 h 75"/>
                <a:gd name="T12" fmla="*/ 42 w 75"/>
                <a:gd name="T13" fmla="*/ 54 h 75"/>
                <a:gd name="T14" fmla="*/ 59 w 75"/>
                <a:gd name="T15" fmla="*/ 42 h 75"/>
                <a:gd name="T16" fmla="*/ 66 w 75"/>
                <a:gd name="T17" fmla="*/ 43 h 75"/>
                <a:gd name="T18" fmla="*/ 66 w 75"/>
                <a:gd name="T19" fmla="*/ 19 h 75"/>
                <a:gd name="T20" fmla="*/ 33 w 75"/>
                <a:gd name="T21" fmla="*/ 28 h 75"/>
                <a:gd name="T22" fmla="*/ 33 w 75"/>
                <a:gd name="T23" fmla="*/ 63 h 75"/>
                <a:gd name="T24" fmla="*/ 16 w 75"/>
                <a:gd name="T25" fmla="*/ 75 h 75"/>
                <a:gd name="T26" fmla="*/ 0 w 75"/>
                <a:gd name="T27" fmla="*/ 63 h 75"/>
                <a:gd name="T28" fmla="*/ 16 w 75"/>
                <a:gd name="T29" fmla="*/ 51 h 75"/>
                <a:gd name="T30" fmla="*/ 24 w 75"/>
                <a:gd name="T31" fmla="*/ 52 h 75"/>
                <a:gd name="T32" fmla="*/ 24 w 75"/>
                <a:gd name="T33" fmla="*/ 28 h 75"/>
                <a:gd name="T34" fmla="*/ 24 w 75"/>
                <a:gd name="T35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5">
                  <a:moveTo>
                    <a:pt x="24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0"/>
                    <a:pt x="68" y="65"/>
                    <a:pt x="59" y="65"/>
                  </a:cubicBezTo>
                  <a:cubicBezTo>
                    <a:pt x="50" y="65"/>
                    <a:pt x="42" y="60"/>
                    <a:pt x="42" y="54"/>
                  </a:cubicBezTo>
                  <a:cubicBezTo>
                    <a:pt x="42" y="47"/>
                    <a:pt x="50" y="42"/>
                    <a:pt x="59" y="42"/>
                  </a:cubicBezTo>
                  <a:cubicBezTo>
                    <a:pt x="61" y="42"/>
                    <a:pt x="64" y="42"/>
                    <a:pt x="66" y="43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70"/>
                    <a:pt x="26" y="75"/>
                    <a:pt x="16" y="75"/>
                  </a:cubicBezTo>
                  <a:cubicBezTo>
                    <a:pt x="7" y="75"/>
                    <a:pt x="0" y="70"/>
                    <a:pt x="0" y="63"/>
                  </a:cubicBezTo>
                  <a:cubicBezTo>
                    <a:pt x="0" y="57"/>
                    <a:pt x="7" y="51"/>
                    <a:pt x="16" y="51"/>
                  </a:cubicBezTo>
                  <a:cubicBezTo>
                    <a:pt x="19" y="51"/>
                    <a:pt x="21" y="52"/>
                    <a:pt x="24" y="52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4" name="Freeform 153"/>
            <p:cNvSpPr>
              <a:spLocks/>
            </p:cNvSpPr>
            <p:nvPr/>
          </p:nvSpPr>
          <p:spPr bwMode="auto">
            <a:xfrm>
              <a:off x="1336" y="1472"/>
              <a:ext cx="48" cy="52"/>
            </a:xfrm>
            <a:custGeom>
              <a:avLst/>
              <a:gdLst>
                <a:gd name="T0" fmla="*/ 31 w 39"/>
                <a:gd name="T1" fmla="*/ 16 h 42"/>
                <a:gd name="T2" fmla="*/ 25 w 39"/>
                <a:gd name="T3" fmla="*/ 19 h 42"/>
                <a:gd name="T4" fmla="*/ 22 w 39"/>
                <a:gd name="T5" fmla="*/ 21 h 42"/>
                <a:gd name="T6" fmla="*/ 25 w 39"/>
                <a:gd name="T7" fmla="*/ 15 h 42"/>
                <a:gd name="T8" fmla="*/ 28 w 39"/>
                <a:gd name="T9" fmla="*/ 9 h 42"/>
                <a:gd name="T10" fmla="*/ 19 w 39"/>
                <a:gd name="T11" fmla="*/ 0 h 42"/>
                <a:gd name="T12" fmla="*/ 11 w 39"/>
                <a:gd name="T13" fmla="*/ 9 h 42"/>
                <a:gd name="T14" fmla="*/ 14 w 39"/>
                <a:gd name="T15" fmla="*/ 15 h 42"/>
                <a:gd name="T16" fmla="*/ 18 w 39"/>
                <a:gd name="T17" fmla="*/ 21 h 42"/>
                <a:gd name="T18" fmla="*/ 14 w 39"/>
                <a:gd name="T19" fmla="*/ 19 h 42"/>
                <a:gd name="T20" fmla="*/ 8 w 39"/>
                <a:gd name="T21" fmla="*/ 17 h 42"/>
                <a:gd name="T22" fmla="*/ 0 w 39"/>
                <a:gd name="T23" fmla="*/ 25 h 42"/>
                <a:gd name="T24" fmla="*/ 9 w 39"/>
                <a:gd name="T25" fmla="*/ 34 h 42"/>
                <a:gd name="T26" fmla="*/ 15 w 39"/>
                <a:gd name="T27" fmla="*/ 31 h 42"/>
                <a:gd name="T28" fmla="*/ 18 w 39"/>
                <a:gd name="T29" fmla="*/ 28 h 42"/>
                <a:gd name="T30" fmla="*/ 12 w 39"/>
                <a:gd name="T31" fmla="*/ 41 h 42"/>
                <a:gd name="T32" fmla="*/ 12 w 39"/>
                <a:gd name="T33" fmla="*/ 42 h 42"/>
                <a:gd name="T34" fmla="*/ 20 w 39"/>
                <a:gd name="T35" fmla="*/ 42 h 42"/>
                <a:gd name="T36" fmla="*/ 28 w 39"/>
                <a:gd name="T37" fmla="*/ 42 h 42"/>
                <a:gd name="T38" fmla="*/ 28 w 39"/>
                <a:gd name="T39" fmla="*/ 40 h 42"/>
                <a:gd name="T40" fmla="*/ 22 w 39"/>
                <a:gd name="T41" fmla="*/ 28 h 42"/>
                <a:gd name="T42" fmla="*/ 25 w 39"/>
                <a:gd name="T43" fmla="*/ 31 h 42"/>
                <a:gd name="T44" fmla="*/ 31 w 39"/>
                <a:gd name="T45" fmla="*/ 33 h 42"/>
                <a:gd name="T46" fmla="*/ 39 w 39"/>
                <a:gd name="T47" fmla="*/ 24 h 42"/>
                <a:gd name="T48" fmla="*/ 31 w 39"/>
                <a:gd name="T4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42">
                  <a:moveTo>
                    <a:pt x="31" y="16"/>
                  </a:moveTo>
                  <a:cubicBezTo>
                    <a:pt x="28" y="16"/>
                    <a:pt x="26" y="17"/>
                    <a:pt x="25" y="19"/>
                  </a:cubicBezTo>
                  <a:cubicBezTo>
                    <a:pt x="24" y="20"/>
                    <a:pt x="23" y="20"/>
                    <a:pt x="22" y="21"/>
                  </a:cubicBezTo>
                  <a:cubicBezTo>
                    <a:pt x="22" y="19"/>
                    <a:pt x="24" y="16"/>
                    <a:pt x="25" y="15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7" y="4"/>
                    <a:pt x="24" y="0"/>
                    <a:pt x="19" y="0"/>
                  </a:cubicBezTo>
                  <a:cubicBezTo>
                    <a:pt x="14" y="1"/>
                    <a:pt x="11" y="5"/>
                    <a:pt x="11" y="9"/>
                  </a:cubicBezTo>
                  <a:cubicBezTo>
                    <a:pt x="11" y="12"/>
                    <a:pt x="12" y="14"/>
                    <a:pt x="14" y="15"/>
                  </a:cubicBezTo>
                  <a:cubicBezTo>
                    <a:pt x="15" y="16"/>
                    <a:pt x="17" y="19"/>
                    <a:pt x="18" y="21"/>
                  </a:cubicBezTo>
                  <a:cubicBezTo>
                    <a:pt x="16" y="21"/>
                    <a:pt x="15" y="20"/>
                    <a:pt x="14" y="19"/>
                  </a:cubicBezTo>
                  <a:cubicBezTo>
                    <a:pt x="13" y="18"/>
                    <a:pt x="11" y="17"/>
                    <a:pt x="8" y="17"/>
                  </a:cubicBezTo>
                  <a:cubicBezTo>
                    <a:pt x="4" y="17"/>
                    <a:pt x="0" y="21"/>
                    <a:pt x="0" y="25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1" y="34"/>
                    <a:pt x="13" y="33"/>
                    <a:pt x="15" y="31"/>
                  </a:cubicBezTo>
                  <a:cubicBezTo>
                    <a:pt x="15" y="30"/>
                    <a:pt x="17" y="29"/>
                    <a:pt x="18" y="28"/>
                  </a:cubicBezTo>
                  <a:cubicBezTo>
                    <a:pt x="18" y="34"/>
                    <a:pt x="15" y="39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39"/>
                    <a:pt x="22" y="34"/>
                    <a:pt x="22" y="28"/>
                  </a:cubicBezTo>
                  <a:cubicBezTo>
                    <a:pt x="23" y="29"/>
                    <a:pt x="24" y="30"/>
                    <a:pt x="25" y="31"/>
                  </a:cubicBezTo>
                  <a:cubicBezTo>
                    <a:pt x="27" y="32"/>
                    <a:pt x="29" y="33"/>
                    <a:pt x="31" y="33"/>
                  </a:cubicBezTo>
                  <a:cubicBezTo>
                    <a:pt x="36" y="33"/>
                    <a:pt x="39" y="29"/>
                    <a:pt x="39" y="24"/>
                  </a:cubicBezTo>
                  <a:cubicBezTo>
                    <a:pt x="39" y="20"/>
                    <a:pt x="35" y="16"/>
                    <a:pt x="3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5" name="Freeform 154"/>
            <p:cNvSpPr>
              <a:spLocks noEditPoints="1"/>
            </p:cNvSpPr>
            <p:nvPr/>
          </p:nvSpPr>
          <p:spPr bwMode="auto">
            <a:xfrm>
              <a:off x="1888" y="2187"/>
              <a:ext cx="72" cy="71"/>
            </a:xfrm>
            <a:custGeom>
              <a:avLst/>
              <a:gdLst>
                <a:gd name="T0" fmla="*/ 29 w 59"/>
                <a:gd name="T1" fmla="*/ 0 h 58"/>
                <a:gd name="T2" fmla="*/ 0 w 59"/>
                <a:gd name="T3" fmla="*/ 29 h 58"/>
                <a:gd name="T4" fmla="*/ 29 w 59"/>
                <a:gd name="T5" fmla="*/ 58 h 58"/>
                <a:gd name="T6" fmla="*/ 59 w 59"/>
                <a:gd name="T7" fmla="*/ 29 h 58"/>
                <a:gd name="T8" fmla="*/ 29 w 59"/>
                <a:gd name="T9" fmla="*/ 0 h 58"/>
                <a:gd name="T10" fmla="*/ 47 w 59"/>
                <a:gd name="T11" fmla="*/ 25 h 58"/>
                <a:gd name="T12" fmla="*/ 31 w 59"/>
                <a:gd name="T13" fmla="*/ 47 h 58"/>
                <a:gd name="T14" fmla="*/ 23 w 59"/>
                <a:gd name="T15" fmla="*/ 44 h 58"/>
                <a:gd name="T16" fmla="*/ 17 w 59"/>
                <a:gd name="T17" fmla="*/ 26 h 58"/>
                <a:gd name="T18" fmla="*/ 13 w 59"/>
                <a:gd name="T19" fmla="*/ 28 h 58"/>
                <a:gd name="T20" fmla="*/ 12 w 59"/>
                <a:gd name="T21" fmla="*/ 26 h 58"/>
                <a:gd name="T22" fmla="*/ 22 w 59"/>
                <a:gd name="T23" fmla="*/ 18 h 58"/>
                <a:gd name="T24" fmla="*/ 28 w 59"/>
                <a:gd name="T25" fmla="*/ 30 h 58"/>
                <a:gd name="T26" fmla="*/ 31 w 59"/>
                <a:gd name="T27" fmla="*/ 37 h 58"/>
                <a:gd name="T28" fmla="*/ 36 w 59"/>
                <a:gd name="T29" fmla="*/ 30 h 58"/>
                <a:gd name="T30" fmla="*/ 32 w 59"/>
                <a:gd name="T31" fmla="*/ 26 h 58"/>
                <a:gd name="T32" fmla="*/ 47 w 59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29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7" y="49"/>
                    <a:pt x="24" y="46"/>
                    <a:pt x="23" y="44"/>
                  </a:cubicBezTo>
                  <a:cubicBezTo>
                    <a:pt x="22" y="41"/>
                    <a:pt x="18" y="28"/>
                    <a:pt x="17" y="26"/>
                  </a:cubicBezTo>
                  <a:cubicBezTo>
                    <a:pt x="16" y="25"/>
                    <a:pt x="13" y="28"/>
                    <a:pt x="13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2" y="18"/>
                  </a:cubicBezTo>
                  <a:cubicBezTo>
                    <a:pt x="27" y="17"/>
                    <a:pt x="27" y="25"/>
                    <a:pt x="28" y="30"/>
                  </a:cubicBezTo>
                  <a:cubicBezTo>
                    <a:pt x="29" y="34"/>
                    <a:pt x="30" y="37"/>
                    <a:pt x="31" y="37"/>
                  </a:cubicBezTo>
                  <a:cubicBezTo>
                    <a:pt x="32" y="37"/>
                    <a:pt x="34" y="34"/>
                    <a:pt x="36" y="30"/>
                  </a:cubicBezTo>
                  <a:cubicBezTo>
                    <a:pt x="38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6" name="Freeform 155"/>
            <p:cNvSpPr>
              <a:spLocks noEditPoints="1"/>
            </p:cNvSpPr>
            <p:nvPr/>
          </p:nvSpPr>
          <p:spPr bwMode="auto">
            <a:xfrm>
              <a:off x="2064" y="2751"/>
              <a:ext cx="53" cy="59"/>
            </a:xfrm>
            <a:custGeom>
              <a:avLst/>
              <a:gdLst>
                <a:gd name="T0" fmla="*/ 34 w 43"/>
                <a:gd name="T1" fmla="*/ 14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3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2 h 48"/>
                <a:gd name="T20" fmla="*/ 7 w 43"/>
                <a:gd name="T21" fmla="*/ 12 h 48"/>
                <a:gd name="T22" fmla="*/ 10 w 43"/>
                <a:gd name="T23" fmla="*/ 14 h 48"/>
                <a:gd name="T24" fmla="*/ 0 w 43"/>
                <a:gd name="T25" fmla="*/ 14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4 h 48"/>
                <a:gd name="T40" fmla="*/ 34 w 43"/>
                <a:gd name="T41" fmla="*/ 14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4 h 48"/>
                <a:gd name="T52" fmla="*/ 24 w 43"/>
                <a:gd name="T53" fmla="*/ 14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9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7 h 48"/>
                <a:gd name="T92" fmla="*/ 18 w 43"/>
                <a:gd name="T93" fmla="*/ 17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7 h 48"/>
                <a:gd name="T112" fmla="*/ 40 w 43"/>
                <a:gd name="T113" fmla="*/ 17 h 48"/>
                <a:gd name="T114" fmla="*/ 40 w 43"/>
                <a:gd name="T1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48">
                  <a:moveTo>
                    <a:pt x="34" y="14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3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4"/>
                    <a:pt x="43" y="14"/>
                    <a:pt x="43" y="14"/>
                  </a:cubicBezTo>
                  <a:lnTo>
                    <a:pt x="34" y="14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3"/>
                    <a:pt x="2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2"/>
                    <a:pt x="11" y="11"/>
                    <a:pt x="9" y="9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8" y="17"/>
                    <a:pt x="18" y="17"/>
                    <a:pt x="18" y="17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40" y="17"/>
                    <a:pt x="40" y="17"/>
                    <a:pt x="40" y="17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7" name="Freeform 156"/>
            <p:cNvSpPr>
              <a:spLocks noEditPoints="1"/>
            </p:cNvSpPr>
            <p:nvPr/>
          </p:nvSpPr>
          <p:spPr bwMode="auto">
            <a:xfrm>
              <a:off x="3988" y="2920"/>
              <a:ext cx="146" cy="131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0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1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5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59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2"/>
                    <a:pt x="77" y="80"/>
                    <a:pt x="50" y="80"/>
                  </a:cubicBezTo>
                  <a:cubicBezTo>
                    <a:pt x="47" y="80"/>
                    <a:pt x="44" y="80"/>
                    <a:pt x="42" y="80"/>
                  </a:cubicBezTo>
                  <a:cubicBezTo>
                    <a:pt x="31" y="91"/>
                    <a:pt x="19" y="92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1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5"/>
                    <a:pt x="76" y="95"/>
                  </a:cubicBezTo>
                  <a:cubicBezTo>
                    <a:pt x="66" y="95"/>
                    <a:pt x="57" y="93"/>
                    <a:pt x="50" y="88"/>
                  </a:cubicBezTo>
                  <a:cubicBezTo>
                    <a:pt x="65" y="88"/>
                    <a:pt x="79" y="83"/>
                    <a:pt x="90" y="75"/>
                  </a:cubicBezTo>
                  <a:cubicBezTo>
                    <a:pt x="95" y="70"/>
                    <a:pt x="100" y="65"/>
                    <a:pt x="103" y="59"/>
                  </a:cubicBezTo>
                  <a:cubicBezTo>
                    <a:pt x="106" y="53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1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8" name="Freeform 157"/>
            <p:cNvSpPr>
              <a:spLocks noEditPoints="1"/>
            </p:cNvSpPr>
            <p:nvPr/>
          </p:nvSpPr>
          <p:spPr bwMode="auto">
            <a:xfrm>
              <a:off x="3902" y="2731"/>
              <a:ext cx="86" cy="86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6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6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69" name="Freeform 158"/>
            <p:cNvSpPr>
              <a:spLocks noEditPoints="1"/>
            </p:cNvSpPr>
            <p:nvPr/>
          </p:nvSpPr>
          <p:spPr bwMode="auto">
            <a:xfrm>
              <a:off x="3486" y="2874"/>
              <a:ext cx="105" cy="120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6 h 98"/>
                <a:gd name="T10" fmla="*/ 43 w 86"/>
                <a:gd name="T11" fmla="*/ 85 h 98"/>
                <a:gd name="T12" fmla="*/ 22 w 86"/>
                <a:gd name="T13" fmla="*/ 76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0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6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6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0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5"/>
                    <a:pt x="0" y="55"/>
                  </a:cubicBezTo>
                  <a:cubicBezTo>
                    <a:pt x="0" y="78"/>
                    <a:pt x="20" y="98"/>
                    <a:pt x="43" y="98"/>
                  </a:cubicBezTo>
                  <a:cubicBezTo>
                    <a:pt x="67" y="98"/>
                    <a:pt x="86" y="78"/>
                    <a:pt x="86" y="55"/>
                  </a:cubicBezTo>
                  <a:cubicBezTo>
                    <a:pt x="86" y="35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0" name="Freeform 159"/>
            <p:cNvSpPr>
              <a:spLocks/>
            </p:cNvSpPr>
            <p:nvPr/>
          </p:nvSpPr>
          <p:spPr bwMode="auto">
            <a:xfrm>
              <a:off x="3354" y="2998"/>
              <a:ext cx="143" cy="118"/>
            </a:xfrm>
            <a:custGeom>
              <a:avLst/>
              <a:gdLst>
                <a:gd name="T0" fmla="*/ 57 w 116"/>
                <a:gd name="T1" fmla="*/ 1 h 96"/>
                <a:gd name="T2" fmla="*/ 48 w 116"/>
                <a:gd name="T3" fmla="*/ 8 h 96"/>
                <a:gd name="T4" fmla="*/ 55 w 116"/>
                <a:gd name="T5" fmla="*/ 18 h 96"/>
                <a:gd name="T6" fmla="*/ 85 w 116"/>
                <a:gd name="T7" fmla="*/ 22 h 96"/>
                <a:gd name="T8" fmla="*/ 5 w 116"/>
                <a:gd name="T9" fmla="*/ 81 h 96"/>
                <a:gd name="T10" fmla="*/ 3 w 116"/>
                <a:gd name="T11" fmla="*/ 93 h 96"/>
                <a:gd name="T12" fmla="*/ 8 w 116"/>
                <a:gd name="T13" fmla="*/ 96 h 96"/>
                <a:gd name="T14" fmla="*/ 15 w 116"/>
                <a:gd name="T15" fmla="*/ 95 h 96"/>
                <a:gd name="T16" fmla="*/ 95 w 116"/>
                <a:gd name="T17" fmla="*/ 36 h 96"/>
                <a:gd name="T18" fmla="*/ 90 w 116"/>
                <a:gd name="T19" fmla="*/ 66 h 96"/>
                <a:gd name="T20" fmla="*/ 97 w 116"/>
                <a:gd name="T21" fmla="*/ 76 h 96"/>
                <a:gd name="T22" fmla="*/ 107 w 116"/>
                <a:gd name="T23" fmla="*/ 69 h 96"/>
                <a:gd name="T24" fmla="*/ 116 w 116"/>
                <a:gd name="T25" fmla="*/ 10 h 96"/>
                <a:gd name="T26" fmla="*/ 57 w 116"/>
                <a:gd name="T27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6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2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6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1" name="Freeform 160"/>
            <p:cNvSpPr>
              <a:spLocks noEditPoints="1"/>
            </p:cNvSpPr>
            <p:nvPr/>
          </p:nvSpPr>
          <p:spPr bwMode="auto">
            <a:xfrm>
              <a:off x="3672" y="2822"/>
              <a:ext cx="123" cy="130"/>
            </a:xfrm>
            <a:custGeom>
              <a:avLst/>
              <a:gdLst>
                <a:gd name="T0" fmla="*/ 90 w 100"/>
                <a:gd name="T1" fmla="*/ 0 h 106"/>
                <a:gd name="T2" fmla="*/ 10 w 100"/>
                <a:gd name="T3" fmla="*/ 0 h 106"/>
                <a:gd name="T4" fmla="*/ 0 w 100"/>
                <a:gd name="T5" fmla="*/ 10 h 106"/>
                <a:gd name="T6" fmla="*/ 0 w 100"/>
                <a:gd name="T7" fmla="*/ 96 h 106"/>
                <a:gd name="T8" fmla="*/ 10 w 100"/>
                <a:gd name="T9" fmla="*/ 106 h 106"/>
                <a:gd name="T10" fmla="*/ 90 w 100"/>
                <a:gd name="T11" fmla="*/ 106 h 106"/>
                <a:gd name="T12" fmla="*/ 100 w 100"/>
                <a:gd name="T13" fmla="*/ 96 h 106"/>
                <a:gd name="T14" fmla="*/ 100 w 100"/>
                <a:gd name="T15" fmla="*/ 10 h 106"/>
                <a:gd name="T16" fmla="*/ 90 w 100"/>
                <a:gd name="T17" fmla="*/ 0 h 106"/>
                <a:gd name="T18" fmla="*/ 86 w 100"/>
                <a:gd name="T19" fmla="*/ 93 h 106"/>
                <a:gd name="T20" fmla="*/ 13 w 100"/>
                <a:gd name="T21" fmla="*/ 93 h 106"/>
                <a:gd name="T22" fmla="*/ 13 w 100"/>
                <a:gd name="T23" fmla="*/ 13 h 106"/>
                <a:gd name="T24" fmla="*/ 86 w 100"/>
                <a:gd name="T25" fmla="*/ 13 h 106"/>
                <a:gd name="T26" fmla="*/ 86 w 100"/>
                <a:gd name="T27" fmla="*/ 93 h 106"/>
                <a:gd name="T28" fmla="*/ 26 w 100"/>
                <a:gd name="T29" fmla="*/ 47 h 106"/>
                <a:gd name="T30" fmla="*/ 73 w 100"/>
                <a:gd name="T31" fmla="*/ 47 h 106"/>
                <a:gd name="T32" fmla="*/ 73 w 100"/>
                <a:gd name="T33" fmla="*/ 53 h 106"/>
                <a:gd name="T34" fmla="*/ 26 w 100"/>
                <a:gd name="T35" fmla="*/ 53 h 106"/>
                <a:gd name="T36" fmla="*/ 26 w 100"/>
                <a:gd name="T37" fmla="*/ 47 h 106"/>
                <a:gd name="T38" fmla="*/ 26 w 100"/>
                <a:gd name="T39" fmla="*/ 60 h 106"/>
                <a:gd name="T40" fmla="*/ 73 w 100"/>
                <a:gd name="T41" fmla="*/ 60 h 106"/>
                <a:gd name="T42" fmla="*/ 73 w 100"/>
                <a:gd name="T43" fmla="*/ 66 h 106"/>
                <a:gd name="T44" fmla="*/ 26 w 100"/>
                <a:gd name="T45" fmla="*/ 66 h 106"/>
                <a:gd name="T46" fmla="*/ 26 w 100"/>
                <a:gd name="T47" fmla="*/ 60 h 106"/>
                <a:gd name="T48" fmla="*/ 26 w 100"/>
                <a:gd name="T49" fmla="*/ 73 h 106"/>
                <a:gd name="T50" fmla="*/ 73 w 100"/>
                <a:gd name="T51" fmla="*/ 73 h 106"/>
                <a:gd name="T52" fmla="*/ 73 w 100"/>
                <a:gd name="T53" fmla="*/ 80 h 106"/>
                <a:gd name="T54" fmla="*/ 26 w 100"/>
                <a:gd name="T55" fmla="*/ 80 h 106"/>
                <a:gd name="T56" fmla="*/ 26 w 100"/>
                <a:gd name="T57" fmla="*/ 73 h 106"/>
                <a:gd name="T58" fmla="*/ 26 w 100"/>
                <a:gd name="T59" fmla="*/ 33 h 106"/>
                <a:gd name="T60" fmla="*/ 73 w 100"/>
                <a:gd name="T61" fmla="*/ 33 h 106"/>
                <a:gd name="T62" fmla="*/ 73 w 100"/>
                <a:gd name="T63" fmla="*/ 40 h 106"/>
                <a:gd name="T64" fmla="*/ 26 w 100"/>
                <a:gd name="T65" fmla="*/ 40 h 106"/>
                <a:gd name="T66" fmla="*/ 26 w 100"/>
                <a:gd name="T67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6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4" y="106"/>
                    <a:pt x="10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5" y="106"/>
                    <a:pt x="100" y="102"/>
                    <a:pt x="100" y="96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4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26" y="66"/>
                    <a:pt x="26" y="66"/>
                    <a:pt x="26" y="66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2" name="Freeform 161"/>
            <p:cNvSpPr>
              <a:spLocks/>
            </p:cNvSpPr>
            <p:nvPr/>
          </p:nvSpPr>
          <p:spPr bwMode="auto">
            <a:xfrm>
              <a:off x="3827" y="2838"/>
              <a:ext cx="140" cy="140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3" name="Freeform 162"/>
            <p:cNvSpPr>
              <a:spLocks/>
            </p:cNvSpPr>
            <p:nvPr/>
          </p:nvSpPr>
          <p:spPr bwMode="auto">
            <a:xfrm>
              <a:off x="3836" y="3011"/>
              <a:ext cx="132" cy="109"/>
            </a:xfrm>
            <a:custGeom>
              <a:avLst/>
              <a:gdLst>
                <a:gd name="T0" fmla="*/ 108 w 108"/>
                <a:gd name="T1" fmla="*/ 10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0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7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3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3"/>
                    <a:pt x="13" y="53"/>
                  </a:cubicBezTo>
                  <a:cubicBezTo>
                    <a:pt x="15" y="62"/>
                    <a:pt x="23" y="68"/>
                    <a:pt x="33" y="69"/>
                  </a:cubicBezTo>
                  <a:cubicBezTo>
                    <a:pt x="26" y="74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4" name="Freeform 163"/>
            <p:cNvSpPr>
              <a:spLocks/>
            </p:cNvSpPr>
            <p:nvPr/>
          </p:nvSpPr>
          <p:spPr bwMode="auto">
            <a:xfrm>
              <a:off x="4032" y="3079"/>
              <a:ext cx="93" cy="97"/>
            </a:xfrm>
            <a:custGeom>
              <a:avLst/>
              <a:gdLst>
                <a:gd name="T0" fmla="*/ 49 w 93"/>
                <a:gd name="T1" fmla="*/ 0 h 97"/>
                <a:gd name="T2" fmla="*/ 49 w 93"/>
                <a:gd name="T3" fmla="*/ 44 h 97"/>
                <a:gd name="T4" fmla="*/ 93 w 93"/>
                <a:gd name="T5" fmla="*/ 0 h 97"/>
                <a:gd name="T6" fmla="*/ 93 w 93"/>
                <a:gd name="T7" fmla="*/ 97 h 97"/>
                <a:gd name="T8" fmla="*/ 49 w 93"/>
                <a:gd name="T9" fmla="*/ 53 h 97"/>
                <a:gd name="T10" fmla="*/ 49 w 93"/>
                <a:gd name="T11" fmla="*/ 97 h 97"/>
                <a:gd name="T12" fmla="*/ 0 w 93"/>
                <a:gd name="T13" fmla="*/ 48 h 97"/>
                <a:gd name="T14" fmla="*/ 49 w 93"/>
                <a:gd name="T1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97">
                  <a:moveTo>
                    <a:pt x="49" y="0"/>
                  </a:moveTo>
                  <a:lnTo>
                    <a:pt x="49" y="44"/>
                  </a:lnTo>
                  <a:lnTo>
                    <a:pt x="93" y="0"/>
                  </a:lnTo>
                  <a:lnTo>
                    <a:pt x="93" y="97"/>
                  </a:lnTo>
                  <a:lnTo>
                    <a:pt x="49" y="53"/>
                  </a:lnTo>
                  <a:lnTo>
                    <a:pt x="49" y="97"/>
                  </a:lnTo>
                  <a:lnTo>
                    <a:pt x="0" y="48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5" name="Freeform 164"/>
            <p:cNvSpPr>
              <a:spLocks noEditPoints="1"/>
            </p:cNvSpPr>
            <p:nvPr/>
          </p:nvSpPr>
          <p:spPr bwMode="auto">
            <a:xfrm>
              <a:off x="3864" y="3097"/>
              <a:ext cx="140" cy="142"/>
            </a:xfrm>
            <a:custGeom>
              <a:avLst/>
              <a:gdLst>
                <a:gd name="T0" fmla="*/ 0 w 114"/>
                <a:gd name="T1" fmla="*/ 83 h 115"/>
                <a:gd name="T2" fmla="*/ 10 w 114"/>
                <a:gd name="T3" fmla="*/ 94 h 115"/>
                <a:gd name="T4" fmla="*/ 30 w 114"/>
                <a:gd name="T5" fmla="*/ 74 h 115"/>
                <a:gd name="T6" fmla="*/ 41 w 114"/>
                <a:gd name="T7" fmla="*/ 85 h 115"/>
                <a:gd name="T8" fmla="*/ 21 w 114"/>
                <a:gd name="T9" fmla="*/ 105 h 115"/>
                <a:gd name="T10" fmla="*/ 31 w 114"/>
                <a:gd name="T11" fmla="*/ 115 h 115"/>
                <a:gd name="T12" fmla="*/ 51 w 114"/>
                <a:gd name="T13" fmla="*/ 95 h 115"/>
                <a:gd name="T14" fmla="*/ 64 w 114"/>
                <a:gd name="T15" fmla="*/ 108 h 115"/>
                <a:gd name="T16" fmla="*/ 74 w 114"/>
                <a:gd name="T17" fmla="*/ 98 h 115"/>
                <a:gd name="T18" fmla="*/ 17 w 114"/>
                <a:gd name="T19" fmla="*/ 41 h 115"/>
                <a:gd name="T20" fmla="*/ 7 w 114"/>
                <a:gd name="T21" fmla="*/ 51 h 115"/>
                <a:gd name="T22" fmla="*/ 20 w 114"/>
                <a:gd name="T23" fmla="*/ 63 h 115"/>
                <a:gd name="T24" fmla="*/ 0 w 114"/>
                <a:gd name="T25" fmla="*/ 83 h 115"/>
                <a:gd name="T26" fmla="*/ 84 w 114"/>
                <a:gd name="T27" fmla="*/ 31 h 115"/>
                <a:gd name="T28" fmla="*/ 26 w 114"/>
                <a:gd name="T29" fmla="*/ 40 h 115"/>
                <a:gd name="T30" fmla="*/ 75 w 114"/>
                <a:gd name="T31" fmla="*/ 89 h 115"/>
                <a:gd name="T32" fmla="*/ 84 w 114"/>
                <a:gd name="T33" fmla="*/ 31 h 115"/>
                <a:gd name="T34" fmla="*/ 93 w 114"/>
                <a:gd name="T35" fmla="*/ 36 h 115"/>
                <a:gd name="T36" fmla="*/ 79 w 114"/>
                <a:gd name="T37" fmla="*/ 22 h 115"/>
                <a:gd name="T38" fmla="*/ 100 w 114"/>
                <a:gd name="T39" fmla="*/ 0 h 115"/>
                <a:gd name="T40" fmla="*/ 114 w 114"/>
                <a:gd name="T41" fmla="*/ 15 h 115"/>
                <a:gd name="T42" fmla="*/ 93 w 114"/>
                <a:gd name="T43" fmla="*/ 3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5">
                  <a:moveTo>
                    <a:pt x="0" y="83"/>
                  </a:moveTo>
                  <a:cubicBezTo>
                    <a:pt x="10" y="94"/>
                    <a:pt x="10" y="94"/>
                    <a:pt x="10" y="9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1"/>
                  </a:moveTo>
                  <a:cubicBezTo>
                    <a:pt x="65" y="13"/>
                    <a:pt x="41" y="27"/>
                    <a:pt x="26" y="40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88" y="74"/>
                    <a:pt x="102" y="50"/>
                    <a:pt x="84" y="31"/>
                  </a:cubicBezTo>
                  <a:close/>
                  <a:moveTo>
                    <a:pt x="93" y="36"/>
                  </a:moveTo>
                  <a:cubicBezTo>
                    <a:pt x="79" y="22"/>
                    <a:pt x="79" y="22"/>
                    <a:pt x="79" y="22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9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6" name="Freeform 165"/>
            <p:cNvSpPr>
              <a:spLocks noEditPoints="1"/>
            </p:cNvSpPr>
            <p:nvPr/>
          </p:nvSpPr>
          <p:spPr bwMode="auto">
            <a:xfrm>
              <a:off x="3521" y="2982"/>
              <a:ext cx="141" cy="139"/>
            </a:xfrm>
            <a:custGeom>
              <a:avLst/>
              <a:gdLst>
                <a:gd name="T0" fmla="*/ 110 w 115"/>
                <a:gd name="T1" fmla="*/ 37 h 113"/>
                <a:gd name="T2" fmla="*/ 86 w 115"/>
                <a:gd name="T3" fmla="*/ 2 h 113"/>
                <a:gd name="T4" fmla="*/ 86 w 115"/>
                <a:gd name="T5" fmla="*/ 2 h 113"/>
                <a:gd name="T6" fmla="*/ 77 w 115"/>
                <a:gd name="T7" fmla="*/ 5 h 113"/>
                <a:gd name="T8" fmla="*/ 32 w 115"/>
                <a:gd name="T9" fmla="*/ 40 h 113"/>
                <a:gd name="T10" fmla="*/ 36 w 115"/>
                <a:gd name="T11" fmla="*/ 57 h 113"/>
                <a:gd name="T12" fmla="*/ 42 w 115"/>
                <a:gd name="T13" fmla="*/ 74 h 113"/>
                <a:gd name="T14" fmla="*/ 98 w 115"/>
                <a:gd name="T15" fmla="*/ 82 h 113"/>
                <a:gd name="T16" fmla="*/ 106 w 115"/>
                <a:gd name="T17" fmla="*/ 79 h 113"/>
                <a:gd name="T18" fmla="*/ 106 w 115"/>
                <a:gd name="T19" fmla="*/ 79 h 113"/>
                <a:gd name="T20" fmla="*/ 110 w 115"/>
                <a:gd name="T21" fmla="*/ 37 h 113"/>
                <a:gd name="T22" fmla="*/ 102 w 115"/>
                <a:gd name="T23" fmla="*/ 74 h 113"/>
                <a:gd name="T24" fmla="*/ 99 w 115"/>
                <a:gd name="T25" fmla="*/ 73 h 113"/>
                <a:gd name="T26" fmla="*/ 93 w 115"/>
                <a:gd name="T27" fmla="*/ 68 h 113"/>
                <a:gd name="T28" fmla="*/ 83 w 115"/>
                <a:gd name="T29" fmla="*/ 44 h 113"/>
                <a:gd name="T30" fmla="*/ 80 w 115"/>
                <a:gd name="T31" fmla="*/ 19 h 113"/>
                <a:gd name="T32" fmla="*/ 82 w 115"/>
                <a:gd name="T33" fmla="*/ 11 h 113"/>
                <a:gd name="T34" fmla="*/ 84 w 115"/>
                <a:gd name="T35" fmla="*/ 9 h 113"/>
                <a:gd name="T36" fmla="*/ 87 w 115"/>
                <a:gd name="T37" fmla="*/ 10 h 113"/>
                <a:gd name="T38" fmla="*/ 93 w 115"/>
                <a:gd name="T39" fmla="*/ 16 h 113"/>
                <a:gd name="T40" fmla="*/ 103 w 115"/>
                <a:gd name="T41" fmla="*/ 39 h 113"/>
                <a:gd name="T42" fmla="*/ 106 w 115"/>
                <a:gd name="T43" fmla="*/ 64 h 113"/>
                <a:gd name="T44" fmla="*/ 104 w 115"/>
                <a:gd name="T45" fmla="*/ 72 h 113"/>
                <a:gd name="T46" fmla="*/ 102 w 115"/>
                <a:gd name="T47" fmla="*/ 74 h 113"/>
                <a:gd name="T48" fmla="*/ 28 w 115"/>
                <a:gd name="T49" fmla="*/ 59 h 113"/>
                <a:gd name="T50" fmla="*/ 25 w 115"/>
                <a:gd name="T51" fmla="*/ 43 h 113"/>
                <a:gd name="T52" fmla="*/ 11 w 115"/>
                <a:gd name="T53" fmla="*/ 48 h 113"/>
                <a:gd name="T54" fmla="*/ 4 w 115"/>
                <a:gd name="T55" fmla="*/ 50 h 113"/>
                <a:gd name="T56" fmla="*/ 0 w 115"/>
                <a:gd name="T57" fmla="*/ 61 h 113"/>
                <a:gd name="T58" fmla="*/ 3 w 115"/>
                <a:gd name="T59" fmla="*/ 71 h 113"/>
                <a:gd name="T60" fmla="*/ 11 w 115"/>
                <a:gd name="T61" fmla="*/ 79 h 113"/>
                <a:gd name="T62" fmla="*/ 19 w 115"/>
                <a:gd name="T63" fmla="*/ 77 h 113"/>
                <a:gd name="T64" fmla="*/ 34 w 115"/>
                <a:gd name="T65" fmla="*/ 74 h 113"/>
                <a:gd name="T66" fmla="*/ 28 w 115"/>
                <a:gd name="T67" fmla="*/ 59 h 113"/>
                <a:gd name="T68" fmla="*/ 47 w 115"/>
                <a:gd name="T69" fmla="*/ 78 h 113"/>
                <a:gd name="T70" fmla="*/ 32 w 115"/>
                <a:gd name="T71" fmla="*/ 79 h 113"/>
                <a:gd name="T72" fmla="*/ 50 w 115"/>
                <a:gd name="T73" fmla="*/ 111 h 113"/>
                <a:gd name="T74" fmla="*/ 54 w 115"/>
                <a:gd name="T75" fmla="*/ 112 h 113"/>
                <a:gd name="T76" fmla="*/ 66 w 115"/>
                <a:gd name="T77" fmla="*/ 103 h 113"/>
                <a:gd name="T78" fmla="*/ 66 w 115"/>
                <a:gd name="T79" fmla="*/ 99 h 113"/>
                <a:gd name="T80" fmla="*/ 47 w 115"/>
                <a:gd name="T81" fmla="*/ 78 h 113"/>
                <a:gd name="T82" fmla="*/ 96 w 115"/>
                <a:gd name="T83" fmla="*/ 54 h 113"/>
                <a:gd name="T84" fmla="*/ 95 w 115"/>
                <a:gd name="T85" fmla="*/ 54 h 113"/>
                <a:gd name="T86" fmla="*/ 93 w 115"/>
                <a:gd name="T87" fmla="*/ 52 h 113"/>
                <a:gd name="T88" fmla="*/ 89 w 115"/>
                <a:gd name="T89" fmla="*/ 43 h 113"/>
                <a:gd name="T90" fmla="*/ 88 w 115"/>
                <a:gd name="T91" fmla="*/ 33 h 113"/>
                <a:gd name="T92" fmla="*/ 89 w 115"/>
                <a:gd name="T93" fmla="*/ 30 h 113"/>
                <a:gd name="T94" fmla="*/ 90 w 115"/>
                <a:gd name="T95" fmla="*/ 29 h 113"/>
                <a:gd name="T96" fmla="*/ 91 w 115"/>
                <a:gd name="T97" fmla="*/ 29 h 113"/>
                <a:gd name="T98" fmla="*/ 93 w 115"/>
                <a:gd name="T99" fmla="*/ 32 h 113"/>
                <a:gd name="T100" fmla="*/ 97 w 115"/>
                <a:gd name="T101" fmla="*/ 41 h 113"/>
                <a:gd name="T102" fmla="*/ 98 w 115"/>
                <a:gd name="T103" fmla="*/ 50 h 113"/>
                <a:gd name="T104" fmla="*/ 97 w 115"/>
                <a:gd name="T105" fmla="*/ 53 h 113"/>
                <a:gd name="T106" fmla="*/ 96 w 115"/>
                <a:gd name="T107" fmla="*/ 5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3">
                  <a:moveTo>
                    <a:pt x="110" y="37"/>
                  </a:moveTo>
                  <a:cubicBezTo>
                    <a:pt x="104" y="16"/>
                    <a:pt x="93" y="0"/>
                    <a:pt x="86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60" y="26"/>
                    <a:pt x="32" y="40"/>
                  </a:cubicBezTo>
                  <a:cubicBezTo>
                    <a:pt x="33" y="45"/>
                    <a:pt x="34" y="50"/>
                    <a:pt x="36" y="57"/>
                  </a:cubicBezTo>
                  <a:cubicBezTo>
                    <a:pt x="37" y="64"/>
                    <a:pt x="39" y="69"/>
                    <a:pt x="42" y="74"/>
                  </a:cubicBezTo>
                  <a:cubicBezTo>
                    <a:pt x="73" y="72"/>
                    <a:pt x="98" y="82"/>
                    <a:pt x="98" y="82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14" y="77"/>
                    <a:pt x="115" y="58"/>
                    <a:pt x="110" y="37"/>
                  </a:cubicBezTo>
                  <a:close/>
                  <a:moveTo>
                    <a:pt x="102" y="74"/>
                  </a:moveTo>
                  <a:cubicBezTo>
                    <a:pt x="101" y="75"/>
                    <a:pt x="99" y="74"/>
                    <a:pt x="99" y="73"/>
                  </a:cubicBezTo>
                  <a:cubicBezTo>
                    <a:pt x="97" y="72"/>
                    <a:pt x="95" y="70"/>
                    <a:pt x="93" y="68"/>
                  </a:cubicBezTo>
                  <a:cubicBezTo>
                    <a:pt x="89" y="62"/>
                    <a:pt x="85" y="54"/>
                    <a:pt x="83" y="44"/>
                  </a:cubicBezTo>
                  <a:cubicBezTo>
                    <a:pt x="80" y="35"/>
                    <a:pt x="79" y="26"/>
                    <a:pt x="80" y="19"/>
                  </a:cubicBezTo>
                  <a:cubicBezTo>
                    <a:pt x="80" y="16"/>
                    <a:pt x="81" y="13"/>
                    <a:pt x="82" y="11"/>
                  </a:cubicBezTo>
                  <a:cubicBezTo>
                    <a:pt x="82" y="10"/>
                    <a:pt x="83" y="9"/>
                    <a:pt x="84" y="9"/>
                  </a:cubicBezTo>
                  <a:cubicBezTo>
                    <a:pt x="85" y="9"/>
                    <a:pt x="87" y="9"/>
                    <a:pt x="87" y="10"/>
                  </a:cubicBezTo>
                  <a:cubicBezTo>
                    <a:pt x="89" y="11"/>
                    <a:pt x="91" y="13"/>
                    <a:pt x="93" y="16"/>
                  </a:cubicBezTo>
                  <a:cubicBezTo>
                    <a:pt x="97" y="21"/>
                    <a:pt x="101" y="30"/>
                    <a:pt x="103" y="39"/>
                  </a:cubicBezTo>
                  <a:cubicBezTo>
                    <a:pt x="106" y="48"/>
                    <a:pt x="107" y="57"/>
                    <a:pt x="106" y="64"/>
                  </a:cubicBezTo>
                  <a:cubicBezTo>
                    <a:pt x="105" y="67"/>
                    <a:pt x="105" y="70"/>
                    <a:pt x="104" y="72"/>
                  </a:cubicBezTo>
                  <a:cubicBezTo>
                    <a:pt x="103" y="73"/>
                    <a:pt x="103" y="74"/>
                    <a:pt x="102" y="74"/>
                  </a:cubicBezTo>
                  <a:close/>
                  <a:moveTo>
                    <a:pt x="28" y="59"/>
                  </a:moveTo>
                  <a:cubicBezTo>
                    <a:pt x="27" y="53"/>
                    <a:pt x="26" y="48"/>
                    <a:pt x="25" y="43"/>
                  </a:cubicBezTo>
                  <a:cubicBezTo>
                    <a:pt x="20" y="45"/>
                    <a:pt x="16" y="46"/>
                    <a:pt x="11" y="48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9"/>
                    <a:pt x="11" y="79"/>
                    <a:pt x="19" y="77"/>
                  </a:cubicBezTo>
                  <a:cubicBezTo>
                    <a:pt x="24" y="76"/>
                    <a:pt x="28" y="75"/>
                    <a:pt x="34" y="74"/>
                  </a:cubicBezTo>
                  <a:cubicBezTo>
                    <a:pt x="32" y="70"/>
                    <a:pt x="30" y="64"/>
                    <a:pt x="28" y="59"/>
                  </a:cubicBezTo>
                  <a:close/>
                  <a:moveTo>
                    <a:pt x="47" y="78"/>
                  </a:moveTo>
                  <a:cubicBezTo>
                    <a:pt x="32" y="79"/>
                    <a:pt x="32" y="79"/>
                    <a:pt x="32" y="79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51" y="112"/>
                    <a:pt x="53" y="113"/>
                    <a:pt x="54" y="112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2"/>
                    <a:pt x="67" y="100"/>
                    <a:pt x="66" y="99"/>
                  </a:cubicBezTo>
                  <a:lnTo>
                    <a:pt x="47" y="78"/>
                  </a:lnTo>
                  <a:close/>
                  <a:moveTo>
                    <a:pt x="96" y="54"/>
                  </a:moveTo>
                  <a:cubicBezTo>
                    <a:pt x="96" y="54"/>
                    <a:pt x="95" y="54"/>
                    <a:pt x="95" y="54"/>
                  </a:cubicBezTo>
                  <a:cubicBezTo>
                    <a:pt x="94" y="53"/>
                    <a:pt x="94" y="53"/>
                    <a:pt x="93" y="52"/>
                  </a:cubicBezTo>
                  <a:cubicBezTo>
                    <a:pt x="91" y="49"/>
                    <a:pt x="90" y="46"/>
                    <a:pt x="89" y="43"/>
                  </a:cubicBezTo>
                  <a:cubicBezTo>
                    <a:pt x="88" y="39"/>
                    <a:pt x="88" y="36"/>
                    <a:pt x="88" y="33"/>
                  </a:cubicBezTo>
                  <a:cubicBezTo>
                    <a:pt x="88" y="32"/>
                    <a:pt x="88" y="31"/>
                    <a:pt x="89" y="30"/>
                  </a:cubicBezTo>
                  <a:cubicBezTo>
                    <a:pt x="89" y="30"/>
                    <a:pt x="89" y="29"/>
                    <a:pt x="90" y="29"/>
                  </a:cubicBezTo>
                  <a:cubicBezTo>
                    <a:pt x="90" y="29"/>
                    <a:pt x="90" y="29"/>
                    <a:pt x="91" y="29"/>
                  </a:cubicBezTo>
                  <a:cubicBezTo>
                    <a:pt x="91" y="30"/>
                    <a:pt x="92" y="31"/>
                    <a:pt x="93" y="32"/>
                  </a:cubicBezTo>
                  <a:cubicBezTo>
                    <a:pt x="94" y="34"/>
                    <a:pt x="96" y="37"/>
                    <a:pt x="97" y="41"/>
                  </a:cubicBezTo>
                  <a:cubicBezTo>
                    <a:pt x="98" y="44"/>
                    <a:pt x="98" y="48"/>
                    <a:pt x="98" y="50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4"/>
                    <a:pt x="97" y="54"/>
                    <a:pt x="9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7" name="Freeform 166"/>
            <p:cNvSpPr>
              <a:spLocks noEditPoints="1"/>
            </p:cNvSpPr>
            <p:nvPr/>
          </p:nvSpPr>
          <p:spPr bwMode="auto">
            <a:xfrm>
              <a:off x="3688" y="2986"/>
              <a:ext cx="129" cy="130"/>
            </a:xfrm>
            <a:custGeom>
              <a:avLst/>
              <a:gdLst>
                <a:gd name="T0" fmla="*/ 100 w 105"/>
                <a:gd name="T1" fmla="*/ 30 h 106"/>
                <a:gd name="T2" fmla="*/ 71 w 105"/>
                <a:gd name="T3" fmla="*/ 27 h 106"/>
                <a:gd name="T4" fmla="*/ 88 w 105"/>
                <a:gd name="T5" fmla="*/ 10 h 106"/>
                <a:gd name="T6" fmla="*/ 82 w 105"/>
                <a:gd name="T7" fmla="*/ 4 h 106"/>
                <a:gd name="T8" fmla="*/ 59 w 105"/>
                <a:gd name="T9" fmla="*/ 27 h 106"/>
                <a:gd name="T10" fmla="*/ 52 w 105"/>
                <a:gd name="T11" fmla="*/ 27 h 106"/>
                <a:gd name="T12" fmla="*/ 52 w 105"/>
                <a:gd name="T13" fmla="*/ 27 h 106"/>
                <a:gd name="T14" fmla="*/ 26 w 105"/>
                <a:gd name="T15" fmla="*/ 0 h 106"/>
                <a:gd name="T16" fmla="*/ 19 w 105"/>
                <a:gd name="T17" fmla="*/ 7 h 106"/>
                <a:gd name="T18" fmla="*/ 39 w 105"/>
                <a:gd name="T19" fmla="*/ 27 h 106"/>
                <a:gd name="T20" fmla="*/ 4 w 105"/>
                <a:gd name="T21" fmla="*/ 30 h 106"/>
                <a:gd name="T22" fmla="*/ 0 w 105"/>
                <a:gd name="T23" fmla="*/ 66 h 106"/>
                <a:gd name="T24" fmla="*/ 4 w 105"/>
                <a:gd name="T25" fmla="*/ 102 h 106"/>
                <a:gd name="T26" fmla="*/ 52 w 105"/>
                <a:gd name="T27" fmla="*/ 106 h 106"/>
                <a:gd name="T28" fmla="*/ 100 w 105"/>
                <a:gd name="T29" fmla="*/ 102 h 106"/>
                <a:gd name="T30" fmla="*/ 105 w 105"/>
                <a:gd name="T31" fmla="*/ 66 h 106"/>
                <a:gd name="T32" fmla="*/ 100 w 105"/>
                <a:gd name="T33" fmla="*/ 30 h 106"/>
                <a:gd name="T34" fmla="*/ 88 w 105"/>
                <a:gd name="T35" fmla="*/ 90 h 106"/>
                <a:gd name="T36" fmla="*/ 52 w 105"/>
                <a:gd name="T37" fmla="*/ 92 h 106"/>
                <a:gd name="T38" fmla="*/ 16 w 105"/>
                <a:gd name="T39" fmla="*/ 90 h 106"/>
                <a:gd name="T40" fmla="*/ 13 w 105"/>
                <a:gd name="T41" fmla="*/ 66 h 106"/>
                <a:gd name="T42" fmla="*/ 16 w 105"/>
                <a:gd name="T43" fmla="*/ 42 h 106"/>
                <a:gd name="T44" fmla="*/ 52 w 105"/>
                <a:gd name="T45" fmla="*/ 40 h 106"/>
                <a:gd name="T46" fmla="*/ 88 w 105"/>
                <a:gd name="T47" fmla="*/ 42 h 106"/>
                <a:gd name="T48" fmla="*/ 92 w 105"/>
                <a:gd name="T49" fmla="*/ 66 h 106"/>
                <a:gd name="T50" fmla="*/ 88 w 105"/>
                <a:gd name="T51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6">
                  <a:moveTo>
                    <a:pt x="100" y="30"/>
                  </a:moveTo>
                  <a:cubicBezTo>
                    <a:pt x="91" y="29"/>
                    <a:pt x="82" y="28"/>
                    <a:pt x="71" y="27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7" y="27"/>
                    <a:pt x="54" y="27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27" y="27"/>
                    <a:pt x="15" y="28"/>
                    <a:pt x="4" y="30"/>
                  </a:cubicBezTo>
                  <a:cubicBezTo>
                    <a:pt x="1" y="41"/>
                    <a:pt x="0" y="53"/>
                    <a:pt x="0" y="66"/>
                  </a:cubicBezTo>
                  <a:cubicBezTo>
                    <a:pt x="0" y="79"/>
                    <a:pt x="1" y="91"/>
                    <a:pt x="4" y="102"/>
                  </a:cubicBezTo>
                  <a:cubicBezTo>
                    <a:pt x="19" y="104"/>
                    <a:pt x="35" y="106"/>
                    <a:pt x="52" y="106"/>
                  </a:cubicBezTo>
                  <a:cubicBezTo>
                    <a:pt x="69" y="106"/>
                    <a:pt x="86" y="104"/>
                    <a:pt x="100" y="102"/>
                  </a:cubicBezTo>
                  <a:cubicBezTo>
                    <a:pt x="103" y="91"/>
                    <a:pt x="105" y="79"/>
                    <a:pt x="105" y="66"/>
                  </a:cubicBezTo>
                  <a:cubicBezTo>
                    <a:pt x="105" y="53"/>
                    <a:pt x="103" y="41"/>
                    <a:pt x="100" y="30"/>
                  </a:cubicBezTo>
                  <a:close/>
                  <a:moveTo>
                    <a:pt x="88" y="90"/>
                  </a:moveTo>
                  <a:cubicBezTo>
                    <a:pt x="77" y="92"/>
                    <a:pt x="65" y="92"/>
                    <a:pt x="52" y="92"/>
                  </a:cubicBezTo>
                  <a:cubicBezTo>
                    <a:pt x="39" y="92"/>
                    <a:pt x="27" y="92"/>
                    <a:pt x="16" y="90"/>
                  </a:cubicBezTo>
                  <a:cubicBezTo>
                    <a:pt x="14" y="83"/>
                    <a:pt x="13" y="75"/>
                    <a:pt x="13" y="66"/>
                  </a:cubicBezTo>
                  <a:cubicBezTo>
                    <a:pt x="13" y="58"/>
                    <a:pt x="14" y="49"/>
                    <a:pt x="16" y="42"/>
                  </a:cubicBezTo>
                  <a:cubicBezTo>
                    <a:pt x="27" y="41"/>
                    <a:pt x="39" y="40"/>
                    <a:pt x="52" y="40"/>
                  </a:cubicBezTo>
                  <a:cubicBezTo>
                    <a:pt x="65" y="40"/>
                    <a:pt x="77" y="41"/>
                    <a:pt x="88" y="42"/>
                  </a:cubicBezTo>
                  <a:cubicBezTo>
                    <a:pt x="90" y="49"/>
                    <a:pt x="92" y="58"/>
                    <a:pt x="92" y="66"/>
                  </a:cubicBezTo>
                  <a:cubicBezTo>
                    <a:pt x="92" y="75"/>
                    <a:pt x="90" y="83"/>
                    <a:pt x="8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8" name="Freeform 167"/>
            <p:cNvSpPr>
              <a:spLocks/>
            </p:cNvSpPr>
            <p:nvPr/>
          </p:nvSpPr>
          <p:spPr bwMode="auto">
            <a:xfrm>
              <a:off x="3670" y="3140"/>
              <a:ext cx="157" cy="89"/>
            </a:xfrm>
            <a:custGeom>
              <a:avLst/>
              <a:gdLst>
                <a:gd name="T0" fmla="*/ 128 w 128"/>
                <a:gd name="T1" fmla="*/ 51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2 h 72"/>
                <a:gd name="T8" fmla="*/ 45 w 128"/>
                <a:gd name="T9" fmla="*/ 5 h 72"/>
                <a:gd name="T10" fmla="*/ 29 w 128"/>
                <a:gd name="T11" fmla="*/ 22 h 72"/>
                <a:gd name="T12" fmla="*/ 29 w 128"/>
                <a:gd name="T13" fmla="*/ 24 h 72"/>
                <a:gd name="T14" fmla="*/ 24 w 128"/>
                <a:gd name="T15" fmla="*/ 24 h 72"/>
                <a:gd name="T16" fmla="*/ 0 w 128"/>
                <a:gd name="T17" fmla="*/ 48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1"/>
                  </a:moveTo>
                  <a:cubicBezTo>
                    <a:pt x="128" y="40"/>
                    <a:pt x="121" y="32"/>
                    <a:pt x="112" y="29"/>
                  </a:cubicBezTo>
                  <a:cubicBezTo>
                    <a:pt x="111" y="13"/>
                    <a:pt x="98" y="0"/>
                    <a:pt x="82" y="0"/>
                  </a:cubicBezTo>
                  <a:cubicBezTo>
                    <a:pt x="72" y="0"/>
                    <a:pt x="64" y="5"/>
                    <a:pt x="58" y="12"/>
                  </a:cubicBezTo>
                  <a:cubicBezTo>
                    <a:pt x="55" y="8"/>
                    <a:pt x="51" y="5"/>
                    <a:pt x="45" y="5"/>
                  </a:cubicBezTo>
                  <a:cubicBezTo>
                    <a:pt x="36" y="5"/>
                    <a:pt x="29" y="13"/>
                    <a:pt x="29" y="22"/>
                  </a:cubicBezTo>
                  <a:cubicBezTo>
                    <a:pt x="29" y="23"/>
                    <a:pt x="29" y="24"/>
                    <a:pt x="29" y="24"/>
                  </a:cubicBezTo>
                  <a:cubicBezTo>
                    <a:pt x="27" y="24"/>
                    <a:pt x="26" y="24"/>
                    <a:pt x="24" y="24"/>
                  </a:cubicBezTo>
                  <a:cubicBezTo>
                    <a:pt x="11" y="24"/>
                    <a:pt x="0" y="35"/>
                    <a:pt x="0" y="48"/>
                  </a:cubicBezTo>
                  <a:cubicBezTo>
                    <a:pt x="0" y="62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2"/>
                    <a:pt x="128" y="63"/>
                    <a:pt x="1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79" name="Freeform 168"/>
            <p:cNvSpPr>
              <a:spLocks noEditPoints="1"/>
            </p:cNvSpPr>
            <p:nvPr/>
          </p:nvSpPr>
          <p:spPr bwMode="auto">
            <a:xfrm>
              <a:off x="3524" y="3140"/>
              <a:ext cx="108" cy="89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7 h 72"/>
                <a:gd name="T12" fmla="*/ 5 w 88"/>
                <a:gd name="T13" fmla="*/ 67 h 72"/>
                <a:gd name="T14" fmla="*/ 5 w 88"/>
                <a:gd name="T15" fmla="*/ 6 h 72"/>
                <a:gd name="T16" fmla="*/ 83 w 88"/>
                <a:gd name="T17" fmla="*/ 6 h 72"/>
                <a:gd name="T18" fmla="*/ 83 w 88"/>
                <a:gd name="T19" fmla="*/ 67 h 72"/>
                <a:gd name="T20" fmla="*/ 61 w 88"/>
                <a:gd name="T21" fmla="*/ 20 h 72"/>
                <a:gd name="T22" fmla="*/ 69 w 88"/>
                <a:gd name="T23" fmla="*/ 28 h 72"/>
                <a:gd name="T24" fmla="*/ 77 w 88"/>
                <a:gd name="T25" fmla="*/ 20 h 72"/>
                <a:gd name="T26" fmla="*/ 69 w 88"/>
                <a:gd name="T27" fmla="*/ 11 h 72"/>
                <a:gd name="T28" fmla="*/ 61 w 88"/>
                <a:gd name="T29" fmla="*/ 20 h 72"/>
                <a:gd name="T30" fmla="*/ 77 w 88"/>
                <a:gd name="T31" fmla="*/ 61 h 72"/>
                <a:gd name="T32" fmla="*/ 11 w 88"/>
                <a:gd name="T33" fmla="*/ 61 h 72"/>
                <a:gd name="T34" fmla="*/ 27 w 88"/>
                <a:gd name="T35" fmla="*/ 17 h 72"/>
                <a:gd name="T36" fmla="*/ 50 w 88"/>
                <a:gd name="T37" fmla="*/ 45 h 72"/>
                <a:gd name="T38" fmla="*/ 61 w 88"/>
                <a:gd name="T39" fmla="*/ 36 h 72"/>
                <a:gd name="T40" fmla="*/ 77 w 88"/>
                <a:gd name="T41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7"/>
                  </a:moveTo>
                  <a:cubicBezTo>
                    <a:pt x="5" y="67"/>
                    <a:pt x="5" y="67"/>
                    <a:pt x="5" y="6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3" y="6"/>
                    <a:pt x="83" y="6"/>
                    <a:pt x="83" y="6"/>
                  </a:cubicBezTo>
                  <a:lnTo>
                    <a:pt x="83" y="67"/>
                  </a:lnTo>
                  <a:close/>
                  <a:moveTo>
                    <a:pt x="61" y="20"/>
                  </a:moveTo>
                  <a:cubicBezTo>
                    <a:pt x="61" y="24"/>
                    <a:pt x="64" y="28"/>
                    <a:pt x="69" y="28"/>
                  </a:cubicBezTo>
                  <a:cubicBezTo>
                    <a:pt x="74" y="28"/>
                    <a:pt x="77" y="24"/>
                    <a:pt x="77" y="20"/>
                  </a:cubicBezTo>
                  <a:cubicBezTo>
                    <a:pt x="77" y="15"/>
                    <a:pt x="74" y="11"/>
                    <a:pt x="69" y="11"/>
                  </a:cubicBezTo>
                  <a:cubicBezTo>
                    <a:pt x="64" y="11"/>
                    <a:pt x="61" y="15"/>
                    <a:pt x="61" y="20"/>
                  </a:cubicBezTo>
                  <a:close/>
                  <a:moveTo>
                    <a:pt x="77" y="61"/>
                  </a:moveTo>
                  <a:cubicBezTo>
                    <a:pt x="11" y="61"/>
                    <a:pt x="11" y="61"/>
                    <a:pt x="11" y="6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0" name="Freeform 169"/>
            <p:cNvSpPr>
              <a:spLocks noEditPoints="1"/>
            </p:cNvSpPr>
            <p:nvPr/>
          </p:nvSpPr>
          <p:spPr bwMode="auto">
            <a:xfrm>
              <a:off x="3366" y="3121"/>
              <a:ext cx="105" cy="105"/>
            </a:xfrm>
            <a:custGeom>
              <a:avLst/>
              <a:gdLst>
                <a:gd name="T0" fmla="*/ 57 w 85"/>
                <a:gd name="T1" fmla="*/ 58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8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0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1 h 86"/>
                <a:gd name="T38" fmla="*/ 31 w 85"/>
                <a:gd name="T39" fmla="*/ 34 h 86"/>
                <a:gd name="T40" fmla="*/ 12 w 85"/>
                <a:gd name="T41" fmla="*/ 85 h 86"/>
                <a:gd name="T42" fmla="*/ 0 w 85"/>
                <a:gd name="T43" fmla="*/ 86 h 86"/>
                <a:gd name="T44" fmla="*/ 5 w 85"/>
                <a:gd name="T45" fmla="*/ 54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8"/>
                  </a:moveTo>
                  <a:cubicBezTo>
                    <a:pt x="64" y="51"/>
                    <a:pt x="73" y="47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8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0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2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6"/>
                    <a:pt x="12" y="8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4"/>
                  </a:cubicBezTo>
                  <a:cubicBezTo>
                    <a:pt x="9" y="44"/>
                    <a:pt x="14" y="34"/>
                    <a:pt x="22" y="26"/>
                  </a:cubicBezTo>
                  <a:cubicBezTo>
                    <a:pt x="30" y="18"/>
                    <a:pt x="39" y="11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6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1" name="Freeform 170"/>
            <p:cNvSpPr>
              <a:spLocks noEditPoints="1"/>
            </p:cNvSpPr>
            <p:nvPr/>
          </p:nvSpPr>
          <p:spPr bwMode="auto">
            <a:xfrm>
              <a:off x="1907" y="1484"/>
              <a:ext cx="59" cy="80"/>
            </a:xfrm>
            <a:custGeom>
              <a:avLst/>
              <a:gdLst>
                <a:gd name="T0" fmla="*/ 46 w 48"/>
                <a:gd name="T1" fmla="*/ 8 h 65"/>
                <a:gd name="T2" fmla="*/ 42 w 48"/>
                <a:gd name="T3" fmla="*/ 8 h 65"/>
                <a:gd name="T4" fmla="*/ 42 w 48"/>
                <a:gd name="T5" fmla="*/ 12 h 65"/>
                <a:gd name="T6" fmla="*/ 44 w 48"/>
                <a:gd name="T7" fmla="*/ 12 h 65"/>
                <a:gd name="T8" fmla="*/ 44 w 48"/>
                <a:gd name="T9" fmla="*/ 44 h 65"/>
                <a:gd name="T10" fmla="*/ 28 w 48"/>
                <a:gd name="T11" fmla="*/ 44 h 65"/>
                <a:gd name="T12" fmla="*/ 28 w 48"/>
                <a:gd name="T13" fmla="*/ 61 h 65"/>
                <a:gd name="T14" fmla="*/ 4 w 48"/>
                <a:gd name="T15" fmla="*/ 61 h 65"/>
                <a:gd name="T16" fmla="*/ 4 w 48"/>
                <a:gd name="T17" fmla="*/ 12 h 65"/>
                <a:gd name="T18" fmla="*/ 6 w 48"/>
                <a:gd name="T19" fmla="*/ 12 h 65"/>
                <a:gd name="T20" fmla="*/ 6 w 48"/>
                <a:gd name="T21" fmla="*/ 8 h 65"/>
                <a:gd name="T22" fmla="*/ 2 w 48"/>
                <a:gd name="T23" fmla="*/ 8 h 65"/>
                <a:gd name="T24" fmla="*/ 0 w 48"/>
                <a:gd name="T25" fmla="*/ 10 h 65"/>
                <a:gd name="T26" fmla="*/ 0 w 48"/>
                <a:gd name="T27" fmla="*/ 63 h 65"/>
                <a:gd name="T28" fmla="*/ 2 w 48"/>
                <a:gd name="T29" fmla="*/ 65 h 65"/>
                <a:gd name="T30" fmla="*/ 34 w 48"/>
                <a:gd name="T31" fmla="*/ 65 h 65"/>
                <a:gd name="T32" fmla="*/ 48 w 48"/>
                <a:gd name="T33" fmla="*/ 50 h 65"/>
                <a:gd name="T34" fmla="*/ 48 w 48"/>
                <a:gd name="T35" fmla="*/ 10 h 65"/>
                <a:gd name="T36" fmla="*/ 46 w 48"/>
                <a:gd name="T37" fmla="*/ 8 h 65"/>
                <a:gd name="T38" fmla="*/ 32 w 48"/>
                <a:gd name="T39" fmla="*/ 61 h 65"/>
                <a:gd name="T40" fmla="*/ 32 w 48"/>
                <a:gd name="T41" fmla="*/ 49 h 65"/>
                <a:gd name="T42" fmla="*/ 44 w 48"/>
                <a:gd name="T43" fmla="*/ 49 h 65"/>
                <a:gd name="T44" fmla="*/ 32 w 48"/>
                <a:gd name="T45" fmla="*/ 61 h 65"/>
                <a:gd name="T46" fmla="*/ 40 w 48"/>
                <a:gd name="T47" fmla="*/ 8 h 65"/>
                <a:gd name="T48" fmla="*/ 32 w 48"/>
                <a:gd name="T49" fmla="*/ 8 h 65"/>
                <a:gd name="T50" fmla="*/ 32 w 48"/>
                <a:gd name="T51" fmla="*/ 4 h 65"/>
                <a:gd name="T52" fmla="*/ 28 w 48"/>
                <a:gd name="T53" fmla="*/ 0 h 65"/>
                <a:gd name="T54" fmla="*/ 20 w 48"/>
                <a:gd name="T55" fmla="*/ 0 h 65"/>
                <a:gd name="T56" fmla="*/ 16 w 48"/>
                <a:gd name="T57" fmla="*/ 4 h 65"/>
                <a:gd name="T58" fmla="*/ 16 w 48"/>
                <a:gd name="T59" fmla="*/ 8 h 65"/>
                <a:gd name="T60" fmla="*/ 8 w 48"/>
                <a:gd name="T61" fmla="*/ 8 h 65"/>
                <a:gd name="T62" fmla="*/ 8 w 48"/>
                <a:gd name="T63" fmla="*/ 16 h 65"/>
                <a:gd name="T64" fmla="*/ 40 w 48"/>
                <a:gd name="T65" fmla="*/ 16 h 65"/>
                <a:gd name="T66" fmla="*/ 40 w 48"/>
                <a:gd name="T67" fmla="*/ 8 h 65"/>
                <a:gd name="T68" fmla="*/ 28 w 48"/>
                <a:gd name="T69" fmla="*/ 8 h 65"/>
                <a:gd name="T70" fmla="*/ 20 w 48"/>
                <a:gd name="T71" fmla="*/ 8 h 65"/>
                <a:gd name="T72" fmla="*/ 20 w 48"/>
                <a:gd name="T73" fmla="*/ 4 h 65"/>
                <a:gd name="T74" fmla="*/ 20 w 48"/>
                <a:gd name="T75" fmla="*/ 4 h 65"/>
                <a:gd name="T76" fmla="*/ 28 w 48"/>
                <a:gd name="T77" fmla="*/ 4 h 65"/>
                <a:gd name="T78" fmla="*/ 28 w 48"/>
                <a:gd name="T79" fmla="*/ 4 h 65"/>
                <a:gd name="T80" fmla="*/ 28 w 48"/>
                <a:gd name="T8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5">
                  <a:moveTo>
                    <a:pt x="46" y="8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lose/>
                  <a:moveTo>
                    <a:pt x="32" y="61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44" y="49"/>
                    <a:pt x="44" y="49"/>
                    <a:pt x="44" y="49"/>
                  </a:cubicBezTo>
                  <a:lnTo>
                    <a:pt x="32" y="61"/>
                  </a:lnTo>
                  <a:close/>
                  <a:moveTo>
                    <a:pt x="40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0" y="16"/>
                    <a:pt x="40" y="16"/>
                    <a:pt x="40" y="16"/>
                  </a:cubicBezTo>
                  <a:lnTo>
                    <a:pt x="40" y="8"/>
                  </a:lnTo>
                  <a:close/>
                  <a:moveTo>
                    <a:pt x="28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lnTo>
                    <a:pt x="2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2" name="Freeform 171"/>
            <p:cNvSpPr>
              <a:spLocks noEditPoints="1"/>
            </p:cNvSpPr>
            <p:nvPr/>
          </p:nvSpPr>
          <p:spPr bwMode="auto">
            <a:xfrm>
              <a:off x="1423" y="1972"/>
              <a:ext cx="81" cy="81"/>
            </a:xfrm>
            <a:custGeom>
              <a:avLst/>
              <a:gdLst>
                <a:gd name="T0" fmla="*/ 55 w 66"/>
                <a:gd name="T1" fmla="*/ 0 h 66"/>
                <a:gd name="T2" fmla="*/ 11 w 66"/>
                <a:gd name="T3" fmla="*/ 0 h 66"/>
                <a:gd name="T4" fmla="*/ 0 w 66"/>
                <a:gd name="T5" fmla="*/ 11 h 66"/>
                <a:gd name="T6" fmla="*/ 1 w 66"/>
                <a:gd name="T7" fmla="*/ 55 h 66"/>
                <a:gd name="T8" fmla="*/ 12 w 66"/>
                <a:gd name="T9" fmla="*/ 66 h 66"/>
                <a:gd name="T10" fmla="*/ 55 w 66"/>
                <a:gd name="T11" fmla="*/ 66 h 66"/>
                <a:gd name="T12" fmla="*/ 66 w 66"/>
                <a:gd name="T13" fmla="*/ 55 h 66"/>
                <a:gd name="T14" fmla="*/ 66 w 66"/>
                <a:gd name="T15" fmla="*/ 11 h 66"/>
                <a:gd name="T16" fmla="*/ 55 w 66"/>
                <a:gd name="T17" fmla="*/ 0 h 66"/>
                <a:gd name="T18" fmla="*/ 22 w 66"/>
                <a:gd name="T19" fmla="*/ 29 h 66"/>
                <a:gd name="T20" fmla="*/ 45 w 66"/>
                <a:gd name="T21" fmla="*/ 29 h 66"/>
                <a:gd name="T22" fmla="*/ 46 w 66"/>
                <a:gd name="T23" fmla="*/ 33 h 66"/>
                <a:gd name="T24" fmla="*/ 33 w 66"/>
                <a:gd name="T25" fmla="*/ 46 h 66"/>
                <a:gd name="T26" fmla="*/ 21 w 66"/>
                <a:gd name="T27" fmla="*/ 33 h 66"/>
                <a:gd name="T28" fmla="*/ 22 w 66"/>
                <a:gd name="T29" fmla="*/ 29 h 66"/>
                <a:gd name="T30" fmla="*/ 58 w 66"/>
                <a:gd name="T31" fmla="*/ 29 h 66"/>
                <a:gd name="T32" fmla="*/ 58 w 66"/>
                <a:gd name="T33" fmla="*/ 45 h 66"/>
                <a:gd name="T34" fmla="*/ 58 w 66"/>
                <a:gd name="T35" fmla="*/ 53 h 66"/>
                <a:gd name="T36" fmla="*/ 54 w 66"/>
                <a:gd name="T37" fmla="*/ 58 h 66"/>
                <a:gd name="T38" fmla="*/ 13 w 66"/>
                <a:gd name="T39" fmla="*/ 58 h 66"/>
                <a:gd name="T40" fmla="*/ 9 w 66"/>
                <a:gd name="T41" fmla="*/ 54 h 66"/>
                <a:gd name="T42" fmla="*/ 9 w 66"/>
                <a:gd name="T43" fmla="*/ 46 h 66"/>
                <a:gd name="T44" fmla="*/ 9 w 66"/>
                <a:gd name="T45" fmla="*/ 29 h 66"/>
                <a:gd name="T46" fmla="*/ 9 w 66"/>
                <a:gd name="T47" fmla="*/ 29 h 66"/>
                <a:gd name="T48" fmla="*/ 15 w 66"/>
                <a:gd name="T49" fmla="*/ 29 h 66"/>
                <a:gd name="T50" fmla="*/ 15 w 66"/>
                <a:gd name="T51" fmla="*/ 33 h 66"/>
                <a:gd name="T52" fmla="*/ 33 w 66"/>
                <a:gd name="T53" fmla="*/ 52 h 66"/>
                <a:gd name="T54" fmla="*/ 52 w 66"/>
                <a:gd name="T55" fmla="*/ 33 h 66"/>
                <a:gd name="T56" fmla="*/ 51 w 66"/>
                <a:gd name="T57" fmla="*/ 29 h 66"/>
                <a:gd name="T58" fmla="*/ 58 w 66"/>
                <a:gd name="T59" fmla="*/ 29 h 66"/>
                <a:gd name="T60" fmla="*/ 58 w 66"/>
                <a:gd name="T61" fmla="*/ 15 h 66"/>
                <a:gd name="T62" fmla="*/ 56 w 66"/>
                <a:gd name="T63" fmla="*/ 17 h 66"/>
                <a:gd name="T64" fmla="*/ 52 w 66"/>
                <a:gd name="T65" fmla="*/ 17 h 66"/>
                <a:gd name="T66" fmla="*/ 50 w 66"/>
                <a:gd name="T67" fmla="*/ 15 h 66"/>
                <a:gd name="T68" fmla="*/ 50 w 66"/>
                <a:gd name="T69" fmla="*/ 10 h 66"/>
                <a:gd name="T70" fmla="*/ 52 w 66"/>
                <a:gd name="T71" fmla="*/ 8 h 66"/>
                <a:gd name="T72" fmla="*/ 56 w 66"/>
                <a:gd name="T73" fmla="*/ 8 h 66"/>
                <a:gd name="T74" fmla="*/ 58 w 66"/>
                <a:gd name="T75" fmla="*/ 10 h 66"/>
                <a:gd name="T76" fmla="*/ 58 w 66"/>
                <a:gd name="T7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6" h="66">
                  <a:moveTo>
                    <a:pt x="5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1"/>
                    <a:pt x="0" y="5"/>
                    <a:pt x="0" y="11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61"/>
                    <a:pt x="6" y="66"/>
                    <a:pt x="12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1" y="66"/>
                    <a:pt x="66" y="61"/>
                    <a:pt x="66" y="55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5"/>
                    <a:pt x="61" y="0"/>
                    <a:pt x="55" y="0"/>
                  </a:cubicBezTo>
                  <a:close/>
                  <a:moveTo>
                    <a:pt x="22" y="29"/>
                  </a:moveTo>
                  <a:cubicBezTo>
                    <a:pt x="45" y="29"/>
                    <a:pt x="45" y="29"/>
                    <a:pt x="45" y="29"/>
                  </a:cubicBezTo>
                  <a:cubicBezTo>
                    <a:pt x="46" y="30"/>
                    <a:pt x="46" y="32"/>
                    <a:pt x="46" y="33"/>
                  </a:cubicBezTo>
                  <a:cubicBezTo>
                    <a:pt x="46" y="40"/>
                    <a:pt x="40" y="46"/>
                    <a:pt x="33" y="46"/>
                  </a:cubicBezTo>
                  <a:cubicBezTo>
                    <a:pt x="27" y="46"/>
                    <a:pt x="21" y="40"/>
                    <a:pt x="21" y="33"/>
                  </a:cubicBezTo>
                  <a:cubicBezTo>
                    <a:pt x="21" y="32"/>
                    <a:pt x="21" y="30"/>
                    <a:pt x="22" y="29"/>
                  </a:cubicBezTo>
                  <a:close/>
                  <a:moveTo>
                    <a:pt x="58" y="29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6"/>
                    <a:pt x="56" y="57"/>
                    <a:pt x="54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1" y="58"/>
                    <a:pt x="9" y="56"/>
                    <a:pt x="9" y="54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43"/>
                    <a:pt x="23" y="52"/>
                    <a:pt x="33" y="52"/>
                  </a:cubicBezTo>
                  <a:cubicBezTo>
                    <a:pt x="44" y="52"/>
                    <a:pt x="52" y="43"/>
                    <a:pt x="52" y="33"/>
                  </a:cubicBezTo>
                  <a:cubicBezTo>
                    <a:pt x="52" y="32"/>
                    <a:pt x="52" y="30"/>
                    <a:pt x="51" y="29"/>
                  </a:cubicBezTo>
                  <a:cubicBezTo>
                    <a:pt x="58" y="29"/>
                    <a:pt x="58" y="29"/>
                    <a:pt x="58" y="29"/>
                  </a:cubicBezTo>
                  <a:close/>
                  <a:moveTo>
                    <a:pt x="58" y="15"/>
                  </a:moveTo>
                  <a:cubicBezTo>
                    <a:pt x="58" y="16"/>
                    <a:pt x="57" y="17"/>
                    <a:pt x="56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0" y="16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50" y="8"/>
                    <a:pt x="52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8"/>
                    <a:pt x="58" y="9"/>
                    <a:pt x="58" y="10"/>
                  </a:cubicBezTo>
                  <a:lnTo>
                    <a:pt x="5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3" name="Freeform 172"/>
            <p:cNvSpPr>
              <a:spLocks noEditPoints="1"/>
            </p:cNvSpPr>
            <p:nvPr/>
          </p:nvSpPr>
          <p:spPr bwMode="auto">
            <a:xfrm>
              <a:off x="1440" y="960"/>
              <a:ext cx="75" cy="75"/>
            </a:xfrm>
            <a:custGeom>
              <a:avLst/>
              <a:gdLst>
                <a:gd name="T0" fmla="*/ 30 w 61"/>
                <a:gd name="T1" fmla="*/ 0 h 61"/>
                <a:gd name="T2" fmla="*/ 0 w 61"/>
                <a:gd name="T3" fmla="*/ 30 h 61"/>
                <a:gd name="T4" fmla="*/ 30 w 61"/>
                <a:gd name="T5" fmla="*/ 61 h 61"/>
                <a:gd name="T6" fmla="*/ 61 w 61"/>
                <a:gd name="T7" fmla="*/ 30 h 61"/>
                <a:gd name="T8" fmla="*/ 30 w 61"/>
                <a:gd name="T9" fmla="*/ 0 h 61"/>
                <a:gd name="T10" fmla="*/ 30 w 61"/>
                <a:gd name="T11" fmla="*/ 55 h 61"/>
                <a:gd name="T12" fmla="*/ 6 w 61"/>
                <a:gd name="T13" fmla="*/ 30 h 61"/>
                <a:gd name="T14" fmla="*/ 30 w 61"/>
                <a:gd name="T15" fmla="*/ 6 h 61"/>
                <a:gd name="T16" fmla="*/ 55 w 61"/>
                <a:gd name="T17" fmla="*/ 30 h 61"/>
                <a:gd name="T18" fmla="*/ 30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0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4" name="Freeform 173"/>
            <p:cNvSpPr>
              <a:spLocks noEditPoints="1"/>
            </p:cNvSpPr>
            <p:nvPr/>
          </p:nvSpPr>
          <p:spPr bwMode="auto">
            <a:xfrm>
              <a:off x="1471" y="2896"/>
              <a:ext cx="87" cy="76"/>
            </a:xfrm>
            <a:custGeom>
              <a:avLst/>
              <a:gdLst>
                <a:gd name="T0" fmla="*/ 58 w 87"/>
                <a:gd name="T1" fmla="*/ 10 h 76"/>
                <a:gd name="T2" fmla="*/ 31 w 87"/>
                <a:gd name="T3" fmla="*/ 0 h 76"/>
                <a:gd name="T4" fmla="*/ 0 w 87"/>
                <a:gd name="T5" fmla="*/ 10 h 76"/>
                <a:gd name="T6" fmla="*/ 0 w 87"/>
                <a:gd name="T7" fmla="*/ 76 h 76"/>
                <a:gd name="T8" fmla="*/ 31 w 87"/>
                <a:gd name="T9" fmla="*/ 65 h 76"/>
                <a:gd name="T10" fmla="*/ 58 w 87"/>
                <a:gd name="T11" fmla="*/ 76 h 76"/>
                <a:gd name="T12" fmla="*/ 87 w 87"/>
                <a:gd name="T13" fmla="*/ 65 h 76"/>
                <a:gd name="T14" fmla="*/ 87 w 87"/>
                <a:gd name="T15" fmla="*/ 0 h 76"/>
                <a:gd name="T16" fmla="*/ 58 w 87"/>
                <a:gd name="T17" fmla="*/ 10 h 76"/>
                <a:gd name="T18" fmla="*/ 33 w 87"/>
                <a:gd name="T19" fmla="*/ 6 h 76"/>
                <a:gd name="T20" fmla="*/ 55 w 87"/>
                <a:gd name="T21" fmla="*/ 15 h 76"/>
                <a:gd name="T22" fmla="*/ 55 w 87"/>
                <a:gd name="T23" fmla="*/ 69 h 76"/>
                <a:gd name="T24" fmla="*/ 33 w 87"/>
                <a:gd name="T25" fmla="*/ 60 h 76"/>
                <a:gd name="T26" fmla="*/ 33 w 87"/>
                <a:gd name="T27" fmla="*/ 6 h 76"/>
                <a:gd name="T28" fmla="*/ 6 w 87"/>
                <a:gd name="T29" fmla="*/ 15 h 76"/>
                <a:gd name="T30" fmla="*/ 28 w 87"/>
                <a:gd name="T31" fmla="*/ 6 h 76"/>
                <a:gd name="T32" fmla="*/ 28 w 87"/>
                <a:gd name="T33" fmla="*/ 60 h 76"/>
                <a:gd name="T34" fmla="*/ 6 w 87"/>
                <a:gd name="T35" fmla="*/ 67 h 76"/>
                <a:gd name="T36" fmla="*/ 6 w 87"/>
                <a:gd name="T37" fmla="*/ 15 h 76"/>
                <a:gd name="T38" fmla="*/ 82 w 87"/>
                <a:gd name="T39" fmla="*/ 61 h 76"/>
                <a:gd name="T40" fmla="*/ 60 w 87"/>
                <a:gd name="T41" fmla="*/ 69 h 76"/>
                <a:gd name="T42" fmla="*/ 60 w 87"/>
                <a:gd name="T43" fmla="*/ 15 h 76"/>
                <a:gd name="T44" fmla="*/ 82 w 87"/>
                <a:gd name="T45" fmla="*/ 7 h 76"/>
                <a:gd name="T46" fmla="*/ 82 w 87"/>
                <a:gd name="T47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76">
                  <a:moveTo>
                    <a:pt x="58" y="10"/>
                  </a:moveTo>
                  <a:lnTo>
                    <a:pt x="31" y="0"/>
                  </a:lnTo>
                  <a:lnTo>
                    <a:pt x="0" y="10"/>
                  </a:lnTo>
                  <a:lnTo>
                    <a:pt x="0" y="76"/>
                  </a:lnTo>
                  <a:lnTo>
                    <a:pt x="31" y="65"/>
                  </a:lnTo>
                  <a:lnTo>
                    <a:pt x="58" y="76"/>
                  </a:lnTo>
                  <a:lnTo>
                    <a:pt x="87" y="65"/>
                  </a:lnTo>
                  <a:lnTo>
                    <a:pt x="87" y="0"/>
                  </a:lnTo>
                  <a:lnTo>
                    <a:pt x="58" y="10"/>
                  </a:lnTo>
                  <a:close/>
                  <a:moveTo>
                    <a:pt x="33" y="6"/>
                  </a:moveTo>
                  <a:lnTo>
                    <a:pt x="55" y="15"/>
                  </a:lnTo>
                  <a:lnTo>
                    <a:pt x="55" y="69"/>
                  </a:lnTo>
                  <a:lnTo>
                    <a:pt x="33" y="60"/>
                  </a:lnTo>
                  <a:lnTo>
                    <a:pt x="33" y="6"/>
                  </a:lnTo>
                  <a:close/>
                  <a:moveTo>
                    <a:pt x="6" y="15"/>
                  </a:moveTo>
                  <a:lnTo>
                    <a:pt x="28" y="6"/>
                  </a:lnTo>
                  <a:lnTo>
                    <a:pt x="28" y="60"/>
                  </a:lnTo>
                  <a:lnTo>
                    <a:pt x="6" y="67"/>
                  </a:lnTo>
                  <a:lnTo>
                    <a:pt x="6" y="15"/>
                  </a:lnTo>
                  <a:close/>
                  <a:moveTo>
                    <a:pt x="82" y="61"/>
                  </a:moveTo>
                  <a:lnTo>
                    <a:pt x="60" y="69"/>
                  </a:lnTo>
                  <a:lnTo>
                    <a:pt x="60" y="15"/>
                  </a:lnTo>
                  <a:lnTo>
                    <a:pt x="82" y="7"/>
                  </a:lnTo>
                  <a:lnTo>
                    <a:pt x="82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5" name="Freeform 174"/>
            <p:cNvSpPr>
              <a:spLocks noEditPoints="1"/>
            </p:cNvSpPr>
            <p:nvPr/>
          </p:nvSpPr>
          <p:spPr bwMode="auto">
            <a:xfrm>
              <a:off x="2534" y="832"/>
              <a:ext cx="57" cy="58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3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3 h 47"/>
                <a:gd name="T50" fmla="*/ 21 w 47"/>
                <a:gd name="T51" fmla="*/ 26 h 47"/>
                <a:gd name="T52" fmla="*/ 26 w 47"/>
                <a:gd name="T53" fmla="*/ 26 h 47"/>
                <a:gd name="T54" fmla="*/ 26 w 47"/>
                <a:gd name="T55" fmla="*/ 43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3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3 h 47"/>
                <a:gd name="T82" fmla="*/ 22 w 47"/>
                <a:gd name="T83" fmla="*/ 23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3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3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3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1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1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3"/>
                    <a:pt x="25" y="23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1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1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6" name="Freeform 175"/>
            <p:cNvSpPr>
              <a:spLocks noEditPoints="1"/>
            </p:cNvSpPr>
            <p:nvPr/>
          </p:nvSpPr>
          <p:spPr bwMode="auto">
            <a:xfrm>
              <a:off x="1852" y="819"/>
              <a:ext cx="71" cy="72"/>
            </a:xfrm>
            <a:custGeom>
              <a:avLst/>
              <a:gdLst>
                <a:gd name="T0" fmla="*/ 29 w 58"/>
                <a:gd name="T1" fmla="*/ 0 h 58"/>
                <a:gd name="T2" fmla="*/ 0 w 58"/>
                <a:gd name="T3" fmla="*/ 29 h 58"/>
                <a:gd name="T4" fmla="*/ 29 w 58"/>
                <a:gd name="T5" fmla="*/ 58 h 58"/>
                <a:gd name="T6" fmla="*/ 58 w 58"/>
                <a:gd name="T7" fmla="*/ 29 h 58"/>
                <a:gd name="T8" fmla="*/ 29 w 58"/>
                <a:gd name="T9" fmla="*/ 0 h 58"/>
                <a:gd name="T10" fmla="*/ 29 w 58"/>
                <a:gd name="T11" fmla="*/ 53 h 58"/>
                <a:gd name="T12" fmla="*/ 5 w 58"/>
                <a:gd name="T13" fmla="*/ 29 h 58"/>
                <a:gd name="T14" fmla="*/ 29 w 58"/>
                <a:gd name="T15" fmla="*/ 6 h 58"/>
                <a:gd name="T16" fmla="*/ 53 w 58"/>
                <a:gd name="T17" fmla="*/ 29 h 58"/>
                <a:gd name="T18" fmla="*/ 29 w 58"/>
                <a:gd name="T19" fmla="*/ 53 h 58"/>
                <a:gd name="T20" fmla="*/ 18 w 58"/>
                <a:gd name="T21" fmla="*/ 18 h 58"/>
                <a:gd name="T22" fmla="*/ 40 w 58"/>
                <a:gd name="T23" fmla="*/ 18 h 58"/>
                <a:gd name="T24" fmla="*/ 40 w 58"/>
                <a:gd name="T25" fmla="*/ 40 h 58"/>
                <a:gd name="T26" fmla="*/ 18 w 58"/>
                <a:gd name="T27" fmla="*/ 40 h 58"/>
                <a:gd name="T28" fmla="*/ 18 w 58"/>
                <a:gd name="T2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53"/>
                  </a:moveTo>
                  <a:cubicBezTo>
                    <a:pt x="16" y="53"/>
                    <a:pt x="5" y="42"/>
                    <a:pt x="5" y="29"/>
                  </a:cubicBezTo>
                  <a:cubicBezTo>
                    <a:pt x="5" y="16"/>
                    <a:pt x="16" y="6"/>
                    <a:pt x="29" y="6"/>
                  </a:cubicBezTo>
                  <a:cubicBezTo>
                    <a:pt x="42" y="6"/>
                    <a:pt x="53" y="16"/>
                    <a:pt x="53" y="29"/>
                  </a:cubicBezTo>
                  <a:cubicBezTo>
                    <a:pt x="53" y="42"/>
                    <a:pt x="42" y="53"/>
                    <a:pt x="29" y="53"/>
                  </a:cubicBezTo>
                  <a:close/>
                  <a:moveTo>
                    <a:pt x="18" y="18"/>
                  </a:moveTo>
                  <a:cubicBezTo>
                    <a:pt x="40" y="18"/>
                    <a:pt x="40" y="18"/>
                    <a:pt x="40" y="1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18" y="40"/>
                    <a:pt x="18" y="40"/>
                    <a:pt x="18" y="40"/>
                  </a:cubicBez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7" name="Freeform 176"/>
            <p:cNvSpPr>
              <a:spLocks noEditPoints="1"/>
            </p:cNvSpPr>
            <p:nvPr/>
          </p:nvSpPr>
          <p:spPr bwMode="auto">
            <a:xfrm>
              <a:off x="1108" y="2334"/>
              <a:ext cx="70" cy="62"/>
            </a:xfrm>
            <a:custGeom>
              <a:avLst/>
              <a:gdLst>
                <a:gd name="T0" fmla="*/ 24 w 57"/>
                <a:gd name="T1" fmla="*/ 0 h 50"/>
                <a:gd name="T2" fmla="*/ 24 w 57"/>
                <a:gd name="T3" fmla="*/ 0 h 50"/>
                <a:gd name="T4" fmla="*/ 47 w 57"/>
                <a:gd name="T5" fmla="*/ 19 h 50"/>
                <a:gd name="T6" fmla="*/ 24 w 57"/>
                <a:gd name="T7" fmla="*/ 38 h 50"/>
                <a:gd name="T8" fmla="*/ 20 w 57"/>
                <a:gd name="T9" fmla="*/ 38 h 50"/>
                <a:gd name="T10" fmla="*/ 3 w 57"/>
                <a:gd name="T11" fmla="*/ 44 h 50"/>
                <a:gd name="T12" fmla="*/ 3 w 57"/>
                <a:gd name="T13" fmla="*/ 43 h 50"/>
                <a:gd name="T14" fmla="*/ 9 w 57"/>
                <a:gd name="T15" fmla="*/ 35 h 50"/>
                <a:gd name="T16" fmla="*/ 9 w 57"/>
                <a:gd name="T17" fmla="*/ 34 h 50"/>
                <a:gd name="T18" fmla="*/ 0 w 57"/>
                <a:gd name="T19" fmla="*/ 19 h 50"/>
                <a:gd name="T20" fmla="*/ 24 w 57"/>
                <a:gd name="T21" fmla="*/ 0 h 50"/>
                <a:gd name="T22" fmla="*/ 49 w 57"/>
                <a:gd name="T23" fmla="*/ 43 h 50"/>
                <a:gd name="T24" fmla="*/ 54 w 57"/>
                <a:gd name="T25" fmla="*/ 49 h 50"/>
                <a:gd name="T26" fmla="*/ 54 w 57"/>
                <a:gd name="T27" fmla="*/ 50 h 50"/>
                <a:gd name="T28" fmla="*/ 40 w 57"/>
                <a:gd name="T29" fmla="*/ 45 h 50"/>
                <a:gd name="T30" fmla="*/ 36 w 57"/>
                <a:gd name="T31" fmla="*/ 45 h 50"/>
                <a:gd name="T32" fmla="*/ 24 w 57"/>
                <a:gd name="T33" fmla="*/ 42 h 50"/>
                <a:gd name="T34" fmla="*/ 43 w 57"/>
                <a:gd name="T35" fmla="*/ 35 h 50"/>
                <a:gd name="T36" fmla="*/ 49 w 57"/>
                <a:gd name="T37" fmla="*/ 28 h 50"/>
                <a:gd name="T38" fmla="*/ 51 w 57"/>
                <a:gd name="T39" fmla="*/ 19 h 50"/>
                <a:gd name="T40" fmla="*/ 51 w 57"/>
                <a:gd name="T41" fmla="*/ 17 h 50"/>
                <a:gd name="T42" fmla="*/ 57 w 57"/>
                <a:gd name="T43" fmla="*/ 29 h 50"/>
                <a:gd name="T44" fmla="*/ 49 w 57"/>
                <a:gd name="T45" fmla="*/ 42 h 50"/>
                <a:gd name="T46" fmla="*/ 49 w 57"/>
                <a:gd name="T4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" h="5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37" y="0"/>
                    <a:pt x="47" y="8"/>
                    <a:pt x="47" y="19"/>
                  </a:cubicBezTo>
                  <a:cubicBezTo>
                    <a:pt x="47" y="30"/>
                    <a:pt x="37" y="38"/>
                    <a:pt x="24" y="38"/>
                  </a:cubicBezTo>
                  <a:cubicBezTo>
                    <a:pt x="23" y="38"/>
                    <a:pt x="21" y="38"/>
                    <a:pt x="20" y="38"/>
                  </a:cubicBezTo>
                  <a:cubicBezTo>
                    <a:pt x="15" y="43"/>
                    <a:pt x="9" y="44"/>
                    <a:pt x="3" y="44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6" y="41"/>
                    <a:pt x="9" y="38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4" y="30"/>
                    <a:pt x="0" y="25"/>
                    <a:pt x="0" y="19"/>
                  </a:cubicBezTo>
                  <a:cubicBezTo>
                    <a:pt x="0" y="8"/>
                    <a:pt x="11" y="0"/>
                    <a:pt x="24" y="0"/>
                  </a:cubicBezTo>
                  <a:close/>
                  <a:moveTo>
                    <a:pt x="49" y="43"/>
                  </a:moveTo>
                  <a:cubicBezTo>
                    <a:pt x="49" y="45"/>
                    <a:pt x="51" y="48"/>
                    <a:pt x="54" y="49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9" y="50"/>
                    <a:pt x="44" y="49"/>
                    <a:pt x="40" y="45"/>
                  </a:cubicBezTo>
                  <a:cubicBezTo>
                    <a:pt x="39" y="45"/>
                    <a:pt x="38" y="45"/>
                    <a:pt x="36" y="45"/>
                  </a:cubicBezTo>
                  <a:cubicBezTo>
                    <a:pt x="32" y="45"/>
                    <a:pt x="27" y="44"/>
                    <a:pt x="24" y="42"/>
                  </a:cubicBezTo>
                  <a:cubicBezTo>
                    <a:pt x="31" y="42"/>
                    <a:pt x="38" y="40"/>
                    <a:pt x="43" y="35"/>
                  </a:cubicBezTo>
                  <a:cubicBezTo>
                    <a:pt x="45" y="33"/>
                    <a:pt x="47" y="31"/>
                    <a:pt x="49" y="28"/>
                  </a:cubicBezTo>
                  <a:cubicBezTo>
                    <a:pt x="50" y="25"/>
                    <a:pt x="51" y="22"/>
                    <a:pt x="51" y="19"/>
                  </a:cubicBezTo>
                  <a:cubicBezTo>
                    <a:pt x="51" y="18"/>
                    <a:pt x="51" y="18"/>
                    <a:pt x="51" y="17"/>
                  </a:cubicBezTo>
                  <a:cubicBezTo>
                    <a:pt x="55" y="20"/>
                    <a:pt x="57" y="24"/>
                    <a:pt x="57" y="29"/>
                  </a:cubicBezTo>
                  <a:cubicBezTo>
                    <a:pt x="57" y="34"/>
                    <a:pt x="54" y="39"/>
                    <a:pt x="49" y="42"/>
                  </a:cubicBezTo>
                  <a:cubicBezTo>
                    <a:pt x="49" y="42"/>
                    <a:pt x="49" y="42"/>
                    <a:pt x="49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8" name="Freeform 177"/>
            <p:cNvSpPr>
              <a:spLocks noEditPoints="1"/>
            </p:cNvSpPr>
            <p:nvPr/>
          </p:nvSpPr>
          <p:spPr bwMode="auto">
            <a:xfrm>
              <a:off x="3247" y="673"/>
              <a:ext cx="89" cy="88"/>
            </a:xfrm>
            <a:custGeom>
              <a:avLst/>
              <a:gdLst>
                <a:gd name="T0" fmla="*/ 14 w 72"/>
                <a:gd name="T1" fmla="*/ 35 h 71"/>
                <a:gd name="T2" fmla="*/ 14 w 72"/>
                <a:gd name="T3" fmla="*/ 33 h 71"/>
                <a:gd name="T4" fmla="*/ 1 w 72"/>
                <a:gd name="T5" fmla="*/ 29 h 71"/>
                <a:gd name="T6" fmla="*/ 0 w 72"/>
                <a:gd name="T7" fmla="*/ 35 h 71"/>
                <a:gd name="T8" fmla="*/ 11 w 72"/>
                <a:gd name="T9" fmla="*/ 62 h 71"/>
                <a:gd name="T10" fmla="*/ 19 w 72"/>
                <a:gd name="T11" fmla="*/ 50 h 71"/>
                <a:gd name="T12" fmla="*/ 14 w 72"/>
                <a:gd name="T13" fmla="*/ 35 h 71"/>
                <a:gd name="T14" fmla="*/ 58 w 72"/>
                <a:gd name="T15" fmla="*/ 35 h 71"/>
                <a:gd name="T16" fmla="*/ 53 w 72"/>
                <a:gd name="T17" fmla="*/ 50 h 71"/>
                <a:gd name="T18" fmla="*/ 61 w 72"/>
                <a:gd name="T19" fmla="*/ 62 h 71"/>
                <a:gd name="T20" fmla="*/ 72 w 72"/>
                <a:gd name="T21" fmla="*/ 35 h 71"/>
                <a:gd name="T22" fmla="*/ 71 w 72"/>
                <a:gd name="T23" fmla="*/ 29 h 71"/>
                <a:gd name="T24" fmla="*/ 58 w 72"/>
                <a:gd name="T25" fmla="*/ 33 h 71"/>
                <a:gd name="T26" fmla="*/ 58 w 72"/>
                <a:gd name="T27" fmla="*/ 35 h 71"/>
                <a:gd name="T28" fmla="*/ 40 w 72"/>
                <a:gd name="T29" fmla="*/ 13 h 71"/>
                <a:gd name="T30" fmla="*/ 56 w 72"/>
                <a:gd name="T31" fmla="*/ 24 h 71"/>
                <a:gd name="T32" fmla="*/ 68 w 72"/>
                <a:gd name="T33" fmla="*/ 20 h 71"/>
                <a:gd name="T34" fmla="*/ 40 w 72"/>
                <a:gd name="T35" fmla="*/ 0 h 71"/>
                <a:gd name="T36" fmla="*/ 40 w 72"/>
                <a:gd name="T37" fmla="*/ 13 h 71"/>
                <a:gd name="T38" fmla="*/ 16 w 72"/>
                <a:gd name="T39" fmla="*/ 24 h 71"/>
                <a:gd name="T40" fmla="*/ 31 w 72"/>
                <a:gd name="T41" fmla="*/ 13 h 71"/>
                <a:gd name="T42" fmla="*/ 31 w 72"/>
                <a:gd name="T43" fmla="*/ 0 h 71"/>
                <a:gd name="T44" fmla="*/ 3 w 72"/>
                <a:gd name="T45" fmla="*/ 20 h 71"/>
                <a:gd name="T46" fmla="*/ 16 w 72"/>
                <a:gd name="T47" fmla="*/ 24 h 71"/>
                <a:gd name="T48" fmla="*/ 45 w 72"/>
                <a:gd name="T49" fmla="*/ 56 h 71"/>
                <a:gd name="T50" fmla="*/ 36 w 72"/>
                <a:gd name="T51" fmla="*/ 58 h 71"/>
                <a:gd name="T52" fmla="*/ 27 w 72"/>
                <a:gd name="T53" fmla="*/ 56 h 71"/>
                <a:gd name="T54" fmla="*/ 19 w 72"/>
                <a:gd name="T55" fmla="*/ 67 h 71"/>
                <a:gd name="T56" fmla="*/ 36 w 72"/>
                <a:gd name="T57" fmla="*/ 71 h 71"/>
                <a:gd name="T58" fmla="*/ 53 w 72"/>
                <a:gd name="T59" fmla="*/ 67 h 71"/>
                <a:gd name="T60" fmla="*/ 45 w 72"/>
                <a:gd name="T6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1">
                  <a:moveTo>
                    <a:pt x="14" y="35"/>
                  </a:moveTo>
                  <a:cubicBezTo>
                    <a:pt x="14" y="34"/>
                    <a:pt x="14" y="34"/>
                    <a:pt x="14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3"/>
                    <a:pt x="0" y="35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6" y="46"/>
                    <a:pt x="14" y="41"/>
                    <a:pt x="14" y="35"/>
                  </a:cubicBezTo>
                  <a:close/>
                  <a:moveTo>
                    <a:pt x="58" y="35"/>
                  </a:moveTo>
                  <a:cubicBezTo>
                    <a:pt x="58" y="41"/>
                    <a:pt x="56" y="46"/>
                    <a:pt x="53" y="5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55"/>
                    <a:pt x="72" y="4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4"/>
                    <a:pt x="58" y="35"/>
                  </a:cubicBezTo>
                  <a:close/>
                  <a:moveTo>
                    <a:pt x="40" y="13"/>
                  </a:moveTo>
                  <a:cubicBezTo>
                    <a:pt x="47" y="15"/>
                    <a:pt x="52" y="19"/>
                    <a:pt x="56" y="2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9"/>
                    <a:pt x="53" y="1"/>
                    <a:pt x="40" y="0"/>
                  </a:cubicBezTo>
                  <a:lnTo>
                    <a:pt x="40" y="13"/>
                  </a:lnTo>
                  <a:close/>
                  <a:moveTo>
                    <a:pt x="16" y="24"/>
                  </a:moveTo>
                  <a:cubicBezTo>
                    <a:pt x="20" y="19"/>
                    <a:pt x="25" y="15"/>
                    <a:pt x="31" y="1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1"/>
                    <a:pt x="9" y="9"/>
                    <a:pt x="3" y="20"/>
                  </a:cubicBezTo>
                  <a:lnTo>
                    <a:pt x="16" y="24"/>
                  </a:lnTo>
                  <a:close/>
                  <a:moveTo>
                    <a:pt x="45" y="56"/>
                  </a:moveTo>
                  <a:cubicBezTo>
                    <a:pt x="42" y="57"/>
                    <a:pt x="39" y="58"/>
                    <a:pt x="36" y="58"/>
                  </a:cubicBezTo>
                  <a:cubicBezTo>
                    <a:pt x="33" y="58"/>
                    <a:pt x="30" y="57"/>
                    <a:pt x="27" y="5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0"/>
                    <a:pt x="30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89" name="Freeform 178"/>
            <p:cNvSpPr>
              <a:spLocks noEditPoints="1"/>
            </p:cNvSpPr>
            <p:nvPr/>
          </p:nvSpPr>
          <p:spPr bwMode="auto">
            <a:xfrm>
              <a:off x="2762" y="463"/>
              <a:ext cx="97" cy="74"/>
            </a:xfrm>
            <a:custGeom>
              <a:avLst/>
              <a:gdLst>
                <a:gd name="T0" fmla="*/ 76 w 79"/>
                <a:gd name="T1" fmla="*/ 3 h 60"/>
                <a:gd name="T2" fmla="*/ 40 w 79"/>
                <a:gd name="T3" fmla="*/ 0 h 60"/>
                <a:gd name="T4" fmla="*/ 3 w 79"/>
                <a:gd name="T5" fmla="*/ 3 h 60"/>
                <a:gd name="T6" fmla="*/ 0 w 79"/>
                <a:gd name="T7" fmla="*/ 30 h 60"/>
                <a:gd name="T8" fmla="*/ 3 w 79"/>
                <a:gd name="T9" fmla="*/ 57 h 60"/>
                <a:gd name="T10" fmla="*/ 40 w 79"/>
                <a:gd name="T11" fmla="*/ 60 h 60"/>
                <a:gd name="T12" fmla="*/ 76 w 79"/>
                <a:gd name="T13" fmla="*/ 57 h 60"/>
                <a:gd name="T14" fmla="*/ 79 w 79"/>
                <a:gd name="T15" fmla="*/ 30 h 60"/>
                <a:gd name="T16" fmla="*/ 76 w 79"/>
                <a:gd name="T17" fmla="*/ 3 h 60"/>
                <a:gd name="T18" fmla="*/ 30 w 79"/>
                <a:gd name="T19" fmla="*/ 45 h 60"/>
                <a:gd name="T20" fmla="*/ 30 w 79"/>
                <a:gd name="T21" fmla="*/ 15 h 60"/>
                <a:gd name="T22" fmla="*/ 54 w 79"/>
                <a:gd name="T23" fmla="*/ 30 h 60"/>
                <a:gd name="T24" fmla="*/ 30 w 79"/>
                <a:gd name="T2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60">
                  <a:moveTo>
                    <a:pt x="76" y="3"/>
                  </a:moveTo>
                  <a:cubicBezTo>
                    <a:pt x="65" y="1"/>
                    <a:pt x="52" y="0"/>
                    <a:pt x="40" y="0"/>
                  </a:cubicBezTo>
                  <a:cubicBezTo>
                    <a:pt x="27" y="0"/>
                    <a:pt x="14" y="1"/>
                    <a:pt x="3" y="3"/>
                  </a:cubicBezTo>
                  <a:cubicBezTo>
                    <a:pt x="1" y="11"/>
                    <a:pt x="0" y="20"/>
                    <a:pt x="0" y="30"/>
                  </a:cubicBezTo>
                  <a:cubicBezTo>
                    <a:pt x="0" y="40"/>
                    <a:pt x="1" y="49"/>
                    <a:pt x="3" y="57"/>
                  </a:cubicBezTo>
                  <a:cubicBezTo>
                    <a:pt x="14" y="59"/>
                    <a:pt x="27" y="60"/>
                    <a:pt x="40" y="60"/>
                  </a:cubicBezTo>
                  <a:cubicBezTo>
                    <a:pt x="52" y="60"/>
                    <a:pt x="65" y="59"/>
                    <a:pt x="76" y="57"/>
                  </a:cubicBezTo>
                  <a:cubicBezTo>
                    <a:pt x="78" y="49"/>
                    <a:pt x="79" y="40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4" y="30"/>
                    <a:pt x="54" y="30"/>
                    <a:pt x="54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0" name="Freeform 179"/>
            <p:cNvSpPr>
              <a:spLocks noEditPoints="1"/>
            </p:cNvSpPr>
            <p:nvPr/>
          </p:nvSpPr>
          <p:spPr bwMode="auto">
            <a:xfrm>
              <a:off x="3300" y="914"/>
              <a:ext cx="73" cy="71"/>
            </a:xfrm>
            <a:custGeom>
              <a:avLst/>
              <a:gdLst>
                <a:gd name="T0" fmla="*/ 30 w 59"/>
                <a:gd name="T1" fmla="*/ 0 h 58"/>
                <a:gd name="T2" fmla="*/ 0 w 59"/>
                <a:gd name="T3" fmla="*/ 29 h 58"/>
                <a:gd name="T4" fmla="*/ 30 w 59"/>
                <a:gd name="T5" fmla="*/ 58 h 58"/>
                <a:gd name="T6" fmla="*/ 59 w 59"/>
                <a:gd name="T7" fmla="*/ 29 h 58"/>
                <a:gd name="T8" fmla="*/ 30 w 59"/>
                <a:gd name="T9" fmla="*/ 0 h 58"/>
                <a:gd name="T10" fmla="*/ 47 w 59"/>
                <a:gd name="T11" fmla="*/ 25 h 58"/>
                <a:gd name="T12" fmla="*/ 31 w 59"/>
                <a:gd name="T13" fmla="*/ 47 h 58"/>
                <a:gd name="T14" fmla="*/ 24 w 59"/>
                <a:gd name="T15" fmla="*/ 44 h 58"/>
                <a:gd name="T16" fmla="*/ 18 w 59"/>
                <a:gd name="T17" fmla="*/ 26 h 58"/>
                <a:gd name="T18" fmla="*/ 14 w 59"/>
                <a:gd name="T19" fmla="*/ 28 h 58"/>
                <a:gd name="T20" fmla="*/ 12 w 59"/>
                <a:gd name="T21" fmla="*/ 26 h 58"/>
                <a:gd name="T22" fmla="*/ 23 w 59"/>
                <a:gd name="T23" fmla="*/ 18 h 58"/>
                <a:gd name="T24" fmla="*/ 29 w 59"/>
                <a:gd name="T25" fmla="*/ 30 h 58"/>
                <a:gd name="T26" fmla="*/ 32 w 59"/>
                <a:gd name="T27" fmla="*/ 37 h 58"/>
                <a:gd name="T28" fmla="*/ 36 w 59"/>
                <a:gd name="T29" fmla="*/ 30 h 58"/>
                <a:gd name="T30" fmla="*/ 32 w 59"/>
                <a:gd name="T31" fmla="*/ 26 h 58"/>
                <a:gd name="T32" fmla="*/ 47 w 59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8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8"/>
                    <a:pt x="30" y="58"/>
                  </a:cubicBez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8" y="49"/>
                    <a:pt x="25" y="46"/>
                    <a:pt x="24" y="44"/>
                  </a:cubicBezTo>
                  <a:cubicBezTo>
                    <a:pt x="22" y="42"/>
                    <a:pt x="19" y="28"/>
                    <a:pt x="18" y="26"/>
                  </a:cubicBezTo>
                  <a:cubicBezTo>
                    <a:pt x="17" y="25"/>
                    <a:pt x="14" y="28"/>
                    <a:pt x="14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3" y="18"/>
                  </a:cubicBezTo>
                  <a:cubicBezTo>
                    <a:pt x="28" y="17"/>
                    <a:pt x="28" y="25"/>
                    <a:pt x="29" y="30"/>
                  </a:cubicBezTo>
                  <a:cubicBezTo>
                    <a:pt x="30" y="34"/>
                    <a:pt x="31" y="37"/>
                    <a:pt x="32" y="37"/>
                  </a:cubicBezTo>
                  <a:cubicBezTo>
                    <a:pt x="33" y="37"/>
                    <a:pt x="34" y="34"/>
                    <a:pt x="36" y="30"/>
                  </a:cubicBezTo>
                  <a:cubicBezTo>
                    <a:pt x="39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1" name="Freeform 180"/>
            <p:cNvSpPr>
              <a:spLocks/>
            </p:cNvSpPr>
            <p:nvPr/>
          </p:nvSpPr>
          <p:spPr bwMode="auto">
            <a:xfrm>
              <a:off x="2182" y="429"/>
              <a:ext cx="92" cy="92"/>
            </a:xfrm>
            <a:custGeom>
              <a:avLst/>
              <a:gdLst>
                <a:gd name="T0" fmla="*/ 23 w 75"/>
                <a:gd name="T1" fmla="*/ 14 h 75"/>
                <a:gd name="T2" fmla="*/ 75 w 75"/>
                <a:gd name="T3" fmla="*/ 0 h 75"/>
                <a:gd name="T4" fmla="*/ 75 w 75"/>
                <a:gd name="T5" fmla="*/ 5 h 75"/>
                <a:gd name="T6" fmla="*/ 75 w 75"/>
                <a:gd name="T7" fmla="*/ 14 h 75"/>
                <a:gd name="T8" fmla="*/ 75 w 75"/>
                <a:gd name="T9" fmla="*/ 54 h 75"/>
                <a:gd name="T10" fmla="*/ 59 w 75"/>
                <a:gd name="T11" fmla="*/ 66 h 75"/>
                <a:gd name="T12" fmla="*/ 42 w 75"/>
                <a:gd name="T13" fmla="*/ 54 h 75"/>
                <a:gd name="T14" fmla="*/ 59 w 75"/>
                <a:gd name="T15" fmla="*/ 43 h 75"/>
                <a:gd name="T16" fmla="*/ 66 w 75"/>
                <a:gd name="T17" fmla="*/ 44 h 75"/>
                <a:gd name="T18" fmla="*/ 66 w 75"/>
                <a:gd name="T19" fmla="*/ 19 h 75"/>
                <a:gd name="T20" fmla="*/ 33 w 75"/>
                <a:gd name="T21" fmla="*/ 28 h 75"/>
                <a:gd name="T22" fmla="*/ 33 w 75"/>
                <a:gd name="T23" fmla="*/ 64 h 75"/>
                <a:gd name="T24" fmla="*/ 16 w 75"/>
                <a:gd name="T25" fmla="*/ 75 h 75"/>
                <a:gd name="T26" fmla="*/ 0 w 75"/>
                <a:gd name="T27" fmla="*/ 64 h 75"/>
                <a:gd name="T28" fmla="*/ 16 w 75"/>
                <a:gd name="T29" fmla="*/ 52 h 75"/>
                <a:gd name="T30" fmla="*/ 23 w 75"/>
                <a:gd name="T31" fmla="*/ 53 h 75"/>
                <a:gd name="T32" fmla="*/ 23 w 75"/>
                <a:gd name="T33" fmla="*/ 28 h 75"/>
                <a:gd name="T34" fmla="*/ 23 w 75"/>
                <a:gd name="T35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5">
                  <a:moveTo>
                    <a:pt x="23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1"/>
                    <a:pt x="68" y="66"/>
                    <a:pt x="59" y="66"/>
                  </a:cubicBezTo>
                  <a:cubicBezTo>
                    <a:pt x="50" y="66"/>
                    <a:pt x="42" y="61"/>
                    <a:pt x="42" y="54"/>
                  </a:cubicBezTo>
                  <a:cubicBezTo>
                    <a:pt x="42" y="48"/>
                    <a:pt x="50" y="43"/>
                    <a:pt x="59" y="43"/>
                  </a:cubicBezTo>
                  <a:cubicBezTo>
                    <a:pt x="61" y="43"/>
                    <a:pt x="64" y="43"/>
                    <a:pt x="66" y="44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70"/>
                    <a:pt x="25" y="75"/>
                    <a:pt x="16" y="75"/>
                  </a:cubicBezTo>
                  <a:cubicBezTo>
                    <a:pt x="7" y="75"/>
                    <a:pt x="0" y="70"/>
                    <a:pt x="0" y="64"/>
                  </a:cubicBezTo>
                  <a:cubicBezTo>
                    <a:pt x="0" y="57"/>
                    <a:pt x="7" y="52"/>
                    <a:pt x="16" y="52"/>
                  </a:cubicBezTo>
                  <a:cubicBezTo>
                    <a:pt x="19" y="52"/>
                    <a:pt x="21" y="52"/>
                    <a:pt x="23" y="53"/>
                  </a:cubicBezTo>
                  <a:cubicBezTo>
                    <a:pt x="23" y="28"/>
                    <a:pt x="23" y="28"/>
                    <a:pt x="23" y="28"/>
                  </a:cubicBezTo>
                  <a:lnTo>
                    <a:pt x="2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2" name="Freeform 181"/>
            <p:cNvSpPr>
              <a:spLocks noEditPoints="1"/>
            </p:cNvSpPr>
            <p:nvPr/>
          </p:nvSpPr>
          <p:spPr bwMode="auto">
            <a:xfrm>
              <a:off x="1044" y="1151"/>
              <a:ext cx="67" cy="68"/>
            </a:xfrm>
            <a:custGeom>
              <a:avLst/>
              <a:gdLst>
                <a:gd name="T0" fmla="*/ 46 w 55"/>
                <a:gd name="T1" fmla="*/ 0 h 55"/>
                <a:gd name="T2" fmla="*/ 9 w 55"/>
                <a:gd name="T3" fmla="*/ 1 h 55"/>
                <a:gd name="T4" fmla="*/ 0 w 55"/>
                <a:gd name="T5" fmla="*/ 10 h 55"/>
                <a:gd name="T6" fmla="*/ 0 w 55"/>
                <a:gd name="T7" fmla="*/ 46 h 55"/>
                <a:gd name="T8" fmla="*/ 9 w 55"/>
                <a:gd name="T9" fmla="*/ 55 h 55"/>
                <a:gd name="T10" fmla="*/ 46 w 55"/>
                <a:gd name="T11" fmla="*/ 55 h 55"/>
                <a:gd name="T12" fmla="*/ 55 w 55"/>
                <a:gd name="T13" fmla="*/ 46 h 55"/>
                <a:gd name="T14" fmla="*/ 55 w 55"/>
                <a:gd name="T15" fmla="*/ 9 h 55"/>
                <a:gd name="T16" fmla="*/ 46 w 55"/>
                <a:gd name="T17" fmla="*/ 0 h 55"/>
                <a:gd name="T18" fmla="*/ 18 w 55"/>
                <a:gd name="T19" fmla="*/ 25 h 55"/>
                <a:gd name="T20" fmla="*/ 37 w 55"/>
                <a:gd name="T21" fmla="*/ 24 h 55"/>
                <a:gd name="T22" fmla="*/ 38 w 55"/>
                <a:gd name="T23" fmla="*/ 28 h 55"/>
                <a:gd name="T24" fmla="*/ 28 w 55"/>
                <a:gd name="T25" fmla="*/ 38 h 55"/>
                <a:gd name="T26" fmla="*/ 17 w 55"/>
                <a:gd name="T27" fmla="*/ 28 h 55"/>
                <a:gd name="T28" fmla="*/ 18 w 55"/>
                <a:gd name="T29" fmla="*/ 25 h 55"/>
                <a:gd name="T30" fmla="*/ 48 w 55"/>
                <a:gd name="T31" fmla="*/ 24 h 55"/>
                <a:gd name="T32" fmla="*/ 48 w 55"/>
                <a:gd name="T33" fmla="*/ 38 h 55"/>
                <a:gd name="T34" fmla="*/ 48 w 55"/>
                <a:gd name="T35" fmla="*/ 45 h 55"/>
                <a:gd name="T36" fmla="*/ 45 w 55"/>
                <a:gd name="T37" fmla="*/ 48 h 55"/>
                <a:gd name="T38" fmla="*/ 11 w 55"/>
                <a:gd name="T39" fmla="*/ 49 h 55"/>
                <a:gd name="T40" fmla="*/ 7 w 55"/>
                <a:gd name="T41" fmla="*/ 45 h 55"/>
                <a:gd name="T42" fmla="*/ 7 w 55"/>
                <a:gd name="T43" fmla="*/ 38 h 55"/>
                <a:gd name="T44" fmla="*/ 7 w 55"/>
                <a:gd name="T45" fmla="*/ 25 h 55"/>
                <a:gd name="T46" fmla="*/ 7 w 55"/>
                <a:gd name="T47" fmla="*/ 25 h 55"/>
                <a:gd name="T48" fmla="*/ 12 w 55"/>
                <a:gd name="T49" fmla="*/ 25 h 55"/>
                <a:gd name="T50" fmla="*/ 12 w 55"/>
                <a:gd name="T51" fmla="*/ 28 h 55"/>
                <a:gd name="T52" fmla="*/ 28 w 55"/>
                <a:gd name="T53" fmla="*/ 43 h 55"/>
                <a:gd name="T54" fmla="*/ 43 w 55"/>
                <a:gd name="T55" fmla="*/ 28 h 55"/>
                <a:gd name="T56" fmla="*/ 43 w 55"/>
                <a:gd name="T57" fmla="*/ 24 h 55"/>
                <a:gd name="T58" fmla="*/ 48 w 55"/>
                <a:gd name="T59" fmla="*/ 24 h 55"/>
                <a:gd name="T60" fmla="*/ 48 w 55"/>
                <a:gd name="T61" fmla="*/ 12 h 55"/>
                <a:gd name="T62" fmla="*/ 46 w 55"/>
                <a:gd name="T63" fmla="*/ 14 h 55"/>
                <a:gd name="T64" fmla="*/ 43 w 55"/>
                <a:gd name="T65" fmla="*/ 14 h 55"/>
                <a:gd name="T66" fmla="*/ 41 w 55"/>
                <a:gd name="T67" fmla="*/ 12 h 55"/>
                <a:gd name="T68" fmla="*/ 41 w 55"/>
                <a:gd name="T69" fmla="*/ 9 h 55"/>
                <a:gd name="T70" fmla="*/ 43 w 55"/>
                <a:gd name="T71" fmla="*/ 7 h 55"/>
                <a:gd name="T72" fmla="*/ 46 w 55"/>
                <a:gd name="T73" fmla="*/ 7 h 55"/>
                <a:gd name="T74" fmla="*/ 48 w 55"/>
                <a:gd name="T75" fmla="*/ 9 h 55"/>
                <a:gd name="T76" fmla="*/ 48 w 55"/>
                <a:gd name="T77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55">
                  <a:moveTo>
                    <a:pt x="46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4" y="1"/>
                    <a:pt x="0" y="5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1"/>
                    <a:pt x="4" y="55"/>
                    <a:pt x="9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51" y="55"/>
                    <a:pt x="55" y="51"/>
                    <a:pt x="55" y="46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4"/>
                    <a:pt x="51" y="0"/>
                    <a:pt x="46" y="0"/>
                  </a:cubicBezTo>
                  <a:close/>
                  <a:moveTo>
                    <a:pt x="18" y="25"/>
                  </a:moveTo>
                  <a:cubicBezTo>
                    <a:pt x="37" y="24"/>
                    <a:pt x="37" y="24"/>
                    <a:pt x="37" y="24"/>
                  </a:cubicBezTo>
                  <a:cubicBezTo>
                    <a:pt x="38" y="25"/>
                    <a:pt x="38" y="27"/>
                    <a:pt x="38" y="28"/>
                  </a:cubicBezTo>
                  <a:cubicBezTo>
                    <a:pt x="38" y="34"/>
                    <a:pt x="33" y="38"/>
                    <a:pt x="28" y="38"/>
                  </a:cubicBezTo>
                  <a:cubicBezTo>
                    <a:pt x="22" y="38"/>
                    <a:pt x="17" y="34"/>
                    <a:pt x="17" y="28"/>
                  </a:cubicBezTo>
                  <a:cubicBezTo>
                    <a:pt x="17" y="27"/>
                    <a:pt x="17" y="26"/>
                    <a:pt x="18" y="25"/>
                  </a:cubicBezTo>
                  <a:close/>
                  <a:moveTo>
                    <a:pt x="48" y="24"/>
                  </a:moveTo>
                  <a:cubicBezTo>
                    <a:pt x="48" y="38"/>
                    <a:pt x="48" y="38"/>
                    <a:pt x="48" y="38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7"/>
                    <a:pt x="47" y="48"/>
                    <a:pt x="45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9" y="49"/>
                    <a:pt x="7" y="47"/>
                    <a:pt x="7" y="4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6"/>
                    <a:pt x="12" y="27"/>
                    <a:pt x="12" y="28"/>
                  </a:cubicBezTo>
                  <a:cubicBezTo>
                    <a:pt x="12" y="37"/>
                    <a:pt x="19" y="43"/>
                    <a:pt x="28" y="43"/>
                  </a:cubicBezTo>
                  <a:cubicBezTo>
                    <a:pt x="36" y="43"/>
                    <a:pt x="43" y="36"/>
                    <a:pt x="43" y="28"/>
                  </a:cubicBezTo>
                  <a:cubicBezTo>
                    <a:pt x="43" y="27"/>
                    <a:pt x="43" y="25"/>
                    <a:pt x="43" y="24"/>
                  </a:cubicBezTo>
                  <a:cubicBezTo>
                    <a:pt x="48" y="24"/>
                    <a:pt x="48" y="24"/>
                    <a:pt x="48" y="24"/>
                  </a:cubicBezTo>
                  <a:close/>
                  <a:moveTo>
                    <a:pt x="48" y="12"/>
                  </a:moveTo>
                  <a:cubicBezTo>
                    <a:pt x="48" y="13"/>
                    <a:pt x="47" y="14"/>
                    <a:pt x="46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1" y="13"/>
                    <a:pt x="41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8"/>
                    <a:pt x="42" y="7"/>
                    <a:pt x="43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7"/>
                    <a:pt x="48" y="8"/>
                    <a:pt x="48" y="9"/>
                  </a:cubicBez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3" name="Freeform 182"/>
            <p:cNvSpPr>
              <a:spLocks noEditPoints="1"/>
            </p:cNvSpPr>
            <p:nvPr/>
          </p:nvSpPr>
          <p:spPr bwMode="auto">
            <a:xfrm>
              <a:off x="1237" y="1"/>
              <a:ext cx="64" cy="55"/>
            </a:xfrm>
            <a:custGeom>
              <a:avLst/>
              <a:gdLst>
                <a:gd name="T0" fmla="*/ 52 w 52"/>
                <a:gd name="T1" fmla="*/ 14 h 45"/>
                <a:gd name="T2" fmla="*/ 37 w 52"/>
                <a:gd name="T3" fmla="*/ 0 h 45"/>
                <a:gd name="T4" fmla="*/ 26 w 52"/>
                <a:gd name="T5" fmla="*/ 5 h 45"/>
                <a:gd name="T6" fmla="*/ 15 w 52"/>
                <a:gd name="T7" fmla="*/ 0 h 45"/>
                <a:gd name="T8" fmla="*/ 0 w 52"/>
                <a:gd name="T9" fmla="*/ 14 h 45"/>
                <a:gd name="T10" fmla="*/ 5 w 52"/>
                <a:gd name="T11" fmla="*/ 25 h 45"/>
                <a:gd name="T12" fmla="*/ 5 w 52"/>
                <a:gd name="T13" fmla="*/ 25 h 45"/>
                <a:gd name="T14" fmla="*/ 21 w 52"/>
                <a:gd name="T15" fmla="*/ 42 h 45"/>
                <a:gd name="T16" fmla="*/ 26 w 52"/>
                <a:gd name="T17" fmla="*/ 45 h 45"/>
                <a:gd name="T18" fmla="*/ 31 w 52"/>
                <a:gd name="T19" fmla="*/ 42 h 45"/>
                <a:gd name="T20" fmla="*/ 47 w 52"/>
                <a:gd name="T21" fmla="*/ 25 h 45"/>
                <a:gd name="T22" fmla="*/ 47 w 52"/>
                <a:gd name="T23" fmla="*/ 25 h 45"/>
                <a:gd name="T24" fmla="*/ 52 w 52"/>
                <a:gd name="T25" fmla="*/ 14 h 45"/>
                <a:gd name="T26" fmla="*/ 43 w 52"/>
                <a:gd name="T27" fmla="*/ 21 h 45"/>
                <a:gd name="T28" fmla="*/ 27 w 52"/>
                <a:gd name="T29" fmla="*/ 37 h 45"/>
                <a:gd name="T30" fmla="*/ 26 w 52"/>
                <a:gd name="T31" fmla="*/ 37 h 45"/>
                <a:gd name="T32" fmla="*/ 26 w 52"/>
                <a:gd name="T33" fmla="*/ 37 h 45"/>
                <a:gd name="T34" fmla="*/ 10 w 52"/>
                <a:gd name="T35" fmla="*/ 21 h 45"/>
                <a:gd name="T36" fmla="*/ 7 w 52"/>
                <a:gd name="T37" fmla="*/ 14 h 45"/>
                <a:gd name="T38" fmla="*/ 15 w 52"/>
                <a:gd name="T39" fmla="*/ 6 h 45"/>
                <a:gd name="T40" fmla="*/ 22 w 52"/>
                <a:gd name="T41" fmla="*/ 9 h 45"/>
                <a:gd name="T42" fmla="*/ 26 w 52"/>
                <a:gd name="T43" fmla="*/ 14 h 45"/>
                <a:gd name="T44" fmla="*/ 31 w 52"/>
                <a:gd name="T45" fmla="*/ 9 h 45"/>
                <a:gd name="T46" fmla="*/ 37 w 52"/>
                <a:gd name="T47" fmla="*/ 6 h 45"/>
                <a:gd name="T48" fmla="*/ 46 w 52"/>
                <a:gd name="T49" fmla="*/ 14 h 45"/>
                <a:gd name="T50" fmla="*/ 43 w 52"/>
                <a:gd name="T51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45">
                  <a:moveTo>
                    <a:pt x="52" y="14"/>
                  </a:moveTo>
                  <a:cubicBezTo>
                    <a:pt x="52" y="6"/>
                    <a:pt x="46" y="0"/>
                    <a:pt x="37" y="0"/>
                  </a:cubicBezTo>
                  <a:cubicBezTo>
                    <a:pt x="33" y="0"/>
                    <a:pt x="29" y="2"/>
                    <a:pt x="26" y="5"/>
                  </a:cubicBezTo>
                  <a:cubicBezTo>
                    <a:pt x="24" y="2"/>
                    <a:pt x="20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9"/>
                    <a:pt x="2" y="23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3" y="43"/>
                    <a:pt x="25" y="45"/>
                    <a:pt x="26" y="45"/>
                  </a:cubicBezTo>
                  <a:cubicBezTo>
                    <a:pt x="28" y="45"/>
                    <a:pt x="30" y="43"/>
                    <a:pt x="31" y="42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3"/>
                    <a:pt x="52" y="19"/>
                    <a:pt x="52" y="14"/>
                  </a:cubicBezTo>
                  <a:close/>
                  <a:moveTo>
                    <a:pt x="43" y="21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8" y="19"/>
                    <a:pt x="7" y="17"/>
                    <a:pt x="7" y="14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8" y="6"/>
                    <a:pt x="20" y="7"/>
                    <a:pt x="22" y="9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3" y="7"/>
                    <a:pt x="35" y="6"/>
                    <a:pt x="37" y="6"/>
                  </a:cubicBezTo>
                  <a:cubicBezTo>
                    <a:pt x="42" y="6"/>
                    <a:pt x="46" y="10"/>
                    <a:pt x="46" y="14"/>
                  </a:cubicBezTo>
                  <a:cubicBezTo>
                    <a:pt x="46" y="17"/>
                    <a:pt x="45" y="19"/>
                    <a:pt x="4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4" name="Freeform 183"/>
            <p:cNvSpPr>
              <a:spLocks noEditPoints="1"/>
            </p:cNvSpPr>
            <p:nvPr/>
          </p:nvSpPr>
          <p:spPr bwMode="auto">
            <a:xfrm>
              <a:off x="1615" y="383"/>
              <a:ext cx="101" cy="102"/>
            </a:xfrm>
            <a:custGeom>
              <a:avLst/>
              <a:gdLst>
                <a:gd name="T0" fmla="*/ 79 w 82"/>
                <a:gd name="T1" fmla="*/ 70 h 83"/>
                <a:gd name="T2" fmla="*/ 59 w 82"/>
                <a:gd name="T3" fmla="*/ 53 h 83"/>
                <a:gd name="T4" fmla="*/ 54 w 82"/>
                <a:gd name="T5" fmla="*/ 51 h 83"/>
                <a:gd name="T6" fmla="*/ 61 w 82"/>
                <a:gd name="T7" fmla="*/ 31 h 83"/>
                <a:gd name="T8" fmla="*/ 30 w 82"/>
                <a:gd name="T9" fmla="*/ 0 h 83"/>
                <a:gd name="T10" fmla="*/ 0 w 82"/>
                <a:gd name="T11" fmla="*/ 31 h 83"/>
                <a:gd name="T12" fmla="*/ 30 w 82"/>
                <a:gd name="T13" fmla="*/ 62 h 83"/>
                <a:gd name="T14" fmla="*/ 50 w 82"/>
                <a:gd name="T15" fmla="*/ 54 h 83"/>
                <a:gd name="T16" fmla="*/ 53 w 82"/>
                <a:gd name="T17" fmla="*/ 60 h 83"/>
                <a:gd name="T18" fmla="*/ 69 w 82"/>
                <a:gd name="T19" fmla="*/ 80 h 83"/>
                <a:gd name="T20" fmla="*/ 79 w 82"/>
                <a:gd name="T21" fmla="*/ 80 h 83"/>
                <a:gd name="T22" fmla="*/ 79 w 82"/>
                <a:gd name="T23" fmla="*/ 70 h 83"/>
                <a:gd name="T24" fmla="*/ 30 w 82"/>
                <a:gd name="T25" fmla="*/ 51 h 83"/>
                <a:gd name="T26" fmla="*/ 10 w 82"/>
                <a:gd name="T27" fmla="*/ 31 h 83"/>
                <a:gd name="T28" fmla="*/ 30 w 82"/>
                <a:gd name="T29" fmla="*/ 11 h 83"/>
                <a:gd name="T30" fmla="*/ 51 w 82"/>
                <a:gd name="T31" fmla="*/ 31 h 83"/>
                <a:gd name="T32" fmla="*/ 30 w 82"/>
                <a:gd name="T33" fmla="*/ 5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3">
                  <a:moveTo>
                    <a:pt x="79" y="70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7" y="52"/>
                    <a:pt x="55" y="51"/>
                    <a:pt x="54" y="51"/>
                  </a:cubicBezTo>
                  <a:cubicBezTo>
                    <a:pt x="58" y="46"/>
                    <a:pt x="61" y="39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8"/>
                    <a:pt x="13" y="62"/>
                    <a:pt x="30" y="62"/>
                  </a:cubicBezTo>
                  <a:cubicBezTo>
                    <a:pt x="38" y="62"/>
                    <a:pt x="45" y="59"/>
                    <a:pt x="50" y="54"/>
                  </a:cubicBezTo>
                  <a:cubicBezTo>
                    <a:pt x="50" y="56"/>
                    <a:pt x="51" y="58"/>
                    <a:pt x="53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2" y="83"/>
                    <a:pt x="77" y="83"/>
                    <a:pt x="79" y="80"/>
                  </a:cubicBezTo>
                  <a:cubicBezTo>
                    <a:pt x="82" y="77"/>
                    <a:pt x="82" y="73"/>
                    <a:pt x="79" y="70"/>
                  </a:cubicBezTo>
                  <a:close/>
                  <a:moveTo>
                    <a:pt x="30" y="51"/>
                  </a:moveTo>
                  <a:cubicBezTo>
                    <a:pt x="19" y="51"/>
                    <a:pt x="10" y="42"/>
                    <a:pt x="10" y="31"/>
                  </a:cubicBezTo>
                  <a:cubicBezTo>
                    <a:pt x="10" y="20"/>
                    <a:pt x="19" y="11"/>
                    <a:pt x="30" y="11"/>
                  </a:cubicBezTo>
                  <a:cubicBezTo>
                    <a:pt x="42" y="11"/>
                    <a:pt x="51" y="20"/>
                    <a:pt x="51" y="31"/>
                  </a:cubicBezTo>
                  <a:cubicBezTo>
                    <a:pt x="51" y="42"/>
                    <a:pt x="42" y="51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5" name="Freeform 184"/>
            <p:cNvSpPr>
              <a:spLocks noEditPoints="1"/>
            </p:cNvSpPr>
            <p:nvPr/>
          </p:nvSpPr>
          <p:spPr bwMode="auto">
            <a:xfrm>
              <a:off x="1174" y="514"/>
              <a:ext cx="84" cy="89"/>
            </a:xfrm>
            <a:custGeom>
              <a:avLst/>
              <a:gdLst>
                <a:gd name="T0" fmla="*/ 61 w 68"/>
                <a:gd name="T1" fmla="*/ 0 h 73"/>
                <a:gd name="T2" fmla="*/ 6 w 68"/>
                <a:gd name="T3" fmla="*/ 0 h 73"/>
                <a:gd name="T4" fmla="*/ 0 w 68"/>
                <a:gd name="T5" fmla="*/ 7 h 73"/>
                <a:gd name="T6" fmla="*/ 0 w 68"/>
                <a:gd name="T7" fmla="*/ 66 h 73"/>
                <a:gd name="T8" fmla="*/ 6 w 68"/>
                <a:gd name="T9" fmla="*/ 73 h 73"/>
                <a:gd name="T10" fmla="*/ 61 w 68"/>
                <a:gd name="T11" fmla="*/ 73 h 73"/>
                <a:gd name="T12" fmla="*/ 68 w 68"/>
                <a:gd name="T13" fmla="*/ 66 h 73"/>
                <a:gd name="T14" fmla="*/ 68 w 68"/>
                <a:gd name="T15" fmla="*/ 7 h 73"/>
                <a:gd name="T16" fmla="*/ 61 w 68"/>
                <a:gd name="T17" fmla="*/ 0 h 73"/>
                <a:gd name="T18" fmla="*/ 59 w 68"/>
                <a:gd name="T19" fmla="*/ 64 h 73"/>
                <a:gd name="T20" fmla="*/ 9 w 68"/>
                <a:gd name="T21" fmla="*/ 64 h 73"/>
                <a:gd name="T22" fmla="*/ 9 w 68"/>
                <a:gd name="T23" fmla="*/ 9 h 73"/>
                <a:gd name="T24" fmla="*/ 59 w 68"/>
                <a:gd name="T25" fmla="*/ 9 h 73"/>
                <a:gd name="T26" fmla="*/ 59 w 68"/>
                <a:gd name="T27" fmla="*/ 64 h 73"/>
                <a:gd name="T28" fmla="*/ 18 w 68"/>
                <a:gd name="T29" fmla="*/ 32 h 73"/>
                <a:gd name="T30" fmla="*/ 50 w 68"/>
                <a:gd name="T31" fmla="*/ 32 h 73"/>
                <a:gd name="T32" fmla="*/ 50 w 68"/>
                <a:gd name="T33" fmla="*/ 36 h 73"/>
                <a:gd name="T34" fmla="*/ 18 w 68"/>
                <a:gd name="T35" fmla="*/ 36 h 73"/>
                <a:gd name="T36" fmla="*/ 18 w 68"/>
                <a:gd name="T37" fmla="*/ 32 h 73"/>
                <a:gd name="T38" fmla="*/ 18 w 68"/>
                <a:gd name="T39" fmla="*/ 41 h 73"/>
                <a:gd name="T40" fmla="*/ 50 w 68"/>
                <a:gd name="T41" fmla="*/ 41 h 73"/>
                <a:gd name="T42" fmla="*/ 50 w 68"/>
                <a:gd name="T43" fmla="*/ 45 h 73"/>
                <a:gd name="T44" fmla="*/ 18 w 68"/>
                <a:gd name="T45" fmla="*/ 45 h 73"/>
                <a:gd name="T46" fmla="*/ 18 w 68"/>
                <a:gd name="T47" fmla="*/ 41 h 73"/>
                <a:gd name="T48" fmla="*/ 18 w 68"/>
                <a:gd name="T49" fmla="*/ 50 h 73"/>
                <a:gd name="T50" fmla="*/ 50 w 68"/>
                <a:gd name="T51" fmla="*/ 50 h 73"/>
                <a:gd name="T52" fmla="*/ 50 w 68"/>
                <a:gd name="T53" fmla="*/ 54 h 73"/>
                <a:gd name="T54" fmla="*/ 18 w 68"/>
                <a:gd name="T55" fmla="*/ 54 h 73"/>
                <a:gd name="T56" fmla="*/ 18 w 68"/>
                <a:gd name="T57" fmla="*/ 50 h 73"/>
                <a:gd name="T58" fmla="*/ 18 w 68"/>
                <a:gd name="T59" fmla="*/ 23 h 73"/>
                <a:gd name="T60" fmla="*/ 50 w 68"/>
                <a:gd name="T61" fmla="*/ 23 h 73"/>
                <a:gd name="T62" fmla="*/ 50 w 68"/>
                <a:gd name="T63" fmla="*/ 27 h 73"/>
                <a:gd name="T64" fmla="*/ 18 w 68"/>
                <a:gd name="T65" fmla="*/ 27 h 73"/>
                <a:gd name="T66" fmla="*/ 18 w 68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73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5" y="73"/>
                    <a:pt x="68" y="70"/>
                    <a:pt x="68" y="6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3"/>
                    <a:pt x="65" y="0"/>
                    <a:pt x="61" y="0"/>
                  </a:cubicBezTo>
                  <a:close/>
                  <a:moveTo>
                    <a:pt x="59" y="64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59" y="9"/>
                    <a:pt x="59" y="9"/>
                    <a:pt x="59" y="9"/>
                  </a:cubicBezTo>
                  <a:lnTo>
                    <a:pt x="59" y="64"/>
                  </a:lnTo>
                  <a:close/>
                  <a:moveTo>
                    <a:pt x="18" y="32"/>
                  </a:moveTo>
                  <a:cubicBezTo>
                    <a:pt x="50" y="32"/>
                    <a:pt x="50" y="32"/>
                    <a:pt x="50" y="32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18" y="36"/>
                    <a:pt x="18" y="36"/>
                    <a:pt x="18" y="36"/>
                  </a:cubicBezTo>
                  <a:lnTo>
                    <a:pt x="18" y="32"/>
                  </a:lnTo>
                  <a:close/>
                  <a:moveTo>
                    <a:pt x="18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18" y="45"/>
                    <a:pt x="18" y="45"/>
                    <a:pt x="18" y="45"/>
                  </a:cubicBezTo>
                  <a:lnTo>
                    <a:pt x="18" y="41"/>
                  </a:lnTo>
                  <a:close/>
                  <a:moveTo>
                    <a:pt x="18" y="50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18" y="54"/>
                    <a:pt x="18" y="54"/>
                    <a:pt x="18" y="54"/>
                  </a:cubicBezTo>
                  <a:lnTo>
                    <a:pt x="18" y="50"/>
                  </a:lnTo>
                  <a:close/>
                  <a:moveTo>
                    <a:pt x="18" y="23"/>
                  </a:moveTo>
                  <a:cubicBezTo>
                    <a:pt x="50" y="23"/>
                    <a:pt x="50" y="23"/>
                    <a:pt x="50" y="23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  <p:sp>
          <p:nvSpPr>
            <p:cNvPr id="196" name="Freeform 185"/>
            <p:cNvSpPr>
              <a:spLocks noEditPoints="1"/>
            </p:cNvSpPr>
            <p:nvPr/>
          </p:nvSpPr>
          <p:spPr bwMode="auto">
            <a:xfrm>
              <a:off x="1848" y="80"/>
              <a:ext cx="67" cy="66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43 w 54"/>
                <a:gd name="T11" fmla="*/ 24 h 54"/>
                <a:gd name="T12" fmla="*/ 28 w 54"/>
                <a:gd name="T13" fmla="*/ 44 h 54"/>
                <a:gd name="T14" fmla="*/ 21 w 54"/>
                <a:gd name="T15" fmla="*/ 41 h 54"/>
                <a:gd name="T16" fmla="*/ 16 w 54"/>
                <a:gd name="T17" fmla="*/ 25 h 54"/>
                <a:gd name="T18" fmla="*/ 12 w 54"/>
                <a:gd name="T19" fmla="*/ 26 h 54"/>
                <a:gd name="T20" fmla="*/ 11 w 54"/>
                <a:gd name="T21" fmla="*/ 24 h 54"/>
                <a:gd name="T22" fmla="*/ 20 w 54"/>
                <a:gd name="T23" fmla="*/ 17 h 54"/>
                <a:gd name="T24" fmla="*/ 26 w 54"/>
                <a:gd name="T25" fmla="*/ 28 h 54"/>
                <a:gd name="T26" fmla="*/ 28 w 54"/>
                <a:gd name="T27" fmla="*/ 35 h 54"/>
                <a:gd name="T28" fmla="*/ 33 w 54"/>
                <a:gd name="T29" fmla="*/ 29 h 54"/>
                <a:gd name="T30" fmla="*/ 29 w 54"/>
                <a:gd name="T31" fmla="*/ 24 h 54"/>
                <a:gd name="T32" fmla="*/ 43 w 54"/>
                <a:gd name="T33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3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3"/>
                    <a:pt x="42" y="0"/>
                    <a:pt x="27" y="0"/>
                  </a:cubicBezTo>
                  <a:close/>
                  <a:moveTo>
                    <a:pt x="43" y="24"/>
                  </a:moveTo>
                  <a:cubicBezTo>
                    <a:pt x="41" y="34"/>
                    <a:pt x="31" y="42"/>
                    <a:pt x="28" y="44"/>
                  </a:cubicBezTo>
                  <a:cubicBezTo>
                    <a:pt x="25" y="46"/>
                    <a:pt x="22" y="43"/>
                    <a:pt x="21" y="41"/>
                  </a:cubicBezTo>
                  <a:cubicBezTo>
                    <a:pt x="20" y="39"/>
                    <a:pt x="17" y="26"/>
                    <a:pt x="16" y="25"/>
                  </a:cubicBezTo>
                  <a:cubicBezTo>
                    <a:pt x="15" y="24"/>
                    <a:pt x="12" y="26"/>
                    <a:pt x="12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6" y="18"/>
                    <a:pt x="20" y="17"/>
                  </a:cubicBezTo>
                  <a:cubicBezTo>
                    <a:pt x="25" y="16"/>
                    <a:pt x="25" y="24"/>
                    <a:pt x="26" y="28"/>
                  </a:cubicBezTo>
                  <a:cubicBezTo>
                    <a:pt x="27" y="32"/>
                    <a:pt x="28" y="35"/>
                    <a:pt x="28" y="35"/>
                  </a:cubicBezTo>
                  <a:cubicBezTo>
                    <a:pt x="29" y="35"/>
                    <a:pt x="31" y="32"/>
                    <a:pt x="33" y="29"/>
                  </a:cubicBezTo>
                  <a:cubicBezTo>
                    <a:pt x="35" y="25"/>
                    <a:pt x="33" y="22"/>
                    <a:pt x="29" y="24"/>
                  </a:cubicBezTo>
                  <a:cubicBezTo>
                    <a:pt x="31" y="16"/>
                    <a:pt x="45" y="13"/>
                    <a:pt x="4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/>
            </a:p>
          </p:txBody>
        </p:sp>
      </p:grpSp>
      <p:sp>
        <p:nvSpPr>
          <p:cNvPr id="199" name="Content Placeholder 2"/>
          <p:cNvSpPr txBox="1">
            <a:spLocks/>
          </p:cNvSpPr>
          <p:nvPr/>
        </p:nvSpPr>
        <p:spPr>
          <a:xfrm>
            <a:off x="427887" y="1483023"/>
            <a:ext cx="7227455" cy="4322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33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has shown great promise in automating medical diagnoses and providing accurate predictions for various medical imaging tasks.</a:t>
            </a:r>
          </a:p>
          <a:p>
            <a:pPr>
              <a:lnSpc>
                <a:spcPct val="150000"/>
              </a:lnSpc>
            </a:pPr>
            <a:r>
              <a:rPr lang="en-US" sz="1733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develop an automated system for detecting gastrointestinal diseases using ResNet50 on the hyper-</a:t>
            </a:r>
            <a:r>
              <a:rPr lang="en-US" sz="1733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kvasir</a:t>
            </a:r>
            <a:r>
              <a:rPr lang="en-US" sz="1733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</a:p>
          <a:p>
            <a:pPr>
              <a:lnSpc>
                <a:spcPct val="150000"/>
              </a:lnSpc>
            </a:pPr>
            <a:r>
              <a:rPr lang="en-US" sz="1733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can potentially improve disease diagnosis accuracy by detecting subtle patterns and features in medical images that may be difficult for humans to see, reducing the risk of misdiagnosis.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026780-B275-E9CE-EBB9-58DB64226DFB}"/>
              </a:ext>
            </a:extLst>
          </p:cNvPr>
          <p:cNvSpPr txBox="1"/>
          <p:nvPr/>
        </p:nvSpPr>
        <p:spPr>
          <a:xfrm>
            <a:off x="10752083" y="3205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1E9A1-1717-2009-0A18-34E25C8A1B85}"/>
              </a:ext>
            </a:extLst>
          </p:cNvPr>
          <p:cNvSpPr txBox="1"/>
          <p:nvPr/>
        </p:nvSpPr>
        <p:spPr>
          <a:xfrm>
            <a:off x="10558463" y="3014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Freeform 205">
            <a:extLst>
              <a:ext uri="{FF2B5EF4-FFF2-40B4-BE49-F238E27FC236}">
                <a16:creationId xmlns:a16="http://schemas.microsoft.com/office/drawing/2014/main" id="{C146B39F-B81C-6C12-4BE3-BBF30B0D68C4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278986" y="236684"/>
            <a:ext cx="447252" cy="420861"/>
          </a:xfrm>
          <a:custGeom>
            <a:avLst/>
            <a:gdLst/>
            <a:ahLst/>
            <a:cxnLst>
              <a:cxn ang="0">
                <a:pos x="260" y="0"/>
              </a:cxn>
              <a:cxn ang="0">
                <a:pos x="24" y="0"/>
              </a:cxn>
              <a:cxn ang="0">
                <a:pos x="0" y="24"/>
              </a:cxn>
              <a:cxn ang="0">
                <a:pos x="0" y="184"/>
              </a:cxn>
              <a:cxn ang="0">
                <a:pos x="24" y="207"/>
              </a:cxn>
              <a:cxn ang="0">
                <a:pos x="132" y="207"/>
              </a:cxn>
              <a:cxn ang="0">
                <a:pos x="209" y="282"/>
              </a:cxn>
              <a:cxn ang="0">
                <a:pos x="214" y="284"/>
              </a:cxn>
              <a:cxn ang="0">
                <a:pos x="217" y="283"/>
              </a:cxn>
              <a:cxn ang="0">
                <a:pos x="221" y="277"/>
              </a:cxn>
              <a:cxn ang="0">
                <a:pos x="221" y="207"/>
              </a:cxn>
              <a:cxn ang="0">
                <a:pos x="260" y="207"/>
              </a:cxn>
              <a:cxn ang="0">
                <a:pos x="284" y="184"/>
              </a:cxn>
              <a:cxn ang="0">
                <a:pos x="284" y="24"/>
              </a:cxn>
              <a:cxn ang="0">
                <a:pos x="260" y="0"/>
              </a:cxn>
              <a:cxn ang="0">
                <a:pos x="270" y="184"/>
              </a:cxn>
              <a:cxn ang="0">
                <a:pos x="260" y="193"/>
              </a:cxn>
              <a:cxn ang="0">
                <a:pos x="214" y="193"/>
              </a:cxn>
              <a:cxn ang="0">
                <a:pos x="209" y="195"/>
              </a:cxn>
              <a:cxn ang="0">
                <a:pos x="206" y="200"/>
              </a:cxn>
              <a:cxn ang="0">
                <a:pos x="207" y="260"/>
              </a:cxn>
              <a:cxn ang="0">
                <a:pos x="140" y="195"/>
              </a:cxn>
              <a:cxn ang="0">
                <a:pos x="135" y="193"/>
              </a:cxn>
              <a:cxn ang="0">
                <a:pos x="24" y="193"/>
              </a:cxn>
              <a:cxn ang="0">
                <a:pos x="14" y="184"/>
              </a:cxn>
              <a:cxn ang="0">
                <a:pos x="14" y="24"/>
              </a:cxn>
              <a:cxn ang="0">
                <a:pos x="24" y="15"/>
              </a:cxn>
              <a:cxn ang="0">
                <a:pos x="260" y="15"/>
              </a:cxn>
              <a:cxn ang="0">
                <a:pos x="270" y="24"/>
              </a:cxn>
              <a:cxn ang="0">
                <a:pos x="270" y="184"/>
              </a:cxn>
            </a:cxnLst>
            <a:rect l="0" t="0" r="r" b="b"/>
            <a:pathLst>
              <a:path w="284" h="284">
                <a:moveTo>
                  <a:pt x="260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1" y="207"/>
                  <a:pt x="24" y="207"/>
                </a:cubicBezTo>
                <a:cubicBezTo>
                  <a:pt x="132" y="207"/>
                  <a:pt x="132" y="207"/>
                  <a:pt x="132" y="207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0" y="283"/>
                  <a:pt x="212" y="284"/>
                  <a:pt x="214" y="284"/>
                </a:cubicBezTo>
                <a:cubicBezTo>
                  <a:pt x="215" y="284"/>
                  <a:pt x="216" y="284"/>
                  <a:pt x="217" y="283"/>
                </a:cubicBezTo>
                <a:cubicBezTo>
                  <a:pt x="219" y="282"/>
                  <a:pt x="221" y="280"/>
                  <a:pt x="221" y="277"/>
                </a:cubicBezTo>
                <a:cubicBezTo>
                  <a:pt x="221" y="207"/>
                  <a:pt x="221" y="207"/>
                  <a:pt x="221" y="207"/>
                </a:cubicBezTo>
                <a:cubicBezTo>
                  <a:pt x="260" y="207"/>
                  <a:pt x="260" y="207"/>
                  <a:pt x="260" y="207"/>
                </a:cubicBezTo>
                <a:cubicBezTo>
                  <a:pt x="273" y="207"/>
                  <a:pt x="284" y="197"/>
                  <a:pt x="284" y="184"/>
                </a:cubicBezTo>
                <a:cubicBezTo>
                  <a:pt x="284" y="24"/>
                  <a:pt x="284" y="24"/>
                  <a:pt x="284" y="24"/>
                </a:cubicBezTo>
                <a:cubicBezTo>
                  <a:pt x="284" y="11"/>
                  <a:pt x="273" y="0"/>
                  <a:pt x="260" y="0"/>
                </a:cubicBezTo>
                <a:close/>
                <a:moveTo>
                  <a:pt x="270" y="184"/>
                </a:moveTo>
                <a:cubicBezTo>
                  <a:pt x="270" y="189"/>
                  <a:pt x="265" y="193"/>
                  <a:pt x="260" y="193"/>
                </a:cubicBezTo>
                <a:cubicBezTo>
                  <a:pt x="214" y="193"/>
                  <a:pt x="214" y="193"/>
                  <a:pt x="214" y="193"/>
                </a:cubicBezTo>
                <a:cubicBezTo>
                  <a:pt x="212" y="193"/>
                  <a:pt x="210" y="194"/>
                  <a:pt x="209" y="195"/>
                </a:cubicBezTo>
                <a:cubicBezTo>
                  <a:pt x="207" y="196"/>
                  <a:pt x="206" y="198"/>
                  <a:pt x="206" y="200"/>
                </a:cubicBezTo>
                <a:cubicBezTo>
                  <a:pt x="207" y="260"/>
                  <a:pt x="207" y="260"/>
                  <a:pt x="207" y="260"/>
                </a:cubicBezTo>
                <a:cubicBezTo>
                  <a:pt x="140" y="195"/>
                  <a:pt x="140" y="195"/>
                  <a:pt x="140" y="195"/>
                </a:cubicBezTo>
                <a:cubicBezTo>
                  <a:pt x="139" y="194"/>
                  <a:pt x="137" y="193"/>
                  <a:pt x="135" y="193"/>
                </a:cubicBezTo>
                <a:cubicBezTo>
                  <a:pt x="24" y="193"/>
                  <a:pt x="24" y="193"/>
                  <a:pt x="24" y="193"/>
                </a:cubicBezTo>
                <a:cubicBezTo>
                  <a:pt x="19" y="193"/>
                  <a:pt x="14" y="189"/>
                  <a:pt x="14" y="18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19"/>
                  <a:pt x="19" y="15"/>
                  <a:pt x="24" y="15"/>
                </a:cubicBezTo>
                <a:cubicBezTo>
                  <a:pt x="260" y="15"/>
                  <a:pt x="260" y="15"/>
                  <a:pt x="260" y="15"/>
                </a:cubicBezTo>
                <a:cubicBezTo>
                  <a:pt x="265" y="15"/>
                  <a:pt x="270" y="19"/>
                  <a:pt x="270" y="24"/>
                </a:cubicBezTo>
                <a:lnTo>
                  <a:pt x="270" y="18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26DDB-CF71-2A6E-E18F-B9EF753E38FB}"/>
              </a:ext>
            </a:extLst>
          </p:cNvPr>
          <p:cNvSpPr txBox="1"/>
          <p:nvPr/>
        </p:nvSpPr>
        <p:spPr>
          <a:xfrm>
            <a:off x="11224191" y="209286"/>
            <a:ext cx="556844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5A93911-3C9D-4E94-AD9F-D42204DDC64A}" type="slidenum">
              <a:rPr lang="en-US" sz="1467">
                <a:solidFill>
                  <a:schemeClr val="bg1">
                    <a:lumMod val="65000"/>
                  </a:schemeClr>
                </a:solidFill>
              </a:rPr>
              <a:t>2</a:t>
            </a:fld>
            <a:endParaRPr lang="en-US" sz="1467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77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1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05"/>
          <p:cNvSpPr>
            <a:spLocks noEditPoints="1"/>
          </p:cNvSpPr>
          <p:nvPr/>
        </p:nvSpPr>
        <p:spPr bwMode="auto">
          <a:xfrm flipH="1">
            <a:off x="11278986" y="236684"/>
            <a:ext cx="447252" cy="420861"/>
          </a:xfrm>
          <a:custGeom>
            <a:avLst/>
            <a:gdLst/>
            <a:ahLst/>
            <a:cxnLst>
              <a:cxn ang="0">
                <a:pos x="260" y="0"/>
              </a:cxn>
              <a:cxn ang="0">
                <a:pos x="24" y="0"/>
              </a:cxn>
              <a:cxn ang="0">
                <a:pos x="0" y="24"/>
              </a:cxn>
              <a:cxn ang="0">
                <a:pos x="0" y="184"/>
              </a:cxn>
              <a:cxn ang="0">
                <a:pos x="24" y="207"/>
              </a:cxn>
              <a:cxn ang="0">
                <a:pos x="132" y="207"/>
              </a:cxn>
              <a:cxn ang="0">
                <a:pos x="209" y="282"/>
              </a:cxn>
              <a:cxn ang="0">
                <a:pos x="214" y="284"/>
              </a:cxn>
              <a:cxn ang="0">
                <a:pos x="217" y="283"/>
              </a:cxn>
              <a:cxn ang="0">
                <a:pos x="221" y="277"/>
              </a:cxn>
              <a:cxn ang="0">
                <a:pos x="221" y="207"/>
              </a:cxn>
              <a:cxn ang="0">
                <a:pos x="260" y="207"/>
              </a:cxn>
              <a:cxn ang="0">
                <a:pos x="284" y="184"/>
              </a:cxn>
              <a:cxn ang="0">
                <a:pos x="284" y="24"/>
              </a:cxn>
              <a:cxn ang="0">
                <a:pos x="260" y="0"/>
              </a:cxn>
              <a:cxn ang="0">
                <a:pos x="270" y="184"/>
              </a:cxn>
              <a:cxn ang="0">
                <a:pos x="260" y="193"/>
              </a:cxn>
              <a:cxn ang="0">
                <a:pos x="214" y="193"/>
              </a:cxn>
              <a:cxn ang="0">
                <a:pos x="209" y="195"/>
              </a:cxn>
              <a:cxn ang="0">
                <a:pos x="206" y="200"/>
              </a:cxn>
              <a:cxn ang="0">
                <a:pos x="207" y="260"/>
              </a:cxn>
              <a:cxn ang="0">
                <a:pos x="140" y="195"/>
              </a:cxn>
              <a:cxn ang="0">
                <a:pos x="135" y="193"/>
              </a:cxn>
              <a:cxn ang="0">
                <a:pos x="24" y="193"/>
              </a:cxn>
              <a:cxn ang="0">
                <a:pos x="14" y="184"/>
              </a:cxn>
              <a:cxn ang="0">
                <a:pos x="14" y="24"/>
              </a:cxn>
              <a:cxn ang="0">
                <a:pos x="24" y="15"/>
              </a:cxn>
              <a:cxn ang="0">
                <a:pos x="260" y="15"/>
              </a:cxn>
              <a:cxn ang="0">
                <a:pos x="270" y="24"/>
              </a:cxn>
              <a:cxn ang="0">
                <a:pos x="270" y="184"/>
              </a:cxn>
            </a:cxnLst>
            <a:rect l="0" t="0" r="r" b="b"/>
            <a:pathLst>
              <a:path w="284" h="284">
                <a:moveTo>
                  <a:pt x="260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1" y="207"/>
                  <a:pt x="24" y="207"/>
                </a:cubicBezTo>
                <a:cubicBezTo>
                  <a:pt x="132" y="207"/>
                  <a:pt x="132" y="207"/>
                  <a:pt x="132" y="207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0" y="283"/>
                  <a:pt x="212" y="284"/>
                  <a:pt x="214" y="284"/>
                </a:cubicBezTo>
                <a:cubicBezTo>
                  <a:pt x="215" y="284"/>
                  <a:pt x="216" y="284"/>
                  <a:pt x="217" y="283"/>
                </a:cubicBezTo>
                <a:cubicBezTo>
                  <a:pt x="219" y="282"/>
                  <a:pt x="221" y="280"/>
                  <a:pt x="221" y="277"/>
                </a:cubicBezTo>
                <a:cubicBezTo>
                  <a:pt x="221" y="207"/>
                  <a:pt x="221" y="207"/>
                  <a:pt x="221" y="207"/>
                </a:cubicBezTo>
                <a:cubicBezTo>
                  <a:pt x="260" y="207"/>
                  <a:pt x="260" y="207"/>
                  <a:pt x="260" y="207"/>
                </a:cubicBezTo>
                <a:cubicBezTo>
                  <a:pt x="273" y="207"/>
                  <a:pt x="284" y="197"/>
                  <a:pt x="284" y="184"/>
                </a:cubicBezTo>
                <a:cubicBezTo>
                  <a:pt x="284" y="24"/>
                  <a:pt x="284" y="24"/>
                  <a:pt x="284" y="24"/>
                </a:cubicBezTo>
                <a:cubicBezTo>
                  <a:pt x="284" y="11"/>
                  <a:pt x="273" y="0"/>
                  <a:pt x="260" y="0"/>
                </a:cubicBezTo>
                <a:close/>
                <a:moveTo>
                  <a:pt x="270" y="184"/>
                </a:moveTo>
                <a:cubicBezTo>
                  <a:pt x="270" y="189"/>
                  <a:pt x="265" y="193"/>
                  <a:pt x="260" y="193"/>
                </a:cubicBezTo>
                <a:cubicBezTo>
                  <a:pt x="214" y="193"/>
                  <a:pt x="214" y="193"/>
                  <a:pt x="214" y="193"/>
                </a:cubicBezTo>
                <a:cubicBezTo>
                  <a:pt x="212" y="193"/>
                  <a:pt x="210" y="194"/>
                  <a:pt x="209" y="195"/>
                </a:cubicBezTo>
                <a:cubicBezTo>
                  <a:pt x="207" y="196"/>
                  <a:pt x="206" y="198"/>
                  <a:pt x="206" y="200"/>
                </a:cubicBezTo>
                <a:cubicBezTo>
                  <a:pt x="207" y="260"/>
                  <a:pt x="207" y="260"/>
                  <a:pt x="207" y="260"/>
                </a:cubicBezTo>
                <a:cubicBezTo>
                  <a:pt x="140" y="195"/>
                  <a:pt x="140" y="195"/>
                  <a:pt x="140" y="195"/>
                </a:cubicBezTo>
                <a:cubicBezTo>
                  <a:pt x="139" y="194"/>
                  <a:pt x="137" y="193"/>
                  <a:pt x="135" y="193"/>
                </a:cubicBezTo>
                <a:cubicBezTo>
                  <a:pt x="24" y="193"/>
                  <a:pt x="24" y="193"/>
                  <a:pt x="24" y="193"/>
                </a:cubicBezTo>
                <a:cubicBezTo>
                  <a:pt x="19" y="193"/>
                  <a:pt x="14" y="189"/>
                  <a:pt x="14" y="18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19"/>
                  <a:pt x="19" y="15"/>
                  <a:pt x="24" y="15"/>
                </a:cubicBezTo>
                <a:cubicBezTo>
                  <a:pt x="260" y="15"/>
                  <a:pt x="260" y="15"/>
                  <a:pt x="260" y="15"/>
                </a:cubicBezTo>
                <a:cubicBezTo>
                  <a:pt x="265" y="15"/>
                  <a:pt x="270" y="19"/>
                  <a:pt x="270" y="24"/>
                </a:cubicBezTo>
                <a:lnTo>
                  <a:pt x="270" y="18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11224191" y="209286"/>
            <a:ext cx="556844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5A93911-3C9D-4E94-AD9F-D42204DDC64A}" type="slidenum">
              <a:rPr lang="en-US" sz="1467">
                <a:solidFill>
                  <a:schemeClr val="bg1">
                    <a:lumMod val="65000"/>
                  </a:schemeClr>
                </a:solidFill>
              </a:rPr>
              <a:t>3</a:t>
            </a:fld>
            <a:endParaRPr lang="en-US" sz="14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99800" y="368724"/>
            <a:ext cx="619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Elaborating Problem </a:t>
            </a:r>
            <a:r>
              <a:rPr lang="id-ID" sz="3600" b="1" dirty="0" err="1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Statement</a:t>
            </a:r>
            <a:endParaRPr lang="id-ID" sz="3600" b="1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35685" y="1041604"/>
            <a:ext cx="452062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911269" y="1270567"/>
            <a:ext cx="8952264" cy="304800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develop an automated system for detecting gastrointestinal diseases.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utilize ResNet50, a state-of-the-art deep learning model, for disease detection.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hyper-</a:t>
            </a:r>
            <a:r>
              <a:rPr lang="en-I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kvasir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dataset, which consists of high-quality images of the gastrointestinal tract captured during endoscopic procedures, will be used for training the system.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be trained to classify images into normal and abnormal categories and identify specific diseases.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 of deep learning methods can potentially enhance the accuracy of disease diagnosis and reduce the risk of misdiagnosis.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has the potential to significantly improve the efficiency of diagnosis and treatment, leading to better health outcomes for patients.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d-ID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Char char="Ø"/>
            </a:pP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48725" y="5746999"/>
            <a:ext cx="10094548" cy="564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Overall, the implementation of ResNet50 on the hyper-</a:t>
            </a:r>
            <a:r>
              <a:rPr lang="en-US" dirty="0" err="1">
                <a:solidFill>
                  <a:schemeClr val="tx1"/>
                </a:solidFill>
              </a:rPr>
              <a:t>kvasir</a:t>
            </a:r>
            <a:r>
              <a:rPr lang="en-US" dirty="0">
                <a:solidFill>
                  <a:schemeClr val="tx1"/>
                </a:solidFill>
              </a:rPr>
              <a:t> dataset shows promising results in detecting gastrointestinal diseases, and further improvements can be made by optimizing the hyperparameters and experimenting with other deep-learning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117399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594300" y="266700"/>
            <a:ext cx="10515600" cy="6808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ResNet-50 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192100" y="947500"/>
            <a:ext cx="6223600" cy="5308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609585" indent="-406390">
              <a:spcBef>
                <a:spcPts val="1067"/>
              </a:spcBef>
              <a:buSzPts val="1200"/>
              <a:buFont typeface="Arial"/>
              <a:buChar char="•"/>
            </a:pPr>
            <a:r>
              <a:rPr lang="en" sz="1600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Residual Network solves the problem of degradation by limiting vanishing gradients.</a:t>
            </a:r>
            <a:endParaRPr sz="1600" dirty="0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0">
              <a:spcBef>
                <a:spcPts val="1067"/>
              </a:spcBef>
              <a:buNone/>
            </a:pPr>
            <a:endParaRPr sz="1600" dirty="0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spcBef>
                <a:spcPts val="1067"/>
              </a:spcBef>
              <a:buSzPts val="1200"/>
              <a:buFont typeface="Arial"/>
              <a:buChar char="•"/>
            </a:pPr>
            <a:r>
              <a:rPr lang="en" sz="1600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Skip connection enables deeper layers to learn an identity function of the previous layers which mitigates the multiplication of gradients by intermediate layers.</a:t>
            </a:r>
            <a:endParaRPr sz="1600" dirty="0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0">
              <a:spcBef>
                <a:spcPts val="1067"/>
              </a:spcBef>
              <a:buNone/>
            </a:pPr>
            <a:endParaRPr sz="1600" dirty="0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spcBef>
                <a:spcPts val="1067"/>
              </a:spcBef>
              <a:buSzPts val="1200"/>
              <a:buFont typeface="Arial"/>
              <a:buChar char="•"/>
            </a:pPr>
            <a:r>
              <a:rPr lang="en" sz="1600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ResNet-50 architecture was adopted from ResNet-34 and introduced 3 layer bottleneck block for faster computation.</a:t>
            </a:r>
            <a:endParaRPr sz="1600" dirty="0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0">
              <a:spcBef>
                <a:spcPts val="1067"/>
              </a:spcBef>
              <a:buNone/>
            </a:pPr>
            <a:endParaRPr sz="1600" dirty="0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spcBef>
                <a:spcPts val="1067"/>
              </a:spcBef>
              <a:buSzPts val="1200"/>
              <a:buFont typeface="Arial"/>
              <a:buChar char="•"/>
            </a:pPr>
            <a:r>
              <a:rPr lang="en" sz="1600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It consists of a 7*7,64 kernels, a max pooling layer, 48 internal convolution layers divided into four segments with residual connections and an average pooling layer fully connected with 1024 neurons using </a:t>
            </a:r>
            <a:r>
              <a:rPr lang="en" sz="1600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activation function.</a:t>
            </a:r>
            <a:endParaRPr sz="1600" dirty="0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0">
              <a:spcBef>
                <a:spcPts val="1067"/>
              </a:spcBef>
              <a:buNone/>
            </a:pPr>
            <a:endParaRPr sz="1600" dirty="0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>
              <a:spcBef>
                <a:spcPts val="1067"/>
              </a:spcBef>
              <a:buSzPts val="1200"/>
              <a:buFont typeface="Arial"/>
              <a:buChar char="•"/>
            </a:pPr>
            <a:r>
              <a:rPr lang="en" sz="1600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Each convolution layer is followed by a batch normalization layer and a </a:t>
            </a:r>
            <a:r>
              <a:rPr lang="en" sz="1600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ReLU</a:t>
            </a:r>
            <a:r>
              <a:rPr lang="en" sz="1600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activation function </a:t>
            </a:r>
            <a:endParaRPr sz="1600" dirty="0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133" y="607100"/>
            <a:ext cx="4491000" cy="2599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133" y="3531912"/>
            <a:ext cx="4491000" cy="26979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25C7D2-EA57-4E35-4EF3-CD456B8620C1}"/>
              </a:ext>
            </a:extLst>
          </p:cNvPr>
          <p:cNvSpPr txBox="1"/>
          <p:nvPr/>
        </p:nvSpPr>
        <p:spPr>
          <a:xfrm>
            <a:off x="9144000" y="31614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Figure 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B4E35-70E1-0B84-816E-0FFA9680D06A}"/>
              </a:ext>
            </a:extLst>
          </p:cNvPr>
          <p:cNvSpPr txBox="1"/>
          <p:nvPr/>
        </p:nvSpPr>
        <p:spPr>
          <a:xfrm>
            <a:off x="9144000" y="60883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Figure 2</a:t>
            </a:r>
            <a:endParaRPr lang="en-US" dirty="0"/>
          </a:p>
        </p:txBody>
      </p:sp>
      <p:sp>
        <p:nvSpPr>
          <p:cNvPr id="5" name="Freeform 205">
            <a:extLst>
              <a:ext uri="{FF2B5EF4-FFF2-40B4-BE49-F238E27FC236}">
                <a16:creationId xmlns:a16="http://schemas.microsoft.com/office/drawing/2014/main" id="{F1406465-04CB-8562-1051-B5AB0C215D3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278986" y="236684"/>
            <a:ext cx="447252" cy="420861"/>
          </a:xfrm>
          <a:custGeom>
            <a:avLst/>
            <a:gdLst/>
            <a:ahLst/>
            <a:cxnLst>
              <a:cxn ang="0">
                <a:pos x="260" y="0"/>
              </a:cxn>
              <a:cxn ang="0">
                <a:pos x="24" y="0"/>
              </a:cxn>
              <a:cxn ang="0">
                <a:pos x="0" y="24"/>
              </a:cxn>
              <a:cxn ang="0">
                <a:pos x="0" y="184"/>
              </a:cxn>
              <a:cxn ang="0">
                <a:pos x="24" y="207"/>
              </a:cxn>
              <a:cxn ang="0">
                <a:pos x="132" y="207"/>
              </a:cxn>
              <a:cxn ang="0">
                <a:pos x="209" y="282"/>
              </a:cxn>
              <a:cxn ang="0">
                <a:pos x="214" y="284"/>
              </a:cxn>
              <a:cxn ang="0">
                <a:pos x="217" y="283"/>
              </a:cxn>
              <a:cxn ang="0">
                <a:pos x="221" y="277"/>
              </a:cxn>
              <a:cxn ang="0">
                <a:pos x="221" y="207"/>
              </a:cxn>
              <a:cxn ang="0">
                <a:pos x="260" y="207"/>
              </a:cxn>
              <a:cxn ang="0">
                <a:pos x="284" y="184"/>
              </a:cxn>
              <a:cxn ang="0">
                <a:pos x="284" y="24"/>
              </a:cxn>
              <a:cxn ang="0">
                <a:pos x="260" y="0"/>
              </a:cxn>
              <a:cxn ang="0">
                <a:pos x="270" y="184"/>
              </a:cxn>
              <a:cxn ang="0">
                <a:pos x="260" y="193"/>
              </a:cxn>
              <a:cxn ang="0">
                <a:pos x="214" y="193"/>
              </a:cxn>
              <a:cxn ang="0">
                <a:pos x="209" y="195"/>
              </a:cxn>
              <a:cxn ang="0">
                <a:pos x="206" y="200"/>
              </a:cxn>
              <a:cxn ang="0">
                <a:pos x="207" y="260"/>
              </a:cxn>
              <a:cxn ang="0">
                <a:pos x="140" y="195"/>
              </a:cxn>
              <a:cxn ang="0">
                <a:pos x="135" y="193"/>
              </a:cxn>
              <a:cxn ang="0">
                <a:pos x="24" y="193"/>
              </a:cxn>
              <a:cxn ang="0">
                <a:pos x="14" y="184"/>
              </a:cxn>
              <a:cxn ang="0">
                <a:pos x="14" y="24"/>
              </a:cxn>
              <a:cxn ang="0">
                <a:pos x="24" y="15"/>
              </a:cxn>
              <a:cxn ang="0">
                <a:pos x="260" y="15"/>
              </a:cxn>
              <a:cxn ang="0">
                <a:pos x="270" y="24"/>
              </a:cxn>
              <a:cxn ang="0">
                <a:pos x="270" y="184"/>
              </a:cxn>
            </a:cxnLst>
            <a:rect l="0" t="0" r="r" b="b"/>
            <a:pathLst>
              <a:path w="284" h="284">
                <a:moveTo>
                  <a:pt x="260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1" y="207"/>
                  <a:pt x="24" y="207"/>
                </a:cubicBezTo>
                <a:cubicBezTo>
                  <a:pt x="132" y="207"/>
                  <a:pt x="132" y="207"/>
                  <a:pt x="132" y="207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0" y="283"/>
                  <a:pt x="212" y="284"/>
                  <a:pt x="214" y="284"/>
                </a:cubicBezTo>
                <a:cubicBezTo>
                  <a:pt x="215" y="284"/>
                  <a:pt x="216" y="284"/>
                  <a:pt x="217" y="283"/>
                </a:cubicBezTo>
                <a:cubicBezTo>
                  <a:pt x="219" y="282"/>
                  <a:pt x="221" y="280"/>
                  <a:pt x="221" y="277"/>
                </a:cubicBezTo>
                <a:cubicBezTo>
                  <a:pt x="221" y="207"/>
                  <a:pt x="221" y="207"/>
                  <a:pt x="221" y="207"/>
                </a:cubicBezTo>
                <a:cubicBezTo>
                  <a:pt x="260" y="207"/>
                  <a:pt x="260" y="207"/>
                  <a:pt x="260" y="207"/>
                </a:cubicBezTo>
                <a:cubicBezTo>
                  <a:pt x="273" y="207"/>
                  <a:pt x="284" y="197"/>
                  <a:pt x="284" y="184"/>
                </a:cubicBezTo>
                <a:cubicBezTo>
                  <a:pt x="284" y="24"/>
                  <a:pt x="284" y="24"/>
                  <a:pt x="284" y="24"/>
                </a:cubicBezTo>
                <a:cubicBezTo>
                  <a:pt x="284" y="11"/>
                  <a:pt x="273" y="0"/>
                  <a:pt x="260" y="0"/>
                </a:cubicBezTo>
                <a:close/>
                <a:moveTo>
                  <a:pt x="270" y="184"/>
                </a:moveTo>
                <a:cubicBezTo>
                  <a:pt x="270" y="189"/>
                  <a:pt x="265" y="193"/>
                  <a:pt x="260" y="193"/>
                </a:cubicBezTo>
                <a:cubicBezTo>
                  <a:pt x="214" y="193"/>
                  <a:pt x="214" y="193"/>
                  <a:pt x="214" y="193"/>
                </a:cubicBezTo>
                <a:cubicBezTo>
                  <a:pt x="212" y="193"/>
                  <a:pt x="210" y="194"/>
                  <a:pt x="209" y="195"/>
                </a:cubicBezTo>
                <a:cubicBezTo>
                  <a:pt x="207" y="196"/>
                  <a:pt x="206" y="198"/>
                  <a:pt x="206" y="200"/>
                </a:cubicBezTo>
                <a:cubicBezTo>
                  <a:pt x="207" y="260"/>
                  <a:pt x="207" y="260"/>
                  <a:pt x="207" y="260"/>
                </a:cubicBezTo>
                <a:cubicBezTo>
                  <a:pt x="140" y="195"/>
                  <a:pt x="140" y="195"/>
                  <a:pt x="140" y="195"/>
                </a:cubicBezTo>
                <a:cubicBezTo>
                  <a:pt x="139" y="194"/>
                  <a:pt x="137" y="193"/>
                  <a:pt x="135" y="193"/>
                </a:cubicBezTo>
                <a:cubicBezTo>
                  <a:pt x="24" y="193"/>
                  <a:pt x="24" y="193"/>
                  <a:pt x="24" y="193"/>
                </a:cubicBezTo>
                <a:cubicBezTo>
                  <a:pt x="19" y="193"/>
                  <a:pt x="14" y="189"/>
                  <a:pt x="14" y="18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19"/>
                  <a:pt x="19" y="15"/>
                  <a:pt x="24" y="15"/>
                </a:cubicBezTo>
                <a:cubicBezTo>
                  <a:pt x="260" y="15"/>
                  <a:pt x="260" y="15"/>
                  <a:pt x="260" y="15"/>
                </a:cubicBezTo>
                <a:cubicBezTo>
                  <a:pt x="265" y="15"/>
                  <a:pt x="270" y="19"/>
                  <a:pt x="270" y="24"/>
                </a:cubicBezTo>
                <a:lnTo>
                  <a:pt x="270" y="18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79047-6C96-FC7C-B1B8-59B738F7AE1D}"/>
              </a:ext>
            </a:extLst>
          </p:cNvPr>
          <p:cNvSpPr txBox="1"/>
          <p:nvPr/>
        </p:nvSpPr>
        <p:spPr>
          <a:xfrm>
            <a:off x="11224191" y="209286"/>
            <a:ext cx="556844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5A93911-3C9D-4E94-AD9F-D42204DDC64A}" type="slidenum">
              <a:rPr lang="en-US" sz="1467">
                <a:solidFill>
                  <a:schemeClr val="bg1">
                    <a:lumMod val="65000"/>
                  </a:schemeClr>
                </a:solidFill>
              </a:rPr>
              <a:t>4</a:t>
            </a:fld>
            <a:endParaRPr lang="en-US" sz="1467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4202954" y="93384"/>
            <a:ext cx="3036409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09585" indent="-609585">
              <a:buFont typeface="Wingdings" panose="05000000000000000000" pitchFamily="2" charset="2"/>
              <a:buChar char="q"/>
            </a:pPr>
            <a:r>
              <a:rPr lang="id-ID" sz="3733" b="1" dirty="0">
                <a:solidFill>
                  <a:schemeClr val="accent6">
                    <a:lumMod val="50000"/>
                  </a:schemeClr>
                </a:solidFill>
                <a:latin typeface="Raleway" panose="020B0503030101060003" pitchFamily="34" charset="0"/>
              </a:rPr>
              <a:t>Approach</a:t>
            </a:r>
            <a:endParaRPr lang="en-US" sz="3733" b="1" dirty="0">
              <a:solidFill>
                <a:schemeClr val="accent6">
                  <a:lumMod val="50000"/>
                </a:schemeClr>
              </a:solidFill>
              <a:latin typeface="Raleway" panose="020B0503030101060003" pitchFamily="34" charset="0"/>
            </a:endParaRP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4845945" y="793043"/>
            <a:ext cx="2405951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658562" y="3471977"/>
            <a:ext cx="5533439" cy="3382759"/>
            <a:chOff x="1600201" y="2411306"/>
            <a:chExt cx="5533438" cy="3382758"/>
          </a:xfrm>
        </p:grpSpPr>
        <p:grpSp>
          <p:nvGrpSpPr>
            <p:cNvPr id="10" name="Group 9"/>
            <p:cNvGrpSpPr/>
            <p:nvPr/>
          </p:nvGrpSpPr>
          <p:grpSpPr>
            <a:xfrm>
              <a:off x="3115386" y="2411306"/>
              <a:ext cx="4018253" cy="3380704"/>
              <a:chOff x="8173747" y="3491364"/>
              <a:chExt cx="4018253" cy="3380704"/>
            </a:xfrm>
            <a:effectLst>
              <a:glow>
                <a:schemeClr val="accent1">
                  <a:alpha val="40000"/>
                </a:schemeClr>
              </a:glow>
            </a:effectLst>
          </p:grpSpPr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11461117" y="3902601"/>
                <a:ext cx="730883" cy="296946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>
                <a:off x="11096210" y="3491364"/>
                <a:ext cx="364907" cy="829781"/>
              </a:xfrm>
              <a:custGeom>
                <a:avLst/>
                <a:gdLst>
                  <a:gd name="T0" fmla="*/ 341 w 341"/>
                  <a:gd name="T1" fmla="*/ 394 h 795"/>
                  <a:gd name="T2" fmla="*/ 0 w 341"/>
                  <a:gd name="T3" fmla="*/ 0 h 795"/>
                  <a:gd name="T4" fmla="*/ 0 w 341"/>
                  <a:gd name="T5" fmla="*/ 400 h 795"/>
                  <a:gd name="T6" fmla="*/ 341 w 341"/>
                  <a:gd name="T7" fmla="*/ 795 h 795"/>
                  <a:gd name="T8" fmla="*/ 341 w 341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795">
                    <a:moveTo>
                      <a:pt x="341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1" y="795"/>
                    </a:lnTo>
                    <a:lnTo>
                      <a:pt x="341" y="394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22" name="Freeform 7"/>
              <p:cNvSpPr>
                <a:spLocks/>
              </p:cNvSpPr>
              <p:nvPr/>
            </p:nvSpPr>
            <p:spPr bwMode="auto">
              <a:xfrm>
                <a:off x="11096210" y="3491364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1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1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23" name="Freeform 8"/>
              <p:cNvSpPr>
                <a:spLocks/>
              </p:cNvSpPr>
              <p:nvPr/>
            </p:nvSpPr>
            <p:spPr bwMode="auto">
              <a:xfrm>
                <a:off x="11096210" y="3688633"/>
                <a:ext cx="364907" cy="483256"/>
              </a:xfrm>
              <a:custGeom>
                <a:avLst/>
                <a:gdLst>
                  <a:gd name="T0" fmla="*/ 341 w 341"/>
                  <a:gd name="T1" fmla="*/ 395 h 463"/>
                  <a:gd name="T2" fmla="*/ 0 w 341"/>
                  <a:gd name="T3" fmla="*/ 0 h 463"/>
                  <a:gd name="T4" fmla="*/ 0 w 341"/>
                  <a:gd name="T5" fmla="*/ 70 h 463"/>
                  <a:gd name="T6" fmla="*/ 341 w 341"/>
                  <a:gd name="T7" fmla="*/ 463 h 463"/>
                  <a:gd name="T8" fmla="*/ 341 w 341"/>
                  <a:gd name="T9" fmla="*/ 395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463">
                    <a:moveTo>
                      <a:pt x="341" y="395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1" y="463"/>
                    </a:lnTo>
                    <a:lnTo>
                      <a:pt x="341" y="395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24" name="Freeform 24"/>
              <p:cNvSpPr>
                <a:spLocks/>
              </p:cNvSpPr>
              <p:nvPr/>
            </p:nvSpPr>
            <p:spPr bwMode="auto">
              <a:xfrm>
                <a:off x="11461117" y="4027851"/>
                <a:ext cx="496530" cy="218144"/>
              </a:xfrm>
              <a:custGeom>
                <a:avLst/>
                <a:gdLst>
                  <a:gd name="T0" fmla="*/ 0 w 464"/>
                  <a:gd name="T1" fmla="*/ 70 h 209"/>
                  <a:gd name="T2" fmla="*/ 331 w 464"/>
                  <a:gd name="T3" fmla="*/ 70 h 209"/>
                  <a:gd name="T4" fmla="*/ 331 w 464"/>
                  <a:gd name="T5" fmla="*/ 0 h 209"/>
                  <a:gd name="T6" fmla="*/ 464 w 464"/>
                  <a:gd name="T7" fmla="*/ 105 h 209"/>
                  <a:gd name="T8" fmla="*/ 331 w 464"/>
                  <a:gd name="T9" fmla="*/ 209 h 209"/>
                  <a:gd name="T10" fmla="*/ 331 w 464"/>
                  <a:gd name="T11" fmla="*/ 138 h 209"/>
                  <a:gd name="T12" fmla="*/ 0 w 464"/>
                  <a:gd name="T13" fmla="*/ 138 h 209"/>
                  <a:gd name="T14" fmla="*/ 0 w 464"/>
                  <a:gd name="T15" fmla="*/ 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4" h="209">
                    <a:moveTo>
                      <a:pt x="0" y="70"/>
                    </a:moveTo>
                    <a:lnTo>
                      <a:pt x="331" y="70"/>
                    </a:lnTo>
                    <a:lnTo>
                      <a:pt x="331" y="0"/>
                    </a:lnTo>
                    <a:lnTo>
                      <a:pt x="464" y="105"/>
                    </a:lnTo>
                    <a:lnTo>
                      <a:pt x="331" y="209"/>
                    </a:lnTo>
                    <a:lnTo>
                      <a:pt x="331" y="138"/>
                    </a:lnTo>
                    <a:lnTo>
                      <a:pt x="0" y="138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10730233" y="4321145"/>
                <a:ext cx="736603" cy="255092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30" name="Freeform 26"/>
              <p:cNvSpPr>
                <a:spLocks/>
              </p:cNvSpPr>
              <p:nvPr/>
            </p:nvSpPr>
            <p:spPr bwMode="auto">
              <a:xfrm>
                <a:off x="10364257" y="3908864"/>
                <a:ext cx="365977" cy="829781"/>
              </a:xfrm>
              <a:custGeom>
                <a:avLst/>
                <a:gdLst>
                  <a:gd name="T0" fmla="*/ 342 w 342"/>
                  <a:gd name="T1" fmla="*/ 395 h 795"/>
                  <a:gd name="T2" fmla="*/ 0 w 342"/>
                  <a:gd name="T3" fmla="*/ 0 h 795"/>
                  <a:gd name="T4" fmla="*/ 0 w 342"/>
                  <a:gd name="T5" fmla="*/ 401 h 795"/>
                  <a:gd name="T6" fmla="*/ 342 w 342"/>
                  <a:gd name="T7" fmla="*/ 795 h 795"/>
                  <a:gd name="T8" fmla="*/ 342 w 342"/>
                  <a:gd name="T9" fmla="*/ 395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795">
                    <a:moveTo>
                      <a:pt x="342" y="395"/>
                    </a:moveTo>
                    <a:lnTo>
                      <a:pt x="0" y="0"/>
                    </a:lnTo>
                    <a:lnTo>
                      <a:pt x="0" y="401"/>
                    </a:lnTo>
                    <a:lnTo>
                      <a:pt x="342" y="795"/>
                    </a:lnTo>
                    <a:lnTo>
                      <a:pt x="342" y="395"/>
                    </a:lnTo>
                    <a:close/>
                  </a:path>
                </a:pathLst>
              </a:custGeom>
              <a:solidFill>
                <a:srgbClr val="E58A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31" name="Freeform 27"/>
              <p:cNvSpPr>
                <a:spLocks/>
              </p:cNvSpPr>
              <p:nvPr/>
            </p:nvSpPr>
            <p:spPr bwMode="auto">
              <a:xfrm>
                <a:off x="10364257" y="3908864"/>
                <a:ext cx="1096860" cy="412281"/>
              </a:xfrm>
              <a:custGeom>
                <a:avLst/>
                <a:gdLst>
                  <a:gd name="T0" fmla="*/ 684 w 1025"/>
                  <a:gd name="T1" fmla="*/ 0 h 395"/>
                  <a:gd name="T2" fmla="*/ 0 w 1025"/>
                  <a:gd name="T3" fmla="*/ 0 h 395"/>
                  <a:gd name="T4" fmla="*/ 342 w 1025"/>
                  <a:gd name="T5" fmla="*/ 395 h 395"/>
                  <a:gd name="T6" fmla="*/ 1025 w 1025"/>
                  <a:gd name="T7" fmla="*/ 395 h 395"/>
                  <a:gd name="T8" fmla="*/ 684 w 1025"/>
                  <a:gd name="T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5" h="395">
                    <a:moveTo>
                      <a:pt x="684" y="0"/>
                    </a:moveTo>
                    <a:lnTo>
                      <a:pt x="0" y="0"/>
                    </a:lnTo>
                    <a:lnTo>
                      <a:pt x="342" y="395"/>
                    </a:lnTo>
                    <a:lnTo>
                      <a:pt x="1025" y="395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rgbClr val="FFD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32" name="Freeform 28"/>
              <p:cNvSpPr>
                <a:spLocks/>
              </p:cNvSpPr>
              <p:nvPr/>
            </p:nvSpPr>
            <p:spPr bwMode="auto">
              <a:xfrm>
                <a:off x="10364257" y="4107176"/>
                <a:ext cx="365977" cy="482213"/>
              </a:xfrm>
              <a:custGeom>
                <a:avLst/>
                <a:gdLst>
                  <a:gd name="T0" fmla="*/ 342 w 342"/>
                  <a:gd name="T1" fmla="*/ 394 h 462"/>
                  <a:gd name="T2" fmla="*/ 0 w 342"/>
                  <a:gd name="T3" fmla="*/ 0 h 462"/>
                  <a:gd name="T4" fmla="*/ 0 w 342"/>
                  <a:gd name="T5" fmla="*/ 69 h 462"/>
                  <a:gd name="T6" fmla="*/ 342 w 342"/>
                  <a:gd name="T7" fmla="*/ 462 h 462"/>
                  <a:gd name="T8" fmla="*/ 342 w 342"/>
                  <a:gd name="T9" fmla="*/ 394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462">
                    <a:moveTo>
                      <a:pt x="342" y="394"/>
                    </a:moveTo>
                    <a:lnTo>
                      <a:pt x="0" y="0"/>
                    </a:lnTo>
                    <a:lnTo>
                      <a:pt x="0" y="69"/>
                    </a:lnTo>
                    <a:lnTo>
                      <a:pt x="342" y="462"/>
                    </a:lnTo>
                    <a:lnTo>
                      <a:pt x="342" y="394"/>
                    </a:lnTo>
                    <a:close/>
                  </a:path>
                </a:pathLst>
              </a:custGeom>
              <a:solidFill>
                <a:srgbClr val="FAA3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33" name="Freeform 43"/>
              <p:cNvSpPr>
                <a:spLocks/>
              </p:cNvSpPr>
              <p:nvPr/>
            </p:nvSpPr>
            <p:spPr bwMode="auto">
              <a:xfrm>
                <a:off x="10730233" y="4445351"/>
                <a:ext cx="495460" cy="219188"/>
              </a:xfrm>
              <a:custGeom>
                <a:avLst/>
                <a:gdLst>
                  <a:gd name="T0" fmla="*/ 0 w 463"/>
                  <a:gd name="T1" fmla="*/ 70 h 210"/>
                  <a:gd name="T2" fmla="*/ 330 w 463"/>
                  <a:gd name="T3" fmla="*/ 70 h 210"/>
                  <a:gd name="T4" fmla="*/ 330 w 463"/>
                  <a:gd name="T5" fmla="*/ 0 h 210"/>
                  <a:gd name="T6" fmla="*/ 463 w 463"/>
                  <a:gd name="T7" fmla="*/ 105 h 210"/>
                  <a:gd name="T8" fmla="*/ 330 w 463"/>
                  <a:gd name="T9" fmla="*/ 210 h 210"/>
                  <a:gd name="T10" fmla="*/ 330 w 463"/>
                  <a:gd name="T11" fmla="*/ 138 h 210"/>
                  <a:gd name="T12" fmla="*/ 0 w 463"/>
                  <a:gd name="T13" fmla="*/ 138 h 210"/>
                  <a:gd name="T14" fmla="*/ 0 w 463"/>
                  <a:gd name="T15" fmla="*/ 7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3" h="210">
                    <a:moveTo>
                      <a:pt x="0" y="70"/>
                    </a:moveTo>
                    <a:lnTo>
                      <a:pt x="330" y="70"/>
                    </a:lnTo>
                    <a:lnTo>
                      <a:pt x="330" y="0"/>
                    </a:lnTo>
                    <a:lnTo>
                      <a:pt x="463" y="105"/>
                    </a:lnTo>
                    <a:lnTo>
                      <a:pt x="330" y="210"/>
                    </a:lnTo>
                    <a:lnTo>
                      <a:pt x="330" y="138"/>
                    </a:lnTo>
                    <a:lnTo>
                      <a:pt x="0" y="138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FFDF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34" name="Freeform 44"/>
              <p:cNvSpPr>
                <a:spLocks/>
              </p:cNvSpPr>
              <p:nvPr/>
            </p:nvSpPr>
            <p:spPr bwMode="auto">
              <a:xfrm>
                <a:off x="9634443" y="4327407"/>
                <a:ext cx="365977" cy="828737"/>
              </a:xfrm>
              <a:custGeom>
                <a:avLst/>
                <a:gdLst>
                  <a:gd name="T0" fmla="*/ 342 w 342"/>
                  <a:gd name="T1" fmla="*/ 394 h 794"/>
                  <a:gd name="T2" fmla="*/ 0 w 342"/>
                  <a:gd name="T3" fmla="*/ 0 h 794"/>
                  <a:gd name="T4" fmla="*/ 0 w 342"/>
                  <a:gd name="T5" fmla="*/ 400 h 794"/>
                  <a:gd name="T6" fmla="*/ 342 w 342"/>
                  <a:gd name="T7" fmla="*/ 794 h 794"/>
                  <a:gd name="T8" fmla="*/ 342 w 342"/>
                  <a:gd name="T9" fmla="*/ 394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794">
                    <a:moveTo>
                      <a:pt x="342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2" y="794"/>
                    </a:lnTo>
                    <a:lnTo>
                      <a:pt x="342" y="39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35" name="Rectangle 45"/>
              <p:cNvSpPr>
                <a:spLocks noChangeArrowheads="1"/>
              </p:cNvSpPr>
              <p:nvPr/>
            </p:nvSpPr>
            <p:spPr bwMode="auto">
              <a:xfrm>
                <a:off x="10000420" y="4738644"/>
                <a:ext cx="729813" cy="21334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36" name="Freeform 46"/>
              <p:cNvSpPr>
                <a:spLocks/>
              </p:cNvSpPr>
              <p:nvPr/>
            </p:nvSpPr>
            <p:spPr bwMode="auto">
              <a:xfrm>
                <a:off x="9634443" y="4327407"/>
                <a:ext cx="1095790" cy="411237"/>
              </a:xfrm>
              <a:custGeom>
                <a:avLst/>
                <a:gdLst>
                  <a:gd name="T0" fmla="*/ 682 w 1024"/>
                  <a:gd name="T1" fmla="*/ 0 h 394"/>
                  <a:gd name="T2" fmla="*/ 0 w 1024"/>
                  <a:gd name="T3" fmla="*/ 0 h 394"/>
                  <a:gd name="T4" fmla="*/ 342 w 1024"/>
                  <a:gd name="T5" fmla="*/ 394 h 394"/>
                  <a:gd name="T6" fmla="*/ 1024 w 1024"/>
                  <a:gd name="T7" fmla="*/ 394 h 394"/>
                  <a:gd name="T8" fmla="*/ 682 w 1024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4">
                    <a:moveTo>
                      <a:pt x="682" y="0"/>
                    </a:moveTo>
                    <a:lnTo>
                      <a:pt x="0" y="0"/>
                    </a:lnTo>
                    <a:lnTo>
                      <a:pt x="342" y="394"/>
                    </a:lnTo>
                    <a:lnTo>
                      <a:pt x="1024" y="394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37" name="Freeform 47"/>
              <p:cNvSpPr>
                <a:spLocks/>
              </p:cNvSpPr>
              <p:nvPr/>
            </p:nvSpPr>
            <p:spPr bwMode="auto">
              <a:xfrm>
                <a:off x="9634443" y="4524676"/>
                <a:ext cx="365977" cy="484300"/>
              </a:xfrm>
              <a:custGeom>
                <a:avLst/>
                <a:gdLst>
                  <a:gd name="T0" fmla="*/ 342 w 342"/>
                  <a:gd name="T1" fmla="*/ 394 h 464"/>
                  <a:gd name="T2" fmla="*/ 0 w 342"/>
                  <a:gd name="T3" fmla="*/ 0 h 464"/>
                  <a:gd name="T4" fmla="*/ 0 w 342"/>
                  <a:gd name="T5" fmla="*/ 70 h 464"/>
                  <a:gd name="T6" fmla="*/ 342 w 342"/>
                  <a:gd name="T7" fmla="*/ 464 h 464"/>
                  <a:gd name="T8" fmla="*/ 342 w 342"/>
                  <a:gd name="T9" fmla="*/ 394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464">
                    <a:moveTo>
                      <a:pt x="342" y="394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2" y="464"/>
                    </a:lnTo>
                    <a:lnTo>
                      <a:pt x="342" y="394"/>
                    </a:lnTo>
                    <a:close/>
                  </a:path>
                </a:pathLst>
              </a:custGeom>
              <a:solidFill>
                <a:schemeClr val="bg1">
                  <a:alpha val="63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38" name="Freeform 55"/>
              <p:cNvSpPr>
                <a:spLocks/>
              </p:cNvSpPr>
              <p:nvPr/>
            </p:nvSpPr>
            <p:spPr bwMode="auto">
              <a:xfrm>
                <a:off x="10000420" y="4862851"/>
                <a:ext cx="494389" cy="219188"/>
              </a:xfrm>
              <a:custGeom>
                <a:avLst/>
                <a:gdLst>
                  <a:gd name="T0" fmla="*/ 0 w 462"/>
                  <a:gd name="T1" fmla="*/ 70 h 210"/>
                  <a:gd name="T2" fmla="*/ 330 w 462"/>
                  <a:gd name="T3" fmla="*/ 70 h 210"/>
                  <a:gd name="T4" fmla="*/ 330 w 462"/>
                  <a:gd name="T5" fmla="*/ 0 h 210"/>
                  <a:gd name="T6" fmla="*/ 462 w 462"/>
                  <a:gd name="T7" fmla="*/ 105 h 210"/>
                  <a:gd name="T8" fmla="*/ 330 w 462"/>
                  <a:gd name="T9" fmla="*/ 210 h 210"/>
                  <a:gd name="T10" fmla="*/ 330 w 462"/>
                  <a:gd name="T11" fmla="*/ 140 h 210"/>
                  <a:gd name="T12" fmla="*/ 0 w 462"/>
                  <a:gd name="T13" fmla="*/ 140 h 210"/>
                  <a:gd name="T14" fmla="*/ 0 w 462"/>
                  <a:gd name="T15" fmla="*/ 7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2" h="210">
                    <a:moveTo>
                      <a:pt x="0" y="70"/>
                    </a:moveTo>
                    <a:lnTo>
                      <a:pt x="330" y="70"/>
                    </a:lnTo>
                    <a:lnTo>
                      <a:pt x="330" y="0"/>
                    </a:lnTo>
                    <a:lnTo>
                      <a:pt x="462" y="105"/>
                    </a:lnTo>
                    <a:lnTo>
                      <a:pt x="330" y="210"/>
                    </a:lnTo>
                    <a:lnTo>
                      <a:pt x="330" y="140"/>
                    </a:lnTo>
                    <a:lnTo>
                      <a:pt x="0" y="14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chemeClr val="bg1">
                  <a:alpha val="63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39" name="Freeform 56"/>
              <p:cNvSpPr>
                <a:spLocks/>
              </p:cNvSpPr>
              <p:nvPr/>
            </p:nvSpPr>
            <p:spPr bwMode="auto">
              <a:xfrm>
                <a:off x="8173747" y="5162407"/>
                <a:ext cx="1095790" cy="412281"/>
              </a:xfrm>
              <a:custGeom>
                <a:avLst/>
                <a:gdLst>
                  <a:gd name="T0" fmla="*/ 682 w 1024"/>
                  <a:gd name="T1" fmla="*/ 0 h 395"/>
                  <a:gd name="T2" fmla="*/ 0 w 1024"/>
                  <a:gd name="T3" fmla="*/ 0 h 395"/>
                  <a:gd name="T4" fmla="*/ 340 w 1024"/>
                  <a:gd name="T5" fmla="*/ 395 h 395"/>
                  <a:gd name="T6" fmla="*/ 1024 w 1024"/>
                  <a:gd name="T7" fmla="*/ 395 h 395"/>
                  <a:gd name="T8" fmla="*/ 682 w 1024"/>
                  <a:gd name="T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5">
                    <a:moveTo>
                      <a:pt x="682" y="0"/>
                    </a:moveTo>
                    <a:lnTo>
                      <a:pt x="0" y="0"/>
                    </a:lnTo>
                    <a:lnTo>
                      <a:pt x="340" y="395"/>
                    </a:lnTo>
                    <a:lnTo>
                      <a:pt x="1024" y="395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40" name="Rectangle 57"/>
              <p:cNvSpPr>
                <a:spLocks noChangeArrowheads="1"/>
              </p:cNvSpPr>
              <p:nvPr/>
            </p:nvSpPr>
            <p:spPr bwMode="auto">
              <a:xfrm>
                <a:off x="8539355" y="5574688"/>
                <a:ext cx="731953" cy="12973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41" name="Freeform 58"/>
              <p:cNvSpPr>
                <a:spLocks/>
              </p:cNvSpPr>
              <p:nvPr/>
            </p:nvSpPr>
            <p:spPr bwMode="auto">
              <a:xfrm>
                <a:off x="8173747" y="5162407"/>
                <a:ext cx="363836" cy="1709661"/>
              </a:xfrm>
              <a:custGeom>
                <a:avLst/>
                <a:gdLst>
                  <a:gd name="T0" fmla="*/ 340 w 340"/>
                  <a:gd name="T1" fmla="*/ 395 h 1638"/>
                  <a:gd name="T2" fmla="*/ 0 w 340"/>
                  <a:gd name="T3" fmla="*/ 0 h 1638"/>
                  <a:gd name="T4" fmla="*/ 0 w 340"/>
                  <a:gd name="T5" fmla="*/ 1243 h 1638"/>
                  <a:gd name="T6" fmla="*/ 340 w 340"/>
                  <a:gd name="T7" fmla="*/ 1638 h 1638"/>
                  <a:gd name="T8" fmla="*/ 340 w 340"/>
                  <a:gd name="T9" fmla="*/ 395 h 1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1638">
                    <a:moveTo>
                      <a:pt x="340" y="395"/>
                    </a:moveTo>
                    <a:lnTo>
                      <a:pt x="0" y="0"/>
                    </a:lnTo>
                    <a:lnTo>
                      <a:pt x="0" y="1243"/>
                    </a:lnTo>
                    <a:lnTo>
                      <a:pt x="340" y="1638"/>
                    </a:lnTo>
                    <a:lnTo>
                      <a:pt x="340" y="39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42" name="Freeform 59"/>
              <p:cNvSpPr>
                <a:spLocks/>
              </p:cNvSpPr>
              <p:nvPr/>
            </p:nvSpPr>
            <p:spPr bwMode="auto">
              <a:xfrm>
                <a:off x="8537583" y="5698894"/>
                <a:ext cx="495460" cy="218144"/>
              </a:xfrm>
              <a:custGeom>
                <a:avLst/>
                <a:gdLst>
                  <a:gd name="T0" fmla="*/ 0 w 463"/>
                  <a:gd name="T1" fmla="*/ 70 h 209"/>
                  <a:gd name="T2" fmla="*/ 331 w 463"/>
                  <a:gd name="T3" fmla="*/ 70 h 209"/>
                  <a:gd name="T4" fmla="*/ 331 w 463"/>
                  <a:gd name="T5" fmla="*/ 0 h 209"/>
                  <a:gd name="T6" fmla="*/ 463 w 463"/>
                  <a:gd name="T7" fmla="*/ 105 h 209"/>
                  <a:gd name="T8" fmla="*/ 331 w 463"/>
                  <a:gd name="T9" fmla="*/ 209 h 209"/>
                  <a:gd name="T10" fmla="*/ 331 w 463"/>
                  <a:gd name="T11" fmla="*/ 140 h 209"/>
                  <a:gd name="T12" fmla="*/ 0 w 463"/>
                  <a:gd name="T13" fmla="*/ 140 h 209"/>
                  <a:gd name="T14" fmla="*/ 0 w 463"/>
                  <a:gd name="T15" fmla="*/ 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3" h="209">
                    <a:moveTo>
                      <a:pt x="0" y="70"/>
                    </a:moveTo>
                    <a:lnTo>
                      <a:pt x="331" y="70"/>
                    </a:lnTo>
                    <a:lnTo>
                      <a:pt x="331" y="0"/>
                    </a:lnTo>
                    <a:lnTo>
                      <a:pt x="463" y="105"/>
                    </a:lnTo>
                    <a:lnTo>
                      <a:pt x="331" y="209"/>
                    </a:lnTo>
                    <a:lnTo>
                      <a:pt x="331" y="140"/>
                    </a:lnTo>
                    <a:lnTo>
                      <a:pt x="0" y="140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3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43" name="Freeform 60"/>
              <p:cNvSpPr>
                <a:spLocks/>
              </p:cNvSpPr>
              <p:nvPr/>
            </p:nvSpPr>
            <p:spPr bwMode="auto">
              <a:xfrm>
                <a:off x="8173747" y="5359675"/>
                <a:ext cx="363836" cy="485344"/>
              </a:xfrm>
              <a:custGeom>
                <a:avLst/>
                <a:gdLst>
                  <a:gd name="T0" fmla="*/ 340 w 340"/>
                  <a:gd name="T1" fmla="*/ 395 h 465"/>
                  <a:gd name="T2" fmla="*/ 0 w 340"/>
                  <a:gd name="T3" fmla="*/ 0 h 465"/>
                  <a:gd name="T4" fmla="*/ 0 w 340"/>
                  <a:gd name="T5" fmla="*/ 70 h 465"/>
                  <a:gd name="T6" fmla="*/ 340 w 340"/>
                  <a:gd name="T7" fmla="*/ 465 h 465"/>
                  <a:gd name="T8" fmla="*/ 340 w 340"/>
                  <a:gd name="T9" fmla="*/ 39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465">
                    <a:moveTo>
                      <a:pt x="340" y="395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0" y="465"/>
                    </a:lnTo>
                    <a:lnTo>
                      <a:pt x="340" y="395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3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44" name="Rectangle 87"/>
              <p:cNvSpPr>
                <a:spLocks noChangeArrowheads="1"/>
              </p:cNvSpPr>
              <p:nvPr/>
            </p:nvSpPr>
            <p:spPr bwMode="auto">
              <a:xfrm>
                <a:off x="9269537" y="5156144"/>
                <a:ext cx="730883" cy="17159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45" name="Freeform 88"/>
              <p:cNvSpPr>
                <a:spLocks/>
              </p:cNvSpPr>
              <p:nvPr/>
            </p:nvSpPr>
            <p:spPr bwMode="auto">
              <a:xfrm>
                <a:off x="8903560" y="4744907"/>
                <a:ext cx="365977" cy="829781"/>
              </a:xfrm>
              <a:custGeom>
                <a:avLst/>
                <a:gdLst>
                  <a:gd name="T0" fmla="*/ 342 w 342"/>
                  <a:gd name="T1" fmla="*/ 394 h 795"/>
                  <a:gd name="T2" fmla="*/ 0 w 342"/>
                  <a:gd name="T3" fmla="*/ 0 h 795"/>
                  <a:gd name="T4" fmla="*/ 0 w 342"/>
                  <a:gd name="T5" fmla="*/ 400 h 795"/>
                  <a:gd name="T6" fmla="*/ 342 w 342"/>
                  <a:gd name="T7" fmla="*/ 795 h 795"/>
                  <a:gd name="T8" fmla="*/ 342 w 342"/>
                  <a:gd name="T9" fmla="*/ 39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795">
                    <a:moveTo>
                      <a:pt x="342" y="394"/>
                    </a:moveTo>
                    <a:lnTo>
                      <a:pt x="0" y="0"/>
                    </a:lnTo>
                    <a:lnTo>
                      <a:pt x="0" y="400"/>
                    </a:lnTo>
                    <a:lnTo>
                      <a:pt x="342" y="795"/>
                    </a:lnTo>
                    <a:lnTo>
                      <a:pt x="342" y="39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46" name="Freeform 89"/>
              <p:cNvSpPr>
                <a:spLocks/>
              </p:cNvSpPr>
              <p:nvPr/>
            </p:nvSpPr>
            <p:spPr bwMode="auto">
              <a:xfrm>
                <a:off x="8903560" y="4744907"/>
                <a:ext cx="1096860" cy="411237"/>
              </a:xfrm>
              <a:custGeom>
                <a:avLst/>
                <a:gdLst>
                  <a:gd name="T0" fmla="*/ 683 w 1025"/>
                  <a:gd name="T1" fmla="*/ 0 h 394"/>
                  <a:gd name="T2" fmla="*/ 0 w 1025"/>
                  <a:gd name="T3" fmla="*/ 0 h 394"/>
                  <a:gd name="T4" fmla="*/ 342 w 1025"/>
                  <a:gd name="T5" fmla="*/ 394 h 394"/>
                  <a:gd name="T6" fmla="*/ 1025 w 1025"/>
                  <a:gd name="T7" fmla="*/ 394 h 394"/>
                  <a:gd name="T8" fmla="*/ 683 w 1025"/>
                  <a:gd name="T9" fmla="*/ 0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5" h="394">
                    <a:moveTo>
                      <a:pt x="683" y="0"/>
                    </a:moveTo>
                    <a:lnTo>
                      <a:pt x="0" y="0"/>
                    </a:lnTo>
                    <a:lnTo>
                      <a:pt x="342" y="394"/>
                    </a:lnTo>
                    <a:lnTo>
                      <a:pt x="1025" y="394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47" name="Freeform 90"/>
              <p:cNvSpPr>
                <a:spLocks/>
              </p:cNvSpPr>
              <p:nvPr/>
            </p:nvSpPr>
            <p:spPr bwMode="auto">
              <a:xfrm>
                <a:off x="8903560" y="4942175"/>
                <a:ext cx="365977" cy="484300"/>
              </a:xfrm>
              <a:custGeom>
                <a:avLst/>
                <a:gdLst>
                  <a:gd name="T0" fmla="*/ 342 w 342"/>
                  <a:gd name="T1" fmla="*/ 394 h 464"/>
                  <a:gd name="T2" fmla="*/ 0 w 342"/>
                  <a:gd name="T3" fmla="*/ 0 h 464"/>
                  <a:gd name="T4" fmla="*/ 0 w 342"/>
                  <a:gd name="T5" fmla="*/ 70 h 464"/>
                  <a:gd name="T6" fmla="*/ 342 w 342"/>
                  <a:gd name="T7" fmla="*/ 464 h 464"/>
                  <a:gd name="T8" fmla="*/ 342 w 342"/>
                  <a:gd name="T9" fmla="*/ 394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2" h="464">
                    <a:moveTo>
                      <a:pt x="342" y="394"/>
                    </a:moveTo>
                    <a:lnTo>
                      <a:pt x="0" y="0"/>
                    </a:lnTo>
                    <a:lnTo>
                      <a:pt x="0" y="70"/>
                    </a:lnTo>
                    <a:lnTo>
                      <a:pt x="342" y="464"/>
                    </a:lnTo>
                    <a:lnTo>
                      <a:pt x="342" y="394"/>
                    </a:lnTo>
                    <a:close/>
                  </a:path>
                </a:pathLst>
              </a:custGeom>
              <a:solidFill>
                <a:schemeClr val="bg1">
                  <a:alpha val="63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48" name="Freeform 96"/>
              <p:cNvSpPr>
                <a:spLocks/>
              </p:cNvSpPr>
              <p:nvPr/>
            </p:nvSpPr>
            <p:spPr bwMode="auto">
              <a:xfrm>
                <a:off x="9269537" y="5281394"/>
                <a:ext cx="495460" cy="218144"/>
              </a:xfrm>
              <a:custGeom>
                <a:avLst/>
                <a:gdLst>
                  <a:gd name="T0" fmla="*/ 0 w 463"/>
                  <a:gd name="T1" fmla="*/ 69 h 209"/>
                  <a:gd name="T2" fmla="*/ 331 w 463"/>
                  <a:gd name="T3" fmla="*/ 69 h 209"/>
                  <a:gd name="T4" fmla="*/ 331 w 463"/>
                  <a:gd name="T5" fmla="*/ 0 h 209"/>
                  <a:gd name="T6" fmla="*/ 463 w 463"/>
                  <a:gd name="T7" fmla="*/ 104 h 209"/>
                  <a:gd name="T8" fmla="*/ 331 w 463"/>
                  <a:gd name="T9" fmla="*/ 209 h 209"/>
                  <a:gd name="T10" fmla="*/ 331 w 463"/>
                  <a:gd name="T11" fmla="*/ 139 h 209"/>
                  <a:gd name="T12" fmla="*/ 0 w 463"/>
                  <a:gd name="T13" fmla="*/ 139 h 209"/>
                  <a:gd name="T14" fmla="*/ 0 w 463"/>
                  <a:gd name="T15" fmla="*/ 6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3" h="209">
                    <a:moveTo>
                      <a:pt x="0" y="69"/>
                    </a:moveTo>
                    <a:lnTo>
                      <a:pt x="331" y="69"/>
                    </a:lnTo>
                    <a:lnTo>
                      <a:pt x="331" y="0"/>
                    </a:lnTo>
                    <a:lnTo>
                      <a:pt x="463" y="104"/>
                    </a:lnTo>
                    <a:lnTo>
                      <a:pt x="331" y="209"/>
                    </a:lnTo>
                    <a:lnTo>
                      <a:pt x="331" y="139"/>
                    </a:lnTo>
                    <a:lnTo>
                      <a:pt x="0" y="139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chemeClr val="bg1">
                  <a:alpha val="63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3534875" y="5111694"/>
              <a:ext cx="571670" cy="680316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200" b="1" dirty="0">
                  <a:solidFill>
                    <a:schemeClr val="bg1"/>
                  </a:solidFill>
                  <a:latin typeface="Sosa" pitchFamily="2" charset="0"/>
                </a:rPr>
                <a:t>D</a:t>
              </a:r>
              <a:endParaRPr lang="en-US" sz="3200" b="1" dirty="0">
                <a:solidFill>
                  <a:schemeClr val="bg1"/>
                </a:solidFill>
                <a:latin typeface="Sosa" pitchFamily="2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298425" y="5111694"/>
              <a:ext cx="571670" cy="680316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200" b="1" dirty="0">
                  <a:solidFill>
                    <a:schemeClr val="bg1"/>
                  </a:solidFill>
                  <a:latin typeface="Sosa" pitchFamily="2" charset="0"/>
                </a:rPr>
                <a:t>R</a:t>
              </a:r>
              <a:endParaRPr lang="en-US" sz="3200" b="1" dirty="0">
                <a:solidFill>
                  <a:schemeClr val="bg1"/>
                </a:solidFill>
                <a:latin typeface="Sosa" pitchFamily="2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019704" y="5111694"/>
              <a:ext cx="571670" cy="680316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200" b="1" dirty="0">
                  <a:solidFill>
                    <a:schemeClr val="bg1"/>
                  </a:solidFill>
                  <a:latin typeface="Sosa" pitchFamily="2" charset="0"/>
                </a:rPr>
                <a:t>E</a:t>
              </a:r>
              <a:endParaRPr lang="en-US" sz="3200" b="1" dirty="0">
                <a:solidFill>
                  <a:schemeClr val="bg1"/>
                </a:solidFill>
                <a:latin typeface="Sosa" pitchFamily="2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751479" y="5084249"/>
              <a:ext cx="571670" cy="680316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200" b="1" dirty="0">
                  <a:solidFill>
                    <a:schemeClr val="bg1"/>
                  </a:solidFill>
                  <a:latin typeface="Sosa" pitchFamily="2" charset="0"/>
                </a:rPr>
                <a:t>A</a:t>
              </a:r>
              <a:endParaRPr lang="en-US" sz="3200" b="1" dirty="0">
                <a:solidFill>
                  <a:schemeClr val="bg1"/>
                </a:solidFill>
                <a:latin typeface="Sosa" pitchFamily="2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509157" y="5084249"/>
              <a:ext cx="571670" cy="680316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3200" b="1" dirty="0">
                  <a:solidFill>
                    <a:schemeClr val="bg1"/>
                  </a:solidFill>
                  <a:latin typeface="Sosa" pitchFamily="2" charset="0"/>
                </a:rPr>
                <a:t>M</a:t>
              </a:r>
              <a:endParaRPr lang="en-US" sz="3200" b="1" dirty="0">
                <a:solidFill>
                  <a:schemeClr val="bg1"/>
                </a:solidFill>
                <a:latin typeface="Sosa" pitchFamily="2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600201" y="5381783"/>
              <a:ext cx="1879021" cy="412281"/>
              <a:chOff x="6236665" y="5099395"/>
              <a:chExt cx="1879021" cy="412281"/>
            </a:xfrm>
          </p:grpSpPr>
          <p:sp>
            <p:nvSpPr>
              <p:cNvPr id="18" name="Freeform 56"/>
              <p:cNvSpPr>
                <a:spLocks/>
              </p:cNvSpPr>
              <p:nvPr/>
            </p:nvSpPr>
            <p:spPr bwMode="auto">
              <a:xfrm>
                <a:off x="7019896" y="5099395"/>
                <a:ext cx="1095790" cy="412281"/>
              </a:xfrm>
              <a:custGeom>
                <a:avLst/>
                <a:gdLst>
                  <a:gd name="T0" fmla="*/ 682 w 1024"/>
                  <a:gd name="T1" fmla="*/ 0 h 395"/>
                  <a:gd name="T2" fmla="*/ 0 w 1024"/>
                  <a:gd name="T3" fmla="*/ 0 h 395"/>
                  <a:gd name="T4" fmla="*/ 340 w 1024"/>
                  <a:gd name="T5" fmla="*/ 395 h 395"/>
                  <a:gd name="T6" fmla="*/ 1024 w 1024"/>
                  <a:gd name="T7" fmla="*/ 395 h 395"/>
                  <a:gd name="T8" fmla="*/ 682 w 1024"/>
                  <a:gd name="T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5">
                    <a:moveTo>
                      <a:pt x="682" y="0"/>
                    </a:moveTo>
                    <a:lnTo>
                      <a:pt x="0" y="0"/>
                    </a:lnTo>
                    <a:lnTo>
                      <a:pt x="340" y="395"/>
                    </a:lnTo>
                    <a:lnTo>
                      <a:pt x="1024" y="395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  <p:sp>
            <p:nvSpPr>
              <p:cNvPr id="19" name="Freeform 56"/>
              <p:cNvSpPr>
                <a:spLocks/>
              </p:cNvSpPr>
              <p:nvPr/>
            </p:nvSpPr>
            <p:spPr bwMode="auto">
              <a:xfrm>
                <a:off x="6236665" y="5099395"/>
                <a:ext cx="1205369" cy="412281"/>
              </a:xfrm>
              <a:custGeom>
                <a:avLst/>
                <a:gdLst>
                  <a:gd name="T0" fmla="*/ 682 w 1024"/>
                  <a:gd name="T1" fmla="*/ 0 h 395"/>
                  <a:gd name="T2" fmla="*/ 0 w 1024"/>
                  <a:gd name="T3" fmla="*/ 0 h 395"/>
                  <a:gd name="T4" fmla="*/ 340 w 1024"/>
                  <a:gd name="T5" fmla="*/ 395 h 395"/>
                  <a:gd name="T6" fmla="*/ 1024 w 1024"/>
                  <a:gd name="T7" fmla="*/ 395 h 395"/>
                  <a:gd name="T8" fmla="*/ 682 w 1024"/>
                  <a:gd name="T9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4" h="395">
                    <a:moveTo>
                      <a:pt x="682" y="0"/>
                    </a:moveTo>
                    <a:lnTo>
                      <a:pt x="0" y="0"/>
                    </a:lnTo>
                    <a:lnTo>
                      <a:pt x="340" y="395"/>
                    </a:lnTo>
                    <a:lnTo>
                      <a:pt x="1024" y="395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1" b="1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7200187" y="4747438"/>
            <a:ext cx="899084" cy="1906268"/>
            <a:chOff x="2597151" y="2125662"/>
            <a:chExt cx="1352550" cy="297815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50" name="Freeform 240"/>
            <p:cNvSpPr>
              <a:spLocks/>
            </p:cNvSpPr>
            <p:nvPr/>
          </p:nvSpPr>
          <p:spPr bwMode="auto">
            <a:xfrm>
              <a:off x="3608389" y="3692525"/>
              <a:ext cx="303213" cy="501650"/>
            </a:xfrm>
            <a:custGeom>
              <a:avLst/>
              <a:gdLst>
                <a:gd name="T0" fmla="*/ 28 w 175"/>
                <a:gd name="T1" fmla="*/ 220 h 290"/>
                <a:gd name="T2" fmla="*/ 103 w 175"/>
                <a:gd name="T3" fmla="*/ 266 h 290"/>
                <a:gd name="T4" fmla="*/ 168 w 175"/>
                <a:gd name="T5" fmla="*/ 151 h 290"/>
                <a:gd name="T6" fmla="*/ 101 w 175"/>
                <a:gd name="T7" fmla="*/ 131 h 290"/>
                <a:gd name="T8" fmla="*/ 86 w 175"/>
                <a:gd name="T9" fmla="*/ 156 h 290"/>
                <a:gd name="T10" fmla="*/ 55 w 175"/>
                <a:gd name="T11" fmla="*/ 23 h 290"/>
                <a:gd name="T12" fmla="*/ 28 w 175"/>
                <a:gd name="T13" fmla="*/ 22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290">
                  <a:moveTo>
                    <a:pt x="28" y="220"/>
                  </a:moveTo>
                  <a:cubicBezTo>
                    <a:pt x="28" y="220"/>
                    <a:pt x="31" y="290"/>
                    <a:pt x="103" y="266"/>
                  </a:cubicBezTo>
                  <a:cubicBezTo>
                    <a:pt x="175" y="241"/>
                    <a:pt x="171" y="168"/>
                    <a:pt x="168" y="151"/>
                  </a:cubicBezTo>
                  <a:cubicBezTo>
                    <a:pt x="165" y="137"/>
                    <a:pt x="122" y="129"/>
                    <a:pt x="101" y="131"/>
                  </a:cubicBezTo>
                  <a:cubicBezTo>
                    <a:pt x="95" y="132"/>
                    <a:pt x="86" y="156"/>
                    <a:pt x="86" y="156"/>
                  </a:cubicBezTo>
                  <a:cubicBezTo>
                    <a:pt x="86" y="156"/>
                    <a:pt x="103" y="44"/>
                    <a:pt x="55" y="23"/>
                  </a:cubicBezTo>
                  <a:cubicBezTo>
                    <a:pt x="0" y="0"/>
                    <a:pt x="28" y="220"/>
                    <a:pt x="28" y="22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51" name="Freeform 241"/>
            <p:cNvSpPr>
              <a:spLocks/>
            </p:cNvSpPr>
            <p:nvPr/>
          </p:nvSpPr>
          <p:spPr bwMode="auto">
            <a:xfrm>
              <a:off x="3689351" y="3970337"/>
              <a:ext cx="163513" cy="204788"/>
            </a:xfrm>
            <a:custGeom>
              <a:avLst/>
              <a:gdLst>
                <a:gd name="T0" fmla="*/ 37 w 94"/>
                <a:gd name="T1" fmla="*/ 0 h 118"/>
                <a:gd name="T2" fmla="*/ 31 w 94"/>
                <a:gd name="T3" fmla="*/ 77 h 118"/>
                <a:gd name="T4" fmla="*/ 94 w 94"/>
                <a:gd name="T5" fmla="*/ 84 h 118"/>
                <a:gd name="T6" fmla="*/ 47 w 94"/>
                <a:gd name="T7" fmla="*/ 113 h 118"/>
                <a:gd name="T8" fmla="*/ 4 w 94"/>
                <a:gd name="T9" fmla="*/ 50 h 118"/>
                <a:gd name="T10" fmla="*/ 37 w 94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18">
                  <a:moveTo>
                    <a:pt x="37" y="0"/>
                  </a:moveTo>
                  <a:cubicBezTo>
                    <a:pt x="37" y="0"/>
                    <a:pt x="13" y="44"/>
                    <a:pt x="31" y="77"/>
                  </a:cubicBezTo>
                  <a:cubicBezTo>
                    <a:pt x="50" y="111"/>
                    <a:pt x="94" y="84"/>
                    <a:pt x="94" y="84"/>
                  </a:cubicBezTo>
                  <a:cubicBezTo>
                    <a:pt x="94" y="84"/>
                    <a:pt x="81" y="118"/>
                    <a:pt x="47" y="113"/>
                  </a:cubicBezTo>
                  <a:cubicBezTo>
                    <a:pt x="12" y="108"/>
                    <a:pt x="0" y="86"/>
                    <a:pt x="4" y="50"/>
                  </a:cubicBezTo>
                  <a:cubicBezTo>
                    <a:pt x="8" y="14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52" name="Freeform 242"/>
            <p:cNvSpPr>
              <a:spLocks/>
            </p:cNvSpPr>
            <p:nvPr/>
          </p:nvSpPr>
          <p:spPr bwMode="auto">
            <a:xfrm>
              <a:off x="3897314" y="3900487"/>
              <a:ext cx="39688" cy="49213"/>
            </a:xfrm>
            <a:custGeom>
              <a:avLst/>
              <a:gdLst>
                <a:gd name="T0" fmla="*/ 9 w 23"/>
                <a:gd name="T1" fmla="*/ 2 h 29"/>
                <a:gd name="T2" fmla="*/ 0 w 23"/>
                <a:gd name="T3" fmla="*/ 0 h 29"/>
                <a:gd name="T4" fmla="*/ 14 w 23"/>
                <a:gd name="T5" fmla="*/ 29 h 29"/>
                <a:gd name="T6" fmla="*/ 9 w 23"/>
                <a:gd name="T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9">
                  <a:moveTo>
                    <a:pt x="9" y="2"/>
                  </a:moveTo>
                  <a:cubicBezTo>
                    <a:pt x="6" y="1"/>
                    <a:pt x="3" y="0"/>
                    <a:pt x="0" y="0"/>
                  </a:cubicBezTo>
                  <a:cubicBezTo>
                    <a:pt x="8" y="8"/>
                    <a:pt x="14" y="18"/>
                    <a:pt x="14" y="29"/>
                  </a:cubicBezTo>
                  <a:cubicBezTo>
                    <a:pt x="23" y="27"/>
                    <a:pt x="20" y="9"/>
                    <a:pt x="9" y="2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53" name="Freeform 243"/>
            <p:cNvSpPr>
              <a:spLocks/>
            </p:cNvSpPr>
            <p:nvPr/>
          </p:nvSpPr>
          <p:spPr bwMode="auto">
            <a:xfrm>
              <a:off x="2917826" y="3209925"/>
              <a:ext cx="790575" cy="1160463"/>
            </a:xfrm>
            <a:custGeom>
              <a:avLst/>
              <a:gdLst>
                <a:gd name="T0" fmla="*/ 425 w 458"/>
                <a:gd name="T1" fmla="*/ 449 h 672"/>
                <a:gd name="T2" fmla="*/ 416 w 458"/>
                <a:gd name="T3" fmla="*/ 41 h 672"/>
                <a:gd name="T4" fmla="*/ 33 w 458"/>
                <a:gd name="T5" fmla="*/ 78 h 672"/>
                <a:gd name="T6" fmla="*/ 56 w 458"/>
                <a:gd name="T7" fmla="*/ 572 h 672"/>
                <a:gd name="T8" fmla="*/ 280 w 458"/>
                <a:gd name="T9" fmla="*/ 587 h 672"/>
                <a:gd name="T10" fmla="*/ 425 w 458"/>
                <a:gd name="T11" fmla="*/ 449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8" h="672">
                  <a:moveTo>
                    <a:pt x="425" y="449"/>
                  </a:moveTo>
                  <a:cubicBezTo>
                    <a:pt x="458" y="312"/>
                    <a:pt x="447" y="63"/>
                    <a:pt x="416" y="41"/>
                  </a:cubicBezTo>
                  <a:cubicBezTo>
                    <a:pt x="378" y="13"/>
                    <a:pt x="47" y="0"/>
                    <a:pt x="33" y="78"/>
                  </a:cubicBezTo>
                  <a:cubicBezTo>
                    <a:pt x="19" y="155"/>
                    <a:pt x="0" y="475"/>
                    <a:pt x="56" y="572"/>
                  </a:cubicBezTo>
                  <a:cubicBezTo>
                    <a:pt x="112" y="669"/>
                    <a:pt x="199" y="672"/>
                    <a:pt x="280" y="587"/>
                  </a:cubicBezTo>
                  <a:cubicBezTo>
                    <a:pt x="316" y="550"/>
                    <a:pt x="398" y="559"/>
                    <a:pt x="425" y="449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54" name="Freeform 244"/>
            <p:cNvSpPr>
              <a:spLocks/>
            </p:cNvSpPr>
            <p:nvPr/>
          </p:nvSpPr>
          <p:spPr bwMode="auto">
            <a:xfrm>
              <a:off x="3059114" y="3328987"/>
              <a:ext cx="639763" cy="1017588"/>
            </a:xfrm>
            <a:custGeom>
              <a:avLst/>
              <a:gdLst>
                <a:gd name="T0" fmla="*/ 198 w 370"/>
                <a:gd name="T1" fmla="*/ 518 h 589"/>
                <a:gd name="T2" fmla="*/ 343 w 370"/>
                <a:gd name="T3" fmla="*/ 380 h 589"/>
                <a:gd name="T4" fmla="*/ 349 w 370"/>
                <a:gd name="T5" fmla="*/ 3 h 589"/>
                <a:gd name="T6" fmla="*/ 25 w 370"/>
                <a:gd name="T7" fmla="*/ 49 h 589"/>
                <a:gd name="T8" fmla="*/ 15 w 370"/>
                <a:gd name="T9" fmla="*/ 554 h 589"/>
                <a:gd name="T10" fmla="*/ 18 w 370"/>
                <a:gd name="T11" fmla="*/ 556 h 589"/>
                <a:gd name="T12" fmla="*/ 51 w 370"/>
                <a:gd name="T13" fmla="*/ 574 h 589"/>
                <a:gd name="T14" fmla="*/ 198 w 370"/>
                <a:gd name="T15" fmla="*/ 518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0" h="589">
                  <a:moveTo>
                    <a:pt x="198" y="518"/>
                  </a:moveTo>
                  <a:cubicBezTo>
                    <a:pt x="234" y="481"/>
                    <a:pt x="316" y="490"/>
                    <a:pt x="343" y="380"/>
                  </a:cubicBezTo>
                  <a:cubicBezTo>
                    <a:pt x="370" y="268"/>
                    <a:pt x="368" y="79"/>
                    <a:pt x="349" y="3"/>
                  </a:cubicBezTo>
                  <a:cubicBezTo>
                    <a:pt x="275" y="7"/>
                    <a:pt x="40" y="0"/>
                    <a:pt x="25" y="49"/>
                  </a:cubicBezTo>
                  <a:cubicBezTo>
                    <a:pt x="7" y="120"/>
                    <a:pt x="0" y="506"/>
                    <a:pt x="15" y="554"/>
                  </a:cubicBezTo>
                  <a:cubicBezTo>
                    <a:pt x="16" y="554"/>
                    <a:pt x="17" y="555"/>
                    <a:pt x="18" y="556"/>
                  </a:cubicBezTo>
                  <a:cubicBezTo>
                    <a:pt x="26" y="562"/>
                    <a:pt x="37" y="568"/>
                    <a:pt x="51" y="574"/>
                  </a:cubicBezTo>
                  <a:cubicBezTo>
                    <a:pt x="97" y="589"/>
                    <a:pt x="149" y="570"/>
                    <a:pt x="198" y="518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55" name="Freeform 245"/>
            <p:cNvSpPr>
              <a:spLocks/>
            </p:cNvSpPr>
            <p:nvPr/>
          </p:nvSpPr>
          <p:spPr bwMode="auto">
            <a:xfrm>
              <a:off x="3060701" y="3354387"/>
              <a:ext cx="260350" cy="974725"/>
            </a:xfrm>
            <a:custGeom>
              <a:avLst/>
              <a:gdLst>
                <a:gd name="T0" fmla="*/ 124 w 150"/>
                <a:gd name="T1" fmla="*/ 77 h 564"/>
                <a:gd name="T2" fmla="*/ 102 w 150"/>
                <a:gd name="T3" fmla="*/ 0 h 564"/>
                <a:gd name="T4" fmla="*/ 32 w 150"/>
                <a:gd name="T5" fmla="*/ 23 h 564"/>
                <a:gd name="T6" fmla="*/ 51 w 150"/>
                <a:gd name="T7" fmla="*/ 202 h 564"/>
                <a:gd name="T8" fmla="*/ 34 w 150"/>
                <a:gd name="T9" fmla="*/ 370 h 564"/>
                <a:gd name="T10" fmla="*/ 9 w 150"/>
                <a:gd name="T11" fmla="*/ 495 h 564"/>
                <a:gd name="T12" fmla="*/ 14 w 150"/>
                <a:gd name="T13" fmla="*/ 539 h 564"/>
                <a:gd name="T14" fmla="*/ 17 w 150"/>
                <a:gd name="T15" fmla="*/ 541 h 564"/>
                <a:gd name="T16" fmla="*/ 50 w 150"/>
                <a:gd name="T17" fmla="*/ 559 h 564"/>
                <a:gd name="T18" fmla="*/ 79 w 150"/>
                <a:gd name="T19" fmla="*/ 564 h 564"/>
                <a:gd name="T20" fmla="*/ 80 w 150"/>
                <a:gd name="T21" fmla="*/ 553 h 564"/>
                <a:gd name="T22" fmla="*/ 124 w 150"/>
                <a:gd name="T23" fmla="*/ 7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564">
                  <a:moveTo>
                    <a:pt x="124" y="77"/>
                  </a:moveTo>
                  <a:cubicBezTo>
                    <a:pt x="120" y="50"/>
                    <a:pt x="115" y="23"/>
                    <a:pt x="102" y="0"/>
                  </a:cubicBezTo>
                  <a:cubicBezTo>
                    <a:pt x="70" y="5"/>
                    <a:pt x="44" y="12"/>
                    <a:pt x="32" y="23"/>
                  </a:cubicBezTo>
                  <a:cubicBezTo>
                    <a:pt x="0" y="74"/>
                    <a:pt x="35" y="190"/>
                    <a:pt x="51" y="202"/>
                  </a:cubicBezTo>
                  <a:cubicBezTo>
                    <a:pt x="57" y="254"/>
                    <a:pt x="11" y="309"/>
                    <a:pt x="34" y="370"/>
                  </a:cubicBezTo>
                  <a:cubicBezTo>
                    <a:pt x="47" y="412"/>
                    <a:pt x="19" y="453"/>
                    <a:pt x="9" y="495"/>
                  </a:cubicBezTo>
                  <a:cubicBezTo>
                    <a:pt x="10" y="516"/>
                    <a:pt x="12" y="531"/>
                    <a:pt x="14" y="539"/>
                  </a:cubicBezTo>
                  <a:cubicBezTo>
                    <a:pt x="15" y="539"/>
                    <a:pt x="16" y="540"/>
                    <a:pt x="17" y="541"/>
                  </a:cubicBezTo>
                  <a:cubicBezTo>
                    <a:pt x="25" y="547"/>
                    <a:pt x="36" y="553"/>
                    <a:pt x="50" y="559"/>
                  </a:cubicBezTo>
                  <a:cubicBezTo>
                    <a:pt x="59" y="562"/>
                    <a:pt x="69" y="564"/>
                    <a:pt x="79" y="564"/>
                  </a:cubicBezTo>
                  <a:cubicBezTo>
                    <a:pt x="79" y="560"/>
                    <a:pt x="80" y="556"/>
                    <a:pt x="80" y="553"/>
                  </a:cubicBezTo>
                  <a:cubicBezTo>
                    <a:pt x="112" y="390"/>
                    <a:pt x="150" y="242"/>
                    <a:pt x="124" y="77"/>
                  </a:cubicBezTo>
                  <a:close/>
                </a:path>
              </a:pathLst>
            </a:custGeom>
            <a:solidFill>
              <a:srgbClr val="95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56" name="Freeform 246"/>
            <p:cNvSpPr>
              <a:spLocks/>
            </p:cNvSpPr>
            <p:nvPr/>
          </p:nvSpPr>
          <p:spPr bwMode="auto">
            <a:xfrm>
              <a:off x="2963864" y="3290887"/>
              <a:ext cx="119063" cy="360363"/>
            </a:xfrm>
            <a:custGeom>
              <a:avLst/>
              <a:gdLst>
                <a:gd name="T0" fmla="*/ 69 w 69"/>
                <a:gd name="T1" fmla="*/ 47 h 209"/>
                <a:gd name="T2" fmla="*/ 41 w 69"/>
                <a:gd name="T3" fmla="*/ 11 h 209"/>
                <a:gd name="T4" fmla="*/ 56 w 69"/>
                <a:gd name="T5" fmla="*/ 0 h 209"/>
                <a:gd name="T6" fmla="*/ 15 w 69"/>
                <a:gd name="T7" fmla="*/ 39 h 209"/>
                <a:gd name="T8" fmla="*/ 2 w 69"/>
                <a:gd name="T9" fmla="*/ 209 h 209"/>
                <a:gd name="T10" fmla="*/ 29 w 69"/>
                <a:gd name="T11" fmla="*/ 40 h 209"/>
                <a:gd name="T12" fmla="*/ 69 w 69"/>
                <a:gd name="T13" fmla="*/ 4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209">
                  <a:moveTo>
                    <a:pt x="69" y="47"/>
                  </a:moveTo>
                  <a:cubicBezTo>
                    <a:pt x="62" y="27"/>
                    <a:pt x="24" y="24"/>
                    <a:pt x="41" y="11"/>
                  </a:cubicBezTo>
                  <a:cubicBezTo>
                    <a:pt x="45" y="7"/>
                    <a:pt x="51" y="3"/>
                    <a:pt x="56" y="0"/>
                  </a:cubicBezTo>
                  <a:cubicBezTo>
                    <a:pt x="36" y="3"/>
                    <a:pt x="20" y="13"/>
                    <a:pt x="15" y="39"/>
                  </a:cubicBezTo>
                  <a:cubicBezTo>
                    <a:pt x="10" y="68"/>
                    <a:pt x="4" y="135"/>
                    <a:pt x="2" y="209"/>
                  </a:cubicBezTo>
                  <a:cubicBezTo>
                    <a:pt x="9" y="150"/>
                    <a:pt x="0" y="86"/>
                    <a:pt x="29" y="40"/>
                  </a:cubicBezTo>
                  <a:cubicBezTo>
                    <a:pt x="38" y="27"/>
                    <a:pt x="55" y="40"/>
                    <a:pt x="69" y="47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57" name="Freeform 247"/>
            <p:cNvSpPr>
              <a:spLocks/>
            </p:cNvSpPr>
            <p:nvPr/>
          </p:nvSpPr>
          <p:spPr bwMode="auto">
            <a:xfrm>
              <a:off x="2870201" y="3795712"/>
              <a:ext cx="279400" cy="460375"/>
            </a:xfrm>
            <a:custGeom>
              <a:avLst/>
              <a:gdLst>
                <a:gd name="T0" fmla="*/ 105 w 162"/>
                <a:gd name="T1" fmla="*/ 0 h 267"/>
                <a:gd name="T2" fmla="*/ 38 w 162"/>
                <a:gd name="T3" fmla="*/ 98 h 267"/>
                <a:gd name="T4" fmla="*/ 145 w 162"/>
                <a:gd name="T5" fmla="*/ 202 h 267"/>
                <a:gd name="T6" fmla="*/ 136 w 162"/>
                <a:gd name="T7" fmla="*/ 133 h 267"/>
                <a:gd name="T8" fmla="*/ 157 w 162"/>
                <a:gd name="T9" fmla="*/ 44 h 267"/>
                <a:gd name="T10" fmla="*/ 105 w 162"/>
                <a:gd name="T1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267">
                  <a:moveTo>
                    <a:pt x="105" y="0"/>
                  </a:moveTo>
                  <a:cubicBezTo>
                    <a:pt x="105" y="0"/>
                    <a:pt x="56" y="41"/>
                    <a:pt x="38" y="98"/>
                  </a:cubicBezTo>
                  <a:cubicBezTo>
                    <a:pt x="20" y="156"/>
                    <a:pt x="0" y="267"/>
                    <a:pt x="145" y="202"/>
                  </a:cubicBezTo>
                  <a:cubicBezTo>
                    <a:pt x="145" y="202"/>
                    <a:pt x="126" y="162"/>
                    <a:pt x="136" y="133"/>
                  </a:cubicBezTo>
                  <a:cubicBezTo>
                    <a:pt x="145" y="104"/>
                    <a:pt x="162" y="68"/>
                    <a:pt x="157" y="44"/>
                  </a:cubicBezTo>
                  <a:cubicBezTo>
                    <a:pt x="151" y="20"/>
                    <a:pt x="105" y="0"/>
                    <a:pt x="105" y="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58" name="Freeform 248"/>
            <p:cNvSpPr>
              <a:spLocks/>
            </p:cNvSpPr>
            <p:nvPr/>
          </p:nvSpPr>
          <p:spPr bwMode="auto">
            <a:xfrm>
              <a:off x="2944814" y="4087812"/>
              <a:ext cx="174625" cy="96838"/>
            </a:xfrm>
            <a:custGeom>
              <a:avLst/>
              <a:gdLst>
                <a:gd name="T0" fmla="*/ 0 w 101"/>
                <a:gd name="T1" fmla="*/ 43 h 56"/>
                <a:gd name="T2" fmla="*/ 101 w 101"/>
                <a:gd name="T3" fmla="*/ 32 h 56"/>
                <a:gd name="T4" fmla="*/ 91 w 101"/>
                <a:gd name="T5" fmla="*/ 0 h 56"/>
                <a:gd name="T6" fmla="*/ 0 w 101"/>
                <a:gd name="T7" fmla="*/ 4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56">
                  <a:moveTo>
                    <a:pt x="0" y="43"/>
                  </a:moveTo>
                  <a:cubicBezTo>
                    <a:pt x="17" y="56"/>
                    <a:pt x="48" y="56"/>
                    <a:pt x="101" y="32"/>
                  </a:cubicBezTo>
                  <a:cubicBezTo>
                    <a:pt x="101" y="32"/>
                    <a:pt x="94" y="18"/>
                    <a:pt x="91" y="0"/>
                  </a:cubicBezTo>
                  <a:cubicBezTo>
                    <a:pt x="68" y="27"/>
                    <a:pt x="34" y="45"/>
                    <a:pt x="0" y="43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59" name="Freeform 249"/>
            <p:cNvSpPr>
              <a:spLocks/>
            </p:cNvSpPr>
            <p:nvPr/>
          </p:nvSpPr>
          <p:spPr bwMode="auto">
            <a:xfrm>
              <a:off x="2900364" y="3795712"/>
              <a:ext cx="166688" cy="349250"/>
            </a:xfrm>
            <a:custGeom>
              <a:avLst/>
              <a:gdLst>
                <a:gd name="T0" fmla="*/ 96 w 96"/>
                <a:gd name="T1" fmla="*/ 4 h 203"/>
                <a:gd name="T2" fmla="*/ 87 w 96"/>
                <a:gd name="T3" fmla="*/ 0 h 203"/>
                <a:gd name="T4" fmla="*/ 20 w 96"/>
                <a:gd name="T5" fmla="*/ 98 h 203"/>
                <a:gd name="T6" fmla="*/ 16 w 96"/>
                <a:gd name="T7" fmla="*/ 203 h 203"/>
                <a:gd name="T8" fmla="*/ 96 w 96"/>
                <a:gd name="T9" fmla="*/ 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03">
                  <a:moveTo>
                    <a:pt x="96" y="4"/>
                  </a:moveTo>
                  <a:cubicBezTo>
                    <a:pt x="90" y="2"/>
                    <a:pt x="87" y="0"/>
                    <a:pt x="87" y="0"/>
                  </a:cubicBezTo>
                  <a:cubicBezTo>
                    <a:pt x="87" y="0"/>
                    <a:pt x="38" y="41"/>
                    <a:pt x="20" y="98"/>
                  </a:cubicBezTo>
                  <a:cubicBezTo>
                    <a:pt x="10" y="130"/>
                    <a:pt x="0" y="177"/>
                    <a:pt x="16" y="203"/>
                  </a:cubicBezTo>
                  <a:cubicBezTo>
                    <a:pt x="1" y="129"/>
                    <a:pt x="39" y="54"/>
                    <a:pt x="96" y="4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60" name="Freeform 250"/>
            <p:cNvSpPr>
              <a:spLocks/>
            </p:cNvSpPr>
            <p:nvPr/>
          </p:nvSpPr>
          <p:spPr bwMode="auto">
            <a:xfrm>
              <a:off x="2995614" y="3817937"/>
              <a:ext cx="153988" cy="244475"/>
            </a:xfrm>
            <a:custGeom>
              <a:avLst/>
              <a:gdLst>
                <a:gd name="T0" fmla="*/ 63 w 89"/>
                <a:gd name="T1" fmla="*/ 120 h 142"/>
                <a:gd name="T2" fmla="*/ 84 w 89"/>
                <a:gd name="T3" fmla="*/ 31 h 142"/>
                <a:gd name="T4" fmla="*/ 56 w 89"/>
                <a:gd name="T5" fmla="*/ 0 h 142"/>
                <a:gd name="T6" fmla="*/ 0 w 89"/>
                <a:gd name="T7" fmla="*/ 123 h 142"/>
                <a:gd name="T8" fmla="*/ 60 w 89"/>
                <a:gd name="T9" fmla="*/ 142 h 142"/>
                <a:gd name="T10" fmla="*/ 63 w 89"/>
                <a:gd name="T11" fmla="*/ 12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142">
                  <a:moveTo>
                    <a:pt x="63" y="120"/>
                  </a:moveTo>
                  <a:cubicBezTo>
                    <a:pt x="72" y="91"/>
                    <a:pt x="89" y="55"/>
                    <a:pt x="84" y="31"/>
                  </a:cubicBezTo>
                  <a:cubicBezTo>
                    <a:pt x="81" y="19"/>
                    <a:pt x="68" y="8"/>
                    <a:pt x="56" y="0"/>
                  </a:cubicBezTo>
                  <a:cubicBezTo>
                    <a:pt x="69" y="49"/>
                    <a:pt x="40" y="93"/>
                    <a:pt x="0" y="123"/>
                  </a:cubicBezTo>
                  <a:cubicBezTo>
                    <a:pt x="19" y="129"/>
                    <a:pt x="52" y="117"/>
                    <a:pt x="60" y="142"/>
                  </a:cubicBezTo>
                  <a:cubicBezTo>
                    <a:pt x="60" y="134"/>
                    <a:pt x="60" y="127"/>
                    <a:pt x="63" y="12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61" name="Freeform 251"/>
            <p:cNvSpPr>
              <a:spLocks/>
            </p:cNvSpPr>
            <p:nvPr/>
          </p:nvSpPr>
          <p:spPr bwMode="auto">
            <a:xfrm>
              <a:off x="3630614" y="3716337"/>
              <a:ext cx="112713" cy="266700"/>
            </a:xfrm>
            <a:custGeom>
              <a:avLst/>
              <a:gdLst>
                <a:gd name="T0" fmla="*/ 0 w 65"/>
                <a:gd name="T1" fmla="*/ 15 h 155"/>
                <a:gd name="T2" fmla="*/ 29 w 65"/>
                <a:gd name="T3" fmla="*/ 4 h 155"/>
                <a:gd name="T4" fmla="*/ 61 w 65"/>
                <a:gd name="T5" fmla="*/ 45 h 155"/>
                <a:gd name="T6" fmla="*/ 44 w 65"/>
                <a:gd name="T7" fmla="*/ 139 h 155"/>
                <a:gd name="T8" fmla="*/ 0 w 65"/>
                <a:gd name="T9" fmla="*/ 1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55">
                  <a:moveTo>
                    <a:pt x="0" y="15"/>
                  </a:moveTo>
                  <a:cubicBezTo>
                    <a:pt x="9" y="7"/>
                    <a:pt x="17" y="0"/>
                    <a:pt x="29" y="4"/>
                  </a:cubicBezTo>
                  <a:cubicBezTo>
                    <a:pt x="40" y="8"/>
                    <a:pt x="58" y="24"/>
                    <a:pt x="61" y="45"/>
                  </a:cubicBezTo>
                  <a:cubicBezTo>
                    <a:pt x="65" y="66"/>
                    <a:pt x="64" y="124"/>
                    <a:pt x="44" y="139"/>
                  </a:cubicBezTo>
                  <a:cubicBezTo>
                    <a:pt x="24" y="15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62" name="Freeform 252"/>
            <p:cNvSpPr>
              <a:spLocks/>
            </p:cNvSpPr>
            <p:nvPr/>
          </p:nvSpPr>
          <p:spPr bwMode="auto">
            <a:xfrm>
              <a:off x="3646489" y="3725862"/>
              <a:ext cx="53975" cy="36513"/>
            </a:xfrm>
            <a:custGeom>
              <a:avLst/>
              <a:gdLst>
                <a:gd name="T0" fmla="*/ 31 w 31"/>
                <a:gd name="T1" fmla="*/ 12 h 21"/>
                <a:gd name="T2" fmla="*/ 18 w 31"/>
                <a:gd name="T3" fmla="*/ 3 h 21"/>
                <a:gd name="T4" fmla="*/ 0 w 31"/>
                <a:gd name="T5" fmla="*/ 10 h 21"/>
                <a:gd name="T6" fmla="*/ 2 w 31"/>
                <a:gd name="T7" fmla="*/ 21 h 21"/>
                <a:gd name="T8" fmla="*/ 31 w 31"/>
                <a:gd name="T9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">
                  <a:moveTo>
                    <a:pt x="31" y="12"/>
                  </a:moveTo>
                  <a:cubicBezTo>
                    <a:pt x="27" y="7"/>
                    <a:pt x="22" y="4"/>
                    <a:pt x="18" y="3"/>
                  </a:cubicBezTo>
                  <a:cubicBezTo>
                    <a:pt x="11" y="0"/>
                    <a:pt x="5" y="5"/>
                    <a:pt x="0" y="10"/>
                  </a:cubicBezTo>
                  <a:cubicBezTo>
                    <a:pt x="0" y="10"/>
                    <a:pt x="1" y="14"/>
                    <a:pt x="2" y="21"/>
                  </a:cubicBezTo>
                  <a:cubicBezTo>
                    <a:pt x="9" y="11"/>
                    <a:pt x="20" y="9"/>
                    <a:pt x="31" y="12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63" name="Freeform 253"/>
            <p:cNvSpPr>
              <a:spLocks/>
            </p:cNvSpPr>
            <p:nvPr/>
          </p:nvSpPr>
          <p:spPr bwMode="auto">
            <a:xfrm>
              <a:off x="3048001" y="3732212"/>
              <a:ext cx="665163" cy="746125"/>
            </a:xfrm>
            <a:custGeom>
              <a:avLst/>
              <a:gdLst>
                <a:gd name="T0" fmla="*/ 115 w 385"/>
                <a:gd name="T1" fmla="*/ 22 h 432"/>
                <a:gd name="T2" fmla="*/ 49 w 385"/>
                <a:gd name="T3" fmla="*/ 50 h 432"/>
                <a:gd name="T4" fmla="*/ 53 w 385"/>
                <a:gd name="T5" fmla="*/ 207 h 432"/>
                <a:gd name="T6" fmla="*/ 40 w 385"/>
                <a:gd name="T7" fmla="*/ 376 h 432"/>
                <a:gd name="T8" fmla="*/ 261 w 385"/>
                <a:gd name="T9" fmla="*/ 417 h 432"/>
                <a:gd name="T10" fmla="*/ 383 w 385"/>
                <a:gd name="T11" fmla="*/ 307 h 432"/>
                <a:gd name="T12" fmla="*/ 374 w 385"/>
                <a:gd name="T13" fmla="*/ 74 h 432"/>
                <a:gd name="T14" fmla="*/ 346 w 385"/>
                <a:gd name="T15" fmla="*/ 6 h 432"/>
                <a:gd name="T16" fmla="*/ 115 w 385"/>
                <a:gd name="T17" fmla="*/ 2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432">
                  <a:moveTo>
                    <a:pt x="115" y="22"/>
                  </a:moveTo>
                  <a:cubicBezTo>
                    <a:pt x="87" y="14"/>
                    <a:pt x="56" y="2"/>
                    <a:pt x="49" y="50"/>
                  </a:cubicBezTo>
                  <a:cubicBezTo>
                    <a:pt x="42" y="97"/>
                    <a:pt x="53" y="178"/>
                    <a:pt x="53" y="207"/>
                  </a:cubicBezTo>
                  <a:cubicBezTo>
                    <a:pt x="53" y="237"/>
                    <a:pt x="0" y="332"/>
                    <a:pt x="40" y="376"/>
                  </a:cubicBezTo>
                  <a:cubicBezTo>
                    <a:pt x="79" y="420"/>
                    <a:pt x="207" y="432"/>
                    <a:pt x="261" y="417"/>
                  </a:cubicBezTo>
                  <a:cubicBezTo>
                    <a:pt x="316" y="402"/>
                    <a:pt x="380" y="366"/>
                    <a:pt x="383" y="307"/>
                  </a:cubicBezTo>
                  <a:cubicBezTo>
                    <a:pt x="385" y="247"/>
                    <a:pt x="385" y="119"/>
                    <a:pt x="374" y="74"/>
                  </a:cubicBezTo>
                  <a:cubicBezTo>
                    <a:pt x="363" y="30"/>
                    <a:pt x="358" y="12"/>
                    <a:pt x="346" y="6"/>
                  </a:cubicBezTo>
                  <a:cubicBezTo>
                    <a:pt x="334" y="0"/>
                    <a:pt x="165" y="35"/>
                    <a:pt x="115" y="22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64" name="Freeform 254"/>
            <p:cNvSpPr>
              <a:spLocks/>
            </p:cNvSpPr>
            <p:nvPr/>
          </p:nvSpPr>
          <p:spPr bwMode="auto">
            <a:xfrm>
              <a:off x="3427414" y="3770312"/>
              <a:ext cx="265113" cy="176213"/>
            </a:xfrm>
            <a:custGeom>
              <a:avLst/>
              <a:gdLst>
                <a:gd name="T0" fmla="*/ 123 w 153"/>
                <a:gd name="T1" fmla="*/ 3 h 102"/>
                <a:gd name="T2" fmla="*/ 0 w 153"/>
                <a:gd name="T3" fmla="*/ 16 h 102"/>
                <a:gd name="T4" fmla="*/ 17 w 153"/>
                <a:gd name="T5" fmla="*/ 28 h 102"/>
                <a:gd name="T6" fmla="*/ 128 w 153"/>
                <a:gd name="T7" fmla="*/ 55 h 102"/>
                <a:gd name="T8" fmla="*/ 153 w 153"/>
                <a:gd name="T9" fmla="*/ 102 h 102"/>
                <a:gd name="T10" fmla="*/ 148 w 153"/>
                <a:gd name="T11" fmla="*/ 65 h 102"/>
                <a:gd name="T12" fmla="*/ 123 w 153"/>
                <a:gd name="T13" fmla="*/ 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02">
                  <a:moveTo>
                    <a:pt x="123" y="3"/>
                  </a:moveTo>
                  <a:cubicBezTo>
                    <a:pt x="116" y="0"/>
                    <a:pt x="56" y="11"/>
                    <a:pt x="0" y="16"/>
                  </a:cubicBezTo>
                  <a:cubicBezTo>
                    <a:pt x="4" y="23"/>
                    <a:pt x="11" y="28"/>
                    <a:pt x="17" y="28"/>
                  </a:cubicBezTo>
                  <a:cubicBezTo>
                    <a:pt x="56" y="30"/>
                    <a:pt x="100" y="14"/>
                    <a:pt x="128" y="55"/>
                  </a:cubicBezTo>
                  <a:cubicBezTo>
                    <a:pt x="139" y="68"/>
                    <a:pt x="147" y="84"/>
                    <a:pt x="153" y="102"/>
                  </a:cubicBezTo>
                  <a:cubicBezTo>
                    <a:pt x="152" y="87"/>
                    <a:pt x="150" y="74"/>
                    <a:pt x="148" y="65"/>
                  </a:cubicBezTo>
                  <a:cubicBezTo>
                    <a:pt x="138" y="25"/>
                    <a:pt x="133" y="9"/>
                    <a:pt x="123" y="3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65" name="Freeform 255"/>
            <p:cNvSpPr>
              <a:spLocks/>
            </p:cNvSpPr>
            <p:nvPr/>
          </p:nvSpPr>
          <p:spPr bwMode="auto">
            <a:xfrm>
              <a:off x="2906714" y="3924300"/>
              <a:ext cx="207963" cy="120650"/>
            </a:xfrm>
            <a:custGeom>
              <a:avLst/>
              <a:gdLst>
                <a:gd name="T0" fmla="*/ 8 w 120"/>
                <a:gd name="T1" fmla="*/ 28 h 70"/>
                <a:gd name="T2" fmla="*/ 6 w 120"/>
                <a:gd name="T3" fmla="*/ 64 h 70"/>
                <a:gd name="T4" fmla="*/ 89 w 120"/>
                <a:gd name="T5" fmla="*/ 65 h 70"/>
                <a:gd name="T6" fmla="*/ 100 w 120"/>
                <a:gd name="T7" fmla="*/ 39 h 70"/>
                <a:gd name="T8" fmla="*/ 8 w 120"/>
                <a:gd name="T9" fmla="*/ 2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0">
                  <a:moveTo>
                    <a:pt x="8" y="28"/>
                  </a:moveTo>
                  <a:cubicBezTo>
                    <a:pt x="2" y="39"/>
                    <a:pt x="0" y="63"/>
                    <a:pt x="6" y="64"/>
                  </a:cubicBezTo>
                  <a:cubicBezTo>
                    <a:pt x="24" y="66"/>
                    <a:pt x="74" y="60"/>
                    <a:pt x="89" y="65"/>
                  </a:cubicBezTo>
                  <a:cubicBezTo>
                    <a:pt x="105" y="70"/>
                    <a:pt x="120" y="54"/>
                    <a:pt x="100" y="39"/>
                  </a:cubicBezTo>
                  <a:cubicBezTo>
                    <a:pt x="80" y="24"/>
                    <a:pt x="22" y="0"/>
                    <a:pt x="8" y="28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66" name="Freeform 256"/>
            <p:cNvSpPr>
              <a:spLocks/>
            </p:cNvSpPr>
            <p:nvPr/>
          </p:nvSpPr>
          <p:spPr bwMode="auto">
            <a:xfrm>
              <a:off x="2916239" y="3954462"/>
              <a:ext cx="44450" cy="68263"/>
            </a:xfrm>
            <a:custGeom>
              <a:avLst/>
              <a:gdLst>
                <a:gd name="T0" fmla="*/ 26 w 26"/>
                <a:gd name="T1" fmla="*/ 0 h 40"/>
                <a:gd name="T2" fmla="*/ 7 w 26"/>
                <a:gd name="T3" fmla="*/ 10 h 40"/>
                <a:gd name="T4" fmla="*/ 6 w 26"/>
                <a:gd name="T5" fmla="*/ 40 h 40"/>
                <a:gd name="T6" fmla="*/ 12 w 26"/>
                <a:gd name="T7" fmla="*/ 40 h 40"/>
                <a:gd name="T8" fmla="*/ 26 w 26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0">
                  <a:moveTo>
                    <a:pt x="26" y="0"/>
                  </a:moveTo>
                  <a:cubicBezTo>
                    <a:pt x="17" y="1"/>
                    <a:pt x="10" y="4"/>
                    <a:pt x="7" y="10"/>
                  </a:cubicBezTo>
                  <a:cubicBezTo>
                    <a:pt x="2" y="19"/>
                    <a:pt x="0" y="39"/>
                    <a:pt x="6" y="40"/>
                  </a:cubicBezTo>
                  <a:cubicBezTo>
                    <a:pt x="7" y="40"/>
                    <a:pt x="9" y="40"/>
                    <a:pt x="12" y="40"/>
                  </a:cubicBezTo>
                  <a:cubicBezTo>
                    <a:pt x="10" y="25"/>
                    <a:pt x="14" y="10"/>
                    <a:pt x="26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67" name="Freeform 257"/>
            <p:cNvSpPr>
              <a:spLocks/>
            </p:cNvSpPr>
            <p:nvPr/>
          </p:nvSpPr>
          <p:spPr bwMode="auto">
            <a:xfrm>
              <a:off x="3040064" y="3975100"/>
              <a:ext cx="74613" cy="69850"/>
            </a:xfrm>
            <a:custGeom>
              <a:avLst/>
              <a:gdLst>
                <a:gd name="T0" fmla="*/ 23 w 43"/>
                <a:gd name="T1" fmla="*/ 10 h 41"/>
                <a:gd name="T2" fmla="*/ 7 w 43"/>
                <a:gd name="T3" fmla="*/ 0 h 41"/>
                <a:gd name="T4" fmla="*/ 0 w 43"/>
                <a:gd name="T5" fmla="*/ 34 h 41"/>
                <a:gd name="T6" fmla="*/ 12 w 43"/>
                <a:gd name="T7" fmla="*/ 36 h 41"/>
                <a:gd name="T8" fmla="*/ 23 w 43"/>
                <a:gd name="T9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1">
                  <a:moveTo>
                    <a:pt x="23" y="10"/>
                  </a:moveTo>
                  <a:cubicBezTo>
                    <a:pt x="19" y="7"/>
                    <a:pt x="13" y="3"/>
                    <a:pt x="7" y="0"/>
                  </a:cubicBezTo>
                  <a:cubicBezTo>
                    <a:pt x="7" y="12"/>
                    <a:pt x="7" y="25"/>
                    <a:pt x="0" y="34"/>
                  </a:cubicBezTo>
                  <a:cubicBezTo>
                    <a:pt x="5" y="35"/>
                    <a:pt x="10" y="35"/>
                    <a:pt x="12" y="36"/>
                  </a:cubicBezTo>
                  <a:cubicBezTo>
                    <a:pt x="28" y="41"/>
                    <a:pt x="43" y="25"/>
                    <a:pt x="23" y="10"/>
                  </a:cubicBezTo>
                  <a:close/>
                </a:path>
              </a:pathLst>
            </a:custGeom>
            <a:solidFill>
              <a:srgbClr val="5E6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68" name="Freeform 258"/>
            <p:cNvSpPr>
              <a:spLocks/>
            </p:cNvSpPr>
            <p:nvPr/>
          </p:nvSpPr>
          <p:spPr bwMode="auto">
            <a:xfrm>
              <a:off x="3048001" y="3736975"/>
              <a:ext cx="465138" cy="693738"/>
            </a:xfrm>
            <a:custGeom>
              <a:avLst/>
              <a:gdLst>
                <a:gd name="T0" fmla="*/ 86 w 270"/>
                <a:gd name="T1" fmla="*/ 135 h 402"/>
                <a:gd name="T2" fmla="*/ 99 w 270"/>
                <a:gd name="T3" fmla="*/ 55 h 402"/>
                <a:gd name="T4" fmla="*/ 270 w 270"/>
                <a:gd name="T5" fmla="*/ 11 h 402"/>
                <a:gd name="T6" fmla="*/ 115 w 270"/>
                <a:gd name="T7" fmla="*/ 20 h 402"/>
                <a:gd name="T8" fmla="*/ 49 w 270"/>
                <a:gd name="T9" fmla="*/ 48 h 402"/>
                <a:gd name="T10" fmla="*/ 53 w 270"/>
                <a:gd name="T11" fmla="*/ 205 h 402"/>
                <a:gd name="T12" fmla="*/ 40 w 270"/>
                <a:gd name="T13" fmla="*/ 374 h 402"/>
                <a:gd name="T14" fmla="*/ 170 w 270"/>
                <a:gd name="T15" fmla="*/ 402 h 402"/>
                <a:gd name="T16" fmla="*/ 86 w 270"/>
                <a:gd name="T17" fmla="*/ 135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402">
                  <a:moveTo>
                    <a:pt x="86" y="135"/>
                  </a:moveTo>
                  <a:cubicBezTo>
                    <a:pt x="94" y="109"/>
                    <a:pt x="71" y="67"/>
                    <a:pt x="99" y="55"/>
                  </a:cubicBezTo>
                  <a:cubicBezTo>
                    <a:pt x="150" y="32"/>
                    <a:pt x="220" y="46"/>
                    <a:pt x="270" y="11"/>
                  </a:cubicBezTo>
                  <a:cubicBezTo>
                    <a:pt x="214" y="19"/>
                    <a:pt x="144" y="27"/>
                    <a:pt x="115" y="20"/>
                  </a:cubicBezTo>
                  <a:cubicBezTo>
                    <a:pt x="87" y="12"/>
                    <a:pt x="56" y="0"/>
                    <a:pt x="49" y="48"/>
                  </a:cubicBezTo>
                  <a:cubicBezTo>
                    <a:pt x="42" y="95"/>
                    <a:pt x="53" y="176"/>
                    <a:pt x="53" y="205"/>
                  </a:cubicBezTo>
                  <a:cubicBezTo>
                    <a:pt x="53" y="235"/>
                    <a:pt x="0" y="330"/>
                    <a:pt x="40" y="374"/>
                  </a:cubicBezTo>
                  <a:cubicBezTo>
                    <a:pt x="64" y="401"/>
                    <a:pt x="124" y="394"/>
                    <a:pt x="170" y="402"/>
                  </a:cubicBezTo>
                  <a:cubicBezTo>
                    <a:pt x="58" y="370"/>
                    <a:pt x="53" y="242"/>
                    <a:pt x="86" y="135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69" name="Freeform 259"/>
            <p:cNvSpPr>
              <a:spLocks/>
            </p:cNvSpPr>
            <p:nvPr/>
          </p:nvSpPr>
          <p:spPr bwMode="auto">
            <a:xfrm>
              <a:off x="3060701" y="4124325"/>
              <a:ext cx="649288" cy="354013"/>
            </a:xfrm>
            <a:custGeom>
              <a:avLst/>
              <a:gdLst>
                <a:gd name="T0" fmla="*/ 40 w 376"/>
                <a:gd name="T1" fmla="*/ 4 h 205"/>
                <a:gd name="T2" fmla="*/ 32 w 376"/>
                <a:gd name="T3" fmla="*/ 149 h 205"/>
                <a:gd name="T4" fmla="*/ 253 w 376"/>
                <a:gd name="T5" fmla="*/ 190 h 205"/>
                <a:gd name="T6" fmla="*/ 375 w 376"/>
                <a:gd name="T7" fmla="*/ 80 h 205"/>
                <a:gd name="T8" fmla="*/ 376 w 376"/>
                <a:gd name="T9" fmla="*/ 0 h 205"/>
                <a:gd name="T10" fmla="*/ 40 w 376"/>
                <a:gd name="T11" fmla="*/ 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6" h="205">
                  <a:moveTo>
                    <a:pt x="40" y="4"/>
                  </a:moveTo>
                  <a:cubicBezTo>
                    <a:pt x="28" y="45"/>
                    <a:pt x="0" y="114"/>
                    <a:pt x="32" y="149"/>
                  </a:cubicBezTo>
                  <a:cubicBezTo>
                    <a:pt x="71" y="193"/>
                    <a:pt x="199" y="205"/>
                    <a:pt x="253" y="190"/>
                  </a:cubicBezTo>
                  <a:cubicBezTo>
                    <a:pt x="308" y="175"/>
                    <a:pt x="372" y="139"/>
                    <a:pt x="375" y="80"/>
                  </a:cubicBezTo>
                  <a:cubicBezTo>
                    <a:pt x="376" y="59"/>
                    <a:pt x="376" y="30"/>
                    <a:pt x="376" y="0"/>
                  </a:cubicBezTo>
                  <a:cubicBezTo>
                    <a:pt x="278" y="75"/>
                    <a:pt x="138" y="84"/>
                    <a:pt x="40" y="4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70" name="Freeform 260"/>
            <p:cNvSpPr>
              <a:spLocks/>
            </p:cNvSpPr>
            <p:nvPr/>
          </p:nvSpPr>
          <p:spPr bwMode="auto">
            <a:xfrm>
              <a:off x="3060701" y="4132262"/>
              <a:ext cx="646113" cy="368300"/>
            </a:xfrm>
            <a:custGeom>
              <a:avLst/>
              <a:gdLst>
                <a:gd name="T0" fmla="*/ 59 w 374"/>
                <a:gd name="T1" fmla="*/ 136 h 214"/>
                <a:gd name="T2" fmla="*/ 59 w 374"/>
                <a:gd name="T3" fmla="*/ 14 h 214"/>
                <a:gd name="T4" fmla="*/ 40 w 374"/>
                <a:gd name="T5" fmla="*/ 0 h 214"/>
                <a:gd name="T6" fmla="*/ 32 w 374"/>
                <a:gd name="T7" fmla="*/ 145 h 214"/>
                <a:gd name="T8" fmla="*/ 253 w 374"/>
                <a:gd name="T9" fmla="*/ 186 h 214"/>
                <a:gd name="T10" fmla="*/ 374 w 374"/>
                <a:gd name="T11" fmla="*/ 81 h 214"/>
                <a:gd name="T12" fmla="*/ 59 w 374"/>
                <a:gd name="T13" fmla="*/ 13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14">
                  <a:moveTo>
                    <a:pt x="59" y="136"/>
                  </a:moveTo>
                  <a:cubicBezTo>
                    <a:pt x="26" y="111"/>
                    <a:pt x="47" y="57"/>
                    <a:pt x="59" y="14"/>
                  </a:cubicBezTo>
                  <a:cubicBezTo>
                    <a:pt x="53" y="10"/>
                    <a:pt x="46" y="5"/>
                    <a:pt x="40" y="0"/>
                  </a:cubicBezTo>
                  <a:cubicBezTo>
                    <a:pt x="28" y="41"/>
                    <a:pt x="0" y="110"/>
                    <a:pt x="32" y="145"/>
                  </a:cubicBezTo>
                  <a:cubicBezTo>
                    <a:pt x="71" y="189"/>
                    <a:pt x="199" y="201"/>
                    <a:pt x="253" y="186"/>
                  </a:cubicBezTo>
                  <a:cubicBezTo>
                    <a:pt x="307" y="171"/>
                    <a:pt x="369" y="137"/>
                    <a:pt x="374" y="81"/>
                  </a:cubicBezTo>
                  <a:cubicBezTo>
                    <a:pt x="297" y="176"/>
                    <a:pt x="155" y="214"/>
                    <a:pt x="59" y="136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71" name="Freeform 261"/>
            <p:cNvSpPr>
              <a:spLocks/>
            </p:cNvSpPr>
            <p:nvPr/>
          </p:nvSpPr>
          <p:spPr bwMode="auto">
            <a:xfrm>
              <a:off x="3597276" y="3302000"/>
              <a:ext cx="80963" cy="69850"/>
            </a:xfrm>
            <a:custGeom>
              <a:avLst/>
              <a:gdLst>
                <a:gd name="T0" fmla="*/ 47 w 47"/>
                <a:gd name="T1" fmla="*/ 4 h 41"/>
                <a:gd name="T2" fmla="*/ 21 w 47"/>
                <a:gd name="T3" fmla="*/ 4 h 41"/>
                <a:gd name="T4" fmla="*/ 4 w 47"/>
                <a:gd name="T5" fmla="*/ 40 h 41"/>
                <a:gd name="T6" fmla="*/ 23 w 47"/>
                <a:gd name="T7" fmla="*/ 41 h 41"/>
                <a:gd name="T8" fmla="*/ 33 w 47"/>
                <a:gd name="T9" fmla="*/ 29 h 41"/>
                <a:gd name="T10" fmla="*/ 47 w 47"/>
                <a:gd name="T11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41">
                  <a:moveTo>
                    <a:pt x="47" y="4"/>
                  </a:moveTo>
                  <a:cubicBezTo>
                    <a:pt x="47" y="4"/>
                    <a:pt x="40" y="0"/>
                    <a:pt x="21" y="4"/>
                  </a:cubicBezTo>
                  <a:cubicBezTo>
                    <a:pt x="3" y="8"/>
                    <a:pt x="0" y="32"/>
                    <a:pt x="4" y="40"/>
                  </a:cubicBezTo>
                  <a:cubicBezTo>
                    <a:pt x="4" y="40"/>
                    <a:pt x="11" y="38"/>
                    <a:pt x="23" y="41"/>
                  </a:cubicBezTo>
                  <a:cubicBezTo>
                    <a:pt x="23" y="41"/>
                    <a:pt x="32" y="36"/>
                    <a:pt x="33" y="29"/>
                  </a:cubicBezTo>
                  <a:cubicBezTo>
                    <a:pt x="35" y="22"/>
                    <a:pt x="47" y="4"/>
                    <a:pt x="47" y="4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72" name="Freeform 262"/>
            <p:cNvSpPr>
              <a:spLocks/>
            </p:cNvSpPr>
            <p:nvPr/>
          </p:nvSpPr>
          <p:spPr bwMode="auto">
            <a:xfrm>
              <a:off x="3600451" y="3349625"/>
              <a:ext cx="53975" cy="22225"/>
            </a:xfrm>
            <a:custGeom>
              <a:avLst/>
              <a:gdLst>
                <a:gd name="T0" fmla="*/ 10 w 31"/>
                <a:gd name="T1" fmla="*/ 6 h 13"/>
                <a:gd name="T2" fmla="*/ 0 w 31"/>
                <a:gd name="T3" fmla="*/ 6 h 13"/>
                <a:gd name="T4" fmla="*/ 2 w 31"/>
                <a:gd name="T5" fmla="*/ 12 h 13"/>
                <a:gd name="T6" fmla="*/ 21 w 31"/>
                <a:gd name="T7" fmla="*/ 13 h 13"/>
                <a:gd name="T8" fmla="*/ 31 w 31"/>
                <a:gd name="T9" fmla="*/ 1 h 13"/>
                <a:gd name="T10" fmla="*/ 10 w 31"/>
                <a:gd name="T1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3">
                  <a:moveTo>
                    <a:pt x="10" y="6"/>
                  </a:moveTo>
                  <a:cubicBezTo>
                    <a:pt x="7" y="8"/>
                    <a:pt x="3" y="8"/>
                    <a:pt x="0" y="6"/>
                  </a:cubicBezTo>
                  <a:cubicBezTo>
                    <a:pt x="0" y="9"/>
                    <a:pt x="1" y="10"/>
                    <a:pt x="2" y="12"/>
                  </a:cubicBezTo>
                  <a:cubicBezTo>
                    <a:pt x="2" y="12"/>
                    <a:pt x="9" y="10"/>
                    <a:pt x="21" y="13"/>
                  </a:cubicBezTo>
                  <a:cubicBezTo>
                    <a:pt x="21" y="13"/>
                    <a:pt x="29" y="8"/>
                    <a:pt x="31" y="1"/>
                  </a:cubicBezTo>
                  <a:cubicBezTo>
                    <a:pt x="24" y="0"/>
                    <a:pt x="17" y="2"/>
                    <a:pt x="10" y="6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73" name="Freeform 263"/>
            <p:cNvSpPr>
              <a:spLocks/>
            </p:cNvSpPr>
            <p:nvPr/>
          </p:nvSpPr>
          <p:spPr bwMode="auto">
            <a:xfrm>
              <a:off x="3603626" y="3308350"/>
              <a:ext cx="58738" cy="41275"/>
            </a:xfrm>
            <a:custGeom>
              <a:avLst/>
              <a:gdLst>
                <a:gd name="T0" fmla="*/ 19 w 34"/>
                <a:gd name="T1" fmla="*/ 2 h 24"/>
                <a:gd name="T2" fmla="*/ 0 w 34"/>
                <a:gd name="T3" fmla="*/ 24 h 24"/>
                <a:gd name="T4" fmla="*/ 34 w 34"/>
                <a:gd name="T5" fmla="*/ 0 h 24"/>
                <a:gd name="T6" fmla="*/ 19 w 34"/>
                <a:gd name="T7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4">
                  <a:moveTo>
                    <a:pt x="19" y="2"/>
                  </a:moveTo>
                  <a:cubicBezTo>
                    <a:pt x="7" y="4"/>
                    <a:pt x="1" y="15"/>
                    <a:pt x="0" y="24"/>
                  </a:cubicBezTo>
                  <a:cubicBezTo>
                    <a:pt x="10" y="14"/>
                    <a:pt x="21" y="4"/>
                    <a:pt x="34" y="0"/>
                  </a:cubicBezTo>
                  <a:cubicBezTo>
                    <a:pt x="30" y="0"/>
                    <a:pt x="25" y="0"/>
                    <a:pt x="19" y="2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74" name="Freeform 264"/>
            <p:cNvSpPr>
              <a:spLocks/>
            </p:cNvSpPr>
            <p:nvPr/>
          </p:nvSpPr>
          <p:spPr bwMode="auto">
            <a:xfrm>
              <a:off x="3108326" y="3217862"/>
              <a:ext cx="587375" cy="558800"/>
            </a:xfrm>
            <a:custGeom>
              <a:avLst/>
              <a:gdLst>
                <a:gd name="T0" fmla="*/ 338 w 340"/>
                <a:gd name="T1" fmla="*/ 162 h 323"/>
                <a:gd name="T2" fmla="*/ 170 w 340"/>
                <a:gd name="T3" fmla="*/ 323 h 323"/>
                <a:gd name="T4" fmla="*/ 2 w 340"/>
                <a:gd name="T5" fmla="*/ 162 h 323"/>
                <a:gd name="T6" fmla="*/ 170 w 340"/>
                <a:gd name="T7" fmla="*/ 0 h 323"/>
                <a:gd name="T8" fmla="*/ 338 w 340"/>
                <a:gd name="T9" fmla="*/ 16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323">
                  <a:moveTo>
                    <a:pt x="338" y="162"/>
                  </a:moveTo>
                  <a:cubicBezTo>
                    <a:pt x="337" y="279"/>
                    <a:pt x="263" y="323"/>
                    <a:pt x="170" y="323"/>
                  </a:cubicBezTo>
                  <a:cubicBezTo>
                    <a:pt x="78" y="323"/>
                    <a:pt x="5" y="285"/>
                    <a:pt x="2" y="162"/>
                  </a:cubicBezTo>
                  <a:cubicBezTo>
                    <a:pt x="0" y="72"/>
                    <a:pt x="78" y="0"/>
                    <a:pt x="170" y="0"/>
                  </a:cubicBezTo>
                  <a:cubicBezTo>
                    <a:pt x="263" y="0"/>
                    <a:pt x="340" y="72"/>
                    <a:pt x="338" y="162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75" name="Freeform 265"/>
            <p:cNvSpPr>
              <a:spLocks/>
            </p:cNvSpPr>
            <p:nvPr/>
          </p:nvSpPr>
          <p:spPr bwMode="auto">
            <a:xfrm>
              <a:off x="3629026" y="3303587"/>
              <a:ext cx="57150" cy="73025"/>
            </a:xfrm>
            <a:custGeom>
              <a:avLst/>
              <a:gdLst>
                <a:gd name="T0" fmla="*/ 3 w 33"/>
                <a:gd name="T1" fmla="*/ 5 h 43"/>
                <a:gd name="T2" fmla="*/ 4 w 33"/>
                <a:gd name="T3" fmla="*/ 40 h 43"/>
                <a:gd name="T4" fmla="*/ 27 w 33"/>
                <a:gd name="T5" fmla="*/ 38 h 43"/>
                <a:gd name="T6" fmla="*/ 27 w 33"/>
                <a:gd name="T7" fmla="*/ 2 h 43"/>
                <a:gd name="T8" fmla="*/ 3 w 33"/>
                <a:gd name="T9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3">
                  <a:moveTo>
                    <a:pt x="3" y="5"/>
                  </a:moveTo>
                  <a:cubicBezTo>
                    <a:pt x="0" y="11"/>
                    <a:pt x="0" y="38"/>
                    <a:pt x="4" y="40"/>
                  </a:cubicBezTo>
                  <a:cubicBezTo>
                    <a:pt x="9" y="43"/>
                    <a:pt x="24" y="43"/>
                    <a:pt x="27" y="38"/>
                  </a:cubicBezTo>
                  <a:cubicBezTo>
                    <a:pt x="30" y="33"/>
                    <a:pt x="33" y="5"/>
                    <a:pt x="27" y="2"/>
                  </a:cubicBezTo>
                  <a:cubicBezTo>
                    <a:pt x="22" y="0"/>
                    <a:pt x="5" y="0"/>
                    <a:pt x="3" y="5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77" name="Freeform 266"/>
            <p:cNvSpPr>
              <a:spLocks/>
            </p:cNvSpPr>
            <p:nvPr/>
          </p:nvSpPr>
          <p:spPr bwMode="auto">
            <a:xfrm>
              <a:off x="3629026" y="3303587"/>
              <a:ext cx="55563" cy="71438"/>
            </a:xfrm>
            <a:custGeom>
              <a:avLst/>
              <a:gdLst>
                <a:gd name="T0" fmla="*/ 4 w 32"/>
                <a:gd name="T1" fmla="*/ 5 h 42"/>
                <a:gd name="T2" fmla="*/ 5 w 32"/>
                <a:gd name="T3" fmla="*/ 39 h 42"/>
                <a:gd name="T4" fmla="*/ 26 w 32"/>
                <a:gd name="T5" fmla="*/ 37 h 42"/>
                <a:gd name="T6" fmla="*/ 27 w 32"/>
                <a:gd name="T7" fmla="*/ 3 h 42"/>
                <a:gd name="T8" fmla="*/ 4 w 32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2">
                  <a:moveTo>
                    <a:pt x="4" y="5"/>
                  </a:moveTo>
                  <a:cubicBezTo>
                    <a:pt x="1" y="12"/>
                    <a:pt x="0" y="37"/>
                    <a:pt x="5" y="39"/>
                  </a:cubicBezTo>
                  <a:cubicBezTo>
                    <a:pt x="9" y="42"/>
                    <a:pt x="24" y="42"/>
                    <a:pt x="26" y="37"/>
                  </a:cubicBezTo>
                  <a:cubicBezTo>
                    <a:pt x="29" y="33"/>
                    <a:pt x="32" y="5"/>
                    <a:pt x="27" y="3"/>
                  </a:cubicBezTo>
                  <a:cubicBezTo>
                    <a:pt x="22" y="0"/>
                    <a:pt x="6" y="1"/>
                    <a:pt x="4" y="5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78" name="Freeform 267"/>
            <p:cNvSpPr>
              <a:spLocks/>
            </p:cNvSpPr>
            <p:nvPr/>
          </p:nvSpPr>
          <p:spPr bwMode="auto">
            <a:xfrm>
              <a:off x="3635376" y="3311525"/>
              <a:ext cx="46038" cy="58738"/>
            </a:xfrm>
            <a:custGeom>
              <a:avLst/>
              <a:gdLst>
                <a:gd name="T0" fmla="*/ 3 w 27"/>
                <a:gd name="T1" fmla="*/ 3 h 34"/>
                <a:gd name="T2" fmla="*/ 4 w 27"/>
                <a:gd name="T3" fmla="*/ 31 h 34"/>
                <a:gd name="T4" fmla="*/ 22 w 27"/>
                <a:gd name="T5" fmla="*/ 30 h 34"/>
                <a:gd name="T6" fmla="*/ 22 w 27"/>
                <a:gd name="T7" fmla="*/ 3 h 34"/>
                <a:gd name="T8" fmla="*/ 3 w 27"/>
                <a:gd name="T9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4">
                  <a:moveTo>
                    <a:pt x="3" y="3"/>
                  </a:moveTo>
                  <a:cubicBezTo>
                    <a:pt x="1" y="9"/>
                    <a:pt x="0" y="29"/>
                    <a:pt x="4" y="31"/>
                  </a:cubicBezTo>
                  <a:cubicBezTo>
                    <a:pt x="7" y="33"/>
                    <a:pt x="19" y="34"/>
                    <a:pt x="22" y="30"/>
                  </a:cubicBezTo>
                  <a:cubicBezTo>
                    <a:pt x="24" y="26"/>
                    <a:pt x="27" y="5"/>
                    <a:pt x="22" y="3"/>
                  </a:cubicBezTo>
                  <a:cubicBezTo>
                    <a:pt x="18" y="1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79" name="Freeform 268"/>
            <p:cNvSpPr>
              <a:spLocks/>
            </p:cNvSpPr>
            <p:nvPr/>
          </p:nvSpPr>
          <p:spPr bwMode="auto">
            <a:xfrm>
              <a:off x="3641726" y="3322637"/>
              <a:ext cx="28575" cy="34925"/>
            </a:xfrm>
            <a:custGeom>
              <a:avLst/>
              <a:gdLst>
                <a:gd name="T0" fmla="*/ 2 w 17"/>
                <a:gd name="T1" fmla="*/ 2 h 21"/>
                <a:gd name="T2" fmla="*/ 3 w 17"/>
                <a:gd name="T3" fmla="*/ 20 h 21"/>
                <a:gd name="T4" fmla="*/ 14 w 17"/>
                <a:gd name="T5" fmla="*/ 19 h 21"/>
                <a:gd name="T6" fmla="*/ 14 w 17"/>
                <a:gd name="T7" fmla="*/ 2 h 21"/>
                <a:gd name="T8" fmla="*/ 2 w 17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1">
                  <a:moveTo>
                    <a:pt x="2" y="2"/>
                  </a:moveTo>
                  <a:cubicBezTo>
                    <a:pt x="1" y="5"/>
                    <a:pt x="0" y="19"/>
                    <a:pt x="3" y="20"/>
                  </a:cubicBezTo>
                  <a:cubicBezTo>
                    <a:pt x="5" y="21"/>
                    <a:pt x="12" y="21"/>
                    <a:pt x="14" y="19"/>
                  </a:cubicBezTo>
                  <a:cubicBezTo>
                    <a:pt x="15" y="16"/>
                    <a:pt x="17" y="3"/>
                    <a:pt x="14" y="2"/>
                  </a:cubicBezTo>
                  <a:cubicBezTo>
                    <a:pt x="12" y="1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80" name="Freeform 269"/>
            <p:cNvSpPr>
              <a:spLocks/>
            </p:cNvSpPr>
            <p:nvPr/>
          </p:nvSpPr>
          <p:spPr bwMode="auto">
            <a:xfrm>
              <a:off x="3663951" y="3316287"/>
              <a:ext cx="12700" cy="15875"/>
            </a:xfrm>
            <a:custGeom>
              <a:avLst/>
              <a:gdLst>
                <a:gd name="T0" fmla="*/ 6 w 7"/>
                <a:gd name="T1" fmla="*/ 9 h 9"/>
                <a:gd name="T2" fmla="*/ 6 w 7"/>
                <a:gd name="T3" fmla="*/ 3 h 9"/>
                <a:gd name="T4" fmla="*/ 0 w 7"/>
                <a:gd name="T5" fmla="*/ 2 h 9"/>
                <a:gd name="T6" fmla="*/ 5 w 7"/>
                <a:gd name="T7" fmla="*/ 4 h 9"/>
                <a:gd name="T8" fmla="*/ 6 w 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6" y="9"/>
                  </a:moveTo>
                  <a:cubicBezTo>
                    <a:pt x="6" y="9"/>
                    <a:pt x="7" y="5"/>
                    <a:pt x="6" y="3"/>
                  </a:cubicBezTo>
                  <a:cubicBezTo>
                    <a:pt x="4" y="1"/>
                    <a:pt x="1" y="0"/>
                    <a:pt x="0" y="2"/>
                  </a:cubicBezTo>
                  <a:cubicBezTo>
                    <a:pt x="0" y="4"/>
                    <a:pt x="3" y="3"/>
                    <a:pt x="5" y="4"/>
                  </a:cubicBezTo>
                  <a:cubicBezTo>
                    <a:pt x="7" y="6"/>
                    <a:pt x="6" y="9"/>
                    <a:pt x="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81" name="Oval 270"/>
            <p:cNvSpPr>
              <a:spLocks noChangeArrowheads="1"/>
            </p:cNvSpPr>
            <p:nvPr/>
          </p:nvSpPr>
          <p:spPr bwMode="auto">
            <a:xfrm>
              <a:off x="3656014" y="3316287"/>
              <a:ext cx="4763" cy="3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82" name="Freeform 271"/>
            <p:cNvSpPr>
              <a:spLocks/>
            </p:cNvSpPr>
            <p:nvPr/>
          </p:nvSpPr>
          <p:spPr bwMode="auto">
            <a:xfrm>
              <a:off x="3111501" y="3500437"/>
              <a:ext cx="569913" cy="276225"/>
            </a:xfrm>
            <a:custGeom>
              <a:avLst/>
              <a:gdLst>
                <a:gd name="T0" fmla="*/ 311 w 330"/>
                <a:gd name="T1" fmla="*/ 76 h 160"/>
                <a:gd name="T2" fmla="*/ 13 w 330"/>
                <a:gd name="T3" fmla="*/ 42 h 160"/>
                <a:gd name="T4" fmla="*/ 0 w 330"/>
                <a:gd name="T5" fmla="*/ 0 h 160"/>
                <a:gd name="T6" fmla="*/ 168 w 330"/>
                <a:gd name="T7" fmla="*/ 160 h 160"/>
                <a:gd name="T8" fmla="*/ 330 w 330"/>
                <a:gd name="T9" fmla="*/ 50 h 160"/>
                <a:gd name="T10" fmla="*/ 311 w 330"/>
                <a:gd name="T11" fmla="*/ 7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0" h="160">
                  <a:moveTo>
                    <a:pt x="311" y="76"/>
                  </a:moveTo>
                  <a:cubicBezTo>
                    <a:pt x="226" y="150"/>
                    <a:pt x="68" y="150"/>
                    <a:pt x="13" y="42"/>
                  </a:cubicBezTo>
                  <a:cubicBezTo>
                    <a:pt x="6" y="28"/>
                    <a:pt x="2" y="14"/>
                    <a:pt x="0" y="0"/>
                  </a:cubicBezTo>
                  <a:cubicBezTo>
                    <a:pt x="4" y="122"/>
                    <a:pt x="76" y="160"/>
                    <a:pt x="168" y="160"/>
                  </a:cubicBezTo>
                  <a:cubicBezTo>
                    <a:pt x="246" y="160"/>
                    <a:pt x="311" y="129"/>
                    <a:pt x="330" y="50"/>
                  </a:cubicBezTo>
                  <a:cubicBezTo>
                    <a:pt x="326" y="60"/>
                    <a:pt x="320" y="68"/>
                    <a:pt x="311" y="76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83" name="Freeform 272"/>
            <p:cNvSpPr>
              <a:spLocks/>
            </p:cNvSpPr>
            <p:nvPr/>
          </p:nvSpPr>
          <p:spPr bwMode="auto">
            <a:xfrm>
              <a:off x="3178176" y="3236912"/>
              <a:ext cx="390525" cy="130175"/>
            </a:xfrm>
            <a:custGeom>
              <a:avLst/>
              <a:gdLst>
                <a:gd name="T0" fmla="*/ 0 w 226"/>
                <a:gd name="T1" fmla="*/ 75 h 75"/>
                <a:gd name="T2" fmla="*/ 207 w 226"/>
                <a:gd name="T3" fmla="*/ 32 h 75"/>
                <a:gd name="T4" fmla="*/ 226 w 226"/>
                <a:gd name="T5" fmla="*/ 39 h 75"/>
                <a:gd name="T6" fmla="*/ 126 w 226"/>
                <a:gd name="T7" fmla="*/ 0 h 75"/>
                <a:gd name="T8" fmla="*/ 0 w 226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75">
                  <a:moveTo>
                    <a:pt x="0" y="75"/>
                  </a:moveTo>
                  <a:cubicBezTo>
                    <a:pt x="56" y="30"/>
                    <a:pt x="136" y="17"/>
                    <a:pt x="207" y="32"/>
                  </a:cubicBezTo>
                  <a:cubicBezTo>
                    <a:pt x="213" y="34"/>
                    <a:pt x="220" y="36"/>
                    <a:pt x="226" y="39"/>
                  </a:cubicBezTo>
                  <a:cubicBezTo>
                    <a:pt x="200" y="15"/>
                    <a:pt x="165" y="0"/>
                    <a:pt x="126" y="0"/>
                  </a:cubicBezTo>
                  <a:cubicBezTo>
                    <a:pt x="70" y="0"/>
                    <a:pt x="22" y="31"/>
                    <a:pt x="0" y="75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84" name="Freeform 273"/>
            <p:cNvSpPr>
              <a:spLocks/>
            </p:cNvSpPr>
            <p:nvPr/>
          </p:nvSpPr>
          <p:spPr bwMode="auto">
            <a:xfrm>
              <a:off x="3176589" y="3260725"/>
              <a:ext cx="501650" cy="468313"/>
            </a:xfrm>
            <a:custGeom>
              <a:avLst/>
              <a:gdLst>
                <a:gd name="T0" fmla="*/ 289 w 290"/>
                <a:gd name="T1" fmla="*/ 135 h 271"/>
                <a:gd name="T2" fmla="*/ 145 w 290"/>
                <a:gd name="T3" fmla="*/ 271 h 271"/>
                <a:gd name="T4" fmla="*/ 2 w 290"/>
                <a:gd name="T5" fmla="*/ 135 h 271"/>
                <a:gd name="T6" fmla="*/ 145 w 290"/>
                <a:gd name="T7" fmla="*/ 0 h 271"/>
                <a:gd name="T8" fmla="*/ 289 w 290"/>
                <a:gd name="T9" fmla="*/ 135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271">
                  <a:moveTo>
                    <a:pt x="289" y="135"/>
                  </a:moveTo>
                  <a:cubicBezTo>
                    <a:pt x="288" y="234"/>
                    <a:pt x="225" y="271"/>
                    <a:pt x="145" y="271"/>
                  </a:cubicBezTo>
                  <a:cubicBezTo>
                    <a:pt x="66" y="271"/>
                    <a:pt x="5" y="239"/>
                    <a:pt x="2" y="135"/>
                  </a:cubicBezTo>
                  <a:cubicBezTo>
                    <a:pt x="0" y="61"/>
                    <a:pt x="66" y="0"/>
                    <a:pt x="145" y="0"/>
                  </a:cubicBezTo>
                  <a:cubicBezTo>
                    <a:pt x="225" y="0"/>
                    <a:pt x="290" y="61"/>
                    <a:pt x="289" y="135"/>
                  </a:cubicBezTo>
                  <a:close/>
                </a:path>
              </a:pathLst>
            </a:custGeom>
            <a:solidFill>
              <a:srgbClr val="6E6D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85" name="Freeform 274"/>
            <p:cNvSpPr>
              <a:spLocks/>
            </p:cNvSpPr>
            <p:nvPr/>
          </p:nvSpPr>
          <p:spPr bwMode="auto">
            <a:xfrm>
              <a:off x="3190876" y="3270250"/>
              <a:ext cx="482600" cy="449263"/>
            </a:xfrm>
            <a:custGeom>
              <a:avLst/>
              <a:gdLst>
                <a:gd name="T0" fmla="*/ 278 w 279"/>
                <a:gd name="T1" fmla="*/ 130 h 260"/>
                <a:gd name="T2" fmla="*/ 140 w 279"/>
                <a:gd name="T3" fmla="*/ 260 h 260"/>
                <a:gd name="T4" fmla="*/ 1 w 279"/>
                <a:gd name="T5" fmla="*/ 130 h 260"/>
                <a:gd name="T6" fmla="*/ 140 w 279"/>
                <a:gd name="T7" fmla="*/ 0 h 260"/>
                <a:gd name="T8" fmla="*/ 278 w 279"/>
                <a:gd name="T9" fmla="*/ 13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260">
                  <a:moveTo>
                    <a:pt x="278" y="130"/>
                  </a:moveTo>
                  <a:cubicBezTo>
                    <a:pt x="276" y="225"/>
                    <a:pt x="216" y="260"/>
                    <a:pt x="140" y="260"/>
                  </a:cubicBezTo>
                  <a:cubicBezTo>
                    <a:pt x="63" y="260"/>
                    <a:pt x="4" y="230"/>
                    <a:pt x="1" y="130"/>
                  </a:cubicBezTo>
                  <a:cubicBezTo>
                    <a:pt x="0" y="58"/>
                    <a:pt x="63" y="0"/>
                    <a:pt x="140" y="0"/>
                  </a:cubicBezTo>
                  <a:cubicBezTo>
                    <a:pt x="216" y="0"/>
                    <a:pt x="279" y="58"/>
                    <a:pt x="278" y="130"/>
                  </a:cubicBezTo>
                  <a:close/>
                </a:path>
              </a:pathLst>
            </a:custGeom>
            <a:solidFill>
              <a:srgbClr val="30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86" name="Freeform 275"/>
            <p:cNvSpPr>
              <a:spLocks/>
            </p:cNvSpPr>
            <p:nvPr/>
          </p:nvSpPr>
          <p:spPr bwMode="auto">
            <a:xfrm>
              <a:off x="3189289" y="3336925"/>
              <a:ext cx="477838" cy="382588"/>
            </a:xfrm>
            <a:custGeom>
              <a:avLst/>
              <a:gdLst>
                <a:gd name="T0" fmla="*/ 105 w 277"/>
                <a:gd name="T1" fmla="*/ 163 h 221"/>
                <a:gd name="T2" fmla="*/ 40 w 277"/>
                <a:gd name="T3" fmla="*/ 0 h 221"/>
                <a:gd name="T4" fmla="*/ 1 w 277"/>
                <a:gd name="T5" fmla="*/ 91 h 221"/>
                <a:gd name="T6" fmla="*/ 139 w 277"/>
                <a:gd name="T7" fmla="*/ 221 h 221"/>
                <a:gd name="T8" fmla="*/ 277 w 277"/>
                <a:gd name="T9" fmla="*/ 104 h 221"/>
                <a:gd name="T10" fmla="*/ 105 w 277"/>
                <a:gd name="T11" fmla="*/ 16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221">
                  <a:moveTo>
                    <a:pt x="105" y="163"/>
                  </a:moveTo>
                  <a:cubicBezTo>
                    <a:pt x="36" y="142"/>
                    <a:pt x="16" y="62"/>
                    <a:pt x="40" y="0"/>
                  </a:cubicBezTo>
                  <a:cubicBezTo>
                    <a:pt x="15" y="23"/>
                    <a:pt x="0" y="56"/>
                    <a:pt x="1" y="91"/>
                  </a:cubicBezTo>
                  <a:cubicBezTo>
                    <a:pt x="4" y="191"/>
                    <a:pt x="63" y="221"/>
                    <a:pt x="139" y="221"/>
                  </a:cubicBezTo>
                  <a:cubicBezTo>
                    <a:pt x="212" y="221"/>
                    <a:pt x="270" y="189"/>
                    <a:pt x="277" y="104"/>
                  </a:cubicBezTo>
                  <a:cubicBezTo>
                    <a:pt x="242" y="158"/>
                    <a:pt x="171" y="183"/>
                    <a:pt x="105" y="163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87" name="Freeform 276"/>
            <p:cNvSpPr>
              <a:spLocks/>
            </p:cNvSpPr>
            <p:nvPr/>
          </p:nvSpPr>
          <p:spPr bwMode="auto">
            <a:xfrm>
              <a:off x="3197226" y="3494087"/>
              <a:ext cx="438150" cy="222250"/>
            </a:xfrm>
            <a:custGeom>
              <a:avLst/>
              <a:gdLst>
                <a:gd name="T0" fmla="*/ 140 w 253"/>
                <a:gd name="T1" fmla="*/ 116 h 128"/>
                <a:gd name="T2" fmla="*/ 0 w 253"/>
                <a:gd name="T3" fmla="*/ 0 h 128"/>
                <a:gd name="T4" fmla="*/ 0 w 253"/>
                <a:gd name="T5" fmla="*/ 0 h 128"/>
                <a:gd name="T6" fmla="*/ 135 w 253"/>
                <a:gd name="T7" fmla="*/ 128 h 128"/>
                <a:gd name="T8" fmla="*/ 253 w 253"/>
                <a:gd name="T9" fmla="*/ 73 h 128"/>
                <a:gd name="T10" fmla="*/ 140 w 253"/>
                <a:gd name="T11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3" h="128">
                  <a:moveTo>
                    <a:pt x="140" y="116"/>
                  </a:moveTo>
                  <a:cubicBezTo>
                    <a:pt x="65" y="116"/>
                    <a:pt x="7" y="8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98"/>
                    <a:pt x="61" y="128"/>
                    <a:pt x="135" y="128"/>
                  </a:cubicBezTo>
                  <a:cubicBezTo>
                    <a:pt x="186" y="128"/>
                    <a:pt x="229" y="112"/>
                    <a:pt x="253" y="73"/>
                  </a:cubicBezTo>
                  <a:cubicBezTo>
                    <a:pt x="227" y="103"/>
                    <a:pt x="186" y="116"/>
                    <a:pt x="140" y="11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88" name="Freeform 277"/>
            <p:cNvSpPr>
              <a:spLocks/>
            </p:cNvSpPr>
            <p:nvPr/>
          </p:nvSpPr>
          <p:spPr bwMode="auto">
            <a:xfrm>
              <a:off x="3275014" y="3275012"/>
              <a:ext cx="368300" cy="258763"/>
            </a:xfrm>
            <a:custGeom>
              <a:avLst/>
              <a:gdLst>
                <a:gd name="T0" fmla="*/ 202 w 213"/>
                <a:gd name="T1" fmla="*/ 111 h 150"/>
                <a:gd name="T2" fmla="*/ 107 w 213"/>
                <a:gd name="T3" fmla="*/ 82 h 150"/>
                <a:gd name="T4" fmla="*/ 12 w 213"/>
                <a:gd name="T5" fmla="*/ 57 h 150"/>
                <a:gd name="T6" fmla="*/ 127 w 213"/>
                <a:gd name="T7" fmla="*/ 15 h 150"/>
                <a:gd name="T8" fmla="*/ 202 w 213"/>
                <a:gd name="T9" fmla="*/ 11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150">
                  <a:moveTo>
                    <a:pt x="202" y="111"/>
                  </a:moveTo>
                  <a:cubicBezTo>
                    <a:pt x="190" y="150"/>
                    <a:pt x="160" y="97"/>
                    <a:pt x="107" y="82"/>
                  </a:cubicBezTo>
                  <a:cubicBezTo>
                    <a:pt x="55" y="67"/>
                    <a:pt x="0" y="95"/>
                    <a:pt x="12" y="57"/>
                  </a:cubicBezTo>
                  <a:cubicBezTo>
                    <a:pt x="23" y="19"/>
                    <a:pt x="75" y="0"/>
                    <a:pt x="127" y="15"/>
                  </a:cubicBezTo>
                  <a:cubicBezTo>
                    <a:pt x="180" y="30"/>
                    <a:pt x="213" y="73"/>
                    <a:pt x="202" y="111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89" name="Freeform 278"/>
            <p:cNvSpPr>
              <a:spLocks/>
            </p:cNvSpPr>
            <p:nvPr/>
          </p:nvSpPr>
          <p:spPr bwMode="auto">
            <a:xfrm>
              <a:off x="3468689" y="3305175"/>
              <a:ext cx="136525" cy="139700"/>
            </a:xfrm>
            <a:custGeom>
              <a:avLst/>
              <a:gdLst>
                <a:gd name="T0" fmla="*/ 77 w 79"/>
                <a:gd name="T1" fmla="*/ 81 h 81"/>
                <a:gd name="T2" fmla="*/ 52 w 79"/>
                <a:gd name="T3" fmla="*/ 17 h 81"/>
                <a:gd name="T4" fmla="*/ 1 w 79"/>
                <a:gd name="T5" fmla="*/ 21 h 81"/>
                <a:gd name="T6" fmla="*/ 44 w 79"/>
                <a:gd name="T7" fmla="*/ 41 h 81"/>
                <a:gd name="T8" fmla="*/ 77 w 79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1">
                  <a:moveTo>
                    <a:pt x="77" y="81"/>
                  </a:moveTo>
                  <a:cubicBezTo>
                    <a:pt x="77" y="81"/>
                    <a:pt x="79" y="35"/>
                    <a:pt x="52" y="17"/>
                  </a:cubicBezTo>
                  <a:cubicBezTo>
                    <a:pt x="25" y="0"/>
                    <a:pt x="3" y="11"/>
                    <a:pt x="1" y="21"/>
                  </a:cubicBezTo>
                  <a:cubicBezTo>
                    <a:pt x="0" y="32"/>
                    <a:pt x="23" y="33"/>
                    <a:pt x="44" y="41"/>
                  </a:cubicBezTo>
                  <a:cubicBezTo>
                    <a:pt x="65" y="50"/>
                    <a:pt x="77" y="81"/>
                    <a:pt x="77" y="81"/>
                  </a:cubicBez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90" name="Oval 279"/>
            <p:cNvSpPr>
              <a:spLocks noChangeArrowheads="1"/>
            </p:cNvSpPr>
            <p:nvPr/>
          </p:nvSpPr>
          <p:spPr bwMode="auto">
            <a:xfrm>
              <a:off x="3387726" y="3316287"/>
              <a:ext cx="41275" cy="34925"/>
            </a:xfrm>
            <a:prstGeom prst="ellipse">
              <a:avLst/>
            </a:pr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91" name="Freeform 280"/>
            <p:cNvSpPr>
              <a:spLocks/>
            </p:cNvSpPr>
            <p:nvPr/>
          </p:nvSpPr>
          <p:spPr bwMode="auto">
            <a:xfrm>
              <a:off x="3127376" y="3314700"/>
              <a:ext cx="82550" cy="73025"/>
            </a:xfrm>
            <a:custGeom>
              <a:avLst/>
              <a:gdLst>
                <a:gd name="T0" fmla="*/ 48 w 48"/>
                <a:gd name="T1" fmla="*/ 5 h 42"/>
                <a:gd name="T2" fmla="*/ 22 w 48"/>
                <a:gd name="T3" fmla="*/ 5 h 42"/>
                <a:gd name="T4" fmla="*/ 4 w 48"/>
                <a:gd name="T5" fmla="*/ 40 h 42"/>
                <a:gd name="T6" fmla="*/ 24 w 48"/>
                <a:gd name="T7" fmla="*/ 42 h 42"/>
                <a:gd name="T8" fmla="*/ 34 w 48"/>
                <a:gd name="T9" fmla="*/ 29 h 42"/>
                <a:gd name="T10" fmla="*/ 48 w 48"/>
                <a:gd name="T11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2">
                  <a:moveTo>
                    <a:pt x="48" y="5"/>
                  </a:moveTo>
                  <a:cubicBezTo>
                    <a:pt x="48" y="5"/>
                    <a:pt x="41" y="0"/>
                    <a:pt x="22" y="5"/>
                  </a:cubicBezTo>
                  <a:cubicBezTo>
                    <a:pt x="4" y="9"/>
                    <a:pt x="0" y="33"/>
                    <a:pt x="4" y="40"/>
                  </a:cubicBezTo>
                  <a:cubicBezTo>
                    <a:pt x="4" y="40"/>
                    <a:pt x="12" y="39"/>
                    <a:pt x="24" y="42"/>
                  </a:cubicBezTo>
                  <a:cubicBezTo>
                    <a:pt x="24" y="42"/>
                    <a:pt x="32" y="36"/>
                    <a:pt x="34" y="29"/>
                  </a:cubicBezTo>
                  <a:cubicBezTo>
                    <a:pt x="36" y="23"/>
                    <a:pt x="48" y="5"/>
                    <a:pt x="48" y="5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92" name="Freeform 281"/>
            <p:cNvSpPr>
              <a:spLocks/>
            </p:cNvSpPr>
            <p:nvPr/>
          </p:nvSpPr>
          <p:spPr bwMode="auto">
            <a:xfrm>
              <a:off x="3132139" y="3363912"/>
              <a:ext cx="53975" cy="23813"/>
            </a:xfrm>
            <a:custGeom>
              <a:avLst/>
              <a:gdLst>
                <a:gd name="T0" fmla="*/ 10 w 31"/>
                <a:gd name="T1" fmla="*/ 7 h 14"/>
                <a:gd name="T2" fmla="*/ 0 w 31"/>
                <a:gd name="T3" fmla="*/ 7 h 14"/>
                <a:gd name="T4" fmla="*/ 1 w 31"/>
                <a:gd name="T5" fmla="*/ 12 h 14"/>
                <a:gd name="T6" fmla="*/ 21 w 31"/>
                <a:gd name="T7" fmla="*/ 14 h 14"/>
                <a:gd name="T8" fmla="*/ 31 w 31"/>
                <a:gd name="T9" fmla="*/ 2 h 14"/>
                <a:gd name="T10" fmla="*/ 10 w 31"/>
                <a:gd name="T1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4">
                  <a:moveTo>
                    <a:pt x="10" y="7"/>
                  </a:moveTo>
                  <a:cubicBezTo>
                    <a:pt x="7" y="9"/>
                    <a:pt x="3" y="9"/>
                    <a:pt x="0" y="7"/>
                  </a:cubicBezTo>
                  <a:cubicBezTo>
                    <a:pt x="0" y="9"/>
                    <a:pt x="1" y="11"/>
                    <a:pt x="1" y="12"/>
                  </a:cubicBezTo>
                  <a:cubicBezTo>
                    <a:pt x="1" y="12"/>
                    <a:pt x="9" y="11"/>
                    <a:pt x="21" y="14"/>
                  </a:cubicBezTo>
                  <a:cubicBezTo>
                    <a:pt x="21" y="14"/>
                    <a:pt x="29" y="8"/>
                    <a:pt x="31" y="2"/>
                  </a:cubicBezTo>
                  <a:cubicBezTo>
                    <a:pt x="24" y="0"/>
                    <a:pt x="17" y="3"/>
                    <a:pt x="10" y="7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93" name="Freeform 282"/>
            <p:cNvSpPr>
              <a:spLocks/>
            </p:cNvSpPr>
            <p:nvPr/>
          </p:nvSpPr>
          <p:spPr bwMode="auto">
            <a:xfrm>
              <a:off x="3135314" y="3322637"/>
              <a:ext cx="58738" cy="41275"/>
            </a:xfrm>
            <a:custGeom>
              <a:avLst/>
              <a:gdLst>
                <a:gd name="T0" fmla="*/ 18 w 34"/>
                <a:gd name="T1" fmla="*/ 2 h 24"/>
                <a:gd name="T2" fmla="*/ 0 w 34"/>
                <a:gd name="T3" fmla="*/ 24 h 24"/>
                <a:gd name="T4" fmla="*/ 34 w 34"/>
                <a:gd name="T5" fmla="*/ 0 h 24"/>
                <a:gd name="T6" fmla="*/ 18 w 34"/>
                <a:gd name="T7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24">
                  <a:moveTo>
                    <a:pt x="18" y="2"/>
                  </a:moveTo>
                  <a:cubicBezTo>
                    <a:pt x="7" y="5"/>
                    <a:pt x="1" y="15"/>
                    <a:pt x="0" y="24"/>
                  </a:cubicBezTo>
                  <a:cubicBezTo>
                    <a:pt x="10" y="15"/>
                    <a:pt x="21" y="5"/>
                    <a:pt x="34" y="0"/>
                  </a:cubicBezTo>
                  <a:cubicBezTo>
                    <a:pt x="30" y="0"/>
                    <a:pt x="25" y="1"/>
                    <a:pt x="18" y="2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94" name="Freeform 283"/>
            <p:cNvSpPr>
              <a:spLocks/>
            </p:cNvSpPr>
            <p:nvPr/>
          </p:nvSpPr>
          <p:spPr bwMode="auto">
            <a:xfrm>
              <a:off x="3160714" y="3316287"/>
              <a:ext cx="57150" cy="76200"/>
            </a:xfrm>
            <a:custGeom>
              <a:avLst/>
              <a:gdLst>
                <a:gd name="T0" fmla="*/ 3 w 33"/>
                <a:gd name="T1" fmla="*/ 5 h 44"/>
                <a:gd name="T2" fmla="*/ 4 w 33"/>
                <a:gd name="T3" fmla="*/ 41 h 44"/>
                <a:gd name="T4" fmla="*/ 27 w 33"/>
                <a:gd name="T5" fmla="*/ 39 h 44"/>
                <a:gd name="T6" fmla="*/ 27 w 33"/>
                <a:gd name="T7" fmla="*/ 3 h 44"/>
                <a:gd name="T8" fmla="*/ 3 w 33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4">
                  <a:moveTo>
                    <a:pt x="3" y="5"/>
                  </a:moveTo>
                  <a:cubicBezTo>
                    <a:pt x="0" y="12"/>
                    <a:pt x="0" y="38"/>
                    <a:pt x="4" y="41"/>
                  </a:cubicBezTo>
                  <a:cubicBezTo>
                    <a:pt x="9" y="43"/>
                    <a:pt x="24" y="44"/>
                    <a:pt x="27" y="39"/>
                  </a:cubicBezTo>
                  <a:cubicBezTo>
                    <a:pt x="30" y="34"/>
                    <a:pt x="33" y="5"/>
                    <a:pt x="27" y="3"/>
                  </a:cubicBezTo>
                  <a:cubicBezTo>
                    <a:pt x="22" y="0"/>
                    <a:pt x="5" y="1"/>
                    <a:pt x="3" y="5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95" name="Freeform 284"/>
            <p:cNvSpPr>
              <a:spLocks/>
            </p:cNvSpPr>
            <p:nvPr/>
          </p:nvSpPr>
          <p:spPr bwMode="auto">
            <a:xfrm>
              <a:off x="3160714" y="3317875"/>
              <a:ext cx="55563" cy="73025"/>
            </a:xfrm>
            <a:custGeom>
              <a:avLst/>
              <a:gdLst>
                <a:gd name="T0" fmla="*/ 4 w 32"/>
                <a:gd name="T1" fmla="*/ 5 h 42"/>
                <a:gd name="T2" fmla="*/ 5 w 32"/>
                <a:gd name="T3" fmla="*/ 39 h 42"/>
                <a:gd name="T4" fmla="*/ 26 w 32"/>
                <a:gd name="T5" fmla="*/ 37 h 42"/>
                <a:gd name="T6" fmla="*/ 27 w 32"/>
                <a:gd name="T7" fmla="*/ 2 h 42"/>
                <a:gd name="T8" fmla="*/ 4 w 32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2">
                  <a:moveTo>
                    <a:pt x="4" y="5"/>
                  </a:moveTo>
                  <a:cubicBezTo>
                    <a:pt x="1" y="11"/>
                    <a:pt x="0" y="37"/>
                    <a:pt x="5" y="39"/>
                  </a:cubicBezTo>
                  <a:cubicBezTo>
                    <a:pt x="9" y="41"/>
                    <a:pt x="23" y="42"/>
                    <a:pt x="26" y="37"/>
                  </a:cubicBezTo>
                  <a:cubicBezTo>
                    <a:pt x="29" y="32"/>
                    <a:pt x="32" y="5"/>
                    <a:pt x="27" y="2"/>
                  </a:cubicBezTo>
                  <a:cubicBezTo>
                    <a:pt x="21" y="0"/>
                    <a:pt x="6" y="1"/>
                    <a:pt x="4" y="5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96" name="Freeform 285"/>
            <p:cNvSpPr>
              <a:spLocks/>
            </p:cNvSpPr>
            <p:nvPr/>
          </p:nvSpPr>
          <p:spPr bwMode="auto">
            <a:xfrm>
              <a:off x="3167064" y="3325812"/>
              <a:ext cx="46038" cy="58738"/>
            </a:xfrm>
            <a:custGeom>
              <a:avLst/>
              <a:gdLst>
                <a:gd name="T0" fmla="*/ 3 w 27"/>
                <a:gd name="T1" fmla="*/ 4 h 34"/>
                <a:gd name="T2" fmla="*/ 4 w 27"/>
                <a:gd name="T3" fmla="*/ 32 h 34"/>
                <a:gd name="T4" fmla="*/ 21 w 27"/>
                <a:gd name="T5" fmla="*/ 30 h 34"/>
                <a:gd name="T6" fmla="*/ 22 w 27"/>
                <a:gd name="T7" fmla="*/ 3 h 34"/>
                <a:gd name="T8" fmla="*/ 3 w 27"/>
                <a:gd name="T9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4">
                  <a:moveTo>
                    <a:pt x="3" y="4"/>
                  </a:moveTo>
                  <a:cubicBezTo>
                    <a:pt x="0" y="9"/>
                    <a:pt x="0" y="30"/>
                    <a:pt x="4" y="32"/>
                  </a:cubicBezTo>
                  <a:cubicBezTo>
                    <a:pt x="7" y="34"/>
                    <a:pt x="19" y="34"/>
                    <a:pt x="21" y="30"/>
                  </a:cubicBezTo>
                  <a:cubicBezTo>
                    <a:pt x="24" y="26"/>
                    <a:pt x="27" y="5"/>
                    <a:pt x="22" y="3"/>
                  </a:cubicBezTo>
                  <a:cubicBezTo>
                    <a:pt x="18" y="1"/>
                    <a:pt x="4" y="0"/>
                    <a:pt x="3" y="4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97" name="Freeform 286"/>
            <p:cNvSpPr>
              <a:spLocks/>
            </p:cNvSpPr>
            <p:nvPr/>
          </p:nvSpPr>
          <p:spPr bwMode="auto">
            <a:xfrm>
              <a:off x="3173414" y="3335337"/>
              <a:ext cx="30163" cy="38100"/>
            </a:xfrm>
            <a:custGeom>
              <a:avLst/>
              <a:gdLst>
                <a:gd name="T0" fmla="*/ 2 w 17"/>
                <a:gd name="T1" fmla="*/ 3 h 22"/>
                <a:gd name="T2" fmla="*/ 2 w 17"/>
                <a:gd name="T3" fmla="*/ 20 h 22"/>
                <a:gd name="T4" fmla="*/ 14 w 17"/>
                <a:gd name="T5" fmla="*/ 19 h 22"/>
                <a:gd name="T6" fmla="*/ 14 w 17"/>
                <a:gd name="T7" fmla="*/ 2 h 22"/>
                <a:gd name="T8" fmla="*/ 2 w 17"/>
                <a:gd name="T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2">
                  <a:moveTo>
                    <a:pt x="2" y="3"/>
                  </a:moveTo>
                  <a:cubicBezTo>
                    <a:pt x="0" y="6"/>
                    <a:pt x="0" y="19"/>
                    <a:pt x="2" y="20"/>
                  </a:cubicBezTo>
                  <a:cubicBezTo>
                    <a:pt x="5" y="22"/>
                    <a:pt x="12" y="22"/>
                    <a:pt x="14" y="19"/>
                  </a:cubicBezTo>
                  <a:cubicBezTo>
                    <a:pt x="15" y="17"/>
                    <a:pt x="17" y="4"/>
                    <a:pt x="14" y="2"/>
                  </a:cubicBezTo>
                  <a:cubicBezTo>
                    <a:pt x="11" y="1"/>
                    <a:pt x="3" y="0"/>
                    <a:pt x="2" y="3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98" name="Freeform 287"/>
            <p:cNvSpPr>
              <a:spLocks/>
            </p:cNvSpPr>
            <p:nvPr/>
          </p:nvSpPr>
          <p:spPr bwMode="auto">
            <a:xfrm>
              <a:off x="3195639" y="3332162"/>
              <a:ext cx="12700" cy="15875"/>
            </a:xfrm>
            <a:custGeom>
              <a:avLst/>
              <a:gdLst>
                <a:gd name="T0" fmla="*/ 6 w 7"/>
                <a:gd name="T1" fmla="*/ 9 h 9"/>
                <a:gd name="T2" fmla="*/ 6 w 7"/>
                <a:gd name="T3" fmla="*/ 2 h 9"/>
                <a:gd name="T4" fmla="*/ 0 w 7"/>
                <a:gd name="T5" fmla="*/ 1 h 9"/>
                <a:gd name="T6" fmla="*/ 5 w 7"/>
                <a:gd name="T7" fmla="*/ 4 h 9"/>
                <a:gd name="T8" fmla="*/ 6 w 7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6" y="9"/>
                  </a:moveTo>
                  <a:cubicBezTo>
                    <a:pt x="6" y="9"/>
                    <a:pt x="7" y="4"/>
                    <a:pt x="6" y="2"/>
                  </a:cubicBezTo>
                  <a:cubicBezTo>
                    <a:pt x="4" y="1"/>
                    <a:pt x="1" y="0"/>
                    <a:pt x="0" y="1"/>
                  </a:cubicBezTo>
                  <a:cubicBezTo>
                    <a:pt x="0" y="3"/>
                    <a:pt x="3" y="2"/>
                    <a:pt x="5" y="4"/>
                  </a:cubicBezTo>
                  <a:cubicBezTo>
                    <a:pt x="7" y="6"/>
                    <a:pt x="6" y="9"/>
                    <a:pt x="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99" name="Oval 288"/>
            <p:cNvSpPr>
              <a:spLocks noChangeArrowheads="1"/>
            </p:cNvSpPr>
            <p:nvPr/>
          </p:nvSpPr>
          <p:spPr bwMode="auto">
            <a:xfrm>
              <a:off x="3187701" y="3332162"/>
              <a:ext cx="4763" cy="31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00" name="Freeform 289"/>
            <p:cNvSpPr>
              <a:spLocks/>
            </p:cNvSpPr>
            <p:nvPr/>
          </p:nvSpPr>
          <p:spPr bwMode="auto">
            <a:xfrm>
              <a:off x="3119439" y="4124325"/>
              <a:ext cx="590550" cy="180975"/>
            </a:xfrm>
            <a:custGeom>
              <a:avLst/>
              <a:gdLst>
                <a:gd name="T0" fmla="*/ 342 w 342"/>
                <a:gd name="T1" fmla="*/ 29 h 105"/>
                <a:gd name="T2" fmla="*/ 342 w 342"/>
                <a:gd name="T3" fmla="*/ 0 h 105"/>
                <a:gd name="T4" fmla="*/ 6 w 342"/>
                <a:gd name="T5" fmla="*/ 4 h 105"/>
                <a:gd name="T6" fmla="*/ 0 w 342"/>
                <a:gd name="T7" fmla="*/ 24 h 105"/>
                <a:gd name="T8" fmla="*/ 342 w 342"/>
                <a:gd name="T9" fmla="*/ 2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105">
                  <a:moveTo>
                    <a:pt x="342" y="29"/>
                  </a:moveTo>
                  <a:cubicBezTo>
                    <a:pt x="342" y="20"/>
                    <a:pt x="342" y="10"/>
                    <a:pt x="342" y="0"/>
                  </a:cubicBezTo>
                  <a:cubicBezTo>
                    <a:pt x="244" y="75"/>
                    <a:pt x="104" y="84"/>
                    <a:pt x="6" y="4"/>
                  </a:cubicBezTo>
                  <a:cubicBezTo>
                    <a:pt x="5" y="10"/>
                    <a:pt x="3" y="17"/>
                    <a:pt x="0" y="24"/>
                  </a:cubicBezTo>
                  <a:cubicBezTo>
                    <a:pt x="104" y="105"/>
                    <a:pt x="238" y="100"/>
                    <a:pt x="342" y="29"/>
                  </a:cubicBezTo>
                  <a:close/>
                </a:path>
              </a:pathLst>
            </a:custGeom>
            <a:solidFill>
              <a:srgbClr val="B22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01" name="Freeform 290"/>
            <p:cNvSpPr>
              <a:spLocks/>
            </p:cNvSpPr>
            <p:nvPr/>
          </p:nvSpPr>
          <p:spPr bwMode="auto">
            <a:xfrm>
              <a:off x="3163889" y="3694112"/>
              <a:ext cx="473075" cy="101600"/>
            </a:xfrm>
            <a:custGeom>
              <a:avLst/>
              <a:gdLst>
                <a:gd name="T0" fmla="*/ 13 w 274"/>
                <a:gd name="T1" fmla="*/ 12 h 58"/>
                <a:gd name="T2" fmla="*/ 9 w 274"/>
                <a:gd name="T3" fmla="*/ 34 h 58"/>
                <a:gd name="T4" fmla="*/ 78 w 274"/>
                <a:gd name="T5" fmla="*/ 56 h 58"/>
                <a:gd name="T6" fmla="*/ 215 w 274"/>
                <a:gd name="T7" fmla="*/ 50 h 58"/>
                <a:gd name="T8" fmla="*/ 268 w 274"/>
                <a:gd name="T9" fmla="*/ 25 h 58"/>
                <a:gd name="T10" fmla="*/ 269 w 274"/>
                <a:gd name="T11" fmla="*/ 4 h 58"/>
                <a:gd name="T12" fmla="*/ 150 w 274"/>
                <a:gd name="T13" fmla="*/ 26 h 58"/>
                <a:gd name="T14" fmla="*/ 13 w 274"/>
                <a:gd name="T15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4" h="58">
                  <a:moveTo>
                    <a:pt x="13" y="12"/>
                  </a:moveTo>
                  <a:cubicBezTo>
                    <a:pt x="0" y="18"/>
                    <a:pt x="3" y="29"/>
                    <a:pt x="9" y="34"/>
                  </a:cubicBezTo>
                  <a:cubicBezTo>
                    <a:pt x="14" y="40"/>
                    <a:pt x="39" y="53"/>
                    <a:pt x="78" y="56"/>
                  </a:cubicBezTo>
                  <a:cubicBezTo>
                    <a:pt x="116" y="58"/>
                    <a:pt x="194" y="55"/>
                    <a:pt x="215" y="50"/>
                  </a:cubicBezTo>
                  <a:cubicBezTo>
                    <a:pt x="246" y="42"/>
                    <a:pt x="261" y="33"/>
                    <a:pt x="268" y="25"/>
                  </a:cubicBezTo>
                  <a:cubicBezTo>
                    <a:pt x="273" y="20"/>
                    <a:pt x="274" y="8"/>
                    <a:pt x="269" y="4"/>
                  </a:cubicBezTo>
                  <a:cubicBezTo>
                    <a:pt x="264" y="0"/>
                    <a:pt x="218" y="25"/>
                    <a:pt x="150" y="26"/>
                  </a:cubicBezTo>
                  <a:cubicBezTo>
                    <a:pt x="40" y="27"/>
                    <a:pt x="17" y="10"/>
                    <a:pt x="13" y="12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02" name="Freeform 291"/>
            <p:cNvSpPr>
              <a:spLocks/>
            </p:cNvSpPr>
            <p:nvPr/>
          </p:nvSpPr>
          <p:spPr bwMode="auto">
            <a:xfrm>
              <a:off x="3176589" y="3732212"/>
              <a:ext cx="452438" cy="63500"/>
            </a:xfrm>
            <a:custGeom>
              <a:avLst/>
              <a:gdLst>
                <a:gd name="T0" fmla="*/ 209 w 262"/>
                <a:gd name="T1" fmla="*/ 23 h 36"/>
                <a:gd name="T2" fmla="*/ 66 w 262"/>
                <a:gd name="T3" fmla="*/ 29 h 36"/>
                <a:gd name="T4" fmla="*/ 0 w 262"/>
                <a:gd name="T5" fmla="*/ 12 h 36"/>
                <a:gd name="T6" fmla="*/ 1 w 262"/>
                <a:gd name="T7" fmla="*/ 12 h 36"/>
                <a:gd name="T8" fmla="*/ 70 w 262"/>
                <a:gd name="T9" fmla="*/ 34 h 36"/>
                <a:gd name="T10" fmla="*/ 207 w 262"/>
                <a:gd name="T11" fmla="*/ 28 h 36"/>
                <a:gd name="T12" fmla="*/ 260 w 262"/>
                <a:gd name="T13" fmla="*/ 3 h 36"/>
                <a:gd name="T14" fmla="*/ 262 w 262"/>
                <a:gd name="T15" fmla="*/ 0 h 36"/>
                <a:gd name="T16" fmla="*/ 209 w 262"/>
                <a:gd name="T1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36">
                  <a:moveTo>
                    <a:pt x="209" y="23"/>
                  </a:moveTo>
                  <a:cubicBezTo>
                    <a:pt x="187" y="28"/>
                    <a:pt x="106" y="32"/>
                    <a:pt x="66" y="29"/>
                  </a:cubicBezTo>
                  <a:cubicBezTo>
                    <a:pt x="34" y="27"/>
                    <a:pt x="11" y="18"/>
                    <a:pt x="0" y="12"/>
                  </a:cubicBezTo>
                  <a:cubicBezTo>
                    <a:pt x="0" y="12"/>
                    <a:pt x="1" y="12"/>
                    <a:pt x="1" y="12"/>
                  </a:cubicBezTo>
                  <a:cubicBezTo>
                    <a:pt x="6" y="18"/>
                    <a:pt x="31" y="31"/>
                    <a:pt x="70" y="34"/>
                  </a:cubicBezTo>
                  <a:cubicBezTo>
                    <a:pt x="108" y="36"/>
                    <a:pt x="186" y="33"/>
                    <a:pt x="207" y="28"/>
                  </a:cubicBezTo>
                  <a:cubicBezTo>
                    <a:pt x="238" y="20"/>
                    <a:pt x="253" y="11"/>
                    <a:pt x="260" y="3"/>
                  </a:cubicBezTo>
                  <a:cubicBezTo>
                    <a:pt x="261" y="2"/>
                    <a:pt x="261" y="1"/>
                    <a:pt x="262" y="0"/>
                  </a:cubicBezTo>
                  <a:cubicBezTo>
                    <a:pt x="254" y="8"/>
                    <a:pt x="238" y="16"/>
                    <a:pt x="209" y="23"/>
                  </a:cubicBezTo>
                  <a:close/>
                </a:path>
              </a:pathLst>
            </a:custGeom>
            <a:solidFill>
              <a:srgbClr val="53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03" name="Freeform 292"/>
            <p:cNvSpPr>
              <a:spLocks/>
            </p:cNvSpPr>
            <p:nvPr/>
          </p:nvSpPr>
          <p:spPr bwMode="auto">
            <a:xfrm>
              <a:off x="3176589" y="3702050"/>
              <a:ext cx="450850" cy="58738"/>
            </a:xfrm>
            <a:custGeom>
              <a:avLst/>
              <a:gdLst>
                <a:gd name="T0" fmla="*/ 208 w 261"/>
                <a:gd name="T1" fmla="*/ 22 h 34"/>
                <a:gd name="T2" fmla="*/ 65 w 261"/>
                <a:gd name="T3" fmla="*/ 27 h 34"/>
                <a:gd name="T4" fmla="*/ 0 w 261"/>
                <a:gd name="T5" fmla="*/ 11 h 34"/>
                <a:gd name="T6" fmla="*/ 0 w 261"/>
                <a:gd name="T7" fmla="*/ 12 h 34"/>
                <a:gd name="T8" fmla="*/ 69 w 261"/>
                <a:gd name="T9" fmla="*/ 32 h 34"/>
                <a:gd name="T10" fmla="*/ 207 w 261"/>
                <a:gd name="T11" fmla="*/ 26 h 34"/>
                <a:gd name="T12" fmla="*/ 260 w 261"/>
                <a:gd name="T13" fmla="*/ 2 h 34"/>
                <a:gd name="T14" fmla="*/ 261 w 261"/>
                <a:gd name="T15" fmla="*/ 0 h 34"/>
                <a:gd name="T16" fmla="*/ 208 w 261"/>
                <a:gd name="T17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34">
                  <a:moveTo>
                    <a:pt x="208" y="22"/>
                  </a:moveTo>
                  <a:cubicBezTo>
                    <a:pt x="186" y="26"/>
                    <a:pt x="105" y="30"/>
                    <a:pt x="65" y="27"/>
                  </a:cubicBezTo>
                  <a:cubicBezTo>
                    <a:pt x="33" y="25"/>
                    <a:pt x="10" y="17"/>
                    <a:pt x="0" y="11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6" y="17"/>
                    <a:pt x="30" y="29"/>
                    <a:pt x="69" y="32"/>
                  </a:cubicBezTo>
                  <a:cubicBezTo>
                    <a:pt x="108" y="34"/>
                    <a:pt x="185" y="31"/>
                    <a:pt x="207" y="26"/>
                  </a:cubicBezTo>
                  <a:cubicBezTo>
                    <a:pt x="237" y="19"/>
                    <a:pt x="253" y="10"/>
                    <a:pt x="260" y="2"/>
                  </a:cubicBezTo>
                  <a:cubicBezTo>
                    <a:pt x="260" y="2"/>
                    <a:pt x="261" y="1"/>
                    <a:pt x="261" y="0"/>
                  </a:cubicBezTo>
                  <a:cubicBezTo>
                    <a:pt x="253" y="7"/>
                    <a:pt x="237" y="15"/>
                    <a:pt x="208" y="22"/>
                  </a:cubicBez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04" name="Freeform 293"/>
            <p:cNvSpPr>
              <a:spLocks/>
            </p:cNvSpPr>
            <p:nvPr/>
          </p:nvSpPr>
          <p:spPr bwMode="auto">
            <a:xfrm>
              <a:off x="3267076" y="3810000"/>
              <a:ext cx="360363" cy="258763"/>
            </a:xfrm>
            <a:custGeom>
              <a:avLst/>
              <a:gdLst>
                <a:gd name="T0" fmla="*/ 109 w 209"/>
                <a:gd name="T1" fmla="*/ 3 h 150"/>
                <a:gd name="T2" fmla="*/ 14 w 209"/>
                <a:gd name="T3" fmla="*/ 16 h 150"/>
                <a:gd name="T4" fmla="*/ 9 w 209"/>
                <a:gd name="T5" fmla="*/ 86 h 150"/>
                <a:gd name="T6" fmla="*/ 54 w 209"/>
                <a:gd name="T7" fmla="*/ 148 h 150"/>
                <a:gd name="T8" fmla="*/ 172 w 209"/>
                <a:gd name="T9" fmla="*/ 142 h 150"/>
                <a:gd name="T10" fmla="*/ 206 w 209"/>
                <a:gd name="T11" fmla="*/ 76 h 150"/>
                <a:gd name="T12" fmla="*/ 180 w 209"/>
                <a:gd name="T13" fmla="*/ 1 h 150"/>
                <a:gd name="T14" fmla="*/ 109 w 209"/>
                <a:gd name="T15" fmla="*/ 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150">
                  <a:moveTo>
                    <a:pt x="109" y="3"/>
                  </a:moveTo>
                  <a:cubicBezTo>
                    <a:pt x="72" y="4"/>
                    <a:pt x="22" y="1"/>
                    <a:pt x="14" y="16"/>
                  </a:cubicBezTo>
                  <a:cubicBezTo>
                    <a:pt x="6" y="31"/>
                    <a:pt x="8" y="64"/>
                    <a:pt x="9" y="86"/>
                  </a:cubicBezTo>
                  <a:cubicBezTo>
                    <a:pt x="9" y="108"/>
                    <a:pt x="0" y="150"/>
                    <a:pt x="54" y="148"/>
                  </a:cubicBezTo>
                  <a:cubicBezTo>
                    <a:pt x="112" y="147"/>
                    <a:pt x="156" y="146"/>
                    <a:pt x="172" y="142"/>
                  </a:cubicBezTo>
                  <a:cubicBezTo>
                    <a:pt x="188" y="139"/>
                    <a:pt x="209" y="136"/>
                    <a:pt x="206" y="76"/>
                  </a:cubicBezTo>
                  <a:cubicBezTo>
                    <a:pt x="203" y="16"/>
                    <a:pt x="202" y="3"/>
                    <a:pt x="180" y="1"/>
                  </a:cubicBezTo>
                  <a:cubicBezTo>
                    <a:pt x="159" y="0"/>
                    <a:pt x="127" y="2"/>
                    <a:pt x="109" y="3"/>
                  </a:cubicBezTo>
                  <a:close/>
                </a:path>
              </a:pathLst>
            </a:custGeom>
            <a:solidFill>
              <a:srgbClr val="7B7B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05" name="Freeform 294"/>
            <p:cNvSpPr>
              <a:spLocks/>
            </p:cNvSpPr>
            <p:nvPr/>
          </p:nvSpPr>
          <p:spPr bwMode="auto">
            <a:xfrm>
              <a:off x="3276601" y="3810000"/>
              <a:ext cx="350838" cy="252413"/>
            </a:xfrm>
            <a:custGeom>
              <a:avLst/>
              <a:gdLst>
                <a:gd name="T0" fmla="*/ 106 w 203"/>
                <a:gd name="T1" fmla="*/ 3 h 146"/>
                <a:gd name="T2" fmla="*/ 14 w 203"/>
                <a:gd name="T3" fmla="*/ 15 h 146"/>
                <a:gd name="T4" fmla="*/ 9 w 203"/>
                <a:gd name="T5" fmla="*/ 83 h 146"/>
                <a:gd name="T6" fmla="*/ 53 w 203"/>
                <a:gd name="T7" fmla="*/ 144 h 146"/>
                <a:gd name="T8" fmla="*/ 167 w 203"/>
                <a:gd name="T9" fmla="*/ 138 h 146"/>
                <a:gd name="T10" fmla="*/ 200 w 203"/>
                <a:gd name="T11" fmla="*/ 74 h 146"/>
                <a:gd name="T12" fmla="*/ 175 w 203"/>
                <a:gd name="T13" fmla="*/ 1 h 146"/>
                <a:gd name="T14" fmla="*/ 106 w 203"/>
                <a:gd name="T15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3" h="146">
                  <a:moveTo>
                    <a:pt x="106" y="3"/>
                  </a:moveTo>
                  <a:cubicBezTo>
                    <a:pt x="70" y="3"/>
                    <a:pt x="22" y="1"/>
                    <a:pt x="14" y="15"/>
                  </a:cubicBezTo>
                  <a:cubicBezTo>
                    <a:pt x="6" y="30"/>
                    <a:pt x="9" y="62"/>
                    <a:pt x="9" y="83"/>
                  </a:cubicBezTo>
                  <a:cubicBezTo>
                    <a:pt x="9" y="105"/>
                    <a:pt x="0" y="146"/>
                    <a:pt x="53" y="144"/>
                  </a:cubicBezTo>
                  <a:cubicBezTo>
                    <a:pt x="109" y="142"/>
                    <a:pt x="152" y="142"/>
                    <a:pt x="167" y="138"/>
                  </a:cubicBezTo>
                  <a:cubicBezTo>
                    <a:pt x="183" y="134"/>
                    <a:pt x="203" y="132"/>
                    <a:pt x="200" y="74"/>
                  </a:cubicBezTo>
                  <a:cubicBezTo>
                    <a:pt x="197" y="15"/>
                    <a:pt x="196" y="3"/>
                    <a:pt x="175" y="1"/>
                  </a:cubicBezTo>
                  <a:cubicBezTo>
                    <a:pt x="154" y="0"/>
                    <a:pt x="123" y="2"/>
                    <a:pt x="106" y="3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06" name="Freeform 295"/>
            <p:cNvSpPr>
              <a:spLocks/>
            </p:cNvSpPr>
            <p:nvPr/>
          </p:nvSpPr>
          <p:spPr bwMode="auto">
            <a:xfrm>
              <a:off x="3308351" y="3825875"/>
              <a:ext cx="303213" cy="219075"/>
            </a:xfrm>
            <a:custGeom>
              <a:avLst/>
              <a:gdLst>
                <a:gd name="T0" fmla="*/ 92 w 176"/>
                <a:gd name="T1" fmla="*/ 2 h 127"/>
                <a:gd name="T2" fmla="*/ 12 w 176"/>
                <a:gd name="T3" fmla="*/ 13 h 127"/>
                <a:gd name="T4" fmla="*/ 7 w 176"/>
                <a:gd name="T5" fmla="*/ 73 h 127"/>
                <a:gd name="T6" fmla="*/ 45 w 176"/>
                <a:gd name="T7" fmla="*/ 125 h 127"/>
                <a:gd name="T8" fmla="*/ 145 w 176"/>
                <a:gd name="T9" fmla="*/ 120 h 127"/>
                <a:gd name="T10" fmla="*/ 174 w 176"/>
                <a:gd name="T11" fmla="*/ 64 h 127"/>
                <a:gd name="T12" fmla="*/ 152 w 176"/>
                <a:gd name="T13" fmla="*/ 1 h 127"/>
                <a:gd name="T14" fmla="*/ 92 w 176"/>
                <a:gd name="T15" fmla="*/ 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127">
                  <a:moveTo>
                    <a:pt x="92" y="2"/>
                  </a:moveTo>
                  <a:cubicBezTo>
                    <a:pt x="61" y="3"/>
                    <a:pt x="19" y="1"/>
                    <a:pt x="12" y="13"/>
                  </a:cubicBezTo>
                  <a:cubicBezTo>
                    <a:pt x="5" y="26"/>
                    <a:pt x="7" y="54"/>
                    <a:pt x="7" y="73"/>
                  </a:cubicBezTo>
                  <a:cubicBezTo>
                    <a:pt x="8" y="91"/>
                    <a:pt x="0" y="127"/>
                    <a:pt x="45" y="125"/>
                  </a:cubicBezTo>
                  <a:cubicBezTo>
                    <a:pt x="95" y="124"/>
                    <a:pt x="132" y="124"/>
                    <a:pt x="145" y="120"/>
                  </a:cubicBezTo>
                  <a:cubicBezTo>
                    <a:pt x="159" y="117"/>
                    <a:pt x="176" y="115"/>
                    <a:pt x="174" y="64"/>
                  </a:cubicBezTo>
                  <a:cubicBezTo>
                    <a:pt x="171" y="13"/>
                    <a:pt x="170" y="3"/>
                    <a:pt x="152" y="1"/>
                  </a:cubicBezTo>
                  <a:cubicBezTo>
                    <a:pt x="134" y="0"/>
                    <a:pt x="107" y="2"/>
                    <a:pt x="92" y="2"/>
                  </a:cubicBezTo>
                  <a:close/>
                </a:path>
              </a:pathLst>
            </a:custGeom>
            <a:solidFill>
              <a:srgbClr val="BB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07" name="Freeform 296"/>
            <p:cNvSpPr>
              <a:spLocks/>
            </p:cNvSpPr>
            <p:nvPr/>
          </p:nvSpPr>
          <p:spPr bwMode="auto">
            <a:xfrm>
              <a:off x="3332164" y="3825875"/>
              <a:ext cx="257175" cy="87313"/>
            </a:xfrm>
            <a:custGeom>
              <a:avLst/>
              <a:gdLst>
                <a:gd name="T0" fmla="*/ 133 w 149"/>
                <a:gd name="T1" fmla="*/ 5 h 50"/>
                <a:gd name="T2" fmla="*/ 78 w 149"/>
                <a:gd name="T3" fmla="*/ 6 h 50"/>
                <a:gd name="T4" fmla="*/ 4 w 149"/>
                <a:gd name="T5" fmla="*/ 16 h 50"/>
                <a:gd name="T6" fmla="*/ 0 w 149"/>
                <a:gd name="T7" fmla="*/ 50 h 50"/>
                <a:gd name="T8" fmla="*/ 29 w 149"/>
                <a:gd name="T9" fmla="*/ 24 h 50"/>
                <a:gd name="T10" fmla="*/ 149 w 149"/>
                <a:gd name="T11" fmla="*/ 21 h 50"/>
                <a:gd name="T12" fmla="*/ 133 w 149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50">
                  <a:moveTo>
                    <a:pt x="133" y="5"/>
                  </a:moveTo>
                  <a:cubicBezTo>
                    <a:pt x="116" y="4"/>
                    <a:pt x="91" y="6"/>
                    <a:pt x="78" y="6"/>
                  </a:cubicBezTo>
                  <a:cubicBezTo>
                    <a:pt x="49" y="7"/>
                    <a:pt x="11" y="5"/>
                    <a:pt x="4" y="16"/>
                  </a:cubicBezTo>
                  <a:cubicBezTo>
                    <a:pt x="0" y="24"/>
                    <a:pt x="0" y="37"/>
                    <a:pt x="0" y="50"/>
                  </a:cubicBezTo>
                  <a:cubicBezTo>
                    <a:pt x="5" y="36"/>
                    <a:pt x="12" y="25"/>
                    <a:pt x="29" y="24"/>
                  </a:cubicBezTo>
                  <a:cubicBezTo>
                    <a:pt x="66" y="22"/>
                    <a:pt x="117" y="0"/>
                    <a:pt x="149" y="21"/>
                  </a:cubicBezTo>
                  <a:cubicBezTo>
                    <a:pt x="146" y="10"/>
                    <a:pt x="142" y="6"/>
                    <a:pt x="133" y="5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08" name="Oval 297"/>
            <p:cNvSpPr>
              <a:spLocks noChangeArrowheads="1"/>
            </p:cNvSpPr>
            <p:nvPr/>
          </p:nvSpPr>
          <p:spPr bwMode="auto">
            <a:xfrm>
              <a:off x="3357564" y="3854450"/>
              <a:ext cx="80963" cy="79375"/>
            </a:xfrm>
            <a:prstGeom prst="ellipse">
              <a:avLst/>
            </a:prstGeom>
            <a:solidFill>
              <a:srgbClr val="891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09" name="Oval 298"/>
            <p:cNvSpPr>
              <a:spLocks noChangeArrowheads="1"/>
            </p:cNvSpPr>
            <p:nvPr/>
          </p:nvSpPr>
          <p:spPr bwMode="auto">
            <a:xfrm>
              <a:off x="3367089" y="3857625"/>
              <a:ext cx="66675" cy="68263"/>
            </a:xfrm>
            <a:prstGeom prst="ellipse">
              <a:avLst/>
            </a:prstGeom>
            <a:solidFill>
              <a:srgbClr val="B22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10" name="Oval 299"/>
            <p:cNvSpPr>
              <a:spLocks noChangeArrowheads="1"/>
            </p:cNvSpPr>
            <p:nvPr/>
          </p:nvSpPr>
          <p:spPr bwMode="auto">
            <a:xfrm>
              <a:off x="3370264" y="3959225"/>
              <a:ext cx="61913" cy="60325"/>
            </a:xfrm>
            <a:prstGeom prst="ellipse">
              <a:avLst/>
            </a:prstGeom>
            <a:solidFill>
              <a:srgbClr val="8917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11" name="Oval 300"/>
            <p:cNvSpPr>
              <a:spLocks noChangeArrowheads="1"/>
            </p:cNvSpPr>
            <p:nvPr/>
          </p:nvSpPr>
          <p:spPr bwMode="auto">
            <a:xfrm>
              <a:off x="3381376" y="3962400"/>
              <a:ext cx="49213" cy="52388"/>
            </a:xfrm>
            <a:prstGeom prst="ellipse">
              <a:avLst/>
            </a:prstGeom>
            <a:solidFill>
              <a:srgbClr val="B22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12" name="Freeform 301"/>
            <p:cNvSpPr>
              <a:spLocks/>
            </p:cNvSpPr>
            <p:nvPr/>
          </p:nvSpPr>
          <p:spPr bwMode="auto">
            <a:xfrm>
              <a:off x="3502026" y="3863975"/>
              <a:ext cx="90488" cy="36513"/>
            </a:xfrm>
            <a:custGeom>
              <a:avLst/>
              <a:gdLst>
                <a:gd name="T0" fmla="*/ 53 w 53"/>
                <a:gd name="T1" fmla="*/ 10 h 21"/>
                <a:gd name="T2" fmla="*/ 43 w 53"/>
                <a:gd name="T3" fmla="*/ 20 h 21"/>
                <a:gd name="T4" fmla="*/ 10 w 53"/>
                <a:gd name="T5" fmla="*/ 21 h 21"/>
                <a:gd name="T6" fmla="*/ 0 w 53"/>
                <a:gd name="T7" fmla="*/ 11 h 21"/>
                <a:gd name="T8" fmla="*/ 0 w 53"/>
                <a:gd name="T9" fmla="*/ 11 h 21"/>
                <a:gd name="T10" fmla="*/ 9 w 53"/>
                <a:gd name="T11" fmla="*/ 1 h 21"/>
                <a:gd name="T12" fmla="*/ 43 w 53"/>
                <a:gd name="T13" fmla="*/ 1 h 21"/>
                <a:gd name="T14" fmla="*/ 53 w 53"/>
                <a:gd name="T15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1">
                  <a:moveTo>
                    <a:pt x="53" y="10"/>
                  </a:moveTo>
                  <a:cubicBezTo>
                    <a:pt x="53" y="15"/>
                    <a:pt x="49" y="20"/>
                    <a:pt x="43" y="2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6"/>
                    <a:pt x="4" y="2"/>
                    <a:pt x="9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8" y="0"/>
                    <a:pt x="52" y="5"/>
                    <a:pt x="53" y="10"/>
                  </a:cubicBezTo>
                  <a:close/>
                </a:path>
              </a:pathLst>
            </a:custGeom>
            <a:solidFill>
              <a:srgbClr val="B227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13" name="Freeform 302"/>
            <p:cNvSpPr>
              <a:spLocks/>
            </p:cNvSpPr>
            <p:nvPr/>
          </p:nvSpPr>
          <p:spPr bwMode="auto">
            <a:xfrm>
              <a:off x="3502026" y="3927475"/>
              <a:ext cx="90488" cy="34925"/>
            </a:xfrm>
            <a:custGeom>
              <a:avLst/>
              <a:gdLst>
                <a:gd name="T0" fmla="*/ 53 w 53"/>
                <a:gd name="T1" fmla="*/ 9 h 20"/>
                <a:gd name="T2" fmla="*/ 44 w 53"/>
                <a:gd name="T3" fmla="*/ 19 h 20"/>
                <a:gd name="T4" fmla="*/ 10 w 53"/>
                <a:gd name="T5" fmla="*/ 20 h 20"/>
                <a:gd name="T6" fmla="*/ 1 w 53"/>
                <a:gd name="T7" fmla="*/ 11 h 20"/>
                <a:gd name="T8" fmla="*/ 1 w 53"/>
                <a:gd name="T9" fmla="*/ 11 h 20"/>
                <a:gd name="T10" fmla="*/ 10 w 53"/>
                <a:gd name="T11" fmla="*/ 1 h 20"/>
                <a:gd name="T12" fmla="*/ 43 w 53"/>
                <a:gd name="T13" fmla="*/ 0 h 20"/>
                <a:gd name="T14" fmla="*/ 53 w 53"/>
                <a:gd name="T15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20">
                  <a:moveTo>
                    <a:pt x="53" y="9"/>
                  </a:moveTo>
                  <a:cubicBezTo>
                    <a:pt x="53" y="15"/>
                    <a:pt x="49" y="19"/>
                    <a:pt x="44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5" y="20"/>
                    <a:pt x="1" y="16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5"/>
                    <a:pt x="5" y="1"/>
                    <a:pt x="10" y="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9" y="0"/>
                    <a:pt x="53" y="4"/>
                    <a:pt x="53" y="9"/>
                  </a:cubicBezTo>
                  <a:close/>
                </a:path>
              </a:pathLst>
            </a:custGeom>
            <a:solidFill>
              <a:srgbClr val="6D6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14" name="Freeform 303"/>
            <p:cNvSpPr>
              <a:spLocks/>
            </p:cNvSpPr>
            <p:nvPr/>
          </p:nvSpPr>
          <p:spPr bwMode="auto">
            <a:xfrm>
              <a:off x="3036889" y="3736975"/>
              <a:ext cx="152400" cy="269875"/>
            </a:xfrm>
            <a:custGeom>
              <a:avLst/>
              <a:gdLst>
                <a:gd name="T0" fmla="*/ 33 w 88"/>
                <a:gd name="T1" fmla="*/ 4 h 157"/>
                <a:gd name="T2" fmla="*/ 1 w 88"/>
                <a:gd name="T3" fmla="*/ 36 h 157"/>
                <a:gd name="T4" fmla="*/ 41 w 88"/>
                <a:gd name="T5" fmla="*/ 85 h 157"/>
                <a:gd name="T6" fmla="*/ 32 w 88"/>
                <a:gd name="T7" fmla="*/ 144 h 157"/>
                <a:gd name="T8" fmla="*/ 56 w 88"/>
                <a:gd name="T9" fmla="*/ 150 h 157"/>
                <a:gd name="T10" fmla="*/ 86 w 88"/>
                <a:gd name="T11" fmla="*/ 66 h 157"/>
                <a:gd name="T12" fmla="*/ 33 w 88"/>
                <a:gd name="T13" fmla="*/ 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57">
                  <a:moveTo>
                    <a:pt x="33" y="4"/>
                  </a:moveTo>
                  <a:cubicBezTo>
                    <a:pt x="19" y="5"/>
                    <a:pt x="2" y="24"/>
                    <a:pt x="1" y="36"/>
                  </a:cubicBezTo>
                  <a:cubicBezTo>
                    <a:pt x="0" y="48"/>
                    <a:pt x="39" y="56"/>
                    <a:pt x="41" y="85"/>
                  </a:cubicBezTo>
                  <a:cubicBezTo>
                    <a:pt x="44" y="114"/>
                    <a:pt x="36" y="138"/>
                    <a:pt x="32" y="144"/>
                  </a:cubicBezTo>
                  <a:cubicBezTo>
                    <a:pt x="28" y="150"/>
                    <a:pt x="47" y="157"/>
                    <a:pt x="56" y="150"/>
                  </a:cubicBezTo>
                  <a:cubicBezTo>
                    <a:pt x="64" y="142"/>
                    <a:pt x="88" y="117"/>
                    <a:pt x="86" y="66"/>
                  </a:cubicBezTo>
                  <a:cubicBezTo>
                    <a:pt x="86" y="44"/>
                    <a:pt x="74" y="0"/>
                    <a:pt x="33" y="4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15" name="Freeform 304"/>
            <p:cNvSpPr>
              <a:spLocks/>
            </p:cNvSpPr>
            <p:nvPr/>
          </p:nvSpPr>
          <p:spPr bwMode="auto">
            <a:xfrm>
              <a:off x="3086101" y="3825875"/>
              <a:ext cx="103188" cy="180975"/>
            </a:xfrm>
            <a:custGeom>
              <a:avLst/>
              <a:gdLst>
                <a:gd name="T0" fmla="*/ 57 w 60"/>
                <a:gd name="T1" fmla="*/ 0 h 105"/>
                <a:gd name="T2" fmla="*/ 44 w 60"/>
                <a:gd name="T3" fmla="*/ 4 h 105"/>
                <a:gd name="T4" fmla="*/ 16 w 60"/>
                <a:gd name="T5" fmla="*/ 53 h 105"/>
                <a:gd name="T6" fmla="*/ 14 w 60"/>
                <a:gd name="T7" fmla="*/ 54 h 105"/>
                <a:gd name="T8" fmla="*/ 4 w 60"/>
                <a:gd name="T9" fmla="*/ 92 h 105"/>
                <a:gd name="T10" fmla="*/ 28 w 60"/>
                <a:gd name="T11" fmla="*/ 98 h 105"/>
                <a:gd name="T12" fmla="*/ 58 w 60"/>
                <a:gd name="T13" fmla="*/ 14 h 105"/>
                <a:gd name="T14" fmla="*/ 57 w 60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05">
                  <a:moveTo>
                    <a:pt x="57" y="0"/>
                  </a:moveTo>
                  <a:cubicBezTo>
                    <a:pt x="53" y="1"/>
                    <a:pt x="48" y="2"/>
                    <a:pt x="44" y="4"/>
                  </a:cubicBezTo>
                  <a:cubicBezTo>
                    <a:pt x="24" y="16"/>
                    <a:pt x="30" y="42"/>
                    <a:pt x="16" y="53"/>
                  </a:cubicBezTo>
                  <a:cubicBezTo>
                    <a:pt x="15" y="54"/>
                    <a:pt x="15" y="54"/>
                    <a:pt x="14" y="54"/>
                  </a:cubicBezTo>
                  <a:cubicBezTo>
                    <a:pt x="12" y="73"/>
                    <a:pt x="7" y="88"/>
                    <a:pt x="4" y="92"/>
                  </a:cubicBezTo>
                  <a:cubicBezTo>
                    <a:pt x="0" y="98"/>
                    <a:pt x="19" y="105"/>
                    <a:pt x="28" y="98"/>
                  </a:cubicBezTo>
                  <a:cubicBezTo>
                    <a:pt x="36" y="90"/>
                    <a:pt x="60" y="65"/>
                    <a:pt x="58" y="14"/>
                  </a:cubicBezTo>
                  <a:cubicBezTo>
                    <a:pt x="58" y="10"/>
                    <a:pt x="58" y="5"/>
                    <a:pt x="57" y="0"/>
                  </a:cubicBezTo>
                  <a:close/>
                </a:path>
              </a:pathLst>
            </a:custGeom>
            <a:solidFill>
              <a:srgbClr val="51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16" name="Freeform 305"/>
            <p:cNvSpPr>
              <a:spLocks/>
            </p:cNvSpPr>
            <p:nvPr/>
          </p:nvSpPr>
          <p:spPr bwMode="auto">
            <a:xfrm>
              <a:off x="3051176" y="3748087"/>
              <a:ext cx="98425" cy="66675"/>
            </a:xfrm>
            <a:custGeom>
              <a:avLst/>
              <a:gdLst>
                <a:gd name="T0" fmla="*/ 57 w 57"/>
                <a:gd name="T1" fmla="*/ 15 h 38"/>
                <a:gd name="T2" fmla="*/ 26 w 57"/>
                <a:gd name="T3" fmla="*/ 1 h 38"/>
                <a:gd name="T4" fmla="*/ 0 w 57"/>
                <a:gd name="T5" fmla="*/ 27 h 38"/>
                <a:gd name="T6" fmla="*/ 9 w 57"/>
                <a:gd name="T7" fmla="*/ 38 h 38"/>
                <a:gd name="T8" fmla="*/ 57 w 57"/>
                <a:gd name="T9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8">
                  <a:moveTo>
                    <a:pt x="57" y="15"/>
                  </a:moveTo>
                  <a:cubicBezTo>
                    <a:pt x="50" y="6"/>
                    <a:pt x="40" y="0"/>
                    <a:pt x="26" y="1"/>
                  </a:cubicBezTo>
                  <a:cubicBezTo>
                    <a:pt x="15" y="2"/>
                    <a:pt x="1" y="17"/>
                    <a:pt x="0" y="27"/>
                  </a:cubicBezTo>
                  <a:cubicBezTo>
                    <a:pt x="0" y="31"/>
                    <a:pt x="4" y="34"/>
                    <a:pt x="9" y="38"/>
                  </a:cubicBezTo>
                  <a:cubicBezTo>
                    <a:pt x="13" y="16"/>
                    <a:pt x="33" y="5"/>
                    <a:pt x="57" y="15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17" name="Freeform 306"/>
            <p:cNvSpPr>
              <a:spLocks/>
            </p:cNvSpPr>
            <p:nvPr/>
          </p:nvSpPr>
          <p:spPr bwMode="auto">
            <a:xfrm>
              <a:off x="3122614" y="3836987"/>
              <a:ext cx="166688" cy="315913"/>
            </a:xfrm>
            <a:custGeom>
              <a:avLst/>
              <a:gdLst>
                <a:gd name="T0" fmla="*/ 7 w 96"/>
                <a:gd name="T1" fmla="*/ 75 h 183"/>
                <a:gd name="T2" fmla="*/ 21 w 96"/>
                <a:gd name="T3" fmla="*/ 5 h 183"/>
                <a:gd name="T4" fmla="*/ 44 w 96"/>
                <a:gd name="T5" fmla="*/ 28 h 183"/>
                <a:gd name="T6" fmla="*/ 41 w 96"/>
                <a:gd name="T7" fmla="*/ 66 h 183"/>
                <a:gd name="T8" fmla="*/ 85 w 96"/>
                <a:gd name="T9" fmla="*/ 71 h 183"/>
                <a:gd name="T10" fmla="*/ 81 w 96"/>
                <a:gd name="T11" fmla="*/ 93 h 183"/>
                <a:gd name="T12" fmla="*/ 94 w 96"/>
                <a:gd name="T13" fmla="*/ 108 h 183"/>
                <a:gd name="T14" fmla="*/ 83 w 96"/>
                <a:gd name="T15" fmla="*/ 123 h 183"/>
                <a:gd name="T16" fmla="*/ 95 w 96"/>
                <a:gd name="T17" fmla="*/ 138 h 183"/>
                <a:gd name="T18" fmla="*/ 80 w 96"/>
                <a:gd name="T19" fmla="*/ 152 h 183"/>
                <a:gd name="T20" fmla="*/ 86 w 96"/>
                <a:gd name="T21" fmla="*/ 172 h 183"/>
                <a:gd name="T22" fmla="*/ 52 w 96"/>
                <a:gd name="T23" fmla="*/ 181 h 183"/>
                <a:gd name="T24" fmla="*/ 41 w 96"/>
                <a:gd name="T25" fmla="*/ 122 h 183"/>
                <a:gd name="T26" fmla="*/ 7 w 96"/>
                <a:gd name="T27" fmla="*/ 7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83">
                  <a:moveTo>
                    <a:pt x="7" y="75"/>
                  </a:moveTo>
                  <a:cubicBezTo>
                    <a:pt x="7" y="75"/>
                    <a:pt x="8" y="10"/>
                    <a:pt x="21" y="5"/>
                  </a:cubicBezTo>
                  <a:cubicBezTo>
                    <a:pt x="33" y="0"/>
                    <a:pt x="44" y="12"/>
                    <a:pt x="44" y="28"/>
                  </a:cubicBezTo>
                  <a:cubicBezTo>
                    <a:pt x="45" y="39"/>
                    <a:pt x="35" y="60"/>
                    <a:pt x="41" y="66"/>
                  </a:cubicBezTo>
                  <a:cubicBezTo>
                    <a:pt x="46" y="73"/>
                    <a:pt x="80" y="61"/>
                    <a:pt x="85" y="71"/>
                  </a:cubicBezTo>
                  <a:cubicBezTo>
                    <a:pt x="90" y="81"/>
                    <a:pt x="87" y="90"/>
                    <a:pt x="81" y="93"/>
                  </a:cubicBezTo>
                  <a:cubicBezTo>
                    <a:pt x="81" y="93"/>
                    <a:pt x="92" y="97"/>
                    <a:pt x="94" y="108"/>
                  </a:cubicBezTo>
                  <a:cubicBezTo>
                    <a:pt x="95" y="119"/>
                    <a:pt x="83" y="123"/>
                    <a:pt x="83" y="123"/>
                  </a:cubicBezTo>
                  <a:cubicBezTo>
                    <a:pt x="83" y="123"/>
                    <a:pt x="96" y="128"/>
                    <a:pt x="95" y="138"/>
                  </a:cubicBezTo>
                  <a:cubicBezTo>
                    <a:pt x="95" y="147"/>
                    <a:pt x="80" y="152"/>
                    <a:pt x="80" y="152"/>
                  </a:cubicBezTo>
                  <a:cubicBezTo>
                    <a:pt x="80" y="152"/>
                    <a:pt x="93" y="166"/>
                    <a:pt x="86" y="172"/>
                  </a:cubicBezTo>
                  <a:cubicBezTo>
                    <a:pt x="78" y="178"/>
                    <a:pt x="56" y="183"/>
                    <a:pt x="52" y="181"/>
                  </a:cubicBezTo>
                  <a:cubicBezTo>
                    <a:pt x="49" y="179"/>
                    <a:pt x="52" y="148"/>
                    <a:pt x="41" y="122"/>
                  </a:cubicBezTo>
                  <a:cubicBezTo>
                    <a:pt x="30" y="96"/>
                    <a:pt x="0" y="76"/>
                    <a:pt x="7" y="75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18" name="Freeform 307"/>
            <p:cNvSpPr>
              <a:spLocks/>
            </p:cNvSpPr>
            <p:nvPr/>
          </p:nvSpPr>
          <p:spPr bwMode="auto">
            <a:xfrm>
              <a:off x="3140076" y="3844925"/>
              <a:ext cx="53975" cy="82550"/>
            </a:xfrm>
            <a:custGeom>
              <a:avLst/>
              <a:gdLst>
                <a:gd name="T0" fmla="*/ 16 w 31"/>
                <a:gd name="T1" fmla="*/ 14 h 48"/>
                <a:gd name="T2" fmla="*/ 31 w 31"/>
                <a:gd name="T3" fmla="*/ 18 h 48"/>
                <a:gd name="T4" fmla="*/ 11 w 31"/>
                <a:gd name="T5" fmla="*/ 4 h 48"/>
                <a:gd name="T6" fmla="*/ 0 w 31"/>
                <a:gd name="T7" fmla="*/ 48 h 48"/>
                <a:gd name="T8" fmla="*/ 16 w 31"/>
                <a:gd name="T9" fmla="*/ 1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8">
                  <a:moveTo>
                    <a:pt x="16" y="14"/>
                  </a:moveTo>
                  <a:cubicBezTo>
                    <a:pt x="23" y="12"/>
                    <a:pt x="27" y="14"/>
                    <a:pt x="31" y="18"/>
                  </a:cubicBezTo>
                  <a:cubicBezTo>
                    <a:pt x="29" y="7"/>
                    <a:pt x="21" y="0"/>
                    <a:pt x="11" y="4"/>
                  </a:cubicBezTo>
                  <a:cubicBezTo>
                    <a:pt x="5" y="7"/>
                    <a:pt x="2" y="31"/>
                    <a:pt x="0" y="48"/>
                  </a:cubicBezTo>
                  <a:cubicBezTo>
                    <a:pt x="3" y="35"/>
                    <a:pt x="3" y="22"/>
                    <a:pt x="16" y="14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19" name="Freeform 308"/>
            <p:cNvSpPr>
              <a:spLocks/>
            </p:cNvSpPr>
            <p:nvPr/>
          </p:nvSpPr>
          <p:spPr bwMode="auto">
            <a:xfrm>
              <a:off x="3187701" y="3949700"/>
              <a:ext cx="79375" cy="30163"/>
            </a:xfrm>
            <a:custGeom>
              <a:avLst/>
              <a:gdLst>
                <a:gd name="T0" fmla="*/ 0 w 46"/>
                <a:gd name="T1" fmla="*/ 4 h 17"/>
                <a:gd name="T2" fmla="*/ 46 w 46"/>
                <a:gd name="T3" fmla="*/ 6 h 17"/>
                <a:gd name="T4" fmla="*/ 6 w 46"/>
                <a:gd name="T5" fmla="*/ 5 h 17"/>
                <a:gd name="T6" fmla="*/ 0 w 46"/>
                <a:gd name="T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7">
                  <a:moveTo>
                    <a:pt x="0" y="4"/>
                  </a:moveTo>
                  <a:cubicBezTo>
                    <a:pt x="13" y="17"/>
                    <a:pt x="33" y="15"/>
                    <a:pt x="46" y="6"/>
                  </a:cubicBezTo>
                  <a:cubicBezTo>
                    <a:pt x="38" y="0"/>
                    <a:pt x="14" y="7"/>
                    <a:pt x="6" y="5"/>
                  </a:cubicBezTo>
                  <a:cubicBezTo>
                    <a:pt x="4" y="5"/>
                    <a:pt x="3" y="5"/>
                    <a:pt x="0" y="4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20" name="Freeform 309"/>
            <p:cNvSpPr>
              <a:spLocks/>
            </p:cNvSpPr>
            <p:nvPr/>
          </p:nvSpPr>
          <p:spPr bwMode="auto">
            <a:xfrm>
              <a:off x="3195639" y="4002087"/>
              <a:ext cx="79375" cy="30163"/>
            </a:xfrm>
            <a:custGeom>
              <a:avLst/>
              <a:gdLst>
                <a:gd name="T0" fmla="*/ 0 w 46"/>
                <a:gd name="T1" fmla="*/ 4 h 17"/>
                <a:gd name="T2" fmla="*/ 46 w 46"/>
                <a:gd name="T3" fmla="*/ 6 h 17"/>
                <a:gd name="T4" fmla="*/ 5 w 46"/>
                <a:gd name="T5" fmla="*/ 5 h 17"/>
                <a:gd name="T6" fmla="*/ 0 w 46"/>
                <a:gd name="T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17">
                  <a:moveTo>
                    <a:pt x="0" y="4"/>
                  </a:moveTo>
                  <a:cubicBezTo>
                    <a:pt x="13" y="17"/>
                    <a:pt x="32" y="15"/>
                    <a:pt x="46" y="6"/>
                  </a:cubicBezTo>
                  <a:cubicBezTo>
                    <a:pt x="38" y="0"/>
                    <a:pt x="14" y="7"/>
                    <a:pt x="5" y="5"/>
                  </a:cubicBezTo>
                  <a:cubicBezTo>
                    <a:pt x="4" y="5"/>
                    <a:pt x="2" y="5"/>
                    <a:pt x="0" y="4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21" name="Freeform 310"/>
            <p:cNvSpPr>
              <a:spLocks/>
            </p:cNvSpPr>
            <p:nvPr/>
          </p:nvSpPr>
          <p:spPr bwMode="auto">
            <a:xfrm>
              <a:off x="3240089" y="4105275"/>
              <a:ext cx="33338" cy="28575"/>
            </a:xfrm>
            <a:custGeom>
              <a:avLst/>
              <a:gdLst>
                <a:gd name="T0" fmla="*/ 13 w 19"/>
                <a:gd name="T1" fmla="*/ 16 h 16"/>
                <a:gd name="T2" fmla="*/ 15 w 19"/>
                <a:gd name="T3" fmla="*/ 15 h 16"/>
                <a:gd name="T4" fmla="*/ 12 w 19"/>
                <a:gd name="T5" fmla="*/ 0 h 16"/>
                <a:gd name="T6" fmla="*/ 0 w 19"/>
                <a:gd name="T7" fmla="*/ 4 h 16"/>
                <a:gd name="T8" fmla="*/ 13 w 1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3" y="16"/>
                  </a:moveTo>
                  <a:cubicBezTo>
                    <a:pt x="14" y="15"/>
                    <a:pt x="14" y="15"/>
                    <a:pt x="15" y="15"/>
                  </a:cubicBezTo>
                  <a:cubicBezTo>
                    <a:pt x="19" y="11"/>
                    <a:pt x="15" y="4"/>
                    <a:pt x="12" y="0"/>
                  </a:cubicBezTo>
                  <a:cubicBezTo>
                    <a:pt x="8" y="1"/>
                    <a:pt x="4" y="0"/>
                    <a:pt x="0" y="4"/>
                  </a:cubicBezTo>
                  <a:cubicBezTo>
                    <a:pt x="8" y="2"/>
                    <a:pt x="16" y="9"/>
                    <a:pt x="13" y="16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22" name="Freeform 311"/>
            <p:cNvSpPr>
              <a:spLocks/>
            </p:cNvSpPr>
            <p:nvPr/>
          </p:nvSpPr>
          <p:spPr bwMode="auto">
            <a:xfrm>
              <a:off x="3240089" y="4057650"/>
              <a:ext cx="42863" cy="34925"/>
            </a:xfrm>
            <a:custGeom>
              <a:avLst/>
              <a:gdLst>
                <a:gd name="T0" fmla="*/ 24 w 24"/>
                <a:gd name="T1" fmla="*/ 10 h 20"/>
                <a:gd name="T2" fmla="*/ 18 w 24"/>
                <a:gd name="T3" fmla="*/ 0 h 20"/>
                <a:gd name="T4" fmla="*/ 0 w 24"/>
                <a:gd name="T5" fmla="*/ 4 h 20"/>
                <a:gd name="T6" fmla="*/ 16 w 24"/>
                <a:gd name="T7" fmla="*/ 20 h 20"/>
                <a:gd name="T8" fmla="*/ 24 w 2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0"/>
                  </a:moveTo>
                  <a:cubicBezTo>
                    <a:pt x="24" y="5"/>
                    <a:pt x="21" y="2"/>
                    <a:pt x="18" y="0"/>
                  </a:cubicBezTo>
                  <a:cubicBezTo>
                    <a:pt x="11" y="0"/>
                    <a:pt x="5" y="0"/>
                    <a:pt x="0" y="4"/>
                  </a:cubicBezTo>
                  <a:cubicBezTo>
                    <a:pt x="13" y="2"/>
                    <a:pt x="18" y="10"/>
                    <a:pt x="16" y="20"/>
                  </a:cubicBezTo>
                  <a:cubicBezTo>
                    <a:pt x="19" y="18"/>
                    <a:pt x="23" y="14"/>
                    <a:pt x="24" y="10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23" name="Freeform 312"/>
            <p:cNvSpPr>
              <a:spLocks noEditPoints="1"/>
            </p:cNvSpPr>
            <p:nvPr/>
          </p:nvSpPr>
          <p:spPr bwMode="auto">
            <a:xfrm>
              <a:off x="3132139" y="3840162"/>
              <a:ext cx="158750" cy="315913"/>
            </a:xfrm>
            <a:custGeom>
              <a:avLst/>
              <a:gdLst>
                <a:gd name="T0" fmla="*/ 15 w 92"/>
                <a:gd name="T1" fmla="*/ 2 h 183"/>
                <a:gd name="T2" fmla="*/ 1 w 92"/>
                <a:gd name="T3" fmla="*/ 72 h 183"/>
                <a:gd name="T4" fmla="*/ 0 w 92"/>
                <a:gd name="T5" fmla="*/ 73 h 183"/>
                <a:gd name="T6" fmla="*/ 0 w 92"/>
                <a:gd name="T7" fmla="*/ 74 h 183"/>
                <a:gd name="T8" fmla="*/ 8 w 92"/>
                <a:gd name="T9" fmla="*/ 84 h 183"/>
                <a:gd name="T10" fmla="*/ 35 w 92"/>
                <a:gd name="T11" fmla="*/ 121 h 183"/>
                <a:gd name="T12" fmla="*/ 44 w 92"/>
                <a:gd name="T13" fmla="*/ 167 h 183"/>
                <a:gd name="T14" fmla="*/ 47 w 92"/>
                <a:gd name="T15" fmla="*/ 180 h 183"/>
                <a:gd name="T16" fmla="*/ 81 w 92"/>
                <a:gd name="T17" fmla="*/ 171 h 183"/>
                <a:gd name="T18" fmla="*/ 84 w 92"/>
                <a:gd name="T19" fmla="*/ 165 h 183"/>
                <a:gd name="T20" fmla="*/ 84 w 92"/>
                <a:gd name="T21" fmla="*/ 165 h 183"/>
                <a:gd name="T22" fmla="*/ 77 w 92"/>
                <a:gd name="T23" fmla="*/ 150 h 183"/>
                <a:gd name="T24" fmla="*/ 92 w 92"/>
                <a:gd name="T25" fmla="*/ 136 h 183"/>
                <a:gd name="T26" fmla="*/ 92 w 92"/>
                <a:gd name="T27" fmla="*/ 135 h 183"/>
                <a:gd name="T28" fmla="*/ 81 w 92"/>
                <a:gd name="T29" fmla="*/ 121 h 183"/>
                <a:gd name="T30" fmla="*/ 90 w 92"/>
                <a:gd name="T31" fmla="*/ 108 h 183"/>
                <a:gd name="T32" fmla="*/ 90 w 92"/>
                <a:gd name="T33" fmla="*/ 106 h 183"/>
                <a:gd name="T34" fmla="*/ 78 w 92"/>
                <a:gd name="T35" fmla="*/ 90 h 183"/>
                <a:gd name="T36" fmla="*/ 83 w 92"/>
                <a:gd name="T37" fmla="*/ 85 h 183"/>
                <a:gd name="T38" fmla="*/ 84 w 92"/>
                <a:gd name="T39" fmla="*/ 79 h 183"/>
                <a:gd name="T40" fmla="*/ 81 w 92"/>
                <a:gd name="T41" fmla="*/ 69 h 183"/>
                <a:gd name="T42" fmla="*/ 55 w 92"/>
                <a:gd name="T43" fmla="*/ 65 h 183"/>
                <a:gd name="T44" fmla="*/ 36 w 92"/>
                <a:gd name="T45" fmla="*/ 64 h 183"/>
                <a:gd name="T46" fmla="*/ 38 w 92"/>
                <a:gd name="T47" fmla="*/ 42 h 183"/>
                <a:gd name="T48" fmla="*/ 41 w 92"/>
                <a:gd name="T49" fmla="*/ 26 h 183"/>
                <a:gd name="T50" fmla="*/ 30 w 92"/>
                <a:gd name="T51" fmla="*/ 3 h 183"/>
                <a:gd name="T52" fmla="*/ 15 w 92"/>
                <a:gd name="T53" fmla="*/ 2 h 183"/>
                <a:gd name="T54" fmla="*/ 48 w 92"/>
                <a:gd name="T55" fmla="*/ 178 h 183"/>
                <a:gd name="T56" fmla="*/ 46 w 92"/>
                <a:gd name="T57" fmla="*/ 166 h 183"/>
                <a:gd name="T58" fmla="*/ 37 w 92"/>
                <a:gd name="T59" fmla="*/ 120 h 183"/>
                <a:gd name="T60" fmla="*/ 10 w 92"/>
                <a:gd name="T61" fmla="*/ 83 h 183"/>
                <a:gd name="T62" fmla="*/ 2 w 92"/>
                <a:gd name="T63" fmla="*/ 74 h 183"/>
                <a:gd name="T64" fmla="*/ 3 w 92"/>
                <a:gd name="T65" fmla="*/ 73 h 183"/>
                <a:gd name="T66" fmla="*/ 16 w 92"/>
                <a:gd name="T67" fmla="*/ 4 h 183"/>
                <a:gd name="T68" fmla="*/ 29 w 92"/>
                <a:gd name="T69" fmla="*/ 5 h 183"/>
                <a:gd name="T70" fmla="*/ 38 w 92"/>
                <a:gd name="T71" fmla="*/ 26 h 183"/>
                <a:gd name="T72" fmla="*/ 36 w 92"/>
                <a:gd name="T73" fmla="*/ 42 h 183"/>
                <a:gd name="T74" fmla="*/ 35 w 92"/>
                <a:gd name="T75" fmla="*/ 65 h 183"/>
                <a:gd name="T76" fmla="*/ 55 w 92"/>
                <a:gd name="T77" fmla="*/ 67 h 183"/>
                <a:gd name="T78" fmla="*/ 79 w 92"/>
                <a:gd name="T79" fmla="*/ 70 h 183"/>
                <a:gd name="T80" fmla="*/ 81 w 92"/>
                <a:gd name="T81" fmla="*/ 84 h 183"/>
                <a:gd name="T82" fmla="*/ 75 w 92"/>
                <a:gd name="T83" fmla="*/ 90 h 183"/>
                <a:gd name="T84" fmla="*/ 75 w 92"/>
                <a:gd name="T85" fmla="*/ 90 h 183"/>
                <a:gd name="T86" fmla="*/ 75 w 92"/>
                <a:gd name="T87" fmla="*/ 91 h 183"/>
                <a:gd name="T88" fmla="*/ 88 w 92"/>
                <a:gd name="T89" fmla="*/ 106 h 183"/>
                <a:gd name="T90" fmla="*/ 78 w 92"/>
                <a:gd name="T91" fmla="*/ 120 h 183"/>
                <a:gd name="T92" fmla="*/ 77 w 92"/>
                <a:gd name="T93" fmla="*/ 121 h 183"/>
                <a:gd name="T94" fmla="*/ 78 w 92"/>
                <a:gd name="T95" fmla="*/ 122 h 183"/>
                <a:gd name="T96" fmla="*/ 89 w 92"/>
                <a:gd name="T97" fmla="*/ 135 h 183"/>
                <a:gd name="T98" fmla="*/ 75 w 92"/>
                <a:gd name="T99" fmla="*/ 149 h 183"/>
                <a:gd name="T100" fmla="*/ 74 w 92"/>
                <a:gd name="T101" fmla="*/ 150 h 183"/>
                <a:gd name="T102" fmla="*/ 74 w 92"/>
                <a:gd name="T103" fmla="*/ 151 h 183"/>
                <a:gd name="T104" fmla="*/ 82 w 92"/>
                <a:gd name="T105" fmla="*/ 165 h 183"/>
                <a:gd name="T106" fmla="*/ 80 w 92"/>
                <a:gd name="T107" fmla="*/ 169 h 183"/>
                <a:gd name="T108" fmla="*/ 48 w 92"/>
                <a:gd name="T109" fmla="*/ 17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2" h="183">
                  <a:moveTo>
                    <a:pt x="15" y="2"/>
                  </a:moveTo>
                  <a:cubicBezTo>
                    <a:pt x="3" y="7"/>
                    <a:pt x="1" y="64"/>
                    <a:pt x="1" y="72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4"/>
                    <a:pt x="0" y="74"/>
                  </a:cubicBezTo>
                  <a:cubicBezTo>
                    <a:pt x="0" y="76"/>
                    <a:pt x="2" y="79"/>
                    <a:pt x="8" y="84"/>
                  </a:cubicBezTo>
                  <a:cubicBezTo>
                    <a:pt x="16" y="93"/>
                    <a:pt x="29" y="106"/>
                    <a:pt x="35" y="121"/>
                  </a:cubicBezTo>
                  <a:cubicBezTo>
                    <a:pt x="42" y="137"/>
                    <a:pt x="43" y="155"/>
                    <a:pt x="44" y="167"/>
                  </a:cubicBezTo>
                  <a:cubicBezTo>
                    <a:pt x="45" y="175"/>
                    <a:pt x="45" y="179"/>
                    <a:pt x="47" y="180"/>
                  </a:cubicBezTo>
                  <a:cubicBezTo>
                    <a:pt x="51" y="183"/>
                    <a:pt x="74" y="177"/>
                    <a:pt x="81" y="171"/>
                  </a:cubicBezTo>
                  <a:cubicBezTo>
                    <a:pt x="83" y="169"/>
                    <a:pt x="84" y="168"/>
                    <a:pt x="84" y="165"/>
                  </a:cubicBezTo>
                  <a:cubicBezTo>
                    <a:pt x="84" y="165"/>
                    <a:pt x="84" y="165"/>
                    <a:pt x="84" y="165"/>
                  </a:cubicBezTo>
                  <a:cubicBezTo>
                    <a:pt x="84" y="159"/>
                    <a:pt x="79" y="153"/>
                    <a:pt x="77" y="150"/>
                  </a:cubicBezTo>
                  <a:cubicBezTo>
                    <a:pt x="81" y="149"/>
                    <a:pt x="91" y="144"/>
                    <a:pt x="92" y="136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2" y="127"/>
                    <a:pt x="85" y="123"/>
                    <a:pt x="81" y="121"/>
                  </a:cubicBezTo>
                  <a:cubicBezTo>
                    <a:pt x="84" y="119"/>
                    <a:pt x="90" y="116"/>
                    <a:pt x="90" y="108"/>
                  </a:cubicBezTo>
                  <a:cubicBezTo>
                    <a:pt x="90" y="107"/>
                    <a:pt x="90" y="107"/>
                    <a:pt x="90" y="106"/>
                  </a:cubicBezTo>
                  <a:cubicBezTo>
                    <a:pt x="89" y="97"/>
                    <a:pt x="81" y="92"/>
                    <a:pt x="78" y="90"/>
                  </a:cubicBezTo>
                  <a:cubicBezTo>
                    <a:pt x="80" y="89"/>
                    <a:pt x="82" y="87"/>
                    <a:pt x="83" y="85"/>
                  </a:cubicBezTo>
                  <a:cubicBezTo>
                    <a:pt x="83" y="83"/>
                    <a:pt x="84" y="81"/>
                    <a:pt x="84" y="79"/>
                  </a:cubicBezTo>
                  <a:cubicBezTo>
                    <a:pt x="84" y="76"/>
                    <a:pt x="83" y="72"/>
                    <a:pt x="81" y="69"/>
                  </a:cubicBezTo>
                  <a:cubicBezTo>
                    <a:pt x="78" y="62"/>
                    <a:pt x="66" y="64"/>
                    <a:pt x="55" y="65"/>
                  </a:cubicBezTo>
                  <a:cubicBezTo>
                    <a:pt x="47" y="65"/>
                    <a:pt x="39" y="66"/>
                    <a:pt x="36" y="64"/>
                  </a:cubicBezTo>
                  <a:cubicBezTo>
                    <a:pt x="33" y="60"/>
                    <a:pt x="36" y="51"/>
                    <a:pt x="38" y="42"/>
                  </a:cubicBezTo>
                  <a:cubicBezTo>
                    <a:pt x="39" y="36"/>
                    <a:pt x="41" y="30"/>
                    <a:pt x="41" y="26"/>
                  </a:cubicBezTo>
                  <a:cubicBezTo>
                    <a:pt x="40" y="16"/>
                    <a:pt x="36" y="7"/>
                    <a:pt x="30" y="3"/>
                  </a:cubicBezTo>
                  <a:cubicBezTo>
                    <a:pt x="25" y="1"/>
                    <a:pt x="20" y="0"/>
                    <a:pt x="15" y="2"/>
                  </a:cubicBezTo>
                  <a:close/>
                  <a:moveTo>
                    <a:pt x="48" y="178"/>
                  </a:moveTo>
                  <a:cubicBezTo>
                    <a:pt x="47" y="178"/>
                    <a:pt x="47" y="172"/>
                    <a:pt x="46" y="166"/>
                  </a:cubicBezTo>
                  <a:cubicBezTo>
                    <a:pt x="45" y="154"/>
                    <a:pt x="44" y="136"/>
                    <a:pt x="37" y="120"/>
                  </a:cubicBezTo>
                  <a:cubicBezTo>
                    <a:pt x="30" y="105"/>
                    <a:pt x="18" y="92"/>
                    <a:pt x="10" y="83"/>
                  </a:cubicBezTo>
                  <a:cubicBezTo>
                    <a:pt x="6" y="79"/>
                    <a:pt x="2" y="75"/>
                    <a:pt x="2" y="74"/>
                  </a:cubicBezTo>
                  <a:cubicBezTo>
                    <a:pt x="2" y="74"/>
                    <a:pt x="3" y="73"/>
                    <a:pt x="3" y="73"/>
                  </a:cubicBezTo>
                  <a:cubicBezTo>
                    <a:pt x="3" y="55"/>
                    <a:pt x="6" y="8"/>
                    <a:pt x="16" y="4"/>
                  </a:cubicBezTo>
                  <a:cubicBezTo>
                    <a:pt x="21" y="2"/>
                    <a:pt x="25" y="3"/>
                    <a:pt x="29" y="5"/>
                  </a:cubicBezTo>
                  <a:cubicBezTo>
                    <a:pt x="34" y="9"/>
                    <a:pt x="38" y="17"/>
                    <a:pt x="38" y="26"/>
                  </a:cubicBezTo>
                  <a:cubicBezTo>
                    <a:pt x="39" y="30"/>
                    <a:pt x="37" y="36"/>
                    <a:pt x="36" y="42"/>
                  </a:cubicBezTo>
                  <a:cubicBezTo>
                    <a:pt x="33" y="52"/>
                    <a:pt x="31" y="61"/>
                    <a:pt x="35" y="65"/>
                  </a:cubicBezTo>
                  <a:cubicBezTo>
                    <a:pt x="38" y="68"/>
                    <a:pt x="46" y="68"/>
                    <a:pt x="55" y="67"/>
                  </a:cubicBezTo>
                  <a:cubicBezTo>
                    <a:pt x="65" y="66"/>
                    <a:pt x="77" y="65"/>
                    <a:pt x="79" y="70"/>
                  </a:cubicBezTo>
                  <a:cubicBezTo>
                    <a:pt x="82" y="75"/>
                    <a:pt x="82" y="80"/>
                    <a:pt x="81" y="84"/>
                  </a:cubicBezTo>
                  <a:cubicBezTo>
                    <a:pt x="80" y="87"/>
                    <a:pt x="78" y="89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86" y="96"/>
                    <a:pt x="88" y="106"/>
                  </a:cubicBezTo>
                  <a:cubicBezTo>
                    <a:pt x="89" y="117"/>
                    <a:pt x="79" y="120"/>
                    <a:pt x="78" y="120"/>
                  </a:cubicBezTo>
                  <a:cubicBezTo>
                    <a:pt x="78" y="120"/>
                    <a:pt x="77" y="121"/>
                    <a:pt x="77" y="121"/>
                  </a:cubicBezTo>
                  <a:cubicBezTo>
                    <a:pt x="77" y="122"/>
                    <a:pt x="78" y="122"/>
                    <a:pt x="78" y="122"/>
                  </a:cubicBezTo>
                  <a:cubicBezTo>
                    <a:pt x="78" y="122"/>
                    <a:pt x="90" y="127"/>
                    <a:pt x="89" y="135"/>
                  </a:cubicBezTo>
                  <a:cubicBezTo>
                    <a:pt x="89" y="144"/>
                    <a:pt x="75" y="149"/>
                    <a:pt x="75" y="149"/>
                  </a:cubicBezTo>
                  <a:cubicBezTo>
                    <a:pt x="74" y="149"/>
                    <a:pt x="74" y="149"/>
                    <a:pt x="74" y="150"/>
                  </a:cubicBezTo>
                  <a:cubicBezTo>
                    <a:pt x="74" y="150"/>
                    <a:pt x="74" y="150"/>
                    <a:pt x="74" y="151"/>
                  </a:cubicBezTo>
                  <a:cubicBezTo>
                    <a:pt x="74" y="151"/>
                    <a:pt x="82" y="159"/>
                    <a:pt x="82" y="165"/>
                  </a:cubicBezTo>
                  <a:cubicBezTo>
                    <a:pt x="82" y="167"/>
                    <a:pt x="81" y="168"/>
                    <a:pt x="80" y="169"/>
                  </a:cubicBezTo>
                  <a:cubicBezTo>
                    <a:pt x="72" y="176"/>
                    <a:pt x="50" y="180"/>
                    <a:pt x="48" y="178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24" name="Freeform 313"/>
            <p:cNvSpPr>
              <a:spLocks/>
            </p:cNvSpPr>
            <p:nvPr/>
          </p:nvSpPr>
          <p:spPr bwMode="auto">
            <a:xfrm>
              <a:off x="3206751" y="3994150"/>
              <a:ext cx="60325" cy="11113"/>
            </a:xfrm>
            <a:custGeom>
              <a:avLst/>
              <a:gdLst>
                <a:gd name="T0" fmla="*/ 33 w 35"/>
                <a:gd name="T1" fmla="*/ 0 h 7"/>
                <a:gd name="T2" fmla="*/ 1 w 35"/>
                <a:gd name="T3" fmla="*/ 5 h 7"/>
                <a:gd name="T4" fmla="*/ 0 w 35"/>
                <a:gd name="T5" fmla="*/ 6 h 7"/>
                <a:gd name="T6" fmla="*/ 1 w 35"/>
                <a:gd name="T7" fmla="*/ 7 h 7"/>
                <a:gd name="T8" fmla="*/ 34 w 35"/>
                <a:gd name="T9" fmla="*/ 2 h 7"/>
                <a:gd name="T10" fmla="*/ 35 w 35"/>
                <a:gd name="T11" fmla="*/ 1 h 7"/>
                <a:gd name="T12" fmla="*/ 33 w 3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7">
                  <a:moveTo>
                    <a:pt x="33" y="0"/>
                  </a:moveTo>
                  <a:cubicBezTo>
                    <a:pt x="24" y="4"/>
                    <a:pt x="2" y="5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2" y="7"/>
                    <a:pt x="24" y="6"/>
                    <a:pt x="34" y="2"/>
                  </a:cubicBezTo>
                  <a:cubicBezTo>
                    <a:pt x="35" y="2"/>
                    <a:pt x="35" y="1"/>
                    <a:pt x="35" y="1"/>
                  </a:cubicBezTo>
                  <a:cubicBezTo>
                    <a:pt x="34" y="0"/>
                    <a:pt x="34" y="0"/>
                    <a:pt x="33" y="0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25" name="Freeform 314"/>
            <p:cNvSpPr>
              <a:spLocks/>
            </p:cNvSpPr>
            <p:nvPr/>
          </p:nvSpPr>
          <p:spPr bwMode="auto">
            <a:xfrm>
              <a:off x="3211514" y="4046537"/>
              <a:ext cx="60325" cy="12700"/>
            </a:xfrm>
            <a:custGeom>
              <a:avLst/>
              <a:gdLst>
                <a:gd name="T0" fmla="*/ 33 w 35"/>
                <a:gd name="T1" fmla="*/ 0 h 7"/>
                <a:gd name="T2" fmla="*/ 1 w 35"/>
                <a:gd name="T3" fmla="*/ 5 h 7"/>
                <a:gd name="T4" fmla="*/ 0 w 35"/>
                <a:gd name="T5" fmla="*/ 6 h 7"/>
                <a:gd name="T6" fmla="*/ 1 w 35"/>
                <a:gd name="T7" fmla="*/ 7 h 7"/>
                <a:gd name="T8" fmla="*/ 34 w 35"/>
                <a:gd name="T9" fmla="*/ 2 h 7"/>
                <a:gd name="T10" fmla="*/ 34 w 35"/>
                <a:gd name="T11" fmla="*/ 0 h 7"/>
                <a:gd name="T12" fmla="*/ 33 w 3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7">
                  <a:moveTo>
                    <a:pt x="33" y="0"/>
                  </a:moveTo>
                  <a:cubicBezTo>
                    <a:pt x="24" y="4"/>
                    <a:pt x="1" y="5"/>
                    <a:pt x="1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6"/>
                    <a:pt x="1" y="7"/>
                    <a:pt x="1" y="7"/>
                  </a:cubicBezTo>
                  <a:cubicBezTo>
                    <a:pt x="2" y="7"/>
                    <a:pt x="24" y="6"/>
                    <a:pt x="34" y="2"/>
                  </a:cubicBezTo>
                  <a:cubicBezTo>
                    <a:pt x="34" y="2"/>
                    <a:pt x="35" y="1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26" name="Freeform 315"/>
            <p:cNvSpPr>
              <a:spLocks/>
            </p:cNvSpPr>
            <p:nvPr/>
          </p:nvSpPr>
          <p:spPr bwMode="auto">
            <a:xfrm>
              <a:off x="3206751" y="4097337"/>
              <a:ext cx="58738" cy="9525"/>
            </a:xfrm>
            <a:custGeom>
              <a:avLst/>
              <a:gdLst>
                <a:gd name="T0" fmla="*/ 33 w 34"/>
                <a:gd name="T1" fmla="*/ 0 h 6"/>
                <a:gd name="T2" fmla="*/ 1 w 34"/>
                <a:gd name="T3" fmla="*/ 4 h 6"/>
                <a:gd name="T4" fmla="*/ 0 w 34"/>
                <a:gd name="T5" fmla="*/ 5 h 6"/>
                <a:gd name="T6" fmla="*/ 1 w 34"/>
                <a:gd name="T7" fmla="*/ 6 h 6"/>
                <a:gd name="T8" fmla="*/ 34 w 34"/>
                <a:gd name="T9" fmla="*/ 2 h 6"/>
                <a:gd name="T10" fmla="*/ 34 w 34"/>
                <a:gd name="T11" fmla="*/ 0 h 6"/>
                <a:gd name="T12" fmla="*/ 33 w 3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6">
                  <a:moveTo>
                    <a:pt x="33" y="0"/>
                  </a:moveTo>
                  <a:cubicBezTo>
                    <a:pt x="23" y="3"/>
                    <a:pt x="1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2" y="6"/>
                    <a:pt x="24" y="6"/>
                    <a:pt x="34" y="2"/>
                  </a:cubicBezTo>
                  <a:cubicBezTo>
                    <a:pt x="34" y="1"/>
                    <a:pt x="34" y="1"/>
                    <a:pt x="34" y="0"/>
                  </a:cubicBezTo>
                  <a:cubicBezTo>
                    <a:pt x="34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27" name="Freeform 316"/>
            <p:cNvSpPr>
              <a:spLocks/>
            </p:cNvSpPr>
            <p:nvPr/>
          </p:nvSpPr>
          <p:spPr bwMode="auto">
            <a:xfrm>
              <a:off x="3089276" y="3946525"/>
              <a:ext cx="150813" cy="219075"/>
            </a:xfrm>
            <a:custGeom>
              <a:avLst/>
              <a:gdLst>
                <a:gd name="T0" fmla="*/ 23 w 88"/>
                <a:gd name="T1" fmla="*/ 103 h 127"/>
                <a:gd name="T2" fmla="*/ 77 w 88"/>
                <a:gd name="T3" fmla="*/ 118 h 127"/>
                <a:gd name="T4" fmla="*/ 83 w 88"/>
                <a:gd name="T5" fmla="*/ 65 h 127"/>
                <a:gd name="T6" fmla="*/ 54 w 88"/>
                <a:gd name="T7" fmla="*/ 1 h 127"/>
                <a:gd name="T8" fmla="*/ 10 w 88"/>
                <a:gd name="T9" fmla="*/ 16 h 127"/>
                <a:gd name="T10" fmla="*/ 23 w 88"/>
                <a:gd name="T11" fmla="*/ 10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27">
                  <a:moveTo>
                    <a:pt x="23" y="103"/>
                  </a:moveTo>
                  <a:cubicBezTo>
                    <a:pt x="33" y="114"/>
                    <a:pt x="72" y="127"/>
                    <a:pt x="77" y="118"/>
                  </a:cubicBezTo>
                  <a:cubicBezTo>
                    <a:pt x="82" y="109"/>
                    <a:pt x="88" y="82"/>
                    <a:pt x="83" y="65"/>
                  </a:cubicBezTo>
                  <a:cubicBezTo>
                    <a:pt x="77" y="47"/>
                    <a:pt x="61" y="2"/>
                    <a:pt x="54" y="1"/>
                  </a:cubicBezTo>
                  <a:cubicBezTo>
                    <a:pt x="47" y="0"/>
                    <a:pt x="20" y="8"/>
                    <a:pt x="10" y="16"/>
                  </a:cubicBezTo>
                  <a:cubicBezTo>
                    <a:pt x="0" y="25"/>
                    <a:pt x="23" y="103"/>
                    <a:pt x="23" y="103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28" name="Freeform 317"/>
            <p:cNvSpPr>
              <a:spLocks/>
            </p:cNvSpPr>
            <p:nvPr/>
          </p:nvSpPr>
          <p:spPr bwMode="auto">
            <a:xfrm>
              <a:off x="3136901" y="3995737"/>
              <a:ext cx="88900" cy="138113"/>
            </a:xfrm>
            <a:custGeom>
              <a:avLst/>
              <a:gdLst>
                <a:gd name="T0" fmla="*/ 13 w 51"/>
                <a:gd name="T1" fmla="*/ 71 h 80"/>
                <a:gd name="T2" fmla="*/ 46 w 51"/>
                <a:gd name="T3" fmla="*/ 74 h 80"/>
                <a:gd name="T4" fmla="*/ 45 w 51"/>
                <a:gd name="T5" fmla="*/ 22 h 80"/>
                <a:gd name="T6" fmla="*/ 35 w 51"/>
                <a:gd name="T7" fmla="*/ 0 h 80"/>
                <a:gd name="T8" fmla="*/ 0 w 51"/>
                <a:gd name="T9" fmla="*/ 2 h 80"/>
                <a:gd name="T10" fmla="*/ 13 w 51"/>
                <a:gd name="T11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80">
                  <a:moveTo>
                    <a:pt x="13" y="71"/>
                  </a:moveTo>
                  <a:cubicBezTo>
                    <a:pt x="27" y="76"/>
                    <a:pt x="44" y="80"/>
                    <a:pt x="46" y="74"/>
                  </a:cubicBezTo>
                  <a:cubicBezTo>
                    <a:pt x="49" y="65"/>
                    <a:pt x="51" y="37"/>
                    <a:pt x="45" y="22"/>
                  </a:cubicBezTo>
                  <a:cubicBezTo>
                    <a:pt x="43" y="17"/>
                    <a:pt x="39" y="9"/>
                    <a:pt x="35" y="0"/>
                  </a:cubicBezTo>
                  <a:cubicBezTo>
                    <a:pt x="24" y="4"/>
                    <a:pt x="11" y="3"/>
                    <a:pt x="0" y="2"/>
                  </a:cubicBezTo>
                  <a:cubicBezTo>
                    <a:pt x="9" y="23"/>
                    <a:pt x="21" y="48"/>
                    <a:pt x="13" y="71"/>
                  </a:cubicBezTo>
                  <a:close/>
                </a:path>
              </a:pathLst>
            </a:custGeom>
            <a:solidFill>
              <a:srgbClr val="AA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29" name="Freeform 318"/>
            <p:cNvSpPr>
              <a:spLocks/>
            </p:cNvSpPr>
            <p:nvPr/>
          </p:nvSpPr>
          <p:spPr bwMode="auto">
            <a:xfrm>
              <a:off x="3079751" y="3960812"/>
              <a:ext cx="77788" cy="193675"/>
            </a:xfrm>
            <a:custGeom>
              <a:avLst/>
              <a:gdLst>
                <a:gd name="T0" fmla="*/ 0 w 45"/>
                <a:gd name="T1" fmla="*/ 53 h 112"/>
                <a:gd name="T2" fmla="*/ 13 w 45"/>
                <a:gd name="T3" fmla="*/ 106 h 112"/>
                <a:gd name="T4" fmla="*/ 43 w 45"/>
                <a:gd name="T5" fmla="*/ 92 h 112"/>
                <a:gd name="T6" fmla="*/ 29 w 45"/>
                <a:gd name="T7" fmla="*/ 21 h 112"/>
                <a:gd name="T8" fmla="*/ 10 w 45"/>
                <a:gd name="T9" fmla="*/ 7 h 112"/>
                <a:gd name="T10" fmla="*/ 0 w 45"/>
                <a:gd name="T11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12">
                  <a:moveTo>
                    <a:pt x="0" y="53"/>
                  </a:moveTo>
                  <a:cubicBezTo>
                    <a:pt x="0" y="69"/>
                    <a:pt x="5" y="102"/>
                    <a:pt x="13" y="106"/>
                  </a:cubicBezTo>
                  <a:cubicBezTo>
                    <a:pt x="22" y="112"/>
                    <a:pt x="45" y="110"/>
                    <a:pt x="43" y="92"/>
                  </a:cubicBezTo>
                  <a:cubicBezTo>
                    <a:pt x="40" y="74"/>
                    <a:pt x="33" y="32"/>
                    <a:pt x="29" y="21"/>
                  </a:cubicBezTo>
                  <a:cubicBezTo>
                    <a:pt x="25" y="10"/>
                    <a:pt x="18" y="0"/>
                    <a:pt x="10" y="7"/>
                  </a:cubicBezTo>
                  <a:cubicBezTo>
                    <a:pt x="1" y="14"/>
                    <a:pt x="0" y="39"/>
                    <a:pt x="0" y="53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30" name="Freeform 319"/>
            <p:cNvSpPr>
              <a:spLocks/>
            </p:cNvSpPr>
            <p:nvPr/>
          </p:nvSpPr>
          <p:spPr bwMode="auto">
            <a:xfrm>
              <a:off x="3087689" y="4075112"/>
              <a:ext cx="69850" cy="79375"/>
            </a:xfrm>
            <a:custGeom>
              <a:avLst/>
              <a:gdLst>
                <a:gd name="T0" fmla="*/ 39 w 41"/>
                <a:gd name="T1" fmla="*/ 26 h 46"/>
                <a:gd name="T2" fmla="*/ 34 w 41"/>
                <a:gd name="T3" fmla="*/ 0 h 46"/>
                <a:gd name="T4" fmla="*/ 0 w 41"/>
                <a:gd name="T5" fmla="*/ 19 h 46"/>
                <a:gd name="T6" fmla="*/ 9 w 41"/>
                <a:gd name="T7" fmla="*/ 40 h 46"/>
                <a:gd name="T8" fmla="*/ 39 w 41"/>
                <a:gd name="T9" fmla="*/ 2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6">
                  <a:moveTo>
                    <a:pt x="39" y="26"/>
                  </a:moveTo>
                  <a:cubicBezTo>
                    <a:pt x="38" y="20"/>
                    <a:pt x="36" y="10"/>
                    <a:pt x="34" y="0"/>
                  </a:cubicBezTo>
                  <a:cubicBezTo>
                    <a:pt x="27" y="13"/>
                    <a:pt x="15" y="20"/>
                    <a:pt x="0" y="19"/>
                  </a:cubicBezTo>
                  <a:cubicBezTo>
                    <a:pt x="2" y="29"/>
                    <a:pt x="5" y="38"/>
                    <a:pt x="9" y="40"/>
                  </a:cubicBezTo>
                  <a:cubicBezTo>
                    <a:pt x="18" y="46"/>
                    <a:pt x="41" y="44"/>
                    <a:pt x="39" y="26"/>
                  </a:cubicBezTo>
                  <a:close/>
                </a:path>
              </a:pathLst>
            </a:custGeom>
            <a:solidFill>
              <a:srgbClr val="5E6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31" name="Freeform 320"/>
            <p:cNvSpPr>
              <a:spLocks/>
            </p:cNvSpPr>
            <p:nvPr/>
          </p:nvSpPr>
          <p:spPr bwMode="auto">
            <a:xfrm>
              <a:off x="3082926" y="3967162"/>
              <a:ext cx="47625" cy="69850"/>
            </a:xfrm>
            <a:custGeom>
              <a:avLst/>
              <a:gdLst>
                <a:gd name="T0" fmla="*/ 8 w 27"/>
                <a:gd name="T1" fmla="*/ 6 h 40"/>
                <a:gd name="T2" fmla="*/ 0 w 27"/>
                <a:gd name="T3" fmla="*/ 40 h 40"/>
                <a:gd name="T4" fmla="*/ 13 w 27"/>
                <a:gd name="T5" fmla="*/ 23 h 40"/>
                <a:gd name="T6" fmla="*/ 27 w 27"/>
                <a:gd name="T7" fmla="*/ 27 h 40"/>
                <a:gd name="T8" fmla="*/ 24 w 27"/>
                <a:gd name="T9" fmla="*/ 18 h 40"/>
                <a:gd name="T10" fmla="*/ 8 w 27"/>
                <a:gd name="T1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0">
                  <a:moveTo>
                    <a:pt x="8" y="6"/>
                  </a:moveTo>
                  <a:cubicBezTo>
                    <a:pt x="2" y="11"/>
                    <a:pt x="0" y="28"/>
                    <a:pt x="0" y="40"/>
                  </a:cubicBezTo>
                  <a:cubicBezTo>
                    <a:pt x="1" y="32"/>
                    <a:pt x="4" y="25"/>
                    <a:pt x="13" y="23"/>
                  </a:cubicBezTo>
                  <a:cubicBezTo>
                    <a:pt x="17" y="21"/>
                    <a:pt x="22" y="24"/>
                    <a:pt x="27" y="27"/>
                  </a:cubicBezTo>
                  <a:cubicBezTo>
                    <a:pt x="26" y="23"/>
                    <a:pt x="25" y="20"/>
                    <a:pt x="24" y="18"/>
                  </a:cubicBezTo>
                  <a:cubicBezTo>
                    <a:pt x="20" y="8"/>
                    <a:pt x="15" y="0"/>
                    <a:pt x="8" y="6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32" name="Freeform 322"/>
            <p:cNvSpPr>
              <a:spLocks/>
            </p:cNvSpPr>
            <p:nvPr/>
          </p:nvSpPr>
          <p:spPr bwMode="auto">
            <a:xfrm>
              <a:off x="3416301" y="4335462"/>
              <a:ext cx="363538" cy="760413"/>
            </a:xfrm>
            <a:custGeom>
              <a:avLst/>
              <a:gdLst>
                <a:gd name="T0" fmla="*/ 150 w 210"/>
                <a:gd name="T1" fmla="*/ 0 h 440"/>
                <a:gd name="T2" fmla="*/ 160 w 210"/>
                <a:gd name="T3" fmla="*/ 196 h 440"/>
                <a:gd name="T4" fmla="*/ 172 w 210"/>
                <a:gd name="T5" fmla="*/ 338 h 440"/>
                <a:gd name="T6" fmla="*/ 199 w 210"/>
                <a:gd name="T7" fmla="*/ 405 h 440"/>
                <a:gd name="T8" fmla="*/ 48 w 210"/>
                <a:gd name="T9" fmla="*/ 405 h 440"/>
                <a:gd name="T10" fmla="*/ 47 w 210"/>
                <a:gd name="T11" fmla="*/ 335 h 440"/>
                <a:gd name="T12" fmla="*/ 0 w 210"/>
                <a:gd name="T13" fmla="*/ 70 h 440"/>
                <a:gd name="T14" fmla="*/ 150 w 210"/>
                <a:gd name="T15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440">
                  <a:moveTo>
                    <a:pt x="150" y="0"/>
                  </a:moveTo>
                  <a:cubicBezTo>
                    <a:pt x="150" y="0"/>
                    <a:pt x="159" y="68"/>
                    <a:pt x="160" y="196"/>
                  </a:cubicBezTo>
                  <a:cubicBezTo>
                    <a:pt x="162" y="325"/>
                    <a:pt x="172" y="338"/>
                    <a:pt x="172" y="338"/>
                  </a:cubicBezTo>
                  <a:cubicBezTo>
                    <a:pt x="172" y="338"/>
                    <a:pt x="210" y="372"/>
                    <a:pt x="199" y="405"/>
                  </a:cubicBezTo>
                  <a:cubicBezTo>
                    <a:pt x="189" y="439"/>
                    <a:pt x="70" y="440"/>
                    <a:pt x="48" y="405"/>
                  </a:cubicBezTo>
                  <a:cubicBezTo>
                    <a:pt x="26" y="369"/>
                    <a:pt x="45" y="342"/>
                    <a:pt x="47" y="335"/>
                  </a:cubicBezTo>
                  <a:cubicBezTo>
                    <a:pt x="49" y="327"/>
                    <a:pt x="38" y="183"/>
                    <a:pt x="0" y="70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33" name="Freeform 323"/>
            <p:cNvSpPr>
              <a:spLocks/>
            </p:cNvSpPr>
            <p:nvPr/>
          </p:nvSpPr>
          <p:spPr bwMode="auto">
            <a:xfrm>
              <a:off x="3416301" y="4376737"/>
              <a:ext cx="171450" cy="695325"/>
            </a:xfrm>
            <a:custGeom>
              <a:avLst/>
              <a:gdLst>
                <a:gd name="T0" fmla="*/ 92 w 99"/>
                <a:gd name="T1" fmla="*/ 323 h 403"/>
                <a:gd name="T2" fmla="*/ 67 w 99"/>
                <a:gd name="T3" fmla="*/ 303 h 403"/>
                <a:gd name="T4" fmla="*/ 79 w 99"/>
                <a:gd name="T5" fmla="*/ 186 h 403"/>
                <a:gd name="T6" fmla="*/ 54 w 99"/>
                <a:gd name="T7" fmla="*/ 58 h 403"/>
                <a:gd name="T8" fmla="*/ 99 w 99"/>
                <a:gd name="T9" fmla="*/ 1 h 403"/>
                <a:gd name="T10" fmla="*/ 99 w 99"/>
                <a:gd name="T11" fmla="*/ 0 h 403"/>
                <a:gd name="T12" fmla="*/ 0 w 99"/>
                <a:gd name="T13" fmla="*/ 46 h 403"/>
                <a:gd name="T14" fmla="*/ 47 w 99"/>
                <a:gd name="T15" fmla="*/ 311 h 403"/>
                <a:gd name="T16" fmla="*/ 48 w 99"/>
                <a:gd name="T17" fmla="*/ 381 h 403"/>
                <a:gd name="T18" fmla="*/ 92 w 99"/>
                <a:gd name="T19" fmla="*/ 403 h 403"/>
                <a:gd name="T20" fmla="*/ 64 w 99"/>
                <a:gd name="T21" fmla="*/ 342 h 403"/>
                <a:gd name="T22" fmla="*/ 92 w 99"/>
                <a:gd name="T23" fmla="*/ 32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03">
                  <a:moveTo>
                    <a:pt x="92" y="323"/>
                  </a:moveTo>
                  <a:cubicBezTo>
                    <a:pt x="85" y="315"/>
                    <a:pt x="69" y="312"/>
                    <a:pt x="67" y="303"/>
                  </a:cubicBezTo>
                  <a:cubicBezTo>
                    <a:pt x="51" y="264"/>
                    <a:pt x="51" y="217"/>
                    <a:pt x="79" y="186"/>
                  </a:cubicBezTo>
                  <a:cubicBezTo>
                    <a:pt x="36" y="170"/>
                    <a:pt x="46" y="100"/>
                    <a:pt x="54" y="58"/>
                  </a:cubicBezTo>
                  <a:cubicBezTo>
                    <a:pt x="59" y="33"/>
                    <a:pt x="89" y="25"/>
                    <a:pt x="99" y="1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38" y="159"/>
                    <a:pt x="49" y="303"/>
                    <a:pt x="47" y="311"/>
                  </a:cubicBezTo>
                  <a:cubicBezTo>
                    <a:pt x="45" y="318"/>
                    <a:pt x="26" y="345"/>
                    <a:pt x="48" y="381"/>
                  </a:cubicBezTo>
                  <a:cubicBezTo>
                    <a:pt x="55" y="392"/>
                    <a:pt x="72" y="399"/>
                    <a:pt x="92" y="403"/>
                  </a:cubicBezTo>
                  <a:cubicBezTo>
                    <a:pt x="76" y="388"/>
                    <a:pt x="64" y="366"/>
                    <a:pt x="64" y="342"/>
                  </a:cubicBezTo>
                  <a:cubicBezTo>
                    <a:pt x="64" y="323"/>
                    <a:pt x="82" y="329"/>
                    <a:pt x="92" y="323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34" name="Freeform 324"/>
            <p:cNvSpPr>
              <a:spLocks/>
            </p:cNvSpPr>
            <p:nvPr/>
          </p:nvSpPr>
          <p:spPr bwMode="auto">
            <a:xfrm>
              <a:off x="3600451" y="4375150"/>
              <a:ext cx="1588" cy="317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1 w 1"/>
                <a:gd name="T5" fmla="*/ 2 h 2"/>
                <a:gd name="T6" fmla="*/ 1 w 1"/>
                <a:gd name="T7" fmla="*/ 1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35" name="Freeform 325"/>
            <p:cNvSpPr>
              <a:spLocks/>
            </p:cNvSpPr>
            <p:nvPr/>
          </p:nvSpPr>
          <p:spPr bwMode="auto">
            <a:xfrm>
              <a:off x="3575051" y="4340225"/>
              <a:ext cx="119063" cy="565150"/>
            </a:xfrm>
            <a:custGeom>
              <a:avLst/>
              <a:gdLst>
                <a:gd name="T0" fmla="*/ 34 w 69"/>
                <a:gd name="T1" fmla="*/ 283 h 327"/>
                <a:gd name="T2" fmla="*/ 69 w 69"/>
                <a:gd name="T3" fmla="*/ 327 h 327"/>
                <a:gd name="T4" fmla="*/ 61 w 69"/>
                <a:gd name="T5" fmla="*/ 197 h 327"/>
                <a:gd name="T6" fmla="*/ 51 w 69"/>
                <a:gd name="T7" fmla="*/ 0 h 327"/>
                <a:gd name="T8" fmla="*/ 1 w 69"/>
                <a:gd name="T9" fmla="*/ 23 h 327"/>
                <a:gd name="T10" fmla="*/ 0 w 69"/>
                <a:gd name="T11" fmla="*/ 24 h 327"/>
                <a:gd name="T12" fmla="*/ 0 w 69"/>
                <a:gd name="T13" fmla="*/ 25 h 327"/>
                <a:gd name="T14" fmla="*/ 34 w 69"/>
                <a:gd name="T15" fmla="*/ 28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327">
                  <a:moveTo>
                    <a:pt x="34" y="283"/>
                  </a:moveTo>
                  <a:cubicBezTo>
                    <a:pt x="40" y="302"/>
                    <a:pt x="52" y="321"/>
                    <a:pt x="69" y="327"/>
                  </a:cubicBezTo>
                  <a:cubicBezTo>
                    <a:pt x="66" y="313"/>
                    <a:pt x="62" y="277"/>
                    <a:pt x="61" y="197"/>
                  </a:cubicBezTo>
                  <a:cubicBezTo>
                    <a:pt x="59" y="69"/>
                    <a:pt x="51" y="0"/>
                    <a:pt x="51" y="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49" y="95"/>
                    <a:pt x="9" y="202"/>
                    <a:pt x="34" y="283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36" name="Freeform 326"/>
            <p:cNvSpPr>
              <a:spLocks/>
            </p:cNvSpPr>
            <p:nvPr/>
          </p:nvSpPr>
          <p:spPr bwMode="auto">
            <a:xfrm>
              <a:off x="3582989" y="4954587"/>
              <a:ext cx="158750" cy="74613"/>
            </a:xfrm>
            <a:custGeom>
              <a:avLst/>
              <a:gdLst>
                <a:gd name="T0" fmla="*/ 0 w 92"/>
                <a:gd name="T1" fmla="*/ 13 h 43"/>
                <a:gd name="T2" fmla="*/ 53 w 92"/>
                <a:gd name="T3" fmla="*/ 40 h 43"/>
                <a:gd name="T4" fmla="*/ 86 w 92"/>
                <a:gd name="T5" fmla="*/ 23 h 43"/>
                <a:gd name="T6" fmla="*/ 86 w 92"/>
                <a:gd name="T7" fmla="*/ 0 h 43"/>
                <a:gd name="T8" fmla="*/ 0 w 92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43">
                  <a:moveTo>
                    <a:pt x="0" y="13"/>
                  </a:moveTo>
                  <a:cubicBezTo>
                    <a:pt x="15" y="28"/>
                    <a:pt x="33" y="35"/>
                    <a:pt x="53" y="40"/>
                  </a:cubicBezTo>
                  <a:cubicBezTo>
                    <a:pt x="69" y="43"/>
                    <a:pt x="81" y="35"/>
                    <a:pt x="86" y="23"/>
                  </a:cubicBezTo>
                  <a:cubicBezTo>
                    <a:pt x="92" y="16"/>
                    <a:pt x="90" y="8"/>
                    <a:pt x="86" y="0"/>
                  </a:cubicBezTo>
                  <a:cubicBezTo>
                    <a:pt x="65" y="21"/>
                    <a:pt x="28" y="24"/>
                    <a:pt x="0" y="13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37" name="Freeform 329"/>
            <p:cNvSpPr>
              <a:spLocks/>
            </p:cNvSpPr>
            <p:nvPr/>
          </p:nvSpPr>
          <p:spPr bwMode="auto">
            <a:xfrm>
              <a:off x="3208339" y="4933950"/>
              <a:ext cx="114300" cy="168275"/>
            </a:xfrm>
            <a:custGeom>
              <a:avLst/>
              <a:gdLst>
                <a:gd name="T0" fmla="*/ 45 w 66"/>
                <a:gd name="T1" fmla="*/ 4 h 97"/>
                <a:gd name="T2" fmla="*/ 44 w 66"/>
                <a:gd name="T3" fmla="*/ 74 h 97"/>
                <a:gd name="T4" fmla="*/ 0 w 66"/>
                <a:gd name="T5" fmla="*/ 97 h 97"/>
                <a:gd name="T6" fmla="*/ 28 w 66"/>
                <a:gd name="T7" fmla="*/ 36 h 97"/>
                <a:gd name="T8" fmla="*/ 0 w 66"/>
                <a:gd name="T9" fmla="*/ 16 h 97"/>
                <a:gd name="T10" fmla="*/ 14 w 66"/>
                <a:gd name="T11" fmla="*/ 7 h 97"/>
                <a:gd name="T12" fmla="*/ 45 w 66"/>
                <a:gd name="T13" fmla="*/ 0 h 97"/>
                <a:gd name="T14" fmla="*/ 45 w 66"/>
                <a:gd name="T15" fmla="*/ 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97">
                  <a:moveTo>
                    <a:pt x="45" y="4"/>
                  </a:moveTo>
                  <a:cubicBezTo>
                    <a:pt x="47" y="12"/>
                    <a:pt x="66" y="39"/>
                    <a:pt x="44" y="74"/>
                  </a:cubicBezTo>
                  <a:cubicBezTo>
                    <a:pt x="37" y="85"/>
                    <a:pt x="20" y="93"/>
                    <a:pt x="0" y="97"/>
                  </a:cubicBezTo>
                  <a:cubicBezTo>
                    <a:pt x="17" y="82"/>
                    <a:pt x="28" y="59"/>
                    <a:pt x="28" y="36"/>
                  </a:cubicBezTo>
                  <a:cubicBezTo>
                    <a:pt x="28" y="16"/>
                    <a:pt x="10" y="22"/>
                    <a:pt x="0" y="16"/>
                  </a:cubicBezTo>
                  <a:cubicBezTo>
                    <a:pt x="4" y="12"/>
                    <a:pt x="9" y="10"/>
                    <a:pt x="14" y="7"/>
                  </a:cubicBezTo>
                  <a:cubicBezTo>
                    <a:pt x="25" y="5"/>
                    <a:pt x="35" y="2"/>
                    <a:pt x="45" y="0"/>
                  </a:cubicBezTo>
                  <a:cubicBezTo>
                    <a:pt x="45" y="2"/>
                    <a:pt x="45" y="4"/>
                    <a:pt x="45" y="4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38" name="Freeform 330"/>
            <p:cNvSpPr>
              <a:spLocks/>
            </p:cNvSpPr>
            <p:nvPr/>
          </p:nvSpPr>
          <p:spPr bwMode="auto">
            <a:xfrm>
              <a:off x="3043239" y="4984750"/>
              <a:ext cx="160338" cy="73025"/>
            </a:xfrm>
            <a:custGeom>
              <a:avLst/>
              <a:gdLst>
                <a:gd name="T0" fmla="*/ 92 w 92"/>
                <a:gd name="T1" fmla="*/ 12 h 42"/>
                <a:gd name="T2" fmla="*/ 38 w 92"/>
                <a:gd name="T3" fmla="*/ 39 h 42"/>
                <a:gd name="T4" fmla="*/ 5 w 92"/>
                <a:gd name="T5" fmla="*/ 22 h 42"/>
                <a:gd name="T6" fmla="*/ 5 w 92"/>
                <a:gd name="T7" fmla="*/ 0 h 42"/>
                <a:gd name="T8" fmla="*/ 92 w 92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42">
                  <a:moveTo>
                    <a:pt x="92" y="12"/>
                  </a:moveTo>
                  <a:cubicBezTo>
                    <a:pt x="76" y="27"/>
                    <a:pt x="58" y="34"/>
                    <a:pt x="38" y="39"/>
                  </a:cubicBezTo>
                  <a:cubicBezTo>
                    <a:pt x="23" y="42"/>
                    <a:pt x="10" y="34"/>
                    <a:pt x="5" y="22"/>
                  </a:cubicBezTo>
                  <a:cubicBezTo>
                    <a:pt x="0" y="15"/>
                    <a:pt x="2" y="7"/>
                    <a:pt x="5" y="0"/>
                  </a:cubicBezTo>
                  <a:cubicBezTo>
                    <a:pt x="26" y="20"/>
                    <a:pt x="64" y="24"/>
                    <a:pt x="92" y="12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39" name="Freeform 331"/>
            <p:cNvSpPr>
              <a:spLocks/>
            </p:cNvSpPr>
            <p:nvPr/>
          </p:nvSpPr>
          <p:spPr bwMode="auto">
            <a:xfrm>
              <a:off x="3070226" y="4379912"/>
              <a:ext cx="342900" cy="595313"/>
            </a:xfrm>
            <a:custGeom>
              <a:avLst/>
              <a:gdLst>
                <a:gd name="T0" fmla="*/ 199 w 199"/>
                <a:gd name="T1" fmla="*/ 43 h 345"/>
                <a:gd name="T2" fmla="*/ 25 w 199"/>
                <a:gd name="T3" fmla="*/ 0 h 345"/>
                <a:gd name="T4" fmla="*/ 0 w 199"/>
                <a:gd name="T5" fmla="*/ 315 h 345"/>
                <a:gd name="T6" fmla="*/ 136 w 199"/>
                <a:gd name="T7" fmla="*/ 313 h 345"/>
                <a:gd name="T8" fmla="*/ 199 w 199"/>
                <a:gd name="T9" fmla="*/ 43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45">
                  <a:moveTo>
                    <a:pt x="199" y="43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9" y="162"/>
                    <a:pt x="0" y="315"/>
                  </a:cubicBezTo>
                  <a:cubicBezTo>
                    <a:pt x="39" y="345"/>
                    <a:pt x="95" y="339"/>
                    <a:pt x="136" y="313"/>
                  </a:cubicBezTo>
                  <a:cubicBezTo>
                    <a:pt x="132" y="259"/>
                    <a:pt x="179" y="109"/>
                    <a:pt x="199" y="43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40" name="Freeform 332"/>
            <p:cNvSpPr>
              <a:spLocks/>
            </p:cNvSpPr>
            <p:nvPr/>
          </p:nvSpPr>
          <p:spPr bwMode="auto">
            <a:xfrm>
              <a:off x="3074989" y="4383087"/>
              <a:ext cx="119063" cy="574675"/>
            </a:xfrm>
            <a:custGeom>
              <a:avLst/>
              <a:gdLst>
                <a:gd name="T0" fmla="*/ 35 w 69"/>
                <a:gd name="T1" fmla="*/ 265 h 332"/>
                <a:gd name="T2" fmla="*/ 65 w 69"/>
                <a:gd name="T3" fmla="*/ 14 h 332"/>
                <a:gd name="T4" fmla="*/ 69 w 69"/>
                <a:gd name="T5" fmla="*/ 9 h 332"/>
                <a:gd name="T6" fmla="*/ 30 w 69"/>
                <a:gd name="T7" fmla="*/ 0 h 332"/>
                <a:gd name="T8" fmla="*/ 4 w 69"/>
                <a:gd name="T9" fmla="*/ 321 h 332"/>
                <a:gd name="T10" fmla="*/ 0 w 69"/>
                <a:gd name="T11" fmla="*/ 332 h 332"/>
                <a:gd name="T12" fmla="*/ 35 w 69"/>
                <a:gd name="T13" fmla="*/ 26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32">
                  <a:moveTo>
                    <a:pt x="35" y="265"/>
                  </a:moveTo>
                  <a:cubicBezTo>
                    <a:pt x="43" y="181"/>
                    <a:pt x="40" y="98"/>
                    <a:pt x="65" y="14"/>
                  </a:cubicBezTo>
                  <a:cubicBezTo>
                    <a:pt x="66" y="12"/>
                    <a:pt x="68" y="11"/>
                    <a:pt x="69" y="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5" y="166"/>
                    <a:pt x="4" y="321"/>
                  </a:cubicBezTo>
                  <a:cubicBezTo>
                    <a:pt x="3" y="325"/>
                    <a:pt x="2" y="329"/>
                    <a:pt x="0" y="332"/>
                  </a:cubicBezTo>
                  <a:cubicBezTo>
                    <a:pt x="21" y="316"/>
                    <a:pt x="33" y="295"/>
                    <a:pt x="35" y="265"/>
                  </a:cubicBezTo>
                  <a:close/>
                </a:path>
              </a:pathLst>
            </a:custGeom>
            <a:solidFill>
              <a:srgbClr val="D8D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41" name="Freeform 333"/>
            <p:cNvSpPr>
              <a:spLocks/>
            </p:cNvSpPr>
            <p:nvPr/>
          </p:nvSpPr>
          <p:spPr bwMode="auto">
            <a:xfrm>
              <a:off x="3254376" y="4419600"/>
              <a:ext cx="158750" cy="515938"/>
            </a:xfrm>
            <a:custGeom>
              <a:avLst/>
              <a:gdLst>
                <a:gd name="T0" fmla="*/ 92 w 92"/>
                <a:gd name="T1" fmla="*/ 20 h 299"/>
                <a:gd name="T2" fmla="*/ 11 w 92"/>
                <a:gd name="T3" fmla="*/ 0 h 299"/>
                <a:gd name="T4" fmla="*/ 20 w 92"/>
                <a:gd name="T5" fmla="*/ 186 h 299"/>
                <a:gd name="T6" fmla="*/ 0 w 92"/>
                <a:gd name="T7" fmla="*/ 295 h 299"/>
                <a:gd name="T8" fmla="*/ 13 w 92"/>
                <a:gd name="T9" fmla="*/ 299 h 299"/>
                <a:gd name="T10" fmla="*/ 29 w 92"/>
                <a:gd name="T11" fmla="*/ 290 h 299"/>
                <a:gd name="T12" fmla="*/ 92 w 92"/>
                <a:gd name="T13" fmla="*/ 2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299">
                  <a:moveTo>
                    <a:pt x="92" y="2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62" y="46"/>
                    <a:pt x="38" y="129"/>
                    <a:pt x="20" y="186"/>
                  </a:cubicBezTo>
                  <a:cubicBezTo>
                    <a:pt x="12" y="217"/>
                    <a:pt x="14" y="262"/>
                    <a:pt x="0" y="295"/>
                  </a:cubicBezTo>
                  <a:cubicBezTo>
                    <a:pt x="5" y="296"/>
                    <a:pt x="9" y="297"/>
                    <a:pt x="13" y="299"/>
                  </a:cubicBezTo>
                  <a:cubicBezTo>
                    <a:pt x="19" y="296"/>
                    <a:pt x="24" y="293"/>
                    <a:pt x="29" y="290"/>
                  </a:cubicBezTo>
                  <a:cubicBezTo>
                    <a:pt x="25" y="236"/>
                    <a:pt x="72" y="86"/>
                    <a:pt x="92" y="2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42" name="Freeform 334"/>
            <p:cNvSpPr>
              <a:spLocks/>
            </p:cNvSpPr>
            <p:nvPr/>
          </p:nvSpPr>
          <p:spPr bwMode="auto">
            <a:xfrm>
              <a:off x="3408364" y="4308475"/>
              <a:ext cx="311150" cy="192088"/>
            </a:xfrm>
            <a:custGeom>
              <a:avLst/>
              <a:gdLst>
                <a:gd name="T0" fmla="*/ 168 w 180"/>
                <a:gd name="T1" fmla="*/ 0 h 112"/>
                <a:gd name="T2" fmla="*/ 80 w 180"/>
                <a:gd name="T3" fmla="*/ 51 h 112"/>
                <a:gd name="T4" fmla="*/ 5 w 180"/>
                <a:gd name="T5" fmla="*/ 81 h 112"/>
                <a:gd name="T6" fmla="*/ 61 w 180"/>
                <a:gd name="T7" fmla="*/ 97 h 112"/>
                <a:gd name="T8" fmla="*/ 155 w 180"/>
                <a:gd name="T9" fmla="*/ 54 h 112"/>
                <a:gd name="T10" fmla="*/ 168 w 180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0" h="112">
                  <a:moveTo>
                    <a:pt x="168" y="0"/>
                  </a:moveTo>
                  <a:cubicBezTo>
                    <a:pt x="168" y="0"/>
                    <a:pt x="115" y="36"/>
                    <a:pt x="80" y="51"/>
                  </a:cubicBezTo>
                  <a:cubicBezTo>
                    <a:pt x="46" y="66"/>
                    <a:pt x="10" y="72"/>
                    <a:pt x="5" y="81"/>
                  </a:cubicBezTo>
                  <a:cubicBezTo>
                    <a:pt x="0" y="91"/>
                    <a:pt x="4" y="112"/>
                    <a:pt x="61" y="97"/>
                  </a:cubicBezTo>
                  <a:cubicBezTo>
                    <a:pt x="118" y="82"/>
                    <a:pt x="140" y="69"/>
                    <a:pt x="155" y="54"/>
                  </a:cubicBezTo>
                  <a:cubicBezTo>
                    <a:pt x="167" y="41"/>
                    <a:pt x="180" y="22"/>
                    <a:pt x="168" y="0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43" name="Freeform 335"/>
            <p:cNvSpPr>
              <a:spLocks/>
            </p:cNvSpPr>
            <p:nvPr/>
          </p:nvSpPr>
          <p:spPr bwMode="auto">
            <a:xfrm>
              <a:off x="3598864" y="4319587"/>
              <a:ext cx="104775" cy="66675"/>
            </a:xfrm>
            <a:custGeom>
              <a:avLst/>
              <a:gdLst>
                <a:gd name="T0" fmla="*/ 55 w 61"/>
                <a:gd name="T1" fmla="*/ 0 h 38"/>
                <a:gd name="T2" fmla="*/ 0 w 61"/>
                <a:gd name="T3" fmla="*/ 36 h 38"/>
                <a:gd name="T4" fmla="*/ 32 w 61"/>
                <a:gd name="T5" fmla="*/ 23 h 38"/>
                <a:gd name="T6" fmla="*/ 47 w 61"/>
                <a:gd name="T7" fmla="*/ 26 h 38"/>
                <a:gd name="T8" fmla="*/ 51 w 61"/>
                <a:gd name="T9" fmla="*/ 38 h 38"/>
                <a:gd name="T10" fmla="*/ 55 w 61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8">
                  <a:moveTo>
                    <a:pt x="55" y="0"/>
                  </a:moveTo>
                  <a:cubicBezTo>
                    <a:pt x="55" y="0"/>
                    <a:pt x="25" y="23"/>
                    <a:pt x="0" y="36"/>
                  </a:cubicBezTo>
                  <a:cubicBezTo>
                    <a:pt x="11" y="31"/>
                    <a:pt x="21" y="27"/>
                    <a:pt x="32" y="23"/>
                  </a:cubicBezTo>
                  <a:cubicBezTo>
                    <a:pt x="38" y="23"/>
                    <a:pt x="43" y="22"/>
                    <a:pt x="47" y="26"/>
                  </a:cubicBezTo>
                  <a:cubicBezTo>
                    <a:pt x="51" y="30"/>
                    <a:pt x="51" y="34"/>
                    <a:pt x="51" y="38"/>
                  </a:cubicBezTo>
                  <a:cubicBezTo>
                    <a:pt x="58" y="28"/>
                    <a:pt x="61" y="14"/>
                    <a:pt x="55" y="0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44" name="Freeform 336"/>
            <p:cNvSpPr>
              <a:spLocks/>
            </p:cNvSpPr>
            <p:nvPr/>
          </p:nvSpPr>
          <p:spPr bwMode="auto">
            <a:xfrm>
              <a:off x="3086101" y="4352925"/>
              <a:ext cx="336550" cy="147638"/>
            </a:xfrm>
            <a:custGeom>
              <a:avLst/>
              <a:gdLst>
                <a:gd name="T0" fmla="*/ 7 w 195"/>
                <a:gd name="T1" fmla="*/ 0 h 86"/>
                <a:gd name="T2" fmla="*/ 106 w 195"/>
                <a:gd name="T3" fmla="*/ 38 h 86"/>
                <a:gd name="T4" fmla="*/ 188 w 195"/>
                <a:gd name="T5" fmla="*/ 57 h 86"/>
                <a:gd name="T6" fmla="*/ 133 w 195"/>
                <a:gd name="T7" fmla="*/ 80 h 86"/>
                <a:gd name="T8" fmla="*/ 30 w 195"/>
                <a:gd name="T9" fmla="*/ 52 h 86"/>
                <a:gd name="T10" fmla="*/ 7 w 195"/>
                <a:gd name="T1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5" h="86">
                  <a:moveTo>
                    <a:pt x="7" y="0"/>
                  </a:moveTo>
                  <a:cubicBezTo>
                    <a:pt x="7" y="0"/>
                    <a:pt x="68" y="28"/>
                    <a:pt x="106" y="38"/>
                  </a:cubicBezTo>
                  <a:cubicBezTo>
                    <a:pt x="144" y="48"/>
                    <a:pt x="181" y="48"/>
                    <a:pt x="188" y="57"/>
                  </a:cubicBezTo>
                  <a:cubicBezTo>
                    <a:pt x="195" y="65"/>
                    <a:pt x="194" y="86"/>
                    <a:pt x="133" y="80"/>
                  </a:cubicBezTo>
                  <a:cubicBezTo>
                    <a:pt x="73" y="74"/>
                    <a:pt x="48" y="65"/>
                    <a:pt x="30" y="52"/>
                  </a:cubicBezTo>
                  <a:cubicBezTo>
                    <a:pt x="15" y="40"/>
                    <a:pt x="0" y="23"/>
                    <a:pt x="7" y="0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45" name="Freeform 337"/>
            <p:cNvSpPr>
              <a:spLocks/>
            </p:cNvSpPr>
            <p:nvPr/>
          </p:nvSpPr>
          <p:spPr bwMode="auto">
            <a:xfrm>
              <a:off x="3098801" y="4362450"/>
              <a:ext cx="114300" cy="65088"/>
            </a:xfrm>
            <a:custGeom>
              <a:avLst/>
              <a:gdLst>
                <a:gd name="T0" fmla="*/ 4 w 66"/>
                <a:gd name="T1" fmla="*/ 0 h 37"/>
                <a:gd name="T2" fmla="*/ 66 w 66"/>
                <a:gd name="T3" fmla="*/ 28 h 37"/>
                <a:gd name="T4" fmla="*/ 31 w 66"/>
                <a:gd name="T5" fmla="*/ 20 h 37"/>
                <a:gd name="T6" fmla="*/ 16 w 66"/>
                <a:gd name="T7" fmla="*/ 25 h 37"/>
                <a:gd name="T8" fmla="*/ 15 w 66"/>
                <a:gd name="T9" fmla="*/ 37 h 37"/>
                <a:gd name="T10" fmla="*/ 4 w 66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37">
                  <a:moveTo>
                    <a:pt x="4" y="0"/>
                  </a:moveTo>
                  <a:cubicBezTo>
                    <a:pt x="4" y="0"/>
                    <a:pt x="38" y="19"/>
                    <a:pt x="66" y="28"/>
                  </a:cubicBezTo>
                  <a:cubicBezTo>
                    <a:pt x="54" y="25"/>
                    <a:pt x="43" y="22"/>
                    <a:pt x="31" y="20"/>
                  </a:cubicBezTo>
                  <a:cubicBezTo>
                    <a:pt x="26" y="20"/>
                    <a:pt x="20" y="21"/>
                    <a:pt x="16" y="25"/>
                  </a:cubicBezTo>
                  <a:cubicBezTo>
                    <a:pt x="14" y="29"/>
                    <a:pt x="14" y="33"/>
                    <a:pt x="15" y="37"/>
                  </a:cubicBezTo>
                  <a:cubicBezTo>
                    <a:pt x="6" y="29"/>
                    <a:pt x="0" y="15"/>
                    <a:pt x="4" y="0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46" name="Freeform 338"/>
            <p:cNvSpPr>
              <a:spLocks/>
            </p:cNvSpPr>
            <p:nvPr/>
          </p:nvSpPr>
          <p:spPr bwMode="auto">
            <a:xfrm>
              <a:off x="3478214" y="4879975"/>
              <a:ext cx="274638" cy="95250"/>
            </a:xfrm>
            <a:custGeom>
              <a:avLst/>
              <a:gdLst>
                <a:gd name="T0" fmla="*/ 68 w 159"/>
                <a:gd name="T1" fmla="*/ 21 h 56"/>
                <a:gd name="T2" fmla="*/ 132 w 159"/>
                <a:gd name="T3" fmla="*/ 0 h 56"/>
                <a:gd name="T4" fmla="*/ 143 w 159"/>
                <a:gd name="T5" fmla="*/ 34 h 56"/>
                <a:gd name="T6" fmla="*/ 27 w 159"/>
                <a:gd name="T7" fmla="*/ 40 h 56"/>
                <a:gd name="T8" fmla="*/ 12 w 159"/>
                <a:gd name="T9" fmla="*/ 2 h 56"/>
                <a:gd name="T10" fmla="*/ 68 w 159"/>
                <a:gd name="T11" fmla="*/ 2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56">
                  <a:moveTo>
                    <a:pt x="68" y="21"/>
                  </a:moveTo>
                  <a:cubicBezTo>
                    <a:pt x="97" y="23"/>
                    <a:pt x="128" y="9"/>
                    <a:pt x="132" y="0"/>
                  </a:cubicBezTo>
                  <a:cubicBezTo>
                    <a:pt x="132" y="0"/>
                    <a:pt x="159" y="18"/>
                    <a:pt x="143" y="34"/>
                  </a:cubicBezTo>
                  <a:cubicBezTo>
                    <a:pt x="127" y="50"/>
                    <a:pt x="53" y="56"/>
                    <a:pt x="27" y="40"/>
                  </a:cubicBezTo>
                  <a:cubicBezTo>
                    <a:pt x="0" y="24"/>
                    <a:pt x="6" y="6"/>
                    <a:pt x="12" y="2"/>
                  </a:cubicBezTo>
                  <a:cubicBezTo>
                    <a:pt x="12" y="2"/>
                    <a:pt x="34" y="19"/>
                    <a:pt x="68" y="21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47" name="Freeform 339"/>
            <p:cNvSpPr>
              <a:spLocks/>
            </p:cNvSpPr>
            <p:nvPr/>
          </p:nvSpPr>
          <p:spPr bwMode="auto">
            <a:xfrm>
              <a:off x="3694114" y="4889500"/>
              <a:ext cx="44450" cy="42863"/>
            </a:xfrm>
            <a:custGeom>
              <a:avLst/>
              <a:gdLst>
                <a:gd name="T0" fmla="*/ 8 w 26"/>
                <a:gd name="T1" fmla="*/ 0 h 25"/>
                <a:gd name="T2" fmla="*/ 0 w 26"/>
                <a:gd name="T3" fmla="*/ 7 h 25"/>
                <a:gd name="T4" fmla="*/ 12 w 26"/>
                <a:gd name="T5" fmla="*/ 25 h 25"/>
                <a:gd name="T6" fmla="*/ 15 w 26"/>
                <a:gd name="T7" fmla="*/ 23 h 25"/>
                <a:gd name="T8" fmla="*/ 8 w 26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8" y="0"/>
                  </a:moveTo>
                  <a:cubicBezTo>
                    <a:pt x="7" y="2"/>
                    <a:pt x="4" y="4"/>
                    <a:pt x="0" y="7"/>
                  </a:cubicBezTo>
                  <a:cubicBezTo>
                    <a:pt x="7" y="10"/>
                    <a:pt x="12" y="17"/>
                    <a:pt x="12" y="25"/>
                  </a:cubicBezTo>
                  <a:cubicBezTo>
                    <a:pt x="13" y="25"/>
                    <a:pt x="14" y="24"/>
                    <a:pt x="15" y="23"/>
                  </a:cubicBezTo>
                  <a:cubicBezTo>
                    <a:pt x="26" y="12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48" name="Freeform 340"/>
            <p:cNvSpPr>
              <a:spLocks/>
            </p:cNvSpPr>
            <p:nvPr/>
          </p:nvSpPr>
          <p:spPr bwMode="auto">
            <a:xfrm>
              <a:off x="3027364" y="4892675"/>
              <a:ext cx="298450" cy="98425"/>
            </a:xfrm>
            <a:custGeom>
              <a:avLst/>
              <a:gdLst>
                <a:gd name="T0" fmla="*/ 99 w 173"/>
                <a:gd name="T1" fmla="*/ 22 h 57"/>
                <a:gd name="T2" fmla="*/ 28 w 173"/>
                <a:gd name="T3" fmla="*/ 0 h 57"/>
                <a:gd name="T4" fmla="*/ 17 w 173"/>
                <a:gd name="T5" fmla="*/ 34 h 57"/>
                <a:gd name="T6" fmla="*/ 144 w 173"/>
                <a:gd name="T7" fmla="*/ 41 h 57"/>
                <a:gd name="T8" fmla="*/ 160 w 173"/>
                <a:gd name="T9" fmla="*/ 4 h 57"/>
                <a:gd name="T10" fmla="*/ 99 w 173"/>
                <a:gd name="T11" fmla="*/ 2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57">
                  <a:moveTo>
                    <a:pt x="99" y="22"/>
                  </a:moveTo>
                  <a:cubicBezTo>
                    <a:pt x="68" y="23"/>
                    <a:pt x="33" y="9"/>
                    <a:pt x="28" y="0"/>
                  </a:cubicBezTo>
                  <a:cubicBezTo>
                    <a:pt x="28" y="0"/>
                    <a:pt x="0" y="17"/>
                    <a:pt x="17" y="34"/>
                  </a:cubicBezTo>
                  <a:cubicBezTo>
                    <a:pt x="34" y="51"/>
                    <a:pt x="114" y="57"/>
                    <a:pt x="144" y="41"/>
                  </a:cubicBezTo>
                  <a:cubicBezTo>
                    <a:pt x="173" y="26"/>
                    <a:pt x="166" y="8"/>
                    <a:pt x="160" y="4"/>
                  </a:cubicBezTo>
                  <a:cubicBezTo>
                    <a:pt x="160" y="4"/>
                    <a:pt x="136" y="20"/>
                    <a:pt x="99" y="22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49" name="Freeform 341"/>
            <p:cNvSpPr>
              <a:spLocks/>
            </p:cNvSpPr>
            <p:nvPr/>
          </p:nvSpPr>
          <p:spPr bwMode="auto">
            <a:xfrm>
              <a:off x="3043239" y="4903787"/>
              <a:ext cx="49213" cy="42863"/>
            </a:xfrm>
            <a:custGeom>
              <a:avLst/>
              <a:gdLst>
                <a:gd name="T0" fmla="*/ 20 w 28"/>
                <a:gd name="T1" fmla="*/ 0 h 25"/>
                <a:gd name="T2" fmla="*/ 28 w 28"/>
                <a:gd name="T3" fmla="*/ 6 h 25"/>
                <a:gd name="T4" fmla="*/ 14 w 28"/>
                <a:gd name="T5" fmla="*/ 25 h 25"/>
                <a:gd name="T6" fmla="*/ 11 w 28"/>
                <a:gd name="T7" fmla="*/ 23 h 25"/>
                <a:gd name="T8" fmla="*/ 20 w 28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5">
                  <a:moveTo>
                    <a:pt x="20" y="0"/>
                  </a:moveTo>
                  <a:cubicBezTo>
                    <a:pt x="21" y="2"/>
                    <a:pt x="24" y="4"/>
                    <a:pt x="28" y="6"/>
                  </a:cubicBezTo>
                  <a:cubicBezTo>
                    <a:pt x="20" y="10"/>
                    <a:pt x="14" y="17"/>
                    <a:pt x="14" y="25"/>
                  </a:cubicBezTo>
                  <a:cubicBezTo>
                    <a:pt x="13" y="24"/>
                    <a:pt x="12" y="24"/>
                    <a:pt x="11" y="23"/>
                  </a:cubicBezTo>
                  <a:cubicBezTo>
                    <a:pt x="0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50" name="Freeform 342"/>
            <p:cNvSpPr>
              <a:spLocks/>
            </p:cNvSpPr>
            <p:nvPr/>
          </p:nvSpPr>
          <p:spPr bwMode="auto">
            <a:xfrm>
              <a:off x="3752851" y="3865562"/>
              <a:ext cx="185738" cy="212725"/>
            </a:xfrm>
            <a:custGeom>
              <a:avLst/>
              <a:gdLst>
                <a:gd name="T0" fmla="*/ 98 w 108"/>
                <a:gd name="T1" fmla="*/ 45 h 123"/>
                <a:gd name="T2" fmla="*/ 72 w 108"/>
                <a:gd name="T3" fmla="*/ 114 h 123"/>
                <a:gd name="T4" fmla="*/ 10 w 108"/>
                <a:gd name="T5" fmla="*/ 78 h 123"/>
                <a:gd name="T6" fmla="*/ 36 w 108"/>
                <a:gd name="T7" fmla="*/ 9 h 123"/>
                <a:gd name="T8" fmla="*/ 98 w 108"/>
                <a:gd name="T9" fmla="*/ 4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23">
                  <a:moveTo>
                    <a:pt x="98" y="45"/>
                  </a:moveTo>
                  <a:cubicBezTo>
                    <a:pt x="108" y="74"/>
                    <a:pt x="96" y="105"/>
                    <a:pt x="72" y="114"/>
                  </a:cubicBezTo>
                  <a:cubicBezTo>
                    <a:pt x="48" y="123"/>
                    <a:pt x="20" y="107"/>
                    <a:pt x="10" y="78"/>
                  </a:cubicBezTo>
                  <a:cubicBezTo>
                    <a:pt x="0" y="49"/>
                    <a:pt x="11" y="18"/>
                    <a:pt x="36" y="9"/>
                  </a:cubicBezTo>
                  <a:cubicBezTo>
                    <a:pt x="60" y="0"/>
                    <a:pt x="88" y="16"/>
                    <a:pt x="98" y="45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51" name="Freeform 343"/>
            <p:cNvSpPr>
              <a:spLocks/>
            </p:cNvSpPr>
            <p:nvPr/>
          </p:nvSpPr>
          <p:spPr bwMode="auto">
            <a:xfrm>
              <a:off x="3767139" y="3808412"/>
              <a:ext cx="180975" cy="217488"/>
            </a:xfrm>
            <a:custGeom>
              <a:avLst/>
              <a:gdLst>
                <a:gd name="T0" fmla="*/ 100 w 104"/>
                <a:gd name="T1" fmla="*/ 57 h 126"/>
                <a:gd name="T2" fmla="*/ 59 w 104"/>
                <a:gd name="T3" fmla="*/ 123 h 126"/>
                <a:gd name="T4" fmla="*/ 4 w 104"/>
                <a:gd name="T5" fmla="*/ 68 h 126"/>
                <a:gd name="T6" fmla="*/ 45 w 104"/>
                <a:gd name="T7" fmla="*/ 3 h 126"/>
                <a:gd name="T8" fmla="*/ 100 w 104"/>
                <a:gd name="T9" fmla="*/ 5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26">
                  <a:moveTo>
                    <a:pt x="100" y="57"/>
                  </a:moveTo>
                  <a:cubicBezTo>
                    <a:pt x="104" y="91"/>
                    <a:pt x="85" y="120"/>
                    <a:pt x="59" y="123"/>
                  </a:cubicBezTo>
                  <a:cubicBezTo>
                    <a:pt x="32" y="126"/>
                    <a:pt x="8" y="101"/>
                    <a:pt x="4" y="68"/>
                  </a:cubicBezTo>
                  <a:cubicBezTo>
                    <a:pt x="0" y="35"/>
                    <a:pt x="19" y="6"/>
                    <a:pt x="45" y="3"/>
                  </a:cubicBezTo>
                  <a:cubicBezTo>
                    <a:pt x="72" y="0"/>
                    <a:pt x="96" y="24"/>
                    <a:pt x="100" y="57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52" name="Freeform 344"/>
            <p:cNvSpPr>
              <a:spLocks/>
            </p:cNvSpPr>
            <p:nvPr/>
          </p:nvSpPr>
          <p:spPr bwMode="auto">
            <a:xfrm>
              <a:off x="3790951" y="3808412"/>
              <a:ext cx="157163" cy="214313"/>
            </a:xfrm>
            <a:custGeom>
              <a:avLst/>
              <a:gdLst>
                <a:gd name="T0" fmla="*/ 87 w 91"/>
                <a:gd name="T1" fmla="*/ 57 h 124"/>
                <a:gd name="T2" fmla="*/ 32 w 91"/>
                <a:gd name="T3" fmla="*/ 3 h 124"/>
                <a:gd name="T4" fmla="*/ 0 w 91"/>
                <a:gd name="T5" fmla="*/ 25 h 124"/>
                <a:gd name="T6" fmla="*/ 26 w 91"/>
                <a:gd name="T7" fmla="*/ 50 h 124"/>
                <a:gd name="T8" fmla="*/ 20 w 91"/>
                <a:gd name="T9" fmla="*/ 117 h 124"/>
                <a:gd name="T10" fmla="*/ 46 w 91"/>
                <a:gd name="T11" fmla="*/ 123 h 124"/>
                <a:gd name="T12" fmla="*/ 87 w 91"/>
                <a:gd name="T13" fmla="*/ 5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24">
                  <a:moveTo>
                    <a:pt x="87" y="57"/>
                  </a:moveTo>
                  <a:cubicBezTo>
                    <a:pt x="83" y="24"/>
                    <a:pt x="59" y="0"/>
                    <a:pt x="32" y="3"/>
                  </a:cubicBezTo>
                  <a:cubicBezTo>
                    <a:pt x="19" y="4"/>
                    <a:pt x="7" y="13"/>
                    <a:pt x="0" y="25"/>
                  </a:cubicBezTo>
                  <a:cubicBezTo>
                    <a:pt x="4" y="36"/>
                    <a:pt x="14" y="46"/>
                    <a:pt x="26" y="50"/>
                  </a:cubicBezTo>
                  <a:cubicBezTo>
                    <a:pt x="12" y="72"/>
                    <a:pt x="27" y="95"/>
                    <a:pt x="20" y="117"/>
                  </a:cubicBezTo>
                  <a:cubicBezTo>
                    <a:pt x="28" y="122"/>
                    <a:pt x="37" y="124"/>
                    <a:pt x="46" y="123"/>
                  </a:cubicBezTo>
                  <a:cubicBezTo>
                    <a:pt x="72" y="120"/>
                    <a:pt x="91" y="91"/>
                    <a:pt x="87" y="57"/>
                  </a:cubicBezTo>
                  <a:close/>
                </a:path>
              </a:pathLst>
            </a:custGeom>
            <a:solidFill>
              <a:srgbClr val="848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53" name="Freeform 345"/>
            <p:cNvSpPr>
              <a:spLocks/>
            </p:cNvSpPr>
            <p:nvPr/>
          </p:nvSpPr>
          <p:spPr bwMode="auto">
            <a:xfrm>
              <a:off x="3448051" y="4600575"/>
              <a:ext cx="265113" cy="141288"/>
            </a:xfrm>
            <a:custGeom>
              <a:avLst/>
              <a:gdLst>
                <a:gd name="T0" fmla="*/ 12 w 153"/>
                <a:gd name="T1" fmla="*/ 35 h 81"/>
                <a:gd name="T2" fmla="*/ 101 w 153"/>
                <a:gd name="T3" fmla="*/ 24 h 81"/>
                <a:gd name="T4" fmla="*/ 150 w 153"/>
                <a:gd name="T5" fmla="*/ 26 h 81"/>
                <a:gd name="T6" fmla="*/ 129 w 153"/>
                <a:gd name="T7" fmla="*/ 64 h 81"/>
                <a:gd name="T8" fmla="*/ 28 w 153"/>
                <a:gd name="T9" fmla="*/ 69 h 81"/>
                <a:gd name="T10" fmla="*/ 12 w 153"/>
                <a:gd name="T11" fmla="*/ 3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81">
                  <a:moveTo>
                    <a:pt x="12" y="35"/>
                  </a:moveTo>
                  <a:cubicBezTo>
                    <a:pt x="25" y="42"/>
                    <a:pt x="63" y="39"/>
                    <a:pt x="101" y="24"/>
                  </a:cubicBezTo>
                  <a:cubicBezTo>
                    <a:pt x="138" y="9"/>
                    <a:pt x="146" y="0"/>
                    <a:pt x="150" y="26"/>
                  </a:cubicBezTo>
                  <a:cubicBezTo>
                    <a:pt x="153" y="42"/>
                    <a:pt x="148" y="59"/>
                    <a:pt x="129" y="64"/>
                  </a:cubicBezTo>
                  <a:cubicBezTo>
                    <a:pt x="110" y="69"/>
                    <a:pt x="56" y="81"/>
                    <a:pt x="28" y="69"/>
                  </a:cubicBezTo>
                  <a:cubicBezTo>
                    <a:pt x="0" y="56"/>
                    <a:pt x="12" y="35"/>
                    <a:pt x="12" y="35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54" name="Freeform 346"/>
            <p:cNvSpPr>
              <a:spLocks/>
            </p:cNvSpPr>
            <p:nvPr/>
          </p:nvSpPr>
          <p:spPr bwMode="auto">
            <a:xfrm>
              <a:off x="3670301" y="4624387"/>
              <a:ext cx="36513" cy="73025"/>
            </a:xfrm>
            <a:custGeom>
              <a:avLst/>
              <a:gdLst>
                <a:gd name="T0" fmla="*/ 19 w 21"/>
                <a:gd name="T1" fmla="*/ 15 h 43"/>
                <a:gd name="T2" fmla="*/ 0 w 21"/>
                <a:gd name="T3" fmla="*/ 5 h 43"/>
                <a:gd name="T4" fmla="*/ 6 w 21"/>
                <a:gd name="T5" fmla="*/ 43 h 43"/>
                <a:gd name="T6" fmla="*/ 19 w 21"/>
                <a:gd name="T7" fmla="*/ 1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3">
                  <a:moveTo>
                    <a:pt x="19" y="15"/>
                  </a:moveTo>
                  <a:cubicBezTo>
                    <a:pt x="16" y="1"/>
                    <a:pt x="12" y="0"/>
                    <a:pt x="0" y="5"/>
                  </a:cubicBezTo>
                  <a:cubicBezTo>
                    <a:pt x="8" y="16"/>
                    <a:pt x="10" y="31"/>
                    <a:pt x="6" y="43"/>
                  </a:cubicBezTo>
                  <a:cubicBezTo>
                    <a:pt x="17" y="38"/>
                    <a:pt x="21" y="26"/>
                    <a:pt x="19" y="15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55" name="Freeform 347"/>
            <p:cNvSpPr>
              <a:spLocks/>
            </p:cNvSpPr>
            <p:nvPr/>
          </p:nvSpPr>
          <p:spPr bwMode="auto">
            <a:xfrm>
              <a:off x="3086101" y="4606925"/>
              <a:ext cx="282575" cy="144463"/>
            </a:xfrm>
            <a:custGeom>
              <a:avLst/>
              <a:gdLst>
                <a:gd name="T0" fmla="*/ 152 w 164"/>
                <a:gd name="T1" fmla="*/ 39 h 84"/>
                <a:gd name="T2" fmla="*/ 56 w 164"/>
                <a:gd name="T3" fmla="*/ 25 h 84"/>
                <a:gd name="T4" fmla="*/ 3 w 164"/>
                <a:gd name="T5" fmla="*/ 25 h 84"/>
                <a:gd name="T6" fmla="*/ 25 w 164"/>
                <a:gd name="T7" fmla="*/ 64 h 84"/>
                <a:gd name="T8" fmla="*/ 133 w 164"/>
                <a:gd name="T9" fmla="*/ 72 h 84"/>
                <a:gd name="T10" fmla="*/ 152 w 164"/>
                <a:gd name="T11" fmla="*/ 3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84">
                  <a:moveTo>
                    <a:pt x="152" y="39"/>
                  </a:moveTo>
                  <a:cubicBezTo>
                    <a:pt x="137" y="46"/>
                    <a:pt x="96" y="41"/>
                    <a:pt x="56" y="25"/>
                  </a:cubicBezTo>
                  <a:cubicBezTo>
                    <a:pt x="17" y="9"/>
                    <a:pt x="8" y="0"/>
                    <a:pt x="3" y="25"/>
                  </a:cubicBezTo>
                  <a:cubicBezTo>
                    <a:pt x="0" y="41"/>
                    <a:pt x="5" y="58"/>
                    <a:pt x="25" y="64"/>
                  </a:cubicBezTo>
                  <a:cubicBezTo>
                    <a:pt x="45" y="69"/>
                    <a:pt x="103" y="84"/>
                    <a:pt x="133" y="72"/>
                  </a:cubicBezTo>
                  <a:cubicBezTo>
                    <a:pt x="164" y="61"/>
                    <a:pt x="152" y="39"/>
                    <a:pt x="152" y="39"/>
                  </a:cubicBezTo>
                  <a:close/>
                </a:path>
              </a:pathLst>
            </a:custGeom>
            <a:solidFill>
              <a:srgbClr val="78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56" name="Freeform 348"/>
            <p:cNvSpPr>
              <a:spLocks/>
            </p:cNvSpPr>
            <p:nvPr/>
          </p:nvSpPr>
          <p:spPr bwMode="auto">
            <a:xfrm>
              <a:off x="2597151" y="2125662"/>
              <a:ext cx="1257300" cy="1103313"/>
            </a:xfrm>
            <a:custGeom>
              <a:avLst/>
              <a:gdLst>
                <a:gd name="T0" fmla="*/ 728 w 728"/>
                <a:gd name="T1" fmla="*/ 483 h 639"/>
                <a:gd name="T2" fmla="*/ 526 w 728"/>
                <a:gd name="T3" fmla="*/ 479 h 639"/>
                <a:gd name="T4" fmla="*/ 380 w 728"/>
                <a:gd name="T5" fmla="*/ 495 h 639"/>
                <a:gd name="T6" fmla="*/ 316 w 728"/>
                <a:gd name="T7" fmla="*/ 548 h 639"/>
                <a:gd name="T8" fmla="*/ 162 w 728"/>
                <a:gd name="T9" fmla="*/ 545 h 639"/>
                <a:gd name="T10" fmla="*/ 218 w 728"/>
                <a:gd name="T11" fmla="*/ 610 h 639"/>
                <a:gd name="T12" fmla="*/ 132 w 728"/>
                <a:gd name="T13" fmla="*/ 639 h 639"/>
                <a:gd name="T14" fmla="*/ 17 w 728"/>
                <a:gd name="T15" fmla="*/ 350 h 639"/>
                <a:gd name="T16" fmla="*/ 47 w 728"/>
                <a:gd name="T17" fmla="*/ 342 h 639"/>
                <a:gd name="T18" fmla="*/ 5 w 728"/>
                <a:gd name="T19" fmla="*/ 288 h 639"/>
                <a:gd name="T20" fmla="*/ 92 w 728"/>
                <a:gd name="T21" fmla="*/ 249 h 639"/>
                <a:gd name="T22" fmla="*/ 87 w 728"/>
                <a:gd name="T23" fmla="*/ 149 h 639"/>
                <a:gd name="T24" fmla="*/ 235 w 728"/>
                <a:gd name="T25" fmla="*/ 112 h 639"/>
                <a:gd name="T26" fmla="*/ 240 w 728"/>
                <a:gd name="T27" fmla="*/ 25 h 639"/>
                <a:gd name="T28" fmla="*/ 727 w 728"/>
                <a:gd name="T29" fmla="*/ 24 h 639"/>
                <a:gd name="T30" fmla="*/ 728 w 728"/>
                <a:gd name="T31" fmla="*/ 483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8" h="639">
                  <a:moveTo>
                    <a:pt x="728" y="483"/>
                  </a:moveTo>
                  <a:cubicBezTo>
                    <a:pt x="728" y="483"/>
                    <a:pt x="657" y="514"/>
                    <a:pt x="526" y="479"/>
                  </a:cubicBezTo>
                  <a:cubicBezTo>
                    <a:pt x="396" y="445"/>
                    <a:pt x="370" y="453"/>
                    <a:pt x="380" y="495"/>
                  </a:cubicBezTo>
                  <a:cubicBezTo>
                    <a:pt x="391" y="538"/>
                    <a:pt x="403" y="561"/>
                    <a:pt x="316" y="548"/>
                  </a:cubicBezTo>
                  <a:cubicBezTo>
                    <a:pt x="229" y="534"/>
                    <a:pt x="158" y="530"/>
                    <a:pt x="162" y="545"/>
                  </a:cubicBezTo>
                  <a:cubicBezTo>
                    <a:pt x="165" y="560"/>
                    <a:pt x="293" y="591"/>
                    <a:pt x="218" y="610"/>
                  </a:cubicBezTo>
                  <a:cubicBezTo>
                    <a:pt x="185" y="618"/>
                    <a:pt x="142" y="616"/>
                    <a:pt x="132" y="639"/>
                  </a:cubicBezTo>
                  <a:cubicBezTo>
                    <a:pt x="132" y="639"/>
                    <a:pt x="111" y="449"/>
                    <a:pt x="17" y="350"/>
                  </a:cubicBezTo>
                  <a:cubicBezTo>
                    <a:pt x="47" y="342"/>
                    <a:pt x="47" y="342"/>
                    <a:pt x="47" y="342"/>
                  </a:cubicBezTo>
                  <a:cubicBezTo>
                    <a:pt x="47" y="342"/>
                    <a:pt x="0" y="310"/>
                    <a:pt x="5" y="288"/>
                  </a:cubicBezTo>
                  <a:cubicBezTo>
                    <a:pt x="11" y="266"/>
                    <a:pt x="70" y="283"/>
                    <a:pt x="92" y="249"/>
                  </a:cubicBezTo>
                  <a:cubicBezTo>
                    <a:pt x="114" y="216"/>
                    <a:pt x="63" y="178"/>
                    <a:pt x="87" y="149"/>
                  </a:cubicBezTo>
                  <a:cubicBezTo>
                    <a:pt x="112" y="121"/>
                    <a:pt x="205" y="147"/>
                    <a:pt x="235" y="112"/>
                  </a:cubicBezTo>
                  <a:cubicBezTo>
                    <a:pt x="265" y="77"/>
                    <a:pt x="210" y="50"/>
                    <a:pt x="240" y="25"/>
                  </a:cubicBezTo>
                  <a:cubicBezTo>
                    <a:pt x="271" y="0"/>
                    <a:pt x="629" y="60"/>
                    <a:pt x="727" y="24"/>
                  </a:cubicBezTo>
                  <a:cubicBezTo>
                    <a:pt x="727" y="24"/>
                    <a:pt x="657" y="166"/>
                    <a:pt x="728" y="483"/>
                  </a:cubicBezTo>
                  <a:close/>
                </a:path>
              </a:pathLst>
            </a:custGeom>
            <a:solidFill>
              <a:srgbClr val="909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57" name="Freeform 349"/>
            <p:cNvSpPr>
              <a:spLocks/>
            </p:cNvSpPr>
            <p:nvPr/>
          </p:nvSpPr>
          <p:spPr bwMode="auto">
            <a:xfrm>
              <a:off x="2805114" y="2203450"/>
              <a:ext cx="1049338" cy="1025525"/>
            </a:xfrm>
            <a:custGeom>
              <a:avLst/>
              <a:gdLst>
                <a:gd name="T0" fmla="*/ 34 w 607"/>
                <a:gd name="T1" fmla="*/ 527 h 594"/>
                <a:gd name="T2" fmla="*/ 21 w 607"/>
                <a:gd name="T3" fmla="*/ 421 h 594"/>
                <a:gd name="T4" fmla="*/ 16 w 607"/>
                <a:gd name="T5" fmla="*/ 387 h 594"/>
                <a:gd name="T6" fmla="*/ 55 w 607"/>
                <a:gd name="T7" fmla="*/ 435 h 594"/>
                <a:gd name="T8" fmla="*/ 67 w 607"/>
                <a:gd name="T9" fmla="*/ 441 h 594"/>
                <a:gd name="T10" fmla="*/ 99 w 607"/>
                <a:gd name="T11" fmla="*/ 423 h 594"/>
                <a:gd name="T12" fmla="*/ 129 w 607"/>
                <a:gd name="T13" fmla="*/ 440 h 594"/>
                <a:gd name="T14" fmla="*/ 176 w 607"/>
                <a:gd name="T15" fmla="*/ 430 h 594"/>
                <a:gd name="T16" fmla="*/ 179 w 607"/>
                <a:gd name="T17" fmla="*/ 335 h 594"/>
                <a:gd name="T18" fmla="*/ 174 w 607"/>
                <a:gd name="T19" fmla="*/ 252 h 594"/>
                <a:gd name="T20" fmla="*/ 269 w 607"/>
                <a:gd name="T21" fmla="*/ 354 h 594"/>
                <a:gd name="T22" fmla="*/ 360 w 607"/>
                <a:gd name="T23" fmla="*/ 328 h 594"/>
                <a:gd name="T24" fmla="*/ 449 w 607"/>
                <a:gd name="T25" fmla="*/ 364 h 594"/>
                <a:gd name="T26" fmla="*/ 530 w 607"/>
                <a:gd name="T27" fmla="*/ 121 h 594"/>
                <a:gd name="T28" fmla="*/ 598 w 607"/>
                <a:gd name="T29" fmla="*/ 0 h 594"/>
                <a:gd name="T30" fmla="*/ 607 w 607"/>
                <a:gd name="T31" fmla="*/ 438 h 594"/>
                <a:gd name="T32" fmla="*/ 405 w 607"/>
                <a:gd name="T33" fmla="*/ 434 h 594"/>
                <a:gd name="T34" fmla="*/ 259 w 607"/>
                <a:gd name="T35" fmla="*/ 450 h 594"/>
                <a:gd name="T36" fmla="*/ 195 w 607"/>
                <a:gd name="T37" fmla="*/ 503 h 594"/>
                <a:gd name="T38" fmla="*/ 41 w 607"/>
                <a:gd name="T39" fmla="*/ 500 h 594"/>
                <a:gd name="T40" fmla="*/ 97 w 607"/>
                <a:gd name="T41" fmla="*/ 565 h 594"/>
                <a:gd name="T42" fmla="*/ 11 w 607"/>
                <a:gd name="T43" fmla="*/ 594 h 594"/>
                <a:gd name="T44" fmla="*/ 5 w 607"/>
                <a:gd name="T45" fmla="*/ 554 h 594"/>
                <a:gd name="T46" fmla="*/ 34 w 607"/>
                <a:gd name="T47" fmla="*/ 52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07" h="594">
                  <a:moveTo>
                    <a:pt x="34" y="527"/>
                  </a:moveTo>
                  <a:cubicBezTo>
                    <a:pt x="38" y="497"/>
                    <a:pt x="0" y="462"/>
                    <a:pt x="21" y="421"/>
                  </a:cubicBezTo>
                  <a:cubicBezTo>
                    <a:pt x="26" y="413"/>
                    <a:pt x="19" y="400"/>
                    <a:pt x="16" y="387"/>
                  </a:cubicBezTo>
                  <a:cubicBezTo>
                    <a:pt x="30" y="402"/>
                    <a:pt x="46" y="415"/>
                    <a:pt x="55" y="435"/>
                  </a:cubicBezTo>
                  <a:cubicBezTo>
                    <a:pt x="55" y="437"/>
                    <a:pt x="59" y="447"/>
                    <a:pt x="67" y="441"/>
                  </a:cubicBezTo>
                  <a:cubicBezTo>
                    <a:pt x="77" y="430"/>
                    <a:pt x="85" y="417"/>
                    <a:pt x="99" y="423"/>
                  </a:cubicBezTo>
                  <a:cubicBezTo>
                    <a:pt x="108" y="425"/>
                    <a:pt x="120" y="429"/>
                    <a:pt x="129" y="440"/>
                  </a:cubicBezTo>
                  <a:cubicBezTo>
                    <a:pt x="143" y="454"/>
                    <a:pt x="164" y="443"/>
                    <a:pt x="176" y="430"/>
                  </a:cubicBezTo>
                  <a:cubicBezTo>
                    <a:pt x="196" y="402"/>
                    <a:pt x="181" y="366"/>
                    <a:pt x="179" y="335"/>
                  </a:cubicBezTo>
                  <a:cubicBezTo>
                    <a:pt x="179" y="307"/>
                    <a:pt x="180" y="279"/>
                    <a:pt x="174" y="252"/>
                  </a:cubicBezTo>
                  <a:cubicBezTo>
                    <a:pt x="184" y="301"/>
                    <a:pt x="215" y="353"/>
                    <a:pt x="269" y="354"/>
                  </a:cubicBezTo>
                  <a:cubicBezTo>
                    <a:pt x="303" y="353"/>
                    <a:pt x="328" y="311"/>
                    <a:pt x="360" y="328"/>
                  </a:cubicBezTo>
                  <a:cubicBezTo>
                    <a:pt x="390" y="347"/>
                    <a:pt x="419" y="373"/>
                    <a:pt x="449" y="364"/>
                  </a:cubicBezTo>
                  <a:cubicBezTo>
                    <a:pt x="548" y="342"/>
                    <a:pt x="527" y="207"/>
                    <a:pt x="530" y="121"/>
                  </a:cubicBezTo>
                  <a:cubicBezTo>
                    <a:pt x="529" y="71"/>
                    <a:pt x="549" y="23"/>
                    <a:pt x="598" y="0"/>
                  </a:cubicBezTo>
                  <a:cubicBezTo>
                    <a:pt x="582" y="50"/>
                    <a:pt x="552" y="190"/>
                    <a:pt x="607" y="438"/>
                  </a:cubicBezTo>
                  <a:cubicBezTo>
                    <a:pt x="607" y="438"/>
                    <a:pt x="536" y="469"/>
                    <a:pt x="405" y="434"/>
                  </a:cubicBezTo>
                  <a:cubicBezTo>
                    <a:pt x="275" y="400"/>
                    <a:pt x="249" y="408"/>
                    <a:pt x="259" y="450"/>
                  </a:cubicBezTo>
                  <a:cubicBezTo>
                    <a:pt x="270" y="493"/>
                    <a:pt x="282" y="516"/>
                    <a:pt x="195" y="503"/>
                  </a:cubicBezTo>
                  <a:cubicBezTo>
                    <a:pt x="108" y="489"/>
                    <a:pt x="37" y="485"/>
                    <a:pt x="41" y="500"/>
                  </a:cubicBezTo>
                  <a:cubicBezTo>
                    <a:pt x="44" y="515"/>
                    <a:pt x="172" y="546"/>
                    <a:pt x="97" y="565"/>
                  </a:cubicBezTo>
                  <a:cubicBezTo>
                    <a:pt x="64" y="573"/>
                    <a:pt x="21" y="571"/>
                    <a:pt x="11" y="594"/>
                  </a:cubicBezTo>
                  <a:cubicBezTo>
                    <a:pt x="11" y="594"/>
                    <a:pt x="10" y="579"/>
                    <a:pt x="5" y="554"/>
                  </a:cubicBezTo>
                  <a:cubicBezTo>
                    <a:pt x="20" y="547"/>
                    <a:pt x="33" y="539"/>
                    <a:pt x="34" y="527"/>
                  </a:cubicBezTo>
                  <a:close/>
                </a:path>
              </a:pathLst>
            </a:custGeom>
            <a:solidFill>
              <a:srgbClr val="839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58" name="Freeform 350"/>
            <p:cNvSpPr>
              <a:spLocks/>
            </p:cNvSpPr>
            <p:nvPr/>
          </p:nvSpPr>
          <p:spPr bwMode="auto">
            <a:xfrm>
              <a:off x="2619376" y="2606675"/>
              <a:ext cx="103188" cy="90488"/>
            </a:xfrm>
            <a:custGeom>
              <a:avLst/>
              <a:gdLst>
                <a:gd name="T0" fmla="*/ 60 w 60"/>
                <a:gd name="T1" fmla="*/ 52 h 52"/>
                <a:gd name="T2" fmla="*/ 2 w 60"/>
                <a:gd name="T3" fmla="*/ 16 h 52"/>
                <a:gd name="T4" fmla="*/ 0 w 60"/>
                <a:gd name="T5" fmla="*/ 13 h 52"/>
                <a:gd name="T6" fmla="*/ 45 w 60"/>
                <a:gd name="T7" fmla="*/ 0 h 52"/>
                <a:gd name="T8" fmla="*/ 37 w 60"/>
                <a:gd name="T9" fmla="*/ 8 h 52"/>
                <a:gd name="T10" fmla="*/ 60 w 60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52">
                  <a:moveTo>
                    <a:pt x="60" y="52"/>
                  </a:moveTo>
                  <a:cubicBezTo>
                    <a:pt x="39" y="43"/>
                    <a:pt x="18" y="35"/>
                    <a:pt x="2" y="16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6" y="3"/>
                    <a:pt x="25" y="3"/>
                    <a:pt x="45" y="0"/>
                  </a:cubicBezTo>
                  <a:cubicBezTo>
                    <a:pt x="42" y="2"/>
                    <a:pt x="38" y="5"/>
                    <a:pt x="37" y="8"/>
                  </a:cubicBezTo>
                  <a:cubicBezTo>
                    <a:pt x="29" y="24"/>
                    <a:pt x="43" y="41"/>
                    <a:pt x="60" y="52"/>
                  </a:cubicBezTo>
                  <a:close/>
                </a:path>
              </a:pathLst>
            </a:custGeom>
            <a:solidFill>
              <a:srgbClr val="9EA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59" name="Freeform 351"/>
            <p:cNvSpPr>
              <a:spLocks/>
            </p:cNvSpPr>
            <p:nvPr/>
          </p:nvSpPr>
          <p:spPr bwMode="auto">
            <a:xfrm>
              <a:off x="2760664" y="2366962"/>
              <a:ext cx="180975" cy="195263"/>
            </a:xfrm>
            <a:custGeom>
              <a:avLst/>
              <a:gdLst>
                <a:gd name="T0" fmla="*/ 37 w 105"/>
                <a:gd name="T1" fmla="*/ 27 h 113"/>
                <a:gd name="T2" fmla="*/ 54 w 105"/>
                <a:gd name="T3" fmla="*/ 113 h 113"/>
                <a:gd name="T4" fmla="*/ 14 w 105"/>
                <a:gd name="T5" fmla="*/ 61 h 113"/>
                <a:gd name="T6" fmla="*/ 0 w 105"/>
                <a:gd name="T7" fmla="*/ 21 h 113"/>
                <a:gd name="T8" fmla="*/ 2 w 105"/>
                <a:gd name="T9" fmla="*/ 19 h 113"/>
                <a:gd name="T10" fmla="*/ 105 w 105"/>
                <a:gd name="T11" fmla="*/ 1 h 113"/>
                <a:gd name="T12" fmla="*/ 37 w 105"/>
                <a:gd name="T13" fmla="*/ 2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13">
                  <a:moveTo>
                    <a:pt x="37" y="27"/>
                  </a:moveTo>
                  <a:cubicBezTo>
                    <a:pt x="21" y="52"/>
                    <a:pt x="44" y="83"/>
                    <a:pt x="54" y="113"/>
                  </a:cubicBezTo>
                  <a:cubicBezTo>
                    <a:pt x="36" y="100"/>
                    <a:pt x="21" y="84"/>
                    <a:pt x="14" y="61"/>
                  </a:cubicBezTo>
                  <a:cubicBezTo>
                    <a:pt x="10" y="49"/>
                    <a:pt x="2" y="35"/>
                    <a:pt x="0" y="21"/>
                  </a:cubicBezTo>
                  <a:cubicBezTo>
                    <a:pt x="1" y="21"/>
                    <a:pt x="1" y="20"/>
                    <a:pt x="2" y="19"/>
                  </a:cubicBezTo>
                  <a:cubicBezTo>
                    <a:pt x="18" y="0"/>
                    <a:pt x="66" y="6"/>
                    <a:pt x="105" y="1"/>
                  </a:cubicBezTo>
                  <a:cubicBezTo>
                    <a:pt x="82" y="10"/>
                    <a:pt x="52" y="7"/>
                    <a:pt x="37" y="27"/>
                  </a:cubicBezTo>
                  <a:close/>
                </a:path>
              </a:pathLst>
            </a:custGeom>
            <a:solidFill>
              <a:srgbClr val="9EA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60" name="Freeform 352"/>
            <p:cNvSpPr>
              <a:spLocks/>
            </p:cNvSpPr>
            <p:nvPr/>
          </p:nvSpPr>
          <p:spPr bwMode="auto">
            <a:xfrm>
              <a:off x="3013076" y="2154237"/>
              <a:ext cx="741363" cy="242888"/>
            </a:xfrm>
            <a:custGeom>
              <a:avLst/>
              <a:gdLst>
                <a:gd name="T0" fmla="*/ 376 w 429"/>
                <a:gd name="T1" fmla="*/ 40 h 140"/>
                <a:gd name="T2" fmla="*/ 43 w 429"/>
                <a:gd name="T3" fmla="*/ 33 h 140"/>
                <a:gd name="T4" fmla="*/ 51 w 429"/>
                <a:gd name="T5" fmla="*/ 140 h 140"/>
                <a:gd name="T6" fmla="*/ 12 w 429"/>
                <a:gd name="T7" fmla="*/ 80 h 140"/>
                <a:gd name="T8" fmla="*/ 7 w 429"/>
                <a:gd name="T9" fmla="*/ 62 h 140"/>
                <a:gd name="T10" fmla="*/ 0 w 429"/>
                <a:gd name="T11" fmla="*/ 34 h 140"/>
                <a:gd name="T12" fmla="*/ 9 w 429"/>
                <a:gd name="T13" fmla="*/ 20 h 140"/>
                <a:gd name="T14" fmla="*/ 429 w 429"/>
                <a:gd name="T15" fmla="*/ 30 h 140"/>
                <a:gd name="T16" fmla="*/ 376 w 429"/>
                <a:gd name="T17" fmla="*/ 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9" h="140">
                  <a:moveTo>
                    <a:pt x="376" y="40"/>
                  </a:moveTo>
                  <a:cubicBezTo>
                    <a:pt x="263" y="43"/>
                    <a:pt x="154" y="18"/>
                    <a:pt x="43" y="33"/>
                  </a:cubicBezTo>
                  <a:cubicBezTo>
                    <a:pt x="24" y="68"/>
                    <a:pt x="44" y="105"/>
                    <a:pt x="51" y="140"/>
                  </a:cubicBezTo>
                  <a:cubicBezTo>
                    <a:pt x="32" y="124"/>
                    <a:pt x="21" y="103"/>
                    <a:pt x="12" y="80"/>
                  </a:cubicBezTo>
                  <a:cubicBezTo>
                    <a:pt x="12" y="73"/>
                    <a:pt x="9" y="67"/>
                    <a:pt x="7" y="62"/>
                  </a:cubicBezTo>
                  <a:cubicBezTo>
                    <a:pt x="4" y="53"/>
                    <a:pt x="2" y="43"/>
                    <a:pt x="0" y="34"/>
                  </a:cubicBezTo>
                  <a:cubicBezTo>
                    <a:pt x="0" y="30"/>
                    <a:pt x="3" y="25"/>
                    <a:pt x="9" y="20"/>
                  </a:cubicBezTo>
                  <a:cubicBezTo>
                    <a:pt x="34" y="0"/>
                    <a:pt x="289" y="38"/>
                    <a:pt x="429" y="30"/>
                  </a:cubicBezTo>
                  <a:cubicBezTo>
                    <a:pt x="416" y="44"/>
                    <a:pt x="392" y="41"/>
                    <a:pt x="376" y="40"/>
                  </a:cubicBezTo>
                  <a:close/>
                </a:path>
              </a:pathLst>
            </a:custGeom>
            <a:solidFill>
              <a:srgbClr val="9EA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61" name="Freeform 353"/>
            <p:cNvSpPr>
              <a:spLocks/>
            </p:cNvSpPr>
            <p:nvPr/>
          </p:nvSpPr>
          <p:spPr bwMode="auto">
            <a:xfrm>
              <a:off x="2943226" y="2281237"/>
              <a:ext cx="147638" cy="327025"/>
            </a:xfrm>
            <a:custGeom>
              <a:avLst/>
              <a:gdLst>
                <a:gd name="T0" fmla="*/ 85 w 85"/>
                <a:gd name="T1" fmla="*/ 190 h 190"/>
                <a:gd name="T2" fmla="*/ 0 w 85"/>
                <a:gd name="T3" fmla="*/ 39 h 190"/>
                <a:gd name="T4" fmla="*/ 34 w 85"/>
                <a:gd name="T5" fmla="*/ 22 h 190"/>
                <a:gd name="T6" fmla="*/ 43 w 85"/>
                <a:gd name="T7" fmla="*/ 0 h 190"/>
                <a:gd name="T8" fmla="*/ 48 w 85"/>
                <a:gd name="T9" fmla="*/ 12 h 190"/>
                <a:gd name="T10" fmla="*/ 85 w 85"/>
                <a:gd name="T11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190">
                  <a:moveTo>
                    <a:pt x="85" y="190"/>
                  </a:moveTo>
                  <a:cubicBezTo>
                    <a:pt x="73" y="150"/>
                    <a:pt x="36" y="59"/>
                    <a:pt x="0" y="39"/>
                  </a:cubicBezTo>
                  <a:cubicBezTo>
                    <a:pt x="14" y="36"/>
                    <a:pt x="26" y="31"/>
                    <a:pt x="34" y="22"/>
                  </a:cubicBezTo>
                  <a:cubicBezTo>
                    <a:pt x="40" y="14"/>
                    <a:pt x="43" y="7"/>
                    <a:pt x="43" y="0"/>
                  </a:cubicBezTo>
                  <a:cubicBezTo>
                    <a:pt x="45" y="4"/>
                    <a:pt x="46" y="8"/>
                    <a:pt x="48" y="12"/>
                  </a:cubicBezTo>
                  <a:cubicBezTo>
                    <a:pt x="63" y="56"/>
                    <a:pt x="81" y="146"/>
                    <a:pt x="85" y="190"/>
                  </a:cubicBezTo>
                  <a:close/>
                </a:path>
              </a:pathLst>
            </a:custGeom>
            <a:solidFill>
              <a:srgbClr val="839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62" name="Freeform 354"/>
            <p:cNvSpPr>
              <a:spLocks/>
            </p:cNvSpPr>
            <p:nvPr/>
          </p:nvSpPr>
          <p:spPr bwMode="auto">
            <a:xfrm>
              <a:off x="2684464" y="2514600"/>
              <a:ext cx="139700" cy="196850"/>
            </a:xfrm>
            <a:custGeom>
              <a:avLst/>
              <a:gdLst>
                <a:gd name="T0" fmla="*/ 81 w 81"/>
                <a:gd name="T1" fmla="*/ 114 h 114"/>
                <a:gd name="T2" fmla="*/ 0 w 81"/>
                <a:gd name="T3" fmla="*/ 46 h 114"/>
                <a:gd name="T4" fmla="*/ 41 w 81"/>
                <a:gd name="T5" fmla="*/ 24 h 114"/>
                <a:gd name="T6" fmla="*/ 46 w 81"/>
                <a:gd name="T7" fmla="*/ 0 h 114"/>
                <a:gd name="T8" fmla="*/ 81 w 81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14">
                  <a:moveTo>
                    <a:pt x="81" y="114"/>
                  </a:moveTo>
                  <a:cubicBezTo>
                    <a:pt x="54" y="45"/>
                    <a:pt x="28" y="47"/>
                    <a:pt x="0" y="46"/>
                  </a:cubicBezTo>
                  <a:cubicBezTo>
                    <a:pt x="16" y="43"/>
                    <a:pt x="32" y="38"/>
                    <a:pt x="41" y="24"/>
                  </a:cubicBezTo>
                  <a:cubicBezTo>
                    <a:pt x="46" y="16"/>
                    <a:pt x="47" y="8"/>
                    <a:pt x="46" y="0"/>
                  </a:cubicBezTo>
                  <a:cubicBezTo>
                    <a:pt x="58" y="24"/>
                    <a:pt x="79" y="90"/>
                    <a:pt x="81" y="114"/>
                  </a:cubicBezTo>
                  <a:close/>
                </a:path>
              </a:pathLst>
            </a:custGeom>
            <a:solidFill>
              <a:srgbClr val="839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63" name="Freeform 355"/>
            <p:cNvSpPr>
              <a:spLocks/>
            </p:cNvSpPr>
            <p:nvPr/>
          </p:nvSpPr>
          <p:spPr bwMode="auto">
            <a:xfrm>
              <a:off x="2651126" y="2717800"/>
              <a:ext cx="144463" cy="195263"/>
            </a:xfrm>
            <a:custGeom>
              <a:avLst/>
              <a:gdLst>
                <a:gd name="T0" fmla="*/ 0 w 83"/>
                <a:gd name="T1" fmla="*/ 3 h 113"/>
                <a:gd name="T2" fmla="*/ 13 w 83"/>
                <a:gd name="T3" fmla="*/ 0 h 113"/>
                <a:gd name="T4" fmla="*/ 83 w 83"/>
                <a:gd name="T5" fmla="*/ 113 h 113"/>
                <a:gd name="T6" fmla="*/ 0 w 83"/>
                <a:gd name="T7" fmla="*/ 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13">
                  <a:moveTo>
                    <a:pt x="0" y="3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46" y="32"/>
                    <a:pt x="71" y="71"/>
                    <a:pt x="83" y="113"/>
                  </a:cubicBezTo>
                  <a:cubicBezTo>
                    <a:pt x="55" y="77"/>
                    <a:pt x="37" y="28"/>
                    <a:pt x="0" y="3"/>
                  </a:cubicBezTo>
                  <a:close/>
                </a:path>
              </a:pathLst>
            </a:custGeom>
            <a:solidFill>
              <a:srgbClr val="8390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pic>
          <p:nvPicPr>
            <p:cNvPr id="164" name="Picture 3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189" y="2689225"/>
              <a:ext cx="31750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Freeform 357"/>
            <p:cNvSpPr>
              <a:spLocks/>
            </p:cNvSpPr>
            <p:nvPr/>
          </p:nvSpPr>
          <p:spPr bwMode="auto">
            <a:xfrm>
              <a:off x="2819401" y="2166937"/>
              <a:ext cx="1035050" cy="1062038"/>
            </a:xfrm>
            <a:custGeom>
              <a:avLst/>
              <a:gdLst>
                <a:gd name="T0" fmla="*/ 58 w 599"/>
                <a:gd name="T1" fmla="*/ 562 h 615"/>
                <a:gd name="T2" fmla="*/ 9 w 599"/>
                <a:gd name="T3" fmla="*/ 466 h 615"/>
                <a:gd name="T4" fmla="*/ 19 w 599"/>
                <a:gd name="T5" fmla="*/ 496 h 615"/>
                <a:gd name="T6" fmla="*/ 170 w 599"/>
                <a:gd name="T7" fmla="*/ 481 h 615"/>
                <a:gd name="T8" fmla="*/ 205 w 599"/>
                <a:gd name="T9" fmla="*/ 470 h 615"/>
                <a:gd name="T10" fmla="*/ 184 w 599"/>
                <a:gd name="T11" fmla="*/ 335 h 615"/>
                <a:gd name="T12" fmla="*/ 252 w 599"/>
                <a:gd name="T13" fmla="*/ 414 h 615"/>
                <a:gd name="T14" fmla="*/ 332 w 599"/>
                <a:gd name="T15" fmla="*/ 400 h 615"/>
                <a:gd name="T16" fmla="*/ 533 w 599"/>
                <a:gd name="T17" fmla="*/ 454 h 615"/>
                <a:gd name="T18" fmla="*/ 552 w 599"/>
                <a:gd name="T19" fmla="*/ 426 h 615"/>
                <a:gd name="T20" fmla="*/ 533 w 599"/>
                <a:gd name="T21" fmla="*/ 379 h 615"/>
                <a:gd name="T22" fmla="*/ 568 w 599"/>
                <a:gd name="T23" fmla="*/ 380 h 615"/>
                <a:gd name="T24" fmla="*/ 576 w 599"/>
                <a:gd name="T25" fmla="*/ 53 h 615"/>
                <a:gd name="T26" fmla="*/ 573 w 599"/>
                <a:gd name="T27" fmla="*/ 21 h 615"/>
                <a:gd name="T28" fmla="*/ 543 w 599"/>
                <a:gd name="T29" fmla="*/ 52 h 615"/>
                <a:gd name="T30" fmla="*/ 534 w 599"/>
                <a:gd name="T31" fmla="*/ 54 h 615"/>
                <a:gd name="T32" fmla="*/ 563 w 599"/>
                <a:gd name="T33" fmla="*/ 9 h 615"/>
                <a:gd name="T34" fmla="*/ 552 w 599"/>
                <a:gd name="T35" fmla="*/ 9 h 615"/>
                <a:gd name="T36" fmla="*/ 598 w 599"/>
                <a:gd name="T37" fmla="*/ 0 h 615"/>
                <a:gd name="T38" fmla="*/ 599 w 599"/>
                <a:gd name="T39" fmla="*/ 459 h 615"/>
                <a:gd name="T40" fmla="*/ 397 w 599"/>
                <a:gd name="T41" fmla="*/ 462 h 615"/>
                <a:gd name="T42" fmla="*/ 256 w 599"/>
                <a:gd name="T43" fmla="*/ 474 h 615"/>
                <a:gd name="T44" fmla="*/ 189 w 599"/>
                <a:gd name="T45" fmla="*/ 528 h 615"/>
                <a:gd name="T46" fmla="*/ 40 w 599"/>
                <a:gd name="T47" fmla="*/ 522 h 615"/>
                <a:gd name="T48" fmla="*/ 92 w 599"/>
                <a:gd name="T49" fmla="*/ 587 h 615"/>
                <a:gd name="T50" fmla="*/ 3 w 599"/>
                <a:gd name="T51" fmla="*/ 615 h 615"/>
                <a:gd name="T52" fmla="*/ 0 w 599"/>
                <a:gd name="T53" fmla="*/ 593 h 615"/>
                <a:gd name="T54" fmla="*/ 58 w 599"/>
                <a:gd name="T55" fmla="*/ 562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9" h="615">
                  <a:moveTo>
                    <a:pt x="58" y="562"/>
                  </a:moveTo>
                  <a:cubicBezTo>
                    <a:pt x="35" y="532"/>
                    <a:pt x="5" y="507"/>
                    <a:pt x="9" y="466"/>
                  </a:cubicBezTo>
                  <a:cubicBezTo>
                    <a:pt x="14" y="476"/>
                    <a:pt x="17" y="485"/>
                    <a:pt x="19" y="496"/>
                  </a:cubicBezTo>
                  <a:cubicBezTo>
                    <a:pt x="48" y="452"/>
                    <a:pt x="124" y="473"/>
                    <a:pt x="170" y="481"/>
                  </a:cubicBezTo>
                  <a:cubicBezTo>
                    <a:pt x="182" y="483"/>
                    <a:pt x="201" y="483"/>
                    <a:pt x="205" y="470"/>
                  </a:cubicBezTo>
                  <a:cubicBezTo>
                    <a:pt x="219" y="425"/>
                    <a:pt x="190" y="380"/>
                    <a:pt x="184" y="335"/>
                  </a:cubicBezTo>
                  <a:cubicBezTo>
                    <a:pt x="206" y="362"/>
                    <a:pt x="212" y="412"/>
                    <a:pt x="252" y="414"/>
                  </a:cubicBezTo>
                  <a:cubicBezTo>
                    <a:pt x="280" y="415"/>
                    <a:pt x="306" y="397"/>
                    <a:pt x="332" y="400"/>
                  </a:cubicBezTo>
                  <a:cubicBezTo>
                    <a:pt x="400" y="409"/>
                    <a:pt x="458" y="456"/>
                    <a:pt x="533" y="454"/>
                  </a:cubicBezTo>
                  <a:cubicBezTo>
                    <a:pt x="551" y="454"/>
                    <a:pt x="563" y="444"/>
                    <a:pt x="552" y="426"/>
                  </a:cubicBezTo>
                  <a:cubicBezTo>
                    <a:pt x="541" y="412"/>
                    <a:pt x="537" y="397"/>
                    <a:pt x="533" y="379"/>
                  </a:cubicBezTo>
                  <a:cubicBezTo>
                    <a:pt x="546" y="383"/>
                    <a:pt x="573" y="400"/>
                    <a:pt x="568" y="380"/>
                  </a:cubicBezTo>
                  <a:cubicBezTo>
                    <a:pt x="542" y="272"/>
                    <a:pt x="515" y="159"/>
                    <a:pt x="576" y="53"/>
                  </a:cubicBezTo>
                  <a:cubicBezTo>
                    <a:pt x="580" y="43"/>
                    <a:pt x="576" y="32"/>
                    <a:pt x="573" y="21"/>
                  </a:cubicBezTo>
                  <a:cubicBezTo>
                    <a:pt x="557" y="25"/>
                    <a:pt x="546" y="37"/>
                    <a:pt x="543" y="52"/>
                  </a:cubicBezTo>
                  <a:cubicBezTo>
                    <a:pt x="541" y="52"/>
                    <a:pt x="536" y="53"/>
                    <a:pt x="534" y="54"/>
                  </a:cubicBezTo>
                  <a:cubicBezTo>
                    <a:pt x="529" y="32"/>
                    <a:pt x="556" y="28"/>
                    <a:pt x="563" y="9"/>
                  </a:cubicBezTo>
                  <a:cubicBezTo>
                    <a:pt x="559" y="9"/>
                    <a:pt x="556" y="9"/>
                    <a:pt x="552" y="9"/>
                  </a:cubicBezTo>
                  <a:cubicBezTo>
                    <a:pt x="571" y="7"/>
                    <a:pt x="586" y="5"/>
                    <a:pt x="598" y="0"/>
                  </a:cubicBezTo>
                  <a:cubicBezTo>
                    <a:pt x="598" y="0"/>
                    <a:pt x="528" y="142"/>
                    <a:pt x="599" y="459"/>
                  </a:cubicBezTo>
                  <a:cubicBezTo>
                    <a:pt x="599" y="459"/>
                    <a:pt x="528" y="496"/>
                    <a:pt x="397" y="462"/>
                  </a:cubicBezTo>
                  <a:cubicBezTo>
                    <a:pt x="267" y="427"/>
                    <a:pt x="245" y="431"/>
                    <a:pt x="256" y="474"/>
                  </a:cubicBezTo>
                  <a:cubicBezTo>
                    <a:pt x="266" y="517"/>
                    <a:pt x="276" y="541"/>
                    <a:pt x="189" y="528"/>
                  </a:cubicBezTo>
                  <a:cubicBezTo>
                    <a:pt x="102" y="514"/>
                    <a:pt x="37" y="507"/>
                    <a:pt x="40" y="522"/>
                  </a:cubicBezTo>
                  <a:cubicBezTo>
                    <a:pt x="44" y="537"/>
                    <a:pt x="168" y="568"/>
                    <a:pt x="92" y="587"/>
                  </a:cubicBezTo>
                  <a:cubicBezTo>
                    <a:pt x="59" y="595"/>
                    <a:pt x="13" y="592"/>
                    <a:pt x="3" y="615"/>
                  </a:cubicBezTo>
                  <a:cubicBezTo>
                    <a:pt x="3" y="615"/>
                    <a:pt x="2" y="607"/>
                    <a:pt x="0" y="593"/>
                  </a:cubicBezTo>
                  <a:cubicBezTo>
                    <a:pt x="15" y="579"/>
                    <a:pt x="38" y="569"/>
                    <a:pt x="58" y="562"/>
                  </a:cubicBezTo>
                  <a:close/>
                </a:path>
              </a:pathLst>
            </a:custGeom>
            <a:solidFill>
              <a:srgbClr val="7784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66" name="Freeform 358"/>
            <p:cNvSpPr>
              <a:spLocks/>
            </p:cNvSpPr>
            <p:nvPr/>
          </p:nvSpPr>
          <p:spPr bwMode="auto">
            <a:xfrm>
              <a:off x="3830639" y="2125662"/>
              <a:ext cx="63500" cy="2978150"/>
            </a:xfrm>
            <a:custGeom>
              <a:avLst/>
              <a:gdLst>
                <a:gd name="T0" fmla="*/ 20 w 37"/>
                <a:gd name="T1" fmla="*/ 1714 h 1725"/>
                <a:gd name="T2" fmla="*/ 29 w 37"/>
                <a:gd name="T3" fmla="*/ 1725 h 1725"/>
                <a:gd name="T4" fmla="*/ 29 w 37"/>
                <a:gd name="T5" fmla="*/ 1725 h 1725"/>
                <a:gd name="T6" fmla="*/ 37 w 37"/>
                <a:gd name="T7" fmla="*/ 1713 h 1725"/>
                <a:gd name="T8" fmla="*/ 18 w 37"/>
                <a:gd name="T9" fmla="*/ 11 h 1725"/>
                <a:gd name="T10" fmla="*/ 9 w 37"/>
                <a:gd name="T11" fmla="*/ 0 h 1725"/>
                <a:gd name="T12" fmla="*/ 9 w 37"/>
                <a:gd name="T13" fmla="*/ 0 h 1725"/>
                <a:gd name="T14" fmla="*/ 1 w 37"/>
                <a:gd name="T15" fmla="*/ 11 h 1725"/>
                <a:gd name="T16" fmla="*/ 20 w 37"/>
                <a:gd name="T17" fmla="*/ 1714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725">
                  <a:moveTo>
                    <a:pt x="20" y="1714"/>
                  </a:moveTo>
                  <a:cubicBezTo>
                    <a:pt x="20" y="1720"/>
                    <a:pt x="24" y="1725"/>
                    <a:pt x="29" y="1725"/>
                  </a:cubicBezTo>
                  <a:cubicBezTo>
                    <a:pt x="29" y="1725"/>
                    <a:pt x="29" y="1725"/>
                    <a:pt x="29" y="1725"/>
                  </a:cubicBezTo>
                  <a:cubicBezTo>
                    <a:pt x="33" y="1724"/>
                    <a:pt x="37" y="1719"/>
                    <a:pt x="37" y="171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5"/>
                    <a:pt x="1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1" y="11"/>
                  </a:cubicBezTo>
                  <a:lnTo>
                    <a:pt x="20" y="1714"/>
                  </a:lnTo>
                  <a:close/>
                </a:path>
              </a:pathLst>
            </a:custGeom>
            <a:solidFill>
              <a:srgbClr val="515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67" name="Freeform 359"/>
            <p:cNvSpPr>
              <a:spLocks/>
            </p:cNvSpPr>
            <p:nvPr/>
          </p:nvSpPr>
          <p:spPr bwMode="auto">
            <a:xfrm>
              <a:off x="3840164" y="2146300"/>
              <a:ext cx="34925" cy="2938463"/>
            </a:xfrm>
            <a:custGeom>
              <a:avLst/>
              <a:gdLst>
                <a:gd name="T0" fmla="*/ 20 w 20"/>
                <a:gd name="T1" fmla="*/ 1702 h 1702"/>
                <a:gd name="T2" fmla="*/ 5 w 20"/>
                <a:gd name="T3" fmla="*/ 599 h 1702"/>
                <a:gd name="T4" fmla="*/ 0 w 20"/>
                <a:gd name="T5" fmla="*/ 0 h 1702"/>
                <a:gd name="T6" fmla="*/ 9 w 20"/>
                <a:gd name="T7" fmla="*/ 599 h 1702"/>
                <a:gd name="T8" fmla="*/ 20 w 20"/>
                <a:gd name="T9" fmla="*/ 1702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02">
                  <a:moveTo>
                    <a:pt x="20" y="1702"/>
                  </a:moveTo>
                  <a:cubicBezTo>
                    <a:pt x="19" y="1702"/>
                    <a:pt x="8" y="930"/>
                    <a:pt x="5" y="599"/>
                  </a:cubicBezTo>
                  <a:cubicBezTo>
                    <a:pt x="1" y="268"/>
                    <a:pt x="0" y="0"/>
                    <a:pt x="0" y="0"/>
                  </a:cubicBezTo>
                  <a:cubicBezTo>
                    <a:pt x="1" y="0"/>
                    <a:pt x="5" y="268"/>
                    <a:pt x="9" y="599"/>
                  </a:cubicBezTo>
                  <a:cubicBezTo>
                    <a:pt x="13" y="930"/>
                    <a:pt x="20" y="1702"/>
                    <a:pt x="20" y="1702"/>
                  </a:cubicBez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68" name="Freeform 360"/>
            <p:cNvSpPr>
              <a:spLocks/>
            </p:cNvSpPr>
            <p:nvPr/>
          </p:nvSpPr>
          <p:spPr bwMode="auto">
            <a:xfrm>
              <a:off x="3830639" y="2166937"/>
              <a:ext cx="31750" cy="46038"/>
            </a:xfrm>
            <a:custGeom>
              <a:avLst/>
              <a:gdLst>
                <a:gd name="T0" fmla="*/ 0 w 19"/>
                <a:gd name="T1" fmla="*/ 1 h 27"/>
                <a:gd name="T2" fmla="*/ 18 w 19"/>
                <a:gd name="T3" fmla="*/ 0 h 27"/>
                <a:gd name="T4" fmla="*/ 19 w 19"/>
                <a:gd name="T5" fmla="*/ 27 h 27"/>
                <a:gd name="T6" fmla="*/ 0 w 19"/>
                <a:gd name="T7" fmla="*/ 27 h 27"/>
                <a:gd name="T8" fmla="*/ 0 w 19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7">
                  <a:moveTo>
                    <a:pt x="0" y="1"/>
                  </a:moveTo>
                  <a:cubicBezTo>
                    <a:pt x="6" y="1"/>
                    <a:pt x="13" y="0"/>
                    <a:pt x="18" y="0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3" y="25"/>
                    <a:pt x="7" y="26"/>
                    <a:pt x="0" y="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69" name="Freeform 361"/>
            <p:cNvSpPr>
              <a:spLocks/>
            </p:cNvSpPr>
            <p:nvPr/>
          </p:nvSpPr>
          <p:spPr bwMode="auto">
            <a:xfrm>
              <a:off x="3836989" y="2916237"/>
              <a:ext cx="34925" cy="58738"/>
            </a:xfrm>
            <a:custGeom>
              <a:avLst/>
              <a:gdLst>
                <a:gd name="T0" fmla="*/ 0 w 20"/>
                <a:gd name="T1" fmla="*/ 5 h 34"/>
                <a:gd name="T2" fmla="*/ 20 w 20"/>
                <a:gd name="T3" fmla="*/ 3 h 34"/>
                <a:gd name="T4" fmla="*/ 20 w 20"/>
                <a:gd name="T5" fmla="*/ 33 h 34"/>
                <a:gd name="T6" fmla="*/ 1 w 20"/>
                <a:gd name="T7" fmla="*/ 31 h 34"/>
                <a:gd name="T8" fmla="*/ 0 w 20"/>
                <a:gd name="T9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4">
                  <a:moveTo>
                    <a:pt x="0" y="5"/>
                  </a:moveTo>
                  <a:cubicBezTo>
                    <a:pt x="7" y="2"/>
                    <a:pt x="13" y="0"/>
                    <a:pt x="20" y="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4" y="34"/>
                    <a:pt x="7" y="33"/>
                    <a:pt x="1" y="31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70" name="Freeform 362"/>
            <p:cNvSpPr>
              <a:spLocks/>
            </p:cNvSpPr>
            <p:nvPr/>
          </p:nvSpPr>
          <p:spPr bwMode="auto">
            <a:xfrm>
              <a:off x="3092451" y="4627562"/>
              <a:ext cx="38100" cy="76200"/>
            </a:xfrm>
            <a:custGeom>
              <a:avLst/>
              <a:gdLst>
                <a:gd name="T0" fmla="*/ 2 w 22"/>
                <a:gd name="T1" fmla="*/ 15 h 44"/>
                <a:gd name="T2" fmla="*/ 22 w 22"/>
                <a:gd name="T3" fmla="*/ 6 h 44"/>
                <a:gd name="T4" fmla="*/ 15 w 22"/>
                <a:gd name="T5" fmla="*/ 44 h 44"/>
                <a:gd name="T6" fmla="*/ 2 w 22"/>
                <a:gd name="T7" fmla="*/ 1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44">
                  <a:moveTo>
                    <a:pt x="2" y="15"/>
                  </a:moveTo>
                  <a:cubicBezTo>
                    <a:pt x="4" y="1"/>
                    <a:pt x="9" y="0"/>
                    <a:pt x="22" y="6"/>
                  </a:cubicBezTo>
                  <a:cubicBezTo>
                    <a:pt x="13" y="17"/>
                    <a:pt x="11" y="31"/>
                    <a:pt x="15" y="44"/>
                  </a:cubicBezTo>
                  <a:cubicBezTo>
                    <a:pt x="3" y="39"/>
                    <a:pt x="0" y="27"/>
                    <a:pt x="2" y="15"/>
                  </a:cubicBezTo>
                  <a:close/>
                </a:path>
              </a:pathLst>
            </a:custGeom>
            <a:solidFill>
              <a:srgbClr val="A1A1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71" name="Freeform 363"/>
            <p:cNvSpPr>
              <a:spLocks/>
            </p:cNvSpPr>
            <p:nvPr/>
          </p:nvSpPr>
          <p:spPr bwMode="auto">
            <a:xfrm>
              <a:off x="3835401" y="3914775"/>
              <a:ext cx="114300" cy="66675"/>
            </a:xfrm>
            <a:custGeom>
              <a:avLst/>
              <a:gdLst>
                <a:gd name="T0" fmla="*/ 33 w 66"/>
                <a:gd name="T1" fmla="*/ 1 h 39"/>
                <a:gd name="T2" fmla="*/ 2 w 66"/>
                <a:gd name="T3" fmla="*/ 16 h 39"/>
                <a:gd name="T4" fmla="*/ 15 w 66"/>
                <a:gd name="T5" fmla="*/ 34 h 39"/>
                <a:gd name="T6" fmla="*/ 38 w 66"/>
                <a:gd name="T7" fmla="*/ 37 h 39"/>
                <a:gd name="T8" fmla="*/ 59 w 66"/>
                <a:gd name="T9" fmla="*/ 30 h 39"/>
                <a:gd name="T10" fmla="*/ 57 w 66"/>
                <a:gd name="T11" fmla="*/ 6 h 39"/>
                <a:gd name="T12" fmla="*/ 33 w 66"/>
                <a:gd name="T13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9">
                  <a:moveTo>
                    <a:pt x="33" y="1"/>
                  </a:moveTo>
                  <a:cubicBezTo>
                    <a:pt x="24" y="1"/>
                    <a:pt x="4" y="6"/>
                    <a:pt x="2" y="16"/>
                  </a:cubicBezTo>
                  <a:cubicBezTo>
                    <a:pt x="0" y="27"/>
                    <a:pt x="7" y="33"/>
                    <a:pt x="15" y="34"/>
                  </a:cubicBezTo>
                  <a:cubicBezTo>
                    <a:pt x="24" y="34"/>
                    <a:pt x="31" y="36"/>
                    <a:pt x="38" y="37"/>
                  </a:cubicBezTo>
                  <a:cubicBezTo>
                    <a:pt x="46" y="39"/>
                    <a:pt x="56" y="38"/>
                    <a:pt x="59" y="30"/>
                  </a:cubicBezTo>
                  <a:cubicBezTo>
                    <a:pt x="62" y="23"/>
                    <a:pt x="66" y="10"/>
                    <a:pt x="57" y="6"/>
                  </a:cubicBezTo>
                  <a:cubicBezTo>
                    <a:pt x="48" y="2"/>
                    <a:pt x="41" y="0"/>
                    <a:pt x="33" y="1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72" name="Freeform 364"/>
            <p:cNvSpPr>
              <a:spLocks noEditPoints="1"/>
            </p:cNvSpPr>
            <p:nvPr/>
          </p:nvSpPr>
          <p:spPr bwMode="auto">
            <a:xfrm>
              <a:off x="3835401" y="3914775"/>
              <a:ext cx="112713" cy="68263"/>
            </a:xfrm>
            <a:custGeom>
              <a:avLst/>
              <a:gdLst>
                <a:gd name="T0" fmla="*/ 33 w 65"/>
                <a:gd name="T1" fmla="*/ 0 h 40"/>
                <a:gd name="T2" fmla="*/ 1 w 65"/>
                <a:gd name="T3" fmla="*/ 16 h 40"/>
                <a:gd name="T4" fmla="*/ 1 w 65"/>
                <a:gd name="T5" fmla="*/ 16 h 40"/>
                <a:gd name="T6" fmla="*/ 4 w 65"/>
                <a:gd name="T7" fmla="*/ 29 h 40"/>
                <a:gd name="T8" fmla="*/ 15 w 65"/>
                <a:gd name="T9" fmla="*/ 34 h 40"/>
                <a:gd name="T10" fmla="*/ 32 w 65"/>
                <a:gd name="T11" fmla="*/ 37 h 40"/>
                <a:gd name="T12" fmla="*/ 38 w 65"/>
                <a:gd name="T13" fmla="*/ 38 h 40"/>
                <a:gd name="T14" fmla="*/ 60 w 65"/>
                <a:gd name="T15" fmla="*/ 30 h 40"/>
                <a:gd name="T16" fmla="*/ 62 w 65"/>
                <a:gd name="T17" fmla="*/ 11 h 40"/>
                <a:gd name="T18" fmla="*/ 57 w 65"/>
                <a:gd name="T19" fmla="*/ 5 h 40"/>
                <a:gd name="T20" fmla="*/ 33 w 65"/>
                <a:gd name="T21" fmla="*/ 0 h 40"/>
                <a:gd name="T22" fmla="*/ 5 w 65"/>
                <a:gd name="T23" fmla="*/ 28 h 40"/>
                <a:gd name="T24" fmla="*/ 3 w 65"/>
                <a:gd name="T25" fmla="*/ 16 h 40"/>
                <a:gd name="T26" fmla="*/ 33 w 65"/>
                <a:gd name="T27" fmla="*/ 1 h 40"/>
                <a:gd name="T28" fmla="*/ 33 w 65"/>
                <a:gd name="T29" fmla="*/ 1 h 40"/>
                <a:gd name="T30" fmla="*/ 56 w 65"/>
                <a:gd name="T31" fmla="*/ 7 h 40"/>
                <a:gd name="T32" fmla="*/ 61 w 65"/>
                <a:gd name="T33" fmla="*/ 11 h 40"/>
                <a:gd name="T34" fmla="*/ 58 w 65"/>
                <a:gd name="T35" fmla="*/ 30 h 40"/>
                <a:gd name="T36" fmla="*/ 38 w 65"/>
                <a:gd name="T37" fmla="*/ 36 h 40"/>
                <a:gd name="T38" fmla="*/ 33 w 65"/>
                <a:gd name="T39" fmla="*/ 35 h 40"/>
                <a:gd name="T40" fmla="*/ 15 w 65"/>
                <a:gd name="T41" fmla="*/ 33 h 40"/>
                <a:gd name="T42" fmla="*/ 5 w 65"/>
                <a:gd name="T43" fmla="*/ 28 h 40"/>
                <a:gd name="T44" fmla="*/ 33 w 65"/>
                <a:gd name="T45" fmla="*/ 0 h 40"/>
                <a:gd name="T46" fmla="*/ 33 w 65"/>
                <a:gd name="T4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40">
                  <a:moveTo>
                    <a:pt x="33" y="0"/>
                  </a:moveTo>
                  <a:cubicBezTo>
                    <a:pt x="25" y="0"/>
                    <a:pt x="3" y="5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22"/>
                    <a:pt x="2" y="26"/>
                    <a:pt x="4" y="29"/>
                  </a:cubicBezTo>
                  <a:cubicBezTo>
                    <a:pt x="6" y="32"/>
                    <a:pt x="11" y="34"/>
                    <a:pt x="15" y="34"/>
                  </a:cubicBezTo>
                  <a:cubicBezTo>
                    <a:pt x="21" y="35"/>
                    <a:pt x="27" y="36"/>
                    <a:pt x="32" y="37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6" y="40"/>
                    <a:pt x="56" y="38"/>
                    <a:pt x="60" y="30"/>
                  </a:cubicBezTo>
                  <a:cubicBezTo>
                    <a:pt x="61" y="28"/>
                    <a:pt x="65" y="18"/>
                    <a:pt x="62" y="11"/>
                  </a:cubicBezTo>
                  <a:cubicBezTo>
                    <a:pt x="61" y="8"/>
                    <a:pt x="60" y="6"/>
                    <a:pt x="57" y="5"/>
                  </a:cubicBezTo>
                  <a:cubicBezTo>
                    <a:pt x="48" y="1"/>
                    <a:pt x="41" y="0"/>
                    <a:pt x="33" y="0"/>
                  </a:cubicBezTo>
                  <a:close/>
                  <a:moveTo>
                    <a:pt x="5" y="28"/>
                  </a:moveTo>
                  <a:cubicBezTo>
                    <a:pt x="3" y="25"/>
                    <a:pt x="2" y="21"/>
                    <a:pt x="3" y="16"/>
                  </a:cubicBezTo>
                  <a:cubicBezTo>
                    <a:pt x="5" y="7"/>
                    <a:pt x="24" y="2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40" y="1"/>
                    <a:pt x="47" y="3"/>
                    <a:pt x="56" y="7"/>
                  </a:cubicBezTo>
                  <a:cubicBezTo>
                    <a:pt x="58" y="8"/>
                    <a:pt x="60" y="9"/>
                    <a:pt x="61" y="11"/>
                  </a:cubicBezTo>
                  <a:cubicBezTo>
                    <a:pt x="63" y="18"/>
                    <a:pt x="60" y="27"/>
                    <a:pt x="58" y="30"/>
                  </a:cubicBezTo>
                  <a:cubicBezTo>
                    <a:pt x="55" y="37"/>
                    <a:pt x="46" y="38"/>
                    <a:pt x="38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27" y="34"/>
                    <a:pt x="22" y="33"/>
                    <a:pt x="15" y="33"/>
                  </a:cubicBezTo>
                  <a:cubicBezTo>
                    <a:pt x="11" y="33"/>
                    <a:pt x="7" y="31"/>
                    <a:pt x="5" y="28"/>
                  </a:cubicBezTo>
                  <a:close/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73" name="Freeform 365"/>
            <p:cNvSpPr>
              <a:spLocks/>
            </p:cNvSpPr>
            <p:nvPr/>
          </p:nvSpPr>
          <p:spPr bwMode="auto">
            <a:xfrm>
              <a:off x="3838576" y="3787775"/>
              <a:ext cx="98425" cy="76200"/>
            </a:xfrm>
            <a:custGeom>
              <a:avLst/>
              <a:gdLst>
                <a:gd name="T0" fmla="*/ 30 w 57"/>
                <a:gd name="T1" fmla="*/ 1 h 44"/>
                <a:gd name="T2" fmla="*/ 3 w 57"/>
                <a:gd name="T3" fmla="*/ 25 h 44"/>
                <a:gd name="T4" fmla="*/ 32 w 57"/>
                <a:gd name="T5" fmla="*/ 32 h 44"/>
                <a:gd name="T6" fmla="*/ 56 w 57"/>
                <a:gd name="T7" fmla="*/ 23 h 44"/>
                <a:gd name="T8" fmla="*/ 30 w 57"/>
                <a:gd name="T9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4">
                  <a:moveTo>
                    <a:pt x="30" y="1"/>
                  </a:moveTo>
                  <a:cubicBezTo>
                    <a:pt x="21" y="2"/>
                    <a:pt x="6" y="5"/>
                    <a:pt x="3" y="25"/>
                  </a:cubicBezTo>
                  <a:cubicBezTo>
                    <a:pt x="0" y="44"/>
                    <a:pt x="21" y="35"/>
                    <a:pt x="32" y="32"/>
                  </a:cubicBezTo>
                  <a:cubicBezTo>
                    <a:pt x="44" y="29"/>
                    <a:pt x="55" y="31"/>
                    <a:pt x="56" y="23"/>
                  </a:cubicBezTo>
                  <a:cubicBezTo>
                    <a:pt x="57" y="15"/>
                    <a:pt x="47" y="0"/>
                    <a:pt x="30" y="1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74" name="Freeform 366"/>
            <p:cNvSpPr>
              <a:spLocks noEditPoints="1"/>
            </p:cNvSpPr>
            <p:nvPr/>
          </p:nvSpPr>
          <p:spPr bwMode="auto">
            <a:xfrm>
              <a:off x="3840164" y="3787775"/>
              <a:ext cx="96838" cy="69850"/>
            </a:xfrm>
            <a:custGeom>
              <a:avLst/>
              <a:gdLst>
                <a:gd name="T0" fmla="*/ 29 w 56"/>
                <a:gd name="T1" fmla="*/ 1 h 40"/>
                <a:gd name="T2" fmla="*/ 29 w 56"/>
                <a:gd name="T3" fmla="*/ 1 h 40"/>
                <a:gd name="T4" fmla="*/ 1 w 56"/>
                <a:gd name="T5" fmla="*/ 25 h 40"/>
                <a:gd name="T6" fmla="*/ 3 w 56"/>
                <a:gd name="T7" fmla="*/ 36 h 40"/>
                <a:gd name="T8" fmla="*/ 25 w 56"/>
                <a:gd name="T9" fmla="*/ 35 h 40"/>
                <a:gd name="T10" fmla="*/ 32 w 56"/>
                <a:gd name="T11" fmla="*/ 33 h 40"/>
                <a:gd name="T12" fmla="*/ 41 w 56"/>
                <a:gd name="T13" fmla="*/ 31 h 40"/>
                <a:gd name="T14" fmla="*/ 56 w 56"/>
                <a:gd name="T15" fmla="*/ 23 h 40"/>
                <a:gd name="T16" fmla="*/ 49 w 56"/>
                <a:gd name="T17" fmla="*/ 9 h 40"/>
                <a:gd name="T18" fmla="*/ 29 w 56"/>
                <a:gd name="T19" fmla="*/ 1 h 40"/>
                <a:gd name="T20" fmla="*/ 48 w 56"/>
                <a:gd name="T21" fmla="*/ 10 h 40"/>
                <a:gd name="T22" fmla="*/ 54 w 56"/>
                <a:gd name="T23" fmla="*/ 23 h 40"/>
                <a:gd name="T24" fmla="*/ 40 w 56"/>
                <a:gd name="T25" fmla="*/ 30 h 40"/>
                <a:gd name="T26" fmla="*/ 31 w 56"/>
                <a:gd name="T27" fmla="*/ 31 h 40"/>
                <a:gd name="T28" fmla="*/ 25 w 56"/>
                <a:gd name="T29" fmla="*/ 33 h 40"/>
                <a:gd name="T30" fmla="*/ 5 w 56"/>
                <a:gd name="T31" fmla="*/ 34 h 40"/>
                <a:gd name="T32" fmla="*/ 3 w 56"/>
                <a:gd name="T33" fmla="*/ 25 h 40"/>
                <a:gd name="T34" fmla="*/ 3 w 56"/>
                <a:gd name="T35" fmla="*/ 23 h 40"/>
                <a:gd name="T36" fmla="*/ 29 w 56"/>
                <a:gd name="T37" fmla="*/ 2 h 40"/>
                <a:gd name="T38" fmla="*/ 48 w 56"/>
                <a:gd name="T3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" h="40">
                  <a:moveTo>
                    <a:pt x="29" y="1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12" y="2"/>
                    <a:pt x="3" y="10"/>
                    <a:pt x="1" y="25"/>
                  </a:cubicBezTo>
                  <a:cubicBezTo>
                    <a:pt x="0" y="30"/>
                    <a:pt x="1" y="33"/>
                    <a:pt x="3" y="36"/>
                  </a:cubicBezTo>
                  <a:cubicBezTo>
                    <a:pt x="8" y="40"/>
                    <a:pt x="17" y="37"/>
                    <a:pt x="25" y="35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8" y="30"/>
                    <a:pt x="55" y="30"/>
                    <a:pt x="56" y="23"/>
                  </a:cubicBezTo>
                  <a:cubicBezTo>
                    <a:pt x="56" y="19"/>
                    <a:pt x="54" y="13"/>
                    <a:pt x="49" y="9"/>
                  </a:cubicBezTo>
                  <a:cubicBezTo>
                    <a:pt x="46" y="5"/>
                    <a:pt x="39" y="0"/>
                    <a:pt x="29" y="1"/>
                  </a:cubicBezTo>
                  <a:close/>
                  <a:moveTo>
                    <a:pt x="48" y="10"/>
                  </a:moveTo>
                  <a:cubicBezTo>
                    <a:pt x="52" y="14"/>
                    <a:pt x="54" y="19"/>
                    <a:pt x="54" y="23"/>
                  </a:cubicBezTo>
                  <a:cubicBezTo>
                    <a:pt x="53" y="28"/>
                    <a:pt x="49" y="29"/>
                    <a:pt x="40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18" y="35"/>
                    <a:pt x="8" y="38"/>
                    <a:pt x="5" y="34"/>
                  </a:cubicBezTo>
                  <a:cubicBezTo>
                    <a:pt x="3" y="33"/>
                    <a:pt x="2" y="29"/>
                    <a:pt x="3" y="25"/>
                  </a:cubicBezTo>
                  <a:cubicBezTo>
                    <a:pt x="3" y="24"/>
                    <a:pt x="3" y="24"/>
                    <a:pt x="3" y="23"/>
                  </a:cubicBezTo>
                  <a:cubicBezTo>
                    <a:pt x="5" y="10"/>
                    <a:pt x="14" y="4"/>
                    <a:pt x="29" y="2"/>
                  </a:cubicBezTo>
                  <a:cubicBezTo>
                    <a:pt x="39" y="2"/>
                    <a:pt x="45" y="7"/>
                    <a:pt x="48" y="10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75" name="Freeform 367"/>
            <p:cNvSpPr>
              <a:spLocks/>
            </p:cNvSpPr>
            <p:nvPr/>
          </p:nvSpPr>
          <p:spPr bwMode="auto">
            <a:xfrm>
              <a:off x="3843339" y="3832225"/>
              <a:ext cx="104775" cy="65088"/>
            </a:xfrm>
            <a:custGeom>
              <a:avLst/>
              <a:gdLst>
                <a:gd name="T0" fmla="*/ 50 w 60"/>
                <a:gd name="T1" fmla="*/ 6 h 37"/>
                <a:gd name="T2" fmla="*/ 23 w 60"/>
                <a:gd name="T3" fmla="*/ 3 h 37"/>
                <a:gd name="T4" fmla="*/ 0 w 60"/>
                <a:gd name="T5" fmla="*/ 20 h 37"/>
                <a:gd name="T6" fmla="*/ 29 w 60"/>
                <a:gd name="T7" fmla="*/ 30 h 37"/>
                <a:gd name="T8" fmla="*/ 53 w 60"/>
                <a:gd name="T9" fmla="*/ 36 h 37"/>
                <a:gd name="T10" fmla="*/ 50 w 60"/>
                <a:gd name="T1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7">
                  <a:moveTo>
                    <a:pt x="50" y="6"/>
                  </a:moveTo>
                  <a:cubicBezTo>
                    <a:pt x="45" y="3"/>
                    <a:pt x="32" y="0"/>
                    <a:pt x="23" y="3"/>
                  </a:cubicBezTo>
                  <a:cubicBezTo>
                    <a:pt x="14" y="6"/>
                    <a:pt x="0" y="10"/>
                    <a:pt x="0" y="20"/>
                  </a:cubicBezTo>
                  <a:cubicBezTo>
                    <a:pt x="0" y="36"/>
                    <a:pt x="19" y="31"/>
                    <a:pt x="29" y="30"/>
                  </a:cubicBezTo>
                  <a:cubicBezTo>
                    <a:pt x="39" y="28"/>
                    <a:pt x="48" y="37"/>
                    <a:pt x="53" y="36"/>
                  </a:cubicBezTo>
                  <a:cubicBezTo>
                    <a:pt x="57" y="34"/>
                    <a:pt x="60" y="14"/>
                    <a:pt x="50" y="6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76" name="Freeform 368"/>
            <p:cNvSpPr>
              <a:spLocks noEditPoints="1"/>
            </p:cNvSpPr>
            <p:nvPr/>
          </p:nvSpPr>
          <p:spPr bwMode="auto">
            <a:xfrm>
              <a:off x="3841751" y="3830637"/>
              <a:ext cx="101600" cy="66675"/>
            </a:xfrm>
            <a:custGeom>
              <a:avLst/>
              <a:gdLst>
                <a:gd name="T0" fmla="*/ 24 w 59"/>
                <a:gd name="T1" fmla="*/ 3 h 38"/>
                <a:gd name="T2" fmla="*/ 23 w 59"/>
                <a:gd name="T3" fmla="*/ 3 h 38"/>
                <a:gd name="T4" fmla="*/ 0 w 59"/>
                <a:gd name="T5" fmla="*/ 21 h 38"/>
                <a:gd name="T6" fmla="*/ 4 w 59"/>
                <a:gd name="T7" fmla="*/ 30 h 38"/>
                <a:gd name="T8" fmla="*/ 26 w 59"/>
                <a:gd name="T9" fmla="*/ 32 h 38"/>
                <a:gd name="T10" fmla="*/ 30 w 59"/>
                <a:gd name="T11" fmla="*/ 32 h 38"/>
                <a:gd name="T12" fmla="*/ 45 w 59"/>
                <a:gd name="T13" fmla="*/ 35 h 38"/>
                <a:gd name="T14" fmla="*/ 54 w 59"/>
                <a:gd name="T15" fmla="*/ 37 h 38"/>
                <a:gd name="T16" fmla="*/ 58 w 59"/>
                <a:gd name="T17" fmla="*/ 29 h 38"/>
                <a:gd name="T18" fmla="*/ 51 w 59"/>
                <a:gd name="T19" fmla="*/ 6 h 38"/>
                <a:gd name="T20" fmla="*/ 51 w 59"/>
                <a:gd name="T21" fmla="*/ 6 h 38"/>
                <a:gd name="T22" fmla="*/ 24 w 59"/>
                <a:gd name="T23" fmla="*/ 3 h 38"/>
                <a:gd name="T24" fmla="*/ 5 w 59"/>
                <a:gd name="T25" fmla="*/ 29 h 38"/>
                <a:gd name="T26" fmla="*/ 2 w 59"/>
                <a:gd name="T27" fmla="*/ 21 h 38"/>
                <a:gd name="T28" fmla="*/ 24 w 59"/>
                <a:gd name="T29" fmla="*/ 5 h 38"/>
                <a:gd name="T30" fmla="*/ 24 w 59"/>
                <a:gd name="T31" fmla="*/ 5 h 38"/>
                <a:gd name="T32" fmla="*/ 50 w 59"/>
                <a:gd name="T33" fmla="*/ 8 h 38"/>
                <a:gd name="T34" fmla="*/ 57 w 59"/>
                <a:gd name="T35" fmla="*/ 28 h 38"/>
                <a:gd name="T36" fmla="*/ 56 w 59"/>
                <a:gd name="T37" fmla="*/ 29 h 38"/>
                <a:gd name="T38" fmla="*/ 53 w 59"/>
                <a:gd name="T39" fmla="*/ 36 h 38"/>
                <a:gd name="T40" fmla="*/ 46 w 59"/>
                <a:gd name="T41" fmla="*/ 34 h 38"/>
                <a:gd name="T42" fmla="*/ 30 w 59"/>
                <a:gd name="T43" fmla="*/ 30 h 38"/>
                <a:gd name="T44" fmla="*/ 26 w 59"/>
                <a:gd name="T45" fmla="*/ 30 h 38"/>
                <a:gd name="T46" fmla="*/ 5 w 59"/>
                <a:gd name="T47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38">
                  <a:moveTo>
                    <a:pt x="24" y="3"/>
                  </a:moveTo>
                  <a:cubicBezTo>
                    <a:pt x="23" y="3"/>
                    <a:pt x="23" y="3"/>
                    <a:pt x="23" y="3"/>
                  </a:cubicBezTo>
                  <a:cubicBezTo>
                    <a:pt x="14" y="6"/>
                    <a:pt x="1" y="10"/>
                    <a:pt x="0" y="21"/>
                  </a:cubicBezTo>
                  <a:cubicBezTo>
                    <a:pt x="0" y="25"/>
                    <a:pt x="1" y="28"/>
                    <a:pt x="4" y="30"/>
                  </a:cubicBezTo>
                  <a:cubicBezTo>
                    <a:pt x="9" y="35"/>
                    <a:pt x="19" y="33"/>
                    <a:pt x="26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6" y="31"/>
                    <a:pt x="41" y="33"/>
                    <a:pt x="45" y="35"/>
                  </a:cubicBezTo>
                  <a:cubicBezTo>
                    <a:pt x="48" y="37"/>
                    <a:pt x="51" y="38"/>
                    <a:pt x="54" y="37"/>
                  </a:cubicBezTo>
                  <a:cubicBezTo>
                    <a:pt x="56" y="36"/>
                    <a:pt x="58" y="32"/>
                    <a:pt x="58" y="29"/>
                  </a:cubicBezTo>
                  <a:cubicBezTo>
                    <a:pt x="59" y="22"/>
                    <a:pt x="58" y="12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7" y="3"/>
                    <a:pt x="33" y="0"/>
                    <a:pt x="24" y="3"/>
                  </a:cubicBezTo>
                  <a:close/>
                  <a:moveTo>
                    <a:pt x="5" y="29"/>
                  </a:moveTo>
                  <a:cubicBezTo>
                    <a:pt x="3" y="27"/>
                    <a:pt x="2" y="25"/>
                    <a:pt x="2" y="21"/>
                  </a:cubicBezTo>
                  <a:cubicBezTo>
                    <a:pt x="2" y="12"/>
                    <a:pt x="15" y="8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33" y="2"/>
                    <a:pt x="46" y="5"/>
                    <a:pt x="50" y="8"/>
                  </a:cubicBezTo>
                  <a:cubicBezTo>
                    <a:pt x="57" y="13"/>
                    <a:pt x="58" y="22"/>
                    <a:pt x="57" y="28"/>
                  </a:cubicBezTo>
                  <a:cubicBezTo>
                    <a:pt x="57" y="29"/>
                    <a:pt x="57" y="29"/>
                    <a:pt x="56" y="29"/>
                  </a:cubicBezTo>
                  <a:cubicBezTo>
                    <a:pt x="56" y="33"/>
                    <a:pt x="54" y="35"/>
                    <a:pt x="53" y="36"/>
                  </a:cubicBezTo>
                  <a:cubicBezTo>
                    <a:pt x="52" y="36"/>
                    <a:pt x="49" y="35"/>
                    <a:pt x="46" y="34"/>
                  </a:cubicBezTo>
                  <a:cubicBezTo>
                    <a:pt x="41" y="32"/>
                    <a:pt x="36" y="29"/>
                    <a:pt x="30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19" y="32"/>
                    <a:pt x="9" y="33"/>
                    <a:pt x="5" y="29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77" name="Freeform 369"/>
            <p:cNvSpPr>
              <a:spLocks/>
            </p:cNvSpPr>
            <p:nvPr/>
          </p:nvSpPr>
          <p:spPr bwMode="auto">
            <a:xfrm>
              <a:off x="3835401" y="3878262"/>
              <a:ext cx="112713" cy="58738"/>
            </a:xfrm>
            <a:custGeom>
              <a:avLst/>
              <a:gdLst>
                <a:gd name="T0" fmla="*/ 34 w 65"/>
                <a:gd name="T1" fmla="*/ 1 h 34"/>
                <a:gd name="T2" fmla="*/ 5 w 65"/>
                <a:gd name="T3" fmla="*/ 12 h 34"/>
                <a:gd name="T4" fmla="*/ 8 w 65"/>
                <a:gd name="T5" fmla="*/ 33 h 34"/>
                <a:gd name="T6" fmla="*/ 37 w 65"/>
                <a:gd name="T7" fmla="*/ 28 h 34"/>
                <a:gd name="T8" fmla="*/ 63 w 65"/>
                <a:gd name="T9" fmla="*/ 30 h 34"/>
                <a:gd name="T10" fmla="*/ 55 w 65"/>
                <a:gd name="T11" fmla="*/ 4 h 34"/>
                <a:gd name="T12" fmla="*/ 34 w 65"/>
                <a:gd name="T13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4">
                  <a:moveTo>
                    <a:pt x="34" y="1"/>
                  </a:moveTo>
                  <a:cubicBezTo>
                    <a:pt x="30" y="0"/>
                    <a:pt x="13" y="3"/>
                    <a:pt x="5" y="12"/>
                  </a:cubicBezTo>
                  <a:cubicBezTo>
                    <a:pt x="1" y="18"/>
                    <a:pt x="0" y="33"/>
                    <a:pt x="8" y="33"/>
                  </a:cubicBezTo>
                  <a:cubicBezTo>
                    <a:pt x="16" y="34"/>
                    <a:pt x="29" y="28"/>
                    <a:pt x="37" y="28"/>
                  </a:cubicBezTo>
                  <a:cubicBezTo>
                    <a:pt x="45" y="28"/>
                    <a:pt x="61" y="34"/>
                    <a:pt x="63" y="30"/>
                  </a:cubicBezTo>
                  <a:cubicBezTo>
                    <a:pt x="64" y="26"/>
                    <a:pt x="65" y="8"/>
                    <a:pt x="55" y="4"/>
                  </a:cubicBezTo>
                  <a:cubicBezTo>
                    <a:pt x="46" y="1"/>
                    <a:pt x="41" y="1"/>
                    <a:pt x="34" y="1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78" name="Freeform 370"/>
            <p:cNvSpPr>
              <a:spLocks noEditPoints="1"/>
            </p:cNvSpPr>
            <p:nvPr/>
          </p:nvSpPr>
          <p:spPr bwMode="auto">
            <a:xfrm>
              <a:off x="3835401" y="3876675"/>
              <a:ext cx="112713" cy="60325"/>
            </a:xfrm>
            <a:custGeom>
              <a:avLst/>
              <a:gdLst>
                <a:gd name="T0" fmla="*/ 38 w 65"/>
                <a:gd name="T1" fmla="*/ 1 h 35"/>
                <a:gd name="T2" fmla="*/ 35 w 65"/>
                <a:gd name="T3" fmla="*/ 1 h 35"/>
                <a:gd name="T4" fmla="*/ 35 w 65"/>
                <a:gd name="T5" fmla="*/ 1 h 35"/>
                <a:gd name="T6" fmla="*/ 5 w 65"/>
                <a:gd name="T7" fmla="*/ 13 h 35"/>
                <a:gd name="T8" fmla="*/ 3 w 65"/>
                <a:gd name="T9" fmla="*/ 31 h 35"/>
                <a:gd name="T10" fmla="*/ 8 w 65"/>
                <a:gd name="T11" fmla="*/ 35 h 35"/>
                <a:gd name="T12" fmla="*/ 23 w 65"/>
                <a:gd name="T13" fmla="*/ 33 h 35"/>
                <a:gd name="T14" fmla="*/ 37 w 65"/>
                <a:gd name="T15" fmla="*/ 30 h 35"/>
                <a:gd name="T16" fmla="*/ 48 w 65"/>
                <a:gd name="T17" fmla="*/ 32 h 35"/>
                <a:gd name="T18" fmla="*/ 63 w 65"/>
                <a:gd name="T19" fmla="*/ 31 h 35"/>
                <a:gd name="T20" fmla="*/ 56 w 65"/>
                <a:gd name="T21" fmla="*/ 4 h 35"/>
                <a:gd name="T22" fmla="*/ 38 w 65"/>
                <a:gd name="T23" fmla="*/ 1 h 35"/>
                <a:gd name="T24" fmla="*/ 38 w 65"/>
                <a:gd name="T25" fmla="*/ 3 h 35"/>
                <a:gd name="T26" fmla="*/ 55 w 65"/>
                <a:gd name="T27" fmla="*/ 6 h 35"/>
                <a:gd name="T28" fmla="*/ 62 w 65"/>
                <a:gd name="T29" fmla="*/ 31 h 35"/>
                <a:gd name="T30" fmla="*/ 49 w 65"/>
                <a:gd name="T31" fmla="*/ 30 h 35"/>
                <a:gd name="T32" fmla="*/ 37 w 65"/>
                <a:gd name="T33" fmla="*/ 28 h 35"/>
                <a:gd name="T34" fmla="*/ 23 w 65"/>
                <a:gd name="T35" fmla="*/ 31 h 35"/>
                <a:gd name="T36" fmla="*/ 8 w 65"/>
                <a:gd name="T37" fmla="*/ 33 h 35"/>
                <a:gd name="T38" fmla="*/ 4 w 65"/>
                <a:gd name="T39" fmla="*/ 30 h 35"/>
                <a:gd name="T40" fmla="*/ 3 w 65"/>
                <a:gd name="T41" fmla="*/ 21 h 35"/>
                <a:gd name="T42" fmla="*/ 6 w 65"/>
                <a:gd name="T43" fmla="*/ 14 h 35"/>
                <a:gd name="T44" fmla="*/ 34 w 65"/>
                <a:gd name="T45" fmla="*/ 2 h 35"/>
                <a:gd name="T46" fmla="*/ 34 w 65"/>
                <a:gd name="T47" fmla="*/ 2 h 35"/>
                <a:gd name="T48" fmla="*/ 38 w 65"/>
                <a:gd name="T49" fmla="*/ 3 h 35"/>
                <a:gd name="T50" fmla="*/ 34 w 65"/>
                <a:gd name="T51" fmla="*/ 2 h 35"/>
                <a:gd name="T52" fmla="*/ 34 w 65"/>
                <a:gd name="T53" fmla="*/ 2 h 35"/>
                <a:gd name="T54" fmla="*/ 34 w 65"/>
                <a:gd name="T5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35">
                  <a:moveTo>
                    <a:pt x="38" y="1"/>
                  </a:move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0" y="0"/>
                    <a:pt x="12" y="4"/>
                    <a:pt x="5" y="13"/>
                  </a:cubicBezTo>
                  <a:cubicBezTo>
                    <a:pt x="1" y="17"/>
                    <a:pt x="0" y="26"/>
                    <a:pt x="3" y="31"/>
                  </a:cubicBezTo>
                  <a:cubicBezTo>
                    <a:pt x="4" y="34"/>
                    <a:pt x="6" y="35"/>
                    <a:pt x="8" y="35"/>
                  </a:cubicBezTo>
                  <a:cubicBezTo>
                    <a:pt x="12" y="35"/>
                    <a:pt x="18" y="34"/>
                    <a:pt x="23" y="33"/>
                  </a:cubicBezTo>
                  <a:cubicBezTo>
                    <a:pt x="28" y="31"/>
                    <a:pt x="33" y="30"/>
                    <a:pt x="37" y="30"/>
                  </a:cubicBezTo>
                  <a:cubicBezTo>
                    <a:pt x="40" y="30"/>
                    <a:pt x="44" y="31"/>
                    <a:pt x="48" y="32"/>
                  </a:cubicBezTo>
                  <a:cubicBezTo>
                    <a:pt x="56" y="33"/>
                    <a:pt x="62" y="34"/>
                    <a:pt x="63" y="31"/>
                  </a:cubicBezTo>
                  <a:cubicBezTo>
                    <a:pt x="65" y="27"/>
                    <a:pt x="65" y="8"/>
                    <a:pt x="56" y="4"/>
                  </a:cubicBezTo>
                  <a:cubicBezTo>
                    <a:pt x="48" y="2"/>
                    <a:pt x="43" y="1"/>
                    <a:pt x="38" y="1"/>
                  </a:cubicBezTo>
                  <a:close/>
                  <a:moveTo>
                    <a:pt x="38" y="3"/>
                  </a:moveTo>
                  <a:cubicBezTo>
                    <a:pt x="43" y="3"/>
                    <a:pt x="48" y="3"/>
                    <a:pt x="55" y="6"/>
                  </a:cubicBezTo>
                  <a:cubicBezTo>
                    <a:pt x="63" y="9"/>
                    <a:pt x="63" y="26"/>
                    <a:pt x="62" y="31"/>
                  </a:cubicBezTo>
                  <a:cubicBezTo>
                    <a:pt x="61" y="32"/>
                    <a:pt x="54" y="31"/>
                    <a:pt x="49" y="30"/>
                  </a:cubicBezTo>
                  <a:cubicBezTo>
                    <a:pt x="44" y="29"/>
                    <a:pt x="40" y="28"/>
                    <a:pt x="37" y="28"/>
                  </a:cubicBezTo>
                  <a:cubicBezTo>
                    <a:pt x="33" y="28"/>
                    <a:pt x="28" y="30"/>
                    <a:pt x="23" y="31"/>
                  </a:cubicBezTo>
                  <a:cubicBezTo>
                    <a:pt x="17" y="32"/>
                    <a:pt x="12" y="34"/>
                    <a:pt x="8" y="33"/>
                  </a:cubicBezTo>
                  <a:cubicBezTo>
                    <a:pt x="6" y="33"/>
                    <a:pt x="5" y="32"/>
                    <a:pt x="4" y="30"/>
                  </a:cubicBezTo>
                  <a:cubicBezTo>
                    <a:pt x="3" y="28"/>
                    <a:pt x="3" y="24"/>
                    <a:pt x="3" y="21"/>
                  </a:cubicBezTo>
                  <a:cubicBezTo>
                    <a:pt x="4" y="18"/>
                    <a:pt x="5" y="15"/>
                    <a:pt x="6" y="14"/>
                  </a:cubicBezTo>
                  <a:cubicBezTo>
                    <a:pt x="13" y="5"/>
                    <a:pt x="30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lnTo>
                    <a:pt x="38" y="3"/>
                  </a:lnTo>
                  <a:close/>
                  <a:moveTo>
                    <a:pt x="34" y="2"/>
                  </a:move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79" name="Freeform 371"/>
            <p:cNvSpPr>
              <a:spLocks/>
            </p:cNvSpPr>
            <p:nvPr/>
          </p:nvSpPr>
          <p:spPr bwMode="auto">
            <a:xfrm>
              <a:off x="3790951" y="3786187"/>
              <a:ext cx="77788" cy="101600"/>
            </a:xfrm>
            <a:custGeom>
              <a:avLst/>
              <a:gdLst>
                <a:gd name="T0" fmla="*/ 16 w 45"/>
                <a:gd name="T1" fmla="*/ 3 h 59"/>
                <a:gd name="T2" fmla="*/ 10 w 45"/>
                <a:gd name="T3" fmla="*/ 35 h 59"/>
                <a:gd name="T4" fmla="*/ 37 w 45"/>
                <a:gd name="T5" fmla="*/ 55 h 59"/>
                <a:gd name="T6" fmla="*/ 35 w 45"/>
                <a:gd name="T7" fmla="*/ 20 h 59"/>
                <a:gd name="T8" fmla="*/ 16 w 45"/>
                <a:gd name="T9" fmla="*/ 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9">
                  <a:moveTo>
                    <a:pt x="16" y="3"/>
                  </a:moveTo>
                  <a:cubicBezTo>
                    <a:pt x="9" y="4"/>
                    <a:pt x="0" y="16"/>
                    <a:pt x="10" y="35"/>
                  </a:cubicBezTo>
                  <a:cubicBezTo>
                    <a:pt x="21" y="54"/>
                    <a:pt x="29" y="59"/>
                    <a:pt x="37" y="55"/>
                  </a:cubicBezTo>
                  <a:cubicBezTo>
                    <a:pt x="45" y="50"/>
                    <a:pt x="39" y="31"/>
                    <a:pt x="35" y="20"/>
                  </a:cubicBezTo>
                  <a:cubicBezTo>
                    <a:pt x="31" y="9"/>
                    <a:pt x="29" y="0"/>
                    <a:pt x="16" y="3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  <p:sp>
          <p:nvSpPr>
            <p:cNvPr id="180" name="Freeform 372"/>
            <p:cNvSpPr>
              <a:spLocks noEditPoints="1"/>
            </p:cNvSpPr>
            <p:nvPr/>
          </p:nvSpPr>
          <p:spPr bwMode="auto">
            <a:xfrm>
              <a:off x="3795714" y="3784600"/>
              <a:ext cx="74613" cy="104775"/>
            </a:xfrm>
            <a:custGeom>
              <a:avLst/>
              <a:gdLst>
                <a:gd name="T0" fmla="*/ 13 w 43"/>
                <a:gd name="T1" fmla="*/ 3 h 61"/>
                <a:gd name="T2" fmla="*/ 13 w 43"/>
                <a:gd name="T3" fmla="*/ 3 h 61"/>
                <a:gd name="T4" fmla="*/ 4 w 43"/>
                <a:gd name="T5" fmla="*/ 11 h 61"/>
                <a:gd name="T6" fmla="*/ 7 w 43"/>
                <a:gd name="T7" fmla="*/ 37 h 61"/>
                <a:gd name="T8" fmla="*/ 35 w 43"/>
                <a:gd name="T9" fmla="*/ 56 h 61"/>
                <a:gd name="T10" fmla="*/ 33 w 43"/>
                <a:gd name="T11" fmla="*/ 21 h 61"/>
                <a:gd name="T12" fmla="*/ 32 w 43"/>
                <a:gd name="T13" fmla="*/ 18 h 61"/>
                <a:gd name="T14" fmla="*/ 13 w 43"/>
                <a:gd name="T15" fmla="*/ 3 h 61"/>
                <a:gd name="T16" fmla="*/ 30 w 43"/>
                <a:gd name="T17" fmla="*/ 18 h 61"/>
                <a:gd name="T18" fmla="*/ 31 w 43"/>
                <a:gd name="T19" fmla="*/ 22 h 61"/>
                <a:gd name="T20" fmla="*/ 34 w 43"/>
                <a:gd name="T21" fmla="*/ 55 h 61"/>
                <a:gd name="T22" fmla="*/ 8 w 43"/>
                <a:gd name="T23" fmla="*/ 36 h 61"/>
                <a:gd name="T24" fmla="*/ 4 w 43"/>
                <a:gd name="T25" fmla="*/ 16 h 61"/>
                <a:gd name="T26" fmla="*/ 5 w 43"/>
                <a:gd name="T27" fmla="*/ 12 h 61"/>
                <a:gd name="T28" fmla="*/ 13 w 43"/>
                <a:gd name="T29" fmla="*/ 5 h 61"/>
                <a:gd name="T30" fmla="*/ 30 w 43"/>
                <a:gd name="T31" fmla="*/ 1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61">
                  <a:moveTo>
                    <a:pt x="13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9" y="4"/>
                    <a:pt x="6" y="7"/>
                    <a:pt x="4" y="11"/>
                  </a:cubicBezTo>
                  <a:cubicBezTo>
                    <a:pt x="2" y="15"/>
                    <a:pt x="0" y="24"/>
                    <a:pt x="7" y="37"/>
                  </a:cubicBezTo>
                  <a:cubicBezTo>
                    <a:pt x="17" y="55"/>
                    <a:pt x="25" y="61"/>
                    <a:pt x="35" y="56"/>
                  </a:cubicBezTo>
                  <a:cubicBezTo>
                    <a:pt x="43" y="52"/>
                    <a:pt x="37" y="32"/>
                    <a:pt x="33" y="2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28" y="8"/>
                    <a:pt x="25" y="0"/>
                    <a:pt x="13" y="3"/>
                  </a:cubicBezTo>
                  <a:close/>
                  <a:moveTo>
                    <a:pt x="30" y="18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35" y="30"/>
                    <a:pt x="42" y="51"/>
                    <a:pt x="34" y="55"/>
                  </a:cubicBezTo>
                  <a:cubicBezTo>
                    <a:pt x="26" y="59"/>
                    <a:pt x="18" y="53"/>
                    <a:pt x="8" y="36"/>
                  </a:cubicBezTo>
                  <a:cubicBezTo>
                    <a:pt x="3" y="27"/>
                    <a:pt x="3" y="21"/>
                    <a:pt x="4" y="16"/>
                  </a:cubicBezTo>
                  <a:cubicBezTo>
                    <a:pt x="4" y="15"/>
                    <a:pt x="5" y="13"/>
                    <a:pt x="5" y="12"/>
                  </a:cubicBezTo>
                  <a:cubicBezTo>
                    <a:pt x="7" y="7"/>
                    <a:pt x="11" y="5"/>
                    <a:pt x="13" y="5"/>
                  </a:cubicBezTo>
                  <a:cubicBezTo>
                    <a:pt x="24" y="2"/>
                    <a:pt x="27" y="9"/>
                    <a:pt x="30" y="18"/>
                  </a:cubicBezTo>
                  <a:close/>
                </a:path>
              </a:pathLst>
            </a:custGeom>
            <a:solidFill>
              <a:srgbClr val="9195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1" b="1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8330639" y="1683376"/>
            <a:ext cx="1424923" cy="1170923"/>
            <a:chOff x="4813898" y="1852835"/>
            <a:chExt cx="1424923" cy="1170922"/>
          </a:xfrm>
        </p:grpSpPr>
        <p:sp>
          <p:nvSpPr>
            <p:cNvPr id="182" name="Content Placeholder 2"/>
            <p:cNvSpPr txBox="1">
              <a:spLocks/>
            </p:cNvSpPr>
            <p:nvPr/>
          </p:nvSpPr>
          <p:spPr>
            <a:xfrm>
              <a:off x="4813898" y="2242621"/>
              <a:ext cx="1424923" cy="7811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b="1" dirty="0">
                  <a:solidFill>
                    <a:schemeClr val="accent6">
                      <a:lumMod val="50000"/>
                    </a:schemeClr>
                  </a:solidFill>
                </a:rPr>
                <a:t>Image </a:t>
              </a:r>
            </a:p>
            <a:p>
              <a:pPr marL="0" indent="0" algn="ctr">
                <a:buNone/>
              </a:pPr>
              <a:r>
                <a:rPr lang="en-IN" b="1" dirty="0">
                  <a:solidFill>
                    <a:schemeClr val="accent6">
                      <a:lumMod val="50000"/>
                    </a:schemeClr>
                  </a:solidFill>
                </a:rPr>
                <a:t>Pre-processing </a:t>
              </a:r>
            </a:p>
            <a:p>
              <a:pPr marL="0" indent="0" algn="ctr">
                <a:buNone/>
              </a:pPr>
              <a:endParaRPr lang="en-IN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 flipH="1">
              <a:off x="5303007" y="1852835"/>
              <a:ext cx="307115" cy="313807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>
                  <a:solidFill>
                    <a:schemeClr val="accent4"/>
                  </a:solidFill>
                  <a:latin typeface="Sosa" pitchFamily="2" charset="0"/>
                </a:rPr>
                <a:t>B</a:t>
              </a:r>
              <a:endParaRPr lang="en-US" sz="2000" b="1" dirty="0">
                <a:solidFill>
                  <a:schemeClr val="accent4"/>
                </a:solidFill>
                <a:latin typeface="Sosa" pitchFamily="2" charset="0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0809840" y="1781145"/>
            <a:ext cx="1424923" cy="1090607"/>
            <a:chOff x="7325871" y="1898044"/>
            <a:chExt cx="1424923" cy="1090607"/>
          </a:xfrm>
        </p:grpSpPr>
        <p:sp>
          <p:nvSpPr>
            <p:cNvPr id="185" name="Content Placeholder 2"/>
            <p:cNvSpPr txBox="1">
              <a:spLocks/>
            </p:cNvSpPr>
            <p:nvPr/>
          </p:nvSpPr>
          <p:spPr>
            <a:xfrm>
              <a:off x="7325871" y="2207516"/>
              <a:ext cx="1424923" cy="78113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1400" b="1" dirty="0">
                  <a:solidFill>
                    <a:schemeClr val="accent6">
                      <a:lumMod val="50000"/>
                    </a:schemeClr>
                  </a:solidFill>
                </a:rPr>
                <a:t>Video Classification </a:t>
              </a:r>
              <a:endParaRPr lang="en-US" sz="14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 flipH="1">
              <a:off x="7833219" y="1898044"/>
              <a:ext cx="301169" cy="320431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err="1">
                  <a:solidFill>
                    <a:schemeClr val="accent3"/>
                  </a:solidFill>
                  <a:latin typeface="Sosa" pitchFamily="2" charset="0"/>
                </a:rPr>
                <a:t>E</a:t>
              </a:r>
              <a:endParaRPr lang="en-US" sz="2000" b="1" dirty="0">
                <a:solidFill>
                  <a:schemeClr val="accent3"/>
                </a:solidFill>
                <a:latin typeface="Sosa" pitchFamily="2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9026575" y="3016471"/>
            <a:ext cx="1424923" cy="1179764"/>
            <a:chOff x="5867839" y="4103430"/>
            <a:chExt cx="1424923" cy="1179763"/>
          </a:xfrm>
        </p:grpSpPr>
        <p:sp>
          <p:nvSpPr>
            <p:cNvPr id="188" name="Content Placeholder 2"/>
            <p:cNvSpPr txBox="1">
              <a:spLocks/>
            </p:cNvSpPr>
            <p:nvPr/>
          </p:nvSpPr>
          <p:spPr>
            <a:xfrm>
              <a:off x="5867839" y="4502058"/>
              <a:ext cx="1424923" cy="78113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>
                  <a:solidFill>
                    <a:schemeClr val="accent4">
                      <a:lumMod val="50000"/>
                    </a:schemeClr>
                  </a:solidFill>
                </a:rPr>
                <a:t>Image Augmentation</a:t>
              </a:r>
            </a:p>
            <a:p>
              <a:pPr marL="0" indent="0" algn="ctr">
                <a:buNone/>
              </a:pPr>
              <a:endParaRPr lang="en-US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 flipH="1">
              <a:off x="6426743" y="4103430"/>
              <a:ext cx="307115" cy="313806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 b="1" dirty="0">
                <a:solidFill>
                  <a:schemeClr val="accent2"/>
                </a:solidFill>
                <a:latin typeface="Sosa" pitchFamily="2" charset="0"/>
              </a:endParaRPr>
            </a:p>
            <a:p>
              <a:pPr algn="ctr"/>
              <a:r>
                <a:rPr lang="id-ID" sz="2000" b="1" dirty="0">
                  <a:solidFill>
                    <a:schemeClr val="accent2"/>
                  </a:solidFill>
                  <a:latin typeface="Sosa" pitchFamily="2" charset="0"/>
                </a:rPr>
                <a:t>C</a:t>
              </a:r>
              <a:endParaRPr lang="en-US" sz="2000" b="1" dirty="0">
                <a:solidFill>
                  <a:schemeClr val="accent2"/>
                </a:solidFill>
                <a:latin typeface="Sosa" pitchFamily="2" charset="0"/>
              </a:endParaRPr>
            </a:p>
          </p:txBody>
        </p:sp>
      </p:grpSp>
      <p:cxnSp>
        <p:nvCxnSpPr>
          <p:cNvPr id="194" name="Straight Connector 193"/>
          <p:cNvCxnSpPr/>
          <p:nvPr/>
        </p:nvCxnSpPr>
        <p:spPr>
          <a:xfrm flipV="1">
            <a:off x="10494809" y="2929883"/>
            <a:ext cx="0" cy="10223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9048940" y="2783344"/>
            <a:ext cx="0" cy="17677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11427600" y="2783345"/>
            <a:ext cx="0" cy="8371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/>
          <p:cNvGrpSpPr/>
          <p:nvPr/>
        </p:nvGrpSpPr>
        <p:grpSpPr>
          <a:xfrm>
            <a:off x="7676109" y="4174467"/>
            <a:ext cx="1424923" cy="681175"/>
            <a:chOff x="6003876" y="4753248"/>
            <a:chExt cx="1424923" cy="681172"/>
          </a:xfrm>
        </p:grpSpPr>
        <p:sp>
          <p:nvSpPr>
            <p:cNvPr id="199" name="Content Placeholder 2"/>
            <p:cNvSpPr txBox="1">
              <a:spLocks/>
            </p:cNvSpPr>
            <p:nvPr/>
          </p:nvSpPr>
          <p:spPr>
            <a:xfrm>
              <a:off x="6003876" y="5076743"/>
              <a:ext cx="1424923" cy="3576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b="1" dirty="0">
                  <a:solidFill>
                    <a:schemeClr val="accent6">
                      <a:lumMod val="50000"/>
                    </a:schemeClr>
                  </a:solidFill>
                </a:rPr>
                <a:t>Image Resizing</a:t>
              </a:r>
              <a:endParaRPr 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 flipH="1">
              <a:off x="6560007" y="4753248"/>
              <a:ext cx="307115" cy="313808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>
                  <a:solidFill>
                    <a:schemeClr val="accent1"/>
                  </a:solidFill>
                  <a:latin typeface="Sosa" pitchFamily="2" charset="0"/>
                </a:rPr>
                <a:t>A</a:t>
              </a:r>
              <a:endParaRPr lang="en-US" sz="2000" b="1" dirty="0">
                <a:solidFill>
                  <a:schemeClr val="accent1"/>
                </a:solidFill>
                <a:latin typeface="Sosa" pitchFamily="2" charset="0"/>
              </a:endParaRP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9693136" y="2216139"/>
            <a:ext cx="1631653" cy="1082531"/>
            <a:chOff x="7161156" y="1846467"/>
            <a:chExt cx="1631654" cy="1082530"/>
          </a:xfrm>
        </p:grpSpPr>
        <p:sp>
          <p:nvSpPr>
            <p:cNvPr id="201" name="Content Placeholder 2"/>
            <p:cNvSpPr txBox="1">
              <a:spLocks/>
            </p:cNvSpPr>
            <p:nvPr/>
          </p:nvSpPr>
          <p:spPr>
            <a:xfrm>
              <a:off x="7161156" y="2147862"/>
              <a:ext cx="1631654" cy="78113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IN" sz="1333" b="1" dirty="0">
                  <a:solidFill>
                    <a:schemeClr val="accent1">
                      <a:lumMod val="50000"/>
                    </a:schemeClr>
                  </a:solidFill>
                </a:rPr>
                <a:t>Train Data Sets</a:t>
              </a:r>
              <a:endParaRPr lang="en-US" sz="1333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2" name="Oval 201"/>
            <p:cNvSpPr/>
            <p:nvPr/>
          </p:nvSpPr>
          <p:spPr>
            <a:xfrm flipH="1">
              <a:off x="7740911" y="1846467"/>
              <a:ext cx="307115" cy="313807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>
                  <a:solidFill>
                    <a:schemeClr val="accent6"/>
                  </a:solidFill>
                  <a:latin typeface="Sosa" pitchFamily="2" charset="0"/>
                </a:rPr>
                <a:t>D</a:t>
              </a:r>
              <a:endParaRPr lang="en-US" sz="2000" b="1" dirty="0">
                <a:solidFill>
                  <a:schemeClr val="accent6"/>
                </a:solidFill>
                <a:latin typeface="Sosa" pitchFamily="2" charset="0"/>
              </a:endParaRPr>
            </a:p>
          </p:txBody>
        </p:sp>
      </p:grpSp>
      <p:grpSp>
        <p:nvGrpSpPr>
          <p:cNvPr id="203" name="Group 72"/>
          <p:cNvGrpSpPr/>
          <p:nvPr/>
        </p:nvGrpSpPr>
        <p:grpSpPr>
          <a:xfrm>
            <a:off x="1308499" y="1215032"/>
            <a:ext cx="4195688" cy="1562657"/>
            <a:chOff x="533400" y="1276351"/>
            <a:chExt cx="4195687" cy="1562657"/>
          </a:xfrm>
        </p:grpSpPr>
        <p:sp>
          <p:nvSpPr>
            <p:cNvPr id="204" name="TextBox 203"/>
            <p:cNvSpPr txBox="1"/>
            <p:nvPr/>
          </p:nvSpPr>
          <p:spPr>
            <a:xfrm>
              <a:off x="533400" y="1276351"/>
              <a:ext cx="762000" cy="748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4267" b="1" dirty="0">
                  <a:solidFill>
                    <a:schemeClr val="tx2"/>
                  </a:solidFill>
                  <a:latin typeface="Bebas Neue" pitchFamily="34" charset="0"/>
                </a:rPr>
                <a:t>1</a:t>
              </a:r>
              <a:endParaRPr lang="en-US" sz="4267" b="1" dirty="0">
                <a:solidFill>
                  <a:schemeClr val="tx2"/>
                </a:solidFill>
                <a:latin typeface="Bebas Neue" pitchFamily="34" charset="0"/>
              </a:endParaRPr>
            </a:p>
          </p:txBody>
        </p:sp>
        <p:sp>
          <p:nvSpPr>
            <p:cNvPr id="205" name="Content Placeholder 2"/>
            <p:cNvSpPr txBox="1">
              <a:spLocks/>
            </p:cNvSpPr>
            <p:nvPr/>
          </p:nvSpPr>
          <p:spPr>
            <a:xfrm>
              <a:off x="1147677" y="1432880"/>
              <a:ext cx="3581410" cy="14061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2133" b="1" dirty="0">
                  <a:solidFill>
                    <a:schemeClr val="tx2"/>
                  </a:solidFill>
                </a:rPr>
                <a:t>Image Resizing</a:t>
              </a:r>
              <a:br>
                <a:rPr lang="en-IN" sz="2133" b="1" dirty="0"/>
              </a:br>
              <a:endParaRPr lang="en-US" sz="2133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09" name="Group 72"/>
          <p:cNvGrpSpPr/>
          <p:nvPr/>
        </p:nvGrpSpPr>
        <p:grpSpPr>
          <a:xfrm>
            <a:off x="1340071" y="2577461"/>
            <a:ext cx="5526615" cy="1517716"/>
            <a:chOff x="533400" y="1276351"/>
            <a:chExt cx="5526614" cy="1517713"/>
          </a:xfrm>
        </p:grpSpPr>
        <p:sp>
          <p:nvSpPr>
            <p:cNvPr id="210" name="TextBox 209"/>
            <p:cNvSpPr txBox="1"/>
            <p:nvPr/>
          </p:nvSpPr>
          <p:spPr>
            <a:xfrm>
              <a:off x="533400" y="1276351"/>
              <a:ext cx="762000" cy="74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4267" b="1" dirty="0">
                  <a:solidFill>
                    <a:schemeClr val="accent4"/>
                  </a:solidFill>
                  <a:latin typeface="Bebas Neue" pitchFamily="34" charset="0"/>
                </a:rPr>
                <a:t>3</a:t>
              </a:r>
              <a:endParaRPr lang="en-US" sz="4267" b="1" dirty="0">
                <a:solidFill>
                  <a:schemeClr val="accent4"/>
                </a:solidFill>
                <a:latin typeface="Bebas Neue" pitchFamily="34" charset="0"/>
              </a:endParaRPr>
            </a:p>
          </p:txBody>
        </p:sp>
        <p:sp>
          <p:nvSpPr>
            <p:cNvPr id="211" name="Content Placeholder 2"/>
            <p:cNvSpPr txBox="1">
              <a:spLocks/>
            </p:cNvSpPr>
            <p:nvPr/>
          </p:nvSpPr>
          <p:spPr>
            <a:xfrm>
              <a:off x="1124817" y="1387935"/>
              <a:ext cx="4935197" cy="140612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2133" b="1" dirty="0">
                  <a:solidFill>
                    <a:srgbClr val="7030A0"/>
                  </a:solidFill>
                </a:rPr>
                <a:t>Image Augmentation</a:t>
              </a:r>
              <a:endParaRPr lang="en-US" sz="2133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1BDA00D4-0D7A-D208-28F7-6130C98643B6}"/>
              </a:ext>
            </a:extLst>
          </p:cNvPr>
          <p:cNvGrpSpPr/>
          <p:nvPr/>
        </p:nvGrpSpPr>
        <p:grpSpPr>
          <a:xfrm>
            <a:off x="1331930" y="1905424"/>
            <a:ext cx="3612347" cy="1522609"/>
            <a:chOff x="179682" y="3195370"/>
            <a:chExt cx="2709260" cy="1141957"/>
          </a:xfrm>
        </p:grpSpPr>
        <p:sp>
          <p:nvSpPr>
            <p:cNvPr id="207" name="TextBox 206"/>
            <p:cNvSpPr txBox="1"/>
            <p:nvPr/>
          </p:nvSpPr>
          <p:spPr>
            <a:xfrm>
              <a:off x="179682" y="3195370"/>
              <a:ext cx="571500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4267" b="1" dirty="0">
                  <a:solidFill>
                    <a:schemeClr val="accent1"/>
                  </a:solidFill>
                  <a:latin typeface="Bebas Neue" pitchFamily="34" charset="0"/>
                </a:rPr>
                <a:t>2</a:t>
              </a:r>
              <a:endParaRPr lang="en-US" sz="4267" b="1" dirty="0">
                <a:solidFill>
                  <a:schemeClr val="accent1"/>
                </a:solidFill>
                <a:latin typeface="Bebas Neue" pitchFamily="34" charset="0"/>
              </a:endParaRPr>
            </a:p>
          </p:txBody>
        </p:sp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DE5675E6-94BA-35A2-0AF7-1D7508B640EB}"/>
                </a:ext>
              </a:extLst>
            </p:cNvPr>
            <p:cNvSpPr txBox="1">
              <a:spLocks/>
            </p:cNvSpPr>
            <p:nvPr/>
          </p:nvSpPr>
          <p:spPr>
            <a:xfrm>
              <a:off x="627425" y="3282731"/>
              <a:ext cx="2261517" cy="105459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2133" b="1" dirty="0">
                  <a:solidFill>
                    <a:schemeClr val="accent6">
                      <a:lumMod val="50000"/>
                    </a:schemeClr>
                  </a:solidFill>
                </a:rPr>
                <a:t>Image Pre-processing </a:t>
              </a:r>
              <a:endParaRPr lang="en-US" sz="2133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BC64171-CFA9-0399-8814-C76D00DB442E}"/>
              </a:ext>
            </a:extLst>
          </p:cNvPr>
          <p:cNvGrpSpPr/>
          <p:nvPr/>
        </p:nvGrpSpPr>
        <p:grpSpPr>
          <a:xfrm>
            <a:off x="1330005" y="3208481"/>
            <a:ext cx="5114912" cy="1565376"/>
            <a:chOff x="2852422" y="3148480"/>
            <a:chExt cx="3836184" cy="1174032"/>
          </a:xfrm>
        </p:grpSpPr>
        <p:grpSp>
          <p:nvGrpSpPr>
            <p:cNvPr id="212" name="Group 72"/>
            <p:cNvGrpSpPr/>
            <p:nvPr/>
          </p:nvGrpSpPr>
          <p:grpSpPr>
            <a:xfrm>
              <a:off x="2852422" y="3148480"/>
              <a:ext cx="2571750" cy="1174032"/>
              <a:chOff x="533400" y="1213831"/>
              <a:chExt cx="3429000" cy="1565376"/>
            </a:xfrm>
          </p:grpSpPr>
          <p:sp>
            <p:nvSpPr>
              <p:cNvPr id="213" name="TextBox 212"/>
              <p:cNvSpPr txBox="1"/>
              <p:nvPr/>
            </p:nvSpPr>
            <p:spPr>
              <a:xfrm>
                <a:off x="533400" y="1213831"/>
                <a:ext cx="762000" cy="748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4267" b="1" dirty="0">
                    <a:solidFill>
                      <a:schemeClr val="accent3">
                        <a:lumMod val="75000"/>
                      </a:schemeClr>
                    </a:solidFill>
                    <a:latin typeface="Bebas Neue" pitchFamily="34" charset="0"/>
                  </a:rPr>
                  <a:t>4</a:t>
                </a:r>
                <a:endParaRPr lang="en-US" sz="4267" b="1" dirty="0">
                  <a:solidFill>
                    <a:schemeClr val="accent3">
                      <a:lumMod val="75000"/>
                    </a:schemeClr>
                  </a:solidFill>
                  <a:latin typeface="Bebas Neue" pitchFamily="34" charset="0"/>
                </a:endParaRPr>
              </a:p>
            </p:txBody>
          </p:sp>
          <p:sp>
            <p:nvSpPr>
              <p:cNvPr id="214" name="Content Placeholder 2"/>
              <p:cNvSpPr txBox="1">
                <a:spLocks/>
              </p:cNvSpPr>
              <p:nvPr/>
            </p:nvSpPr>
            <p:spPr>
              <a:xfrm>
                <a:off x="1238672" y="1373079"/>
                <a:ext cx="2723728" cy="1406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4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050" kern="120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9669F9DC-117E-0DA0-CD52-F75177300BDA}"/>
                </a:ext>
              </a:extLst>
            </p:cNvPr>
            <p:cNvSpPr txBox="1">
              <a:spLocks/>
            </p:cNvSpPr>
            <p:nvPr/>
          </p:nvSpPr>
          <p:spPr>
            <a:xfrm>
              <a:off x="3291433" y="3242145"/>
              <a:ext cx="3397173" cy="10545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2133" b="1" dirty="0">
                  <a:solidFill>
                    <a:schemeClr val="accent6">
                      <a:lumMod val="50000"/>
                    </a:schemeClr>
                  </a:solidFill>
                </a:rPr>
                <a:t>Split the dataset into train and test sets</a:t>
              </a:r>
              <a:endParaRPr lang="en-US" sz="2133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8" name="Group 72">
            <a:extLst>
              <a:ext uri="{FF2B5EF4-FFF2-40B4-BE49-F238E27FC236}">
                <a16:creationId xmlns:a16="http://schemas.microsoft.com/office/drawing/2014/main" id="{B8667D2F-1745-C1B0-9868-BBA2667E0B5A}"/>
              </a:ext>
            </a:extLst>
          </p:cNvPr>
          <p:cNvGrpSpPr/>
          <p:nvPr/>
        </p:nvGrpSpPr>
        <p:grpSpPr>
          <a:xfrm>
            <a:off x="1300651" y="4036608"/>
            <a:ext cx="6275984" cy="912127"/>
            <a:chOff x="533400" y="1276351"/>
            <a:chExt cx="6275983" cy="91212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949C5D-AE64-1517-2CC6-9143DFA63D77}"/>
                </a:ext>
              </a:extLst>
            </p:cNvPr>
            <p:cNvSpPr txBox="1"/>
            <p:nvPr/>
          </p:nvSpPr>
          <p:spPr>
            <a:xfrm>
              <a:off x="533400" y="1276351"/>
              <a:ext cx="762000" cy="74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4267" b="1" dirty="0">
                  <a:solidFill>
                    <a:schemeClr val="accent4"/>
                  </a:solidFill>
                  <a:latin typeface="Bebas Neue" pitchFamily="34" charset="0"/>
                </a:rPr>
                <a:t>5</a:t>
              </a:r>
              <a:endParaRPr lang="en-US" sz="4267" b="1" dirty="0">
                <a:solidFill>
                  <a:schemeClr val="accent4"/>
                </a:solidFill>
                <a:latin typeface="Bebas Neue" pitchFamily="34" charset="0"/>
              </a:endParaRP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5BE985E7-F1A0-0D9C-C8B3-FCF419A4BE65}"/>
                </a:ext>
              </a:extLst>
            </p:cNvPr>
            <p:cNvSpPr txBox="1">
              <a:spLocks/>
            </p:cNvSpPr>
            <p:nvPr/>
          </p:nvSpPr>
          <p:spPr>
            <a:xfrm>
              <a:off x="1114397" y="1356672"/>
              <a:ext cx="5694986" cy="83180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2133" b="1" dirty="0">
                  <a:solidFill>
                    <a:srgbClr val="0070C0"/>
                  </a:solidFill>
                </a:rPr>
                <a:t>Fine tuning and implementation of the pre-trained model on Image Data Sets</a:t>
              </a:r>
              <a:endParaRPr lang="en-US" sz="2133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68DC0F92-0B21-9BF6-03C8-1A20D4EAB591}"/>
              </a:ext>
            </a:extLst>
          </p:cNvPr>
          <p:cNvSpPr txBox="1"/>
          <p:nvPr/>
        </p:nvSpPr>
        <p:spPr>
          <a:xfrm>
            <a:off x="1319719" y="4791893"/>
            <a:ext cx="76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267" b="1" dirty="0">
                <a:solidFill>
                  <a:schemeClr val="accent1"/>
                </a:solidFill>
                <a:latin typeface="Bebas Neue" pitchFamily="34" charset="0"/>
              </a:rPr>
              <a:t>6</a:t>
            </a:r>
            <a:endParaRPr lang="en-US" sz="4267" b="1" dirty="0">
              <a:solidFill>
                <a:schemeClr val="accent1"/>
              </a:solidFill>
              <a:latin typeface="Bebas Neue" pitchFamily="34" charset="0"/>
            </a:endParaRPr>
          </a:p>
        </p:txBody>
      </p:sp>
      <p:sp>
        <p:nvSpPr>
          <p:cNvPr id="191" name="Content Placeholder 2">
            <a:extLst>
              <a:ext uri="{FF2B5EF4-FFF2-40B4-BE49-F238E27FC236}">
                <a16:creationId xmlns:a16="http://schemas.microsoft.com/office/drawing/2014/main" id="{AA1EAF5E-83B3-B003-AD82-9EC6BA6CD1B8}"/>
              </a:ext>
            </a:extLst>
          </p:cNvPr>
          <p:cNvSpPr txBox="1">
            <a:spLocks/>
          </p:cNvSpPr>
          <p:nvPr/>
        </p:nvSpPr>
        <p:spPr>
          <a:xfrm>
            <a:off x="1928921" y="4961490"/>
            <a:ext cx="3015356" cy="531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133" b="1" dirty="0">
                <a:solidFill>
                  <a:schemeClr val="tx2"/>
                </a:solidFill>
              </a:rPr>
              <a:t>Improving the model</a:t>
            </a:r>
            <a:endParaRPr lang="en-US" sz="2133" b="1" dirty="0">
              <a:solidFill>
                <a:schemeClr val="tx2"/>
              </a:solidFill>
            </a:endParaRPr>
          </a:p>
        </p:txBody>
      </p:sp>
      <p:grpSp>
        <p:nvGrpSpPr>
          <p:cNvPr id="192" name="Group 72">
            <a:extLst>
              <a:ext uri="{FF2B5EF4-FFF2-40B4-BE49-F238E27FC236}">
                <a16:creationId xmlns:a16="http://schemas.microsoft.com/office/drawing/2014/main" id="{FA0DABB1-2B21-C7E6-4CE8-4964E829CAF8}"/>
              </a:ext>
            </a:extLst>
          </p:cNvPr>
          <p:cNvGrpSpPr/>
          <p:nvPr/>
        </p:nvGrpSpPr>
        <p:grpSpPr>
          <a:xfrm>
            <a:off x="1337653" y="5516507"/>
            <a:ext cx="6212399" cy="1538555"/>
            <a:chOff x="533400" y="1328451"/>
            <a:chExt cx="6212398" cy="1538552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F1A116C7-B364-2607-A7BD-A11C13A0929D}"/>
                </a:ext>
              </a:extLst>
            </p:cNvPr>
            <p:cNvSpPr txBox="1"/>
            <p:nvPr/>
          </p:nvSpPr>
          <p:spPr>
            <a:xfrm>
              <a:off x="533400" y="1328451"/>
              <a:ext cx="762000" cy="74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4267" b="1" dirty="0">
                  <a:solidFill>
                    <a:schemeClr val="accent4"/>
                  </a:solidFill>
                  <a:latin typeface="Bebas Neue" pitchFamily="34" charset="0"/>
                </a:rPr>
                <a:t>7</a:t>
              </a:r>
              <a:endParaRPr lang="en-US" sz="4267" b="1" dirty="0">
                <a:solidFill>
                  <a:schemeClr val="accent4"/>
                </a:solidFill>
                <a:latin typeface="Bebas Neue" pitchFamily="34" charset="0"/>
              </a:endParaRPr>
            </a:p>
          </p:txBody>
        </p:sp>
        <p:sp>
          <p:nvSpPr>
            <p:cNvPr id="206" name="Content Placeholder 2">
              <a:extLst>
                <a:ext uri="{FF2B5EF4-FFF2-40B4-BE49-F238E27FC236}">
                  <a16:creationId xmlns:a16="http://schemas.microsoft.com/office/drawing/2014/main" id="{A0EC6223-3834-81E2-9BDB-8A475B0F0DB7}"/>
                </a:ext>
              </a:extLst>
            </p:cNvPr>
            <p:cNvSpPr txBox="1">
              <a:spLocks/>
            </p:cNvSpPr>
            <p:nvPr/>
          </p:nvSpPr>
          <p:spPr>
            <a:xfrm>
              <a:off x="1124816" y="1460875"/>
              <a:ext cx="5620982" cy="14061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2133" b="1" dirty="0">
                  <a:solidFill>
                    <a:schemeClr val="accent6">
                      <a:lumMod val="50000"/>
                    </a:schemeClr>
                  </a:solidFill>
                </a:rPr>
                <a:t>Video Classification </a:t>
              </a:r>
              <a:endParaRPr lang="en-US" sz="2133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61" name="Freeform 205">
            <a:extLst>
              <a:ext uri="{FF2B5EF4-FFF2-40B4-BE49-F238E27FC236}">
                <a16:creationId xmlns:a16="http://schemas.microsoft.com/office/drawing/2014/main" id="{1EE6DAE1-23B3-B69C-88F6-6D5DDB9BAAA8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278986" y="236684"/>
            <a:ext cx="447252" cy="420861"/>
          </a:xfrm>
          <a:custGeom>
            <a:avLst/>
            <a:gdLst/>
            <a:ahLst/>
            <a:cxnLst>
              <a:cxn ang="0">
                <a:pos x="260" y="0"/>
              </a:cxn>
              <a:cxn ang="0">
                <a:pos x="24" y="0"/>
              </a:cxn>
              <a:cxn ang="0">
                <a:pos x="0" y="24"/>
              </a:cxn>
              <a:cxn ang="0">
                <a:pos x="0" y="184"/>
              </a:cxn>
              <a:cxn ang="0">
                <a:pos x="24" y="207"/>
              </a:cxn>
              <a:cxn ang="0">
                <a:pos x="132" y="207"/>
              </a:cxn>
              <a:cxn ang="0">
                <a:pos x="209" y="282"/>
              </a:cxn>
              <a:cxn ang="0">
                <a:pos x="214" y="284"/>
              </a:cxn>
              <a:cxn ang="0">
                <a:pos x="217" y="283"/>
              </a:cxn>
              <a:cxn ang="0">
                <a:pos x="221" y="277"/>
              </a:cxn>
              <a:cxn ang="0">
                <a:pos x="221" y="207"/>
              </a:cxn>
              <a:cxn ang="0">
                <a:pos x="260" y="207"/>
              </a:cxn>
              <a:cxn ang="0">
                <a:pos x="284" y="184"/>
              </a:cxn>
              <a:cxn ang="0">
                <a:pos x="284" y="24"/>
              </a:cxn>
              <a:cxn ang="0">
                <a:pos x="260" y="0"/>
              </a:cxn>
              <a:cxn ang="0">
                <a:pos x="270" y="184"/>
              </a:cxn>
              <a:cxn ang="0">
                <a:pos x="260" y="193"/>
              </a:cxn>
              <a:cxn ang="0">
                <a:pos x="214" y="193"/>
              </a:cxn>
              <a:cxn ang="0">
                <a:pos x="209" y="195"/>
              </a:cxn>
              <a:cxn ang="0">
                <a:pos x="206" y="200"/>
              </a:cxn>
              <a:cxn ang="0">
                <a:pos x="207" y="260"/>
              </a:cxn>
              <a:cxn ang="0">
                <a:pos x="140" y="195"/>
              </a:cxn>
              <a:cxn ang="0">
                <a:pos x="135" y="193"/>
              </a:cxn>
              <a:cxn ang="0">
                <a:pos x="24" y="193"/>
              </a:cxn>
              <a:cxn ang="0">
                <a:pos x="14" y="184"/>
              </a:cxn>
              <a:cxn ang="0">
                <a:pos x="14" y="24"/>
              </a:cxn>
              <a:cxn ang="0">
                <a:pos x="24" y="15"/>
              </a:cxn>
              <a:cxn ang="0">
                <a:pos x="260" y="15"/>
              </a:cxn>
              <a:cxn ang="0">
                <a:pos x="270" y="24"/>
              </a:cxn>
              <a:cxn ang="0">
                <a:pos x="270" y="184"/>
              </a:cxn>
            </a:cxnLst>
            <a:rect l="0" t="0" r="r" b="b"/>
            <a:pathLst>
              <a:path w="284" h="284">
                <a:moveTo>
                  <a:pt x="260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1" y="207"/>
                  <a:pt x="24" y="207"/>
                </a:cubicBezTo>
                <a:cubicBezTo>
                  <a:pt x="132" y="207"/>
                  <a:pt x="132" y="207"/>
                  <a:pt x="132" y="207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0" y="283"/>
                  <a:pt x="212" y="284"/>
                  <a:pt x="214" y="284"/>
                </a:cubicBezTo>
                <a:cubicBezTo>
                  <a:pt x="215" y="284"/>
                  <a:pt x="216" y="284"/>
                  <a:pt x="217" y="283"/>
                </a:cubicBezTo>
                <a:cubicBezTo>
                  <a:pt x="219" y="282"/>
                  <a:pt x="221" y="280"/>
                  <a:pt x="221" y="277"/>
                </a:cubicBezTo>
                <a:cubicBezTo>
                  <a:pt x="221" y="207"/>
                  <a:pt x="221" y="207"/>
                  <a:pt x="221" y="207"/>
                </a:cubicBezTo>
                <a:cubicBezTo>
                  <a:pt x="260" y="207"/>
                  <a:pt x="260" y="207"/>
                  <a:pt x="260" y="207"/>
                </a:cubicBezTo>
                <a:cubicBezTo>
                  <a:pt x="273" y="207"/>
                  <a:pt x="284" y="197"/>
                  <a:pt x="284" y="184"/>
                </a:cubicBezTo>
                <a:cubicBezTo>
                  <a:pt x="284" y="24"/>
                  <a:pt x="284" y="24"/>
                  <a:pt x="284" y="24"/>
                </a:cubicBezTo>
                <a:cubicBezTo>
                  <a:pt x="284" y="11"/>
                  <a:pt x="273" y="0"/>
                  <a:pt x="260" y="0"/>
                </a:cubicBezTo>
                <a:close/>
                <a:moveTo>
                  <a:pt x="270" y="184"/>
                </a:moveTo>
                <a:cubicBezTo>
                  <a:pt x="270" y="189"/>
                  <a:pt x="265" y="193"/>
                  <a:pt x="260" y="193"/>
                </a:cubicBezTo>
                <a:cubicBezTo>
                  <a:pt x="214" y="193"/>
                  <a:pt x="214" y="193"/>
                  <a:pt x="214" y="193"/>
                </a:cubicBezTo>
                <a:cubicBezTo>
                  <a:pt x="212" y="193"/>
                  <a:pt x="210" y="194"/>
                  <a:pt x="209" y="195"/>
                </a:cubicBezTo>
                <a:cubicBezTo>
                  <a:pt x="207" y="196"/>
                  <a:pt x="206" y="198"/>
                  <a:pt x="206" y="200"/>
                </a:cubicBezTo>
                <a:cubicBezTo>
                  <a:pt x="207" y="260"/>
                  <a:pt x="207" y="260"/>
                  <a:pt x="207" y="260"/>
                </a:cubicBezTo>
                <a:cubicBezTo>
                  <a:pt x="140" y="195"/>
                  <a:pt x="140" y="195"/>
                  <a:pt x="140" y="195"/>
                </a:cubicBezTo>
                <a:cubicBezTo>
                  <a:pt x="139" y="194"/>
                  <a:pt x="137" y="193"/>
                  <a:pt x="135" y="193"/>
                </a:cubicBezTo>
                <a:cubicBezTo>
                  <a:pt x="24" y="193"/>
                  <a:pt x="24" y="193"/>
                  <a:pt x="24" y="193"/>
                </a:cubicBezTo>
                <a:cubicBezTo>
                  <a:pt x="19" y="193"/>
                  <a:pt x="14" y="189"/>
                  <a:pt x="14" y="18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19"/>
                  <a:pt x="19" y="15"/>
                  <a:pt x="24" y="15"/>
                </a:cubicBezTo>
                <a:cubicBezTo>
                  <a:pt x="260" y="15"/>
                  <a:pt x="260" y="15"/>
                  <a:pt x="260" y="15"/>
                </a:cubicBezTo>
                <a:cubicBezTo>
                  <a:pt x="265" y="15"/>
                  <a:pt x="270" y="19"/>
                  <a:pt x="270" y="24"/>
                </a:cubicBezTo>
                <a:lnTo>
                  <a:pt x="270" y="18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BBFA9447-4479-DA24-C15F-330BFB8DFA0C}"/>
              </a:ext>
            </a:extLst>
          </p:cNvPr>
          <p:cNvSpPr txBox="1"/>
          <p:nvPr/>
        </p:nvSpPr>
        <p:spPr>
          <a:xfrm>
            <a:off x="11224191" y="209286"/>
            <a:ext cx="556844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5A93911-3C9D-4E94-AD9F-D42204DDC64A}" type="slidenum">
              <a:rPr lang="en-US" sz="1467">
                <a:solidFill>
                  <a:schemeClr val="bg1">
                    <a:lumMod val="65000"/>
                  </a:schemeClr>
                </a:solidFill>
              </a:rPr>
              <a:t>5</a:t>
            </a:fld>
            <a:endParaRPr lang="en-US" sz="1467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61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05"/>
          <p:cNvSpPr>
            <a:spLocks noEditPoints="1"/>
          </p:cNvSpPr>
          <p:nvPr/>
        </p:nvSpPr>
        <p:spPr bwMode="auto">
          <a:xfrm flipH="1">
            <a:off x="11278986" y="236684"/>
            <a:ext cx="447252" cy="420861"/>
          </a:xfrm>
          <a:custGeom>
            <a:avLst/>
            <a:gdLst/>
            <a:ahLst/>
            <a:cxnLst>
              <a:cxn ang="0">
                <a:pos x="260" y="0"/>
              </a:cxn>
              <a:cxn ang="0">
                <a:pos x="24" y="0"/>
              </a:cxn>
              <a:cxn ang="0">
                <a:pos x="0" y="24"/>
              </a:cxn>
              <a:cxn ang="0">
                <a:pos x="0" y="184"/>
              </a:cxn>
              <a:cxn ang="0">
                <a:pos x="24" y="207"/>
              </a:cxn>
              <a:cxn ang="0">
                <a:pos x="132" y="207"/>
              </a:cxn>
              <a:cxn ang="0">
                <a:pos x="209" y="282"/>
              </a:cxn>
              <a:cxn ang="0">
                <a:pos x="214" y="284"/>
              </a:cxn>
              <a:cxn ang="0">
                <a:pos x="217" y="283"/>
              </a:cxn>
              <a:cxn ang="0">
                <a:pos x="221" y="277"/>
              </a:cxn>
              <a:cxn ang="0">
                <a:pos x="221" y="207"/>
              </a:cxn>
              <a:cxn ang="0">
                <a:pos x="260" y="207"/>
              </a:cxn>
              <a:cxn ang="0">
                <a:pos x="284" y="184"/>
              </a:cxn>
              <a:cxn ang="0">
                <a:pos x="284" y="24"/>
              </a:cxn>
              <a:cxn ang="0">
                <a:pos x="260" y="0"/>
              </a:cxn>
              <a:cxn ang="0">
                <a:pos x="270" y="184"/>
              </a:cxn>
              <a:cxn ang="0">
                <a:pos x="260" y="193"/>
              </a:cxn>
              <a:cxn ang="0">
                <a:pos x="214" y="193"/>
              </a:cxn>
              <a:cxn ang="0">
                <a:pos x="209" y="195"/>
              </a:cxn>
              <a:cxn ang="0">
                <a:pos x="206" y="200"/>
              </a:cxn>
              <a:cxn ang="0">
                <a:pos x="207" y="260"/>
              </a:cxn>
              <a:cxn ang="0">
                <a:pos x="140" y="195"/>
              </a:cxn>
              <a:cxn ang="0">
                <a:pos x="135" y="193"/>
              </a:cxn>
              <a:cxn ang="0">
                <a:pos x="24" y="193"/>
              </a:cxn>
              <a:cxn ang="0">
                <a:pos x="14" y="184"/>
              </a:cxn>
              <a:cxn ang="0">
                <a:pos x="14" y="24"/>
              </a:cxn>
              <a:cxn ang="0">
                <a:pos x="24" y="15"/>
              </a:cxn>
              <a:cxn ang="0">
                <a:pos x="260" y="15"/>
              </a:cxn>
              <a:cxn ang="0">
                <a:pos x="270" y="24"/>
              </a:cxn>
              <a:cxn ang="0">
                <a:pos x="270" y="184"/>
              </a:cxn>
            </a:cxnLst>
            <a:rect l="0" t="0" r="r" b="b"/>
            <a:pathLst>
              <a:path w="284" h="284">
                <a:moveTo>
                  <a:pt x="260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1" y="207"/>
                  <a:pt x="24" y="207"/>
                </a:cubicBezTo>
                <a:cubicBezTo>
                  <a:pt x="132" y="207"/>
                  <a:pt x="132" y="207"/>
                  <a:pt x="132" y="207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0" y="283"/>
                  <a:pt x="212" y="284"/>
                  <a:pt x="214" y="284"/>
                </a:cubicBezTo>
                <a:cubicBezTo>
                  <a:pt x="215" y="284"/>
                  <a:pt x="216" y="284"/>
                  <a:pt x="217" y="283"/>
                </a:cubicBezTo>
                <a:cubicBezTo>
                  <a:pt x="219" y="282"/>
                  <a:pt x="221" y="280"/>
                  <a:pt x="221" y="277"/>
                </a:cubicBezTo>
                <a:cubicBezTo>
                  <a:pt x="221" y="207"/>
                  <a:pt x="221" y="207"/>
                  <a:pt x="221" y="207"/>
                </a:cubicBezTo>
                <a:cubicBezTo>
                  <a:pt x="260" y="207"/>
                  <a:pt x="260" y="207"/>
                  <a:pt x="260" y="207"/>
                </a:cubicBezTo>
                <a:cubicBezTo>
                  <a:pt x="273" y="207"/>
                  <a:pt x="284" y="197"/>
                  <a:pt x="284" y="184"/>
                </a:cubicBezTo>
                <a:cubicBezTo>
                  <a:pt x="284" y="24"/>
                  <a:pt x="284" y="24"/>
                  <a:pt x="284" y="24"/>
                </a:cubicBezTo>
                <a:cubicBezTo>
                  <a:pt x="284" y="11"/>
                  <a:pt x="273" y="0"/>
                  <a:pt x="260" y="0"/>
                </a:cubicBezTo>
                <a:close/>
                <a:moveTo>
                  <a:pt x="270" y="184"/>
                </a:moveTo>
                <a:cubicBezTo>
                  <a:pt x="270" y="189"/>
                  <a:pt x="265" y="193"/>
                  <a:pt x="260" y="193"/>
                </a:cubicBezTo>
                <a:cubicBezTo>
                  <a:pt x="214" y="193"/>
                  <a:pt x="214" y="193"/>
                  <a:pt x="214" y="193"/>
                </a:cubicBezTo>
                <a:cubicBezTo>
                  <a:pt x="212" y="193"/>
                  <a:pt x="210" y="194"/>
                  <a:pt x="209" y="195"/>
                </a:cubicBezTo>
                <a:cubicBezTo>
                  <a:pt x="207" y="196"/>
                  <a:pt x="206" y="198"/>
                  <a:pt x="206" y="200"/>
                </a:cubicBezTo>
                <a:cubicBezTo>
                  <a:pt x="207" y="260"/>
                  <a:pt x="207" y="260"/>
                  <a:pt x="207" y="260"/>
                </a:cubicBezTo>
                <a:cubicBezTo>
                  <a:pt x="140" y="195"/>
                  <a:pt x="140" y="195"/>
                  <a:pt x="140" y="195"/>
                </a:cubicBezTo>
                <a:cubicBezTo>
                  <a:pt x="139" y="194"/>
                  <a:pt x="137" y="193"/>
                  <a:pt x="135" y="193"/>
                </a:cubicBezTo>
                <a:cubicBezTo>
                  <a:pt x="24" y="193"/>
                  <a:pt x="24" y="193"/>
                  <a:pt x="24" y="193"/>
                </a:cubicBezTo>
                <a:cubicBezTo>
                  <a:pt x="19" y="193"/>
                  <a:pt x="14" y="189"/>
                  <a:pt x="14" y="18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19"/>
                  <a:pt x="19" y="15"/>
                  <a:pt x="24" y="15"/>
                </a:cubicBezTo>
                <a:cubicBezTo>
                  <a:pt x="260" y="15"/>
                  <a:pt x="260" y="15"/>
                  <a:pt x="260" y="15"/>
                </a:cubicBezTo>
                <a:cubicBezTo>
                  <a:pt x="265" y="15"/>
                  <a:pt x="270" y="19"/>
                  <a:pt x="270" y="24"/>
                </a:cubicBezTo>
                <a:lnTo>
                  <a:pt x="270" y="18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11224191" y="209286"/>
            <a:ext cx="556844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5A93911-3C9D-4E94-AD9F-D42204DDC64A}" type="slidenum">
              <a:rPr lang="en-US" sz="1467">
                <a:solidFill>
                  <a:schemeClr val="bg1">
                    <a:lumMod val="65000"/>
                  </a:schemeClr>
                </a:solidFill>
              </a:rPr>
              <a:t>6</a:t>
            </a:fld>
            <a:endParaRPr lang="en-US" sz="14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92493" y="-4427"/>
            <a:ext cx="1607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Graphs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835685" y="368336"/>
            <a:ext cx="452062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6899506" y="1377629"/>
            <a:ext cx="6302683" cy="1073135"/>
            <a:chOff x="543228" y="3911877"/>
            <a:chExt cx="2414718" cy="691964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595747" y="3957109"/>
              <a:ext cx="2362199" cy="646732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  <p:sp>
          <p:nvSpPr>
            <p:cNvPr id="14" name="Title 13"/>
            <p:cNvSpPr txBox="1">
              <a:spLocks/>
            </p:cNvSpPr>
            <p:nvPr/>
          </p:nvSpPr>
          <p:spPr>
            <a:xfrm>
              <a:off x="543228" y="3911877"/>
              <a:ext cx="1471121" cy="273146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id-ID" sz="2133" dirty="0" err="1">
                  <a:solidFill>
                    <a:schemeClr val="accent1"/>
                  </a:solidFill>
                  <a:latin typeface="Raleway" panose="020B0503030101060003" pitchFamily="34" charset="0"/>
                </a:rPr>
                <a:t>Graph</a:t>
              </a:r>
              <a:r>
                <a:rPr lang="id-ID" sz="2133" dirty="0">
                  <a:solidFill>
                    <a:schemeClr val="accent1"/>
                  </a:solidFill>
                  <a:latin typeface="Raleway" panose="020B0503030101060003" pitchFamily="34" charset="0"/>
                </a:rPr>
                <a:t> </a:t>
              </a:r>
              <a:r>
                <a:rPr lang="id-ID" sz="2133" dirty="0" err="1">
                  <a:solidFill>
                    <a:schemeClr val="accent1"/>
                  </a:solidFill>
                  <a:latin typeface="Raleway" panose="020B0503030101060003" pitchFamily="34" charset="0"/>
                </a:rPr>
                <a:t>after</a:t>
              </a:r>
              <a:r>
                <a:rPr lang="id-ID" sz="2133" dirty="0">
                  <a:solidFill>
                    <a:schemeClr val="accent1"/>
                  </a:solidFill>
                  <a:latin typeface="Raleway" panose="020B0503030101060003" pitchFamily="34" charset="0"/>
                </a:rPr>
                <a:t> </a:t>
              </a:r>
              <a:r>
                <a:rPr lang="id-ID" sz="2133" dirty="0" err="1">
                  <a:solidFill>
                    <a:schemeClr val="accent1"/>
                  </a:solidFill>
                  <a:latin typeface="Raleway" panose="020B0503030101060003" pitchFamily="34" charset="0"/>
                </a:rPr>
                <a:t>Images</a:t>
              </a:r>
              <a:r>
                <a:rPr lang="id-ID" sz="2133" dirty="0">
                  <a:solidFill>
                    <a:schemeClr val="accent1"/>
                  </a:solidFill>
                  <a:latin typeface="Raleway" panose="020B0503030101060003" pitchFamily="34" charset="0"/>
                </a:rPr>
                <a:t> Per </a:t>
              </a:r>
              <a:r>
                <a:rPr lang="id-ID" sz="2133" dirty="0" err="1">
                  <a:solidFill>
                    <a:schemeClr val="accent1"/>
                  </a:solidFill>
                  <a:latin typeface="Raleway" panose="020B0503030101060003" pitchFamily="34" charset="0"/>
                </a:rPr>
                <a:t>Class</a:t>
              </a:r>
              <a:r>
                <a:rPr lang="id-ID" sz="2133" dirty="0">
                  <a:solidFill>
                    <a:schemeClr val="accent1"/>
                  </a:solidFill>
                  <a:latin typeface="Raleway" panose="020B0503030101060003" pitchFamily="34" charset="0"/>
                </a:rPr>
                <a:t> </a:t>
              </a:r>
              <a:endParaRPr lang="en-US" sz="2133" dirty="0">
                <a:solidFill>
                  <a:schemeClr val="accent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87391C-B941-A055-C7FD-929757F34C2E}"/>
              </a:ext>
            </a:extLst>
          </p:cNvPr>
          <p:cNvGrpSpPr/>
          <p:nvPr/>
        </p:nvGrpSpPr>
        <p:grpSpPr>
          <a:xfrm>
            <a:off x="0" y="461478"/>
            <a:ext cx="6165604" cy="3108362"/>
            <a:chOff x="817913" y="843427"/>
            <a:chExt cx="6563387" cy="3308903"/>
          </a:xfrm>
        </p:grpSpPr>
        <p:sp>
          <p:nvSpPr>
            <p:cNvPr id="16" name="Rectangle 15"/>
            <p:cNvSpPr/>
            <p:nvPr/>
          </p:nvSpPr>
          <p:spPr>
            <a:xfrm>
              <a:off x="817913" y="843427"/>
              <a:ext cx="6563387" cy="330890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85CBF15-67A2-8544-992E-04BB5DCEE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804" y="1024910"/>
              <a:ext cx="6165603" cy="2984486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443539B-1F28-B571-7F47-4E209CC88D46}"/>
              </a:ext>
            </a:extLst>
          </p:cNvPr>
          <p:cNvSpPr/>
          <p:nvPr/>
        </p:nvSpPr>
        <p:spPr>
          <a:xfrm>
            <a:off x="5628613" y="3571463"/>
            <a:ext cx="6563387" cy="330890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333EFA0-FC5F-056B-FBE1-9ED088493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838" y="3718766"/>
            <a:ext cx="6297213" cy="295017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2E8A98F-163C-7141-6869-94FA81DCAEA0}"/>
              </a:ext>
            </a:extLst>
          </p:cNvPr>
          <p:cNvGrpSpPr/>
          <p:nvPr/>
        </p:nvGrpSpPr>
        <p:grpSpPr>
          <a:xfrm>
            <a:off x="782198" y="4803431"/>
            <a:ext cx="4176399" cy="1297201"/>
            <a:chOff x="121706" y="3767398"/>
            <a:chExt cx="2937688" cy="836443"/>
          </a:xfrm>
        </p:grpSpPr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1B3B3FA8-3C28-9FA9-5E4D-2715C91822A5}"/>
                </a:ext>
              </a:extLst>
            </p:cNvPr>
            <p:cNvSpPr txBox="1">
              <a:spLocks/>
            </p:cNvSpPr>
            <p:nvPr/>
          </p:nvSpPr>
          <p:spPr>
            <a:xfrm>
              <a:off x="595747" y="3957109"/>
              <a:ext cx="2362199" cy="646732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  <p:sp>
          <p:nvSpPr>
            <p:cNvPr id="41" name="Title 13">
              <a:extLst>
                <a:ext uri="{FF2B5EF4-FFF2-40B4-BE49-F238E27FC236}">
                  <a16:creationId xmlns:a16="http://schemas.microsoft.com/office/drawing/2014/main" id="{76F19B46-A574-0B4D-E364-D183E4A7910F}"/>
                </a:ext>
              </a:extLst>
            </p:cNvPr>
            <p:cNvSpPr txBox="1">
              <a:spLocks/>
            </p:cNvSpPr>
            <p:nvPr/>
          </p:nvSpPr>
          <p:spPr>
            <a:xfrm>
              <a:off x="121706" y="3767398"/>
              <a:ext cx="2937688" cy="273146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id-ID" sz="2133" dirty="0" err="1">
                  <a:solidFill>
                    <a:schemeClr val="accent1"/>
                  </a:solidFill>
                  <a:latin typeface="Raleway" panose="020B0503030101060003" pitchFamily="34" charset="0"/>
                </a:rPr>
                <a:t>Graph</a:t>
              </a:r>
              <a:r>
                <a:rPr lang="id-ID" sz="2133" dirty="0">
                  <a:solidFill>
                    <a:schemeClr val="accent1"/>
                  </a:solidFill>
                  <a:latin typeface="Raleway" panose="020B0503030101060003" pitchFamily="34" charset="0"/>
                </a:rPr>
                <a:t> </a:t>
              </a:r>
              <a:r>
                <a:rPr lang="id-ID" sz="2133" dirty="0" err="1">
                  <a:solidFill>
                    <a:schemeClr val="accent1"/>
                  </a:solidFill>
                  <a:latin typeface="Raleway" panose="020B0503030101060003" pitchFamily="34" charset="0"/>
                </a:rPr>
                <a:t>after</a:t>
              </a:r>
              <a:r>
                <a:rPr lang="id-ID" sz="2133" dirty="0">
                  <a:solidFill>
                    <a:schemeClr val="accent1"/>
                  </a:solidFill>
                  <a:latin typeface="Raleway" panose="020B0503030101060003" pitchFamily="34" charset="0"/>
                </a:rPr>
                <a:t> Video </a:t>
              </a:r>
              <a:r>
                <a:rPr lang="id-ID" sz="2133" dirty="0" err="1">
                  <a:solidFill>
                    <a:schemeClr val="accent1"/>
                  </a:solidFill>
                  <a:latin typeface="Raleway" panose="020B0503030101060003" pitchFamily="34" charset="0"/>
                </a:rPr>
                <a:t>Classification</a:t>
              </a:r>
              <a:endParaRPr lang="en-US" sz="2133" dirty="0">
                <a:solidFill>
                  <a:schemeClr val="accent1"/>
                </a:solidFill>
                <a:latin typeface="Raleway" panose="020B0503030101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69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05"/>
          <p:cNvSpPr>
            <a:spLocks noEditPoints="1"/>
          </p:cNvSpPr>
          <p:nvPr/>
        </p:nvSpPr>
        <p:spPr bwMode="auto">
          <a:xfrm flipH="1">
            <a:off x="11278986" y="236684"/>
            <a:ext cx="447252" cy="420861"/>
          </a:xfrm>
          <a:custGeom>
            <a:avLst/>
            <a:gdLst/>
            <a:ahLst/>
            <a:cxnLst>
              <a:cxn ang="0">
                <a:pos x="260" y="0"/>
              </a:cxn>
              <a:cxn ang="0">
                <a:pos x="24" y="0"/>
              </a:cxn>
              <a:cxn ang="0">
                <a:pos x="0" y="24"/>
              </a:cxn>
              <a:cxn ang="0">
                <a:pos x="0" y="184"/>
              </a:cxn>
              <a:cxn ang="0">
                <a:pos x="24" y="207"/>
              </a:cxn>
              <a:cxn ang="0">
                <a:pos x="132" y="207"/>
              </a:cxn>
              <a:cxn ang="0">
                <a:pos x="209" y="282"/>
              </a:cxn>
              <a:cxn ang="0">
                <a:pos x="214" y="284"/>
              </a:cxn>
              <a:cxn ang="0">
                <a:pos x="217" y="283"/>
              </a:cxn>
              <a:cxn ang="0">
                <a:pos x="221" y="277"/>
              </a:cxn>
              <a:cxn ang="0">
                <a:pos x="221" y="207"/>
              </a:cxn>
              <a:cxn ang="0">
                <a:pos x="260" y="207"/>
              </a:cxn>
              <a:cxn ang="0">
                <a:pos x="284" y="184"/>
              </a:cxn>
              <a:cxn ang="0">
                <a:pos x="284" y="24"/>
              </a:cxn>
              <a:cxn ang="0">
                <a:pos x="260" y="0"/>
              </a:cxn>
              <a:cxn ang="0">
                <a:pos x="270" y="184"/>
              </a:cxn>
              <a:cxn ang="0">
                <a:pos x="260" y="193"/>
              </a:cxn>
              <a:cxn ang="0">
                <a:pos x="214" y="193"/>
              </a:cxn>
              <a:cxn ang="0">
                <a:pos x="209" y="195"/>
              </a:cxn>
              <a:cxn ang="0">
                <a:pos x="206" y="200"/>
              </a:cxn>
              <a:cxn ang="0">
                <a:pos x="207" y="260"/>
              </a:cxn>
              <a:cxn ang="0">
                <a:pos x="140" y="195"/>
              </a:cxn>
              <a:cxn ang="0">
                <a:pos x="135" y="193"/>
              </a:cxn>
              <a:cxn ang="0">
                <a:pos x="24" y="193"/>
              </a:cxn>
              <a:cxn ang="0">
                <a:pos x="14" y="184"/>
              </a:cxn>
              <a:cxn ang="0">
                <a:pos x="14" y="24"/>
              </a:cxn>
              <a:cxn ang="0">
                <a:pos x="24" y="15"/>
              </a:cxn>
              <a:cxn ang="0">
                <a:pos x="260" y="15"/>
              </a:cxn>
              <a:cxn ang="0">
                <a:pos x="270" y="24"/>
              </a:cxn>
              <a:cxn ang="0">
                <a:pos x="270" y="184"/>
              </a:cxn>
            </a:cxnLst>
            <a:rect l="0" t="0" r="r" b="b"/>
            <a:pathLst>
              <a:path w="284" h="284">
                <a:moveTo>
                  <a:pt x="260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1" y="207"/>
                  <a:pt x="24" y="207"/>
                </a:cubicBezTo>
                <a:cubicBezTo>
                  <a:pt x="132" y="207"/>
                  <a:pt x="132" y="207"/>
                  <a:pt x="132" y="207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0" y="283"/>
                  <a:pt x="212" y="284"/>
                  <a:pt x="214" y="284"/>
                </a:cubicBezTo>
                <a:cubicBezTo>
                  <a:pt x="215" y="284"/>
                  <a:pt x="216" y="284"/>
                  <a:pt x="217" y="283"/>
                </a:cubicBezTo>
                <a:cubicBezTo>
                  <a:pt x="219" y="282"/>
                  <a:pt x="221" y="280"/>
                  <a:pt x="221" y="277"/>
                </a:cubicBezTo>
                <a:cubicBezTo>
                  <a:pt x="221" y="207"/>
                  <a:pt x="221" y="207"/>
                  <a:pt x="221" y="207"/>
                </a:cubicBezTo>
                <a:cubicBezTo>
                  <a:pt x="260" y="207"/>
                  <a:pt x="260" y="207"/>
                  <a:pt x="260" y="207"/>
                </a:cubicBezTo>
                <a:cubicBezTo>
                  <a:pt x="273" y="207"/>
                  <a:pt x="284" y="197"/>
                  <a:pt x="284" y="184"/>
                </a:cubicBezTo>
                <a:cubicBezTo>
                  <a:pt x="284" y="24"/>
                  <a:pt x="284" y="24"/>
                  <a:pt x="284" y="24"/>
                </a:cubicBezTo>
                <a:cubicBezTo>
                  <a:pt x="284" y="11"/>
                  <a:pt x="273" y="0"/>
                  <a:pt x="260" y="0"/>
                </a:cubicBezTo>
                <a:close/>
                <a:moveTo>
                  <a:pt x="270" y="184"/>
                </a:moveTo>
                <a:cubicBezTo>
                  <a:pt x="270" y="189"/>
                  <a:pt x="265" y="193"/>
                  <a:pt x="260" y="193"/>
                </a:cubicBezTo>
                <a:cubicBezTo>
                  <a:pt x="214" y="193"/>
                  <a:pt x="214" y="193"/>
                  <a:pt x="214" y="193"/>
                </a:cubicBezTo>
                <a:cubicBezTo>
                  <a:pt x="212" y="193"/>
                  <a:pt x="210" y="194"/>
                  <a:pt x="209" y="195"/>
                </a:cubicBezTo>
                <a:cubicBezTo>
                  <a:pt x="207" y="196"/>
                  <a:pt x="206" y="198"/>
                  <a:pt x="206" y="200"/>
                </a:cubicBezTo>
                <a:cubicBezTo>
                  <a:pt x="207" y="260"/>
                  <a:pt x="207" y="260"/>
                  <a:pt x="207" y="260"/>
                </a:cubicBezTo>
                <a:cubicBezTo>
                  <a:pt x="140" y="195"/>
                  <a:pt x="140" y="195"/>
                  <a:pt x="140" y="195"/>
                </a:cubicBezTo>
                <a:cubicBezTo>
                  <a:pt x="139" y="194"/>
                  <a:pt x="137" y="193"/>
                  <a:pt x="135" y="193"/>
                </a:cubicBezTo>
                <a:cubicBezTo>
                  <a:pt x="24" y="193"/>
                  <a:pt x="24" y="193"/>
                  <a:pt x="24" y="193"/>
                </a:cubicBezTo>
                <a:cubicBezTo>
                  <a:pt x="19" y="193"/>
                  <a:pt x="14" y="189"/>
                  <a:pt x="14" y="18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19"/>
                  <a:pt x="19" y="15"/>
                  <a:pt x="24" y="15"/>
                </a:cubicBezTo>
                <a:cubicBezTo>
                  <a:pt x="260" y="15"/>
                  <a:pt x="260" y="15"/>
                  <a:pt x="260" y="15"/>
                </a:cubicBezTo>
                <a:cubicBezTo>
                  <a:pt x="265" y="15"/>
                  <a:pt x="270" y="19"/>
                  <a:pt x="270" y="24"/>
                </a:cubicBezTo>
                <a:lnTo>
                  <a:pt x="270" y="18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11224191" y="209286"/>
            <a:ext cx="556844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5A93911-3C9D-4E94-AD9F-D42204DDC64A}" type="slidenum">
              <a:rPr lang="en-US" sz="1467">
                <a:solidFill>
                  <a:schemeClr val="bg1">
                    <a:lumMod val="65000"/>
                  </a:schemeClr>
                </a:solidFill>
              </a:rPr>
              <a:t>7</a:t>
            </a:fld>
            <a:endParaRPr lang="en-US" sz="14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59455" y="-15444"/>
            <a:ext cx="1607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Graphs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502647" y="357319"/>
            <a:ext cx="452062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8813" y="446221"/>
            <a:ext cx="3933023" cy="31142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E86CE-CEEE-58E9-04A8-22612CE68D3D}"/>
              </a:ext>
            </a:extLst>
          </p:cNvPr>
          <p:cNvSpPr/>
          <p:nvPr/>
        </p:nvSpPr>
        <p:spPr>
          <a:xfrm>
            <a:off x="5008219" y="457238"/>
            <a:ext cx="3933023" cy="31142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D6774-7EB4-FA23-E1C0-87A8772B9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24" y="522278"/>
            <a:ext cx="3657600" cy="2933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38D50E-D1C8-06C5-8033-109929187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930" y="516281"/>
            <a:ext cx="3657600" cy="2933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19606C-0710-AD62-B042-23EDAB4A6ECE}"/>
              </a:ext>
            </a:extLst>
          </p:cNvPr>
          <p:cNvSpPr/>
          <p:nvPr/>
        </p:nvSpPr>
        <p:spPr>
          <a:xfrm>
            <a:off x="528813" y="3678140"/>
            <a:ext cx="3933023" cy="31142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3CD20-C55B-7CE4-3375-59A5D799CDD8}"/>
              </a:ext>
            </a:extLst>
          </p:cNvPr>
          <p:cNvSpPr/>
          <p:nvPr/>
        </p:nvSpPr>
        <p:spPr>
          <a:xfrm>
            <a:off x="5008219" y="3689157"/>
            <a:ext cx="3933023" cy="31142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E9BD148-E23D-1BA1-5C8E-5021AC860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521" y="3750339"/>
            <a:ext cx="3657600" cy="2933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551F1C-4BD2-D0E4-ECF8-4F8B26FA2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5930" y="3779416"/>
            <a:ext cx="3657600" cy="29337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CD32FFE-0E78-9A15-6CF0-48DF69C4AB83}"/>
              </a:ext>
            </a:extLst>
          </p:cNvPr>
          <p:cNvGrpSpPr/>
          <p:nvPr/>
        </p:nvGrpSpPr>
        <p:grpSpPr>
          <a:xfrm>
            <a:off x="9123019" y="1829320"/>
            <a:ext cx="6302683" cy="1073135"/>
            <a:chOff x="543228" y="3911877"/>
            <a:chExt cx="2414718" cy="691964"/>
          </a:xfrm>
        </p:grpSpPr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9CCFC5DF-2BD8-A0DF-BD42-803EA1BD3EFD}"/>
                </a:ext>
              </a:extLst>
            </p:cNvPr>
            <p:cNvSpPr txBox="1">
              <a:spLocks/>
            </p:cNvSpPr>
            <p:nvPr/>
          </p:nvSpPr>
          <p:spPr>
            <a:xfrm>
              <a:off x="595747" y="3957109"/>
              <a:ext cx="2362199" cy="646732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  <p:sp>
          <p:nvSpPr>
            <p:cNvPr id="24" name="Title 13">
              <a:extLst>
                <a:ext uri="{FF2B5EF4-FFF2-40B4-BE49-F238E27FC236}">
                  <a16:creationId xmlns:a16="http://schemas.microsoft.com/office/drawing/2014/main" id="{DAC333C3-29F2-D09A-60B9-7DDBCCB7E95B}"/>
                </a:ext>
              </a:extLst>
            </p:cNvPr>
            <p:cNvSpPr txBox="1">
              <a:spLocks/>
            </p:cNvSpPr>
            <p:nvPr/>
          </p:nvSpPr>
          <p:spPr>
            <a:xfrm>
              <a:off x="543228" y="3911877"/>
              <a:ext cx="1471121" cy="273146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id-ID" sz="2133" dirty="0">
                  <a:solidFill>
                    <a:schemeClr val="accent1"/>
                  </a:solidFill>
                  <a:latin typeface="Raleway" panose="020B0503030101060003" pitchFamily="34" charset="0"/>
                </a:rPr>
                <a:t>DenseNet-169 Model</a:t>
              </a:r>
              <a:endParaRPr lang="en-US" sz="2133" dirty="0">
                <a:solidFill>
                  <a:schemeClr val="accent1"/>
                </a:solidFill>
                <a:latin typeface="Raleway" panose="020B05030301010600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973F88-0DC1-361B-112C-C216BBC1B408}"/>
              </a:ext>
            </a:extLst>
          </p:cNvPr>
          <p:cNvGrpSpPr/>
          <p:nvPr/>
        </p:nvGrpSpPr>
        <p:grpSpPr>
          <a:xfrm>
            <a:off x="9128795" y="4989325"/>
            <a:ext cx="6302683" cy="1073135"/>
            <a:chOff x="543228" y="3911877"/>
            <a:chExt cx="2414718" cy="691964"/>
          </a:xfrm>
        </p:grpSpPr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75233886-0083-7E07-3558-8018C79A47AE}"/>
                </a:ext>
              </a:extLst>
            </p:cNvPr>
            <p:cNvSpPr txBox="1">
              <a:spLocks/>
            </p:cNvSpPr>
            <p:nvPr/>
          </p:nvSpPr>
          <p:spPr>
            <a:xfrm>
              <a:off x="595747" y="3957109"/>
              <a:ext cx="2362199" cy="646732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  <p:sp>
          <p:nvSpPr>
            <p:cNvPr id="27" name="Title 13">
              <a:extLst>
                <a:ext uri="{FF2B5EF4-FFF2-40B4-BE49-F238E27FC236}">
                  <a16:creationId xmlns:a16="http://schemas.microsoft.com/office/drawing/2014/main" id="{1F61755E-58A9-4429-517A-38BD4797C363}"/>
                </a:ext>
              </a:extLst>
            </p:cNvPr>
            <p:cNvSpPr txBox="1">
              <a:spLocks/>
            </p:cNvSpPr>
            <p:nvPr/>
          </p:nvSpPr>
          <p:spPr>
            <a:xfrm>
              <a:off x="543228" y="3911877"/>
              <a:ext cx="1471121" cy="273146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id-ID" sz="2133" dirty="0">
                  <a:solidFill>
                    <a:schemeClr val="accent1"/>
                  </a:solidFill>
                  <a:latin typeface="Raleway" panose="020B0503030101060003" pitchFamily="34" charset="0"/>
                </a:rPr>
                <a:t>VGG-16 Model</a:t>
              </a:r>
              <a:endParaRPr lang="en-US" sz="2133" dirty="0">
                <a:solidFill>
                  <a:schemeClr val="accent1"/>
                </a:solidFill>
                <a:latin typeface="Raleway" panose="020B0503030101060003" pitchFamily="34" charset="0"/>
              </a:endParaRPr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30C009-D6E6-8959-6B79-1BE462B4B67E}"/>
              </a:ext>
            </a:extLst>
          </p:cNvPr>
          <p:cNvCxnSpPr/>
          <p:nvPr/>
        </p:nvCxnSpPr>
        <p:spPr>
          <a:xfrm>
            <a:off x="2472481" y="3620335"/>
            <a:ext cx="452062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24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05"/>
          <p:cNvSpPr>
            <a:spLocks noEditPoints="1"/>
          </p:cNvSpPr>
          <p:nvPr/>
        </p:nvSpPr>
        <p:spPr bwMode="auto">
          <a:xfrm flipH="1">
            <a:off x="11278986" y="236684"/>
            <a:ext cx="447252" cy="420861"/>
          </a:xfrm>
          <a:custGeom>
            <a:avLst/>
            <a:gdLst/>
            <a:ahLst/>
            <a:cxnLst>
              <a:cxn ang="0">
                <a:pos x="260" y="0"/>
              </a:cxn>
              <a:cxn ang="0">
                <a:pos x="24" y="0"/>
              </a:cxn>
              <a:cxn ang="0">
                <a:pos x="0" y="24"/>
              </a:cxn>
              <a:cxn ang="0">
                <a:pos x="0" y="184"/>
              </a:cxn>
              <a:cxn ang="0">
                <a:pos x="24" y="207"/>
              </a:cxn>
              <a:cxn ang="0">
                <a:pos x="132" y="207"/>
              </a:cxn>
              <a:cxn ang="0">
                <a:pos x="209" y="282"/>
              </a:cxn>
              <a:cxn ang="0">
                <a:pos x="214" y="284"/>
              </a:cxn>
              <a:cxn ang="0">
                <a:pos x="217" y="283"/>
              </a:cxn>
              <a:cxn ang="0">
                <a:pos x="221" y="277"/>
              </a:cxn>
              <a:cxn ang="0">
                <a:pos x="221" y="207"/>
              </a:cxn>
              <a:cxn ang="0">
                <a:pos x="260" y="207"/>
              </a:cxn>
              <a:cxn ang="0">
                <a:pos x="284" y="184"/>
              </a:cxn>
              <a:cxn ang="0">
                <a:pos x="284" y="24"/>
              </a:cxn>
              <a:cxn ang="0">
                <a:pos x="260" y="0"/>
              </a:cxn>
              <a:cxn ang="0">
                <a:pos x="270" y="184"/>
              </a:cxn>
              <a:cxn ang="0">
                <a:pos x="260" y="193"/>
              </a:cxn>
              <a:cxn ang="0">
                <a:pos x="214" y="193"/>
              </a:cxn>
              <a:cxn ang="0">
                <a:pos x="209" y="195"/>
              </a:cxn>
              <a:cxn ang="0">
                <a:pos x="206" y="200"/>
              </a:cxn>
              <a:cxn ang="0">
                <a:pos x="207" y="260"/>
              </a:cxn>
              <a:cxn ang="0">
                <a:pos x="140" y="195"/>
              </a:cxn>
              <a:cxn ang="0">
                <a:pos x="135" y="193"/>
              </a:cxn>
              <a:cxn ang="0">
                <a:pos x="24" y="193"/>
              </a:cxn>
              <a:cxn ang="0">
                <a:pos x="14" y="184"/>
              </a:cxn>
              <a:cxn ang="0">
                <a:pos x="14" y="24"/>
              </a:cxn>
              <a:cxn ang="0">
                <a:pos x="24" y="15"/>
              </a:cxn>
              <a:cxn ang="0">
                <a:pos x="260" y="15"/>
              </a:cxn>
              <a:cxn ang="0">
                <a:pos x="270" y="24"/>
              </a:cxn>
              <a:cxn ang="0">
                <a:pos x="270" y="184"/>
              </a:cxn>
            </a:cxnLst>
            <a:rect l="0" t="0" r="r" b="b"/>
            <a:pathLst>
              <a:path w="284" h="284">
                <a:moveTo>
                  <a:pt x="260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1" y="207"/>
                  <a:pt x="24" y="207"/>
                </a:cubicBezTo>
                <a:cubicBezTo>
                  <a:pt x="132" y="207"/>
                  <a:pt x="132" y="207"/>
                  <a:pt x="132" y="207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0" y="283"/>
                  <a:pt x="212" y="284"/>
                  <a:pt x="214" y="284"/>
                </a:cubicBezTo>
                <a:cubicBezTo>
                  <a:pt x="215" y="284"/>
                  <a:pt x="216" y="284"/>
                  <a:pt x="217" y="283"/>
                </a:cubicBezTo>
                <a:cubicBezTo>
                  <a:pt x="219" y="282"/>
                  <a:pt x="221" y="280"/>
                  <a:pt x="221" y="277"/>
                </a:cubicBezTo>
                <a:cubicBezTo>
                  <a:pt x="221" y="207"/>
                  <a:pt x="221" y="207"/>
                  <a:pt x="221" y="207"/>
                </a:cubicBezTo>
                <a:cubicBezTo>
                  <a:pt x="260" y="207"/>
                  <a:pt x="260" y="207"/>
                  <a:pt x="260" y="207"/>
                </a:cubicBezTo>
                <a:cubicBezTo>
                  <a:pt x="273" y="207"/>
                  <a:pt x="284" y="197"/>
                  <a:pt x="284" y="184"/>
                </a:cubicBezTo>
                <a:cubicBezTo>
                  <a:pt x="284" y="24"/>
                  <a:pt x="284" y="24"/>
                  <a:pt x="284" y="24"/>
                </a:cubicBezTo>
                <a:cubicBezTo>
                  <a:pt x="284" y="11"/>
                  <a:pt x="273" y="0"/>
                  <a:pt x="260" y="0"/>
                </a:cubicBezTo>
                <a:close/>
                <a:moveTo>
                  <a:pt x="270" y="184"/>
                </a:moveTo>
                <a:cubicBezTo>
                  <a:pt x="270" y="189"/>
                  <a:pt x="265" y="193"/>
                  <a:pt x="260" y="193"/>
                </a:cubicBezTo>
                <a:cubicBezTo>
                  <a:pt x="214" y="193"/>
                  <a:pt x="214" y="193"/>
                  <a:pt x="214" y="193"/>
                </a:cubicBezTo>
                <a:cubicBezTo>
                  <a:pt x="212" y="193"/>
                  <a:pt x="210" y="194"/>
                  <a:pt x="209" y="195"/>
                </a:cubicBezTo>
                <a:cubicBezTo>
                  <a:pt x="207" y="196"/>
                  <a:pt x="206" y="198"/>
                  <a:pt x="206" y="200"/>
                </a:cubicBezTo>
                <a:cubicBezTo>
                  <a:pt x="207" y="260"/>
                  <a:pt x="207" y="260"/>
                  <a:pt x="207" y="260"/>
                </a:cubicBezTo>
                <a:cubicBezTo>
                  <a:pt x="140" y="195"/>
                  <a:pt x="140" y="195"/>
                  <a:pt x="140" y="195"/>
                </a:cubicBezTo>
                <a:cubicBezTo>
                  <a:pt x="139" y="194"/>
                  <a:pt x="137" y="193"/>
                  <a:pt x="135" y="193"/>
                </a:cubicBezTo>
                <a:cubicBezTo>
                  <a:pt x="24" y="193"/>
                  <a:pt x="24" y="193"/>
                  <a:pt x="24" y="193"/>
                </a:cubicBezTo>
                <a:cubicBezTo>
                  <a:pt x="19" y="193"/>
                  <a:pt x="14" y="189"/>
                  <a:pt x="14" y="18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19"/>
                  <a:pt x="19" y="15"/>
                  <a:pt x="24" y="15"/>
                </a:cubicBezTo>
                <a:cubicBezTo>
                  <a:pt x="260" y="15"/>
                  <a:pt x="260" y="15"/>
                  <a:pt x="260" y="15"/>
                </a:cubicBezTo>
                <a:cubicBezTo>
                  <a:pt x="265" y="15"/>
                  <a:pt x="270" y="19"/>
                  <a:pt x="270" y="24"/>
                </a:cubicBezTo>
                <a:lnTo>
                  <a:pt x="270" y="18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11224191" y="209286"/>
            <a:ext cx="556844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5A93911-3C9D-4E94-AD9F-D42204DDC64A}" type="slidenum">
              <a:rPr lang="en-US" sz="1467">
                <a:solidFill>
                  <a:schemeClr val="bg1">
                    <a:lumMod val="65000"/>
                  </a:schemeClr>
                </a:solidFill>
              </a:rPr>
              <a:t>8</a:t>
            </a:fld>
            <a:endParaRPr lang="en-US" sz="14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50968" y="-15444"/>
            <a:ext cx="1607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Graphs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794160" y="357319"/>
            <a:ext cx="452062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53374" y="446221"/>
            <a:ext cx="3933023" cy="31142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E86CE-CEEE-58E9-04A8-22612CE68D3D}"/>
              </a:ext>
            </a:extLst>
          </p:cNvPr>
          <p:cNvSpPr/>
          <p:nvPr/>
        </p:nvSpPr>
        <p:spPr>
          <a:xfrm>
            <a:off x="7332780" y="457238"/>
            <a:ext cx="3933023" cy="31142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9606C-0710-AD62-B042-23EDAB4A6ECE}"/>
              </a:ext>
            </a:extLst>
          </p:cNvPr>
          <p:cNvSpPr/>
          <p:nvPr/>
        </p:nvSpPr>
        <p:spPr>
          <a:xfrm>
            <a:off x="2853374" y="3678140"/>
            <a:ext cx="3933023" cy="31142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3CD20-C55B-7CE4-3375-59A5D799CDD8}"/>
              </a:ext>
            </a:extLst>
          </p:cNvPr>
          <p:cNvSpPr/>
          <p:nvPr/>
        </p:nvSpPr>
        <p:spPr>
          <a:xfrm>
            <a:off x="7332780" y="3689157"/>
            <a:ext cx="3933023" cy="31142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D32FFE-0E78-9A15-6CF0-48DF69C4AB83}"/>
              </a:ext>
            </a:extLst>
          </p:cNvPr>
          <p:cNvGrpSpPr/>
          <p:nvPr/>
        </p:nvGrpSpPr>
        <p:grpSpPr>
          <a:xfrm>
            <a:off x="-23176" y="1806307"/>
            <a:ext cx="6165603" cy="1073135"/>
            <a:chOff x="595747" y="3911877"/>
            <a:chExt cx="2362199" cy="691964"/>
          </a:xfrm>
        </p:grpSpPr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9CCFC5DF-2BD8-A0DF-BD42-803EA1BD3EFD}"/>
                </a:ext>
              </a:extLst>
            </p:cNvPr>
            <p:cNvSpPr txBox="1">
              <a:spLocks/>
            </p:cNvSpPr>
            <p:nvPr/>
          </p:nvSpPr>
          <p:spPr>
            <a:xfrm>
              <a:off x="595747" y="3957109"/>
              <a:ext cx="2362199" cy="646732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  <p:sp>
          <p:nvSpPr>
            <p:cNvPr id="24" name="Title 13">
              <a:extLst>
                <a:ext uri="{FF2B5EF4-FFF2-40B4-BE49-F238E27FC236}">
                  <a16:creationId xmlns:a16="http://schemas.microsoft.com/office/drawing/2014/main" id="{DAC333C3-29F2-D09A-60B9-7DDBCCB7E95B}"/>
                </a:ext>
              </a:extLst>
            </p:cNvPr>
            <p:cNvSpPr txBox="1">
              <a:spLocks/>
            </p:cNvSpPr>
            <p:nvPr/>
          </p:nvSpPr>
          <p:spPr>
            <a:xfrm>
              <a:off x="659497" y="3911877"/>
              <a:ext cx="1091090" cy="273146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normAutofit fontScale="850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id-ID" sz="2133" dirty="0">
                  <a:solidFill>
                    <a:schemeClr val="accent1"/>
                  </a:solidFill>
                  <a:latin typeface="Raleway" panose="020B0503030101060003" pitchFamily="34" charset="0"/>
                </a:rPr>
                <a:t>EfficientNet-B0 Model</a:t>
              </a:r>
              <a:endParaRPr lang="en-US" sz="2133" dirty="0">
                <a:solidFill>
                  <a:schemeClr val="accent1"/>
                </a:solidFill>
                <a:latin typeface="Raleway" panose="020B0503030101060003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1643AFD-047A-C426-1140-916D21B1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037" y="536480"/>
            <a:ext cx="3657600" cy="293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AFCB57-52E3-BEFF-1274-726D6F790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09" y="552905"/>
            <a:ext cx="3657600" cy="29337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0F7A85B-3D1A-F9F3-ABA4-23154A5B6F61}"/>
              </a:ext>
            </a:extLst>
          </p:cNvPr>
          <p:cNvGrpSpPr/>
          <p:nvPr/>
        </p:nvGrpSpPr>
        <p:grpSpPr>
          <a:xfrm>
            <a:off x="-69603" y="4810155"/>
            <a:ext cx="6165603" cy="1073135"/>
            <a:chOff x="595747" y="3911877"/>
            <a:chExt cx="2362199" cy="691964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0DBF7B6B-9DF4-F08B-6053-EDE08A17AEA8}"/>
                </a:ext>
              </a:extLst>
            </p:cNvPr>
            <p:cNvSpPr txBox="1">
              <a:spLocks/>
            </p:cNvSpPr>
            <p:nvPr/>
          </p:nvSpPr>
          <p:spPr>
            <a:xfrm>
              <a:off x="595747" y="3957109"/>
              <a:ext cx="2362199" cy="646732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  <p:sp>
          <p:nvSpPr>
            <p:cNvPr id="14" name="Title 13">
              <a:extLst>
                <a:ext uri="{FF2B5EF4-FFF2-40B4-BE49-F238E27FC236}">
                  <a16:creationId xmlns:a16="http://schemas.microsoft.com/office/drawing/2014/main" id="{F7E0CA65-B8C0-BAAD-DC95-69EC850B88AE}"/>
                </a:ext>
              </a:extLst>
            </p:cNvPr>
            <p:cNvSpPr txBox="1">
              <a:spLocks/>
            </p:cNvSpPr>
            <p:nvPr/>
          </p:nvSpPr>
          <p:spPr>
            <a:xfrm>
              <a:off x="659497" y="3911877"/>
              <a:ext cx="1091090" cy="273146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normAutofit fontScale="850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id-ID" sz="2133" dirty="0" err="1">
                  <a:solidFill>
                    <a:schemeClr val="accent1"/>
                  </a:solidFill>
                  <a:latin typeface="Raleway" panose="020B0503030101060003" pitchFamily="34" charset="0"/>
                </a:rPr>
                <a:t>Inception</a:t>
              </a:r>
              <a:r>
                <a:rPr lang="id-ID" sz="2133" dirty="0">
                  <a:solidFill>
                    <a:schemeClr val="accent1"/>
                  </a:solidFill>
                  <a:latin typeface="Raleway" panose="020B0503030101060003" pitchFamily="34" charset="0"/>
                </a:rPr>
                <a:t> Net-V3 Model</a:t>
              </a:r>
              <a:endParaRPr lang="en-US" sz="2133" dirty="0">
                <a:solidFill>
                  <a:schemeClr val="accent1"/>
                </a:solidFill>
                <a:latin typeface="Raleway" panose="020B0503030101060003" pitchFamily="34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64B8062-33E7-34AE-6E9F-9A9E645AF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037" y="3766915"/>
            <a:ext cx="3657600" cy="2933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D179A6-C285-5F04-7740-B29846501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8541" y="3779416"/>
            <a:ext cx="3721100" cy="293370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CD141F-414A-67B4-887A-F7F8F5DBD570}"/>
              </a:ext>
            </a:extLst>
          </p:cNvPr>
          <p:cNvCxnSpPr/>
          <p:nvPr/>
        </p:nvCxnSpPr>
        <p:spPr>
          <a:xfrm>
            <a:off x="4834557" y="3618842"/>
            <a:ext cx="452062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8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05"/>
          <p:cNvSpPr>
            <a:spLocks noEditPoints="1"/>
          </p:cNvSpPr>
          <p:nvPr/>
        </p:nvSpPr>
        <p:spPr bwMode="auto">
          <a:xfrm flipH="1">
            <a:off x="11278986" y="236684"/>
            <a:ext cx="447252" cy="420861"/>
          </a:xfrm>
          <a:custGeom>
            <a:avLst/>
            <a:gdLst/>
            <a:ahLst/>
            <a:cxnLst>
              <a:cxn ang="0">
                <a:pos x="260" y="0"/>
              </a:cxn>
              <a:cxn ang="0">
                <a:pos x="24" y="0"/>
              </a:cxn>
              <a:cxn ang="0">
                <a:pos x="0" y="24"/>
              </a:cxn>
              <a:cxn ang="0">
                <a:pos x="0" y="184"/>
              </a:cxn>
              <a:cxn ang="0">
                <a:pos x="24" y="207"/>
              </a:cxn>
              <a:cxn ang="0">
                <a:pos x="132" y="207"/>
              </a:cxn>
              <a:cxn ang="0">
                <a:pos x="209" y="282"/>
              </a:cxn>
              <a:cxn ang="0">
                <a:pos x="214" y="284"/>
              </a:cxn>
              <a:cxn ang="0">
                <a:pos x="217" y="283"/>
              </a:cxn>
              <a:cxn ang="0">
                <a:pos x="221" y="277"/>
              </a:cxn>
              <a:cxn ang="0">
                <a:pos x="221" y="207"/>
              </a:cxn>
              <a:cxn ang="0">
                <a:pos x="260" y="207"/>
              </a:cxn>
              <a:cxn ang="0">
                <a:pos x="284" y="184"/>
              </a:cxn>
              <a:cxn ang="0">
                <a:pos x="284" y="24"/>
              </a:cxn>
              <a:cxn ang="0">
                <a:pos x="260" y="0"/>
              </a:cxn>
              <a:cxn ang="0">
                <a:pos x="270" y="184"/>
              </a:cxn>
              <a:cxn ang="0">
                <a:pos x="260" y="193"/>
              </a:cxn>
              <a:cxn ang="0">
                <a:pos x="214" y="193"/>
              </a:cxn>
              <a:cxn ang="0">
                <a:pos x="209" y="195"/>
              </a:cxn>
              <a:cxn ang="0">
                <a:pos x="206" y="200"/>
              </a:cxn>
              <a:cxn ang="0">
                <a:pos x="207" y="260"/>
              </a:cxn>
              <a:cxn ang="0">
                <a:pos x="140" y="195"/>
              </a:cxn>
              <a:cxn ang="0">
                <a:pos x="135" y="193"/>
              </a:cxn>
              <a:cxn ang="0">
                <a:pos x="24" y="193"/>
              </a:cxn>
              <a:cxn ang="0">
                <a:pos x="14" y="184"/>
              </a:cxn>
              <a:cxn ang="0">
                <a:pos x="14" y="24"/>
              </a:cxn>
              <a:cxn ang="0">
                <a:pos x="24" y="15"/>
              </a:cxn>
              <a:cxn ang="0">
                <a:pos x="260" y="15"/>
              </a:cxn>
              <a:cxn ang="0">
                <a:pos x="270" y="24"/>
              </a:cxn>
              <a:cxn ang="0">
                <a:pos x="270" y="184"/>
              </a:cxn>
            </a:cxnLst>
            <a:rect l="0" t="0" r="r" b="b"/>
            <a:pathLst>
              <a:path w="284" h="284">
                <a:moveTo>
                  <a:pt x="260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197"/>
                  <a:pt x="11" y="207"/>
                  <a:pt x="24" y="207"/>
                </a:cubicBezTo>
                <a:cubicBezTo>
                  <a:pt x="132" y="207"/>
                  <a:pt x="132" y="207"/>
                  <a:pt x="132" y="207"/>
                </a:cubicBezTo>
                <a:cubicBezTo>
                  <a:pt x="209" y="282"/>
                  <a:pt x="209" y="282"/>
                  <a:pt x="209" y="282"/>
                </a:cubicBezTo>
                <a:cubicBezTo>
                  <a:pt x="210" y="283"/>
                  <a:pt x="212" y="284"/>
                  <a:pt x="214" y="284"/>
                </a:cubicBezTo>
                <a:cubicBezTo>
                  <a:pt x="215" y="284"/>
                  <a:pt x="216" y="284"/>
                  <a:pt x="217" y="283"/>
                </a:cubicBezTo>
                <a:cubicBezTo>
                  <a:pt x="219" y="282"/>
                  <a:pt x="221" y="280"/>
                  <a:pt x="221" y="277"/>
                </a:cubicBezTo>
                <a:cubicBezTo>
                  <a:pt x="221" y="207"/>
                  <a:pt x="221" y="207"/>
                  <a:pt x="221" y="207"/>
                </a:cubicBezTo>
                <a:cubicBezTo>
                  <a:pt x="260" y="207"/>
                  <a:pt x="260" y="207"/>
                  <a:pt x="260" y="207"/>
                </a:cubicBezTo>
                <a:cubicBezTo>
                  <a:pt x="273" y="207"/>
                  <a:pt x="284" y="197"/>
                  <a:pt x="284" y="184"/>
                </a:cubicBezTo>
                <a:cubicBezTo>
                  <a:pt x="284" y="24"/>
                  <a:pt x="284" y="24"/>
                  <a:pt x="284" y="24"/>
                </a:cubicBezTo>
                <a:cubicBezTo>
                  <a:pt x="284" y="11"/>
                  <a:pt x="273" y="0"/>
                  <a:pt x="260" y="0"/>
                </a:cubicBezTo>
                <a:close/>
                <a:moveTo>
                  <a:pt x="270" y="184"/>
                </a:moveTo>
                <a:cubicBezTo>
                  <a:pt x="270" y="189"/>
                  <a:pt x="265" y="193"/>
                  <a:pt x="260" y="193"/>
                </a:cubicBezTo>
                <a:cubicBezTo>
                  <a:pt x="214" y="193"/>
                  <a:pt x="214" y="193"/>
                  <a:pt x="214" y="193"/>
                </a:cubicBezTo>
                <a:cubicBezTo>
                  <a:pt x="212" y="193"/>
                  <a:pt x="210" y="194"/>
                  <a:pt x="209" y="195"/>
                </a:cubicBezTo>
                <a:cubicBezTo>
                  <a:pt x="207" y="196"/>
                  <a:pt x="206" y="198"/>
                  <a:pt x="206" y="200"/>
                </a:cubicBezTo>
                <a:cubicBezTo>
                  <a:pt x="207" y="260"/>
                  <a:pt x="207" y="260"/>
                  <a:pt x="207" y="260"/>
                </a:cubicBezTo>
                <a:cubicBezTo>
                  <a:pt x="140" y="195"/>
                  <a:pt x="140" y="195"/>
                  <a:pt x="140" y="195"/>
                </a:cubicBezTo>
                <a:cubicBezTo>
                  <a:pt x="139" y="194"/>
                  <a:pt x="137" y="193"/>
                  <a:pt x="135" y="193"/>
                </a:cubicBezTo>
                <a:cubicBezTo>
                  <a:pt x="24" y="193"/>
                  <a:pt x="24" y="193"/>
                  <a:pt x="24" y="193"/>
                </a:cubicBezTo>
                <a:cubicBezTo>
                  <a:pt x="19" y="193"/>
                  <a:pt x="14" y="189"/>
                  <a:pt x="14" y="18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19"/>
                  <a:pt x="19" y="15"/>
                  <a:pt x="24" y="15"/>
                </a:cubicBezTo>
                <a:cubicBezTo>
                  <a:pt x="260" y="15"/>
                  <a:pt x="260" y="15"/>
                  <a:pt x="260" y="15"/>
                </a:cubicBezTo>
                <a:cubicBezTo>
                  <a:pt x="265" y="15"/>
                  <a:pt x="270" y="19"/>
                  <a:pt x="270" y="24"/>
                </a:cubicBezTo>
                <a:lnTo>
                  <a:pt x="270" y="18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11224191" y="209286"/>
            <a:ext cx="556844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5A93911-3C9D-4E94-AD9F-D42204DDC64A}" type="slidenum">
              <a:rPr lang="en-US" sz="1467">
                <a:solidFill>
                  <a:schemeClr val="bg1">
                    <a:lumMod val="65000"/>
                  </a:schemeClr>
                </a:solidFill>
              </a:rPr>
              <a:t>9</a:t>
            </a:fld>
            <a:endParaRPr lang="en-US" sz="14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865378" y="-15444"/>
            <a:ext cx="1607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Graphs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408570" y="357319"/>
            <a:ext cx="452062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467784" y="446221"/>
            <a:ext cx="3933023" cy="31142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E86CE-CEEE-58E9-04A8-22612CE68D3D}"/>
              </a:ext>
            </a:extLst>
          </p:cNvPr>
          <p:cNvSpPr/>
          <p:nvPr/>
        </p:nvSpPr>
        <p:spPr>
          <a:xfrm>
            <a:off x="6660748" y="457238"/>
            <a:ext cx="3933023" cy="31142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D32FFE-0E78-9A15-6CF0-48DF69C4AB83}"/>
              </a:ext>
            </a:extLst>
          </p:cNvPr>
          <p:cNvGrpSpPr/>
          <p:nvPr/>
        </p:nvGrpSpPr>
        <p:grpSpPr>
          <a:xfrm>
            <a:off x="-45210" y="1773257"/>
            <a:ext cx="6165603" cy="1073137"/>
            <a:chOff x="595747" y="3911876"/>
            <a:chExt cx="2362199" cy="691965"/>
          </a:xfrm>
        </p:grpSpPr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9CCFC5DF-2BD8-A0DF-BD42-803EA1BD3EFD}"/>
                </a:ext>
              </a:extLst>
            </p:cNvPr>
            <p:cNvSpPr txBox="1">
              <a:spLocks/>
            </p:cNvSpPr>
            <p:nvPr/>
          </p:nvSpPr>
          <p:spPr>
            <a:xfrm>
              <a:off x="595747" y="3957109"/>
              <a:ext cx="2362199" cy="646732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  <p:sp>
          <p:nvSpPr>
            <p:cNvPr id="24" name="Title 13">
              <a:extLst>
                <a:ext uri="{FF2B5EF4-FFF2-40B4-BE49-F238E27FC236}">
                  <a16:creationId xmlns:a16="http://schemas.microsoft.com/office/drawing/2014/main" id="{DAC333C3-29F2-D09A-60B9-7DDBCCB7E95B}"/>
                </a:ext>
              </a:extLst>
            </p:cNvPr>
            <p:cNvSpPr txBox="1">
              <a:spLocks/>
            </p:cNvSpPr>
            <p:nvPr/>
          </p:nvSpPr>
          <p:spPr>
            <a:xfrm>
              <a:off x="659497" y="3911876"/>
              <a:ext cx="1456191" cy="355484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id-ID" sz="2133" dirty="0">
                  <a:solidFill>
                    <a:schemeClr val="accent1"/>
                  </a:solidFill>
                  <a:latin typeface="Raleway" panose="020B0503030101060003" pitchFamily="34" charset="0"/>
                </a:rPr>
                <a:t>CNN Model</a:t>
              </a:r>
              <a:endParaRPr lang="en-US" sz="2133" dirty="0">
                <a:solidFill>
                  <a:schemeClr val="accent1"/>
                </a:solidFill>
                <a:latin typeface="Raleway" panose="020B0503030101060003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5FE3AF1-9285-AABE-24C2-53162ED0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842" y="568048"/>
            <a:ext cx="3688199" cy="289101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61DC3B-8F2C-F745-9B26-29F2C43DF13C}"/>
              </a:ext>
            </a:extLst>
          </p:cNvPr>
          <p:cNvCxnSpPr/>
          <p:nvPr/>
        </p:nvCxnSpPr>
        <p:spPr>
          <a:xfrm>
            <a:off x="4408570" y="3643863"/>
            <a:ext cx="4520628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8720704-325F-D5AC-89A6-D562F19E10E7}"/>
              </a:ext>
            </a:extLst>
          </p:cNvPr>
          <p:cNvSpPr/>
          <p:nvPr/>
        </p:nvSpPr>
        <p:spPr>
          <a:xfrm>
            <a:off x="2467784" y="3732765"/>
            <a:ext cx="3933023" cy="31142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23FA13-F813-5560-50DC-5F7535C9EF4E}"/>
              </a:ext>
            </a:extLst>
          </p:cNvPr>
          <p:cNvSpPr/>
          <p:nvPr/>
        </p:nvSpPr>
        <p:spPr>
          <a:xfrm>
            <a:off x="6660748" y="3743782"/>
            <a:ext cx="3933023" cy="311421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955837F-EB4C-B918-59A9-57E3EAE27F7D}"/>
              </a:ext>
            </a:extLst>
          </p:cNvPr>
          <p:cNvGrpSpPr/>
          <p:nvPr/>
        </p:nvGrpSpPr>
        <p:grpSpPr>
          <a:xfrm>
            <a:off x="-45210" y="5059800"/>
            <a:ext cx="6165603" cy="1073135"/>
            <a:chOff x="595747" y="3911877"/>
            <a:chExt cx="2362199" cy="691964"/>
          </a:xfrm>
        </p:grpSpPr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410ADC5F-6CB1-72D6-AFCF-94E8689C70D1}"/>
                </a:ext>
              </a:extLst>
            </p:cNvPr>
            <p:cNvSpPr txBox="1">
              <a:spLocks/>
            </p:cNvSpPr>
            <p:nvPr/>
          </p:nvSpPr>
          <p:spPr>
            <a:xfrm>
              <a:off x="595747" y="3957109"/>
              <a:ext cx="2362199" cy="646732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</p:txBody>
        </p:sp>
        <p:sp>
          <p:nvSpPr>
            <p:cNvPr id="30" name="Title 13">
              <a:extLst>
                <a:ext uri="{FF2B5EF4-FFF2-40B4-BE49-F238E27FC236}">
                  <a16:creationId xmlns:a16="http://schemas.microsoft.com/office/drawing/2014/main" id="{9DD02CF5-7156-7E1C-815F-01974A775A6C}"/>
                </a:ext>
              </a:extLst>
            </p:cNvPr>
            <p:cNvSpPr txBox="1">
              <a:spLocks/>
            </p:cNvSpPr>
            <p:nvPr/>
          </p:nvSpPr>
          <p:spPr>
            <a:xfrm>
              <a:off x="659497" y="3911877"/>
              <a:ext cx="1091090" cy="273146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normAutofit fontScale="92500" lnSpcReduction="1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id-ID" sz="2133" dirty="0">
                  <a:solidFill>
                    <a:schemeClr val="accent1"/>
                  </a:solidFill>
                  <a:latin typeface="Raleway" panose="020B0503030101060003" pitchFamily="34" charset="0"/>
                </a:rPr>
                <a:t>ResNet-50 Model</a:t>
              </a:r>
              <a:endParaRPr lang="en-US" sz="2133" dirty="0">
                <a:solidFill>
                  <a:schemeClr val="accent1"/>
                </a:solidFill>
                <a:latin typeface="Raleway" panose="020B0503030101060003" pitchFamily="34" charset="0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E29F471-750B-C719-2CAF-492A9CA05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809" y="3813930"/>
            <a:ext cx="3672971" cy="293167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E578C6D-DCC9-209D-9747-D4CF00BAC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842" y="3854592"/>
            <a:ext cx="3688199" cy="289101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4E256E3-2D02-4F8F-5351-2A53E8F6E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7809" y="568048"/>
            <a:ext cx="3688979" cy="289101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D8BCF67-A9A5-FC26-7634-DA8A6E7BA0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842" y="573306"/>
            <a:ext cx="3688199" cy="2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941</Words>
  <Application>Microsoft Macintosh PowerPoint</Application>
  <PresentationFormat>Widescreen</PresentationFormat>
  <Paragraphs>137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Bebas Neue</vt:lpstr>
      <vt:lpstr>Calibri</vt:lpstr>
      <vt:lpstr>Calibri Light</vt:lpstr>
      <vt:lpstr>Helvetica Neue Medium</vt:lpstr>
      <vt:lpstr>Montserrat Bold</vt:lpstr>
      <vt:lpstr>Raleway</vt:lpstr>
      <vt:lpstr>Sosa</vt:lpstr>
      <vt:lpstr>Source Sans Pro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ResNet-50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2023-04-15T13:34:59Z</dcterms:created>
  <dcterms:modified xsi:type="dcterms:W3CDTF">2023-04-15T17:07:16Z</dcterms:modified>
</cp:coreProperties>
</file>