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  <p:sldMasterId id="214748365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embeddedFontLst>
    <p:embeddedFont>
      <p:font typeface="Century Schoolbook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3" roundtripDataSignature="AMtx7mjBq8NhHOSMPdU9sxzTSeKLEUQj/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CenturySchoolbook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CenturySchoolbook-italic.fntdata"/><Relationship Id="rId30" Type="http://schemas.openxmlformats.org/officeDocument/2006/relationships/font" Target="fonts/CenturySchoolbook-bold.fntdata"/><Relationship Id="rId11" Type="http://schemas.openxmlformats.org/officeDocument/2006/relationships/slide" Target="slides/slide5.xml"/><Relationship Id="rId33" Type="http://customschemas.google.com/relationships/presentationmetadata" Target="metadata"/><Relationship Id="rId10" Type="http://schemas.openxmlformats.org/officeDocument/2006/relationships/slide" Target="slides/slide4.xml"/><Relationship Id="rId32" Type="http://schemas.openxmlformats.org/officeDocument/2006/relationships/font" Target="fonts/CenturySchoolbook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0" name="Google Shape;100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75e32f5185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75e32f5185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75e32f5185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75e32f5185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75e32f5185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75e32f5185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75e32f5185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75e32f5185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6c4dd7f1b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6c4dd7f1b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6c4dd7f1b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g6c4dd7f1b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7b5246908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g7b5246908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75e3152a1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g75e3152a19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75e3152a1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g75e3152a1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1" name="Google Shape;241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5e3152a1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5e3152a1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5e3152a19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5e3152a19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5e3152a19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75e3152a19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5e3152a19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5e3152a19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5e32f518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5e32f518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75e3152a19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75e3152a19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75e32f5185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75e32f5185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bg>
      <p:bgPr>
        <a:solidFill>
          <a:srgbClr val="343437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0"/>
          <p:cNvSpPr txBox="1"/>
          <p:nvPr>
            <p:ph type="ctrTitle"/>
          </p:nvPr>
        </p:nvSpPr>
        <p:spPr>
          <a:xfrm>
            <a:off x="946404" y="569214"/>
            <a:ext cx="7063740" cy="30312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entury Schoolbook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0"/>
          <p:cNvSpPr txBox="1"/>
          <p:nvPr>
            <p:ph idx="1" type="subTitle"/>
          </p:nvPr>
        </p:nvSpPr>
        <p:spPr>
          <a:xfrm>
            <a:off x="946404" y="3600450"/>
            <a:ext cx="7063740" cy="12687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5000"/>
              </a:lnSpc>
              <a:spcBef>
                <a:spcPts val="1050"/>
              </a:spcBef>
              <a:spcAft>
                <a:spcPts val="0"/>
              </a:spcAft>
              <a:buSzPts val="1320"/>
              <a:buNone/>
              <a:defRPr sz="1650">
                <a:solidFill>
                  <a:srgbClr val="BFBFBF"/>
                </a:solidFill>
              </a:defRPr>
            </a:lvl1pPr>
            <a:lvl2pPr lvl="1" algn="ctr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650"/>
              <a:buNone/>
              <a:defRPr sz="1650"/>
            </a:lvl2pPr>
            <a:lvl3pPr lvl="2" algn="ctr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650"/>
              <a:buNone/>
              <a:defRPr sz="1650"/>
            </a:lvl3pPr>
            <a:lvl4pPr lvl="3" algn="ctr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15" name="Google Shape;15;p20"/>
          <p:cNvSpPr txBox="1"/>
          <p:nvPr>
            <p:ph idx="10" type="dt"/>
          </p:nvPr>
        </p:nvSpPr>
        <p:spPr>
          <a:xfrm rot="-5400000">
            <a:off x="8098157" y="748903"/>
            <a:ext cx="142874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F7F7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0"/>
          <p:cNvSpPr txBox="1"/>
          <p:nvPr>
            <p:ph idx="11" type="ftr"/>
          </p:nvPr>
        </p:nvSpPr>
        <p:spPr>
          <a:xfrm rot="-5400000">
            <a:off x="7469506" y="3034903"/>
            <a:ext cx="26860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A5A5A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0"/>
          <p:cNvSpPr txBox="1"/>
          <p:nvPr>
            <p:ph idx="12" type="sldNum"/>
          </p:nvPr>
        </p:nvSpPr>
        <p:spPr>
          <a:xfrm>
            <a:off x="8469630" y="4629150"/>
            <a:ext cx="685800" cy="4452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700"/>
              <a:buFont typeface="Century Schoolbook"/>
              <a:buNone/>
              <a:defRPr b="0" i="0" sz="27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700"/>
              <a:buFont typeface="Century Schoolbook"/>
              <a:buNone/>
              <a:defRPr b="0" i="0" sz="27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700"/>
              <a:buFont typeface="Century Schoolbook"/>
              <a:buNone/>
              <a:defRPr b="0" i="0" sz="27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700"/>
              <a:buFont typeface="Century Schoolbook"/>
              <a:buNone/>
              <a:defRPr b="0" i="0" sz="27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700"/>
              <a:buFont typeface="Century Schoolbook"/>
              <a:buNone/>
              <a:defRPr b="0" i="0" sz="27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700"/>
              <a:buFont typeface="Century Schoolbook"/>
              <a:buNone/>
              <a:defRPr b="0" i="0" sz="27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700"/>
              <a:buFont typeface="Century Schoolbook"/>
              <a:buNone/>
              <a:defRPr b="0" i="0" sz="27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700"/>
              <a:buFont typeface="Century Schoolbook"/>
              <a:buNone/>
              <a:defRPr b="0" i="0" sz="27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700"/>
              <a:buFont typeface="Century Schoolbook"/>
              <a:buNone/>
              <a:defRPr b="0" i="0" sz="27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8" name="Google Shape;18;p20"/>
          <p:cNvSpPr/>
          <p:nvPr/>
        </p:nvSpPr>
        <p:spPr>
          <a:xfrm>
            <a:off x="0" y="0"/>
            <a:ext cx="3429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8"/>
          <p:cNvSpPr/>
          <p:nvPr/>
        </p:nvSpPr>
        <p:spPr>
          <a:xfrm>
            <a:off x="0" y="3829050"/>
            <a:ext cx="8469630" cy="131445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28"/>
          <p:cNvSpPr txBox="1"/>
          <p:nvPr>
            <p:ph type="title"/>
          </p:nvPr>
        </p:nvSpPr>
        <p:spPr>
          <a:xfrm>
            <a:off x="685800" y="3943350"/>
            <a:ext cx="74866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Schoolbook"/>
              <a:buNone/>
              <a:defRPr b="0" sz="21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8"/>
          <p:cNvSpPr/>
          <p:nvPr>
            <p:ph idx="2" type="pic"/>
          </p:nvPr>
        </p:nvSpPr>
        <p:spPr>
          <a:xfrm>
            <a:off x="0" y="1"/>
            <a:ext cx="8469630" cy="38466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5000"/>
              </a:lnSpc>
              <a:spcBef>
                <a:spcPts val="105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None/>
              <a:defRPr b="0" i="0" sz="21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82" name="Google Shape;82;p28"/>
          <p:cNvSpPr txBox="1"/>
          <p:nvPr>
            <p:ph idx="1" type="body"/>
          </p:nvPr>
        </p:nvSpPr>
        <p:spPr>
          <a:xfrm>
            <a:off x="685800" y="4581442"/>
            <a:ext cx="7486650" cy="4477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780"/>
              <a:buNone/>
              <a:defRPr sz="975">
                <a:solidFill>
                  <a:srgbClr val="D8D8D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750"/>
              <a:buNone/>
              <a:defRPr sz="750"/>
            </a:lvl3pPr>
            <a:lvl4pPr indent="-228600" lvl="3" marL="18288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675"/>
              <a:buNone/>
              <a:defRPr sz="675"/>
            </a:lvl4pPr>
            <a:lvl5pPr indent="-228600" lvl="4" marL="22860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675"/>
              <a:buNone/>
              <a:defRPr sz="675"/>
            </a:lvl5pPr>
            <a:lvl6pPr indent="-228600" lvl="5" marL="27432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675"/>
              <a:buNone/>
              <a:defRPr sz="675"/>
            </a:lvl6pPr>
            <a:lvl7pPr indent="-228600" lvl="6" marL="32004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675"/>
              <a:buNone/>
              <a:defRPr sz="675"/>
            </a:lvl7pPr>
            <a:lvl8pPr indent="-228600" lvl="7" marL="36576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675"/>
              <a:buNone/>
              <a:defRPr sz="675"/>
            </a:lvl8pPr>
            <a:lvl9pPr indent="-228600" lvl="8" marL="4114800" algn="l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SzPts val="675"/>
              <a:buNone/>
              <a:defRPr sz="675"/>
            </a:lvl9pPr>
          </a:lstStyle>
          <a:p/>
        </p:txBody>
      </p:sp>
      <p:sp>
        <p:nvSpPr>
          <p:cNvPr id="83" name="Google Shape;83;p28"/>
          <p:cNvSpPr txBox="1"/>
          <p:nvPr>
            <p:ph idx="10" type="dt"/>
          </p:nvPr>
        </p:nvSpPr>
        <p:spPr>
          <a:xfrm rot="-5400000">
            <a:off x="8098157" y="748903"/>
            <a:ext cx="142874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8"/>
          <p:cNvSpPr txBox="1"/>
          <p:nvPr>
            <p:ph idx="11" type="ftr"/>
          </p:nvPr>
        </p:nvSpPr>
        <p:spPr>
          <a:xfrm rot="-5400000">
            <a:off x="7469506" y="3034903"/>
            <a:ext cx="26860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8"/>
          <p:cNvSpPr txBox="1"/>
          <p:nvPr>
            <p:ph idx="12" type="sldNum"/>
          </p:nvPr>
        </p:nvSpPr>
        <p:spPr>
          <a:xfrm>
            <a:off x="8469630" y="4629150"/>
            <a:ext cx="685800" cy="4452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E8E93"/>
              </a:buClr>
              <a:buSzPts val="2700"/>
              <a:buFont typeface="Century Schoolbook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E8E93"/>
              </a:buClr>
              <a:buSzPts val="2700"/>
              <a:buFont typeface="Century Schoolbook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E8E93"/>
              </a:buClr>
              <a:buSzPts val="2700"/>
              <a:buFont typeface="Century Schoolbook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E8E93"/>
              </a:buClr>
              <a:buSzPts val="2700"/>
              <a:buFont typeface="Century Schoolbook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E8E93"/>
              </a:buClr>
              <a:buSzPts val="2700"/>
              <a:buFont typeface="Century Schoolbook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E8E93"/>
              </a:buClr>
              <a:buSzPts val="2700"/>
              <a:buFont typeface="Century Schoolbook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E8E93"/>
              </a:buClr>
              <a:buSzPts val="2700"/>
              <a:buFont typeface="Century Schoolbook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E8E93"/>
              </a:buClr>
              <a:buSzPts val="2700"/>
              <a:buFont typeface="Century Schoolbook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E8E93"/>
              </a:buClr>
              <a:buSzPts val="2700"/>
              <a:buFont typeface="Century Schoolbook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9"/>
          <p:cNvSpPr txBox="1"/>
          <p:nvPr>
            <p:ph type="title"/>
          </p:nvPr>
        </p:nvSpPr>
        <p:spPr>
          <a:xfrm>
            <a:off x="946404" y="274320"/>
            <a:ext cx="7269480" cy="99417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9"/>
          <p:cNvSpPr txBox="1"/>
          <p:nvPr>
            <p:ph idx="1" type="body"/>
          </p:nvPr>
        </p:nvSpPr>
        <p:spPr>
          <a:xfrm rot="5400000">
            <a:off x="2537913" y="-219908"/>
            <a:ext cx="3263503" cy="6446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5000"/>
              </a:lnSpc>
              <a:spcBef>
                <a:spcPts val="1050"/>
              </a:spcBef>
              <a:spcAft>
                <a:spcPts val="0"/>
              </a:spcAft>
              <a:buSzPts val="144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89" name="Google Shape;89;p29"/>
          <p:cNvSpPr txBox="1"/>
          <p:nvPr>
            <p:ph idx="10" type="dt"/>
          </p:nvPr>
        </p:nvSpPr>
        <p:spPr>
          <a:xfrm rot="-5400000">
            <a:off x="8098157" y="748903"/>
            <a:ext cx="142874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9"/>
          <p:cNvSpPr txBox="1"/>
          <p:nvPr>
            <p:ph idx="11" type="ftr"/>
          </p:nvPr>
        </p:nvSpPr>
        <p:spPr>
          <a:xfrm rot="-5400000">
            <a:off x="7469506" y="3034903"/>
            <a:ext cx="26860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9"/>
          <p:cNvSpPr txBox="1"/>
          <p:nvPr>
            <p:ph idx="12" type="sldNum"/>
          </p:nvPr>
        </p:nvSpPr>
        <p:spPr>
          <a:xfrm>
            <a:off x="8469630" y="4629150"/>
            <a:ext cx="685800" cy="4452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E8E93"/>
              </a:buClr>
              <a:buSzPts val="2700"/>
              <a:buFont typeface="Century Schoolbook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E8E93"/>
              </a:buClr>
              <a:buSzPts val="2700"/>
              <a:buFont typeface="Century Schoolbook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E8E93"/>
              </a:buClr>
              <a:buSzPts val="2700"/>
              <a:buFont typeface="Century Schoolbook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E8E93"/>
              </a:buClr>
              <a:buSzPts val="2700"/>
              <a:buFont typeface="Century Schoolbook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E8E93"/>
              </a:buClr>
              <a:buSzPts val="2700"/>
              <a:buFont typeface="Century Schoolbook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E8E93"/>
              </a:buClr>
              <a:buSzPts val="2700"/>
              <a:buFont typeface="Century Schoolbook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E8E93"/>
              </a:buClr>
              <a:buSzPts val="2700"/>
              <a:buFont typeface="Century Schoolbook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E8E93"/>
              </a:buClr>
              <a:buSzPts val="2700"/>
              <a:buFont typeface="Century Schoolbook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E8E93"/>
              </a:buClr>
              <a:buSzPts val="2700"/>
              <a:buFont typeface="Century Schoolbook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0"/>
          <p:cNvSpPr txBox="1"/>
          <p:nvPr>
            <p:ph type="title"/>
          </p:nvPr>
        </p:nvSpPr>
        <p:spPr>
          <a:xfrm rot="5400000">
            <a:off x="5203627" y="1568648"/>
            <a:ext cx="4423172" cy="18573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30"/>
          <p:cNvSpPr txBox="1"/>
          <p:nvPr>
            <p:ph idx="1" type="body"/>
          </p:nvPr>
        </p:nvSpPr>
        <p:spPr>
          <a:xfrm rot="5400000">
            <a:off x="1260277" y="-403027"/>
            <a:ext cx="4423172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5000"/>
              </a:lnSpc>
              <a:spcBef>
                <a:spcPts val="1050"/>
              </a:spcBef>
              <a:spcAft>
                <a:spcPts val="0"/>
              </a:spcAft>
              <a:buSzPts val="144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95" name="Google Shape;95;p30"/>
          <p:cNvSpPr txBox="1"/>
          <p:nvPr>
            <p:ph idx="10" type="dt"/>
          </p:nvPr>
        </p:nvSpPr>
        <p:spPr>
          <a:xfrm rot="-5400000">
            <a:off x="8098157" y="748903"/>
            <a:ext cx="142874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30"/>
          <p:cNvSpPr txBox="1"/>
          <p:nvPr>
            <p:ph idx="11" type="ftr"/>
          </p:nvPr>
        </p:nvSpPr>
        <p:spPr>
          <a:xfrm rot="-5400000">
            <a:off x="7469506" y="3034903"/>
            <a:ext cx="26860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30"/>
          <p:cNvSpPr txBox="1"/>
          <p:nvPr>
            <p:ph idx="12" type="sldNum"/>
          </p:nvPr>
        </p:nvSpPr>
        <p:spPr>
          <a:xfrm>
            <a:off x="8469630" y="4629150"/>
            <a:ext cx="685800" cy="4452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E8E93"/>
              </a:buClr>
              <a:buSzPts val="2700"/>
              <a:buFont typeface="Century Schoolbook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E8E93"/>
              </a:buClr>
              <a:buSzPts val="2700"/>
              <a:buFont typeface="Century Schoolbook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E8E93"/>
              </a:buClr>
              <a:buSzPts val="2700"/>
              <a:buFont typeface="Century Schoolbook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E8E93"/>
              </a:buClr>
              <a:buSzPts val="2700"/>
              <a:buFont typeface="Century Schoolbook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E8E93"/>
              </a:buClr>
              <a:buSzPts val="2700"/>
              <a:buFont typeface="Century Schoolbook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E8E93"/>
              </a:buClr>
              <a:buSzPts val="2700"/>
              <a:buFont typeface="Century Schoolbook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E8E93"/>
              </a:buClr>
              <a:buSzPts val="2700"/>
              <a:buFont typeface="Century Schoolbook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E8E93"/>
              </a:buClr>
              <a:buSzPts val="2700"/>
              <a:buFont typeface="Century Schoolbook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E8E93"/>
              </a:buClr>
              <a:buSzPts val="2700"/>
              <a:buFont typeface="Century Schoolbook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1"/>
          <p:cNvSpPr txBox="1"/>
          <p:nvPr>
            <p:ph type="title"/>
          </p:nvPr>
        </p:nvSpPr>
        <p:spPr>
          <a:xfrm>
            <a:off x="946404" y="274320"/>
            <a:ext cx="7269480" cy="99417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1"/>
          <p:cNvSpPr txBox="1"/>
          <p:nvPr>
            <p:ph idx="1" type="body"/>
          </p:nvPr>
        </p:nvSpPr>
        <p:spPr>
          <a:xfrm>
            <a:off x="946404" y="1371600"/>
            <a:ext cx="6446520" cy="32635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5000"/>
              </a:lnSpc>
              <a:spcBef>
                <a:spcPts val="1050"/>
              </a:spcBef>
              <a:spcAft>
                <a:spcPts val="0"/>
              </a:spcAft>
              <a:buSzPts val="144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29" name="Google Shape;29;p21"/>
          <p:cNvSpPr txBox="1"/>
          <p:nvPr>
            <p:ph idx="10" type="dt"/>
          </p:nvPr>
        </p:nvSpPr>
        <p:spPr>
          <a:xfrm rot="-5400000">
            <a:off x="8098157" y="748903"/>
            <a:ext cx="142874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1"/>
          <p:cNvSpPr txBox="1"/>
          <p:nvPr>
            <p:ph idx="11" type="ftr"/>
          </p:nvPr>
        </p:nvSpPr>
        <p:spPr>
          <a:xfrm rot="-5400000">
            <a:off x="7469506" y="3034903"/>
            <a:ext cx="26860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1"/>
          <p:cNvSpPr txBox="1"/>
          <p:nvPr>
            <p:ph idx="12" type="sldNum"/>
          </p:nvPr>
        </p:nvSpPr>
        <p:spPr>
          <a:xfrm>
            <a:off x="8469630" y="4629150"/>
            <a:ext cx="685800" cy="4452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88900" lvl="0" marL="0" algn="r">
              <a:spcBef>
                <a:spcPts val="0"/>
              </a:spcBef>
              <a:spcAft>
                <a:spcPts val="0"/>
              </a:spcAft>
              <a:buClr>
                <a:srgbClr val="8E8E93"/>
              </a:buClr>
              <a:buSzPts val="2700"/>
              <a:buFont typeface="Century Schoolbook"/>
              <a:buNone/>
              <a:defRPr/>
            </a:lvl1pPr>
            <a:lvl2pPr indent="88900" lvl="1" marL="0" algn="r">
              <a:spcBef>
                <a:spcPts val="0"/>
              </a:spcBef>
              <a:spcAft>
                <a:spcPts val="0"/>
              </a:spcAft>
              <a:buClr>
                <a:srgbClr val="8E8E93"/>
              </a:buClr>
              <a:buSzPts val="2700"/>
              <a:buFont typeface="Century Schoolbook"/>
              <a:buNone/>
              <a:defRPr/>
            </a:lvl2pPr>
            <a:lvl3pPr indent="88900" lvl="2" marL="0" algn="r">
              <a:spcBef>
                <a:spcPts val="0"/>
              </a:spcBef>
              <a:spcAft>
                <a:spcPts val="0"/>
              </a:spcAft>
              <a:buClr>
                <a:srgbClr val="8E8E93"/>
              </a:buClr>
              <a:buSzPts val="2700"/>
              <a:buFont typeface="Century Schoolbook"/>
              <a:buNone/>
              <a:defRPr/>
            </a:lvl3pPr>
            <a:lvl4pPr indent="88900" lvl="3" marL="0" algn="r">
              <a:spcBef>
                <a:spcPts val="0"/>
              </a:spcBef>
              <a:spcAft>
                <a:spcPts val="0"/>
              </a:spcAft>
              <a:buClr>
                <a:srgbClr val="8E8E93"/>
              </a:buClr>
              <a:buSzPts val="2700"/>
              <a:buFont typeface="Century Schoolbook"/>
              <a:buNone/>
              <a:defRPr/>
            </a:lvl4pPr>
            <a:lvl5pPr indent="88900" lvl="4" marL="0" algn="r">
              <a:spcBef>
                <a:spcPts val="0"/>
              </a:spcBef>
              <a:spcAft>
                <a:spcPts val="0"/>
              </a:spcAft>
              <a:buClr>
                <a:srgbClr val="8E8E93"/>
              </a:buClr>
              <a:buSzPts val="2700"/>
              <a:buFont typeface="Century Schoolbook"/>
              <a:buNone/>
              <a:defRPr/>
            </a:lvl5pPr>
            <a:lvl6pPr indent="88900" lvl="5" marL="0" algn="r">
              <a:spcBef>
                <a:spcPts val="0"/>
              </a:spcBef>
              <a:spcAft>
                <a:spcPts val="0"/>
              </a:spcAft>
              <a:buClr>
                <a:srgbClr val="8E8E93"/>
              </a:buClr>
              <a:buSzPts val="2700"/>
              <a:buFont typeface="Century Schoolbook"/>
              <a:buNone/>
              <a:defRPr/>
            </a:lvl6pPr>
            <a:lvl7pPr indent="88900" lvl="6" marL="0" algn="r">
              <a:spcBef>
                <a:spcPts val="0"/>
              </a:spcBef>
              <a:spcAft>
                <a:spcPts val="0"/>
              </a:spcAft>
              <a:buClr>
                <a:srgbClr val="8E8E93"/>
              </a:buClr>
              <a:buSzPts val="2700"/>
              <a:buFont typeface="Century Schoolbook"/>
              <a:buNone/>
              <a:defRPr/>
            </a:lvl7pPr>
            <a:lvl8pPr indent="88900" lvl="7" marL="0" algn="r">
              <a:spcBef>
                <a:spcPts val="0"/>
              </a:spcBef>
              <a:spcAft>
                <a:spcPts val="0"/>
              </a:spcAft>
              <a:buClr>
                <a:srgbClr val="8E8E93"/>
              </a:buClr>
              <a:buSzPts val="2700"/>
              <a:buFont typeface="Century Schoolbook"/>
              <a:buNone/>
              <a:defRPr/>
            </a:lvl8pPr>
            <a:lvl9pPr indent="88900" lvl="8" marL="0" algn="r">
              <a:spcBef>
                <a:spcPts val="0"/>
              </a:spcBef>
              <a:spcAft>
                <a:spcPts val="0"/>
              </a:spcAft>
              <a:buClr>
                <a:srgbClr val="8E8E93"/>
              </a:buClr>
              <a:buSzPts val="2700"/>
              <a:buFont typeface="Century Schoolbook"/>
              <a:buNone/>
              <a:defRPr/>
            </a:lvl9pPr>
          </a:lstStyle>
          <a:p>
            <a:pPr indent="8890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0" lvl="2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0" lvl="3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0" lvl="4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0" lvl="5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0" lvl="6" marL="2743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0" lvl="7" marL="3200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0" lvl="8" marL="3657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bg>
      <p:bgPr>
        <a:solidFill>
          <a:srgbClr val="343437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9"/>
          <p:cNvSpPr txBox="1"/>
          <p:nvPr>
            <p:ph type="ctrTitle"/>
          </p:nvPr>
        </p:nvSpPr>
        <p:spPr>
          <a:xfrm>
            <a:off x="946404" y="569214"/>
            <a:ext cx="7063740" cy="30312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entury Schoolbook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9"/>
          <p:cNvSpPr txBox="1"/>
          <p:nvPr>
            <p:ph idx="1" type="subTitle"/>
          </p:nvPr>
        </p:nvSpPr>
        <p:spPr>
          <a:xfrm>
            <a:off x="946404" y="3600450"/>
            <a:ext cx="7063740" cy="12687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5000"/>
              </a:lnSpc>
              <a:spcBef>
                <a:spcPts val="1050"/>
              </a:spcBef>
              <a:spcAft>
                <a:spcPts val="0"/>
              </a:spcAft>
              <a:buSzPts val="1320"/>
              <a:buNone/>
              <a:defRPr sz="1650">
                <a:solidFill>
                  <a:srgbClr val="BFBFBF"/>
                </a:solidFill>
              </a:defRPr>
            </a:lvl1pPr>
            <a:lvl2pPr lvl="1" algn="ctr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650"/>
              <a:buNone/>
              <a:defRPr sz="1650"/>
            </a:lvl2pPr>
            <a:lvl3pPr lvl="2" algn="ctr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650"/>
              <a:buNone/>
              <a:defRPr sz="1650"/>
            </a:lvl3pPr>
            <a:lvl4pPr lvl="3" algn="ctr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35" name="Google Shape;35;p19"/>
          <p:cNvSpPr txBox="1"/>
          <p:nvPr>
            <p:ph idx="10" type="dt"/>
          </p:nvPr>
        </p:nvSpPr>
        <p:spPr>
          <a:xfrm rot="-5400000">
            <a:off x="8098157" y="748903"/>
            <a:ext cx="142874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F7F7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9"/>
          <p:cNvSpPr txBox="1"/>
          <p:nvPr>
            <p:ph idx="11" type="ftr"/>
          </p:nvPr>
        </p:nvSpPr>
        <p:spPr>
          <a:xfrm rot="-5400000">
            <a:off x="7469506" y="3034903"/>
            <a:ext cx="26860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A5A5A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9"/>
          <p:cNvSpPr txBox="1"/>
          <p:nvPr>
            <p:ph idx="12" type="sldNum"/>
          </p:nvPr>
        </p:nvSpPr>
        <p:spPr>
          <a:xfrm>
            <a:off x="8469630" y="4629150"/>
            <a:ext cx="685800" cy="4452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700"/>
              <a:buFont typeface="Century Schoolbook"/>
              <a:buNone/>
              <a:defRPr b="0" i="0" sz="27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700"/>
              <a:buFont typeface="Century Schoolbook"/>
              <a:buNone/>
              <a:defRPr b="0" i="0" sz="27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700"/>
              <a:buFont typeface="Century Schoolbook"/>
              <a:buNone/>
              <a:defRPr b="0" i="0" sz="27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700"/>
              <a:buFont typeface="Century Schoolbook"/>
              <a:buNone/>
              <a:defRPr b="0" i="0" sz="27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700"/>
              <a:buFont typeface="Century Schoolbook"/>
              <a:buNone/>
              <a:defRPr b="0" i="0" sz="27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700"/>
              <a:buFont typeface="Century Schoolbook"/>
              <a:buNone/>
              <a:defRPr b="0" i="0" sz="27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700"/>
              <a:buFont typeface="Century Schoolbook"/>
              <a:buNone/>
              <a:defRPr b="0" i="0" sz="27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700"/>
              <a:buFont typeface="Century Schoolbook"/>
              <a:buNone/>
              <a:defRPr b="0" i="0" sz="27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700"/>
              <a:buFont typeface="Century Schoolbook"/>
              <a:buNone/>
              <a:defRPr b="0" i="0" sz="27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38" name="Google Shape;38;p19"/>
          <p:cNvSpPr/>
          <p:nvPr/>
        </p:nvSpPr>
        <p:spPr>
          <a:xfrm>
            <a:off x="0" y="0"/>
            <a:ext cx="3429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2"/>
          <p:cNvSpPr txBox="1"/>
          <p:nvPr>
            <p:ph type="title"/>
          </p:nvPr>
        </p:nvSpPr>
        <p:spPr>
          <a:xfrm>
            <a:off x="946404" y="569214"/>
            <a:ext cx="7063740" cy="30312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entury Schoolbook"/>
              <a:buNone/>
              <a:defRPr b="0"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2"/>
          <p:cNvSpPr txBox="1"/>
          <p:nvPr>
            <p:ph idx="1" type="body"/>
          </p:nvPr>
        </p:nvSpPr>
        <p:spPr>
          <a:xfrm>
            <a:off x="946404" y="3600450"/>
            <a:ext cx="7063740" cy="12687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5000"/>
              </a:lnSpc>
              <a:spcBef>
                <a:spcPts val="1050"/>
              </a:spcBef>
              <a:spcAft>
                <a:spcPts val="0"/>
              </a:spcAft>
              <a:buSzPts val="1320"/>
              <a:buNone/>
              <a:defRPr sz="1650">
                <a:solidFill>
                  <a:srgbClr val="595959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350"/>
              <a:buNone/>
              <a:defRPr sz="135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SzPts val="1050"/>
              <a:buNone/>
              <a:defRPr sz="105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2" name="Google Shape;42;p22"/>
          <p:cNvSpPr txBox="1"/>
          <p:nvPr>
            <p:ph idx="10" type="dt"/>
          </p:nvPr>
        </p:nvSpPr>
        <p:spPr>
          <a:xfrm rot="-5400000">
            <a:off x="8098157" y="748903"/>
            <a:ext cx="142874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2"/>
          <p:cNvSpPr txBox="1"/>
          <p:nvPr>
            <p:ph idx="11" type="ftr"/>
          </p:nvPr>
        </p:nvSpPr>
        <p:spPr>
          <a:xfrm rot="-5400000">
            <a:off x="7469506" y="3034903"/>
            <a:ext cx="26860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2"/>
          <p:cNvSpPr txBox="1"/>
          <p:nvPr>
            <p:ph idx="12" type="sldNum"/>
          </p:nvPr>
        </p:nvSpPr>
        <p:spPr>
          <a:xfrm>
            <a:off x="8469630" y="4629150"/>
            <a:ext cx="685800" cy="4452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E8E93"/>
              </a:buClr>
              <a:buSzPts val="2700"/>
              <a:buFont typeface="Century Schoolbook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E8E93"/>
              </a:buClr>
              <a:buSzPts val="2700"/>
              <a:buFont typeface="Century Schoolbook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E8E93"/>
              </a:buClr>
              <a:buSzPts val="2700"/>
              <a:buFont typeface="Century Schoolbook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E8E93"/>
              </a:buClr>
              <a:buSzPts val="2700"/>
              <a:buFont typeface="Century Schoolbook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E8E93"/>
              </a:buClr>
              <a:buSzPts val="2700"/>
              <a:buFont typeface="Century Schoolbook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E8E93"/>
              </a:buClr>
              <a:buSzPts val="2700"/>
              <a:buFont typeface="Century Schoolbook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E8E93"/>
              </a:buClr>
              <a:buSzPts val="2700"/>
              <a:buFont typeface="Century Schoolbook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E8E93"/>
              </a:buClr>
              <a:buSzPts val="2700"/>
              <a:buFont typeface="Century Schoolbook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E8E93"/>
              </a:buClr>
              <a:buSzPts val="2700"/>
              <a:buFont typeface="Century Schoolbook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45" name="Google Shape;45;p22"/>
          <p:cNvSpPr/>
          <p:nvPr/>
        </p:nvSpPr>
        <p:spPr>
          <a:xfrm>
            <a:off x="0" y="0"/>
            <a:ext cx="3429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3"/>
          <p:cNvSpPr txBox="1"/>
          <p:nvPr>
            <p:ph type="title"/>
          </p:nvPr>
        </p:nvSpPr>
        <p:spPr>
          <a:xfrm>
            <a:off x="946404" y="274320"/>
            <a:ext cx="7269480" cy="99417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3"/>
          <p:cNvSpPr txBox="1"/>
          <p:nvPr>
            <p:ph idx="1" type="body"/>
          </p:nvPr>
        </p:nvSpPr>
        <p:spPr>
          <a:xfrm>
            <a:off x="946404" y="1371600"/>
            <a:ext cx="3360420" cy="32635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97180" lvl="0" marL="457200" algn="l">
              <a:lnSpc>
                <a:spcPct val="95000"/>
              </a:lnSpc>
              <a:spcBef>
                <a:spcPts val="1050"/>
              </a:spcBef>
              <a:spcAft>
                <a:spcPts val="0"/>
              </a:spcAft>
              <a:buSzPts val="1080"/>
              <a:buChar char="•"/>
              <a:defRPr sz="1350"/>
            </a:lvl1pPr>
            <a:lvl2pPr indent="-304800" lvl="1" marL="9144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200"/>
              <a:buChar char="●"/>
              <a:defRPr sz="1200"/>
            </a:lvl2pPr>
            <a:lvl3pPr indent="-295275" lvl="2" marL="13716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050"/>
              <a:buChar char="●"/>
              <a:defRPr sz="1050"/>
            </a:lvl3pPr>
            <a:lvl4pPr indent="-295275" lvl="3" marL="18288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050"/>
              <a:buChar char="●"/>
              <a:defRPr sz="1050"/>
            </a:lvl4pPr>
            <a:lvl5pPr indent="-295275" lvl="4" marL="22860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050"/>
              <a:buChar char="●"/>
              <a:defRPr sz="1050"/>
            </a:lvl5pPr>
            <a:lvl6pPr indent="-295275" lvl="5" marL="27432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050"/>
              <a:buChar char="●"/>
              <a:defRPr sz="1050"/>
            </a:lvl6pPr>
            <a:lvl7pPr indent="-295275" lvl="6" marL="32004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050"/>
              <a:buChar char="●"/>
              <a:defRPr sz="1050"/>
            </a:lvl7pPr>
            <a:lvl8pPr indent="-295275" lvl="7" marL="36576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050"/>
              <a:buChar char="●"/>
              <a:defRPr sz="1050"/>
            </a:lvl8pPr>
            <a:lvl9pPr indent="-295275" lvl="8" marL="4114800" algn="l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SzPts val="1050"/>
              <a:buChar char="●"/>
              <a:defRPr sz="1050"/>
            </a:lvl9pPr>
          </a:lstStyle>
          <a:p/>
        </p:txBody>
      </p:sp>
      <p:sp>
        <p:nvSpPr>
          <p:cNvPr id="49" name="Google Shape;49;p23"/>
          <p:cNvSpPr txBox="1"/>
          <p:nvPr>
            <p:ph idx="2" type="body"/>
          </p:nvPr>
        </p:nvSpPr>
        <p:spPr>
          <a:xfrm>
            <a:off x="4594860" y="1371600"/>
            <a:ext cx="3360420" cy="32635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97180" lvl="0" marL="457200" algn="l">
              <a:lnSpc>
                <a:spcPct val="95000"/>
              </a:lnSpc>
              <a:spcBef>
                <a:spcPts val="1050"/>
              </a:spcBef>
              <a:spcAft>
                <a:spcPts val="0"/>
              </a:spcAft>
              <a:buSzPts val="1080"/>
              <a:buChar char="•"/>
              <a:defRPr sz="1350"/>
            </a:lvl1pPr>
            <a:lvl2pPr indent="-304800" lvl="1" marL="9144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200"/>
              <a:buChar char="●"/>
              <a:defRPr sz="1200"/>
            </a:lvl2pPr>
            <a:lvl3pPr indent="-295275" lvl="2" marL="13716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050"/>
              <a:buChar char="●"/>
              <a:defRPr sz="1050"/>
            </a:lvl3pPr>
            <a:lvl4pPr indent="-295275" lvl="3" marL="18288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050"/>
              <a:buChar char="●"/>
              <a:defRPr sz="1050"/>
            </a:lvl4pPr>
            <a:lvl5pPr indent="-295275" lvl="4" marL="22860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050"/>
              <a:buChar char="●"/>
              <a:defRPr sz="1050"/>
            </a:lvl5pPr>
            <a:lvl6pPr indent="-295275" lvl="5" marL="27432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050"/>
              <a:buChar char="●"/>
              <a:defRPr sz="1050"/>
            </a:lvl6pPr>
            <a:lvl7pPr indent="-295275" lvl="6" marL="32004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050"/>
              <a:buChar char="●"/>
              <a:defRPr sz="1050"/>
            </a:lvl7pPr>
            <a:lvl8pPr indent="-295275" lvl="7" marL="36576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050"/>
              <a:buChar char="●"/>
              <a:defRPr sz="1050"/>
            </a:lvl8pPr>
            <a:lvl9pPr indent="-295275" lvl="8" marL="4114800" algn="l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SzPts val="1050"/>
              <a:buChar char="●"/>
              <a:defRPr sz="1050"/>
            </a:lvl9pPr>
          </a:lstStyle>
          <a:p/>
        </p:txBody>
      </p:sp>
      <p:sp>
        <p:nvSpPr>
          <p:cNvPr id="50" name="Google Shape;50;p23"/>
          <p:cNvSpPr txBox="1"/>
          <p:nvPr>
            <p:ph idx="10" type="dt"/>
          </p:nvPr>
        </p:nvSpPr>
        <p:spPr>
          <a:xfrm rot="-5400000">
            <a:off x="8098157" y="748903"/>
            <a:ext cx="142874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3"/>
          <p:cNvSpPr txBox="1"/>
          <p:nvPr>
            <p:ph idx="11" type="ftr"/>
          </p:nvPr>
        </p:nvSpPr>
        <p:spPr>
          <a:xfrm rot="-5400000">
            <a:off x="7469506" y="3034903"/>
            <a:ext cx="26860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3"/>
          <p:cNvSpPr txBox="1"/>
          <p:nvPr>
            <p:ph idx="12" type="sldNum"/>
          </p:nvPr>
        </p:nvSpPr>
        <p:spPr>
          <a:xfrm>
            <a:off x="8469630" y="4629150"/>
            <a:ext cx="685800" cy="4452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E8E93"/>
              </a:buClr>
              <a:buSzPts val="2700"/>
              <a:buFont typeface="Century Schoolbook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E8E93"/>
              </a:buClr>
              <a:buSzPts val="2700"/>
              <a:buFont typeface="Century Schoolbook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E8E93"/>
              </a:buClr>
              <a:buSzPts val="2700"/>
              <a:buFont typeface="Century Schoolbook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E8E93"/>
              </a:buClr>
              <a:buSzPts val="2700"/>
              <a:buFont typeface="Century Schoolbook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E8E93"/>
              </a:buClr>
              <a:buSzPts val="2700"/>
              <a:buFont typeface="Century Schoolbook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E8E93"/>
              </a:buClr>
              <a:buSzPts val="2700"/>
              <a:buFont typeface="Century Schoolbook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E8E93"/>
              </a:buClr>
              <a:buSzPts val="2700"/>
              <a:buFont typeface="Century Schoolbook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E8E93"/>
              </a:buClr>
              <a:buSzPts val="2700"/>
              <a:buFont typeface="Century Schoolbook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E8E93"/>
              </a:buClr>
              <a:buSzPts val="2700"/>
              <a:buFont typeface="Century Schoolbook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4"/>
          <p:cNvSpPr txBox="1"/>
          <p:nvPr>
            <p:ph type="title"/>
          </p:nvPr>
        </p:nvSpPr>
        <p:spPr>
          <a:xfrm>
            <a:off x="946404" y="274320"/>
            <a:ext cx="7269480" cy="99417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4"/>
          <p:cNvSpPr txBox="1"/>
          <p:nvPr>
            <p:ph idx="1" type="body"/>
          </p:nvPr>
        </p:nvSpPr>
        <p:spPr>
          <a:xfrm>
            <a:off x="946404" y="1285241"/>
            <a:ext cx="3360420" cy="5486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sz="15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56" name="Google Shape;56;p24"/>
          <p:cNvSpPr txBox="1"/>
          <p:nvPr>
            <p:ph idx="2" type="body"/>
          </p:nvPr>
        </p:nvSpPr>
        <p:spPr>
          <a:xfrm>
            <a:off x="946404" y="1880662"/>
            <a:ext cx="3360420" cy="2748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97180" lvl="0" marL="457200" algn="l">
              <a:lnSpc>
                <a:spcPct val="95000"/>
              </a:lnSpc>
              <a:spcBef>
                <a:spcPts val="1050"/>
              </a:spcBef>
              <a:spcAft>
                <a:spcPts val="0"/>
              </a:spcAft>
              <a:buSzPts val="1080"/>
              <a:buChar char="•"/>
              <a:defRPr sz="1350"/>
            </a:lvl1pPr>
            <a:lvl2pPr indent="-304800" lvl="1" marL="9144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200"/>
              <a:buChar char="●"/>
              <a:defRPr sz="1200"/>
            </a:lvl2pPr>
            <a:lvl3pPr indent="-295275" lvl="2" marL="13716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050"/>
              <a:buChar char="●"/>
              <a:defRPr sz="1050"/>
            </a:lvl3pPr>
            <a:lvl4pPr indent="-295275" lvl="3" marL="18288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050"/>
              <a:buChar char="●"/>
              <a:defRPr sz="1050"/>
            </a:lvl4pPr>
            <a:lvl5pPr indent="-295275" lvl="4" marL="22860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050"/>
              <a:buChar char="●"/>
              <a:defRPr sz="1050"/>
            </a:lvl5pPr>
            <a:lvl6pPr indent="-295275" lvl="5" marL="27432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050"/>
              <a:buChar char="●"/>
              <a:defRPr sz="1050"/>
            </a:lvl6pPr>
            <a:lvl7pPr indent="-295275" lvl="6" marL="32004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050"/>
              <a:buChar char="●"/>
              <a:defRPr sz="1050"/>
            </a:lvl7pPr>
            <a:lvl8pPr indent="-295275" lvl="7" marL="36576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050"/>
              <a:buChar char="●"/>
              <a:defRPr sz="1050"/>
            </a:lvl8pPr>
            <a:lvl9pPr indent="-295275" lvl="8" marL="4114800" algn="l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SzPts val="1050"/>
              <a:buChar char="●"/>
              <a:defRPr sz="1050"/>
            </a:lvl9pPr>
          </a:lstStyle>
          <a:p/>
        </p:txBody>
      </p:sp>
      <p:sp>
        <p:nvSpPr>
          <p:cNvPr id="57" name="Google Shape;57;p24"/>
          <p:cNvSpPr txBox="1"/>
          <p:nvPr>
            <p:ph idx="3" type="body"/>
          </p:nvPr>
        </p:nvSpPr>
        <p:spPr>
          <a:xfrm>
            <a:off x="4594860" y="1285241"/>
            <a:ext cx="3360420" cy="5486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sz="1500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228600" lvl="1" marL="9144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58" name="Google Shape;58;p24"/>
          <p:cNvSpPr txBox="1"/>
          <p:nvPr>
            <p:ph idx="4" type="body"/>
          </p:nvPr>
        </p:nvSpPr>
        <p:spPr>
          <a:xfrm>
            <a:off x="4594860" y="1880662"/>
            <a:ext cx="3360420" cy="2748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97180" lvl="0" marL="457200" algn="l">
              <a:lnSpc>
                <a:spcPct val="95000"/>
              </a:lnSpc>
              <a:spcBef>
                <a:spcPts val="1050"/>
              </a:spcBef>
              <a:spcAft>
                <a:spcPts val="0"/>
              </a:spcAft>
              <a:buSzPts val="1080"/>
              <a:buChar char="•"/>
              <a:defRPr sz="1350"/>
            </a:lvl1pPr>
            <a:lvl2pPr indent="-304800" lvl="1" marL="9144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200"/>
              <a:buChar char="●"/>
              <a:defRPr sz="1200"/>
            </a:lvl2pPr>
            <a:lvl3pPr indent="-295275" lvl="2" marL="13716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050"/>
              <a:buChar char="●"/>
              <a:defRPr sz="1050"/>
            </a:lvl3pPr>
            <a:lvl4pPr indent="-295275" lvl="3" marL="18288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050"/>
              <a:buChar char="●"/>
              <a:defRPr sz="1050"/>
            </a:lvl4pPr>
            <a:lvl5pPr indent="-295275" lvl="4" marL="22860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050"/>
              <a:buChar char="●"/>
              <a:defRPr sz="1050"/>
            </a:lvl5pPr>
            <a:lvl6pPr indent="-295275" lvl="5" marL="27432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050"/>
              <a:buChar char="●"/>
              <a:defRPr sz="1050"/>
            </a:lvl6pPr>
            <a:lvl7pPr indent="-295275" lvl="6" marL="32004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050"/>
              <a:buChar char="●"/>
              <a:defRPr sz="1050"/>
            </a:lvl7pPr>
            <a:lvl8pPr indent="-295275" lvl="7" marL="36576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050"/>
              <a:buChar char="●"/>
              <a:defRPr sz="1050"/>
            </a:lvl8pPr>
            <a:lvl9pPr indent="-295275" lvl="8" marL="4114800" algn="l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SzPts val="1050"/>
              <a:buChar char="●"/>
              <a:defRPr sz="1050"/>
            </a:lvl9pPr>
          </a:lstStyle>
          <a:p/>
        </p:txBody>
      </p:sp>
      <p:sp>
        <p:nvSpPr>
          <p:cNvPr id="59" name="Google Shape;59;p24"/>
          <p:cNvSpPr txBox="1"/>
          <p:nvPr>
            <p:ph idx="10" type="dt"/>
          </p:nvPr>
        </p:nvSpPr>
        <p:spPr>
          <a:xfrm rot="-5400000">
            <a:off x="8098157" y="748903"/>
            <a:ext cx="142874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4"/>
          <p:cNvSpPr txBox="1"/>
          <p:nvPr>
            <p:ph idx="11" type="ftr"/>
          </p:nvPr>
        </p:nvSpPr>
        <p:spPr>
          <a:xfrm rot="-5400000">
            <a:off x="7469506" y="3034903"/>
            <a:ext cx="26860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4"/>
          <p:cNvSpPr txBox="1"/>
          <p:nvPr>
            <p:ph idx="12" type="sldNum"/>
          </p:nvPr>
        </p:nvSpPr>
        <p:spPr>
          <a:xfrm>
            <a:off x="8469630" y="4629150"/>
            <a:ext cx="685800" cy="4452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E8E93"/>
              </a:buClr>
              <a:buSzPts val="2700"/>
              <a:buFont typeface="Century Schoolbook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E8E93"/>
              </a:buClr>
              <a:buSzPts val="2700"/>
              <a:buFont typeface="Century Schoolbook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E8E93"/>
              </a:buClr>
              <a:buSzPts val="2700"/>
              <a:buFont typeface="Century Schoolbook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E8E93"/>
              </a:buClr>
              <a:buSzPts val="2700"/>
              <a:buFont typeface="Century Schoolbook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E8E93"/>
              </a:buClr>
              <a:buSzPts val="2700"/>
              <a:buFont typeface="Century Schoolbook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E8E93"/>
              </a:buClr>
              <a:buSzPts val="2700"/>
              <a:buFont typeface="Century Schoolbook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E8E93"/>
              </a:buClr>
              <a:buSzPts val="2700"/>
              <a:buFont typeface="Century Schoolbook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E8E93"/>
              </a:buClr>
              <a:buSzPts val="2700"/>
              <a:buFont typeface="Century Schoolbook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E8E93"/>
              </a:buClr>
              <a:buSzPts val="2700"/>
              <a:buFont typeface="Century Schoolbook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5"/>
          <p:cNvSpPr txBox="1"/>
          <p:nvPr>
            <p:ph type="title"/>
          </p:nvPr>
        </p:nvSpPr>
        <p:spPr>
          <a:xfrm>
            <a:off x="946404" y="274320"/>
            <a:ext cx="7269480" cy="99417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5"/>
          <p:cNvSpPr txBox="1"/>
          <p:nvPr>
            <p:ph idx="10" type="dt"/>
          </p:nvPr>
        </p:nvSpPr>
        <p:spPr>
          <a:xfrm rot="-5400000">
            <a:off x="8098157" y="748903"/>
            <a:ext cx="142874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5"/>
          <p:cNvSpPr txBox="1"/>
          <p:nvPr>
            <p:ph idx="11" type="ftr"/>
          </p:nvPr>
        </p:nvSpPr>
        <p:spPr>
          <a:xfrm rot="-5400000">
            <a:off x="7469506" y="3034903"/>
            <a:ext cx="26860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5"/>
          <p:cNvSpPr txBox="1"/>
          <p:nvPr>
            <p:ph idx="12" type="sldNum"/>
          </p:nvPr>
        </p:nvSpPr>
        <p:spPr>
          <a:xfrm>
            <a:off x="8469630" y="4629150"/>
            <a:ext cx="685800" cy="4452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E8E93"/>
              </a:buClr>
              <a:buSzPts val="2700"/>
              <a:buFont typeface="Century Schoolbook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E8E93"/>
              </a:buClr>
              <a:buSzPts val="2700"/>
              <a:buFont typeface="Century Schoolbook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E8E93"/>
              </a:buClr>
              <a:buSzPts val="2700"/>
              <a:buFont typeface="Century Schoolbook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E8E93"/>
              </a:buClr>
              <a:buSzPts val="2700"/>
              <a:buFont typeface="Century Schoolbook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E8E93"/>
              </a:buClr>
              <a:buSzPts val="2700"/>
              <a:buFont typeface="Century Schoolbook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E8E93"/>
              </a:buClr>
              <a:buSzPts val="2700"/>
              <a:buFont typeface="Century Schoolbook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E8E93"/>
              </a:buClr>
              <a:buSzPts val="2700"/>
              <a:buFont typeface="Century Schoolbook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E8E93"/>
              </a:buClr>
              <a:buSzPts val="2700"/>
              <a:buFont typeface="Century Schoolbook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E8E93"/>
              </a:buClr>
              <a:buSzPts val="2700"/>
              <a:buFont typeface="Century Schoolbook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6"/>
          <p:cNvSpPr txBox="1"/>
          <p:nvPr>
            <p:ph idx="10" type="dt"/>
          </p:nvPr>
        </p:nvSpPr>
        <p:spPr>
          <a:xfrm rot="-5400000">
            <a:off x="8098157" y="748903"/>
            <a:ext cx="142874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6"/>
          <p:cNvSpPr txBox="1"/>
          <p:nvPr>
            <p:ph idx="11" type="ftr"/>
          </p:nvPr>
        </p:nvSpPr>
        <p:spPr>
          <a:xfrm rot="-5400000">
            <a:off x="7469506" y="3034903"/>
            <a:ext cx="26860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6"/>
          <p:cNvSpPr txBox="1"/>
          <p:nvPr>
            <p:ph idx="12" type="sldNum"/>
          </p:nvPr>
        </p:nvSpPr>
        <p:spPr>
          <a:xfrm>
            <a:off x="8469630" y="4629150"/>
            <a:ext cx="685800" cy="4452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E8E93"/>
              </a:buClr>
              <a:buSzPts val="2700"/>
              <a:buFont typeface="Century Schoolbook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E8E93"/>
              </a:buClr>
              <a:buSzPts val="2700"/>
              <a:buFont typeface="Century Schoolbook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E8E93"/>
              </a:buClr>
              <a:buSzPts val="2700"/>
              <a:buFont typeface="Century Schoolbook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E8E93"/>
              </a:buClr>
              <a:buSzPts val="2700"/>
              <a:buFont typeface="Century Schoolbook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E8E93"/>
              </a:buClr>
              <a:buSzPts val="2700"/>
              <a:buFont typeface="Century Schoolbook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E8E93"/>
              </a:buClr>
              <a:buSzPts val="2700"/>
              <a:buFont typeface="Century Schoolbook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E8E93"/>
              </a:buClr>
              <a:buSzPts val="2700"/>
              <a:buFont typeface="Century Schoolbook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E8E93"/>
              </a:buClr>
              <a:buSzPts val="2700"/>
              <a:buFont typeface="Century Schoolbook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E8E93"/>
              </a:buClr>
              <a:buSzPts val="2700"/>
              <a:buFont typeface="Century Schoolbook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7"/>
          <p:cNvSpPr txBox="1"/>
          <p:nvPr>
            <p:ph type="title"/>
          </p:nvPr>
        </p:nvSpPr>
        <p:spPr>
          <a:xfrm>
            <a:off x="630936" y="342900"/>
            <a:ext cx="2400300" cy="12001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Schoolbook"/>
              <a:buNone/>
              <a:defRPr b="0"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7"/>
          <p:cNvSpPr txBox="1"/>
          <p:nvPr>
            <p:ph idx="1" type="body"/>
          </p:nvPr>
        </p:nvSpPr>
        <p:spPr>
          <a:xfrm>
            <a:off x="3378200" y="514350"/>
            <a:ext cx="45593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4800" lvl="0" marL="457200" algn="l">
              <a:lnSpc>
                <a:spcPct val="95000"/>
              </a:lnSpc>
              <a:spcBef>
                <a:spcPts val="1050"/>
              </a:spcBef>
              <a:spcAft>
                <a:spcPts val="0"/>
              </a:spcAft>
              <a:buSzPts val="1200"/>
              <a:buChar char="•"/>
              <a:defRPr sz="1500"/>
            </a:lvl1pPr>
            <a:lvl2pPr indent="-314325" lvl="1" marL="9144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350"/>
              <a:buChar char="●"/>
              <a:defRPr sz="1350"/>
            </a:lvl2pPr>
            <a:lvl3pPr indent="-304800" lvl="2" marL="13716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200"/>
              <a:buChar char="●"/>
              <a:defRPr sz="1200"/>
            </a:lvl3pPr>
            <a:lvl4pPr indent="-295275" lvl="3" marL="18288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050"/>
              <a:buChar char="●"/>
              <a:defRPr sz="1050"/>
            </a:lvl4pPr>
            <a:lvl5pPr indent="-295275" lvl="4" marL="22860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050"/>
              <a:buChar char="●"/>
              <a:defRPr sz="1050"/>
            </a:lvl5pPr>
            <a:lvl6pPr indent="-295275" lvl="5" marL="27432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050"/>
              <a:buChar char="●"/>
              <a:defRPr sz="1050"/>
            </a:lvl6pPr>
            <a:lvl7pPr indent="-295275" lvl="6" marL="32004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050"/>
              <a:buChar char="●"/>
              <a:defRPr sz="1050"/>
            </a:lvl7pPr>
            <a:lvl8pPr indent="-295275" lvl="7" marL="36576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050"/>
              <a:buChar char="●"/>
              <a:defRPr sz="1050"/>
            </a:lvl8pPr>
            <a:lvl9pPr indent="-295275" lvl="8" marL="4114800" algn="l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SzPts val="1050"/>
              <a:buChar char="●"/>
              <a:defRPr sz="1050"/>
            </a:lvl9pPr>
          </a:lstStyle>
          <a:p/>
        </p:txBody>
      </p:sp>
      <p:sp>
        <p:nvSpPr>
          <p:cNvPr id="74" name="Google Shape;74;p27"/>
          <p:cNvSpPr txBox="1"/>
          <p:nvPr>
            <p:ph idx="2" type="body"/>
          </p:nvPr>
        </p:nvSpPr>
        <p:spPr>
          <a:xfrm>
            <a:off x="630936" y="1574801"/>
            <a:ext cx="2400300" cy="28575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SzPts val="780"/>
              <a:buNone/>
              <a:defRPr sz="975"/>
            </a:lvl1pPr>
            <a:lvl2pPr indent="-228600" lvl="1" marL="9144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750"/>
              <a:buNone/>
              <a:defRPr sz="750"/>
            </a:lvl3pPr>
            <a:lvl4pPr indent="-228600" lvl="3" marL="18288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675"/>
              <a:buNone/>
              <a:defRPr sz="675"/>
            </a:lvl4pPr>
            <a:lvl5pPr indent="-228600" lvl="4" marL="22860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675"/>
              <a:buNone/>
              <a:defRPr sz="675"/>
            </a:lvl5pPr>
            <a:lvl6pPr indent="-228600" lvl="5" marL="27432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675"/>
              <a:buNone/>
              <a:defRPr sz="675"/>
            </a:lvl6pPr>
            <a:lvl7pPr indent="-228600" lvl="6" marL="32004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675"/>
              <a:buNone/>
              <a:defRPr sz="675"/>
            </a:lvl7pPr>
            <a:lvl8pPr indent="-228600" lvl="7" marL="36576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675"/>
              <a:buNone/>
              <a:defRPr sz="675"/>
            </a:lvl8pPr>
            <a:lvl9pPr indent="-228600" lvl="8" marL="4114800" algn="l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SzPts val="675"/>
              <a:buNone/>
              <a:defRPr sz="675"/>
            </a:lvl9pPr>
          </a:lstStyle>
          <a:p/>
        </p:txBody>
      </p:sp>
      <p:sp>
        <p:nvSpPr>
          <p:cNvPr id="75" name="Google Shape;75;p27"/>
          <p:cNvSpPr txBox="1"/>
          <p:nvPr>
            <p:ph idx="10" type="dt"/>
          </p:nvPr>
        </p:nvSpPr>
        <p:spPr>
          <a:xfrm rot="-5400000">
            <a:off x="8098157" y="748903"/>
            <a:ext cx="142874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7"/>
          <p:cNvSpPr txBox="1"/>
          <p:nvPr>
            <p:ph idx="11" type="ftr"/>
          </p:nvPr>
        </p:nvSpPr>
        <p:spPr>
          <a:xfrm rot="-5400000">
            <a:off x="7469506" y="3034903"/>
            <a:ext cx="26860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7"/>
          <p:cNvSpPr txBox="1"/>
          <p:nvPr>
            <p:ph idx="12" type="sldNum"/>
          </p:nvPr>
        </p:nvSpPr>
        <p:spPr>
          <a:xfrm>
            <a:off x="8469630" y="4629150"/>
            <a:ext cx="685800" cy="4452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E8E93"/>
              </a:buClr>
              <a:buSzPts val="2700"/>
              <a:buFont typeface="Century Schoolbook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E8E93"/>
              </a:buClr>
              <a:buSzPts val="2700"/>
              <a:buFont typeface="Century Schoolbook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E8E93"/>
              </a:buClr>
              <a:buSzPts val="2700"/>
              <a:buFont typeface="Century Schoolbook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E8E93"/>
              </a:buClr>
              <a:buSzPts val="2700"/>
              <a:buFont typeface="Century Schoolbook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E8E93"/>
              </a:buClr>
              <a:buSzPts val="2700"/>
              <a:buFont typeface="Century Schoolbook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E8E93"/>
              </a:buClr>
              <a:buSzPts val="2700"/>
              <a:buFont typeface="Century Schoolbook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E8E93"/>
              </a:buClr>
              <a:buSzPts val="2700"/>
              <a:buFont typeface="Century Schoolbook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E8E93"/>
              </a:buClr>
              <a:buSzPts val="2700"/>
              <a:buFont typeface="Century Schoolbook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E8E93"/>
              </a:buClr>
              <a:buSzPts val="2700"/>
              <a:buFont typeface="Century Schoolbook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8"/>
          <p:cNvSpPr/>
          <p:nvPr/>
        </p:nvSpPr>
        <p:spPr>
          <a:xfrm>
            <a:off x="8469630" y="0"/>
            <a:ext cx="685800" cy="5143500"/>
          </a:xfrm>
          <a:prstGeom prst="rect">
            <a:avLst/>
          </a:prstGeom>
          <a:solidFill>
            <a:srgbClr val="A7A19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18"/>
          <p:cNvSpPr txBox="1"/>
          <p:nvPr>
            <p:ph type="title"/>
          </p:nvPr>
        </p:nvSpPr>
        <p:spPr>
          <a:xfrm>
            <a:off x="946404" y="274320"/>
            <a:ext cx="7269480" cy="99417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Century Schoolbook"/>
              <a:buNone/>
              <a:defRPr b="0" i="0" sz="33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8"/>
          <p:cNvSpPr txBox="1"/>
          <p:nvPr>
            <p:ph idx="1" type="body"/>
          </p:nvPr>
        </p:nvSpPr>
        <p:spPr>
          <a:xfrm>
            <a:off x="946404" y="1371600"/>
            <a:ext cx="6446520" cy="32635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97180" lvl="0" marL="457200" marR="0" rtl="0" algn="l">
              <a:lnSpc>
                <a:spcPct val="95000"/>
              </a:lnSpc>
              <a:spcBef>
                <a:spcPts val="1050"/>
              </a:spcBef>
              <a:spcAft>
                <a:spcPts val="0"/>
              </a:spcAft>
              <a:buClr>
                <a:schemeClr val="accent1"/>
              </a:buClr>
              <a:buSzPts val="1080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04800" lvl="1" marL="914400" marR="0" rtl="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●"/>
              <a:defRPr b="0" i="0" sz="12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295275" lvl="2" marL="1371600" marR="0" rtl="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Noto Sans Symbols"/>
              <a:buChar char="●"/>
              <a:defRPr b="0" i="0" sz="105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295275" lvl="3" marL="1828800" marR="0" rtl="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Noto Sans Symbols"/>
              <a:buChar char="●"/>
              <a:defRPr b="0" i="0" sz="105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295275" lvl="4" marL="2286000" marR="0" rtl="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Noto Sans Symbols"/>
              <a:buChar char="●"/>
              <a:defRPr b="0" i="0" sz="105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295275" lvl="5" marL="2743200" marR="0" rtl="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Noto Sans Symbols"/>
              <a:buChar char="●"/>
              <a:defRPr b="0" i="0" sz="105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295275" lvl="6" marL="3200400" marR="0" rtl="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Noto Sans Symbols"/>
              <a:buChar char="●"/>
              <a:defRPr b="0" i="0" sz="105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295275" lvl="7" marL="3657600" marR="0" rtl="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Noto Sans Symbols"/>
              <a:buChar char="●"/>
              <a:defRPr b="0" i="0" sz="105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295275" lvl="8" marL="4114800" marR="0" rtl="0" algn="l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SzPts val="1050"/>
              <a:buFont typeface="Noto Sans Symbols"/>
              <a:buChar char="●"/>
              <a:defRPr b="0" i="0" sz="105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9" name="Google Shape;9;p18"/>
          <p:cNvSpPr txBox="1"/>
          <p:nvPr>
            <p:ph idx="10" type="dt"/>
          </p:nvPr>
        </p:nvSpPr>
        <p:spPr>
          <a:xfrm rot="-5400000">
            <a:off x="8098157" y="748903"/>
            <a:ext cx="142874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88" u="none" cap="none" strike="noStrike">
                <a:solidFill>
                  <a:srgbClr val="F6F5F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0" name="Google Shape;10;p18"/>
          <p:cNvSpPr txBox="1"/>
          <p:nvPr>
            <p:ph idx="11" type="ftr"/>
          </p:nvPr>
        </p:nvSpPr>
        <p:spPr>
          <a:xfrm rot="-5400000">
            <a:off x="7469506" y="3034903"/>
            <a:ext cx="26860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88" u="none" cap="none" strike="noStrike">
                <a:solidFill>
                  <a:srgbClr val="F6F5F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1" name="Google Shape;11;p18"/>
          <p:cNvSpPr txBox="1"/>
          <p:nvPr>
            <p:ph idx="12" type="sldNum"/>
          </p:nvPr>
        </p:nvSpPr>
        <p:spPr>
          <a:xfrm>
            <a:off x="8469630" y="4629150"/>
            <a:ext cx="685800" cy="4452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E6E4DF"/>
              </a:buClr>
              <a:buSzPts val="2700"/>
              <a:buFont typeface="Century Schoolbook"/>
              <a:buNone/>
              <a:defRPr b="0" i="0" sz="2700" u="none" cap="none" strike="noStrik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rgbClr val="E6E4DF"/>
              </a:buClr>
              <a:buSzPts val="2700"/>
              <a:buFont typeface="Century Schoolbook"/>
              <a:buNone/>
              <a:defRPr b="0" i="0" sz="2700" u="none" cap="none" strike="noStrik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rgbClr val="E6E4DF"/>
              </a:buClr>
              <a:buSzPts val="2700"/>
              <a:buFont typeface="Century Schoolbook"/>
              <a:buNone/>
              <a:defRPr b="0" i="0" sz="2700" u="none" cap="none" strike="noStrik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rgbClr val="E6E4DF"/>
              </a:buClr>
              <a:buSzPts val="2700"/>
              <a:buFont typeface="Century Schoolbook"/>
              <a:buNone/>
              <a:defRPr b="0" i="0" sz="2700" u="none" cap="none" strike="noStrik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rgbClr val="E6E4DF"/>
              </a:buClr>
              <a:buSzPts val="2700"/>
              <a:buFont typeface="Century Schoolbook"/>
              <a:buNone/>
              <a:defRPr b="0" i="0" sz="2700" u="none" cap="none" strike="noStrik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rgbClr val="E6E4DF"/>
              </a:buClr>
              <a:buSzPts val="2700"/>
              <a:buFont typeface="Century Schoolbook"/>
              <a:buNone/>
              <a:defRPr b="0" i="0" sz="2700" u="none" cap="none" strike="noStrik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rgbClr val="E6E4DF"/>
              </a:buClr>
              <a:buSzPts val="2700"/>
              <a:buFont typeface="Century Schoolbook"/>
              <a:buNone/>
              <a:defRPr b="0" i="0" sz="2700" u="none" cap="none" strike="noStrik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rgbClr val="E6E4DF"/>
              </a:buClr>
              <a:buSzPts val="2700"/>
              <a:buFont typeface="Century Schoolbook"/>
              <a:buNone/>
              <a:defRPr b="0" i="0" sz="2700" u="none" cap="none" strike="noStrik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rgbClr val="E6E4DF"/>
              </a:buClr>
              <a:buSzPts val="2700"/>
              <a:buFont typeface="Century Schoolbook"/>
              <a:buNone/>
              <a:defRPr b="0" i="0" sz="2700" u="none" cap="none" strike="noStrik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mc:AlternateContent>
    <mc:Choice Requires="p14">
      <p:transition spd="slow">
        <p14:flip dir="l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7"/>
          <p:cNvSpPr/>
          <p:nvPr/>
        </p:nvSpPr>
        <p:spPr>
          <a:xfrm>
            <a:off x="8469630" y="0"/>
            <a:ext cx="685800" cy="5143500"/>
          </a:xfrm>
          <a:prstGeom prst="rect">
            <a:avLst/>
          </a:prstGeom>
          <a:solidFill>
            <a:srgbClr val="34343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17"/>
          <p:cNvSpPr txBox="1"/>
          <p:nvPr>
            <p:ph type="title"/>
          </p:nvPr>
        </p:nvSpPr>
        <p:spPr>
          <a:xfrm>
            <a:off x="946404" y="274320"/>
            <a:ext cx="7269480" cy="99417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entury Schoolbook"/>
              <a:buNone/>
              <a:defRPr b="0" i="0" sz="33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2" name="Google Shape;22;p17"/>
          <p:cNvSpPr txBox="1"/>
          <p:nvPr>
            <p:ph idx="1" type="body"/>
          </p:nvPr>
        </p:nvSpPr>
        <p:spPr>
          <a:xfrm>
            <a:off x="946404" y="1371600"/>
            <a:ext cx="6446520" cy="32635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97180" lvl="0" marL="457200" marR="0" rtl="0" algn="l">
              <a:lnSpc>
                <a:spcPct val="95000"/>
              </a:lnSpc>
              <a:spcBef>
                <a:spcPts val="1050"/>
              </a:spcBef>
              <a:spcAft>
                <a:spcPts val="0"/>
              </a:spcAft>
              <a:buClr>
                <a:schemeClr val="accent1"/>
              </a:buClr>
              <a:buSzPts val="108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04800" lvl="1" marL="914400" marR="0" rtl="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●"/>
              <a:defRPr b="0" i="0" sz="12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295275" lvl="2" marL="1371600" marR="0" rtl="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Noto Sans Symbols"/>
              <a:buChar char="●"/>
              <a:defRPr b="0" i="0" sz="105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295275" lvl="3" marL="1828800" marR="0" rtl="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Noto Sans Symbols"/>
              <a:buChar char="●"/>
              <a:defRPr b="0" i="0" sz="105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295275" lvl="4" marL="2286000" marR="0" rtl="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Noto Sans Symbols"/>
              <a:buChar char="●"/>
              <a:defRPr b="0" i="0" sz="105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295275" lvl="5" marL="2743200" marR="0" rtl="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Noto Sans Symbols"/>
              <a:buChar char="●"/>
              <a:defRPr b="0" i="0" sz="105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295275" lvl="6" marL="3200400" marR="0" rtl="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Noto Sans Symbols"/>
              <a:buChar char="●"/>
              <a:defRPr b="0" i="0" sz="105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295275" lvl="7" marL="3657600" marR="0" rtl="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Noto Sans Symbols"/>
              <a:buChar char="●"/>
              <a:defRPr b="0" i="0" sz="105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295275" lvl="8" marL="4114800" marR="0" rtl="0" algn="l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SzPts val="1050"/>
              <a:buFont typeface="Noto Sans Symbols"/>
              <a:buChar char="●"/>
              <a:defRPr b="0" i="0" sz="105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23" name="Google Shape;23;p17"/>
          <p:cNvSpPr txBox="1"/>
          <p:nvPr>
            <p:ph idx="10" type="dt"/>
          </p:nvPr>
        </p:nvSpPr>
        <p:spPr>
          <a:xfrm rot="-5400000">
            <a:off x="8098157" y="748903"/>
            <a:ext cx="142874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88" u="none" cap="none" strike="noStrik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24" name="Google Shape;24;p17"/>
          <p:cNvSpPr txBox="1"/>
          <p:nvPr>
            <p:ph idx="11" type="ftr"/>
          </p:nvPr>
        </p:nvSpPr>
        <p:spPr>
          <a:xfrm rot="-5400000">
            <a:off x="7469506" y="3034903"/>
            <a:ext cx="26860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88" u="none" cap="none" strike="noStrik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25" name="Google Shape;25;p17"/>
          <p:cNvSpPr txBox="1"/>
          <p:nvPr>
            <p:ph idx="12" type="sldNum"/>
          </p:nvPr>
        </p:nvSpPr>
        <p:spPr>
          <a:xfrm>
            <a:off x="8469630" y="4629150"/>
            <a:ext cx="685800" cy="4452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8E8E93"/>
              </a:buClr>
              <a:buSzPts val="2700"/>
              <a:buFont typeface="Century Schoolbook"/>
              <a:buNone/>
              <a:defRPr b="0" i="0" sz="27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rgbClr val="8E8E93"/>
              </a:buClr>
              <a:buSzPts val="2700"/>
              <a:buFont typeface="Century Schoolbook"/>
              <a:buNone/>
              <a:defRPr b="0" i="0" sz="27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rgbClr val="8E8E93"/>
              </a:buClr>
              <a:buSzPts val="2700"/>
              <a:buFont typeface="Century Schoolbook"/>
              <a:buNone/>
              <a:defRPr b="0" i="0" sz="27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rgbClr val="8E8E93"/>
              </a:buClr>
              <a:buSzPts val="2700"/>
              <a:buFont typeface="Century Schoolbook"/>
              <a:buNone/>
              <a:defRPr b="0" i="0" sz="27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rgbClr val="8E8E93"/>
              </a:buClr>
              <a:buSzPts val="2700"/>
              <a:buFont typeface="Century Schoolbook"/>
              <a:buNone/>
              <a:defRPr b="0" i="0" sz="27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rgbClr val="8E8E93"/>
              </a:buClr>
              <a:buSzPts val="2700"/>
              <a:buFont typeface="Century Schoolbook"/>
              <a:buNone/>
              <a:defRPr b="0" i="0" sz="27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rgbClr val="8E8E93"/>
              </a:buClr>
              <a:buSzPts val="2700"/>
              <a:buFont typeface="Century Schoolbook"/>
              <a:buNone/>
              <a:defRPr b="0" i="0" sz="27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rgbClr val="8E8E93"/>
              </a:buClr>
              <a:buSzPts val="2700"/>
              <a:buFont typeface="Century Schoolbook"/>
              <a:buNone/>
              <a:defRPr b="0" i="0" sz="27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rgbClr val="8E8E93"/>
              </a:buClr>
              <a:buSzPts val="2700"/>
              <a:buFont typeface="Century Schoolbook"/>
              <a:buNone/>
              <a:defRPr b="0" i="0" sz="27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mc:AlternateContent>
    <mc:Choice Requires="p14">
      <p:transition spd="slow">
        <p14:flip dir="l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kaggle.com/mohansacharya/graduate-admissions#Admission_Predict_Ver1.1.csv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"/>
          <p:cNvSpPr txBox="1"/>
          <p:nvPr/>
        </p:nvSpPr>
        <p:spPr>
          <a:xfrm>
            <a:off x="1398500" y="343700"/>
            <a:ext cx="6896100" cy="6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3000" u="sng" cap="none" strike="noStrike">
                <a:solidFill>
                  <a:srgbClr val="1C4587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Graduate Admission</a:t>
            </a:r>
            <a:r>
              <a:rPr lang="en-IN" sz="3000" u="sng">
                <a:solidFill>
                  <a:srgbClr val="1C4587"/>
                </a:solidFill>
              </a:rPr>
              <a:t> </a:t>
            </a:r>
            <a:r>
              <a:rPr b="1" i="0" lang="en-IN" sz="3000" u="sng" cap="none" strike="noStrike">
                <a:solidFill>
                  <a:srgbClr val="1C4587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Prediction</a:t>
            </a:r>
            <a:endParaRPr b="1" i="0" sz="3000" u="sng" cap="none" strike="noStrike">
              <a:solidFill>
                <a:srgbClr val="1C4587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03" name="Google Shape;103;p1"/>
          <p:cNvSpPr txBox="1"/>
          <p:nvPr/>
        </p:nvSpPr>
        <p:spPr>
          <a:xfrm>
            <a:off x="6671194" y="3870613"/>
            <a:ext cx="2381400" cy="14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800" u="sng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Team 4</a:t>
            </a:r>
            <a:r>
              <a:rPr b="1" i="0" lang="en-IN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: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Dhiab Aldhaheri</a:t>
            </a:r>
            <a:endParaRPr b="1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Dhruv Talwar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Sagar Bansal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5e32f5185_1_13"/>
          <p:cNvSpPr txBox="1"/>
          <p:nvPr>
            <p:ph type="title"/>
          </p:nvPr>
        </p:nvSpPr>
        <p:spPr>
          <a:xfrm>
            <a:off x="252325" y="164975"/>
            <a:ext cx="7963800" cy="578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/>
              <a:t>Heteroscedasticity (Model Assumptions)</a:t>
            </a:r>
            <a:r>
              <a:rPr lang="en-IN" sz="3000"/>
              <a:t> </a:t>
            </a:r>
            <a:endParaRPr sz="3000"/>
          </a:p>
        </p:txBody>
      </p:sp>
      <p:sp>
        <p:nvSpPr>
          <p:cNvPr id="163" name="Google Shape;163;g75e32f5185_1_13"/>
          <p:cNvSpPr txBox="1"/>
          <p:nvPr>
            <p:ph idx="1" type="body"/>
          </p:nvPr>
        </p:nvSpPr>
        <p:spPr>
          <a:xfrm>
            <a:off x="126150" y="1216325"/>
            <a:ext cx="4551600" cy="3602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1050"/>
              </a:spcBef>
              <a:spcAft>
                <a:spcPts val="0"/>
              </a:spcAft>
              <a:buSzPts val="1200"/>
              <a:buChar char="•"/>
            </a:pPr>
            <a:r>
              <a:rPr lang="en-IN" sz="1200"/>
              <a:t>Model precisely predicts for higher Chances of </a:t>
            </a:r>
            <a:r>
              <a:rPr lang="en-IN" sz="1200"/>
              <a:t>Admission</a:t>
            </a:r>
            <a:r>
              <a:rPr lang="en-IN" sz="1200"/>
              <a:t> 80% and higher.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-IN" sz="1200"/>
              <a:t>Predicted errors have higher impacts on lower chances of admission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-IN" sz="1200"/>
              <a:t>How ambitious the student seems to the recruiter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-IN" sz="1200"/>
              <a:t>Uncaptured factors that contribute highly to the chances of admission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-IN" sz="1200"/>
              <a:t>Admission has a threshold for high scoring students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-IN" sz="1200"/>
              <a:t>Students with lower scores will be assessed on factors only the recruiter knows. eg: Legacy students, Donating Families.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-IN" sz="1200"/>
              <a:t>Recruiters decision differ from one another</a:t>
            </a:r>
            <a:endParaRPr sz="1200"/>
          </a:p>
        </p:txBody>
      </p:sp>
      <p:pic>
        <p:nvPicPr>
          <p:cNvPr id="164" name="Google Shape;164;g75e32f5185_1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6200" y="888600"/>
            <a:ext cx="3505475" cy="386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75e32f5185_1_19"/>
          <p:cNvSpPr txBox="1"/>
          <p:nvPr>
            <p:ph type="title"/>
          </p:nvPr>
        </p:nvSpPr>
        <p:spPr>
          <a:xfrm>
            <a:off x="626150" y="164975"/>
            <a:ext cx="7269600" cy="563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Distribution of errors (log term)</a:t>
            </a:r>
            <a:endParaRPr/>
          </a:p>
        </p:txBody>
      </p:sp>
      <p:sp>
        <p:nvSpPr>
          <p:cNvPr id="170" name="Google Shape;170;g75e32f5185_1_19"/>
          <p:cNvSpPr txBox="1"/>
          <p:nvPr>
            <p:ph idx="1" type="body"/>
          </p:nvPr>
        </p:nvSpPr>
        <p:spPr>
          <a:xfrm>
            <a:off x="946404" y="1371600"/>
            <a:ext cx="6446400" cy="3263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50"/>
              </a:spcBef>
              <a:spcAft>
                <a:spcPts val="15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Google Shape;171;g75e32f5185_1_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3400" y="960775"/>
            <a:ext cx="4800600" cy="418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g75e32f5185_1_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960775"/>
            <a:ext cx="4571999" cy="418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75e32f5185_1_26"/>
          <p:cNvSpPr txBox="1"/>
          <p:nvPr>
            <p:ph type="title"/>
          </p:nvPr>
        </p:nvSpPr>
        <p:spPr>
          <a:xfrm>
            <a:off x="558225" y="396773"/>
            <a:ext cx="7269600" cy="64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Let us </a:t>
            </a:r>
            <a:r>
              <a:rPr lang="en-IN"/>
              <a:t>hypothesize</a:t>
            </a:r>
            <a:r>
              <a:rPr lang="en-IN"/>
              <a:t> the Interaction?</a:t>
            </a:r>
            <a:endParaRPr/>
          </a:p>
        </p:txBody>
      </p:sp>
      <p:sp>
        <p:nvSpPr>
          <p:cNvPr id="178" name="Google Shape;178;g75e32f5185_1_26"/>
          <p:cNvSpPr txBox="1"/>
          <p:nvPr>
            <p:ph idx="1" type="body"/>
          </p:nvPr>
        </p:nvSpPr>
        <p:spPr>
          <a:xfrm>
            <a:off x="558225" y="1086725"/>
            <a:ext cx="7703400" cy="2116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0040" lvl="0" marL="457200" rtl="0" algn="l">
              <a:spcBef>
                <a:spcPts val="1050"/>
              </a:spcBef>
              <a:spcAft>
                <a:spcPts val="0"/>
              </a:spcAft>
              <a:buSzPts val="1440"/>
              <a:buChar char="•"/>
            </a:pPr>
            <a:r>
              <a:rPr lang="en-IN"/>
              <a:t>Let us create a new term University Rating*GRE to conclude that when higher the GRE, better the chances of admit to a higher ranking university. </a:t>
            </a:r>
            <a:endParaRPr/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en-IN"/>
              <a:t>We will proceed with the Hypothesis Testing to reach a conclusion </a:t>
            </a:r>
            <a:endParaRPr/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en-IN"/>
              <a:t>For Hypothesis Testing, we will first define a Null &amp; Alternate Hypothesis</a:t>
            </a:r>
            <a:endParaRPr/>
          </a:p>
          <a:p>
            <a:pPr indent="0" lvl="0" marL="457200" rtl="0" algn="just">
              <a:lnSpc>
                <a:spcPct val="115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>
                <a:latin typeface="Trebuchet MS"/>
                <a:ea typeface="Trebuchet MS"/>
                <a:cs typeface="Trebuchet MS"/>
                <a:sym typeface="Trebuchet MS"/>
              </a:rPr>
              <a:t>H</a:t>
            </a:r>
            <a:r>
              <a:rPr baseline="-25000" lang="en-IN" sz="1100">
                <a:latin typeface="Trebuchet MS"/>
                <a:ea typeface="Trebuchet MS"/>
                <a:cs typeface="Trebuchet MS"/>
                <a:sym typeface="Trebuchet MS"/>
              </a:rPr>
              <a:t>0 </a:t>
            </a:r>
            <a:r>
              <a:rPr lang="en-IN" sz="1100">
                <a:latin typeface="Trebuchet MS"/>
                <a:ea typeface="Trebuchet MS"/>
                <a:cs typeface="Trebuchet MS"/>
                <a:sym typeface="Trebuchet MS"/>
              </a:rPr>
              <a:t>= Interaction between UR &amp; GRE &lt;= 0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>
                <a:latin typeface="Trebuchet MS"/>
                <a:ea typeface="Trebuchet MS"/>
                <a:cs typeface="Trebuchet MS"/>
                <a:sym typeface="Trebuchet MS"/>
              </a:rPr>
              <a:t>H</a:t>
            </a:r>
            <a:r>
              <a:rPr baseline="-25000" lang="en-IN" sz="1100">
                <a:latin typeface="Trebuchet MS"/>
                <a:ea typeface="Trebuchet MS"/>
                <a:cs typeface="Trebuchet MS"/>
                <a:sym typeface="Trebuchet MS"/>
              </a:rPr>
              <a:t>a</a:t>
            </a:r>
            <a:r>
              <a:rPr lang="en-IN" sz="1100">
                <a:latin typeface="Trebuchet MS"/>
                <a:ea typeface="Trebuchet MS"/>
                <a:cs typeface="Trebuchet MS"/>
                <a:sym typeface="Trebuchet MS"/>
              </a:rPr>
              <a:t> = Interaction between UR &amp; GRE &gt; 0 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spcBef>
                <a:spcPts val="1050"/>
              </a:spcBef>
              <a:spcAft>
                <a:spcPts val="0"/>
              </a:spcAft>
              <a:buNone/>
            </a:pPr>
            <a:r>
              <a:rPr lang="en-IN">
                <a:latin typeface="Trebuchet MS"/>
                <a:ea typeface="Trebuchet MS"/>
                <a:cs typeface="Trebuchet MS"/>
                <a:sym typeface="Trebuchet MS"/>
              </a:rPr>
              <a:t>For this hypothesis, we will use </a:t>
            </a:r>
            <a:r>
              <a:rPr lang="en-IN">
                <a:solidFill>
                  <a:srgbClr val="222222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α</a:t>
            </a:r>
            <a:r>
              <a:rPr lang="en-IN">
                <a:latin typeface="Trebuchet MS"/>
                <a:ea typeface="Trebuchet MS"/>
                <a:cs typeface="Trebuchet MS"/>
                <a:sym typeface="Trebuchet MS"/>
              </a:rPr>
              <a:t> = 0.05</a:t>
            </a:r>
            <a:r>
              <a:rPr lang="en-IN">
                <a:solidFill>
                  <a:srgbClr val="222222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 = Significance Level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spcBef>
                <a:spcPts val="1050"/>
              </a:spcBef>
              <a:spcAft>
                <a:spcPts val="150"/>
              </a:spcAft>
              <a:buNone/>
            </a:pPr>
            <a:r>
              <a:t/>
            </a:r>
            <a:endParaRPr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9" name="Google Shape;179;g75e32f5185_1_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355325"/>
            <a:ext cx="8266222" cy="163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75e32f5185_0_32"/>
          <p:cNvSpPr txBox="1"/>
          <p:nvPr>
            <p:ph type="title"/>
          </p:nvPr>
        </p:nvSpPr>
        <p:spPr>
          <a:xfrm>
            <a:off x="558225" y="396773"/>
            <a:ext cx="7269600" cy="64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ANOVA! </a:t>
            </a:r>
            <a:endParaRPr/>
          </a:p>
        </p:txBody>
      </p:sp>
      <p:sp>
        <p:nvSpPr>
          <p:cNvPr id="185" name="Google Shape;185;g75e32f5185_0_32"/>
          <p:cNvSpPr txBox="1"/>
          <p:nvPr>
            <p:ph idx="1" type="body"/>
          </p:nvPr>
        </p:nvSpPr>
        <p:spPr>
          <a:xfrm>
            <a:off x="558225" y="1086725"/>
            <a:ext cx="7703400" cy="2116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>
                <a:latin typeface="Trebuchet MS"/>
                <a:ea typeface="Trebuchet MS"/>
                <a:cs typeface="Trebuchet MS"/>
                <a:sym typeface="Trebuchet MS"/>
              </a:rPr>
              <a:t>H</a:t>
            </a:r>
            <a:r>
              <a:rPr baseline="-25000" lang="en-IN" sz="1100">
                <a:latin typeface="Trebuchet MS"/>
                <a:ea typeface="Trebuchet MS"/>
                <a:cs typeface="Trebuchet MS"/>
                <a:sym typeface="Trebuchet MS"/>
              </a:rPr>
              <a:t>0 </a:t>
            </a:r>
            <a:r>
              <a:rPr lang="en-IN" sz="1100">
                <a:latin typeface="Trebuchet MS"/>
                <a:ea typeface="Trebuchet MS"/>
                <a:cs typeface="Trebuchet MS"/>
                <a:sym typeface="Trebuchet MS"/>
              </a:rPr>
              <a:t>= Interaction between UR &amp; GRE &lt;= 0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>
                <a:latin typeface="Trebuchet MS"/>
                <a:ea typeface="Trebuchet MS"/>
                <a:cs typeface="Trebuchet MS"/>
                <a:sym typeface="Trebuchet MS"/>
              </a:rPr>
              <a:t>H</a:t>
            </a:r>
            <a:r>
              <a:rPr baseline="-25000" lang="en-IN" sz="1100">
                <a:latin typeface="Trebuchet MS"/>
                <a:ea typeface="Trebuchet MS"/>
                <a:cs typeface="Trebuchet MS"/>
                <a:sym typeface="Trebuchet MS"/>
              </a:rPr>
              <a:t>a</a:t>
            </a:r>
            <a:r>
              <a:rPr lang="en-IN" sz="1100">
                <a:latin typeface="Trebuchet MS"/>
                <a:ea typeface="Trebuchet MS"/>
                <a:cs typeface="Trebuchet MS"/>
                <a:sym typeface="Trebuchet MS"/>
              </a:rPr>
              <a:t> = Interaction between UR &amp; GRE &gt; 0 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latin typeface="Trebuchet MS"/>
                <a:ea typeface="Trebuchet MS"/>
                <a:cs typeface="Trebuchet MS"/>
                <a:sym typeface="Trebuchet MS"/>
              </a:rPr>
              <a:t>For this hypothesis, we will use </a:t>
            </a:r>
            <a:r>
              <a:rPr lang="en-IN" sz="1200">
                <a:solidFill>
                  <a:srgbClr val="222222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α</a:t>
            </a:r>
            <a:r>
              <a:rPr lang="en-IN" sz="1200">
                <a:latin typeface="Trebuchet MS"/>
                <a:ea typeface="Trebuchet MS"/>
                <a:cs typeface="Trebuchet MS"/>
                <a:sym typeface="Trebuchet MS"/>
              </a:rPr>
              <a:t> = 0.05</a:t>
            </a:r>
            <a:r>
              <a:rPr lang="en-IN" sz="1200">
                <a:solidFill>
                  <a:srgbClr val="222222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 = Significance Level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04800" lvl="0" marL="457200" rtl="0" algn="l">
              <a:spcBef>
                <a:spcPts val="105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Trebuchet MS"/>
              <a:buChar char="•"/>
            </a:pPr>
            <a:r>
              <a:rPr lang="en-IN" sz="1200">
                <a:solidFill>
                  <a:srgbClr val="222222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Since p-value &lt; α, we will reject the null hypothesis.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Trebuchet MS"/>
              <a:buChar char="•"/>
            </a:pPr>
            <a:r>
              <a:rPr lang="en-IN" sz="1200">
                <a:solidFill>
                  <a:srgbClr val="222222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This implies that when it comes to model the ‘Chance of Admission’, there exists some interaction between University Rating &amp; GRE Score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spcBef>
                <a:spcPts val="105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04800" lvl="0" marL="457200" rtl="0" algn="l">
              <a:spcBef>
                <a:spcPts val="1050"/>
              </a:spcBef>
              <a:spcAft>
                <a:spcPts val="0"/>
              </a:spcAft>
              <a:buClr>
                <a:srgbClr val="FF9900"/>
              </a:buClr>
              <a:buSzPts val="1200"/>
              <a:buFont typeface="Trebuchet MS"/>
              <a:buChar char="•"/>
            </a:pPr>
            <a:r>
              <a:rPr lang="en-IN" sz="1200">
                <a:solidFill>
                  <a:srgbClr val="FF9900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Which further explains that higher the GRE Score, more will be the ‘Chance of Admission’ to a higher ranking university. </a:t>
            </a:r>
            <a:endParaRPr sz="1200">
              <a:solidFill>
                <a:srgbClr val="FF9900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spcBef>
                <a:spcPts val="1050"/>
              </a:spcBef>
              <a:spcAft>
                <a:spcPts val="150"/>
              </a:spcAft>
              <a:buNone/>
            </a:pPr>
            <a:r>
              <a:t/>
            </a:r>
            <a:endParaRPr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6" name="Google Shape;186;g75e32f5185_0_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355325"/>
            <a:ext cx="8266222" cy="163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6c4dd7f1b3_0_0"/>
          <p:cNvSpPr txBox="1"/>
          <p:nvPr>
            <p:ph type="title"/>
          </p:nvPr>
        </p:nvSpPr>
        <p:spPr>
          <a:xfrm>
            <a:off x="282800" y="122475"/>
            <a:ext cx="7923600" cy="590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entury Schoolbook"/>
              <a:buNone/>
            </a:pPr>
            <a:r>
              <a:rPr lang="en-IN"/>
              <a:t>Exploring the Variables! </a:t>
            </a:r>
            <a:endParaRPr/>
          </a:p>
        </p:txBody>
      </p:sp>
      <p:sp>
        <p:nvSpPr>
          <p:cNvPr id="192" name="Google Shape;192;g6c4dd7f1b3_0_0"/>
          <p:cNvSpPr txBox="1"/>
          <p:nvPr>
            <p:ph idx="1" type="body"/>
          </p:nvPr>
        </p:nvSpPr>
        <p:spPr>
          <a:xfrm>
            <a:off x="343500" y="3434300"/>
            <a:ext cx="6446400" cy="11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004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en-IN"/>
              <a:t>Stepwise analysis is a process of fitting regression model in which the choice of predictive model is carried out by an automatic process. </a:t>
            </a:r>
            <a:endParaRPr/>
          </a:p>
          <a:p>
            <a:pPr indent="-32004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en-IN"/>
              <a:t>CGPA, GRE Score, LOR, Research came out to be the most important independent variables which we can use to create a model. </a:t>
            </a:r>
            <a:endParaRPr/>
          </a:p>
          <a:p>
            <a:pPr indent="-32004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en-IN"/>
              <a:t>These 4 factors together explain ~80% of the variability in model. </a:t>
            </a:r>
            <a:endParaRPr/>
          </a:p>
        </p:txBody>
      </p:sp>
      <p:pic>
        <p:nvPicPr>
          <p:cNvPr id="193" name="Google Shape;193;g6c4dd7f1b3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64975"/>
            <a:ext cx="7864300" cy="2416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6c4dd7f1b3_0_6"/>
          <p:cNvSpPr txBox="1"/>
          <p:nvPr>
            <p:ph type="title"/>
          </p:nvPr>
        </p:nvSpPr>
        <p:spPr>
          <a:xfrm>
            <a:off x="282800" y="122475"/>
            <a:ext cx="7923600" cy="590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entury Schoolbook"/>
              <a:buNone/>
            </a:pPr>
            <a:r>
              <a:rPr lang="en-IN"/>
              <a:t>Exploring the Variables! </a:t>
            </a:r>
            <a:endParaRPr/>
          </a:p>
        </p:txBody>
      </p:sp>
      <p:sp>
        <p:nvSpPr>
          <p:cNvPr id="199" name="Google Shape;199;g6c4dd7f1b3_0_6"/>
          <p:cNvSpPr txBox="1"/>
          <p:nvPr>
            <p:ph idx="1" type="body"/>
          </p:nvPr>
        </p:nvSpPr>
        <p:spPr>
          <a:xfrm>
            <a:off x="343500" y="3434300"/>
            <a:ext cx="7863000" cy="11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004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en-IN"/>
              <a:t>All the four independent factors have a positive relationship with Chances of Admission</a:t>
            </a:r>
            <a:endParaRPr/>
          </a:p>
          <a:p>
            <a:pPr indent="-32004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en-IN"/>
              <a:t>CGPA remains the most important factor to decide on the chances of admission followed by   GRE Score, LOR and Research respectively. </a:t>
            </a:r>
            <a:endParaRPr/>
          </a:p>
          <a:p>
            <a:pPr indent="-32004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b="1" lang="en-IN"/>
              <a:t>Chance of Admit = 0.134*CGPA + 0.003*GRE + 0.023*LOR + 0.025*Research </a:t>
            </a:r>
            <a:endParaRPr b="1"/>
          </a:p>
        </p:txBody>
      </p:sp>
      <p:pic>
        <p:nvPicPr>
          <p:cNvPr id="200" name="Google Shape;200;g6c4dd7f1b3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64975"/>
            <a:ext cx="8053999" cy="241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1"/>
          <p:cNvSpPr txBox="1"/>
          <p:nvPr>
            <p:ph type="title"/>
          </p:nvPr>
        </p:nvSpPr>
        <p:spPr>
          <a:xfrm>
            <a:off x="2115050" y="186150"/>
            <a:ext cx="4016700" cy="548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entury Schoolbook"/>
              <a:buNone/>
            </a:pPr>
            <a:r>
              <a:rPr lang="en-IN"/>
              <a:t>Confidence Interval</a:t>
            </a:r>
            <a:endParaRPr/>
          </a:p>
        </p:txBody>
      </p:sp>
      <p:pic>
        <p:nvPicPr>
          <p:cNvPr id="206" name="Google Shape;206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588" y="852938"/>
            <a:ext cx="6165625" cy="2603775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11"/>
          <p:cNvSpPr txBox="1"/>
          <p:nvPr>
            <p:ph type="title"/>
          </p:nvPr>
        </p:nvSpPr>
        <p:spPr>
          <a:xfrm>
            <a:off x="194800" y="3456700"/>
            <a:ext cx="8023800" cy="144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1400" u="sng"/>
              <a:t>Interpretations:</a:t>
            </a:r>
            <a:endParaRPr b="1" sz="14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IN" sz="1400"/>
              <a:t>GRE Score: </a:t>
            </a:r>
            <a:endParaRPr b="1"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/>
              <a:t>At 5% significance level, we can say that the average population value of the GRE Score will lie in between 315.68 and 317.92. </a:t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7b5246908d_0_1"/>
          <p:cNvSpPr txBox="1"/>
          <p:nvPr>
            <p:ph type="title"/>
          </p:nvPr>
        </p:nvSpPr>
        <p:spPr>
          <a:xfrm>
            <a:off x="136025" y="424375"/>
            <a:ext cx="8219700" cy="471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IN" sz="1400"/>
              <a:t>LOR:</a:t>
            </a:r>
            <a:endParaRPr b="1" sz="14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/>
              <a:t>At 5% significance level, we can say that the average population value of the LOR will lie in between 3.41 and 3.59. </a:t>
            </a:r>
            <a:endParaRPr sz="14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IN" sz="1400"/>
              <a:t>CGPA:</a:t>
            </a:r>
            <a:endParaRPr b="1" sz="14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/>
              <a:t>At 5% significance level, we can say that the average population value of the CGPA will lie in between 8.54 and 8.66. </a:t>
            </a:r>
            <a:endParaRPr sz="14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IN" sz="1400"/>
              <a:t>Research:</a:t>
            </a:r>
            <a:endParaRPr b="1" sz="14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/>
              <a:t>At 5% significance level, we can say that the average population value of the Research will lie in between 0.45 and 0.55. </a:t>
            </a:r>
            <a:endParaRPr sz="14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IN" sz="1400"/>
              <a:t>Chance of Admit:</a:t>
            </a:r>
            <a:endParaRPr b="1" sz="14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/>
              <a:t>At 5% significance level, we can say that the average population value of our target variable (Chance of Admit) will lie in between 70.63% and 73.37%. </a:t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/>
              <a:t>We noted that on average the mean of chance of admit varies between </a:t>
            </a:r>
            <a:r>
              <a:rPr b="1" lang="en-IN" sz="1400"/>
              <a:t>70.63% and 73.37%</a:t>
            </a:r>
            <a:r>
              <a:rPr lang="en-IN" sz="1400"/>
              <a:t>. This is </a:t>
            </a:r>
            <a:r>
              <a:rPr b="1" lang="en-IN" sz="1400"/>
              <a:t>very important </a:t>
            </a:r>
            <a:r>
              <a:rPr lang="en-IN" sz="1400"/>
              <a:t>because the range is </a:t>
            </a:r>
            <a:r>
              <a:rPr b="1" lang="en-IN" sz="1400"/>
              <a:t>significantly far from 50% </a:t>
            </a:r>
            <a:r>
              <a:rPr lang="en-IN" sz="1400"/>
              <a:t>i.e., many more than half of the students have a good chance to get an admit from the university they apply and they actually get it. This information can also be used by the future applicants as a </a:t>
            </a:r>
            <a:r>
              <a:rPr b="1" lang="en-IN" sz="1400"/>
              <a:t>motivation </a:t>
            </a:r>
            <a:r>
              <a:rPr lang="en-IN" sz="1400"/>
              <a:t>to apply and expect to get an admit.</a:t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5"/>
          <p:cNvSpPr txBox="1"/>
          <p:nvPr>
            <p:ph type="title"/>
          </p:nvPr>
        </p:nvSpPr>
        <p:spPr>
          <a:xfrm>
            <a:off x="135521" y="170803"/>
            <a:ext cx="7269480" cy="65733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entury Schoolbook"/>
              <a:buNone/>
            </a:pPr>
            <a:r>
              <a:rPr lang="en-IN"/>
              <a:t>Descriptive Statistics:</a:t>
            </a:r>
            <a:endParaRPr/>
          </a:p>
        </p:txBody>
      </p:sp>
      <p:pic>
        <p:nvPicPr>
          <p:cNvPr id="218" name="Google Shape;21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80522"/>
            <a:ext cx="8192326" cy="242647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5"/>
          <p:cNvSpPr txBox="1"/>
          <p:nvPr>
            <p:ph type="title"/>
          </p:nvPr>
        </p:nvSpPr>
        <p:spPr>
          <a:xfrm>
            <a:off x="152363" y="3407000"/>
            <a:ext cx="8192400" cy="130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IN" sz="1400"/>
              <a:t>We can see that the average of the GRE, TOEFL score and CGPA is considerably more than the possible mid value i.e., 300, 60 and 5.0, respectively. </a:t>
            </a:r>
            <a:endParaRPr sz="1400"/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IN" sz="1400"/>
              <a:t>The median and mean values are very close to each other for all of the features except Research.</a:t>
            </a:r>
            <a:endParaRPr sz="1400"/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IN" sz="1400"/>
              <a:t>Standard deviation is relatively more for GRE and TOEFL score compared to all other features.</a:t>
            </a:r>
            <a:endParaRPr sz="1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g75e3152a19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850" y="851875"/>
            <a:ext cx="6906999" cy="3286125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g75e3152a19_0_2"/>
          <p:cNvSpPr txBox="1"/>
          <p:nvPr>
            <p:ph type="title"/>
          </p:nvPr>
        </p:nvSpPr>
        <p:spPr>
          <a:xfrm>
            <a:off x="576900" y="4161775"/>
            <a:ext cx="72696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/>
              <a:t>Universities with rating three gets the maximum number of student applications. We will explore more into the three and five rated universities and the typical student profiles needed.</a:t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26" name="Google Shape;226;g75e3152a19_0_2"/>
          <p:cNvSpPr txBox="1"/>
          <p:nvPr>
            <p:ph type="title"/>
          </p:nvPr>
        </p:nvSpPr>
        <p:spPr>
          <a:xfrm>
            <a:off x="135521" y="170803"/>
            <a:ext cx="7269600" cy="65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entury Schoolbook"/>
              <a:buNone/>
            </a:pPr>
            <a:r>
              <a:rPr lang="en-IN"/>
              <a:t>Histogram: University Rating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"/>
          <p:cNvSpPr txBox="1"/>
          <p:nvPr>
            <p:ph type="title"/>
          </p:nvPr>
        </p:nvSpPr>
        <p:spPr>
          <a:xfrm>
            <a:off x="239037" y="0"/>
            <a:ext cx="7269480" cy="76009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entury Schoolbook"/>
              <a:buNone/>
            </a:pPr>
            <a:r>
              <a:rPr lang="en-IN"/>
              <a:t>Introduction of Data</a:t>
            </a:r>
            <a:endParaRPr/>
          </a:p>
        </p:txBody>
      </p:sp>
      <p:sp>
        <p:nvSpPr>
          <p:cNvPr id="109" name="Google Shape;109;p3"/>
          <p:cNvSpPr txBox="1"/>
          <p:nvPr>
            <p:ph idx="1" type="body"/>
          </p:nvPr>
        </p:nvSpPr>
        <p:spPr>
          <a:xfrm>
            <a:off x="239037" y="760095"/>
            <a:ext cx="8115254" cy="42259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7160" lvl="0" marL="13716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40"/>
              <a:buChar char="•"/>
            </a:pPr>
            <a:r>
              <a:rPr lang="en-IN" u="sng"/>
              <a:t>Data Source:</a:t>
            </a:r>
            <a:endParaRPr/>
          </a:p>
          <a:p>
            <a:pPr indent="0" lvl="1" marL="20574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</a:pPr>
            <a:r>
              <a:rPr b="1" lang="en-IN" u="sng">
                <a:solidFill>
                  <a:schemeClr val="hlink"/>
                </a:solidFill>
                <a:hlinkClick r:id="rId3"/>
              </a:rPr>
              <a:t>https://www.kaggle.com/mohansacharya/graduate-admissions#Admission_Predict_Ver1.1.csv</a:t>
            </a:r>
            <a:endParaRPr/>
          </a:p>
          <a:p>
            <a:pPr indent="-137160" lvl="0" marL="137160" rtl="0" algn="l">
              <a:lnSpc>
                <a:spcPct val="95000"/>
              </a:lnSpc>
              <a:spcBef>
                <a:spcPts val="1275"/>
              </a:spcBef>
              <a:spcAft>
                <a:spcPts val="0"/>
              </a:spcAft>
              <a:buSzPts val="1040"/>
              <a:buChar char="•"/>
            </a:pPr>
            <a:r>
              <a:rPr lang="en-IN" u="sng"/>
              <a:t>Independent Variables:</a:t>
            </a:r>
            <a:endParaRPr/>
          </a:p>
          <a:p>
            <a:pPr indent="-137159" lvl="1" marL="3429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Char char="●"/>
            </a:pPr>
            <a:r>
              <a:rPr lang="en-IN"/>
              <a:t>Quantitative variables: GRE score, TOEFL score, SOP strength,  LOR strength and CGPA. </a:t>
            </a:r>
            <a:endParaRPr/>
          </a:p>
          <a:p>
            <a:pPr indent="-137159" lvl="1" marL="34290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200"/>
              <a:buChar char="●"/>
            </a:pPr>
            <a:r>
              <a:rPr lang="en-IN"/>
              <a:t>Qualitative variables: Research Experience, University rating</a:t>
            </a:r>
            <a:endParaRPr/>
          </a:p>
          <a:p>
            <a:pPr indent="-137160" lvl="0" marL="137160" rtl="0" algn="l">
              <a:lnSpc>
                <a:spcPct val="95000"/>
              </a:lnSpc>
              <a:spcBef>
                <a:spcPts val="1275"/>
              </a:spcBef>
              <a:spcAft>
                <a:spcPts val="0"/>
              </a:spcAft>
              <a:buSzPts val="1040"/>
              <a:buChar char="•"/>
            </a:pPr>
            <a:r>
              <a:rPr lang="en-IN" u="sng"/>
              <a:t>Dependent variable</a:t>
            </a:r>
            <a:r>
              <a:rPr lang="en-IN"/>
              <a:t>:  Chances of admit</a:t>
            </a:r>
            <a:endParaRPr/>
          </a:p>
          <a:p>
            <a:pPr indent="-137160" lvl="0" marL="13716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40"/>
              <a:buChar char="•"/>
            </a:pPr>
            <a:r>
              <a:rPr lang="en-IN" u="sng"/>
              <a:t>Data Characteristics:</a:t>
            </a:r>
            <a:r>
              <a:rPr lang="en-IN"/>
              <a:t> </a:t>
            </a:r>
            <a:endParaRPr/>
          </a:p>
          <a:p>
            <a:pPr indent="-137159" lvl="1" marL="3429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Char char="●"/>
            </a:pPr>
            <a:r>
              <a:rPr lang="en-IN"/>
              <a:t>GRE Score - ranges from 260 to 340, integer data type.</a:t>
            </a:r>
            <a:endParaRPr/>
          </a:p>
          <a:p>
            <a:pPr indent="-137159" lvl="1" marL="34290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200"/>
              <a:buChar char="●"/>
            </a:pPr>
            <a:r>
              <a:rPr lang="en-IN"/>
              <a:t>TOEFL Score - ranges from 0 to 120, integer data type.</a:t>
            </a:r>
            <a:endParaRPr/>
          </a:p>
          <a:p>
            <a:pPr indent="-137159" lvl="1" marL="34290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200"/>
              <a:buChar char="●"/>
            </a:pPr>
            <a:r>
              <a:rPr lang="en-IN"/>
              <a:t>SOP strength - ranges from 1 to 5, decimal data type.</a:t>
            </a:r>
            <a:endParaRPr/>
          </a:p>
          <a:p>
            <a:pPr indent="-137159" lvl="1" marL="34290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200"/>
              <a:buChar char="●"/>
            </a:pPr>
            <a:r>
              <a:rPr lang="en-IN"/>
              <a:t>LOR strength - ranges from 1 to 5, decimal data type.</a:t>
            </a:r>
            <a:endParaRPr/>
          </a:p>
          <a:p>
            <a:pPr indent="-137159" lvl="1" marL="34290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200"/>
              <a:buChar char="●"/>
            </a:pPr>
            <a:r>
              <a:rPr lang="en-IN"/>
              <a:t>CGPA - maximum 10, decimal data type.</a:t>
            </a:r>
            <a:endParaRPr/>
          </a:p>
          <a:p>
            <a:pPr indent="-137159" lvl="1" marL="34290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200"/>
              <a:buChar char="●"/>
            </a:pPr>
            <a:r>
              <a:rPr lang="en-IN"/>
              <a:t>Research Experience – 0 or 1.</a:t>
            </a:r>
            <a:endParaRPr/>
          </a:p>
          <a:p>
            <a:pPr indent="-137159" lvl="1" marL="34290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200"/>
              <a:buChar char="●"/>
            </a:pPr>
            <a:r>
              <a:rPr lang="en-IN"/>
              <a:t>University Rating - ranges from 1 to 5.</a:t>
            </a:r>
            <a:endParaRPr/>
          </a:p>
          <a:p>
            <a:pPr indent="-137159" lvl="1" marL="34290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200"/>
              <a:buChar char="●"/>
            </a:pPr>
            <a:r>
              <a:rPr lang="en-IN"/>
              <a:t>Number of observations: 400</a:t>
            </a:r>
            <a:endParaRPr/>
          </a:p>
          <a:p>
            <a:pPr indent="-137159" lvl="1" marL="34290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200"/>
              <a:buChar char="●"/>
            </a:pPr>
            <a:r>
              <a:rPr lang="en-IN"/>
              <a:t>Total features: 7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275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  <a:p>
            <a:pPr indent="-68580" lvl="0" marL="13716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g75e3152a19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25" y="530700"/>
            <a:ext cx="8253549" cy="2729625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g75e3152a19_0_8"/>
          <p:cNvSpPr txBox="1"/>
          <p:nvPr>
            <p:ph type="title"/>
          </p:nvPr>
        </p:nvSpPr>
        <p:spPr>
          <a:xfrm>
            <a:off x="185125" y="3575400"/>
            <a:ext cx="75930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IN" sz="1400"/>
              <a:t>Typical student profiles for 90% chance of admit matches for 3 and 5 rated universities.</a:t>
            </a:r>
            <a:endParaRPr sz="1400"/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IN" sz="1400"/>
              <a:t>When the student has no prior research experience, the chance of admit gets hugely affected. </a:t>
            </a:r>
            <a:endParaRPr sz="1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5"/>
          <p:cNvSpPr txBox="1"/>
          <p:nvPr>
            <p:ph type="title"/>
          </p:nvPr>
        </p:nvSpPr>
        <p:spPr>
          <a:xfrm>
            <a:off x="208649" y="11311"/>
            <a:ext cx="7269480" cy="99417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entury Schoolbook"/>
              <a:buNone/>
            </a:pPr>
            <a:r>
              <a:rPr lang="en-IN"/>
              <a:t>Conclusion:</a:t>
            </a:r>
            <a:endParaRPr/>
          </a:p>
        </p:txBody>
      </p:sp>
      <p:sp>
        <p:nvSpPr>
          <p:cNvPr id="238" name="Google Shape;238;p15"/>
          <p:cNvSpPr txBox="1"/>
          <p:nvPr>
            <p:ph idx="1" type="body"/>
          </p:nvPr>
        </p:nvSpPr>
        <p:spPr>
          <a:xfrm>
            <a:off x="620129" y="1184564"/>
            <a:ext cx="6446520" cy="32635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40"/>
              <a:buNone/>
            </a:pPr>
            <a:r>
              <a:rPr lang="en-IN"/>
              <a:t>Based on the above findings, or the analysis that we have done/presented, we can write the infer the below mentioned info: </a:t>
            </a:r>
            <a:endParaRPr/>
          </a:p>
          <a:p>
            <a:pPr indent="-137160" lvl="0" marL="13716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40"/>
              <a:buChar char="•"/>
            </a:pPr>
            <a:r>
              <a:rPr lang="en-IN"/>
              <a:t>We are 95% confident that the mean of all chance of admits lies between 70.63% and 73.37% i.e, many more than half of the students who apply get an admit.</a:t>
            </a:r>
            <a:endParaRPr/>
          </a:p>
          <a:p>
            <a:pPr indent="-162560" lvl="0" marL="13716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440"/>
              <a:buChar char="•"/>
            </a:pPr>
            <a:r>
              <a:rPr lang="en-IN"/>
              <a:t>Using ANOVA, we concluded that higher the GRE Score, more are the chances of a student getting admitted to a high university ranking! </a:t>
            </a:r>
            <a:endParaRPr/>
          </a:p>
          <a:p>
            <a:pPr indent="-137160" lvl="0" marL="13716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40"/>
              <a:buChar char="•"/>
            </a:pPr>
            <a:r>
              <a:rPr lang="en-IN"/>
              <a:t>CGPA, GRE Score, LOR, and Research comes out to be the most important factors on which the chances of admission depend. </a:t>
            </a:r>
            <a:endParaRPr/>
          </a:p>
          <a:p>
            <a:pPr indent="-137160" lvl="0" marL="13716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40"/>
              <a:buChar char="•"/>
            </a:pPr>
            <a:r>
              <a:rPr lang="en-IN"/>
              <a:t>Since all of these have a positive relationship with the Chance of Admission, higher the independent factors, more will be the Chance of Admission. </a:t>
            </a:r>
            <a:endParaRPr/>
          </a:p>
          <a:p>
            <a:pPr indent="0" lvl="0" marL="13716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 result for feedback png" id="243" name="Google Shape;24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3770" y="910201"/>
            <a:ext cx="3854544" cy="3495222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16"/>
          <p:cNvSpPr/>
          <p:nvPr/>
        </p:nvSpPr>
        <p:spPr>
          <a:xfrm>
            <a:off x="2055686" y="1547911"/>
            <a:ext cx="1569027" cy="11930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1" i="0" lang="en-IN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 </a:t>
            </a:r>
            <a:endParaRPr sz="22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1" i="0" lang="en-IN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</a:t>
            </a:r>
            <a:endParaRPr sz="22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1" i="0" lang="en-IN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</a:t>
            </a:r>
            <a:endParaRPr sz="22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45" name="Google Shape;245;p16"/>
          <p:cNvSpPr txBox="1"/>
          <p:nvPr/>
        </p:nvSpPr>
        <p:spPr>
          <a:xfrm>
            <a:off x="3233770" y="2226925"/>
            <a:ext cx="1569000" cy="43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Questions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5e3152a19_1_0"/>
          <p:cNvSpPr txBox="1"/>
          <p:nvPr>
            <p:ph type="title"/>
          </p:nvPr>
        </p:nvSpPr>
        <p:spPr>
          <a:xfrm>
            <a:off x="781425" y="350524"/>
            <a:ext cx="7269600" cy="705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Model Prediction Precision</a:t>
            </a:r>
            <a:endParaRPr/>
          </a:p>
        </p:txBody>
      </p:sp>
      <p:sp>
        <p:nvSpPr>
          <p:cNvPr id="115" name="Google Shape;115;g75e3152a19_1_0"/>
          <p:cNvSpPr txBox="1"/>
          <p:nvPr>
            <p:ph idx="1" type="body"/>
          </p:nvPr>
        </p:nvSpPr>
        <p:spPr>
          <a:xfrm>
            <a:off x="339675" y="1371600"/>
            <a:ext cx="7957800" cy="3263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50"/>
              </a:spcBef>
              <a:spcAft>
                <a:spcPts val="0"/>
              </a:spcAft>
              <a:buNone/>
            </a:pPr>
            <a:r>
              <a:rPr b="1" lang="en-IN" sz="1400">
                <a:solidFill>
                  <a:srgbClr val="3C78D8"/>
                </a:solidFill>
              </a:rPr>
              <a:t>Prediction = lm(`Chance of Admit`~  0 + LOR + CGPA +log(`GRE Score`*`University Rating`)).</a:t>
            </a:r>
            <a:endParaRPr b="1" sz="1400">
              <a:solidFill>
                <a:srgbClr val="3C78D8"/>
              </a:solidFill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10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Schoolbook"/>
              <a:buChar char="•"/>
            </a:pPr>
            <a:r>
              <a:rPr b="1" lang="en-IN" sz="1400">
                <a:solidFill>
                  <a:srgbClr val="000000"/>
                </a:solidFill>
              </a:rPr>
              <a:t>Multiple</a:t>
            </a:r>
            <a:r>
              <a:rPr b="1" lang="en-IN" sz="1400">
                <a:solidFill>
                  <a:srgbClr val="000000"/>
                </a:solidFill>
              </a:rPr>
              <a:t> variable Regression Analysis</a:t>
            </a:r>
            <a:endParaRPr b="1"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Schoolbook"/>
              <a:buChar char="•"/>
            </a:pPr>
            <a:r>
              <a:rPr b="1" lang="en-IN" sz="1400">
                <a:solidFill>
                  <a:srgbClr val="000000"/>
                </a:solidFill>
              </a:rPr>
              <a:t>Regression through the origin</a:t>
            </a:r>
            <a:endParaRPr b="1"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Schoolbook"/>
              <a:buChar char="•"/>
            </a:pPr>
            <a:r>
              <a:rPr b="1" lang="en-IN" sz="1400">
                <a:solidFill>
                  <a:srgbClr val="000000"/>
                </a:solidFill>
              </a:rPr>
              <a:t>Our model was able to predict 98% of the observed variation in the chances of admission of students</a:t>
            </a:r>
            <a:endParaRPr b="1"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5e3152a19_1_6"/>
          <p:cNvSpPr txBox="1"/>
          <p:nvPr>
            <p:ph type="title"/>
          </p:nvPr>
        </p:nvSpPr>
        <p:spPr>
          <a:xfrm>
            <a:off x="946400" y="274323"/>
            <a:ext cx="7269600" cy="594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Building The Model</a:t>
            </a:r>
            <a:endParaRPr/>
          </a:p>
        </p:txBody>
      </p:sp>
      <p:sp>
        <p:nvSpPr>
          <p:cNvPr id="121" name="Google Shape;121;g75e3152a19_1_6"/>
          <p:cNvSpPr txBox="1"/>
          <p:nvPr>
            <p:ph idx="1" type="body"/>
          </p:nvPr>
        </p:nvSpPr>
        <p:spPr>
          <a:xfrm>
            <a:off x="533750" y="1371600"/>
            <a:ext cx="3765600" cy="3263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0040" lvl="0" marL="457200" rtl="0" algn="l">
              <a:lnSpc>
                <a:spcPct val="200000"/>
              </a:lnSpc>
              <a:spcBef>
                <a:spcPts val="1050"/>
              </a:spcBef>
              <a:spcAft>
                <a:spcPts val="0"/>
              </a:spcAft>
              <a:buSzPts val="1440"/>
              <a:buChar char="•"/>
            </a:pPr>
            <a:r>
              <a:rPr lang="en-IN"/>
              <a:t>Clear linear relation between GRE SCORE and Chance of Admission</a:t>
            </a:r>
            <a:endParaRPr/>
          </a:p>
          <a:p>
            <a:pPr indent="-32004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en-IN"/>
              <a:t> Correlation of 0.8026105</a:t>
            </a:r>
            <a:endParaRPr/>
          </a:p>
          <a:p>
            <a:pPr indent="-32004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en-IN"/>
              <a:t>Most Graduate School require GRE to admit students which justifies the correlation we see.</a:t>
            </a:r>
            <a:endParaRPr/>
          </a:p>
        </p:txBody>
      </p:sp>
      <p:pic>
        <p:nvPicPr>
          <p:cNvPr id="122" name="Google Shape;122;g75e3152a19_1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9350" y="1371600"/>
            <a:ext cx="3959525" cy="276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75e3152a19_1_12"/>
          <p:cNvSpPr txBox="1"/>
          <p:nvPr>
            <p:ph type="title"/>
          </p:nvPr>
        </p:nvSpPr>
        <p:spPr>
          <a:xfrm>
            <a:off x="946400" y="274323"/>
            <a:ext cx="7269600" cy="686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Building the Model</a:t>
            </a:r>
            <a:endParaRPr/>
          </a:p>
        </p:txBody>
      </p:sp>
      <p:sp>
        <p:nvSpPr>
          <p:cNvPr id="128" name="Google Shape;128;g75e3152a19_1_12"/>
          <p:cNvSpPr txBox="1"/>
          <p:nvPr>
            <p:ph idx="1" type="body"/>
          </p:nvPr>
        </p:nvSpPr>
        <p:spPr>
          <a:xfrm>
            <a:off x="232900" y="1743563"/>
            <a:ext cx="3648900" cy="2209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0040" lvl="0" marL="457200" rtl="0" algn="l">
              <a:lnSpc>
                <a:spcPct val="200000"/>
              </a:lnSpc>
              <a:spcBef>
                <a:spcPts val="1050"/>
              </a:spcBef>
              <a:spcAft>
                <a:spcPts val="0"/>
              </a:spcAft>
              <a:buSzPts val="1440"/>
              <a:buChar char="•"/>
            </a:pPr>
            <a:r>
              <a:rPr lang="en-IN"/>
              <a:t>Clear linear relation between the variables.</a:t>
            </a:r>
            <a:endParaRPr/>
          </a:p>
          <a:p>
            <a:pPr indent="-32004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en-IN"/>
              <a:t>Correlation of 0.79</a:t>
            </a:r>
            <a:endParaRPr/>
          </a:p>
          <a:p>
            <a:pPr indent="-32004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en-IN"/>
              <a:t>Drop this variable ? Why?</a:t>
            </a:r>
            <a:endParaRPr/>
          </a:p>
        </p:txBody>
      </p:sp>
      <p:pic>
        <p:nvPicPr>
          <p:cNvPr id="129" name="Google Shape;129;g75e3152a19_1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7750" y="1484800"/>
            <a:ext cx="4260375" cy="272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5e3152a19_1_19"/>
          <p:cNvSpPr txBox="1"/>
          <p:nvPr>
            <p:ph type="title"/>
          </p:nvPr>
        </p:nvSpPr>
        <p:spPr>
          <a:xfrm>
            <a:off x="946400" y="274326"/>
            <a:ext cx="7269600" cy="744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Building the Model</a:t>
            </a:r>
            <a:endParaRPr/>
          </a:p>
        </p:txBody>
      </p:sp>
      <p:sp>
        <p:nvSpPr>
          <p:cNvPr id="135" name="Google Shape;135;g75e3152a19_1_19"/>
          <p:cNvSpPr txBox="1"/>
          <p:nvPr>
            <p:ph idx="1" type="body"/>
          </p:nvPr>
        </p:nvSpPr>
        <p:spPr>
          <a:xfrm>
            <a:off x="592000" y="1371600"/>
            <a:ext cx="3503400" cy="3263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0040" lvl="0" marL="457200" rtl="0" algn="l">
              <a:lnSpc>
                <a:spcPct val="200000"/>
              </a:lnSpc>
              <a:spcBef>
                <a:spcPts val="1050"/>
              </a:spcBef>
              <a:spcAft>
                <a:spcPts val="0"/>
              </a:spcAft>
              <a:buSzPts val="1440"/>
              <a:buChar char="•"/>
            </a:pPr>
            <a:r>
              <a:rPr lang="en-IN"/>
              <a:t>Highest correlated variable to the Chances of Admission 0.88</a:t>
            </a:r>
            <a:endParaRPr/>
          </a:p>
          <a:p>
            <a:pPr indent="-32004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en-IN"/>
              <a:t>Clear Linear Relation</a:t>
            </a:r>
            <a:endParaRPr/>
          </a:p>
          <a:p>
            <a:pPr indent="-32004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en-IN"/>
              <a:t>We see a trend in the higher CGPA students</a:t>
            </a:r>
            <a:endParaRPr/>
          </a:p>
          <a:p>
            <a:pPr indent="-32004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en-IN"/>
              <a:t>For example, “We require students to have a CGPA &gt; 9.0</a:t>
            </a:r>
            <a:endParaRPr/>
          </a:p>
        </p:txBody>
      </p:sp>
      <p:pic>
        <p:nvPicPr>
          <p:cNvPr id="136" name="Google Shape;136;g75e3152a19_1_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5400" y="1145175"/>
            <a:ext cx="4178650" cy="35713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5e32f5185_1_0"/>
          <p:cNvSpPr txBox="1"/>
          <p:nvPr>
            <p:ph type="title"/>
          </p:nvPr>
        </p:nvSpPr>
        <p:spPr>
          <a:xfrm>
            <a:off x="897875" y="349374"/>
            <a:ext cx="7269600" cy="734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Building the Model</a:t>
            </a:r>
            <a:endParaRPr/>
          </a:p>
        </p:txBody>
      </p:sp>
      <p:sp>
        <p:nvSpPr>
          <p:cNvPr id="142" name="Google Shape;142;g75e32f5185_1_0"/>
          <p:cNvSpPr txBox="1"/>
          <p:nvPr>
            <p:ph idx="1" type="body"/>
          </p:nvPr>
        </p:nvSpPr>
        <p:spPr>
          <a:xfrm>
            <a:off x="349375" y="1371600"/>
            <a:ext cx="3338400" cy="3141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0040" lvl="0" marL="457200" rtl="0" algn="l">
              <a:lnSpc>
                <a:spcPct val="200000"/>
              </a:lnSpc>
              <a:spcBef>
                <a:spcPts val="1050"/>
              </a:spcBef>
              <a:spcAft>
                <a:spcPts val="0"/>
              </a:spcAft>
              <a:buSzPts val="1440"/>
              <a:buChar char="•"/>
            </a:pPr>
            <a:r>
              <a:rPr lang="en-IN"/>
              <a:t>LOR letter of Recommendation</a:t>
            </a:r>
            <a:endParaRPr/>
          </a:p>
          <a:p>
            <a:pPr indent="-32004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en-IN"/>
              <a:t>0.67 correlation </a:t>
            </a:r>
            <a:endParaRPr/>
          </a:p>
          <a:p>
            <a:pPr indent="-32004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en-IN"/>
              <a:t>Highly useful predictor for our model</a:t>
            </a:r>
            <a:endParaRPr/>
          </a:p>
          <a:p>
            <a:pPr indent="0" lvl="0" marL="457200" rtl="0" algn="l">
              <a:spcBef>
                <a:spcPts val="1050"/>
              </a:spcBef>
              <a:spcAft>
                <a:spcPts val="15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g75e32f5185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8550" y="1285350"/>
            <a:ext cx="3938198" cy="2907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5e3152a19_1_25"/>
          <p:cNvSpPr txBox="1"/>
          <p:nvPr>
            <p:ph type="title"/>
          </p:nvPr>
        </p:nvSpPr>
        <p:spPr>
          <a:xfrm>
            <a:off x="946400" y="274324"/>
            <a:ext cx="7269600" cy="744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Interaction Term</a:t>
            </a:r>
            <a:endParaRPr/>
          </a:p>
        </p:txBody>
      </p:sp>
      <p:sp>
        <p:nvSpPr>
          <p:cNvPr id="149" name="Google Shape;149;g75e3152a19_1_25"/>
          <p:cNvSpPr txBox="1"/>
          <p:nvPr>
            <p:ph idx="1" type="body"/>
          </p:nvPr>
        </p:nvSpPr>
        <p:spPr>
          <a:xfrm>
            <a:off x="339675" y="1371600"/>
            <a:ext cx="3949800" cy="3263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0040" lvl="0" marL="457200" rtl="0" algn="just">
              <a:lnSpc>
                <a:spcPct val="200000"/>
              </a:lnSpc>
              <a:spcBef>
                <a:spcPts val="1050"/>
              </a:spcBef>
              <a:spcAft>
                <a:spcPts val="0"/>
              </a:spcAft>
              <a:buSzPts val="1440"/>
              <a:buChar char="•"/>
            </a:pPr>
            <a:r>
              <a:rPr lang="en-IN"/>
              <a:t>The higher the University Rating the higher the required GRE Score to </a:t>
            </a:r>
            <a:r>
              <a:rPr lang="en-IN"/>
              <a:t>achieve</a:t>
            </a:r>
            <a:r>
              <a:rPr lang="en-IN"/>
              <a:t> higher rates of Admission.</a:t>
            </a:r>
            <a:endParaRPr/>
          </a:p>
          <a:p>
            <a:pPr indent="-32004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en-IN"/>
              <a:t>Therefore, it made sense for us to add an interaction term.</a:t>
            </a:r>
            <a:endParaRPr/>
          </a:p>
          <a:p>
            <a:pPr indent="-32004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en-IN"/>
              <a:t>(University Rating * GRE Score)</a:t>
            </a:r>
            <a:endParaRPr/>
          </a:p>
        </p:txBody>
      </p:sp>
      <p:pic>
        <p:nvPicPr>
          <p:cNvPr id="150" name="Google Shape;150;g75e3152a19_1_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0850" y="1371600"/>
            <a:ext cx="3632025" cy="326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5e32f5185_1_6"/>
          <p:cNvSpPr txBox="1"/>
          <p:nvPr>
            <p:ph type="title"/>
          </p:nvPr>
        </p:nvSpPr>
        <p:spPr>
          <a:xfrm>
            <a:off x="946400" y="274324"/>
            <a:ext cx="7269600" cy="696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Dropping TOEFL Score</a:t>
            </a:r>
            <a:endParaRPr/>
          </a:p>
        </p:txBody>
      </p:sp>
      <p:sp>
        <p:nvSpPr>
          <p:cNvPr id="156" name="Google Shape;156;g75e32f5185_1_6"/>
          <p:cNvSpPr txBox="1"/>
          <p:nvPr>
            <p:ph idx="1" type="body"/>
          </p:nvPr>
        </p:nvSpPr>
        <p:spPr>
          <a:xfrm>
            <a:off x="184400" y="1371600"/>
            <a:ext cx="4764900" cy="3263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457200" rtl="0" algn="just">
              <a:lnSpc>
                <a:spcPct val="200000"/>
              </a:lnSpc>
              <a:spcBef>
                <a:spcPts val="1050"/>
              </a:spcBef>
              <a:spcAft>
                <a:spcPts val="0"/>
              </a:spcAft>
              <a:buSzPts val="1200"/>
              <a:buChar char="•"/>
            </a:pPr>
            <a:r>
              <a:rPr lang="en-IN" sz="1200"/>
              <a:t>Since this is graduate admissions, from our experience of applying to GRAD school we were not required to submit a TOEFL Score</a:t>
            </a:r>
            <a:endParaRPr sz="1200"/>
          </a:p>
          <a:p>
            <a:pPr indent="-3048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-IN" sz="1200"/>
              <a:t>Moreover, Hypothesis testing proved it not as a useful predictor of our model. </a:t>
            </a:r>
            <a:endParaRPr sz="1200"/>
          </a:p>
          <a:p>
            <a:pPr indent="-3048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-IN" sz="1200"/>
              <a:t>H0: </a:t>
            </a:r>
            <a:r>
              <a:rPr b="1" lang="en-IN" sz="1200"/>
              <a:t>β₄ = 0</a:t>
            </a:r>
            <a:endParaRPr b="1" sz="1200"/>
          </a:p>
          <a:p>
            <a:pPr indent="-3048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-IN" sz="1200"/>
              <a:t>HA: </a:t>
            </a:r>
            <a:r>
              <a:rPr b="1" lang="en-IN" sz="1200"/>
              <a:t>β₄ ≠ 0</a:t>
            </a:r>
            <a:endParaRPr b="1" sz="1200"/>
          </a:p>
          <a:p>
            <a:pPr indent="0" lvl="0" marL="457200" rtl="0" algn="just">
              <a:lnSpc>
                <a:spcPct val="200000"/>
              </a:lnSpc>
              <a:spcBef>
                <a:spcPts val="1050"/>
              </a:spcBef>
              <a:spcAft>
                <a:spcPts val="150"/>
              </a:spcAft>
              <a:buNone/>
            </a:pPr>
            <a:r>
              <a:t/>
            </a:r>
            <a:endParaRPr b="1"/>
          </a:p>
        </p:txBody>
      </p:sp>
      <p:pic>
        <p:nvPicPr>
          <p:cNvPr id="157" name="Google Shape;157;g75e32f5185_1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7650" y="3238600"/>
            <a:ext cx="5892924" cy="171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