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5557500" cy="8763000"/>
  <p:notesSz cx="15557500" cy="876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BE2F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4036" y="1352674"/>
            <a:ext cx="6231890" cy="5756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0926" y="2973053"/>
            <a:ext cx="5155646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5259" y="1679370"/>
            <a:ext cx="6557644" cy="542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BE2F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75028" y="8207390"/>
            <a:ext cx="3767455" cy="37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jdoe@datacam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964" y="2157161"/>
            <a:ext cx="5482590" cy="2350643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065" marR="5080" algn="ctr">
              <a:lnSpc>
                <a:spcPts val="6770"/>
              </a:lnSpc>
              <a:spcBef>
                <a:spcPts val="1130"/>
              </a:spcBef>
            </a:pPr>
            <a:r>
              <a:rPr lang="en-CA" spc="-1510" dirty="0" err="1" smtClean="0">
                <a:latin typeface="Bahnschrift" panose="020B0502040204020203" pitchFamily="34" charset="0"/>
              </a:rPr>
              <a:t>I</a:t>
            </a:r>
            <a:r>
              <a:rPr lang="en-CA" spc="-110" dirty="0" err="1" smtClean="0">
                <a:latin typeface="Bahnschrift" panose="020B0502040204020203" pitchFamily="34" charset="0"/>
              </a:rPr>
              <a:t>Introduction</a:t>
            </a:r>
            <a:r>
              <a:rPr lang="en-CA" spc="-110" dirty="0" smtClean="0">
                <a:latin typeface="Bahnschrift" panose="020B0502040204020203" pitchFamily="34" charset="0"/>
              </a:rPr>
              <a:t> to </a:t>
            </a:r>
            <a:r>
              <a:rPr spc="-275" dirty="0" err="1" smtClean="0">
                <a:latin typeface="Bahnschrift" panose="020B0502040204020203" pitchFamily="34" charset="0"/>
              </a:rPr>
              <a:t>NoSQL</a:t>
            </a:r>
            <a:endParaRPr spc="-275" dirty="0">
              <a:latin typeface="Bahnschrift" panose="020B0502040204020203" pitchFamily="34" charset="0"/>
            </a:endParaRPr>
          </a:p>
          <a:p>
            <a:pPr marR="53975" algn="ctr">
              <a:lnSpc>
                <a:spcPct val="100000"/>
              </a:lnSpc>
              <a:spcBef>
                <a:spcPts val="910"/>
              </a:spcBef>
              <a:tabLst>
                <a:tab pos="2806700" algn="l"/>
                <a:tab pos="3401060" algn="l"/>
              </a:tabLst>
            </a:pPr>
            <a:r>
              <a:rPr sz="2250" spc="-470" dirty="0">
                <a:latin typeface="Bahnschrift" panose="020B0502040204020203" pitchFamily="34" charset="0"/>
              </a:rPr>
              <a:t>I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35" dirty="0">
                <a:latin typeface="Bahnschrift" panose="020B0502040204020203" pitchFamily="34" charset="0"/>
              </a:rPr>
              <a:t>N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80" dirty="0">
                <a:latin typeface="Bahnschrift" panose="020B0502040204020203" pitchFamily="34" charset="0"/>
              </a:rPr>
              <a:t>T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235" dirty="0">
                <a:latin typeface="Bahnschrift" panose="020B0502040204020203" pitchFamily="34" charset="0"/>
              </a:rPr>
              <a:t>R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90" dirty="0">
                <a:latin typeface="Bahnschrift" panose="020B0502040204020203" pitchFamily="34" charset="0"/>
              </a:rPr>
              <a:t>O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10" dirty="0">
                <a:latin typeface="Bahnschrift" panose="020B0502040204020203" pitchFamily="34" charset="0"/>
              </a:rPr>
              <a:t>D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110" dirty="0">
                <a:latin typeface="Bahnschrift" panose="020B0502040204020203" pitchFamily="34" charset="0"/>
              </a:rPr>
              <a:t>U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210" dirty="0">
                <a:latin typeface="Bahnschrift" panose="020B0502040204020203" pitchFamily="34" charset="0"/>
              </a:rPr>
              <a:t>C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80" dirty="0">
                <a:latin typeface="Bahnschrift" panose="020B0502040204020203" pitchFamily="34" charset="0"/>
              </a:rPr>
              <a:t>T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470" dirty="0">
                <a:latin typeface="Bahnschrift" panose="020B0502040204020203" pitchFamily="34" charset="0"/>
              </a:rPr>
              <a:t>I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90" dirty="0">
                <a:latin typeface="Bahnschrift" panose="020B0502040204020203" pitchFamily="34" charset="0"/>
              </a:rPr>
              <a:t>O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35" dirty="0">
                <a:latin typeface="Bahnschrift" panose="020B0502040204020203" pitchFamily="34" charset="0"/>
              </a:rPr>
              <a:t>N</a:t>
            </a:r>
            <a:r>
              <a:rPr sz="2250" dirty="0">
                <a:latin typeface="Bahnschrift" panose="020B0502040204020203" pitchFamily="34" charset="0"/>
              </a:rPr>
              <a:t>	</a:t>
            </a:r>
            <a:r>
              <a:rPr sz="2250" spc="170" dirty="0">
                <a:latin typeface="Bahnschrift" panose="020B0502040204020203" pitchFamily="34" charset="0"/>
              </a:rPr>
              <a:t>T</a:t>
            </a:r>
            <a:r>
              <a:rPr sz="2250" spc="90" dirty="0">
                <a:latin typeface="Bahnschrift" panose="020B0502040204020203" pitchFamily="34" charset="0"/>
              </a:rPr>
              <a:t>O</a:t>
            </a:r>
            <a:r>
              <a:rPr sz="2250" dirty="0">
                <a:latin typeface="Bahnschrift" panose="020B0502040204020203" pitchFamily="34" charset="0"/>
              </a:rPr>
              <a:t>	</a:t>
            </a:r>
            <a:r>
              <a:rPr sz="2250" spc="-35" dirty="0">
                <a:latin typeface="Bahnschrift" panose="020B0502040204020203" pitchFamily="34" charset="0"/>
              </a:rPr>
              <a:t>N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90" dirty="0">
                <a:latin typeface="Bahnschrift" panose="020B0502040204020203" pitchFamily="34" charset="0"/>
              </a:rPr>
              <a:t>O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135" dirty="0">
                <a:latin typeface="Bahnschrift" panose="020B0502040204020203" pitchFamily="34" charset="0"/>
              </a:rPr>
              <a:t>S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90" dirty="0">
                <a:latin typeface="Bahnschrift" panose="020B0502040204020203" pitchFamily="34" charset="0"/>
              </a:rPr>
              <a:t>Q</a:t>
            </a:r>
            <a:r>
              <a:rPr sz="2250" spc="-340" dirty="0">
                <a:latin typeface="Bahnschrift" panose="020B0502040204020203" pitchFamily="34" charset="0"/>
              </a:rPr>
              <a:t> </a:t>
            </a:r>
            <a:r>
              <a:rPr sz="2250" spc="-90" dirty="0">
                <a:latin typeface="Bahnschrift" panose="020B0502040204020203" pitchFamily="34" charset="0"/>
              </a:rPr>
              <a:t>L</a:t>
            </a:r>
            <a:endParaRPr sz="2250" dirty="0">
              <a:latin typeface="Bahnschrift" panose="020B0502040204020203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87459" y="4974305"/>
            <a:ext cx="982980" cy="982980"/>
            <a:chOff x="7287459" y="4974305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4974305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70776" y="5318941"/>
              <a:ext cx="623570" cy="300990"/>
            </a:xfrm>
            <a:custGeom>
              <a:avLst/>
              <a:gdLst/>
              <a:ahLst/>
              <a:cxnLst/>
              <a:rect l="l" t="t" r="r" b="b"/>
              <a:pathLst>
                <a:path w="623570" h="300989">
                  <a:moveTo>
                    <a:pt x="158537" y="213809"/>
                  </a:moveTo>
                  <a:lnTo>
                    <a:pt x="83412" y="213809"/>
                  </a:lnTo>
                  <a:lnTo>
                    <a:pt x="92167" y="213259"/>
                  </a:lnTo>
                  <a:lnTo>
                    <a:pt x="99832" y="211610"/>
                  </a:lnTo>
                  <a:lnTo>
                    <a:pt x="121785" y="179982"/>
                  </a:lnTo>
                  <a:lnTo>
                    <a:pt x="121785" y="173953"/>
                  </a:lnTo>
                  <a:lnTo>
                    <a:pt x="81179" y="146854"/>
                  </a:lnTo>
                  <a:lnTo>
                    <a:pt x="74346" y="144751"/>
                  </a:lnTo>
                  <a:lnTo>
                    <a:pt x="33661" y="126695"/>
                  </a:lnTo>
                  <a:lnTo>
                    <a:pt x="11457" y="88441"/>
                  </a:lnTo>
                  <a:lnTo>
                    <a:pt x="10228" y="72560"/>
                  </a:lnTo>
                  <a:lnTo>
                    <a:pt x="10568" y="65690"/>
                  </a:lnTo>
                  <a:lnTo>
                    <a:pt x="26627" y="27578"/>
                  </a:lnTo>
                  <a:lnTo>
                    <a:pt x="64863" y="3425"/>
                  </a:lnTo>
                  <a:lnTo>
                    <a:pt x="91458" y="0"/>
                  </a:lnTo>
                  <a:lnTo>
                    <a:pt x="102137" y="433"/>
                  </a:lnTo>
                  <a:lnTo>
                    <a:pt x="140574" y="10742"/>
                  </a:lnTo>
                  <a:lnTo>
                    <a:pt x="164275" y="27443"/>
                  </a:lnTo>
                  <a:lnTo>
                    <a:pt x="157192" y="41275"/>
                  </a:lnTo>
                  <a:lnTo>
                    <a:pt x="85890" y="41275"/>
                  </a:lnTo>
                  <a:lnTo>
                    <a:pt x="80659" y="42011"/>
                  </a:lnTo>
                  <a:lnTo>
                    <a:pt x="56432" y="75499"/>
                  </a:lnTo>
                  <a:lnTo>
                    <a:pt x="57873" y="79860"/>
                  </a:lnTo>
                  <a:lnTo>
                    <a:pt x="96910" y="101957"/>
                  </a:lnTo>
                  <a:lnTo>
                    <a:pt x="103731" y="104245"/>
                  </a:lnTo>
                  <a:lnTo>
                    <a:pt x="144698" y="122857"/>
                  </a:lnTo>
                  <a:lnTo>
                    <a:pt x="166930" y="158963"/>
                  </a:lnTo>
                  <a:lnTo>
                    <a:pt x="168167" y="173519"/>
                  </a:lnTo>
                  <a:lnTo>
                    <a:pt x="167807" y="181895"/>
                  </a:lnTo>
                  <a:lnTo>
                    <a:pt x="166729" y="190008"/>
                  </a:lnTo>
                  <a:lnTo>
                    <a:pt x="164932" y="197856"/>
                  </a:lnTo>
                  <a:lnTo>
                    <a:pt x="162416" y="205441"/>
                  </a:lnTo>
                  <a:lnTo>
                    <a:pt x="159183" y="212687"/>
                  </a:lnTo>
                  <a:lnTo>
                    <a:pt x="158537" y="213809"/>
                  </a:lnTo>
                  <a:close/>
                </a:path>
                <a:path w="623570" h="300989">
                  <a:moveTo>
                    <a:pt x="143293" y="58270"/>
                  </a:moveTo>
                  <a:lnTo>
                    <a:pt x="138049" y="58270"/>
                  </a:lnTo>
                  <a:lnTo>
                    <a:pt x="135191" y="57272"/>
                  </a:lnTo>
                  <a:lnTo>
                    <a:pt x="129301" y="53568"/>
                  </a:lnTo>
                  <a:lnTo>
                    <a:pt x="126016" y="51618"/>
                  </a:lnTo>
                  <a:lnTo>
                    <a:pt x="118637" y="47435"/>
                  </a:lnTo>
                  <a:lnTo>
                    <a:pt x="114314" y="45532"/>
                  </a:lnTo>
                  <a:lnTo>
                    <a:pt x="104455" y="42123"/>
                  </a:lnTo>
                  <a:lnTo>
                    <a:pt x="98664" y="41275"/>
                  </a:lnTo>
                  <a:lnTo>
                    <a:pt x="157192" y="41275"/>
                  </a:lnTo>
                  <a:lnTo>
                    <a:pt x="152534" y="50370"/>
                  </a:lnTo>
                  <a:lnTo>
                    <a:pt x="151143" y="53169"/>
                  </a:lnTo>
                  <a:lnTo>
                    <a:pt x="149495" y="55202"/>
                  </a:lnTo>
                  <a:lnTo>
                    <a:pt x="145578" y="57666"/>
                  </a:lnTo>
                  <a:lnTo>
                    <a:pt x="143293" y="58270"/>
                  </a:lnTo>
                  <a:close/>
                </a:path>
                <a:path w="623570" h="300989">
                  <a:moveTo>
                    <a:pt x="82076" y="255255"/>
                  </a:moveTo>
                  <a:lnTo>
                    <a:pt x="74229" y="255255"/>
                  </a:lnTo>
                  <a:lnTo>
                    <a:pt x="66502" y="254477"/>
                  </a:lnTo>
                  <a:lnTo>
                    <a:pt x="30028" y="243388"/>
                  </a:lnTo>
                  <a:lnTo>
                    <a:pt x="0" y="221232"/>
                  </a:lnTo>
                  <a:lnTo>
                    <a:pt x="14002" y="197765"/>
                  </a:lnTo>
                  <a:lnTo>
                    <a:pt x="15366" y="195990"/>
                  </a:lnTo>
                  <a:lnTo>
                    <a:pt x="17066" y="194472"/>
                  </a:lnTo>
                  <a:lnTo>
                    <a:pt x="21020" y="192015"/>
                  </a:lnTo>
                  <a:lnTo>
                    <a:pt x="23309" y="191374"/>
                  </a:lnTo>
                  <a:lnTo>
                    <a:pt x="29036" y="191374"/>
                  </a:lnTo>
                  <a:lnTo>
                    <a:pt x="32428" y="192684"/>
                  </a:lnTo>
                  <a:lnTo>
                    <a:pt x="39259" y="197572"/>
                  </a:lnTo>
                  <a:lnTo>
                    <a:pt x="43067" y="200141"/>
                  </a:lnTo>
                  <a:lnTo>
                    <a:pt x="51682" y="205671"/>
                  </a:lnTo>
                  <a:lnTo>
                    <a:pt x="56763" y="208193"/>
                  </a:lnTo>
                  <a:lnTo>
                    <a:pt x="68322" y="212687"/>
                  </a:lnTo>
                  <a:lnTo>
                    <a:pt x="75258" y="213809"/>
                  </a:lnTo>
                  <a:lnTo>
                    <a:pt x="158537" y="213809"/>
                  </a:lnTo>
                  <a:lnTo>
                    <a:pt x="155310" y="219412"/>
                  </a:lnTo>
                  <a:lnTo>
                    <a:pt x="126154" y="245441"/>
                  </a:lnTo>
                  <a:lnTo>
                    <a:pt x="92020" y="254859"/>
                  </a:lnTo>
                  <a:lnTo>
                    <a:pt x="82076" y="255255"/>
                  </a:lnTo>
                  <a:close/>
                </a:path>
                <a:path w="623570" h="300989">
                  <a:moveTo>
                    <a:pt x="322306" y="255253"/>
                  </a:moveTo>
                  <a:lnTo>
                    <a:pt x="315746" y="255253"/>
                  </a:lnTo>
                  <a:lnTo>
                    <a:pt x="302117" y="254655"/>
                  </a:lnTo>
                  <a:lnTo>
                    <a:pt x="264817" y="245672"/>
                  </a:lnTo>
                  <a:lnTo>
                    <a:pt x="225289" y="218951"/>
                  </a:lnTo>
                  <a:lnTo>
                    <a:pt x="199812" y="178420"/>
                  </a:lnTo>
                  <a:lnTo>
                    <a:pt x="191362" y="141079"/>
                  </a:lnTo>
                  <a:lnTo>
                    <a:pt x="190800" y="127613"/>
                  </a:lnTo>
                  <a:lnTo>
                    <a:pt x="191362" y="114179"/>
                  </a:lnTo>
                  <a:lnTo>
                    <a:pt x="199812" y="76838"/>
                  </a:lnTo>
                  <a:lnTo>
                    <a:pt x="225289" y="36301"/>
                  </a:lnTo>
                  <a:lnTo>
                    <a:pt x="264818" y="9579"/>
                  </a:lnTo>
                  <a:lnTo>
                    <a:pt x="302113" y="602"/>
                  </a:lnTo>
                  <a:lnTo>
                    <a:pt x="315746" y="4"/>
                  </a:lnTo>
                  <a:lnTo>
                    <a:pt x="329372" y="608"/>
                  </a:lnTo>
                  <a:lnTo>
                    <a:pt x="366599" y="9673"/>
                  </a:lnTo>
                  <a:lnTo>
                    <a:pt x="405959" y="36391"/>
                  </a:lnTo>
                  <a:lnTo>
                    <a:pt x="411660" y="42975"/>
                  </a:lnTo>
                  <a:lnTo>
                    <a:pt x="315732" y="42975"/>
                  </a:lnTo>
                  <a:lnTo>
                    <a:pt x="307265" y="43337"/>
                  </a:lnTo>
                  <a:lnTo>
                    <a:pt x="266118" y="60297"/>
                  </a:lnTo>
                  <a:lnTo>
                    <a:pt x="243818" y="100102"/>
                  </a:lnTo>
                  <a:lnTo>
                    <a:pt x="240862" y="127629"/>
                  </a:lnTo>
                  <a:lnTo>
                    <a:pt x="241190" y="137311"/>
                  </a:lnTo>
                  <a:lnTo>
                    <a:pt x="252460" y="177702"/>
                  </a:lnTo>
                  <a:lnTo>
                    <a:pt x="284513" y="206288"/>
                  </a:lnTo>
                  <a:lnTo>
                    <a:pt x="315732" y="212082"/>
                  </a:lnTo>
                  <a:lnTo>
                    <a:pt x="412016" y="212082"/>
                  </a:lnTo>
                  <a:lnTo>
                    <a:pt x="411589" y="212634"/>
                  </a:lnTo>
                  <a:lnTo>
                    <a:pt x="407207" y="217635"/>
                  </a:lnTo>
                  <a:lnTo>
                    <a:pt x="402555" y="222352"/>
                  </a:lnTo>
                  <a:lnTo>
                    <a:pt x="397633" y="226783"/>
                  </a:lnTo>
                  <a:lnTo>
                    <a:pt x="392442" y="230927"/>
                  </a:lnTo>
                  <a:lnTo>
                    <a:pt x="410364" y="250749"/>
                  </a:lnTo>
                  <a:lnTo>
                    <a:pt x="351269" y="250749"/>
                  </a:lnTo>
                  <a:lnTo>
                    <a:pt x="345880" y="252194"/>
                  </a:lnTo>
                  <a:lnTo>
                    <a:pt x="340352" y="253294"/>
                  </a:lnTo>
                  <a:lnTo>
                    <a:pt x="328618" y="254853"/>
                  </a:lnTo>
                  <a:lnTo>
                    <a:pt x="322306" y="255253"/>
                  </a:lnTo>
                  <a:close/>
                </a:path>
                <a:path w="623570" h="300989">
                  <a:moveTo>
                    <a:pt x="412016" y="212082"/>
                  </a:moveTo>
                  <a:lnTo>
                    <a:pt x="315732" y="212082"/>
                  </a:lnTo>
                  <a:lnTo>
                    <a:pt x="324193" y="211719"/>
                  </a:lnTo>
                  <a:lnTo>
                    <a:pt x="332204" y="210632"/>
                  </a:lnTo>
                  <a:lnTo>
                    <a:pt x="370194" y="189715"/>
                  </a:lnTo>
                  <a:lnTo>
                    <a:pt x="387195" y="155124"/>
                  </a:lnTo>
                  <a:lnTo>
                    <a:pt x="390107" y="127613"/>
                  </a:lnTo>
                  <a:lnTo>
                    <a:pt x="389783" y="117915"/>
                  </a:lnTo>
                  <a:lnTo>
                    <a:pt x="378672" y="77500"/>
                  </a:lnTo>
                  <a:lnTo>
                    <a:pt x="346874" y="48769"/>
                  </a:lnTo>
                  <a:lnTo>
                    <a:pt x="315732" y="42975"/>
                  </a:lnTo>
                  <a:lnTo>
                    <a:pt x="411660" y="42975"/>
                  </a:lnTo>
                  <a:lnTo>
                    <a:pt x="431346" y="76838"/>
                  </a:lnTo>
                  <a:lnTo>
                    <a:pt x="439801" y="114183"/>
                  </a:lnTo>
                  <a:lnTo>
                    <a:pt x="440365" y="127629"/>
                  </a:lnTo>
                  <a:lnTo>
                    <a:pt x="440152" y="135890"/>
                  </a:lnTo>
                  <a:lnTo>
                    <a:pt x="432815" y="174386"/>
                  </a:lnTo>
                  <a:lnTo>
                    <a:pt x="416015" y="206921"/>
                  </a:lnTo>
                  <a:lnTo>
                    <a:pt x="412016" y="212082"/>
                  </a:lnTo>
                  <a:close/>
                </a:path>
                <a:path w="623570" h="300989">
                  <a:moveTo>
                    <a:pt x="455473" y="300639"/>
                  </a:moveTo>
                  <a:lnTo>
                    <a:pt x="408176" y="300639"/>
                  </a:lnTo>
                  <a:lnTo>
                    <a:pt x="403127" y="299867"/>
                  </a:lnTo>
                  <a:lnTo>
                    <a:pt x="393978" y="296729"/>
                  </a:lnTo>
                  <a:lnTo>
                    <a:pt x="389759" y="293817"/>
                  </a:lnTo>
                  <a:lnTo>
                    <a:pt x="385958" y="289606"/>
                  </a:lnTo>
                  <a:lnTo>
                    <a:pt x="351269" y="250749"/>
                  </a:lnTo>
                  <a:lnTo>
                    <a:pt x="410364" y="250749"/>
                  </a:lnTo>
                  <a:lnTo>
                    <a:pt x="455473" y="300639"/>
                  </a:lnTo>
                  <a:close/>
                </a:path>
                <a:path w="623570" h="300989">
                  <a:moveTo>
                    <a:pt x="623277" y="252538"/>
                  </a:moveTo>
                  <a:lnTo>
                    <a:pt x="477234" y="252538"/>
                  </a:lnTo>
                  <a:lnTo>
                    <a:pt x="477234" y="2718"/>
                  </a:lnTo>
                  <a:lnTo>
                    <a:pt x="526294" y="2718"/>
                  </a:lnTo>
                  <a:lnTo>
                    <a:pt x="526294" y="210748"/>
                  </a:lnTo>
                  <a:lnTo>
                    <a:pt x="623277" y="210748"/>
                  </a:lnTo>
                  <a:lnTo>
                    <a:pt x="623277" y="252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3054350" cy="1412875"/>
          </a:xfrm>
          <a:custGeom>
            <a:avLst/>
            <a:gdLst/>
            <a:ahLst/>
            <a:cxnLst/>
            <a:rect l="l" t="t" r="r" b="b"/>
            <a:pathLst>
              <a:path w="2579370" h="1412875">
                <a:moveTo>
                  <a:pt x="2502764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2502764" y="0"/>
                </a:lnTo>
                <a:lnTo>
                  <a:pt x="2508088" y="524"/>
                </a:lnTo>
                <a:lnTo>
                  <a:pt x="2547349" y="16786"/>
                </a:lnTo>
                <a:lnTo>
                  <a:pt x="2575093" y="55514"/>
                </a:lnTo>
                <a:lnTo>
                  <a:pt x="2579269" y="76505"/>
                </a:lnTo>
                <a:lnTo>
                  <a:pt x="2579269" y="1335951"/>
                </a:lnTo>
                <a:lnTo>
                  <a:pt x="2562482" y="1380536"/>
                </a:lnTo>
                <a:lnTo>
                  <a:pt x="2523755" y="1408281"/>
                </a:lnTo>
                <a:lnTo>
                  <a:pt x="2502764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85734"/>
            <a:ext cx="2739524" cy="4751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en-CA" sz="2550" b="1" spc="-10" dirty="0" smtClean="0">
                <a:solidFill>
                  <a:srgbClr val="FFFFFF"/>
                </a:solidFill>
                <a:latin typeface="Tahoma"/>
                <a:cs typeface="Tahoma"/>
              </a:rPr>
              <a:t>Sagar Chhabriya</a:t>
            </a:r>
            <a:endParaRPr sz="25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978408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340" dirty="0"/>
              <a:t>C</a:t>
            </a:r>
            <a:r>
              <a:rPr sz="4500" spc="-240" dirty="0"/>
              <a:t>o</a:t>
            </a:r>
            <a:r>
              <a:rPr sz="4500" spc="-330" dirty="0"/>
              <a:t>n</a:t>
            </a:r>
            <a:r>
              <a:rPr sz="4500" spc="-325" dirty="0"/>
              <a:t>n</a:t>
            </a:r>
            <a:r>
              <a:rPr sz="4500" spc="-160" dirty="0"/>
              <a:t>e</a:t>
            </a:r>
            <a:r>
              <a:rPr sz="4500" spc="65" dirty="0"/>
              <a:t>c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290" dirty="0"/>
              <a:t>t</a:t>
            </a:r>
            <a:r>
              <a:rPr sz="4500" spc="-110" dirty="0"/>
              <a:t>o</a:t>
            </a:r>
            <a:r>
              <a:rPr sz="4500" spc="-165" dirty="0"/>
              <a:t> 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75" dirty="0"/>
              <a:t>S</a:t>
            </a:r>
            <a:r>
              <a:rPr sz="4500" spc="-325" dirty="0"/>
              <a:t>n</a:t>
            </a:r>
            <a:r>
              <a:rPr sz="4500" spc="-250" dirty="0"/>
              <a:t>o</a:t>
            </a:r>
            <a:r>
              <a:rPr sz="4500" spc="-420" dirty="0"/>
              <a:t>w</a:t>
            </a:r>
            <a:r>
              <a:rPr sz="4500" spc="-95" dirty="0"/>
              <a:t>f</a:t>
            </a:r>
            <a:r>
              <a:rPr sz="4500" spc="-285" dirty="0"/>
              <a:t>l</a:t>
            </a:r>
            <a:r>
              <a:rPr sz="4500" spc="-15" dirty="0"/>
              <a:t>a</a:t>
            </a:r>
            <a:r>
              <a:rPr sz="4500" spc="-415" dirty="0"/>
              <a:t>k</a:t>
            </a:r>
            <a:r>
              <a:rPr sz="4500" spc="-75" dirty="0"/>
              <a:t>e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-15" dirty="0"/>
              <a:t>a</a:t>
            </a:r>
            <a:r>
              <a:rPr sz="4500" spc="-150" dirty="0"/>
              <a:t>b</a:t>
            </a:r>
            <a:r>
              <a:rPr sz="4500" spc="-15" dirty="0"/>
              <a:t>a</a:t>
            </a:r>
            <a:r>
              <a:rPr sz="4500" spc="-280" dirty="0"/>
              <a:t>s</a:t>
            </a:r>
            <a:r>
              <a:rPr sz="4500" spc="-75" dirty="0"/>
              <a:t>e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166812"/>
            <a:ext cx="14575155" cy="5240655"/>
            <a:chOff x="491289" y="1166812"/>
            <a:chExt cx="14575155" cy="5240655"/>
          </a:xfrm>
        </p:grpSpPr>
        <p:sp>
          <p:nvSpPr>
            <p:cNvPr id="4" name="object 4"/>
            <p:cNvSpPr/>
            <p:nvPr/>
          </p:nvSpPr>
          <p:spPr>
            <a:xfrm>
              <a:off x="491289" y="1166812"/>
              <a:ext cx="14575155" cy="5240655"/>
            </a:xfrm>
            <a:custGeom>
              <a:avLst/>
              <a:gdLst/>
              <a:ahLst/>
              <a:cxnLst/>
              <a:rect l="l" t="t" r="r" b="b"/>
              <a:pathLst>
                <a:path w="14575155" h="5240655">
                  <a:moveTo>
                    <a:pt x="14498413" y="5240420"/>
                  </a:moveTo>
                  <a:lnTo>
                    <a:pt x="76505" y="5240420"/>
                  </a:lnTo>
                  <a:lnTo>
                    <a:pt x="71180" y="5239895"/>
                  </a:lnTo>
                  <a:lnTo>
                    <a:pt x="31920" y="5223633"/>
                  </a:lnTo>
                  <a:lnTo>
                    <a:pt x="4175" y="5184905"/>
                  </a:lnTo>
                  <a:lnTo>
                    <a:pt x="0" y="5163915"/>
                  </a:lnTo>
                  <a:lnTo>
                    <a:pt x="0" y="515853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5163915"/>
                  </a:lnTo>
                  <a:lnTo>
                    <a:pt x="14558132" y="5208499"/>
                  </a:lnTo>
                  <a:lnTo>
                    <a:pt x="14519404" y="5236244"/>
                  </a:lnTo>
                  <a:lnTo>
                    <a:pt x="14503737" y="5239895"/>
                  </a:lnTo>
                  <a:lnTo>
                    <a:pt x="14498413" y="5240420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001" y="1447470"/>
              <a:ext cx="998219" cy="283210"/>
            </a:xfrm>
            <a:custGeom>
              <a:avLst/>
              <a:gdLst/>
              <a:ahLst/>
              <a:cxnLst/>
              <a:rect l="l" t="t" r="r" b="b"/>
              <a:pathLst>
                <a:path w="998219" h="283210">
                  <a:moveTo>
                    <a:pt x="81768" y="46248"/>
                  </a:moveTo>
                  <a:lnTo>
                    <a:pt x="61711" y="46248"/>
                  </a:lnTo>
                  <a:lnTo>
                    <a:pt x="55787" y="44172"/>
                  </a:lnTo>
                  <a:lnTo>
                    <a:pt x="51215" y="40021"/>
                  </a:lnTo>
                  <a:lnTo>
                    <a:pt x="46691" y="35823"/>
                  </a:lnTo>
                  <a:lnTo>
                    <a:pt x="44448" y="30319"/>
                  </a:lnTo>
                  <a:lnTo>
                    <a:pt x="44429" y="16512"/>
                  </a:lnTo>
                  <a:lnTo>
                    <a:pt x="46738" y="10914"/>
                  </a:lnTo>
                  <a:lnTo>
                    <a:pt x="51355" y="6576"/>
                  </a:lnTo>
                  <a:lnTo>
                    <a:pt x="55973" y="2192"/>
                  </a:lnTo>
                  <a:lnTo>
                    <a:pt x="61850" y="0"/>
                  </a:lnTo>
                  <a:lnTo>
                    <a:pt x="81861" y="0"/>
                  </a:lnTo>
                  <a:lnTo>
                    <a:pt x="87738" y="2192"/>
                  </a:lnTo>
                  <a:lnTo>
                    <a:pt x="92356" y="6576"/>
                  </a:lnTo>
                  <a:lnTo>
                    <a:pt x="96974" y="10914"/>
                  </a:lnTo>
                  <a:lnTo>
                    <a:pt x="99283" y="16512"/>
                  </a:lnTo>
                  <a:lnTo>
                    <a:pt x="99283" y="30319"/>
                  </a:lnTo>
                  <a:lnTo>
                    <a:pt x="96951" y="35869"/>
                  </a:lnTo>
                  <a:lnTo>
                    <a:pt x="87622" y="44172"/>
                  </a:lnTo>
                  <a:lnTo>
                    <a:pt x="81768" y="46248"/>
                  </a:lnTo>
                  <a:close/>
                </a:path>
                <a:path w="998219" h="283210">
                  <a:moveTo>
                    <a:pt x="93546" y="195698"/>
                  </a:moveTo>
                  <a:lnTo>
                    <a:pt x="55833" y="195698"/>
                  </a:lnTo>
                  <a:lnTo>
                    <a:pt x="55833" y="96974"/>
                  </a:lnTo>
                  <a:lnTo>
                    <a:pt x="7136" y="96974"/>
                  </a:lnTo>
                  <a:lnTo>
                    <a:pt x="7136" y="61571"/>
                  </a:lnTo>
                  <a:lnTo>
                    <a:pt x="93546" y="61571"/>
                  </a:lnTo>
                  <a:lnTo>
                    <a:pt x="93546" y="195698"/>
                  </a:lnTo>
                  <a:close/>
                </a:path>
                <a:path w="998219" h="283210">
                  <a:moveTo>
                    <a:pt x="146581" y="231101"/>
                  </a:moveTo>
                  <a:lnTo>
                    <a:pt x="0" y="231101"/>
                  </a:lnTo>
                  <a:lnTo>
                    <a:pt x="0" y="195698"/>
                  </a:lnTo>
                  <a:lnTo>
                    <a:pt x="146581" y="195698"/>
                  </a:lnTo>
                  <a:lnTo>
                    <a:pt x="146581" y="231101"/>
                  </a:lnTo>
                  <a:close/>
                </a:path>
                <a:path w="998219" h="283210">
                  <a:moveTo>
                    <a:pt x="249489" y="84800"/>
                  </a:moveTo>
                  <a:lnTo>
                    <a:pt x="198188" y="84800"/>
                  </a:lnTo>
                  <a:lnTo>
                    <a:pt x="201411" y="67257"/>
                  </a:lnTo>
                  <a:lnTo>
                    <a:pt x="208403" y="61151"/>
                  </a:lnTo>
                  <a:lnTo>
                    <a:pt x="215376" y="58702"/>
                  </a:lnTo>
                  <a:lnTo>
                    <a:pt x="231655" y="58702"/>
                  </a:lnTo>
                  <a:lnTo>
                    <a:pt x="238326" y="61011"/>
                  </a:lnTo>
                  <a:lnTo>
                    <a:pt x="244253" y="66062"/>
                  </a:lnTo>
                  <a:lnTo>
                    <a:pt x="249194" y="70200"/>
                  </a:lnTo>
                  <a:lnTo>
                    <a:pt x="249748" y="71786"/>
                  </a:lnTo>
                  <a:lnTo>
                    <a:pt x="248004" y="77197"/>
                  </a:lnTo>
                  <a:lnTo>
                    <a:pt x="249489" y="84800"/>
                  </a:lnTo>
                  <a:close/>
                </a:path>
                <a:path w="998219" h="283210">
                  <a:moveTo>
                    <a:pt x="310843" y="85080"/>
                  </a:moveTo>
                  <a:lnTo>
                    <a:pt x="249544" y="85080"/>
                  </a:lnTo>
                  <a:lnTo>
                    <a:pt x="250663" y="85010"/>
                  </a:lnTo>
                  <a:lnTo>
                    <a:pt x="251503" y="76660"/>
                  </a:lnTo>
                  <a:lnTo>
                    <a:pt x="249754" y="71768"/>
                  </a:lnTo>
                  <a:lnTo>
                    <a:pt x="250057" y="70830"/>
                  </a:lnTo>
                  <a:lnTo>
                    <a:pt x="255701" y="65979"/>
                  </a:lnTo>
                  <a:lnTo>
                    <a:pt x="261391" y="61128"/>
                  </a:lnTo>
                  <a:lnTo>
                    <a:pt x="268411" y="58702"/>
                  </a:lnTo>
                  <a:lnTo>
                    <a:pt x="276761" y="58702"/>
                  </a:lnTo>
                  <a:lnTo>
                    <a:pt x="308404" y="78765"/>
                  </a:lnTo>
                  <a:lnTo>
                    <a:pt x="310843" y="85080"/>
                  </a:lnTo>
                  <a:close/>
                </a:path>
                <a:path w="998219" h="283210">
                  <a:moveTo>
                    <a:pt x="203575" y="231101"/>
                  </a:moveTo>
                  <a:lnTo>
                    <a:pt x="167892" y="231101"/>
                  </a:lnTo>
                  <a:lnTo>
                    <a:pt x="167892" y="61571"/>
                  </a:lnTo>
                  <a:lnTo>
                    <a:pt x="202456" y="61571"/>
                  </a:lnTo>
                  <a:lnTo>
                    <a:pt x="201411" y="67257"/>
                  </a:lnTo>
                  <a:lnTo>
                    <a:pt x="197208" y="70900"/>
                  </a:lnTo>
                  <a:lnTo>
                    <a:pt x="195109" y="77033"/>
                  </a:lnTo>
                  <a:lnTo>
                    <a:pt x="196509" y="84450"/>
                  </a:lnTo>
                  <a:lnTo>
                    <a:pt x="198188" y="84800"/>
                  </a:lnTo>
                  <a:lnTo>
                    <a:pt x="249489" y="84800"/>
                  </a:lnTo>
                  <a:lnTo>
                    <a:pt x="249544" y="85080"/>
                  </a:lnTo>
                  <a:lnTo>
                    <a:pt x="310843" y="85080"/>
                  </a:lnTo>
                  <a:lnTo>
                    <a:pt x="311465" y="86689"/>
                  </a:lnTo>
                  <a:lnTo>
                    <a:pt x="312233" y="90397"/>
                  </a:lnTo>
                  <a:lnTo>
                    <a:pt x="210455" y="90397"/>
                  </a:lnTo>
                  <a:lnTo>
                    <a:pt x="207937" y="91517"/>
                  </a:lnTo>
                  <a:lnTo>
                    <a:pt x="204438" y="95948"/>
                  </a:lnTo>
                  <a:lnTo>
                    <a:pt x="203575" y="99633"/>
                  </a:lnTo>
                  <a:lnTo>
                    <a:pt x="203575" y="231101"/>
                  </a:lnTo>
                  <a:close/>
                </a:path>
                <a:path w="998219" h="283210">
                  <a:moveTo>
                    <a:pt x="198188" y="84800"/>
                  </a:moveTo>
                  <a:lnTo>
                    <a:pt x="196509" y="84450"/>
                  </a:lnTo>
                  <a:lnTo>
                    <a:pt x="195109" y="77033"/>
                  </a:lnTo>
                  <a:lnTo>
                    <a:pt x="197208" y="70900"/>
                  </a:lnTo>
                  <a:lnTo>
                    <a:pt x="201411" y="67257"/>
                  </a:lnTo>
                  <a:lnTo>
                    <a:pt x="198188" y="84800"/>
                  </a:lnTo>
                  <a:close/>
                </a:path>
                <a:path w="998219" h="283210">
                  <a:moveTo>
                    <a:pt x="249544" y="85080"/>
                  </a:moveTo>
                  <a:lnTo>
                    <a:pt x="248004" y="77197"/>
                  </a:lnTo>
                  <a:lnTo>
                    <a:pt x="249754" y="71768"/>
                  </a:lnTo>
                  <a:lnTo>
                    <a:pt x="251503" y="76660"/>
                  </a:lnTo>
                  <a:lnTo>
                    <a:pt x="250663" y="85010"/>
                  </a:lnTo>
                  <a:lnTo>
                    <a:pt x="249544" y="85080"/>
                  </a:lnTo>
                  <a:close/>
                </a:path>
                <a:path w="998219" h="283210">
                  <a:moveTo>
                    <a:pt x="257170" y="231101"/>
                  </a:moveTo>
                  <a:lnTo>
                    <a:pt x="224635" y="231101"/>
                  </a:lnTo>
                  <a:lnTo>
                    <a:pt x="224539" y="99633"/>
                  </a:lnTo>
                  <a:lnTo>
                    <a:pt x="223679" y="96298"/>
                  </a:lnTo>
                  <a:lnTo>
                    <a:pt x="221654" y="93825"/>
                  </a:lnTo>
                  <a:lnTo>
                    <a:pt x="219854" y="91587"/>
                  </a:lnTo>
                  <a:lnTo>
                    <a:pt x="217172" y="90397"/>
                  </a:lnTo>
                  <a:lnTo>
                    <a:pt x="264563" y="90397"/>
                  </a:lnTo>
                  <a:lnTo>
                    <a:pt x="262004" y="91517"/>
                  </a:lnTo>
                  <a:lnTo>
                    <a:pt x="259919" y="93965"/>
                  </a:lnTo>
                  <a:lnTo>
                    <a:pt x="258126" y="96064"/>
                  </a:lnTo>
                  <a:lnTo>
                    <a:pt x="257194" y="99633"/>
                  </a:lnTo>
                  <a:lnTo>
                    <a:pt x="257170" y="231101"/>
                  </a:lnTo>
                  <a:close/>
                </a:path>
                <a:path w="998219" h="283210">
                  <a:moveTo>
                    <a:pt x="313913" y="231101"/>
                  </a:moveTo>
                  <a:lnTo>
                    <a:pt x="278230" y="231101"/>
                  </a:lnTo>
                  <a:lnTo>
                    <a:pt x="278153" y="99633"/>
                  </a:lnTo>
                  <a:lnTo>
                    <a:pt x="277344" y="96228"/>
                  </a:lnTo>
                  <a:lnTo>
                    <a:pt x="275520" y="93825"/>
                  </a:lnTo>
                  <a:lnTo>
                    <a:pt x="273863" y="91587"/>
                  </a:lnTo>
                  <a:lnTo>
                    <a:pt x="271280" y="90397"/>
                  </a:lnTo>
                  <a:lnTo>
                    <a:pt x="312233" y="90397"/>
                  </a:lnTo>
                  <a:lnTo>
                    <a:pt x="313301" y="95557"/>
                  </a:lnTo>
                  <a:lnTo>
                    <a:pt x="313913" y="105370"/>
                  </a:lnTo>
                  <a:lnTo>
                    <a:pt x="313913" y="231101"/>
                  </a:lnTo>
                  <a:close/>
                </a:path>
                <a:path w="998219" h="283210">
                  <a:moveTo>
                    <a:pt x="396316" y="97254"/>
                  </a:moveTo>
                  <a:lnTo>
                    <a:pt x="379374" y="97254"/>
                  </a:lnTo>
                  <a:lnTo>
                    <a:pt x="382742" y="75783"/>
                  </a:lnTo>
                  <a:lnTo>
                    <a:pt x="422334" y="58702"/>
                  </a:lnTo>
                  <a:lnTo>
                    <a:pt x="434893" y="59804"/>
                  </a:lnTo>
                  <a:lnTo>
                    <a:pt x="470908" y="85871"/>
                  </a:lnTo>
                  <a:lnTo>
                    <a:pt x="474025" y="92986"/>
                  </a:lnTo>
                  <a:lnTo>
                    <a:pt x="404772" y="92986"/>
                  </a:lnTo>
                  <a:lnTo>
                    <a:pt x="397729" y="95738"/>
                  </a:lnTo>
                  <a:lnTo>
                    <a:pt x="396316" y="97254"/>
                  </a:lnTo>
                  <a:close/>
                </a:path>
                <a:path w="998219" h="283210">
                  <a:moveTo>
                    <a:pt x="384971" y="282667"/>
                  </a:moveTo>
                  <a:lnTo>
                    <a:pt x="347329" y="282667"/>
                  </a:lnTo>
                  <a:lnTo>
                    <a:pt x="347329" y="61571"/>
                  </a:lnTo>
                  <a:lnTo>
                    <a:pt x="384971" y="61571"/>
                  </a:lnTo>
                  <a:lnTo>
                    <a:pt x="382742" y="75783"/>
                  </a:lnTo>
                  <a:lnTo>
                    <a:pt x="379916" y="80969"/>
                  </a:lnTo>
                  <a:lnTo>
                    <a:pt x="378425" y="88565"/>
                  </a:lnTo>
                  <a:lnTo>
                    <a:pt x="379024" y="97184"/>
                  </a:lnTo>
                  <a:lnTo>
                    <a:pt x="379374" y="97254"/>
                  </a:lnTo>
                  <a:lnTo>
                    <a:pt x="396316" y="97254"/>
                  </a:lnTo>
                  <a:lnTo>
                    <a:pt x="387513" y="106699"/>
                  </a:lnTo>
                  <a:lnTo>
                    <a:pt x="384971" y="114559"/>
                  </a:lnTo>
                  <a:lnTo>
                    <a:pt x="384971" y="178113"/>
                  </a:lnTo>
                  <a:lnTo>
                    <a:pt x="387513" y="185995"/>
                  </a:lnTo>
                  <a:lnTo>
                    <a:pt x="392598" y="191500"/>
                  </a:lnTo>
                  <a:lnTo>
                    <a:pt x="396808" y="195978"/>
                  </a:lnTo>
                  <a:lnTo>
                    <a:pt x="379374" y="195978"/>
                  </a:lnTo>
                  <a:lnTo>
                    <a:pt x="378464" y="196117"/>
                  </a:lnTo>
                  <a:lnTo>
                    <a:pt x="378106" y="204352"/>
                  </a:lnTo>
                  <a:lnTo>
                    <a:pt x="379759" y="211703"/>
                  </a:lnTo>
                  <a:lnTo>
                    <a:pt x="382747" y="216977"/>
                  </a:lnTo>
                  <a:lnTo>
                    <a:pt x="384971" y="230821"/>
                  </a:lnTo>
                  <a:lnTo>
                    <a:pt x="384971" y="282667"/>
                  </a:lnTo>
                  <a:close/>
                </a:path>
                <a:path w="998219" h="283210">
                  <a:moveTo>
                    <a:pt x="379374" y="97254"/>
                  </a:moveTo>
                  <a:lnTo>
                    <a:pt x="379024" y="97184"/>
                  </a:lnTo>
                  <a:lnTo>
                    <a:pt x="378425" y="88565"/>
                  </a:lnTo>
                  <a:lnTo>
                    <a:pt x="379916" y="80969"/>
                  </a:lnTo>
                  <a:lnTo>
                    <a:pt x="382742" y="75783"/>
                  </a:lnTo>
                  <a:lnTo>
                    <a:pt x="379374" y="97254"/>
                  </a:lnTo>
                  <a:close/>
                </a:path>
                <a:path w="998219" h="283210">
                  <a:moveTo>
                    <a:pt x="474003" y="199686"/>
                  </a:moveTo>
                  <a:lnTo>
                    <a:pt x="422917" y="199686"/>
                  </a:lnTo>
                  <a:lnTo>
                    <a:pt x="429914" y="197050"/>
                  </a:lnTo>
                  <a:lnTo>
                    <a:pt x="439522" y="186509"/>
                  </a:lnTo>
                  <a:lnTo>
                    <a:pt x="441925" y="178532"/>
                  </a:lnTo>
                  <a:lnTo>
                    <a:pt x="441925" y="114139"/>
                  </a:lnTo>
                  <a:lnTo>
                    <a:pt x="439522" y="106163"/>
                  </a:lnTo>
                  <a:lnTo>
                    <a:pt x="429914" y="95621"/>
                  </a:lnTo>
                  <a:lnTo>
                    <a:pt x="422917" y="92986"/>
                  </a:lnTo>
                  <a:lnTo>
                    <a:pt x="474025" y="92986"/>
                  </a:lnTo>
                  <a:lnTo>
                    <a:pt x="475719" y="96852"/>
                  </a:lnTo>
                  <a:lnTo>
                    <a:pt x="478605" y="109275"/>
                  </a:lnTo>
                  <a:lnTo>
                    <a:pt x="479567" y="123142"/>
                  </a:lnTo>
                  <a:lnTo>
                    <a:pt x="479567" y="169250"/>
                  </a:lnTo>
                  <a:lnTo>
                    <a:pt x="478605" y="183239"/>
                  </a:lnTo>
                  <a:lnTo>
                    <a:pt x="475719" y="195750"/>
                  </a:lnTo>
                  <a:lnTo>
                    <a:pt x="474003" y="199686"/>
                  </a:lnTo>
                  <a:close/>
                </a:path>
                <a:path w="998219" h="283210">
                  <a:moveTo>
                    <a:pt x="382747" y="216977"/>
                  </a:moveTo>
                  <a:lnTo>
                    <a:pt x="379759" y="211703"/>
                  </a:lnTo>
                  <a:lnTo>
                    <a:pt x="378106" y="204352"/>
                  </a:lnTo>
                  <a:lnTo>
                    <a:pt x="378464" y="196117"/>
                  </a:lnTo>
                  <a:lnTo>
                    <a:pt x="379374" y="195978"/>
                  </a:lnTo>
                  <a:lnTo>
                    <a:pt x="382747" y="216977"/>
                  </a:lnTo>
                  <a:close/>
                </a:path>
                <a:path w="998219" h="283210">
                  <a:moveTo>
                    <a:pt x="422334" y="233970"/>
                  </a:moveTo>
                  <a:lnTo>
                    <a:pt x="383423" y="218170"/>
                  </a:lnTo>
                  <a:lnTo>
                    <a:pt x="379374" y="195978"/>
                  </a:lnTo>
                  <a:lnTo>
                    <a:pt x="396808" y="195978"/>
                  </a:lnTo>
                  <a:lnTo>
                    <a:pt x="397729" y="196957"/>
                  </a:lnTo>
                  <a:lnTo>
                    <a:pt x="404772" y="199686"/>
                  </a:lnTo>
                  <a:lnTo>
                    <a:pt x="474003" y="199686"/>
                  </a:lnTo>
                  <a:lnTo>
                    <a:pt x="470908" y="206783"/>
                  </a:lnTo>
                  <a:lnTo>
                    <a:pt x="464174" y="216338"/>
                  </a:lnTo>
                  <a:lnTo>
                    <a:pt x="455813" y="224052"/>
                  </a:lnTo>
                  <a:lnTo>
                    <a:pt x="446053" y="229562"/>
                  </a:lnTo>
                  <a:lnTo>
                    <a:pt x="434893" y="232868"/>
                  </a:lnTo>
                  <a:lnTo>
                    <a:pt x="422334" y="233970"/>
                  </a:lnTo>
                  <a:close/>
                </a:path>
                <a:path w="998219" h="283210">
                  <a:moveTo>
                    <a:pt x="584839" y="233970"/>
                  </a:moveTo>
                  <a:lnTo>
                    <a:pt x="545981" y="223973"/>
                  </a:lnTo>
                  <a:lnTo>
                    <a:pt x="519218" y="182338"/>
                  </a:lnTo>
                  <a:lnTo>
                    <a:pt x="518090" y="167851"/>
                  </a:lnTo>
                  <a:lnTo>
                    <a:pt x="518112" y="124541"/>
                  </a:lnTo>
                  <a:lnTo>
                    <a:pt x="528258" y="86142"/>
                  </a:lnTo>
                  <a:lnTo>
                    <a:pt x="570329" y="59813"/>
                  </a:lnTo>
                  <a:lnTo>
                    <a:pt x="584839" y="58702"/>
                  </a:lnTo>
                  <a:lnTo>
                    <a:pt x="599313" y="59813"/>
                  </a:lnTo>
                  <a:lnTo>
                    <a:pt x="641333" y="86160"/>
                  </a:lnTo>
                  <a:lnTo>
                    <a:pt x="645056" y="93546"/>
                  </a:lnTo>
                  <a:lnTo>
                    <a:pt x="575277" y="93546"/>
                  </a:lnTo>
                  <a:lnTo>
                    <a:pt x="568047" y="96158"/>
                  </a:lnTo>
                  <a:lnTo>
                    <a:pt x="558251" y="106559"/>
                  </a:lnTo>
                  <a:lnTo>
                    <a:pt x="555802" y="114373"/>
                  </a:lnTo>
                  <a:lnTo>
                    <a:pt x="555802" y="178299"/>
                  </a:lnTo>
                  <a:lnTo>
                    <a:pt x="558251" y="186135"/>
                  </a:lnTo>
                  <a:lnTo>
                    <a:pt x="568047" y="196537"/>
                  </a:lnTo>
                  <a:lnTo>
                    <a:pt x="575277" y="199126"/>
                  </a:lnTo>
                  <a:lnTo>
                    <a:pt x="645030" y="199126"/>
                  </a:lnTo>
                  <a:lnTo>
                    <a:pt x="641324" y="206512"/>
                  </a:lnTo>
                  <a:lnTo>
                    <a:pt x="633396" y="216198"/>
                  </a:lnTo>
                  <a:lnTo>
                    <a:pt x="623592" y="223973"/>
                  </a:lnTo>
                  <a:lnTo>
                    <a:pt x="612231" y="229527"/>
                  </a:lnTo>
                  <a:lnTo>
                    <a:pt x="599313" y="232859"/>
                  </a:lnTo>
                  <a:lnTo>
                    <a:pt x="584839" y="233970"/>
                  </a:lnTo>
                  <a:close/>
                </a:path>
                <a:path w="998219" h="283210">
                  <a:moveTo>
                    <a:pt x="645030" y="199126"/>
                  </a:moveTo>
                  <a:lnTo>
                    <a:pt x="594354" y="199126"/>
                  </a:lnTo>
                  <a:lnTo>
                    <a:pt x="601561" y="196537"/>
                  </a:lnTo>
                  <a:lnTo>
                    <a:pt x="611403" y="186135"/>
                  </a:lnTo>
                  <a:lnTo>
                    <a:pt x="613875" y="178299"/>
                  </a:lnTo>
                  <a:lnTo>
                    <a:pt x="613875" y="114373"/>
                  </a:lnTo>
                  <a:lnTo>
                    <a:pt x="611403" y="106559"/>
                  </a:lnTo>
                  <a:lnTo>
                    <a:pt x="606459" y="101382"/>
                  </a:lnTo>
                  <a:lnTo>
                    <a:pt x="601561" y="96158"/>
                  </a:lnTo>
                  <a:lnTo>
                    <a:pt x="594354" y="93546"/>
                  </a:lnTo>
                  <a:lnTo>
                    <a:pt x="645056" y="93546"/>
                  </a:lnTo>
                  <a:lnTo>
                    <a:pt x="646987" y="97376"/>
                  </a:lnTo>
                  <a:lnTo>
                    <a:pt x="650385" y="110176"/>
                  </a:lnTo>
                  <a:lnTo>
                    <a:pt x="651517" y="124541"/>
                  </a:lnTo>
                  <a:lnTo>
                    <a:pt x="651517" y="167851"/>
                  </a:lnTo>
                  <a:lnTo>
                    <a:pt x="650385" y="182338"/>
                  </a:lnTo>
                  <a:lnTo>
                    <a:pt x="646987" y="195225"/>
                  </a:lnTo>
                  <a:lnTo>
                    <a:pt x="645030" y="199126"/>
                  </a:lnTo>
                  <a:close/>
                </a:path>
                <a:path w="998219" h="283210">
                  <a:moveTo>
                    <a:pt x="746678" y="95645"/>
                  </a:moveTo>
                  <a:lnTo>
                    <a:pt x="727823" y="95645"/>
                  </a:lnTo>
                  <a:lnTo>
                    <a:pt x="731601" y="79482"/>
                  </a:lnTo>
                  <a:lnTo>
                    <a:pt x="739787" y="67938"/>
                  </a:lnTo>
                  <a:lnTo>
                    <a:pt x="752381" y="61011"/>
                  </a:lnTo>
                  <a:lnTo>
                    <a:pt x="769383" y="58702"/>
                  </a:lnTo>
                  <a:lnTo>
                    <a:pt x="782441" y="59791"/>
                  </a:lnTo>
                  <a:lnTo>
                    <a:pt x="820516" y="85561"/>
                  </a:lnTo>
                  <a:lnTo>
                    <a:pt x="823756" y="92426"/>
                  </a:lnTo>
                  <a:lnTo>
                    <a:pt x="754224" y="92426"/>
                  </a:lnTo>
                  <a:lnTo>
                    <a:pt x="747087" y="95202"/>
                  </a:lnTo>
                  <a:lnTo>
                    <a:pt x="746678" y="95645"/>
                  </a:lnTo>
                  <a:close/>
                </a:path>
                <a:path w="998219" h="283210">
                  <a:moveTo>
                    <a:pt x="734330" y="231101"/>
                  </a:moveTo>
                  <a:lnTo>
                    <a:pt x="696688" y="231101"/>
                  </a:lnTo>
                  <a:lnTo>
                    <a:pt x="696688" y="61571"/>
                  </a:lnTo>
                  <a:lnTo>
                    <a:pt x="733770" y="61571"/>
                  </a:lnTo>
                  <a:lnTo>
                    <a:pt x="727823" y="95645"/>
                  </a:lnTo>
                  <a:lnTo>
                    <a:pt x="746678" y="95645"/>
                  </a:lnTo>
                  <a:lnTo>
                    <a:pt x="736872" y="106303"/>
                  </a:lnTo>
                  <a:lnTo>
                    <a:pt x="734389" y="114139"/>
                  </a:lnTo>
                  <a:lnTo>
                    <a:pt x="734330" y="231101"/>
                  </a:lnTo>
                  <a:close/>
                </a:path>
                <a:path w="998219" h="283210">
                  <a:moveTo>
                    <a:pt x="829765" y="137975"/>
                  </a:moveTo>
                  <a:lnTo>
                    <a:pt x="792123" y="137975"/>
                  </a:lnTo>
                  <a:lnTo>
                    <a:pt x="792123" y="114139"/>
                  </a:lnTo>
                  <a:lnTo>
                    <a:pt x="789651" y="106070"/>
                  </a:lnTo>
                  <a:lnTo>
                    <a:pt x="784706" y="100612"/>
                  </a:lnTo>
                  <a:lnTo>
                    <a:pt x="779808" y="95155"/>
                  </a:lnTo>
                  <a:lnTo>
                    <a:pt x="772695" y="92426"/>
                  </a:lnTo>
                  <a:lnTo>
                    <a:pt x="823756" y="92426"/>
                  </a:lnTo>
                  <a:lnTo>
                    <a:pt x="825655" y="96449"/>
                  </a:lnTo>
                  <a:lnTo>
                    <a:pt x="828737" y="108790"/>
                  </a:lnTo>
                  <a:lnTo>
                    <a:pt x="829765" y="122582"/>
                  </a:lnTo>
                  <a:lnTo>
                    <a:pt x="829765" y="137975"/>
                  </a:lnTo>
                  <a:close/>
                </a:path>
                <a:path w="998219" h="283210">
                  <a:moveTo>
                    <a:pt x="934687" y="61571"/>
                  </a:moveTo>
                  <a:lnTo>
                    <a:pt x="896975" y="61571"/>
                  </a:lnTo>
                  <a:lnTo>
                    <a:pt x="896975" y="18611"/>
                  </a:lnTo>
                  <a:lnTo>
                    <a:pt x="934687" y="18611"/>
                  </a:lnTo>
                  <a:lnTo>
                    <a:pt x="934687" y="61571"/>
                  </a:lnTo>
                  <a:close/>
                </a:path>
                <a:path w="998219" h="283210">
                  <a:moveTo>
                    <a:pt x="997727" y="96974"/>
                  </a:moveTo>
                  <a:lnTo>
                    <a:pt x="852546" y="96974"/>
                  </a:lnTo>
                  <a:lnTo>
                    <a:pt x="852546" y="61571"/>
                  </a:lnTo>
                  <a:lnTo>
                    <a:pt x="997727" y="61571"/>
                  </a:lnTo>
                  <a:lnTo>
                    <a:pt x="997727" y="96974"/>
                  </a:lnTo>
                  <a:close/>
                </a:path>
                <a:path w="998219" h="283210">
                  <a:moveTo>
                    <a:pt x="994859" y="231101"/>
                  </a:moveTo>
                  <a:lnTo>
                    <a:pt x="945952" y="231101"/>
                  </a:lnTo>
                  <a:lnTo>
                    <a:pt x="935181" y="230314"/>
                  </a:lnTo>
                  <a:lnTo>
                    <a:pt x="900246" y="203482"/>
                  </a:lnTo>
                  <a:lnTo>
                    <a:pt x="896975" y="183593"/>
                  </a:lnTo>
                  <a:lnTo>
                    <a:pt x="896975" y="96974"/>
                  </a:lnTo>
                  <a:lnTo>
                    <a:pt x="934687" y="96974"/>
                  </a:lnTo>
                  <a:lnTo>
                    <a:pt x="934687" y="188118"/>
                  </a:lnTo>
                  <a:lnTo>
                    <a:pt x="935503" y="191266"/>
                  </a:lnTo>
                  <a:lnTo>
                    <a:pt x="937136" y="193039"/>
                  </a:lnTo>
                  <a:lnTo>
                    <a:pt x="938815" y="194811"/>
                  </a:lnTo>
                  <a:lnTo>
                    <a:pt x="941754" y="195698"/>
                  </a:lnTo>
                  <a:lnTo>
                    <a:pt x="994859" y="195698"/>
                  </a:lnTo>
                  <a:lnTo>
                    <a:pt x="994859" y="231101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2352" y="1379286"/>
            <a:ext cx="6031230" cy="4849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CA" sz="2250" dirty="0">
                <a:latin typeface="Courier New"/>
                <a:cs typeface="Courier New"/>
              </a:rPr>
              <a:t> </a:t>
            </a:r>
            <a:r>
              <a:rPr lang="en-CA" sz="2250" dirty="0" smtClean="0">
                <a:latin typeface="Courier New"/>
                <a:cs typeface="Courier New"/>
              </a:rPr>
              <a:t>     </a:t>
            </a:r>
            <a:r>
              <a:rPr sz="2250" spc="-5" dirty="0" smtClean="0"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snowflake.connector</a:t>
            </a:r>
            <a:endParaRPr sz="2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 dirty="0">
              <a:latin typeface="Courier New"/>
              <a:cs typeface="Courier New"/>
            </a:endParaRPr>
          </a:p>
          <a:p>
            <a:pPr marL="356235" indent="-344170">
              <a:lnSpc>
                <a:spcPct val="1433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conn</a:t>
            </a:r>
            <a:r>
              <a:rPr sz="2250" spc="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snowflake.connector.connect( </a:t>
            </a:r>
            <a:r>
              <a:rPr sz="2250" spc="-13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user=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"&lt;user&gt;"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password=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"&lt;password&gt;"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account=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"&lt;account_identifier&gt;"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database=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"&lt;database_name&gt;"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schema=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"&lt;schema_name&gt;"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warehouse=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"&lt;warehouse_name&gt;"</a:t>
            </a:r>
            <a:endParaRPr sz="2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6837111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55749" y="6693818"/>
            <a:ext cx="777875" cy="429895"/>
          </a:xfrm>
          <a:custGeom>
            <a:avLst/>
            <a:gdLst/>
            <a:ahLst/>
            <a:cxnLst/>
            <a:rect l="l" t="t" r="r" b="b"/>
            <a:pathLst>
              <a:path w="777875" h="429895">
                <a:moveTo>
                  <a:pt x="70136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2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8"/>
                </a:lnTo>
                <a:lnTo>
                  <a:pt x="55513" y="4174"/>
                </a:lnTo>
                <a:lnTo>
                  <a:pt x="76505" y="0"/>
                </a:lnTo>
                <a:lnTo>
                  <a:pt x="701369" y="0"/>
                </a:lnTo>
                <a:lnTo>
                  <a:pt x="745954" y="16785"/>
                </a:lnTo>
                <a:lnTo>
                  <a:pt x="773699" y="55512"/>
                </a:lnTo>
                <a:lnTo>
                  <a:pt x="777874" y="76504"/>
                </a:lnTo>
                <a:lnTo>
                  <a:pt x="777874" y="353372"/>
                </a:lnTo>
                <a:lnTo>
                  <a:pt x="761088" y="397955"/>
                </a:lnTo>
                <a:lnTo>
                  <a:pt x="722360" y="425702"/>
                </a:lnTo>
                <a:lnTo>
                  <a:pt x="706694" y="429353"/>
                </a:lnTo>
                <a:lnTo>
                  <a:pt x="70136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056" y="6660647"/>
            <a:ext cx="145161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0570" algn="l"/>
              </a:tabLst>
            </a:pPr>
            <a:r>
              <a:rPr sz="2550" spc="-70" dirty="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h</a:t>
            </a: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e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conn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399" y="6660647"/>
            <a:ext cx="685990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variable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will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be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created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you,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pre-exercise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076452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565" dirty="0"/>
              <a:t>W</a:t>
            </a:r>
            <a:r>
              <a:rPr sz="4500" spc="-240" dirty="0"/>
              <a:t>r</a:t>
            </a:r>
            <a:r>
              <a:rPr sz="4500" spc="-285" dirty="0"/>
              <a:t>i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15" dirty="0"/>
              <a:t>a</a:t>
            </a:r>
            <a:r>
              <a:rPr sz="4500" spc="-325" dirty="0"/>
              <a:t>n</a:t>
            </a:r>
            <a:r>
              <a:rPr sz="4500" spc="-55" dirty="0"/>
              <a:t>d</a:t>
            </a:r>
            <a:r>
              <a:rPr sz="4500" spc="-165" dirty="0"/>
              <a:t> </a:t>
            </a:r>
            <a:r>
              <a:rPr sz="4500" spc="-280" dirty="0"/>
              <a:t>e</a:t>
            </a:r>
            <a:r>
              <a:rPr sz="4500" spc="-490" dirty="0"/>
              <a:t>x</a:t>
            </a:r>
            <a:r>
              <a:rPr sz="4500" spc="-160" dirty="0"/>
              <a:t>e</a:t>
            </a:r>
            <a:r>
              <a:rPr sz="4500" spc="100" dirty="0"/>
              <a:t>c</a:t>
            </a:r>
            <a:r>
              <a:rPr sz="4500" spc="-325" dirty="0"/>
              <a:t>u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375" dirty="0"/>
              <a:t>S</a:t>
            </a:r>
            <a:r>
              <a:rPr sz="4500" spc="-325" dirty="0"/>
              <a:t>n</a:t>
            </a:r>
            <a:r>
              <a:rPr sz="4500" spc="-250" dirty="0"/>
              <a:t>o</a:t>
            </a:r>
            <a:r>
              <a:rPr sz="4500" spc="-420" dirty="0"/>
              <a:t>w</a:t>
            </a:r>
            <a:r>
              <a:rPr sz="4500" spc="-95" dirty="0"/>
              <a:t>f</a:t>
            </a:r>
            <a:r>
              <a:rPr sz="4500" spc="-285" dirty="0"/>
              <a:t>l</a:t>
            </a:r>
            <a:r>
              <a:rPr sz="4500" spc="-15" dirty="0"/>
              <a:t>a</a:t>
            </a:r>
            <a:r>
              <a:rPr sz="4500" spc="-415" dirty="0"/>
              <a:t>k</a:t>
            </a:r>
            <a:r>
              <a:rPr sz="4500" spc="-75" dirty="0"/>
              <a:t>e</a:t>
            </a:r>
            <a:r>
              <a:rPr sz="4500" spc="-165" dirty="0"/>
              <a:t> </a:t>
            </a:r>
            <a:r>
              <a:rPr sz="4500" spc="-140" dirty="0"/>
              <a:t>q</a:t>
            </a:r>
            <a:r>
              <a:rPr sz="4500" spc="-330" dirty="0"/>
              <a:t>u</a:t>
            </a:r>
            <a:r>
              <a:rPr sz="4500" spc="-204" dirty="0"/>
              <a:t>e</a:t>
            </a:r>
            <a:r>
              <a:rPr sz="4500" spc="-240" dirty="0"/>
              <a:t>r</a:t>
            </a:r>
            <a:r>
              <a:rPr sz="4500" spc="-295" dirty="0"/>
              <a:t>i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6223000"/>
          </a:xfrm>
          <a:custGeom>
            <a:avLst/>
            <a:gdLst/>
            <a:ahLst/>
            <a:cxnLst/>
            <a:rect l="l" t="t" r="r" b="b"/>
            <a:pathLst>
              <a:path w="14575155" h="6223000">
                <a:moveTo>
                  <a:pt x="14498413" y="6222999"/>
                </a:moveTo>
                <a:lnTo>
                  <a:pt x="76505" y="6222999"/>
                </a:lnTo>
                <a:lnTo>
                  <a:pt x="71180" y="6222474"/>
                </a:lnTo>
                <a:lnTo>
                  <a:pt x="31920" y="6206211"/>
                </a:lnTo>
                <a:lnTo>
                  <a:pt x="4175" y="6167483"/>
                </a:lnTo>
                <a:lnTo>
                  <a:pt x="0" y="6146493"/>
                </a:lnTo>
                <a:lnTo>
                  <a:pt x="0" y="6141117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46493"/>
                </a:lnTo>
                <a:lnTo>
                  <a:pt x="14558132" y="6191077"/>
                </a:lnTo>
                <a:lnTo>
                  <a:pt x="14519404" y="6218822"/>
                </a:lnTo>
                <a:lnTo>
                  <a:pt x="14503737" y="6222474"/>
                </a:lnTo>
                <a:lnTo>
                  <a:pt x="14498413" y="622299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2352" y="1231899"/>
            <a:ext cx="9826625" cy="592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8405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Build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a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query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in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a</a:t>
            </a:r>
            <a:r>
              <a:rPr sz="2250" spc="10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string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(or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multi-line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string) </a:t>
            </a:r>
            <a:r>
              <a:rPr sz="2250" spc="-133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"""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SELECT</a:t>
            </a:r>
            <a:endParaRPr sz="2250">
              <a:latin typeface="Courier New"/>
              <a:cs typeface="Courier New"/>
            </a:endParaRPr>
          </a:p>
          <a:p>
            <a:pPr marL="700405" marR="8086725">
              <a:lnSpc>
                <a:spcPct val="143300"/>
              </a:lnSpc>
            </a:pP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title,  price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2250" spc="-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books</a:t>
            </a:r>
            <a:endParaRPr sz="2250">
              <a:latin typeface="Courier New"/>
              <a:cs typeface="Courier New"/>
            </a:endParaRPr>
          </a:p>
          <a:p>
            <a:pPr marL="12700" marR="6367145">
              <a:lnSpc>
                <a:spcPct val="143300"/>
              </a:lnSpc>
            </a:pP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2250" spc="-1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price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&lt;</a:t>
            </a:r>
            <a:r>
              <a:rPr sz="2250" spc="-1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50.00; </a:t>
            </a:r>
            <a:r>
              <a:rPr sz="2250" spc="-133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"""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# Execute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the query,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print the</a:t>
            </a:r>
            <a:r>
              <a:rPr sz="2250" spc="5" dirty="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results</a:t>
            </a:r>
            <a:endParaRPr sz="22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results</a:t>
            </a:r>
            <a:r>
              <a:rPr sz="22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conn.cursor().execute(query).fetch_pandas_all() </a:t>
            </a:r>
            <a:r>
              <a:rPr sz="2250" spc="-133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08600"/>
                </a:solidFill>
                <a:latin typeface="Courier New"/>
                <a:cs typeface="Courier New"/>
              </a:rPr>
              <a:t>print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(results)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826960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165" dirty="0"/>
              <a:t>N</a:t>
            </a:r>
            <a:r>
              <a:rPr sz="4500" spc="-240" dirty="0"/>
              <a:t>o</a:t>
            </a:r>
            <a:r>
              <a:rPr sz="4500" spc="-325" dirty="0"/>
              <a:t>n</a:t>
            </a:r>
            <a:r>
              <a:rPr sz="4500" spc="-425" dirty="0"/>
              <a:t>-</a:t>
            </a:r>
            <a:r>
              <a:rPr sz="4500" spc="-290" dirty="0"/>
              <a:t>t</a:t>
            </a:r>
            <a:r>
              <a:rPr sz="4500" spc="-15" dirty="0"/>
              <a:t>a</a:t>
            </a:r>
            <a:r>
              <a:rPr sz="4500" spc="-175" dirty="0"/>
              <a:t>b</a:t>
            </a:r>
            <a:r>
              <a:rPr sz="4500" spc="-325" dirty="0"/>
              <a:t>u</a:t>
            </a:r>
            <a:r>
              <a:rPr sz="4500" spc="-285" dirty="0"/>
              <a:t>l</a:t>
            </a:r>
            <a:r>
              <a:rPr sz="4500" spc="-15" dirty="0"/>
              <a:t>a</a:t>
            </a:r>
            <a:r>
              <a:rPr sz="4500" spc="-155" dirty="0"/>
              <a:t>r</a:t>
            </a:r>
            <a:r>
              <a:rPr sz="4500" spc="-165" dirty="0"/>
              <a:t> 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175" dirty="0"/>
              <a:t>L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2804443"/>
            <a:ext cx="7123696" cy="13919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9" y="4523956"/>
            <a:ext cx="7123696" cy="1780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8856" y="1453725"/>
            <a:ext cx="3690935" cy="541309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0"/>
            <a:ext cx="7013575" cy="3166110"/>
          </a:xfrm>
          <a:prstGeom prst="rect">
            <a:avLst/>
          </a:prstGeom>
        </p:spPr>
        <p:txBody>
          <a:bodyPr vert="horz" wrap="square" lIns="0" tIns="386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4500" spc="-150" dirty="0"/>
              <a:t>D</a:t>
            </a:r>
            <a:r>
              <a:rPr sz="4500" spc="-195" dirty="0"/>
              <a:t>o</a:t>
            </a:r>
            <a:r>
              <a:rPr sz="4500" spc="100" dirty="0"/>
              <a:t>c</a:t>
            </a:r>
            <a:r>
              <a:rPr sz="4500" spc="-325" dirty="0"/>
              <a:t>u</a:t>
            </a:r>
            <a:r>
              <a:rPr sz="4500" spc="-300" dirty="0"/>
              <a:t>m</a:t>
            </a:r>
            <a:r>
              <a:rPr sz="4500" spc="-204" dirty="0"/>
              <a:t>e</a:t>
            </a:r>
            <a:r>
              <a:rPr sz="4500" spc="-400" dirty="0"/>
              <a:t>n</a:t>
            </a:r>
            <a:r>
              <a:rPr sz="4500" spc="-135" dirty="0"/>
              <a:t>t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-15" dirty="0"/>
              <a:t>a</a:t>
            </a:r>
            <a:r>
              <a:rPr sz="4500" spc="-150" dirty="0"/>
              <a:t>b</a:t>
            </a:r>
            <a:r>
              <a:rPr sz="4500" spc="-15" dirty="0"/>
              <a:t>a</a:t>
            </a:r>
            <a:r>
              <a:rPr sz="4500" spc="-280" dirty="0"/>
              <a:t>s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  <a:p>
            <a:pPr marL="12700" marR="5080">
              <a:lnSpc>
                <a:spcPct val="126400"/>
              </a:lnSpc>
              <a:spcBef>
                <a:spcPts val="900"/>
              </a:spcBef>
            </a:pPr>
            <a:r>
              <a:rPr sz="2550" spc="-95" dirty="0"/>
              <a:t>Definition: </a:t>
            </a:r>
            <a:r>
              <a:rPr sz="2550" b="0" spc="260" dirty="0">
                <a:latin typeface="Tahoma"/>
                <a:cs typeface="Tahoma"/>
              </a:rPr>
              <a:t>A </a:t>
            </a:r>
            <a:r>
              <a:rPr sz="2550" b="0" spc="140" dirty="0">
                <a:latin typeface="Tahoma"/>
                <a:cs typeface="Tahoma"/>
              </a:rPr>
              <a:t>NoSQL </a:t>
            </a:r>
            <a:r>
              <a:rPr sz="2550" b="0" spc="165" dirty="0">
                <a:latin typeface="Tahoma"/>
                <a:cs typeface="Tahoma"/>
              </a:rPr>
              <a:t>data </a:t>
            </a:r>
            <a:r>
              <a:rPr sz="2550" b="0" spc="100" dirty="0">
                <a:latin typeface="Tahoma"/>
                <a:cs typeface="Tahoma"/>
              </a:rPr>
              <a:t>storage </a:t>
            </a:r>
            <a:r>
              <a:rPr sz="2550" b="0" spc="85" dirty="0">
                <a:latin typeface="Tahoma"/>
                <a:cs typeface="Tahoma"/>
              </a:rPr>
              <a:t>tool </a:t>
            </a:r>
            <a:r>
              <a:rPr sz="2550" b="0" spc="120" dirty="0">
                <a:latin typeface="Tahoma"/>
                <a:cs typeface="Tahoma"/>
              </a:rPr>
              <a:t>that </a:t>
            </a:r>
            <a:r>
              <a:rPr sz="2550" b="0" spc="125" dirty="0">
                <a:latin typeface="Tahoma"/>
                <a:cs typeface="Tahoma"/>
              </a:rPr>
              <a:t> </a:t>
            </a:r>
            <a:r>
              <a:rPr sz="2550" b="0" spc="65" dirty="0">
                <a:latin typeface="Tahoma"/>
                <a:cs typeface="Tahoma"/>
              </a:rPr>
              <a:t>stores </a:t>
            </a:r>
            <a:r>
              <a:rPr sz="2550" b="0" spc="165" dirty="0">
                <a:latin typeface="Tahoma"/>
                <a:cs typeface="Tahoma"/>
              </a:rPr>
              <a:t>data </a:t>
            </a:r>
            <a:r>
              <a:rPr sz="2550" b="0" spc="60" dirty="0">
                <a:latin typeface="Tahoma"/>
                <a:cs typeface="Tahoma"/>
              </a:rPr>
              <a:t>in </a:t>
            </a:r>
            <a:r>
              <a:rPr sz="2550" b="0" spc="235" dirty="0">
                <a:latin typeface="Tahoma"/>
                <a:cs typeface="Tahoma"/>
              </a:rPr>
              <a:t>a </a:t>
            </a:r>
            <a:r>
              <a:rPr sz="2550" b="0" spc="60" dirty="0">
                <a:latin typeface="Tahoma"/>
                <a:cs typeface="Tahoma"/>
              </a:rPr>
              <a:t>flexible, </a:t>
            </a:r>
            <a:r>
              <a:rPr sz="2550" b="0" spc="90" dirty="0">
                <a:latin typeface="Tahoma"/>
                <a:cs typeface="Tahoma"/>
              </a:rPr>
              <a:t>semi-structured </a:t>
            </a:r>
            <a:r>
              <a:rPr sz="2550" b="0" spc="95" dirty="0">
                <a:latin typeface="Tahoma"/>
                <a:cs typeface="Tahoma"/>
              </a:rPr>
              <a:t> </a:t>
            </a:r>
            <a:r>
              <a:rPr sz="2550" b="0" spc="75" dirty="0">
                <a:latin typeface="Tahoma"/>
                <a:cs typeface="Tahoma"/>
              </a:rPr>
              <a:t>format,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160" dirty="0">
                <a:latin typeface="Tahoma"/>
                <a:cs typeface="Tahoma"/>
              </a:rPr>
              <a:t>made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125" dirty="0">
                <a:latin typeface="Tahoma"/>
                <a:cs typeface="Tahoma"/>
              </a:rPr>
              <a:t>up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125" dirty="0">
                <a:latin typeface="Tahoma"/>
                <a:cs typeface="Tahoma"/>
              </a:rPr>
              <a:t>of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75" dirty="0">
                <a:latin typeface="Tahoma"/>
                <a:cs typeface="Tahoma"/>
              </a:rPr>
              <a:t>key-value,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95" dirty="0">
                <a:latin typeface="Tahoma"/>
                <a:cs typeface="Tahoma"/>
              </a:rPr>
              <a:t>key-array,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160" dirty="0">
                <a:latin typeface="Tahoma"/>
                <a:cs typeface="Tahoma"/>
              </a:rPr>
              <a:t>and </a:t>
            </a:r>
            <a:r>
              <a:rPr sz="2550" b="0" spc="-785" dirty="0">
                <a:latin typeface="Tahoma"/>
                <a:cs typeface="Tahoma"/>
              </a:rPr>
              <a:t> </a:t>
            </a:r>
            <a:r>
              <a:rPr sz="2550" b="0" spc="105" dirty="0">
                <a:latin typeface="Tahoma"/>
                <a:cs typeface="Tahoma"/>
              </a:rPr>
              <a:t>key-object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105" dirty="0">
                <a:latin typeface="Tahoma"/>
                <a:cs typeface="Tahoma"/>
              </a:rPr>
              <a:t>pairs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60" dirty="0">
                <a:latin typeface="Tahoma"/>
                <a:cs typeface="Tahoma"/>
              </a:rPr>
              <a:t>(similar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90" dirty="0">
                <a:latin typeface="Tahoma"/>
                <a:cs typeface="Tahoma"/>
              </a:rPr>
              <a:t>to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95" dirty="0">
                <a:latin typeface="Tahoma"/>
                <a:cs typeface="Tahoma"/>
              </a:rPr>
              <a:t>JSON).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5097115"/>
            <a:ext cx="7123696" cy="13919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942512" y="1166800"/>
            <a:ext cx="7124065" cy="6162040"/>
          </a:xfrm>
          <a:custGeom>
            <a:avLst/>
            <a:gdLst/>
            <a:ahLst/>
            <a:cxnLst/>
            <a:rect l="l" t="t" r="r" b="b"/>
            <a:pathLst>
              <a:path w="7124065" h="6162040">
                <a:moveTo>
                  <a:pt x="7047191" y="6161587"/>
                </a:moveTo>
                <a:lnTo>
                  <a:pt x="76504" y="6161587"/>
                </a:lnTo>
                <a:lnTo>
                  <a:pt x="71179" y="6161063"/>
                </a:lnTo>
                <a:lnTo>
                  <a:pt x="31919" y="6144800"/>
                </a:lnTo>
                <a:lnTo>
                  <a:pt x="4174" y="6106073"/>
                </a:lnTo>
                <a:lnTo>
                  <a:pt x="0" y="6085082"/>
                </a:lnTo>
                <a:lnTo>
                  <a:pt x="0" y="607970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7047191" y="0"/>
                </a:lnTo>
                <a:lnTo>
                  <a:pt x="7091775" y="16786"/>
                </a:lnTo>
                <a:lnTo>
                  <a:pt x="7119519" y="55513"/>
                </a:lnTo>
                <a:lnTo>
                  <a:pt x="7123695" y="76505"/>
                </a:lnTo>
                <a:lnTo>
                  <a:pt x="7123695" y="6085082"/>
                </a:lnTo>
                <a:lnTo>
                  <a:pt x="7106909" y="6129667"/>
                </a:lnTo>
                <a:lnTo>
                  <a:pt x="7068181" y="6157412"/>
                </a:lnTo>
                <a:lnTo>
                  <a:pt x="7052515" y="6161063"/>
                </a:lnTo>
                <a:lnTo>
                  <a:pt x="7047191" y="616158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5259" y="1352663"/>
            <a:ext cx="18923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solidFill>
                  <a:srgbClr val="04182D"/>
                </a:solidFill>
                <a:latin typeface="Courier New"/>
                <a:cs typeface="Courier New"/>
              </a:rPr>
              <a:t>{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5480" marR="5080">
              <a:lnSpc>
                <a:spcPct val="137400"/>
              </a:lnSpc>
              <a:spcBef>
                <a:spcPts val="100"/>
              </a:spcBef>
            </a:pPr>
            <a:r>
              <a:rPr spc="-10" dirty="0"/>
              <a:t>"title"</a:t>
            </a:r>
            <a:r>
              <a:rPr spc="-10" dirty="0">
                <a:solidFill>
                  <a:srgbClr val="04182D"/>
                </a:solidFill>
              </a:rPr>
              <a:t>: </a:t>
            </a:r>
            <a:r>
              <a:rPr spc="-10" dirty="0"/>
              <a:t>"Python for Data Analysis"</a:t>
            </a:r>
            <a:r>
              <a:rPr spc="-10" dirty="0">
                <a:solidFill>
                  <a:srgbClr val="04182D"/>
                </a:solidFill>
              </a:rPr>
              <a:t>, </a:t>
            </a:r>
            <a:r>
              <a:rPr spc="-1280" dirty="0">
                <a:solidFill>
                  <a:srgbClr val="04182D"/>
                </a:solidFill>
              </a:rPr>
              <a:t> </a:t>
            </a:r>
            <a:r>
              <a:rPr spc="-10" dirty="0"/>
              <a:t>"price"</a:t>
            </a:r>
            <a:r>
              <a:rPr spc="-10" dirty="0">
                <a:solidFill>
                  <a:srgbClr val="04182D"/>
                </a:solidFill>
              </a:rPr>
              <a:t>:</a:t>
            </a:r>
            <a:r>
              <a:rPr spc="-15" dirty="0">
                <a:solidFill>
                  <a:srgbClr val="04182D"/>
                </a:solidFill>
              </a:rPr>
              <a:t> </a:t>
            </a:r>
            <a:r>
              <a:rPr spc="-10" dirty="0"/>
              <a:t>53.99</a:t>
            </a:r>
            <a:r>
              <a:rPr spc="-10" dirty="0">
                <a:solidFill>
                  <a:srgbClr val="04182D"/>
                </a:solidFill>
              </a:rPr>
              <a:t>,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10" dirty="0"/>
              <a:t>"topics"</a:t>
            </a:r>
            <a:r>
              <a:rPr spc="-10" dirty="0">
                <a:solidFill>
                  <a:srgbClr val="04182D"/>
                </a:solidFill>
              </a:rPr>
              <a:t>:</a:t>
            </a:r>
            <a:r>
              <a:rPr spc="-60" dirty="0">
                <a:solidFill>
                  <a:srgbClr val="04182D"/>
                </a:solidFill>
              </a:rPr>
              <a:t> </a:t>
            </a:r>
            <a:r>
              <a:rPr spc="-5" dirty="0">
                <a:solidFill>
                  <a:srgbClr val="04182D"/>
                </a:solidFill>
              </a:rPr>
              <a:t>[</a:t>
            </a:r>
          </a:p>
          <a:p>
            <a:pPr marL="1318895" marR="2454275">
              <a:lnSpc>
                <a:spcPct val="137400"/>
              </a:lnSpc>
              <a:spcBef>
                <a:spcPts val="5"/>
              </a:spcBef>
            </a:pPr>
            <a:r>
              <a:rPr spc="-10" dirty="0"/>
              <a:t>"Data Science"</a:t>
            </a:r>
            <a:r>
              <a:rPr spc="-10" dirty="0">
                <a:solidFill>
                  <a:srgbClr val="04182D"/>
                </a:solidFill>
              </a:rPr>
              <a:t>, </a:t>
            </a:r>
            <a:r>
              <a:rPr spc="-5" dirty="0">
                <a:solidFill>
                  <a:srgbClr val="04182D"/>
                </a:solidFill>
              </a:rPr>
              <a:t> </a:t>
            </a:r>
            <a:r>
              <a:rPr spc="-10" dirty="0"/>
              <a:t>"Data</a:t>
            </a:r>
            <a:r>
              <a:rPr spc="-75" dirty="0"/>
              <a:t> </a:t>
            </a:r>
            <a:r>
              <a:rPr spc="-10" dirty="0"/>
              <a:t>Analytics"</a:t>
            </a:r>
            <a:r>
              <a:rPr spc="-10" dirty="0">
                <a:solidFill>
                  <a:srgbClr val="04182D"/>
                </a:solidFill>
              </a:rPr>
              <a:t>,</a:t>
            </a:r>
          </a:p>
          <a:p>
            <a:pPr marL="1318895">
              <a:lnSpc>
                <a:spcPct val="100000"/>
              </a:lnSpc>
              <a:spcBef>
                <a:spcPts val="965"/>
              </a:spcBef>
            </a:pPr>
            <a:r>
              <a:rPr spc="-10" dirty="0">
                <a:solidFill>
                  <a:srgbClr val="04182D"/>
                </a:solidFill>
              </a:rPr>
              <a:t>...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10" dirty="0">
                <a:solidFill>
                  <a:srgbClr val="04182D"/>
                </a:solidFill>
              </a:rPr>
              <a:t>],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10" dirty="0"/>
              <a:t>"author"</a:t>
            </a:r>
            <a:r>
              <a:rPr spc="-10" dirty="0">
                <a:solidFill>
                  <a:srgbClr val="04182D"/>
                </a:solidFill>
              </a:rPr>
              <a:t>:</a:t>
            </a:r>
            <a:r>
              <a:rPr spc="-60" dirty="0">
                <a:solidFill>
                  <a:srgbClr val="04182D"/>
                </a:solidFill>
              </a:rPr>
              <a:t> </a:t>
            </a:r>
            <a:r>
              <a:rPr spc="-5" dirty="0">
                <a:solidFill>
                  <a:srgbClr val="04182D"/>
                </a:solidFill>
              </a:rPr>
              <a:t>{</a:t>
            </a:r>
          </a:p>
          <a:p>
            <a:pPr marL="1318895">
              <a:lnSpc>
                <a:spcPct val="100000"/>
              </a:lnSpc>
              <a:spcBef>
                <a:spcPts val="965"/>
              </a:spcBef>
            </a:pPr>
            <a:r>
              <a:rPr spc="-10" dirty="0"/>
              <a:t>"first"</a:t>
            </a:r>
            <a:r>
              <a:rPr spc="-10" dirty="0">
                <a:solidFill>
                  <a:srgbClr val="04182D"/>
                </a:solidFill>
              </a:rPr>
              <a:t>:</a:t>
            </a:r>
            <a:r>
              <a:rPr spc="-60" dirty="0">
                <a:solidFill>
                  <a:srgbClr val="04182D"/>
                </a:solidFill>
              </a:rPr>
              <a:t> </a:t>
            </a:r>
            <a:r>
              <a:rPr spc="-10" dirty="0"/>
              <a:t>"William"</a:t>
            </a:r>
          </a:p>
          <a:p>
            <a:pPr marL="1318895">
              <a:lnSpc>
                <a:spcPct val="100000"/>
              </a:lnSpc>
              <a:spcBef>
                <a:spcPts val="970"/>
              </a:spcBef>
            </a:pPr>
            <a:r>
              <a:rPr spc="-10" dirty="0">
                <a:solidFill>
                  <a:srgbClr val="04182D"/>
                </a:solidFill>
              </a:rPr>
              <a:t>...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5" dirty="0">
                <a:solidFill>
                  <a:srgbClr val="04182D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pc="-5" dirty="0">
                <a:solidFill>
                  <a:srgbClr val="04182D"/>
                </a:solidFill>
              </a:rPr>
              <a:t>}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3"/>
            <a:ext cx="1085088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100" dirty="0"/>
              <a:t>Q</a:t>
            </a:r>
            <a:r>
              <a:rPr sz="4500" spc="-330" dirty="0"/>
              <a:t>u</a:t>
            </a:r>
            <a:r>
              <a:rPr sz="4500" spc="-204" dirty="0"/>
              <a:t>e</a:t>
            </a:r>
            <a:r>
              <a:rPr sz="4500" spc="-240" dirty="0"/>
              <a:t>r</a:t>
            </a:r>
            <a:r>
              <a:rPr sz="4500" spc="-5" dirty="0"/>
              <a:t>y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135" dirty="0"/>
              <a:t>J</a:t>
            </a:r>
            <a:r>
              <a:rPr sz="4500" spc="-355" dirty="0"/>
              <a:t>S</a:t>
            </a:r>
            <a:r>
              <a:rPr sz="4500" spc="90" dirty="0"/>
              <a:t>O</a:t>
            </a:r>
            <a:r>
              <a:rPr sz="4500" spc="-65" dirty="0"/>
              <a:t>N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505" dirty="0"/>
              <a:t>w</a:t>
            </a:r>
            <a:r>
              <a:rPr sz="4500" spc="-285" dirty="0"/>
              <a:t>i</a:t>
            </a:r>
            <a:r>
              <a:rPr sz="4500" spc="-254" dirty="0"/>
              <a:t>t</a:t>
            </a:r>
            <a:r>
              <a:rPr sz="4500" spc="-225" dirty="0"/>
              <a:t>h</a:t>
            </a:r>
            <a:r>
              <a:rPr sz="4500" spc="-165" dirty="0"/>
              <a:t> </a:t>
            </a:r>
            <a:r>
              <a:rPr sz="4500" spc="-400" dirty="0"/>
              <a:t>P</a:t>
            </a:r>
            <a:r>
              <a:rPr sz="4500" spc="-195" dirty="0"/>
              <a:t>o</a:t>
            </a:r>
            <a:r>
              <a:rPr sz="4500" spc="-345" dirty="0"/>
              <a:t>s</a:t>
            </a:r>
            <a:r>
              <a:rPr sz="4500" spc="-220" dirty="0"/>
              <a:t>t</a:t>
            </a:r>
            <a:r>
              <a:rPr sz="4500" spc="-90" dirty="0"/>
              <a:t>g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r>
              <a:rPr sz="4500" spc="-165" dirty="0"/>
              <a:t> </a:t>
            </a:r>
            <a:r>
              <a:rPr sz="4500" spc="135" dirty="0"/>
              <a:t>J</a:t>
            </a:r>
            <a:r>
              <a:rPr sz="4500" spc="-355" dirty="0"/>
              <a:t>S</a:t>
            </a:r>
            <a:r>
              <a:rPr sz="4500" spc="90" dirty="0"/>
              <a:t>O</a:t>
            </a:r>
            <a:r>
              <a:rPr sz="4500" spc="-65" dirty="0"/>
              <a:t>N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356" y="1365433"/>
            <a:ext cx="4711834" cy="61327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942512" y="1166800"/>
            <a:ext cx="7124065" cy="2743200"/>
            <a:chOff x="7942512" y="1166800"/>
            <a:chExt cx="7124065" cy="2743200"/>
          </a:xfrm>
        </p:grpSpPr>
        <p:sp>
          <p:nvSpPr>
            <p:cNvPr id="5" name="object 5"/>
            <p:cNvSpPr/>
            <p:nvPr/>
          </p:nvSpPr>
          <p:spPr>
            <a:xfrm>
              <a:off x="7942512" y="1166800"/>
              <a:ext cx="7124065" cy="2743200"/>
            </a:xfrm>
            <a:custGeom>
              <a:avLst/>
              <a:gdLst/>
              <a:ahLst/>
              <a:cxnLst/>
              <a:rect l="l" t="t" r="r" b="b"/>
              <a:pathLst>
                <a:path w="7124065" h="2743200">
                  <a:moveTo>
                    <a:pt x="7047191" y="2743032"/>
                  </a:moveTo>
                  <a:lnTo>
                    <a:pt x="76504" y="2743032"/>
                  </a:lnTo>
                  <a:lnTo>
                    <a:pt x="71179" y="2742507"/>
                  </a:lnTo>
                  <a:lnTo>
                    <a:pt x="31919" y="2726245"/>
                  </a:lnTo>
                  <a:lnTo>
                    <a:pt x="4174" y="2687518"/>
                  </a:lnTo>
                  <a:lnTo>
                    <a:pt x="0" y="2666527"/>
                  </a:lnTo>
                  <a:lnTo>
                    <a:pt x="0" y="2661151"/>
                  </a:lnTo>
                  <a:lnTo>
                    <a:pt x="0" y="76505"/>
                  </a:lnTo>
                  <a:lnTo>
                    <a:pt x="16785" y="31920"/>
                  </a:lnTo>
                  <a:lnTo>
                    <a:pt x="55512" y="4175"/>
                  </a:lnTo>
                  <a:lnTo>
                    <a:pt x="76504" y="0"/>
                  </a:lnTo>
                  <a:lnTo>
                    <a:pt x="7047191" y="0"/>
                  </a:lnTo>
                  <a:lnTo>
                    <a:pt x="7091775" y="16786"/>
                  </a:lnTo>
                  <a:lnTo>
                    <a:pt x="7119519" y="55513"/>
                  </a:lnTo>
                  <a:lnTo>
                    <a:pt x="7123695" y="76505"/>
                  </a:lnTo>
                  <a:lnTo>
                    <a:pt x="7123695" y="2666527"/>
                  </a:lnTo>
                  <a:lnTo>
                    <a:pt x="7106909" y="2711111"/>
                  </a:lnTo>
                  <a:lnTo>
                    <a:pt x="7068181" y="2738856"/>
                  </a:lnTo>
                  <a:lnTo>
                    <a:pt x="7052515" y="2742507"/>
                  </a:lnTo>
                  <a:lnTo>
                    <a:pt x="7047191" y="2743032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8769" y="1403832"/>
              <a:ext cx="3385820" cy="1830705"/>
            </a:xfrm>
            <a:custGeom>
              <a:avLst/>
              <a:gdLst/>
              <a:ahLst/>
              <a:cxnLst/>
              <a:rect l="l" t="t" r="r" b="b"/>
              <a:pathLst>
                <a:path w="3385820" h="1830705">
                  <a:moveTo>
                    <a:pt x="134073" y="1230693"/>
                  </a:moveTo>
                  <a:lnTo>
                    <a:pt x="17881" y="1230693"/>
                  </a:lnTo>
                  <a:lnTo>
                    <a:pt x="17881" y="1421079"/>
                  </a:lnTo>
                  <a:lnTo>
                    <a:pt x="50304" y="1421079"/>
                  </a:lnTo>
                  <a:lnTo>
                    <a:pt x="50304" y="1341462"/>
                  </a:lnTo>
                  <a:lnTo>
                    <a:pt x="127685" y="1341462"/>
                  </a:lnTo>
                  <a:lnTo>
                    <a:pt x="127685" y="1311021"/>
                  </a:lnTo>
                  <a:lnTo>
                    <a:pt x="49822" y="1311021"/>
                  </a:lnTo>
                  <a:lnTo>
                    <a:pt x="49822" y="1261135"/>
                  </a:lnTo>
                  <a:lnTo>
                    <a:pt x="134073" y="1261135"/>
                  </a:lnTo>
                  <a:lnTo>
                    <a:pt x="134073" y="1230693"/>
                  </a:lnTo>
                  <a:close/>
                </a:path>
                <a:path w="3385820" h="1830705">
                  <a:moveTo>
                    <a:pt x="134848" y="140919"/>
                  </a:moveTo>
                  <a:lnTo>
                    <a:pt x="117995" y="99174"/>
                  </a:lnTo>
                  <a:lnTo>
                    <a:pt x="62560" y="75133"/>
                  </a:lnTo>
                  <a:lnTo>
                    <a:pt x="57746" y="71882"/>
                  </a:lnTo>
                  <a:lnTo>
                    <a:pt x="51168" y="62865"/>
                  </a:lnTo>
                  <a:lnTo>
                    <a:pt x="49530" y="57467"/>
                  </a:lnTo>
                  <a:lnTo>
                    <a:pt x="49530" y="44551"/>
                  </a:lnTo>
                  <a:lnTo>
                    <a:pt x="51676" y="39357"/>
                  </a:lnTo>
                  <a:lnTo>
                    <a:pt x="60261" y="31851"/>
                  </a:lnTo>
                  <a:lnTo>
                    <a:pt x="66509" y="29972"/>
                  </a:lnTo>
                  <a:lnTo>
                    <a:pt x="83083" y="29972"/>
                  </a:lnTo>
                  <a:lnTo>
                    <a:pt x="89395" y="32029"/>
                  </a:lnTo>
                  <a:lnTo>
                    <a:pt x="93687" y="36169"/>
                  </a:lnTo>
                  <a:lnTo>
                    <a:pt x="98031" y="40259"/>
                  </a:lnTo>
                  <a:lnTo>
                    <a:pt x="100190" y="47713"/>
                  </a:lnTo>
                  <a:lnTo>
                    <a:pt x="100190" y="58547"/>
                  </a:lnTo>
                  <a:lnTo>
                    <a:pt x="132740" y="58547"/>
                  </a:lnTo>
                  <a:lnTo>
                    <a:pt x="131470" y="44792"/>
                  </a:lnTo>
                  <a:lnTo>
                    <a:pt x="128320" y="32880"/>
                  </a:lnTo>
                  <a:lnTo>
                    <a:pt x="126860" y="29972"/>
                  </a:lnTo>
                  <a:lnTo>
                    <a:pt x="123291" y="22834"/>
                  </a:lnTo>
                  <a:lnTo>
                    <a:pt x="87198" y="914"/>
                  </a:lnTo>
                  <a:lnTo>
                    <a:pt x="74980" y="0"/>
                  </a:lnTo>
                  <a:lnTo>
                    <a:pt x="66738" y="419"/>
                  </a:lnTo>
                  <a:lnTo>
                    <a:pt x="28435" y="19685"/>
                  </a:lnTo>
                  <a:lnTo>
                    <a:pt x="17157" y="53187"/>
                  </a:lnTo>
                  <a:lnTo>
                    <a:pt x="17843" y="62839"/>
                  </a:lnTo>
                  <a:lnTo>
                    <a:pt x="41440" y="100088"/>
                  </a:lnTo>
                  <a:lnTo>
                    <a:pt x="83578" y="115951"/>
                  </a:lnTo>
                  <a:lnTo>
                    <a:pt x="89560" y="117754"/>
                  </a:lnTo>
                  <a:lnTo>
                    <a:pt x="94195" y="120929"/>
                  </a:lnTo>
                  <a:lnTo>
                    <a:pt x="100774" y="129997"/>
                  </a:lnTo>
                  <a:lnTo>
                    <a:pt x="102412" y="135305"/>
                  </a:lnTo>
                  <a:lnTo>
                    <a:pt x="102412" y="148907"/>
                  </a:lnTo>
                  <a:lnTo>
                    <a:pt x="100025" y="154787"/>
                  </a:lnTo>
                  <a:lnTo>
                    <a:pt x="90487" y="163245"/>
                  </a:lnTo>
                  <a:lnTo>
                    <a:pt x="83566" y="165354"/>
                  </a:lnTo>
                  <a:lnTo>
                    <a:pt x="64744" y="165354"/>
                  </a:lnTo>
                  <a:lnTo>
                    <a:pt x="57327" y="163182"/>
                  </a:lnTo>
                  <a:lnTo>
                    <a:pt x="47180" y="154520"/>
                  </a:lnTo>
                  <a:lnTo>
                    <a:pt x="44653" y="146837"/>
                  </a:lnTo>
                  <a:lnTo>
                    <a:pt x="44653" y="135813"/>
                  </a:lnTo>
                  <a:lnTo>
                    <a:pt x="12103" y="135813"/>
                  </a:lnTo>
                  <a:lnTo>
                    <a:pt x="29489" y="180759"/>
                  </a:lnTo>
                  <a:lnTo>
                    <a:pt x="74498" y="195313"/>
                  </a:lnTo>
                  <a:lnTo>
                    <a:pt x="83019" y="194894"/>
                  </a:lnTo>
                  <a:lnTo>
                    <a:pt x="122923" y="175196"/>
                  </a:lnTo>
                  <a:lnTo>
                    <a:pt x="129222" y="165354"/>
                  </a:lnTo>
                  <a:lnTo>
                    <a:pt x="130517" y="162877"/>
                  </a:lnTo>
                  <a:lnTo>
                    <a:pt x="132930" y="155994"/>
                  </a:lnTo>
                  <a:lnTo>
                    <a:pt x="134366" y="148678"/>
                  </a:lnTo>
                  <a:lnTo>
                    <a:pt x="134848" y="140919"/>
                  </a:lnTo>
                  <a:close/>
                </a:path>
                <a:path w="3385820" h="1830705">
                  <a:moveTo>
                    <a:pt x="147066" y="1640344"/>
                  </a:moveTo>
                  <a:lnTo>
                    <a:pt x="116433" y="1640344"/>
                  </a:lnTo>
                  <a:lnTo>
                    <a:pt x="103847" y="1759889"/>
                  </a:lnTo>
                  <a:lnTo>
                    <a:pt x="105905" y="1777898"/>
                  </a:lnTo>
                  <a:lnTo>
                    <a:pt x="103847" y="1759889"/>
                  </a:lnTo>
                  <a:lnTo>
                    <a:pt x="101790" y="1741868"/>
                  </a:lnTo>
                  <a:lnTo>
                    <a:pt x="101790" y="1792833"/>
                  </a:lnTo>
                  <a:lnTo>
                    <a:pt x="101523" y="1785302"/>
                  </a:lnTo>
                  <a:lnTo>
                    <a:pt x="101790" y="1792833"/>
                  </a:lnTo>
                  <a:lnTo>
                    <a:pt x="101790" y="1741868"/>
                  </a:lnTo>
                  <a:lnTo>
                    <a:pt x="92557" y="1660982"/>
                  </a:lnTo>
                  <a:lnTo>
                    <a:pt x="90208" y="1640344"/>
                  </a:lnTo>
                  <a:lnTo>
                    <a:pt x="75882" y="1640344"/>
                  </a:lnTo>
                  <a:lnTo>
                    <a:pt x="75882" y="1690344"/>
                  </a:lnTo>
                  <a:lnTo>
                    <a:pt x="74015" y="1660982"/>
                  </a:lnTo>
                  <a:lnTo>
                    <a:pt x="75882" y="1690344"/>
                  </a:lnTo>
                  <a:lnTo>
                    <a:pt x="75882" y="1640344"/>
                  </a:lnTo>
                  <a:lnTo>
                    <a:pt x="58191" y="1640344"/>
                  </a:lnTo>
                  <a:lnTo>
                    <a:pt x="45999" y="1737131"/>
                  </a:lnTo>
                  <a:lnTo>
                    <a:pt x="45999" y="1785302"/>
                  </a:lnTo>
                  <a:lnTo>
                    <a:pt x="45656" y="1792833"/>
                  </a:lnTo>
                  <a:lnTo>
                    <a:pt x="45999" y="1785302"/>
                  </a:lnTo>
                  <a:lnTo>
                    <a:pt x="45999" y="1737131"/>
                  </a:lnTo>
                  <a:lnTo>
                    <a:pt x="45046" y="1744687"/>
                  </a:lnTo>
                  <a:lnTo>
                    <a:pt x="45046" y="1797278"/>
                  </a:lnTo>
                  <a:lnTo>
                    <a:pt x="44564" y="1800898"/>
                  </a:lnTo>
                  <a:lnTo>
                    <a:pt x="45046" y="1797278"/>
                  </a:lnTo>
                  <a:lnTo>
                    <a:pt x="45046" y="1744687"/>
                  </a:lnTo>
                  <a:lnTo>
                    <a:pt x="43484" y="1757083"/>
                  </a:lnTo>
                  <a:lnTo>
                    <a:pt x="31597" y="1640344"/>
                  </a:lnTo>
                  <a:lnTo>
                    <a:pt x="0" y="1640344"/>
                  </a:lnTo>
                  <a:lnTo>
                    <a:pt x="21844" y="1830489"/>
                  </a:lnTo>
                  <a:lnTo>
                    <a:pt x="58788" y="1830489"/>
                  </a:lnTo>
                  <a:lnTo>
                    <a:pt x="61366" y="1809369"/>
                  </a:lnTo>
                  <a:lnTo>
                    <a:pt x="73787" y="1707540"/>
                  </a:lnTo>
                  <a:lnTo>
                    <a:pt x="87680" y="1830489"/>
                  </a:lnTo>
                  <a:lnTo>
                    <a:pt x="124675" y="1830489"/>
                  </a:lnTo>
                  <a:lnTo>
                    <a:pt x="127165" y="1809369"/>
                  </a:lnTo>
                  <a:lnTo>
                    <a:pt x="147066" y="1640344"/>
                  </a:lnTo>
                  <a:close/>
                </a:path>
                <a:path w="3385820" h="1830705">
                  <a:moveTo>
                    <a:pt x="277444" y="1640344"/>
                  </a:moveTo>
                  <a:lnTo>
                    <a:pt x="245021" y="1640344"/>
                  </a:lnTo>
                  <a:lnTo>
                    <a:pt x="245021" y="1717243"/>
                  </a:lnTo>
                  <a:lnTo>
                    <a:pt x="197599" y="1717243"/>
                  </a:lnTo>
                  <a:lnTo>
                    <a:pt x="197599" y="1640344"/>
                  </a:lnTo>
                  <a:lnTo>
                    <a:pt x="165163" y="1640344"/>
                  </a:lnTo>
                  <a:lnTo>
                    <a:pt x="165163" y="1830489"/>
                  </a:lnTo>
                  <a:lnTo>
                    <a:pt x="197599" y="1830489"/>
                  </a:lnTo>
                  <a:lnTo>
                    <a:pt x="197599" y="1747685"/>
                  </a:lnTo>
                  <a:lnTo>
                    <a:pt x="245021" y="1747685"/>
                  </a:lnTo>
                  <a:lnTo>
                    <a:pt x="245021" y="1830489"/>
                  </a:lnTo>
                  <a:lnTo>
                    <a:pt x="277444" y="1830489"/>
                  </a:lnTo>
                  <a:lnTo>
                    <a:pt x="277444" y="1747685"/>
                  </a:lnTo>
                  <a:lnTo>
                    <a:pt x="277444" y="1717243"/>
                  </a:lnTo>
                  <a:lnTo>
                    <a:pt x="277444" y="1640344"/>
                  </a:lnTo>
                  <a:close/>
                </a:path>
                <a:path w="3385820" h="1830705">
                  <a:moveTo>
                    <a:pt x="280631" y="2705"/>
                  </a:moveTo>
                  <a:lnTo>
                    <a:pt x="166916" y="2705"/>
                  </a:lnTo>
                  <a:lnTo>
                    <a:pt x="166916" y="192849"/>
                  </a:lnTo>
                  <a:lnTo>
                    <a:pt x="280631" y="192849"/>
                  </a:lnTo>
                  <a:lnTo>
                    <a:pt x="280631" y="162648"/>
                  </a:lnTo>
                  <a:lnTo>
                    <a:pt x="199047" y="162648"/>
                  </a:lnTo>
                  <a:lnTo>
                    <a:pt x="199047" y="108788"/>
                  </a:lnTo>
                  <a:lnTo>
                    <a:pt x="272034" y="108788"/>
                  </a:lnTo>
                  <a:lnTo>
                    <a:pt x="272034" y="78587"/>
                  </a:lnTo>
                  <a:lnTo>
                    <a:pt x="199047" y="78587"/>
                  </a:lnTo>
                  <a:lnTo>
                    <a:pt x="199047" y="32918"/>
                  </a:lnTo>
                  <a:lnTo>
                    <a:pt x="280631" y="32918"/>
                  </a:lnTo>
                  <a:lnTo>
                    <a:pt x="280631" y="2705"/>
                  </a:lnTo>
                  <a:close/>
                </a:path>
                <a:path w="3385820" h="1830705">
                  <a:moveTo>
                    <a:pt x="289788" y="1421079"/>
                  </a:moveTo>
                  <a:lnTo>
                    <a:pt x="253250" y="1344663"/>
                  </a:lnTo>
                  <a:lnTo>
                    <a:pt x="251155" y="1340269"/>
                  </a:lnTo>
                  <a:lnTo>
                    <a:pt x="257149" y="1337729"/>
                  </a:lnTo>
                  <a:lnTo>
                    <a:pt x="262928" y="1333868"/>
                  </a:lnTo>
                  <a:lnTo>
                    <a:pt x="268490" y="1328674"/>
                  </a:lnTo>
                  <a:lnTo>
                    <a:pt x="273837" y="1322158"/>
                  </a:lnTo>
                  <a:lnTo>
                    <a:pt x="278320" y="1314754"/>
                  </a:lnTo>
                  <a:lnTo>
                    <a:pt x="278422" y="1314589"/>
                  </a:lnTo>
                  <a:lnTo>
                    <a:pt x="281686" y="1306347"/>
                  </a:lnTo>
                  <a:lnTo>
                    <a:pt x="283654" y="1297406"/>
                  </a:lnTo>
                  <a:lnTo>
                    <a:pt x="284302" y="1287792"/>
                  </a:lnTo>
                  <a:lnTo>
                    <a:pt x="283845" y="1279715"/>
                  </a:lnTo>
                  <a:lnTo>
                    <a:pt x="262534" y="1242098"/>
                  </a:lnTo>
                  <a:lnTo>
                    <a:pt x="251155" y="1235862"/>
                  </a:lnTo>
                  <a:lnTo>
                    <a:pt x="251155" y="1279652"/>
                  </a:lnTo>
                  <a:lnTo>
                    <a:pt x="251155" y="1296136"/>
                  </a:lnTo>
                  <a:lnTo>
                    <a:pt x="248843" y="1302715"/>
                  </a:lnTo>
                  <a:lnTo>
                    <a:pt x="239661" y="1312341"/>
                  </a:lnTo>
                  <a:lnTo>
                    <a:pt x="233502" y="1314754"/>
                  </a:lnTo>
                  <a:lnTo>
                    <a:pt x="197294" y="1314754"/>
                  </a:lnTo>
                  <a:lnTo>
                    <a:pt x="197294" y="1260894"/>
                  </a:lnTo>
                  <a:lnTo>
                    <a:pt x="233464" y="1260894"/>
                  </a:lnTo>
                  <a:lnTo>
                    <a:pt x="239623" y="1263345"/>
                  </a:lnTo>
                  <a:lnTo>
                    <a:pt x="248843" y="1273136"/>
                  </a:lnTo>
                  <a:lnTo>
                    <a:pt x="251155" y="1279652"/>
                  </a:lnTo>
                  <a:lnTo>
                    <a:pt x="251155" y="1235862"/>
                  </a:lnTo>
                  <a:lnTo>
                    <a:pt x="249275" y="1234998"/>
                  </a:lnTo>
                  <a:lnTo>
                    <a:pt x="241884" y="1232738"/>
                  </a:lnTo>
                  <a:lnTo>
                    <a:pt x="234048" y="1231379"/>
                  </a:lnTo>
                  <a:lnTo>
                    <a:pt x="225755" y="1230934"/>
                  </a:lnTo>
                  <a:lnTo>
                    <a:pt x="164922" y="1230934"/>
                  </a:lnTo>
                  <a:lnTo>
                    <a:pt x="164922" y="1421079"/>
                  </a:lnTo>
                  <a:lnTo>
                    <a:pt x="197294" y="1421079"/>
                  </a:lnTo>
                  <a:lnTo>
                    <a:pt x="197294" y="1344663"/>
                  </a:lnTo>
                  <a:lnTo>
                    <a:pt x="217754" y="1344663"/>
                  </a:lnTo>
                  <a:lnTo>
                    <a:pt x="252234" y="1421079"/>
                  </a:lnTo>
                  <a:lnTo>
                    <a:pt x="289788" y="1421079"/>
                  </a:lnTo>
                  <a:close/>
                </a:path>
                <a:path w="3385820" h="1830705">
                  <a:moveTo>
                    <a:pt x="426427" y="1285087"/>
                  </a:moveTo>
                  <a:lnTo>
                    <a:pt x="410832" y="1243749"/>
                  </a:lnTo>
                  <a:lnTo>
                    <a:pt x="394055" y="1232979"/>
                  </a:lnTo>
                  <a:lnTo>
                    <a:pt x="394055" y="1276337"/>
                  </a:lnTo>
                  <a:lnTo>
                    <a:pt x="394055" y="1375664"/>
                  </a:lnTo>
                  <a:lnTo>
                    <a:pt x="391922" y="1382407"/>
                  </a:lnTo>
                  <a:lnTo>
                    <a:pt x="383463" y="1391348"/>
                  </a:lnTo>
                  <a:lnTo>
                    <a:pt x="377266" y="1393583"/>
                  </a:lnTo>
                  <a:lnTo>
                    <a:pt x="360857" y="1393583"/>
                  </a:lnTo>
                  <a:lnTo>
                    <a:pt x="354634" y="1391348"/>
                  </a:lnTo>
                  <a:lnTo>
                    <a:pt x="346214" y="1382407"/>
                  </a:lnTo>
                  <a:lnTo>
                    <a:pt x="344106" y="1375664"/>
                  </a:lnTo>
                  <a:lnTo>
                    <a:pt x="344106" y="1276337"/>
                  </a:lnTo>
                  <a:lnTo>
                    <a:pt x="346214" y="1269619"/>
                  </a:lnTo>
                  <a:lnTo>
                    <a:pt x="354634" y="1260678"/>
                  </a:lnTo>
                  <a:lnTo>
                    <a:pt x="360857" y="1258430"/>
                  </a:lnTo>
                  <a:lnTo>
                    <a:pt x="377266" y="1258430"/>
                  </a:lnTo>
                  <a:lnTo>
                    <a:pt x="383463" y="1260678"/>
                  </a:lnTo>
                  <a:lnTo>
                    <a:pt x="387667" y="1265174"/>
                  </a:lnTo>
                  <a:lnTo>
                    <a:pt x="391922" y="1269619"/>
                  </a:lnTo>
                  <a:lnTo>
                    <a:pt x="381520" y="1229423"/>
                  </a:lnTo>
                  <a:lnTo>
                    <a:pt x="369074" y="1228471"/>
                  </a:lnTo>
                  <a:lnTo>
                    <a:pt x="356603" y="1229423"/>
                  </a:lnTo>
                  <a:lnTo>
                    <a:pt x="320421" y="1252067"/>
                  </a:lnTo>
                  <a:lnTo>
                    <a:pt x="311670" y="1366685"/>
                  </a:lnTo>
                  <a:lnTo>
                    <a:pt x="312648" y="1379143"/>
                  </a:lnTo>
                  <a:lnTo>
                    <a:pt x="335661" y="1414945"/>
                  </a:lnTo>
                  <a:lnTo>
                    <a:pt x="369074" y="1423543"/>
                  </a:lnTo>
                  <a:lnTo>
                    <a:pt x="381520" y="1422590"/>
                  </a:lnTo>
                  <a:lnTo>
                    <a:pt x="417652" y="1399933"/>
                  </a:lnTo>
                  <a:lnTo>
                    <a:pt x="426427" y="1366685"/>
                  </a:lnTo>
                  <a:lnTo>
                    <a:pt x="426427" y="1285087"/>
                  </a:lnTo>
                  <a:close/>
                </a:path>
                <a:path w="3385820" h="1830705">
                  <a:moveTo>
                    <a:pt x="428409" y="1640344"/>
                  </a:moveTo>
                  <a:lnTo>
                    <a:pt x="314680" y="1640344"/>
                  </a:lnTo>
                  <a:lnTo>
                    <a:pt x="314680" y="1830489"/>
                  </a:lnTo>
                  <a:lnTo>
                    <a:pt x="428409" y="1830489"/>
                  </a:lnTo>
                  <a:lnTo>
                    <a:pt x="428409" y="1800275"/>
                  </a:lnTo>
                  <a:lnTo>
                    <a:pt x="346811" y="1800275"/>
                  </a:lnTo>
                  <a:lnTo>
                    <a:pt x="346811" y="1746427"/>
                  </a:lnTo>
                  <a:lnTo>
                    <a:pt x="419798" y="1746427"/>
                  </a:lnTo>
                  <a:lnTo>
                    <a:pt x="419798" y="1716214"/>
                  </a:lnTo>
                  <a:lnTo>
                    <a:pt x="346811" y="1716214"/>
                  </a:lnTo>
                  <a:lnTo>
                    <a:pt x="346811" y="1670545"/>
                  </a:lnTo>
                  <a:lnTo>
                    <a:pt x="428409" y="1670545"/>
                  </a:lnTo>
                  <a:lnTo>
                    <a:pt x="428409" y="1640344"/>
                  </a:lnTo>
                  <a:close/>
                </a:path>
                <a:path w="3385820" h="1830705">
                  <a:moveTo>
                    <a:pt x="432079" y="162407"/>
                  </a:moveTo>
                  <a:lnTo>
                    <a:pt x="350786" y="162407"/>
                  </a:lnTo>
                  <a:lnTo>
                    <a:pt x="350786" y="2705"/>
                  </a:lnTo>
                  <a:lnTo>
                    <a:pt x="318350" y="2705"/>
                  </a:lnTo>
                  <a:lnTo>
                    <a:pt x="318350" y="192849"/>
                  </a:lnTo>
                  <a:lnTo>
                    <a:pt x="432079" y="192849"/>
                  </a:lnTo>
                  <a:lnTo>
                    <a:pt x="432079" y="162407"/>
                  </a:lnTo>
                  <a:close/>
                </a:path>
                <a:path w="3385820" h="1830705">
                  <a:moveTo>
                    <a:pt x="576173" y="2705"/>
                  </a:moveTo>
                  <a:lnTo>
                    <a:pt x="462457" y="2705"/>
                  </a:lnTo>
                  <a:lnTo>
                    <a:pt x="462457" y="192849"/>
                  </a:lnTo>
                  <a:lnTo>
                    <a:pt x="576173" y="192849"/>
                  </a:lnTo>
                  <a:lnTo>
                    <a:pt x="576173" y="162648"/>
                  </a:lnTo>
                  <a:lnTo>
                    <a:pt x="494588" y="162648"/>
                  </a:lnTo>
                  <a:lnTo>
                    <a:pt x="494588" y="108788"/>
                  </a:lnTo>
                  <a:lnTo>
                    <a:pt x="567575" y="108788"/>
                  </a:lnTo>
                  <a:lnTo>
                    <a:pt x="567575" y="78587"/>
                  </a:lnTo>
                  <a:lnTo>
                    <a:pt x="494588" y="78587"/>
                  </a:lnTo>
                  <a:lnTo>
                    <a:pt x="494588" y="32918"/>
                  </a:lnTo>
                  <a:lnTo>
                    <a:pt x="576173" y="32918"/>
                  </a:lnTo>
                  <a:lnTo>
                    <a:pt x="576173" y="2705"/>
                  </a:lnTo>
                  <a:close/>
                </a:path>
                <a:path w="3385820" h="1830705">
                  <a:moveTo>
                    <a:pt x="577138" y="1230934"/>
                  </a:moveTo>
                  <a:lnTo>
                    <a:pt x="539178" y="1230934"/>
                  </a:lnTo>
                  <a:lnTo>
                    <a:pt x="520344" y="1292428"/>
                  </a:lnTo>
                  <a:lnTo>
                    <a:pt x="517486" y="1301940"/>
                  </a:lnTo>
                  <a:lnTo>
                    <a:pt x="517410" y="1302321"/>
                  </a:lnTo>
                  <a:lnTo>
                    <a:pt x="517334" y="1301940"/>
                  </a:lnTo>
                  <a:lnTo>
                    <a:pt x="514324" y="1292669"/>
                  </a:lnTo>
                  <a:lnTo>
                    <a:pt x="499668" y="1247114"/>
                  </a:lnTo>
                  <a:lnTo>
                    <a:pt x="494461" y="1230934"/>
                  </a:lnTo>
                  <a:lnTo>
                    <a:pt x="456501" y="1230934"/>
                  </a:lnTo>
                  <a:lnTo>
                    <a:pt x="456501" y="1421079"/>
                  </a:lnTo>
                  <a:lnTo>
                    <a:pt x="488454" y="1421079"/>
                  </a:lnTo>
                  <a:lnTo>
                    <a:pt x="488353" y="1342186"/>
                  </a:lnTo>
                  <a:lnTo>
                    <a:pt x="486346" y="1300556"/>
                  </a:lnTo>
                  <a:lnTo>
                    <a:pt x="480872" y="1264602"/>
                  </a:lnTo>
                  <a:lnTo>
                    <a:pt x="501751" y="1342186"/>
                  </a:lnTo>
                  <a:lnTo>
                    <a:pt x="532676" y="1342186"/>
                  </a:lnTo>
                  <a:lnTo>
                    <a:pt x="542023" y="1307109"/>
                  </a:lnTo>
                  <a:lnTo>
                    <a:pt x="552958" y="1266050"/>
                  </a:lnTo>
                  <a:lnTo>
                    <a:pt x="551218" y="1273848"/>
                  </a:lnTo>
                  <a:lnTo>
                    <a:pt x="546506" y="1315389"/>
                  </a:lnTo>
                  <a:lnTo>
                    <a:pt x="545249" y="1421079"/>
                  </a:lnTo>
                  <a:lnTo>
                    <a:pt x="577138" y="1421079"/>
                  </a:lnTo>
                  <a:lnTo>
                    <a:pt x="577138" y="1247114"/>
                  </a:lnTo>
                  <a:lnTo>
                    <a:pt x="577138" y="1230934"/>
                  </a:lnTo>
                  <a:close/>
                </a:path>
                <a:path w="3385820" h="1830705">
                  <a:moveTo>
                    <a:pt x="585330" y="1830489"/>
                  </a:moveTo>
                  <a:lnTo>
                    <a:pt x="548792" y="1754060"/>
                  </a:lnTo>
                  <a:lnTo>
                    <a:pt x="546696" y="1749679"/>
                  </a:lnTo>
                  <a:lnTo>
                    <a:pt x="552691" y="1747139"/>
                  </a:lnTo>
                  <a:lnTo>
                    <a:pt x="558469" y="1743278"/>
                  </a:lnTo>
                  <a:lnTo>
                    <a:pt x="564032" y="1738083"/>
                  </a:lnTo>
                  <a:lnTo>
                    <a:pt x="569379" y="1731556"/>
                  </a:lnTo>
                  <a:lnTo>
                    <a:pt x="573862" y="1724164"/>
                  </a:lnTo>
                  <a:lnTo>
                    <a:pt x="573963" y="1723999"/>
                  </a:lnTo>
                  <a:lnTo>
                    <a:pt x="577227" y="1715757"/>
                  </a:lnTo>
                  <a:lnTo>
                    <a:pt x="579196" y="1706816"/>
                  </a:lnTo>
                  <a:lnTo>
                    <a:pt x="579856" y="1697202"/>
                  </a:lnTo>
                  <a:lnTo>
                    <a:pt x="579386" y="1689125"/>
                  </a:lnTo>
                  <a:lnTo>
                    <a:pt x="558076" y="1651508"/>
                  </a:lnTo>
                  <a:lnTo>
                    <a:pt x="546696" y="1645272"/>
                  </a:lnTo>
                  <a:lnTo>
                    <a:pt x="546696" y="1689061"/>
                  </a:lnTo>
                  <a:lnTo>
                    <a:pt x="546696" y="1705546"/>
                  </a:lnTo>
                  <a:lnTo>
                    <a:pt x="544385" y="1712125"/>
                  </a:lnTo>
                  <a:lnTo>
                    <a:pt x="535203" y="1721751"/>
                  </a:lnTo>
                  <a:lnTo>
                    <a:pt x="529043" y="1724164"/>
                  </a:lnTo>
                  <a:lnTo>
                    <a:pt x="492836" y="1724164"/>
                  </a:lnTo>
                  <a:lnTo>
                    <a:pt x="492836" y="1670304"/>
                  </a:lnTo>
                  <a:lnTo>
                    <a:pt x="529005" y="1670304"/>
                  </a:lnTo>
                  <a:lnTo>
                    <a:pt x="535165" y="1672755"/>
                  </a:lnTo>
                  <a:lnTo>
                    <a:pt x="544385" y="1682546"/>
                  </a:lnTo>
                  <a:lnTo>
                    <a:pt x="546696" y="1689061"/>
                  </a:lnTo>
                  <a:lnTo>
                    <a:pt x="546696" y="1645272"/>
                  </a:lnTo>
                  <a:lnTo>
                    <a:pt x="544817" y="1644408"/>
                  </a:lnTo>
                  <a:lnTo>
                    <a:pt x="537425" y="1642148"/>
                  </a:lnTo>
                  <a:lnTo>
                    <a:pt x="529590" y="1640789"/>
                  </a:lnTo>
                  <a:lnTo>
                    <a:pt x="521296" y="1640344"/>
                  </a:lnTo>
                  <a:lnTo>
                    <a:pt x="460463" y="1640344"/>
                  </a:lnTo>
                  <a:lnTo>
                    <a:pt x="460463" y="1830489"/>
                  </a:lnTo>
                  <a:lnTo>
                    <a:pt x="492836" y="1830489"/>
                  </a:lnTo>
                  <a:lnTo>
                    <a:pt x="492836" y="1754060"/>
                  </a:lnTo>
                  <a:lnTo>
                    <a:pt x="513295" y="1754060"/>
                  </a:lnTo>
                  <a:lnTo>
                    <a:pt x="547776" y="1830489"/>
                  </a:lnTo>
                  <a:lnTo>
                    <a:pt x="585330" y="1830489"/>
                  </a:lnTo>
                  <a:close/>
                </a:path>
                <a:path w="3385820" h="1830705">
                  <a:moveTo>
                    <a:pt x="723468" y="62217"/>
                  </a:moveTo>
                  <a:lnTo>
                    <a:pt x="722477" y="47625"/>
                  </a:lnTo>
                  <a:lnTo>
                    <a:pt x="719518" y="34988"/>
                  </a:lnTo>
                  <a:lnTo>
                    <a:pt x="717296" y="30213"/>
                  </a:lnTo>
                  <a:lnTo>
                    <a:pt x="714565" y="24333"/>
                  </a:lnTo>
                  <a:lnTo>
                    <a:pt x="678078" y="1206"/>
                  </a:lnTo>
                  <a:lnTo>
                    <a:pt x="665581" y="241"/>
                  </a:lnTo>
                  <a:lnTo>
                    <a:pt x="652932" y="1193"/>
                  </a:lnTo>
                  <a:lnTo>
                    <a:pt x="616115" y="23850"/>
                  </a:lnTo>
                  <a:lnTo>
                    <a:pt x="607212" y="57099"/>
                  </a:lnTo>
                  <a:lnTo>
                    <a:pt x="607212" y="138455"/>
                  </a:lnTo>
                  <a:lnTo>
                    <a:pt x="623049" y="180035"/>
                  </a:lnTo>
                  <a:lnTo>
                    <a:pt x="665581" y="195313"/>
                  </a:lnTo>
                  <a:lnTo>
                    <a:pt x="678078" y="194360"/>
                  </a:lnTo>
                  <a:lnTo>
                    <a:pt x="714565" y="171234"/>
                  </a:lnTo>
                  <a:lnTo>
                    <a:pt x="723468" y="133337"/>
                  </a:lnTo>
                  <a:lnTo>
                    <a:pt x="691032" y="133337"/>
                  </a:lnTo>
                  <a:lnTo>
                    <a:pt x="690626" y="141795"/>
                  </a:lnTo>
                  <a:lnTo>
                    <a:pt x="689394" y="148818"/>
                  </a:lnTo>
                  <a:lnTo>
                    <a:pt x="687349" y="154406"/>
                  </a:lnTo>
                  <a:lnTo>
                    <a:pt x="684479" y="158559"/>
                  </a:lnTo>
                  <a:lnTo>
                    <a:pt x="680148" y="163093"/>
                  </a:lnTo>
                  <a:lnTo>
                    <a:pt x="673849" y="165354"/>
                  </a:lnTo>
                  <a:lnTo>
                    <a:pt x="657161" y="165354"/>
                  </a:lnTo>
                  <a:lnTo>
                    <a:pt x="650722" y="163093"/>
                  </a:lnTo>
                  <a:lnTo>
                    <a:pt x="646264" y="158559"/>
                  </a:lnTo>
                  <a:lnTo>
                    <a:pt x="641858" y="153987"/>
                  </a:lnTo>
                  <a:lnTo>
                    <a:pt x="639648" y="147281"/>
                  </a:lnTo>
                  <a:lnTo>
                    <a:pt x="639648" y="48234"/>
                  </a:lnTo>
                  <a:lnTo>
                    <a:pt x="641896" y="41643"/>
                  </a:lnTo>
                  <a:lnTo>
                    <a:pt x="650925" y="32499"/>
                  </a:lnTo>
                  <a:lnTo>
                    <a:pt x="657326" y="30213"/>
                  </a:lnTo>
                  <a:lnTo>
                    <a:pt x="673849" y="30213"/>
                  </a:lnTo>
                  <a:lnTo>
                    <a:pt x="691032" y="62217"/>
                  </a:lnTo>
                  <a:lnTo>
                    <a:pt x="723468" y="62217"/>
                  </a:lnTo>
                  <a:close/>
                </a:path>
                <a:path w="3385820" h="1830705">
                  <a:moveTo>
                    <a:pt x="723950" y="1640344"/>
                  </a:moveTo>
                  <a:lnTo>
                    <a:pt x="610222" y="1640344"/>
                  </a:lnTo>
                  <a:lnTo>
                    <a:pt x="610222" y="1830489"/>
                  </a:lnTo>
                  <a:lnTo>
                    <a:pt x="723950" y="1830489"/>
                  </a:lnTo>
                  <a:lnTo>
                    <a:pt x="723950" y="1800275"/>
                  </a:lnTo>
                  <a:lnTo>
                    <a:pt x="642353" y="1800275"/>
                  </a:lnTo>
                  <a:lnTo>
                    <a:pt x="642353" y="1746427"/>
                  </a:lnTo>
                  <a:lnTo>
                    <a:pt x="715352" y="1746427"/>
                  </a:lnTo>
                  <a:lnTo>
                    <a:pt x="715352" y="1716214"/>
                  </a:lnTo>
                  <a:lnTo>
                    <a:pt x="642353" y="1716214"/>
                  </a:lnTo>
                  <a:lnTo>
                    <a:pt x="642353" y="1670545"/>
                  </a:lnTo>
                  <a:lnTo>
                    <a:pt x="723950" y="1670545"/>
                  </a:lnTo>
                  <a:lnTo>
                    <a:pt x="723950" y="1640344"/>
                  </a:lnTo>
                  <a:close/>
                </a:path>
                <a:path w="3385820" h="1830705">
                  <a:moveTo>
                    <a:pt x="877862" y="2463"/>
                  </a:moveTo>
                  <a:lnTo>
                    <a:pt x="746861" y="2463"/>
                  </a:lnTo>
                  <a:lnTo>
                    <a:pt x="746861" y="32918"/>
                  </a:lnTo>
                  <a:lnTo>
                    <a:pt x="796150" y="32918"/>
                  </a:lnTo>
                  <a:lnTo>
                    <a:pt x="796150" y="192849"/>
                  </a:lnTo>
                  <a:lnTo>
                    <a:pt x="828586" y="192849"/>
                  </a:lnTo>
                  <a:lnTo>
                    <a:pt x="828586" y="32918"/>
                  </a:lnTo>
                  <a:lnTo>
                    <a:pt x="877862" y="32918"/>
                  </a:lnTo>
                  <a:lnTo>
                    <a:pt x="877862" y="2463"/>
                  </a:lnTo>
                  <a:close/>
                </a:path>
                <a:path w="3385820" h="1830705">
                  <a:moveTo>
                    <a:pt x="3244951" y="1011669"/>
                  </a:moveTo>
                  <a:lnTo>
                    <a:pt x="3232569" y="963828"/>
                  </a:lnTo>
                  <a:lnTo>
                    <a:pt x="3225076" y="934885"/>
                  </a:lnTo>
                  <a:lnTo>
                    <a:pt x="3201657" y="844384"/>
                  </a:lnTo>
                  <a:lnTo>
                    <a:pt x="3195739" y="821524"/>
                  </a:lnTo>
                  <a:lnTo>
                    <a:pt x="3192843" y="821524"/>
                  </a:lnTo>
                  <a:lnTo>
                    <a:pt x="3192843" y="934885"/>
                  </a:lnTo>
                  <a:lnTo>
                    <a:pt x="3160598" y="934885"/>
                  </a:lnTo>
                  <a:lnTo>
                    <a:pt x="3172701" y="885723"/>
                  </a:lnTo>
                  <a:lnTo>
                    <a:pt x="3175520" y="872921"/>
                  </a:lnTo>
                  <a:lnTo>
                    <a:pt x="3176701" y="864679"/>
                  </a:lnTo>
                  <a:lnTo>
                    <a:pt x="3177844" y="872909"/>
                  </a:lnTo>
                  <a:lnTo>
                    <a:pt x="3180537" y="885545"/>
                  </a:lnTo>
                  <a:lnTo>
                    <a:pt x="3192843" y="934885"/>
                  </a:lnTo>
                  <a:lnTo>
                    <a:pt x="3192843" y="821524"/>
                  </a:lnTo>
                  <a:lnTo>
                    <a:pt x="3157944" y="821524"/>
                  </a:lnTo>
                  <a:lnTo>
                    <a:pt x="3108490" y="1011669"/>
                  </a:lnTo>
                  <a:lnTo>
                    <a:pt x="3141815" y="1011669"/>
                  </a:lnTo>
                  <a:lnTo>
                    <a:pt x="3153613" y="963828"/>
                  </a:lnTo>
                  <a:lnTo>
                    <a:pt x="3200006" y="963828"/>
                  </a:lnTo>
                  <a:lnTo>
                    <a:pt x="3211855" y="1011669"/>
                  </a:lnTo>
                  <a:lnTo>
                    <a:pt x="3244951" y="1011669"/>
                  </a:lnTo>
                  <a:close/>
                </a:path>
                <a:path w="3385820" h="1830705">
                  <a:moveTo>
                    <a:pt x="3244951" y="602259"/>
                  </a:moveTo>
                  <a:lnTo>
                    <a:pt x="3232569" y="554418"/>
                  </a:lnTo>
                  <a:lnTo>
                    <a:pt x="3225076" y="525475"/>
                  </a:lnTo>
                  <a:lnTo>
                    <a:pt x="3201657" y="434987"/>
                  </a:lnTo>
                  <a:lnTo>
                    <a:pt x="3195739" y="412115"/>
                  </a:lnTo>
                  <a:lnTo>
                    <a:pt x="3192843" y="412115"/>
                  </a:lnTo>
                  <a:lnTo>
                    <a:pt x="3192843" y="525475"/>
                  </a:lnTo>
                  <a:lnTo>
                    <a:pt x="3160598" y="525475"/>
                  </a:lnTo>
                  <a:lnTo>
                    <a:pt x="3172701" y="476326"/>
                  </a:lnTo>
                  <a:lnTo>
                    <a:pt x="3175520" y="463511"/>
                  </a:lnTo>
                  <a:lnTo>
                    <a:pt x="3176701" y="455269"/>
                  </a:lnTo>
                  <a:lnTo>
                    <a:pt x="3177844" y="463499"/>
                  </a:lnTo>
                  <a:lnTo>
                    <a:pt x="3180537" y="476135"/>
                  </a:lnTo>
                  <a:lnTo>
                    <a:pt x="3192843" y="525475"/>
                  </a:lnTo>
                  <a:lnTo>
                    <a:pt x="3192843" y="412115"/>
                  </a:lnTo>
                  <a:lnTo>
                    <a:pt x="3157944" y="412115"/>
                  </a:lnTo>
                  <a:lnTo>
                    <a:pt x="3108490" y="602259"/>
                  </a:lnTo>
                  <a:lnTo>
                    <a:pt x="3141815" y="602259"/>
                  </a:lnTo>
                  <a:lnTo>
                    <a:pt x="3153613" y="554418"/>
                  </a:lnTo>
                  <a:lnTo>
                    <a:pt x="3200006" y="554418"/>
                  </a:lnTo>
                  <a:lnTo>
                    <a:pt x="3211855" y="602259"/>
                  </a:lnTo>
                  <a:lnTo>
                    <a:pt x="3244951" y="602259"/>
                  </a:lnTo>
                  <a:close/>
                </a:path>
                <a:path w="3385820" h="1830705">
                  <a:moveTo>
                    <a:pt x="3385807" y="959739"/>
                  </a:moveTo>
                  <a:lnTo>
                    <a:pt x="3368954" y="917994"/>
                  </a:lnTo>
                  <a:lnTo>
                    <a:pt x="3313519" y="893953"/>
                  </a:lnTo>
                  <a:lnTo>
                    <a:pt x="3308705" y="890701"/>
                  </a:lnTo>
                  <a:lnTo>
                    <a:pt x="3302127" y="881672"/>
                  </a:lnTo>
                  <a:lnTo>
                    <a:pt x="3300476" y="876287"/>
                  </a:lnTo>
                  <a:lnTo>
                    <a:pt x="3300476" y="863358"/>
                  </a:lnTo>
                  <a:lnTo>
                    <a:pt x="3302635" y="858164"/>
                  </a:lnTo>
                  <a:lnTo>
                    <a:pt x="3311207" y="850671"/>
                  </a:lnTo>
                  <a:lnTo>
                    <a:pt x="3317468" y="848779"/>
                  </a:lnTo>
                  <a:lnTo>
                    <a:pt x="3334042" y="848779"/>
                  </a:lnTo>
                  <a:lnTo>
                    <a:pt x="3340354" y="850849"/>
                  </a:lnTo>
                  <a:lnTo>
                    <a:pt x="3344646" y="854976"/>
                  </a:lnTo>
                  <a:lnTo>
                    <a:pt x="3348977" y="859078"/>
                  </a:lnTo>
                  <a:lnTo>
                    <a:pt x="3351149" y="866533"/>
                  </a:lnTo>
                  <a:lnTo>
                    <a:pt x="3351149" y="877366"/>
                  </a:lnTo>
                  <a:lnTo>
                    <a:pt x="3383699" y="877366"/>
                  </a:lnTo>
                  <a:lnTo>
                    <a:pt x="3382429" y="863612"/>
                  </a:lnTo>
                  <a:lnTo>
                    <a:pt x="3379279" y="851700"/>
                  </a:lnTo>
                  <a:lnTo>
                    <a:pt x="3377819" y="848779"/>
                  </a:lnTo>
                  <a:lnTo>
                    <a:pt x="3374250" y="841641"/>
                  </a:lnTo>
                  <a:lnTo>
                    <a:pt x="3338157" y="819734"/>
                  </a:lnTo>
                  <a:lnTo>
                    <a:pt x="3325939" y="818819"/>
                  </a:lnTo>
                  <a:lnTo>
                    <a:pt x="3317684" y="819238"/>
                  </a:lnTo>
                  <a:lnTo>
                    <a:pt x="3279394" y="838504"/>
                  </a:lnTo>
                  <a:lnTo>
                    <a:pt x="3268103" y="872007"/>
                  </a:lnTo>
                  <a:lnTo>
                    <a:pt x="3268802" y="881659"/>
                  </a:lnTo>
                  <a:lnTo>
                    <a:pt x="3292386" y="918895"/>
                  </a:lnTo>
                  <a:lnTo>
                    <a:pt x="3334537" y="934770"/>
                  </a:lnTo>
                  <a:lnTo>
                    <a:pt x="3340519" y="936574"/>
                  </a:lnTo>
                  <a:lnTo>
                    <a:pt x="3345154" y="939736"/>
                  </a:lnTo>
                  <a:lnTo>
                    <a:pt x="3351733" y="948804"/>
                  </a:lnTo>
                  <a:lnTo>
                    <a:pt x="3353371" y="954125"/>
                  </a:lnTo>
                  <a:lnTo>
                    <a:pt x="3353371" y="967727"/>
                  </a:lnTo>
                  <a:lnTo>
                    <a:pt x="3350984" y="973594"/>
                  </a:lnTo>
                  <a:lnTo>
                    <a:pt x="3341433" y="982065"/>
                  </a:lnTo>
                  <a:lnTo>
                    <a:pt x="3334524" y="984173"/>
                  </a:lnTo>
                  <a:lnTo>
                    <a:pt x="3315703" y="984173"/>
                  </a:lnTo>
                  <a:lnTo>
                    <a:pt x="3308286" y="982002"/>
                  </a:lnTo>
                  <a:lnTo>
                    <a:pt x="3298139" y="973340"/>
                  </a:lnTo>
                  <a:lnTo>
                    <a:pt x="3295612" y="965657"/>
                  </a:lnTo>
                  <a:lnTo>
                    <a:pt x="3295612" y="954620"/>
                  </a:lnTo>
                  <a:lnTo>
                    <a:pt x="3263061" y="954620"/>
                  </a:lnTo>
                  <a:lnTo>
                    <a:pt x="3280448" y="999578"/>
                  </a:lnTo>
                  <a:lnTo>
                    <a:pt x="3325457" y="1014133"/>
                  </a:lnTo>
                  <a:lnTo>
                    <a:pt x="3333978" y="1013714"/>
                  </a:lnTo>
                  <a:lnTo>
                    <a:pt x="3373882" y="994016"/>
                  </a:lnTo>
                  <a:lnTo>
                    <a:pt x="3385324" y="967498"/>
                  </a:lnTo>
                  <a:lnTo>
                    <a:pt x="3385807" y="959739"/>
                  </a:lnTo>
                  <a:close/>
                </a:path>
                <a:path w="3385820" h="1830705">
                  <a:moveTo>
                    <a:pt x="3385807" y="550329"/>
                  </a:moveTo>
                  <a:lnTo>
                    <a:pt x="3368954" y="508584"/>
                  </a:lnTo>
                  <a:lnTo>
                    <a:pt x="3313519" y="484543"/>
                  </a:lnTo>
                  <a:lnTo>
                    <a:pt x="3308705" y="481291"/>
                  </a:lnTo>
                  <a:lnTo>
                    <a:pt x="3302127" y="472274"/>
                  </a:lnTo>
                  <a:lnTo>
                    <a:pt x="3300476" y="466877"/>
                  </a:lnTo>
                  <a:lnTo>
                    <a:pt x="3300476" y="453961"/>
                  </a:lnTo>
                  <a:lnTo>
                    <a:pt x="3302635" y="448767"/>
                  </a:lnTo>
                  <a:lnTo>
                    <a:pt x="3311207" y="441261"/>
                  </a:lnTo>
                  <a:lnTo>
                    <a:pt x="3317468" y="439369"/>
                  </a:lnTo>
                  <a:lnTo>
                    <a:pt x="3334042" y="439369"/>
                  </a:lnTo>
                  <a:lnTo>
                    <a:pt x="3340354" y="441439"/>
                  </a:lnTo>
                  <a:lnTo>
                    <a:pt x="3344646" y="445566"/>
                  </a:lnTo>
                  <a:lnTo>
                    <a:pt x="3348977" y="449668"/>
                  </a:lnTo>
                  <a:lnTo>
                    <a:pt x="3351149" y="457123"/>
                  </a:lnTo>
                  <a:lnTo>
                    <a:pt x="3351149" y="467956"/>
                  </a:lnTo>
                  <a:lnTo>
                    <a:pt x="3383699" y="467956"/>
                  </a:lnTo>
                  <a:lnTo>
                    <a:pt x="3382429" y="454202"/>
                  </a:lnTo>
                  <a:lnTo>
                    <a:pt x="3379279" y="442290"/>
                  </a:lnTo>
                  <a:lnTo>
                    <a:pt x="3377819" y="439369"/>
                  </a:lnTo>
                  <a:lnTo>
                    <a:pt x="3374250" y="432231"/>
                  </a:lnTo>
                  <a:lnTo>
                    <a:pt x="3338157" y="410324"/>
                  </a:lnTo>
                  <a:lnTo>
                    <a:pt x="3325939" y="409409"/>
                  </a:lnTo>
                  <a:lnTo>
                    <a:pt x="3317684" y="409829"/>
                  </a:lnTo>
                  <a:lnTo>
                    <a:pt x="3279394" y="429094"/>
                  </a:lnTo>
                  <a:lnTo>
                    <a:pt x="3268103" y="462597"/>
                  </a:lnTo>
                  <a:lnTo>
                    <a:pt x="3268802" y="472249"/>
                  </a:lnTo>
                  <a:lnTo>
                    <a:pt x="3292386" y="509485"/>
                  </a:lnTo>
                  <a:lnTo>
                    <a:pt x="3334537" y="525360"/>
                  </a:lnTo>
                  <a:lnTo>
                    <a:pt x="3340519" y="527164"/>
                  </a:lnTo>
                  <a:lnTo>
                    <a:pt x="3345154" y="530339"/>
                  </a:lnTo>
                  <a:lnTo>
                    <a:pt x="3351733" y="539407"/>
                  </a:lnTo>
                  <a:lnTo>
                    <a:pt x="3353371" y="544715"/>
                  </a:lnTo>
                  <a:lnTo>
                    <a:pt x="3353371" y="558317"/>
                  </a:lnTo>
                  <a:lnTo>
                    <a:pt x="3350984" y="564197"/>
                  </a:lnTo>
                  <a:lnTo>
                    <a:pt x="3341433" y="572655"/>
                  </a:lnTo>
                  <a:lnTo>
                    <a:pt x="3334524" y="574763"/>
                  </a:lnTo>
                  <a:lnTo>
                    <a:pt x="3315703" y="574763"/>
                  </a:lnTo>
                  <a:lnTo>
                    <a:pt x="3308286" y="572592"/>
                  </a:lnTo>
                  <a:lnTo>
                    <a:pt x="3298139" y="563930"/>
                  </a:lnTo>
                  <a:lnTo>
                    <a:pt x="3295612" y="556247"/>
                  </a:lnTo>
                  <a:lnTo>
                    <a:pt x="3295612" y="545223"/>
                  </a:lnTo>
                  <a:lnTo>
                    <a:pt x="3263061" y="545223"/>
                  </a:lnTo>
                  <a:lnTo>
                    <a:pt x="3280448" y="590169"/>
                  </a:lnTo>
                  <a:lnTo>
                    <a:pt x="3325457" y="604723"/>
                  </a:lnTo>
                  <a:lnTo>
                    <a:pt x="3333978" y="604304"/>
                  </a:lnTo>
                  <a:lnTo>
                    <a:pt x="3373882" y="584606"/>
                  </a:lnTo>
                  <a:lnTo>
                    <a:pt x="3385324" y="558088"/>
                  </a:lnTo>
                  <a:lnTo>
                    <a:pt x="3385807" y="550329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9812" y="1223862"/>
            <a:ext cx="6816090" cy="335787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85"/>
              </a:spcBef>
            </a:pPr>
            <a:r>
              <a:rPr sz="1950" spc="-10" dirty="0">
                <a:latin typeface="Courier New"/>
                <a:cs typeface="Courier New"/>
              </a:rPr>
              <a:t>SELECT</a:t>
            </a:r>
            <a:endParaRPr sz="1950">
              <a:latin typeface="Courier New"/>
              <a:cs typeface="Courier New"/>
            </a:endParaRPr>
          </a:p>
          <a:p>
            <a:pPr marL="744220" marR="2221230">
              <a:lnSpc>
                <a:spcPct val="137800"/>
              </a:lnSpc>
            </a:pP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books -&gt; </a:t>
            </a:r>
            <a:r>
              <a:rPr sz="1950" spc="-15" dirty="0">
                <a:solidFill>
                  <a:srgbClr val="BE2F72"/>
                </a:solidFill>
                <a:latin typeface="Courier New"/>
                <a:cs typeface="Courier New"/>
              </a:rPr>
              <a:t>'title' </a:t>
            </a:r>
            <a:r>
              <a:rPr sz="1950" spc="-10" dirty="0">
                <a:latin typeface="Courier New"/>
                <a:cs typeface="Courier New"/>
              </a:rPr>
              <a:t>AS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title, </a:t>
            </a:r>
            <a:r>
              <a:rPr sz="1950" spc="-116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books</a:t>
            </a:r>
            <a:r>
              <a:rPr sz="1950" spc="-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-&gt;</a:t>
            </a:r>
            <a:r>
              <a:rPr sz="1950" spc="-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50" spc="-15" dirty="0">
                <a:solidFill>
                  <a:srgbClr val="BE2F72"/>
                </a:solidFill>
                <a:latin typeface="Courier New"/>
                <a:cs typeface="Courier New"/>
              </a:rPr>
              <a:t>'price'</a:t>
            </a:r>
            <a:r>
              <a:rPr sz="1950" spc="-2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AS</a:t>
            </a:r>
            <a:r>
              <a:rPr sz="1950" spc="-20" dirty="0"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price</a:t>
            </a:r>
            <a:endParaRPr sz="1950">
              <a:latin typeface="Courier New"/>
              <a:cs typeface="Courier New"/>
            </a:endParaRPr>
          </a:p>
          <a:p>
            <a:pPr marL="153035" marR="2664460">
              <a:lnSpc>
                <a:spcPct val="137800"/>
              </a:lnSpc>
            </a:pPr>
            <a:r>
              <a:rPr sz="1950" spc="-10" dirty="0">
                <a:latin typeface="Courier New"/>
                <a:cs typeface="Courier New"/>
              </a:rPr>
              <a:t>FROM </a:t>
            </a:r>
            <a:r>
              <a:rPr sz="1950" spc="-15" dirty="0">
                <a:solidFill>
                  <a:srgbClr val="04182D"/>
                </a:solidFill>
                <a:latin typeface="Courier New"/>
                <a:cs typeface="Courier New"/>
              </a:rPr>
              <a:t>data_science_resources </a:t>
            </a:r>
            <a:r>
              <a:rPr sz="1950" spc="-116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WHERE</a:t>
            </a:r>
            <a:endParaRPr sz="195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880"/>
              </a:spcBef>
            </a:pP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books</a:t>
            </a:r>
            <a:r>
              <a:rPr sz="19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-&gt; </a:t>
            </a:r>
            <a:r>
              <a:rPr sz="1950" spc="-15" dirty="0">
                <a:solidFill>
                  <a:srgbClr val="BE2F72"/>
                </a:solidFill>
                <a:latin typeface="Courier New"/>
                <a:cs typeface="Courier New"/>
              </a:rPr>
              <a:t>'author'</a:t>
            </a:r>
            <a:r>
              <a:rPr sz="1950" spc="-1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-&gt;&gt; </a:t>
            </a:r>
            <a:r>
              <a:rPr sz="1950" spc="-10" dirty="0">
                <a:solidFill>
                  <a:srgbClr val="BE2F72"/>
                </a:solidFill>
                <a:latin typeface="Courier New"/>
                <a:cs typeface="Courier New"/>
              </a:rPr>
              <a:t>'last' </a:t>
            </a:r>
            <a:r>
              <a:rPr sz="1950" spc="-1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1950" spc="-15" dirty="0">
                <a:solidFill>
                  <a:srgbClr val="BE2F72"/>
                </a:solidFill>
                <a:latin typeface="Courier New"/>
                <a:cs typeface="Courier New"/>
              </a:rPr>
              <a:t>'Viafore'</a:t>
            </a:r>
            <a:r>
              <a:rPr sz="1950" spc="-15" dirty="0">
                <a:solidFill>
                  <a:srgbClr val="04182D"/>
                </a:solidFill>
                <a:latin typeface="Courier New"/>
                <a:cs typeface="Courier New"/>
              </a:rPr>
              <a:t>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Resulting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following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45" dirty="0">
                <a:solidFill>
                  <a:srgbClr val="04182D"/>
                </a:solidFill>
                <a:latin typeface="Tahoma"/>
                <a:cs typeface="Tahoma"/>
              </a:rPr>
              <a:t>output: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2512" y="4974293"/>
            <a:ext cx="7123696" cy="204703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3"/>
            <a:ext cx="932116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340" dirty="0"/>
              <a:t>C</a:t>
            </a:r>
            <a:r>
              <a:rPr sz="4500" spc="-240" dirty="0"/>
              <a:t>o</a:t>
            </a:r>
            <a:r>
              <a:rPr sz="4500" spc="-330" dirty="0"/>
              <a:t>n</a:t>
            </a:r>
            <a:r>
              <a:rPr sz="4500" spc="-325" dirty="0"/>
              <a:t>n</a:t>
            </a:r>
            <a:r>
              <a:rPr sz="4500" spc="-160" dirty="0"/>
              <a:t>e</a:t>
            </a:r>
            <a:r>
              <a:rPr sz="4500" spc="65" dirty="0"/>
              <a:t>c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290" dirty="0"/>
              <a:t>t</a:t>
            </a:r>
            <a:r>
              <a:rPr sz="4500" spc="-110" dirty="0"/>
              <a:t>o</a:t>
            </a:r>
            <a:r>
              <a:rPr sz="4500" spc="-165" dirty="0"/>
              <a:t> 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400" dirty="0"/>
              <a:t>P</a:t>
            </a:r>
            <a:r>
              <a:rPr sz="4500" spc="-195" dirty="0"/>
              <a:t>o</a:t>
            </a:r>
            <a:r>
              <a:rPr sz="4500" spc="-345" dirty="0"/>
              <a:t>s</a:t>
            </a:r>
            <a:r>
              <a:rPr sz="4500" spc="-220" dirty="0"/>
              <a:t>t</a:t>
            </a:r>
            <a:r>
              <a:rPr sz="4500" spc="-90" dirty="0"/>
              <a:t>g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-15" dirty="0"/>
              <a:t>a</a:t>
            </a:r>
            <a:r>
              <a:rPr sz="4500" spc="-150" dirty="0"/>
              <a:t>b</a:t>
            </a:r>
            <a:r>
              <a:rPr sz="4500" spc="-15" dirty="0"/>
              <a:t>a</a:t>
            </a:r>
            <a:r>
              <a:rPr sz="4500" spc="-280" dirty="0"/>
              <a:t>s</a:t>
            </a:r>
            <a:r>
              <a:rPr sz="4500" spc="-75" dirty="0"/>
              <a:t>e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166800"/>
            <a:ext cx="14575155" cy="2559050"/>
            <a:chOff x="491289" y="1166800"/>
            <a:chExt cx="14575155" cy="2559050"/>
          </a:xfrm>
        </p:grpSpPr>
        <p:sp>
          <p:nvSpPr>
            <p:cNvPr id="4" name="object 4"/>
            <p:cNvSpPr/>
            <p:nvPr/>
          </p:nvSpPr>
          <p:spPr>
            <a:xfrm>
              <a:off x="491289" y="1166800"/>
              <a:ext cx="14575155" cy="2559050"/>
            </a:xfrm>
            <a:custGeom>
              <a:avLst/>
              <a:gdLst/>
              <a:ahLst/>
              <a:cxnLst/>
              <a:rect l="l" t="t" r="r" b="b"/>
              <a:pathLst>
                <a:path w="14575155" h="2559050">
                  <a:moveTo>
                    <a:pt x="14498413" y="2558798"/>
                  </a:moveTo>
                  <a:lnTo>
                    <a:pt x="76505" y="2558798"/>
                  </a:lnTo>
                  <a:lnTo>
                    <a:pt x="71180" y="2558274"/>
                  </a:lnTo>
                  <a:lnTo>
                    <a:pt x="31920" y="2542012"/>
                  </a:lnTo>
                  <a:lnTo>
                    <a:pt x="4175" y="2503284"/>
                  </a:lnTo>
                  <a:lnTo>
                    <a:pt x="0" y="2482293"/>
                  </a:lnTo>
                  <a:lnTo>
                    <a:pt x="0" y="2476917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2482293"/>
                  </a:lnTo>
                  <a:lnTo>
                    <a:pt x="14558132" y="2526878"/>
                  </a:lnTo>
                  <a:lnTo>
                    <a:pt x="14519404" y="2554623"/>
                  </a:lnTo>
                  <a:lnTo>
                    <a:pt x="14503737" y="2558274"/>
                  </a:lnTo>
                  <a:lnTo>
                    <a:pt x="14498413" y="2558798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538" y="1418073"/>
              <a:ext cx="948055" cy="268605"/>
            </a:xfrm>
            <a:custGeom>
              <a:avLst/>
              <a:gdLst/>
              <a:ahLst/>
              <a:cxnLst/>
              <a:rect l="l" t="t" r="r" b="b"/>
              <a:pathLst>
                <a:path w="948055" h="268605">
                  <a:moveTo>
                    <a:pt x="77679" y="43935"/>
                  </a:moveTo>
                  <a:lnTo>
                    <a:pt x="58625" y="43935"/>
                  </a:lnTo>
                  <a:lnTo>
                    <a:pt x="52997" y="41964"/>
                  </a:lnTo>
                  <a:lnTo>
                    <a:pt x="48655" y="38020"/>
                  </a:lnTo>
                  <a:lnTo>
                    <a:pt x="44356" y="34032"/>
                  </a:lnTo>
                  <a:lnTo>
                    <a:pt x="42225" y="28803"/>
                  </a:lnTo>
                  <a:lnTo>
                    <a:pt x="42207" y="15686"/>
                  </a:lnTo>
                  <a:lnTo>
                    <a:pt x="44401" y="10369"/>
                  </a:lnTo>
                  <a:lnTo>
                    <a:pt x="48788" y="6248"/>
                  </a:lnTo>
                  <a:lnTo>
                    <a:pt x="53174" y="2082"/>
                  </a:lnTo>
                  <a:lnTo>
                    <a:pt x="58758" y="0"/>
                  </a:lnTo>
                  <a:lnTo>
                    <a:pt x="77768" y="0"/>
                  </a:lnTo>
                  <a:lnTo>
                    <a:pt x="83351" y="2082"/>
                  </a:lnTo>
                  <a:lnTo>
                    <a:pt x="87738" y="6248"/>
                  </a:lnTo>
                  <a:lnTo>
                    <a:pt x="92125" y="10369"/>
                  </a:lnTo>
                  <a:lnTo>
                    <a:pt x="94319" y="15686"/>
                  </a:lnTo>
                  <a:lnTo>
                    <a:pt x="94319" y="28803"/>
                  </a:lnTo>
                  <a:lnTo>
                    <a:pt x="92103" y="34076"/>
                  </a:lnTo>
                  <a:lnTo>
                    <a:pt x="83241" y="41964"/>
                  </a:lnTo>
                  <a:lnTo>
                    <a:pt x="77679" y="43935"/>
                  </a:lnTo>
                  <a:close/>
                </a:path>
                <a:path w="948055" h="268605">
                  <a:moveTo>
                    <a:pt x="88868" y="185913"/>
                  </a:moveTo>
                  <a:lnTo>
                    <a:pt x="53042" y="185913"/>
                  </a:lnTo>
                  <a:lnTo>
                    <a:pt x="53042" y="92125"/>
                  </a:lnTo>
                  <a:lnTo>
                    <a:pt x="6779" y="92125"/>
                  </a:lnTo>
                  <a:lnTo>
                    <a:pt x="6779" y="58492"/>
                  </a:lnTo>
                  <a:lnTo>
                    <a:pt x="88868" y="58492"/>
                  </a:lnTo>
                  <a:lnTo>
                    <a:pt x="88868" y="185913"/>
                  </a:lnTo>
                  <a:close/>
                </a:path>
                <a:path w="948055" h="268605">
                  <a:moveTo>
                    <a:pt x="139252" y="219546"/>
                  </a:moveTo>
                  <a:lnTo>
                    <a:pt x="0" y="219546"/>
                  </a:lnTo>
                  <a:lnTo>
                    <a:pt x="0" y="185913"/>
                  </a:lnTo>
                  <a:lnTo>
                    <a:pt x="139252" y="185913"/>
                  </a:lnTo>
                  <a:lnTo>
                    <a:pt x="139252" y="219546"/>
                  </a:lnTo>
                  <a:close/>
                </a:path>
                <a:path w="948055" h="268605">
                  <a:moveTo>
                    <a:pt x="236976" y="80560"/>
                  </a:moveTo>
                  <a:lnTo>
                    <a:pt x="188240" y="80560"/>
                  </a:lnTo>
                  <a:lnTo>
                    <a:pt x="191302" y="63894"/>
                  </a:lnTo>
                  <a:lnTo>
                    <a:pt x="197945" y="58093"/>
                  </a:lnTo>
                  <a:lnTo>
                    <a:pt x="204569" y="55767"/>
                  </a:lnTo>
                  <a:lnTo>
                    <a:pt x="220034" y="55767"/>
                  </a:lnTo>
                  <a:lnTo>
                    <a:pt x="226371" y="57960"/>
                  </a:lnTo>
                  <a:lnTo>
                    <a:pt x="232002" y="62759"/>
                  </a:lnTo>
                  <a:lnTo>
                    <a:pt x="236696" y="66690"/>
                  </a:lnTo>
                  <a:lnTo>
                    <a:pt x="237223" y="68197"/>
                  </a:lnTo>
                  <a:lnTo>
                    <a:pt x="235566" y="73337"/>
                  </a:lnTo>
                  <a:lnTo>
                    <a:pt x="236976" y="80560"/>
                  </a:lnTo>
                  <a:close/>
                </a:path>
                <a:path w="948055" h="268605">
                  <a:moveTo>
                    <a:pt x="295263" y="80826"/>
                  </a:moveTo>
                  <a:lnTo>
                    <a:pt x="237028" y="80826"/>
                  </a:lnTo>
                  <a:lnTo>
                    <a:pt x="238092" y="80759"/>
                  </a:lnTo>
                  <a:lnTo>
                    <a:pt x="238889" y="72827"/>
                  </a:lnTo>
                  <a:lnTo>
                    <a:pt x="237228" y="68180"/>
                  </a:lnTo>
                  <a:lnTo>
                    <a:pt x="237516" y="67288"/>
                  </a:lnTo>
                  <a:lnTo>
                    <a:pt x="242878" y="62680"/>
                  </a:lnTo>
                  <a:lnTo>
                    <a:pt x="248284" y="58071"/>
                  </a:lnTo>
                  <a:lnTo>
                    <a:pt x="254953" y="55767"/>
                  </a:lnTo>
                  <a:lnTo>
                    <a:pt x="262885" y="55767"/>
                  </a:lnTo>
                  <a:lnTo>
                    <a:pt x="292945" y="74827"/>
                  </a:lnTo>
                  <a:lnTo>
                    <a:pt x="295263" y="80826"/>
                  </a:lnTo>
                  <a:close/>
                </a:path>
                <a:path w="948055" h="268605">
                  <a:moveTo>
                    <a:pt x="193358" y="219546"/>
                  </a:moveTo>
                  <a:lnTo>
                    <a:pt x="159459" y="219546"/>
                  </a:lnTo>
                  <a:lnTo>
                    <a:pt x="159459" y="58492"/>
                  </a:lnTo>
                  <a:lnTo>
                    <a:pt x="192295" y="58492"/>
                  </a:lnTo>
                  <a:lnTo>
                    <a:pt x="191302" y="63894"/>
                  </a:lnTo>
                  <a:lnTo>
                    <a:pt x="187310" y="67355"/>
                  </a:lnTo>
                  <a:lnTo>
                    <a:pt x="185437" y="72827"/>
                  </a:lnTo>
                  <a:lnTo>
                    <a:pt x="185345" y="73337"/>
                  </a:lnTo>
                  <a:lnTo>
                    <a:pt x="186645" y="80227"/>
                  </a:lnTo>
                  <a:lnTo>
                    <a:pt x="188240" y="80560"/>
                  </a:lnTo>
                  <a:lnTo>
                    <a:pt x="236976" y="80560"/>
                  </a:lnTo>
                  <a:lnTo>
                    <a:pt x="237028" y="80826"/>
                  </a:lnTo>
                  <a:lnTo>
                    <a:pt x="295263" y="80826"/>
                  </a:lnTo>
                  <a:lnTo>
                    <a:pt x="295853" y="82354"/>
                  </a:lnTo>
                  <a:lnTo>
                    <a:pt x="296583" y="85877"/>
                  </a:lnTo>
                  <a:lnTo>
                    <a:pt x="199894" y="85877"/>
                  </a:lnTo>
                  <a:lnTo>
                    <a:pt x="197501" y="86941"/>
                  </a:lnTo>
                  <a:lnTo>
                    <a:pt x="194178" y="91150"/>
                  </a:lnTo>
                  <a:lnTo>
                    <a:pt x="193358" y="94651"/>
                  </a:lnTo>
                  <a:lnTo>
                    <a:pt x="193358" y="219546"/>
                  </a:lnTo>
                  <a:close/>
                </a:path>
                <a:path w="948055" h="268605">
                  <a:moveTo>
                    <a:pt x="188240" y="80560"/>
                  </a:moveTo>
                  <a:lnTo>
                    <a:pt x="186645" y="80227"/>
                  </a:lnTo>
                  <a:lnTo>
                    <a:pt x="185345" y="73337"/>
                  </a:lnTo>
                  <a:lnTo>
                    <a:pt x="185437" y="72827"/>
                  </a:lnTo>
                  <a:lnTo>
                    <a:pt x="187310" y="67355"/>
                  </a:lnTo>
                  <a:lnTo>
                    <a:pt x="191302" y="63894"/>
                  </a:lnTo>
                  <a:lnTo>
                    <a:pt x="188240" y="80560"/>
                  </a:lnTo>
                  <a:close/>
                </a:path>
                <a:path w="948055" h="268605">
                  <a:moveTo>
                    <a:pt x="237028" y="80826"/>
                  </a:moveTo>
                  <a:lnTo>
                    <a:pt x="235566" y="73337"/>
                  </a:lnTo>
                  <a:lnTo>
                    <a:pt x="237228" y="68180"/>
                  </a:lnTo>
                  <a:lnTo>
                    <a:pt x="238889" y="72827"/>
                  </a:lnTo>
                  <a:lnTo>
                    <a:pt x="238092" y="80759"/>
                  </a:lnTo>
                  <a:lnTo>
                    <a:pt x="237028" y="80826"/>
                  </a:lnTo>
                  <a:close/>
                </a:path>
                <a:path w="948055" h="268605">
                  <a:moveTo>
                    <a:pt x="244273" y="219546"/>
                  </a:moveTo>
                  <a:lnTo>
                    <a:pt x="213365" y="219546"/>
                  </a:lnTo>
                  <a:lnTo>
                    <a:pt x="213274" y="94651"/>
                  </a:lnTo>
                  <a:lnTo>
                    <a:pt x="212457" y="91483"/>
                  </a:lnTo>
                  <a:lnTo>
                    <a:pt x="210533" y="89134"/>
                  </a:lnTo>
                  <a:lnTo>
                    <a:pt x="208823" y="87007"/>
                  </a:lnTo>
                  <a:lnTo>
                    <a:pt x="206275" y="85877"/>
                  </a:lnTo>
                  <a:lnTo>
                    <a:pt x="251297" y="85877"/>
                  </a:lnTo>
                  <a:lnTo>
                    <a:pt x="248866" y="86941"/>
                  </a:lnTo>
                  <a:lnTo>
                    <a:pt x="246885" y="89267"/>
                  </a:lnTo>
                  <a:lnTo>
                    <a:pt x="245182" y="91261"/>
                  </a:lnTo>
                  <a:lnTo>
                    <a:pt x="244297" y="94651"/>
                  </a:lnTo>
                  <a:lnTo>
                    <a:pt x="244273" y="219546"/>
                  </a:lnTo>
                  <a:close/>
                </a:path>
                <a:path w="948055" h="268605">
                  <a:moveTo>
                    <a:pt x="298180" y="219546"/>
                  </a:moveTo>
                  <a:lnTo>
                    <a:pt x="264280" y="219546"/>
                  </a:lnTo>
                  <a:lnTo>
                    <a:pt x="264207" y="94651"/>
                  </a:lnTo>
                  <a:lnTo>
                    <a:pt x="263439" y="91416"/>
                  </a:lnTo>
                  <a:lnTo>
                    <a:pt x="261706" y="89134"/>
                  </a:lnTo>
                  <a:lnTo>
                    <a:pt x="260131" y="87007"/>
                  </a:lnTo>
                  <a:lnTo>
                    <a:pt x="257678" y="85877"/>
                  </a:lnTo>
                  <a:lnTo>
                    <a:pt x="296583" y="85877"/>
                  </a:lnTo>
                  <a:lnTo>
                    <a:pt x="297598" y="90779"/>
                  </a:lnTo>
                  <a:lnTo>
                    <a:pt x="298180" y="100102"/>
                  </a:lnTo>
                  <a:lnTo>
                    <a:pt x="298180" y="219546"/>
                  </a:lnTo>
                  <a:close/>
                </a:path>
                <a:path w="948055" h="268605">
                  <a:moveTo>
                    <a:pt x="376424" y="92391"/>
                  </a:moveTo>
                  <a:lnTo>
                    <a:pt x="360329" y="92391"/>
                  </a:lnTo>
                  <a:lnTo>
                    <a:pt x="363528" y="71994"/>
                  </a:lnTo>
                  <a:lnTo>
                    <a:pt x="401141" y="55767"/>
                  </a:lnTo>
                  <a:lnTo>
                    <a:pt x="413072" y="56814"/>
                  </a:lnTo>
                  <a:lnTo>
                    <a:pt x="447287" y="81578"/>
                  </a:lnTo>
                  <a:lnTo>
                    <a:pt x="450248" y="88337"/>
                  </a:lnTo>
                  <a:lnTo>
                    <a:pt x="384457" y="88337"/>
                  </a:lnTo>
                  <a:lnTo>
                    <a:pt x="377766" y="90951"/>
                  </a:lnTo>
                  <a:lnTo>
                    <a:pt x="376424" y="92391"/>
                  </a:lnTo>
                  <a:close/>
                </a:path>
                <a:path w="948055" h="268605">
                  <a:moveTo>
                    <a:pt x="365646" y="268533"/>
                  </a:moveTo>
                  <a:lnTo>
                    <a:pt x="329886" y="268533"/>
                  </a:lnTo>
                  <a:lnTo>
                    <a:pt x="329886" y="58492"/>
                  </a:lnTo>
                  <a:lnTo>
                    <a:pt x="365646" y="58492"/>
                  </a:lnTo>
                  <a:lnTo>
                    <a:pt x="363528" y="71994"/>
                  </a:lnTo>
                  <a:lnTo>
                    <a:pt x="360844" y="76921"/>
                  </a:lnTo>
                  <a:lnTo>
                    <a:pt x="359427" y="84137"/>
                  </a:lnTo>
                  <a:lnTo>
                    <a:pt x="359997" y="92325"/>
                  </a:lnTo>
                  <a:lnTo>
                    <a:pt x="360329" y="92391"/>
                  </a:lnTo>
                  <a:lnTo>
                    <a:pt x="376424" y="92391"/>
                  </a:lnTo>
                  <a:lnTo>
                    <a:pt x="368062" y="101364"/>
                  </a:lnTo>
                  <a:lnTo>
                    <a:pt x="365646" y="108831"/>
                  </a:lnTo>
                  <a:lnTo>
                    <a:pt x="365646" y="169207"/>
                  </a:lnTo>
                  <a:lnTo>
                    <a:pt x="368062" y="176696"/>
                  </a:lnTo>
                  <a:lnTo>
                    <a:pt x="372892" y="181925"/>
                  </a:lnTo>
                  <a:lnTo>
                    <a:pt x="376891" y="186179"/>
                  </a:lnTo>
                  <a:lnTo>
                    <a:pt x="360329" y="186179"/>
                  </a:lnTo>
                  <a:lnTo>
                    <a:pt x="359465" y="186312"/>
                  </a:lnTo>
                  <a:lnTo>
                    <a:pt x="359124" y="194134"/>
                  </a:lnTo>
                  <a:lnTo>
                    <a:pt x="360695" y="201118"/>
                  </a:lnTo>
                  <a:lnTo>
                    <a:pt x="363534" y="206128"/>
                  </a:lnTo>
                  <a:lnTo>
                    <a:pt x="365646" y="219280"/>
                  </a:lnTo>
                  <a:lnTo>
                    <a:pt x="365646" y="268533"/>
                  </a:lnTo>
                  <a:close/>
                </a:path>
                <a:path w="948055" h="268605">
                  <a:moveTo>
                    <a:pt x="360329" y="92391"/>
                  </a:moveTo>
                  <a:lnTo>
                    <a:pt x="359997" y="92325"/>
                  </a:lnTo>
                  <a:lnTo>
                    <a:pt x="359427" y="84137"/>
                  </a:lnTo>
                  <a:lnTo>
                    <a:pt x="360844" y="76921"/>
                  </a:lnTo>
                  <a:lnTo>
                    <a:pt x="363528" y="71994"/>
                  </a:lnTo>
                  <a:lnTo>
                    <a:pt x="360329" y="92391"/>
                  </a:lnTo>
                  <a:close/>
                </a:path>
                <a:path w="948055" h="268605">
                  <a:moveTo>
                    <a:pt x="450226" y="189702"/>
                  </a:moveTo>
                  <a:lnTo>
                    <a:pt x="401695" y="189702"/>
                  </a:lnTo>
                  <a:lnTo>
                    <a:pt x="408342" y="187198"/>
                  </a:lnTo>
                  <a:lnTo>
                    <a:pt x="417470" y="177183"/>
                  </a:lnTo>
                  <a:lnTo>
                    <a:pt x="419752" y="169606"/>
                  </a:lnTo>
                  <a:lnTo>
                    <a:pt x="419752" y="108432"/>
                  </a:lnTo>
                  <a:lnTo>
                    <a:pt x="417470" y="100855"/>
                  </a:lnTo>
                  <a:lnTo>
                    <a:pt x="408342" y="90840"/>
                  </a:lnTo>
                  <a:lnTo>
                    <a:pt x="401695" y="88337"/>
                  </a:lnTo>
                  <a:lnTo>
                    <a:pt x="450248" y="88337"/>
                  </a:lnTo>
                  <a:lnTo>
                    <a:pt x="451856" y="92009"/>
                  </a:lnTo>
                  <a:lnTo>
                    <a:pt x="454598" y="103811"/>
                  </a:lnTo>
                  <a:lnTo>
                    <a:pt x="455512" y="116985"/>
                  </a:lnTo>
                  <a:lnTo>
                    <a:pt x="455512" y="160788"/>
                  </a:lnTo>
                  <a:lnTo>
                    <a:pt x="454598" y="174077"/>
                  </a:lnTo>
                  <a:lnTo>
                    <a:pt x="451856" y="185963"/>
                  </a:lnTo>
                  <a:lnTo>
                    <a:pt x="450226" y="189702"/>
                  </a:lnTo>
                  <a:close/>
                </a:path>
                <a:path w="948055" h="268605">
                  <a:moveTo>
                    <a:pt x="363534" y="206128"/>
                  </a:moveTo>
                  <a:lnTo>
                    <a:pt x="360695" y="201118"/>
                  </a:lnTo>
                  <a:lnTo>
                    <a:pt x="359124" y="194134"/>
                  </a:lnTo>
                  <a:lnTo>
                    <a:pt x="359465" y="186312"/>
                  </a:lnTo>
                  <a:lnTo>
                    <a:pt x="360329" y="186179"/>
                  </a:lnTo>
                  <a:lnTo>
                    <a:pt x="363534" y="206128"/>
                  </a:lnTo>
                  <a:close/>
                </a:path>
                <a:path w="948055" h="268605">
                  <a:moveTo>
                    <a:pt x="401141" y="222271"/>
                  </a:moveTo>
                  <a:lnTo>
                    <a:pt x="364176" y="207262"/>
                  </a:lnTo>
                  <a:lnTo>
                    <a:pt x="360329" y="186179"/>
                  </a:lnTo>
                  <a:lnTo>
                    <a:pt x="376891" y="186179"/>
                  </a:lnTo>
                  <a:lnTo>
                    <a:pt x="377766" y="187109"/>
                  </a:lnTo>
                  <a:lnTo>
                    <a:pt x="384457" y="189702"/>
                  </a:lnTo>
                  <a:lnTo>
                    <a:pt x="450226" y="189702"/>
                  </a:lnTo>
                  <a:lnTo>
                    <a:pt x="447287" y="196444"/>
                  </a:lnTo>
                  <a:lnTo>
                    <a:pt x="440889" y="205521"/>
                  </a:lnTo>
                  <a:lnTo>
                    <a:pt x="432946" y="212849"/>
                  </a:lnTo>
                  <a:lnTo>
                    <a:pt x="423674" y="218084"/>
                  </a:lnTo>
                  <a:lnTo>
                    <a:pt x="413072" y="221224"/>
                  </a:lnTo>
                  <a:lnTo>
                    <a:pt x="401141" y="222271"/>
                  </a:lnTo>
                  <a:close/>
                </a:path>
                <a:path w="948055" h="268605">
                  <a:moveTo>
                    <a:pt x="555482" y="222271"/>
                  </a:moveTo>
                  <a:lnTo>
                    <a:pt x="518567" y="212775"/>
                  </a:lnTo>
                  <a:lnTo>
                    <a:pt x="493143" y="173221"/>
                  </a:lnTo>
                  <a:lnTo>
                    <a:pt x="492071" y="159458"/>
                  </a:lnTo>
                  <a:lnTo>
                    <a:pt x="492092" y="118314"/>
                  </a:lnTo>
                  <a:lnTo>
                    <a:pt x="509220" y="72650"/>
                  </a:lnTo>
                  <a:lnTo>
                    <a:pt x="555482" y="55767"/>
                  </a:lnTo>
                  <a:lnTo>
                    <a:pt x="569233" y="56822"/>
                  </a:lnTo>
                  <a:lnTo>
                    <a:pt x="609152" y="81852"/>
                  </a:lnTo>
                  <a:lnTo>
                    <a:pt x="612689" y="88868"/>
                  </a:lnTo>
                  <a:lnTo>
                    <a:pt x="546398" y="88868"/>
                  </a:lnTo>
                  <a:lnTo>
                    <a:pt x="539530" y="91350"/>
                  </a:lnTo>
                  <a:lnTo>
                    <a:pt x="530224" y="101232"/>
                  </a:lnTo>
                  <a:lnTo>
                    <a:pt x="527898" y="108654"/>
                  </a:lnTo>
                  <a:lnTo>
                    <a:pt x="527898" y="169384"/>
                  </a:lnTo>
                  <a:lnTo>
                    <a:pt x="530224" y="176829"/>
                  </a:lnTo>
                  <a:lnTo>
                    <a:pt x="539530" y="186710"/>
                  </a:lnTo>
                  <a:lnTo>
                    <a:pt x="546398" y="189170"/>
                  </a:lnTo>
                  <a:lnTo>
                    <a:pt x="612664" y="189170"/>
                  </a:lnTo>
                  <a:lnTo>
                    <a:pt x="609144" y="196186"/>
                  </a:lnTo>
                  <a:lnTo>
                    <a:pt x="601612" y="205388"/>
                  </a:lnTo>
                  <a:lnTo>
                    <a:pt x="592298" y="212775"/>
                  </a:lnTo>
                  <a:lnTo>
                    <a:pt x="581505" y="218051"/>
                  </a:lnTo>
                  <a:lnTo>
                    <a:pt x="569233" y="221216"/>
                  </a:lnTo>
                  <a:lnTo>
                    <a:pt x="555482" y="222271"/>
                  </a:lnTo>
                  <a:close/>
                </a:path>
                <a:path w="948055" h="268605">
                  <a:moveTo>
                    <a:pt x="612664" y="189170"/>
                  </a:moveTo>
                  <a:lnTo>
                    <a:pt x="564522" y="189170"/>
                  </a:lnTo>
                  <a:lnTo>
                    <a:pt x="571369" y="186710"/>
                  </a:lnTo>
                  <a:lnTo>
                    <a:pt x="580718" y="176829"/>
                  </a:lnTo>
                  <a:lnTo>
                    <a:pt x="583067" y="169384"/>
                  </a:lnTo>
                  <a:lnTo>
                    <a:pt x="583067" y="108654"/>
                  </a:lnTo>
                  <a:lnTo>
                    <a:pt x="580718" y="101232"/>
                  </a:lnTo>
                  <a:lnTo>
                    <a:pt x="576021" y="96313"/>
                  </a:lnTo>
                  <a:lnTo>
                    <a:pt x="571369" y="91350"/>
                  </a:lnTo>
                  <a:lnTo>
                    <a:pt x="564522" y="88868"/>
                  </a:lnTo>
                  <a:lnTo>
                    <a:pt x="612689" y="88868"/>
                  </a:lnTo>
                  <a:lnTo>
                    <a:pt x="614523" y="92507"/>
                  </a:lnTo>
                  <a:lnTo>
                    <a:pt x="617751" y="104667"/>
                  </a:lnTo>
                  <a:lnTo>
                    <a:pt x="618827" y="118314"/>
                  </a:lnTo>
                  <a:lnTo>
                    <a:pt x="618827" y="159458"/>
                  </a:lnTo>
                  <a:lnTo>
                    <a:pt x="617751" y="173221"/>
                  </a:lnTo>
                  <a:lnTo>
                    <a:pt x="614523" y="185464"/>
                  </a:lnTo>
                  <a:lnTo>
                    <a:pt x="612664" y="189170"/>
                  </a:lnTo>
                  <a:close/>
                </a:path>
                <a:path w="948055" h="268605">
                  <a:moveTo>
                    <a:pt x="709191" y="90862"/>
                  </a:moveTo>
                  <a:lnTo>
                    <a:pt x="691279" y="90862"/>
                  </a:lnTo>
                  <a:lnTo>
                    <a:pt x="694869" y="75508"/>
                  </a:lnTo>
                  <a:lnTo>
                    <a:pt x="702645" y="64541"/>
                  </a:lnTo>
                  <a:lnTo>
                    <a:pt x="714610" y="57960"/>
                  </a:lnTo>
                  <a:lnTo>
                    <a:pt x="730762" y="55767"/>
                  </a:lnTo>
                  <a:lnTo>
                    <a:pt x="743166" y="56801"/>
                  </a:lnTo>
                  <a:lnTo>
                    <a:pt x="779338" y="81283"/>
                  </a:lnTo>
                  <a:lnTo>
                    <a:pt x="782416" y="87805"/>
                  </a:lnTo>
                  <a:lnTo>
                    <a:pt x="716360" y="87805"/>
                  </a:lnTo>
                  <a:lnTo>
                    <a:pt x="709580" y="90441"/>
                  </a:lnTo>
                  <a:lnTo>
                    <a:pt x="709191" y="90862"/>
                  </a:lnTo>
                  <a:close/>
                </a:path>
                <a:path w="948055" h="268605">
                  <a:moveTo>
                    <a:pt x="697461" y="219546"/>
                  </a:moveTo>
                  <a:lnTo>
                    <a:pt x="661701" y="219546"/>
                  </a:lnTo>
                  <a:lnTo>
                    <a:pt x="661701" y="58492"/>
                  </a:lnTo>
                  <a:lnTo>
                    <a:pt x="696929" y="58492"/>
                  </a:lnTo>
                  <a:lnTo>
                    <a:pt x="691279" y="90862"/>
                  </a:lnTo>
                  <a:lnTo>
                    <a:pt x="709191" y="90862"/>
                  </a:lnTo>
                  <a:lnTo>
                    <a:pt x="704706" y="95715"/>
                  </a:lnTo>
                  <a:lnTo>
                    <a:pt x="699876" y="100988"/>
                  </a:lnTo>
                  <a:lnTo>
                    <a:pt x="697517" y="108432"/>
                  </a:lnTo>
                  <a:lnTo>
                    <a:pt x="697461" y="219546"/>
                  </a:lnTo>
                  <a:close/>
                </a:path>
                <a:path w="948055" h="268605">
                  <a:moveTo>
                    <a:pt x="788124" y="131076"/>
                  </a:moveTo>
                  <a:lnTo>
                    <a:pt x="752364" y="131076"/>
                  </a:lnTo>
                  <a:lnTo>
                    <a:pt x="752364" y="108432"/>
                  </a:lnTo>
                  <a:lnTo>
                    <a:pt x="750015" y="100766"/>
                  </a:lnTo>
                  <a:lnTo>
                    <a:pt x="745318" y="95582"/>
                  </a:lnTo>
                  <a:lnTo>
                    <a:pt x="740666" y="90397"/>
                  </a:lnTo>
                  <a:lnTo>
                    <a:pt x="733908" y="87805"/>
                  </a:lnTo>
                  <a:lnTo>
                    <a:pt x="782416" y="87805"/>
                  </a:lnTo>
                  <a:lnTo>
                    <a:pt x="784219" y="91627"/>
                  </a:lnTo>
                  <a:lnTo>
                    <a:pt x="787148" y="103350"/>
                  </a:lnTo>
                  <a:lnTo>
                    <a:pt x="788124" y="116453"/>
                  </a:lnTo>
                  <a:lnTo>
                    <a:pt x="788124" y="131076"/>
                  </a:lnTo>
                  <a:close/>
                </a:path>
                <a:path w="948055" h="268605">
                  <a:moveTo>
                    <a:pt x="887762" y="58492"/>
                  </a:moveTo>
                  <a:lnTo>
                    <a:pt x="851935" y="58492"/>
                  </a:lnTo>
                  <a:lnTo>
                    <a:pt x="851935" y="17680"/>
                  </a:lnTo>
                  <a:lnTo>
                    <a:pt x="887762" y="17680"/>
                  </a:lnTo>
                  <a:lnTo>
                    <a:pt x="887762" y="58492"/>
                  </a:lnTo>
                  <a:close/>
                </a:path>
                <a:path w="948055" h="268605">
                  <a:moveTo>
                    <a:pt x="947651" y="92125"/>
                  </a:moveTo>
                  <a:lnTo>
                    <a:pt x="809728" y="92125"/>
                  </a:lnTo>
                  <a:lnTo>
                    <a:pt x="809728" y="58492"/>
                  </a:lnTo>
                  <a:lnTo>
                    <a:pt x="947651" y="58492"/>
                  </a:lnTo>
                  <a:lnTo>
                    <a:pt x="947651" y="92125"/>
                  </a:lnTo>
                  <a:close/>
                </a:path>
                <a:path w="948055" h="268605">
                  <a:moveTo>
                    <a:pt x="944925" y="219546"/>
                  </a:moveTo>
                  <a:lnTo>
                    <a:pt x="898464" y="219546"/>
                  </a:lnTo>
                  <a:lnTo>
                    <a:pt x="888232" y="218798"/>
                  </a:lnTo>
                  <a:lnTo>
                    <a:pt x="855043" y="193307"/>
                  </a:lnTo>
                  <a:lnTo>
                    <a:pt x="851935" y="174414"/>
                  </a:lnTo>
                  <a:lnTo>
                    <a:pt x="851935" y="92125"/>
                  </a:lnTo>
                  <a:lnTo>
                    <a:pt x="887762" y="92125"/>
                  </a:lnTo>
                  <a:lnTo>
                    <a:pt x="887762" y="178712"/>
                  </a:lnTo>
                  <a:lnTo>
                    <a:pt x="888537" y="181703"/>
                  </a:lnTo>
                  <a:lnTo>
                    <a:pt x="890088" y="183387"/>
                  </a:lnTo>
                  <a:lnTo>
                    <a:pt x="891684" y="185071"/>
                  </a:lnTo>
                  <a:lnTo>
                    <a:pt x="894475" y="185913"/>
                  </a:lnTo>
                  <a:lnTo>
                    <a:pt x="944925" y="185913"/>
                  </a:lnTo>
                  <a:lnTo>
                    <a:pt x="944925" y="219546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974293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56293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85367" y="5486053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5">
                <a:moveTo>
                  <a:pt x="172488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8"/>
                </a:lnTo>
                <a:lnTo>
                  <a:pt x="55513" y="4174"/>
                </a:lnTo>
                <a:lnTo>
                  <a:pt x="76505" y="0"/>
                </a:lnTo>
                <a:lnTo>
                  <a:pt x="1724889" y="0"/>
                </a:lnTo>
                <a:lnTo>
                  <a:pt x="1769473" y="16785"/>
                </a:lnTo>
                <a:lnTo>
                  <a:pt x="1797218" y="55512"/>
                </a:lnTo>
                <a:lnTo>
                  <a:pt x="1801394" y="76504"/>
                </a:lnTo>
                <a:lnTo>
                  <a:pt x="1801394" y="353372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4" y="429353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589" y="1352663"/>
            <a:ext cx="14225905" cy="451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latin typeface="Courier New"/>
                <a:cs typeface="Courier New"/>
              </a:rPr>
              <a:t>import</a:t>
            </a:r>
            <a:r>
              <a:rPr sz="2150" spc="-60" dirty="0"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sqlalchemy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1570"/>
              </a:spcBef>
            </a:pPr>
            <a:r>
              <a:rPr sz="2150" spc="-5" dirty="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sz="2150" spc="-10" dirty="0">
                <a:solidFill>
                  <a:srgbClr val="008600"/>
                </a:solidFill>
                <a:latin typeface="Courier New"/>
                <a:cs typeface="Courier New"/>
              </a:rPr>
              <a:t> Create </a:t>
            </a:r>
            <a:r>
              <a:rPr sz="2150" spc="-5" dirty="0">
                <a:solidFill>
                  <a:srgbClr val="008600"/>
                </a:solidFill>
                <a:latin typeface="Courier New"/>
                <a:cs typeface="Courier New"/>
              </a:rPr>
              <a:t>a</a:t>
            </a:r>
            <a:r>
              <a:rPr sz="2150" spc="-10" dirty="0">
                <a:solidFill>
                  <a:srgbClr val="008600"/>
                </a:solidFill>
                <a:latin typeface="Courier New"/>
                <a:cs typeface="Courier New"/>
              </a:rPr>
              <a:t> connection string, and an engine</a:t>
            </a:r>
            <a:endParaRPr sz="2150">
              <a:latin typeface="Courier New"/>
              <a:cs typeface="Courier New"/>
            </a:endParaRPr>
          </a:p>
          <a:p>
            <a:pPr marL="167640" marR="5080">
              <a:lnSpc>
                <a:spcPct val="137400"/>
              </a:lnSpc>
            </a:pP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connection_string </a:t>
            </a:r>
            <a:r>
              <a:rPr sz="2150" spc="-5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"postgresql+psycopg2://&lt;user&gt;:&lt;password&gt;@&lt;host&gt;:&lt;port&gt;/&lt;database&gt;" </a:t>
            </a:r>
            <a:r>
              <a:rPr sz="2150" spc="-128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db_engine </a:t>
            </a:r>
            <a:r>
              <a:rPr sz="2150" spc="-5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sqlalchemy.create_engine(connection_string)</a:t>
            </a:r>
            <a:endParaRPr sz="2150">
              <a:latin typeface="Courier New"/>
              <a:cs typeface="Courier New"/>
            </a:endParaRPr>
          </a:p>
          <a:p>
            <a:pPr marL="381000" marR="6934834" indent="-368935">
              <a:lnSpc>
                <a:spcPct val="210700"/>
              </a:lnSpc>
              <a:spcBef>
                <a:spcPts val="565"/>
              </a:spcBef>
            </a:pPr>
            <a:r>
              <a:rPr sz="2550" spc="-7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Tahoma"/>
                <a:cs typeface="Tahoma"/>
              </a:rPr>
              <a:t>create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connection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Postgres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database: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Form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connection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string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2095"/>
              </a:spcBef>
              <a:tabLst>
                <a:tab pos="4141470" algn="l"/>
              </a:tabLst>
            </a:pP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Create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0" dirty="0">
                <a:solidFill>
                  <a:srgbClr val="04182D"/>
                </a:solidFill>
                <a:latin typeface="Tahoma"/>
                <a:cs typeface="Tahoma"/>
              </a:rPr>
              <a:t>an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engine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using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sqlalchemy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195387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565" dirty="0"/>
              <a:t>W</a:t>
            </a:r>
            <a:r>
              <a:rPr sz="4500" spc="-240" dirty="0"/>
              <a:t>r</a:t>
            </a:r>
            <a:r>
              <a:rPr sz="4500" spc="-285" dirty="0"/>
              <a:t>i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15" dirty="0"/>
              <a:t>a</a:t>
            </a:r>
            <a:r>
              <a:rPr sz="4500" spc="-325" dirty="0"/>
              <a:t>n</a:t>
            </a:r>
            <a:r>
              <a:rPr sz="4500" spc="-55" dirty="0"/>
              <a:t>d</a:t>
            </a:r>
            <a:r>
              <a:rPr sz="4500" spc="-165" dirty="0"/>
              <a:t> </a:t>
            </a:r>
            <a:r>
              <a:rPr sz="4500" spc="-280" dirty="0"/>
              <a:t>e</a:t>
            </a:r>
            <a:r>
              <a:rPr sz="4500" spc="-490" dirty="0"/>
              <a:t>x</a:t>
            </a:r>
            <a:r>
              <a:rPr sz="4500" spc="-160" dirty="0"/>
              <a:t>e</a:t>
            </a:r>
            <a:r>
              <a:rPr sz="4500" spc="100" dirty="0"/>
              <a:t>c</a:t>
            </a:r>
            <a:r>
              <a:rPr sz="4500" spc="-325" dirty="0"/>
              <a:t>u</a:t>
            </a:r>
            <a:r>
              <a:rPr sz="4500" spc="-225" dirty="0"/>
              <a:t>t</a:t>
            </a:r>
            <a:r>
              <a:rPr sz="4500" spc="-260" dirty="0"/>
              <a:t>i</a:t>
            </a:r>
            <a:r>
              <a:rPr sz="4500" spc="-365" dirty="0"/>
              <a:t>n</a:t>
            </a:r>
            <a:r>
              <a:rPr sz="4500" spc="-5" dirty="0"/>
              <a:t>g</a:t>
            </a:r>
            <a:r>
              <a:rPr sz="4500" spc="-165" dirty="0"/>
              <a:t> </a:t>
            </a:r>
            <a:r>
              <a:rPr sz="4500" spc="-400" dirty="0"/>
              <a:t>P</a:t>
            </a:r>
            <a:r>
              <a:rPr sz="4500" spc="-195" dirty="0"/>
              <a:t>o</a:t>
            </a:r>
            <a:r>
              <a:rPr sz="4500" spc="-345" dirty="0"/>
              <a:t>s</a:t>
            </a:r>
            <a:r>
              <a:rPr sz="4500" spc="-220" dirty="0"/>
              <a:t>t</a:t>
            </a:r>
            <a:r>
              <a:rPr sz="4500" spc="-90" dirty="0"/>
              <a:t>g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r>
              <a:rPr sz="4500" spc="-165" dirty="0"/>
              <a:t> </a:t>
            </a:r>
            <a:r>
              <a:rPr sz="4500" spc="135" dirty="0"/>
              <a:t>J</a:t>
            </a:r>
            <a:r>
              <a:rPr sz="4500" spc="-355" dirty="0"/>
              <a:t>S</a:t>
            </a:r>
            <a:r>
              <a:rPr sz="4500" spc="90" dirty="0"/>
              <a:t>O</a:t>
            </a:r>
            <a:r>
              <a:rPr sz="4500" spc="-65" dirty="0"/>
              <a:t>N</a:t>
            </a:r>
            <a:r>
              <a:rPr sz="4500" spc="-165" dirty="0"/>
              <a:t> </a:t>
            </a:r>
            <a:r>
              <a:rPr sz="4500" spc="-140" dirty="0"/>
              <a:t>q</a:t>
            </a:r>
            <a:r>
              <a:rPr sz="4500" spc="-330" dirty="0"/>
              <a:t>u</a:t>
            </a:r>
            <a:r>
              <a:rPr sz="4500" spc="-204" dirty="0"/>
              <a:t>e</a:t>
            </a:r>
            <a:r>
              <a:rPr sz="4500" spc="-240" dirty="0"/>
              <a:t>r</a:t>
            </a:r>
            <a:r>
              <a:rPr sz="4500" spc="-295" dirty="0"/>
              <a:t>i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166812"/>
            <a:ext cx="7124065" cy="6162040"/>
            <a:chOff x="491289" y="1166812"/>
            <a:chExt cx="7124065" cy="6162040"/>
          </a:xfrm>
        </p:grpSpPr>
        <p:sp>
          <p:nvSpPr>
            <p:cNvPr id="4" name="object 4"/>
            <p:cNvSpPr/>
            <p:nvPr/>
          </p:nvSpPr>
          <p:spPr>
            <a:xfrm>
              <a:off x="491289" y="1166812"/>
              <a:ext cx="7124065" cy="6162040"/>
            </a:xfrm>
            <a:custGeom>
              <a:avLst/>
              <a:gdLst/>
              <a:ahLst/>
              <a:cxnLst/>
              <a:rect l="l" t="t" r="r" b="b"/>
              <a:pathLst>
                <a:path w="7124065" h="6162040">
                  <a:moveTo>
                    <a:pt x="7047191" y="6161587"/>
                  </a:moveTo>
                  <a:lnTo>
                    <a:pt x="76505" y="6161587"/>
                  </a:lnTo>
                  <a:lnTo>
                    <a:pt x="71180" y="6161063"/>
                  </a:lnTo>
                  <a:lnTo>
                    <a:pt x="31920" y="6144800"/>
                  </a:lnTo>
                  <a:lnTo>
                    <a:pt x="4175" y="6106073"/>
                  </a:lnTo>
                  <a:lnTo>
                    <a:pt x="0" y="6085082"/>
                  </a:lnTo>
                  <a:lnTo>
                    <a:pt x="0" y="6079706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7047191" y="0"/>
                  </a:lnTo>
                  <a:lnTo>
                    <a:pt x="7091775" y="16786"/>
                  </a:lnTo>
                  <a:lnTo>
                    <a:pt x="7119520" y="55513"/>
                  </a:lnTo>
                  <a:lnTo>
                    <a:pt x="7123696" y="76505"/>
                  </a:lnTo>
                  <a:lnTo>
                    <a:pt x="7123696" y="6085082"/>
                  </a:lnTo>
                  <a:lnTo>
                    <a:pt x="7106908" y="6129667"/>
                  </a:lnTo>
                  <a:lnTo>
                    <a:pt x="7068182" y="6157412"/>
                  </a:lnTo>
                  <a:lnTo>
                    <a:pt x="7052515" y="6161063"/>
                  </a:lnTo>
                  <a:lnTo>
                    <a:pt x="7047191" y="6161587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528" y="1418094"/>
              <a:ext cx="2579370" cy="268605"/>
            </a:xfrm>
            <a:custGeom>
              <a:avLst/>
              <a:gdLst/>
              <a:ahLst/>
              <a:cxnLst/>
              <a:rect l="l" t="t" r="r" b="b"/>
              <a:pathLst>
                <a:path w="2579370" h="268605">
                  <a:moveTo>
                    <a:pt x="94322" y="15684"/>
                  </a:moveTo>
                  <a:lnTo>
                    <a:pt x="92125" y="10363"/>
                  </a:lnTo>
                  <a:lnTo>
                    <a:pt x="87744" y="6248"/>
                  </a:lnTo>
                  <a:lnTo>
                    <a:pt x="83350" y="2082"/>
                  </a:lnTo>
                  <a:lnTo>
                    <a:pt x="77774" y="0"/>
                  </a:lnTo>
                  <a:lnTo>
                    <a:pt x="58762" y="0"/>
                  </a:lnTo>
                  <a:lnTo>
                    <a:pt x="53174" y="2082"/>
                  </a:lnTo>
                  <a:lnTo>
                    <a:pt x="48793" y="6248"/>
                  </a:lnTo>
                  <a:lnTo>
                    <a:pt x="44399" y="10363"/>
                  </a:lnTo>
                  <a:lnTo>
                    <a:pt x="42214" y="15684"/>
                  </a:lnTo>
                  <a:lnTo>
                    <a:pt x="42227" y="28803"/>
                  </a:lnTo>
                  <a:lnTo>
                    <a:pt x="44361" y="34023"/>
                  </a:lnTo>
                  <a:lnTo>
                    <a:pt x="48653" y="38011"/>
                  </a:lnTo>
                  <a:lnTo>
                    <a:pt x="52997" y="41960"/>
                  </a:lnTo>
                  <a:lnTo>
                    <a:pt x="58623" y="43929"/>
                  </a:lnTo>
                  <a:lnTo>
                    <a:pt x="77685" y="43929"/>
                  </a:lnTo>
                  <a:lnTo>
                    <a:pt x="83248" y="41960"/>
                  </a:lnTo>
                  <a:lnTo>
                    <a:pt x="92113" y="34074"/>
                  </a:lnTo>
                  <a:lnTo>
                    <a:pt x="94322" y="28803"/>
                  </a:lnTo>
                  <a:lnTo>
                    <a:pt x="94322" y="15684"/>
                  </a:lnTo>
                  <a:close/>
                </a:path>
                <a:path w="2579370" h="268605">
                  <a:moveTo>
                    <a:pt x="139255" y="185915"/>
                  </a:moveTo>
                  <a:lnTo>
                    <a:pt x="88874" y="185915"/>
                  </a:lnTo>
                  <a:lnTo>
                    <a:pt x="88874" y="58483"/>
                  </a:lnTo>
                  <a:lnTo>
                    <a:pt x="6781" y="58483"/>
                  </a:lnTo>
                  <a:lnTo>
                    <a:pt x="6781" y="92125"/>
                  </a:lnTo>
                  <a:lnTo>
                    <a:pt x="53047" y="92125"/>
                  </a:lnTo>
                  <a:lnTo>
                    <a:pt x="53047" y="185915"/>
                  </a:lnTo>
                  <a:lnTo>
                    <a:pt x="0" y="185915"/>
                  </a:lnTo>
                  <a:lnTo>
                    <a:pt x="0" y="219544"/>
                  </a:lnTo>
                  <a:lnTo>
                    <a:pt x="139255" y="219544"/>
                  </a:lnTo>
                  <a:lnTo>
                    <a:pt x="139255" y="185915"/>
                  </a:lnTo>
                  <a:close/>
                </a:path>
                <a:path w="2579370" h="268605">
                  <a:moveTo>
                    <a:pt x="298183" y="100101"/>
                  </a:moveTo>
                  <a:lnTo>
                    <a:pt x="297599" y="90779"/>
                  </a:lnTo>
                  <a:lnTo>
                    <a:pt x="296583" y="85877"/>
                  </a:lnTo>
                  <a:lnTo>
                    <a:pt x="295859" y="82346"/>
                  </a:lnTo>
                  <a:lnTo>
                    <a:pt x="295262" y="80822"/>
                  </a:lnTo>
                  <a:lnTo>
                    <a:pt x="292950" y="74828"/>
                  </a:lnTo>
                  <a:lnTo>
                    <a:pt x="288874" y="68199"/>
                  </a:lnTo>
                  <a:lnTo>
                    <a:pt x="283794" y="62750"/>
                  </a:lnTo>
                  <a:lnTo>
                    <a:pt x="277761" y="58877"/>
                  </a:lnTo>
                  <a:lnTo>
                    <a:pt x="270789" y="56540"/>
                  </a:lnTo>
                  <a:lnTo>
                    <a:pt x="262890" y="55765"/>
                  </a:lnTo>
                  <a:lnTo>
                    <a:pt x="254952" y="55765"/>
                  </a:lnTo>
                  <a:lnTo>
                    <a:pt x="248285" y="58064"/>
                  </a:lnTo>
                  <a:lnTo>
                    <a:pt x="242887" y="62674"/>
                  </a:lnTo>
                  <a:lnTo>
                    <a:pt x="237515" y="67284"/>
                  </a:lnTo>
                  <a:lnTo>
                    <a:pt x="237236" y="68173"/>
                  </a:lnTo>
                  <a:lnTo>
                    <a:pt x="236702" y="66687"/>
                  </a:lnTo>
                  <a:lnTo>
                    <a:pt x="232003" y="62750"/>
                  </a:lnTo>
                  <a:lnTo>
                    <a:pt x="226377" y="57962"/>
                  </a:lnTo>
                  <a:lnTo>
                    <a:pt x="220040" y="55765"/>
                  </a:lnTo>
                  <a:lnTo>
                    <a:pt x="204571" y="55765"/>
                  </a:lnTo>
                  <a:lnTo>
                    <a:pt x="197954" y="58089"/>
                  </a:lnTo>
                  <a:lnTo>
                    <a:pt x="191312" y="63893"/>
                  </a:lnTo>
                  <a:lnTo>
                    <a:pt x="192303" y="58483"/>
                  </a:lnTo>
                  <a:lnTo>
                    <a:pt x="159461" y="58483"/>
                  </a:lnTo>
                  <a:lnTo>
                    <a:pt x="159461" y="219544"/>
                  </a:lnTo>
                  <a:lnTo>
                    <a:pt x="193357" y="219544"/>
                  </a:lnTo>
                  <a:lnTo>
                    <a:pt x="193357" y="94653"/>
                  </a:lnTo>
                  <a:lnTo>
                    <a:pt x="194183" y="91147"/>
                  </a:lnTo>
                  <a:lnTo>
                    <a:pt x="197510" y="86931"/>
                  </a:lnTo>
                  <a:lnTo>
                    <a:pt x="199898" y="85877"/>
                  </a:lnTo>
                  <a:lnTo>
                    <a:pt x="206286" y="85877"/>
                  </a:lnTo>
                  <a:lnTo>
                    <a:pt x="208826" y="87007"/>
                  </a:lnTo>
                  <a:lnTo>
                    <a:pt x="210540" y="89128"/>
                  </a:lnTo>
                  <a:lnTo>
                    <a:pt x="212458" y="91478"/>
                  </a:lnTo>
                  <a:lnTo>
                    <a:pt x="213283" y="94653"/>
                  </a:lnTo>
                  <a:lnTo>
                    <a:pt x="213372" y="219544"/>
                  </a:lnTo>
                  <a:lnTo>
                    <a:pt x="244271" y="219544"/>
                  </a:lnTo>
                  <a:lnTo>
                    <a:pt x="244297" y="94653"/>
                  </a:lnTo>
                  <a:lnTo>
                    <a:pt x="245186" y="91262"/>
                  </a:lnTo>
                  <a:lnTo>
                    <a:pt x="246888" y="89268"/>
                  </a:lnTo>
                  <a:lnTo>
                    <a:pt x="248780" y="87007"/>
                  </a:lnTo>
                  <a:lnTo>
                    <a:pt x="251307" y="85877"/>
                  </a:lnTo>
                  <a:lnTo>
                    <a:pt x="257683" y="85877"/>
                  </a:lnTo>
                  <a:lnTo>
                    <a:pt x="260019" y="86931"/>
                  </a:lnTo>
                  <a:lnTo>
                    <a:pt x="261708" y="89128"/>
                  </a:lnTo>
                  <a:lnTo>
                    <a:pt x="263448" y="91414"/>
                  </a:lnTo>
                  <a:lnTo>
                    <a:pt x="264210" y="94653"/>
                  </a:lnTo>
                  <a:lnTo>
                    <a:pt x="264287" y="219544"/>
                  </a:lnTo>
                  <a:lnTo>
                    <a:pt x="298183" y="219544"/>
                  </a:lnTo>
                  <a:lnTo>
                    <a:pt x="298183" y="100101"/>
                  </a:lnTo>
                  <a:close/>
                </a:path>
                <a:path w="2579370" h="268605">
                  <a:moveTo>
                    <a:pt x="455510" y="116979"/>
                  </a:moveTo>
                  <a:lnTo>
                    <a:pt x="440893" y="72517"/>
                  </a:lnTo>
                  <a:lnTo>
                    <a:pt x="419760" y="58801"/>
                  </a:lnTo>
                  <a:lnTo>
                    <a:pt x="419760" y="108432"/>
                  </a:lnTo>
                  <a:lnTo>
                    <a:pt x="419760" y="169608"/>
                  </a:lnTo>
                  <a:lnTo>
                    <a:pt x="417474" y="177177"/>
                  </a:lnTo>
                  <a:lnTo>
                    <a:pt x="408343" y="187198"/>
                  </a:lnTo>
                  <a:lnTo>
                    <a:pt x="401701" y="189699"/>
                  </a:lnTo>
                  <a:lnTo>
                    <a:pt x="384467" y="189699"/>
                  </a:lnTo>
                  <a:lnTo>
                    <a:pt x="365645" y="169202"/>
                  </a:lnTo>
                  <a:lnTo>
                    <a:pt x="365645" y="108826"/>
                  </a:lnTo>
                  <a:lnTo>
                    <a:pt x="368071" y="101358"/>
                  </a:lnTo>
                  <a:lnTo>
                    <a:pt x="376428" y="92392"/>
                  </a:lnTo>
                  <a:lnTo>
                    <a:pt x="377774" y="90944"/>
                  </a:lnTo>
                  <a:lnTo>
                    <a:pt x="384467" y="88328"/>
                  </a:lnTo>
                  <a:lnTo>
                    <a:pt x="401701" y="88328"/>
                  </a:lnTo>
                  <a:lnTo>
                    <a:pt x="408343" y="90843"/>
                  </a:lnTo>
                  <a:lnTo>
                    <a:pt x="417474" y="100850"/>
                  </a:lnTo>
                  <a:lnTo>
                    <a:pt x="419760" y="108432"/>
                  </a:lnTo>
                  <a:lnTo>
                    <a:pt x="419760" y="58801"/>
                  </a:lnTo>
                  <a:lnTo>
                    <a:pt x="413080" y="56807"/>
                  </a:lnTo>
                  <a:lnTo>
                    <a:pt x="401142" y="55765"/>
                  </a:lnTo>
                  <a:lnTo>
                    <a:pt x="392150" y="56362"/>
                  </a:lnTo>
                  <a:lnTo>
                    <a:pt x="363537" y="71996"/>
                  </a:lnTo>
                  <a:lnTo>
                    <a:pt x="365645" y="58483"/>
                  </a:lnTo>
                  <a:lnTo>
                    <a:pt x="329895" y="58483"/>
                  </a:lnTo>
                  <a:lnTo>
                    <a:pt x="329895" y="268528"/>
                  </a:lnTo>
                  <a:lnTo>
                    <a:pt x="365645" y="268528"/>
                  </a:lnTo>
                  <a:lnTo>
                    <a:pt x="365645" y="219278"/>
                  </a:lnTo>
                  <a:lnTo>
                    <a:pt x="363537" y="206121"/>
                  </a:lnTo>
                  <a:lnTo>
                    <a:pt x="364185" y="207264"/>
                  </a:lnTo>
                  <a:lnTo>
                    <a:pt x="401142" y="222262"/>
                  </a:lnTo>
                  <a:lnTo>
                    <a:pt x="413080" y="221221"/>
                  </a:lnTo>
                  <a:lnTo>
                    <a:pt x="447294" y="196443"/>
                  </a:lnTo>
                  <a:lnTo>
                    <a:pt x="450227" y="189699"/>
                  </a:lnTo>
                  <a:lnTo>
                    <a:pt x="451866" y="185953"/>
                  </a:lnTo>
                  <a:lnTo>
                    <a:pt x="454596" y="174078"/>
                  </a:lnTo>
                  <a:lnTo>
                    <a:pt x="455510" y="160782"/>
                  </a:lnTo>
                  <a:lnTo>
                    <a:pt x="455510" y="116979"/>
                  </a:lnTo>
                  <a:close/>
                </a:path>
                <a:path w="2579370" h="268605">
                  <a:moveTo>
                    <a:pt x="618832" y="118313"/>
                  </a:moveTo>
                  <a:lnTo>
                    <a:pt x="601611" y="72644"/>
                  </a:lnTo>
                  <a:lnTo>
                    <a:pt x="583069" y="60756"/>
                  </a:lnTo>
                  <a:lnTo>
                    <a:pt x="583069" y="108648"/>
                  </a:lnTo>
                  <a:lnTo>
                    <a:pt x="583069" y="169379"/>
                  </a:lnTo>
                  <a:lnTo>
                    <a:pt x="580720" y="176822"/>
                  </a:lnTo>
                  <a:lnTo>
                    <a:pt x="571373" y="186702"/>
                  </a:lnTo>
                  <a:lnTo>
                    <a:pt x="564527" y="189166"/>
                  </a:lnTo>
                  <a:lnTo>
                    <a:pt x="546404" y="189166"/>
                  </a:lnTo>
                  <a:lnTo>
                    <a:pt x="539534" y="186702"/>
                  </a:lnTo>
                  <a:lnTo>
                    <a:pt x="530225" y="176822"/>
                  </a:lnTo>
                  <a:lnTo>
                    <a:pt x="527900" y="169379"/>
                  </a:lnTo>
                  <a:lnTo>
                    <a:pt x="527900" y="108648"/>
                  </a:lnTo>
                  <a:lnTo>
                    <a:pt x="530225" y="101231"/>
                  </a:lnTo>
                  <a:lnTo>
                    <a:pt x="539534" y="91351"/>
                  </a:lnTo>
                  <a:lnTo>
                    <a:pt x="546404" y="88861"/>
                  </a:lnTo>
                  <a:lnTo>
                    <a:pt x="564527" y="88861"/>
                  </a:lnTo>
                  <a:lnTo>
                    <a:pt x="571373" y="91351"/>
                  </a:lnTo>
                  <a:lnTo>
                    <a:pt x="576021" y="96304"/>
                  </a:lnTo>
                  <a:lnTo>
                    <a:pt x="580720" y="101231"/>
                  </a:lnTo>
                  <a:lnTo>
                    <a:pt x="583069" y="60756"/>
                  </a:lnTo>
                  <a:lnTo>
                    <a:pt x="555485" y="55765"/>
                  </a:lnTo>
                  <a:lnTo>
                    <a:pt x="541705" y="56819"/>
                  </a:lnTo>
                  <a:lnTo>
                    <a:pt x="501738" y="81826"/>
                  </a:lnTo>
                  <a:lnTo>
                    <a:pt x="492074" y="159461"/>
                  </a:lnTo>
                  <a:lnTo>
                    <a:pt x="493153" y="173215"/>
                  </a:lnTo>
                  <a:lnTo>
                    <a:pt x="518566" y="212775"/>
                  </a:lnTo>
                  <a:lnTo>
                    <a:pt x="555485" y="222262"/>
                  </a:lnTo>
                  <a:lnTo>
                    <a:pt x="569239" y="221208"/>
                  </a:lnTo>
                  <a:lnTo>
                    <a:pt x="609142" y="196189"/>
                  </a:lnTo>
                  <a:lnTo>
                    <a:pt x="618832" y="159461"/>
                  </a:lnTo>
                  <a:lnTo>
                    <a:pt x="618832" y="118313"/>
                  </a:lnTo>
                  <a:close/>
                </a:path>
                <a:path w="2579370" h="268605">
                  <a:moveTo>
                    <a:pt x="788123" y="116446"/>
                  </a:moveTo>
                  <a:lnTo>
                    <a:pt x="787158" y="103352"/>
                  </a:lnTo>
                  <a:lnTo>
                    <a:pt x="784225" y="91617"/>
                  </a:lnTo>
                  <a:lnTo>
                    <a:pt x="782421" y="87807"/>
                  </a:lnTo>
                  <a:lnTo>
                    <a:pt x="779348" y="81280"/>
                  </a:lnTo>
                  <a:lnTo>
                    <a:pt x="743165" y="56794"/>
                  </a:lnTo>
                  <a:lnTo>
                    <a:pt x="730770" y="55765"/>
                  </a:lnTo>
                  <a:lnTo>
                    <a:pt x="714616" y="57962"/>
                  </a:lnTo>
                  <a:lnTo>
                    <a:pt x="702652" y="64541"/>
                  </a:lnTo>
                  <a:lnTo>
                    <a:pt x="694867" y="75501"/>
                  </a:lnTo>
                  <a:lnTo>
                    <a:pt x="691286" y="90855"/>
                  </a:lnTo>
                  <a:lnTo>
                    <a:pt x="696937" y="58483"/>
                  </a:lnTo>
                  <a:lnTo>
                    <a:pt x="661708" y="58483"/>
                  </a:lnTo>
                  <a:lnTo>
                    <a:pt x="661708" y="219544"/>
                  </a:lnTo>
                  <a:lnTo>
                    <a:pt x="697471" y="219544"/>
                  </a:lnTo>
                  <a:lnTo>
                    <a:pt x="697522" y="108432"/>
                  </a:lnTo>
                  <a:lnTo>
                    <a:pt x="699884" y="100990"/>
                  </a:lnTo>
                  <a:lnTo>
                    <a:pt x="704710" y="95707"/>
                  </a:lnTo>
                  <a:lnTo>
                    <a:pt x="709193" y="90855"/>
                  </a:lnTo>
                  <a:lnTo>
                    <a:pt x="709587" y="90436"/>
                  </a:lnTo>
                  <a:lnTo>
                    <a:pt x="716368" y="87807"/>
                  </a:lnTo>
                  <a:lnTo>
                    <a:pt x="733907" y="87807"/>
                  </a:lnTo>
                  <a:lnTo>
                    <a:pt x="740664" y="90398"/>
                  </a:lnTo>
                  <a:lnTo>
                    <a:pt x="745324" y="95580"/>
                  </a:lnTo>
                  <a:lnTo>
                    <a:pt x="750023" y="100761"/>
                  </a:lnTo>
                  <a:lnTo>
                    <a:pt x="752373" y="108432"/>
                  </a:lnTo>
                  <a:lnTo>
                    <a:pt x="752373" y="131076"/>
                  </a:lnTo>
                  <a:lnTo>
                    <a:pt x="788123" y="131076"/>
                  </a:lnTo>
                  <a:lnTo>
                    <a:pt x="788123" y="116446"/>
                  </a:lnTo>
                  <a:close/>
                </a:path>
                <a:path w="2579370" h="268605">
                  <a:moveTo>
                    <a:pt x="947648" y="58483"/>
                  </a:moveTo>
                  <a:lnTo>
                    <a:pt x="887768" y="58483"/>
                  </a:lnTo>
                  <a:lnTo>
                    <a:pt x="887768" y="17678"/>
                  </a:lnTo>
                  <a:lnTo>
                    <a:pt x="851941" y="17678"/>
                  </a:lnTo>
                  <a:lnTo>
                    <a:pt x="851941" y="58483"/>
                  </a:lnTo>
                  <a:lnTo>
                    <a:pt x="809726" y="58483"/>
                  </a:lnTo>
                  <a:lnTo>
                    <a:pt x="809726" y="92125"/>
                  </a:lnTo>
                  <a:lnTo>
                    <a:pt x="851941" y="92125"/>
                  </a:lnTo>
                  <a:lnTo>
                    <a:pt x="851941" y="174409"/>
                  </a:lnTo>
                  <a:lnTo>
                    <a:pt x="852716" y="184429"/>
                  </a:lnTo>
                  <a:lnTo>
                    <a:pt x="879144" y="216547"/>
                  </a:lnTo>
                  <a:lnTo>
                    <a:pt x="898474" y="219544"/>
                  </a:lnTo>
                  <a:lnTo>
                    <a:pt x="944930" y="219544"/>
                  </a:lnTo>
                  <a:lnTo>
                    <a:pt x="944930" y="185915"/>
                  </a:lnTo>
                  <a:lnTo>
                    <a:pt x="894473" y="185915"/>
                  </a:lnTo>
                  <a:lnTo>
                    <a:pt x="891692" y="185064"/>
                  </a:lnTo>
                  <a:lnTo>
                    <a:pt x="890092" y="183388"/>
                  </a:lnTo>
                  <a:lnTo>
                    <a:pt x="888542" y="181698"/>
                  </a:lnTo>
                  <a:lnTo>
                    <a:pt x="887768" y="178714"/>
                  </a:lnTo>
                  <a:lnTo>
                    <a:pt x="887768" y="92125"/>
                  </a:lnTo>
                  <a:lnTo>
                    <a:pt x="947648" y="92125"/>
                  </a:lnTo>
                  <a:lnTo>
                    <a:pt x="947648" y="58483"/>
                  </a:lnTo>
                  <a:close/>
                </a:path>
                <a:path w="2579370" h="268605">
                  <a:moveTo>
                    <a:pt x="2414320" y="110998"/>
                  </a:moveTo>
                  <a:lnTo>
                    <a:pt x="2413254" y="98945"/>
                  </a:lnTo>
                  <a:lnTo>
                    <a:pt x="2410256" y="88861"/>
                  </a:lnTo>
                  <a:lnTo>
                    <a:pt x="2410066" y="88214"/>
                  </a:lnTo>
                  <a:lnTo>
                    <a:pt x="2377478" y="59715"/>
                  </a:lnTo>
                  <a:lnTo>
                    <a:pt x="2352040" y="56032"/>
                  </a:lnTo>
                  <a:lnTo>
                    <a:pt x="2339911" y="56819"/>
                  </a:lnTo>
                  <a:lnTo>
                    <a:pt x="2301748" y="76022"/>
                  </a:lnTo>
                  <a:lnTo>
                    <a:pt x="2288692" y="109270"/>
                  </a:lnTo>
                  <a:lnTo>
                    <a:pt x="2324595" y="109270"/>
                  </a:lnTo>
                  <a:lnTo>
                    <a:pt x="2325700" y="101422"/>
                  </a:lnTo>
                  <a:lnTo>
                    <a:pt x="2328532" y="96062"/>
                  </a:lnTo>
                  <a:lnTo>
                    <a:pt x="2337701" y="90309"/>
                  </a:lnTo>
                  <a:lnTo>
                    <a:pt x="2343937" y="88861"/>
                  </a:lnTo>
                  <a:lnTo>
                    <a:pt x="2360511" y="88861"/>
                  </a:lnTo>
                  <a:lnTo>
                    <a:pt x="2367127" y="90855"/>
                  </a:lnTo>
                  <a:lnTo>
                    <a:pt x="2371648" y="94843"/>
                  </a:lnTo>
                  <a:lnTo>
                    <a:pt x="2376208" y="98793"/>
                  </a:lnTo>
                  <a:lnTo>
                    <a:pt x="2378494" y="104444"/>
                  </a:lnTo>
                  <a:lnTo>
                    <a:pt x="2378494" y="120573"/>
                  </a:lnTo>
                  <a:lnTo>
                    <a:pt x="2378494" y="150685"/>
                  </a:lnTo>
                  <a:lnTo>
                    <a:pt x="2378494" y="173596"/>
                  </a:lnTo>
                  <a:lnTo>
                    <a:pt x="2375306" y="179666"/>
                  </a:lnTo>
                  <a:lnTo>
                    <a:pt x="2343327" y="191630"/>
                  </a:lnTo>
                  <a:lnTo>
                    <a:pt x="2335085" y="191630"/>
                  </a:lnTo>
                  <a:lnTo>
                    <a:pt x="2328761" y="189763"/>
                  </a:lnTo>
                  <a:lnTo>
                    <a:pt x="2319896" y="182321"/>
                  </a:lnTo>
                  <a:lnTo>
                    <a:pt x="2317673" y="177177"/>
                  </a:lnTo>
                  <a:lnTo>
                    <a:pt x="2317673" y="164236"/>
                  </a:lnTo>
                  <a:lnTo>
                    <a:pt x="2319477" y="159321"/>
                  </a:lnTo>
                  <a:lnTo>
                    <a:pt x="2326652" y="152412"/>
                  </a:lnTo>
                  <a:lnTo>
                    <a:pt x="2331770" y="150685"/>
                  </a:lnTo>
                  <a:lnTo>
                    <a:pt x="2378494" y="150685"/>
                  </a:lnTo>
                  <a:lnTo>
                    <a:pt x="2378494" y="120573"/>
                  </a:lnTo>
                  <a:lnTo>
                    <a:pt x="2337879" y="120573"/>
                  </a:lnTo>
                  <a:lnTo>
                    <a:pt x="2325738" y="121437"/>
                  </a:lnTo>
                  <a:lnTo>
                    <a:pt x="2290407" y="141947"/>
                  </a:lnTo>
                  <a:lnTo>
                    <a:pt x="2281847" y="172212"/>
                  </a:lnTo>
                  <a:lnTo>
                    <a:pt x="2282812" y="183121"/>
                  </a:lnTo>
                  <a:lnTo>
                    <a:pt x="2305507" y="214680"/>
                  </a:lnTo>
                  <a:lnTo>
                    <a:pt x="2337612" y="222262"/>
                  </a:lnTo>
                  <a:lnTo>
                    <a:pt x="2347861" y="221653"/>
                  </a:lnTo>
                  <a:lnTo>
                    <a:pt x="2381351" y="205193"/>
                  </a:lnTo>
                  <a:lnTo>
                    <a:pt x="2379091" y="219544"/>
                  </a:lnTo>
                  <a:lnTo>
                    <a:pt x="2414320" y="219544"/>
                  </a:lnTo>
                  <a:lnTo>
                    <a:pt x="2414320" y="185648"/>
                  </a:lnTo>
                  <a:lnTo>
                    <a:pt x="2414320" y="150685"/>
                  </a:lnTo>
                  <a:lnTo>
                    <a:pt x="2414320" y="110998"/>
                  </a:lnTo>
                  <a:close/>
                </a:path>
                <a:path w="2579370" h="268605">
                  <a:moveTo>
                    <a:pt x="2578951" y="171488"/>
                  </a:moveTo>
                  <a:lnTo>
                    <a:pt x="2559316" y="132448"/>
                  </a:lnTo>
                  <a:lnTo>
                    <a:pt x="2507780" y="118706"/>
                  </a:lnTo>
                  <a:lnTo>
                    <a:pt x="2500871" y="117640"/>
                  </a:lnTo>
                  <a:lnTo>
                    <a:pt x="2496172" y="116078"/>
                  </a:lnTo>
                  <a:lnTo>
                    <a:pt x="2491206" y="111912"/>
                  </a:lnTo>
                  <a:lnTo>
                    <a:pt x="2489962" y="108712"/>
                  </a:lnTo>
                  <a:lnTo>
                    <a:pt x="2490012" y="104152"/>
                  </a:lnTo>
                  <a:lnTo>
                    <a:pt x="2491282" y="97612"/>
                  </a:lnTo>
                  <a:lnTo>
                    <a:pt x="2495219" y="92748"/>
                  </a:lnTo>
                  <a:lnTo>
                    <a:pt x="2501785" y="89839"/>
                  </a:lnTo>
                  <a:lnTo>
                    <a:pt x="2510967" y="88861"/>
                  </a:lnTo>
                  <a:lnTo>
                    <a:pt x="2527325" y="88861"/>
                  </a:lnTo>
                  <a:lnTo>
                    <a:pt x="2532011" y="89966"/>
                  </a:lnTo>
                  <a:lnTo>
                    <a:pt x="2535428" y="92189"/>
                  </a:lnTo>
                  <a:lnTo>
                    <a:pt x="2538844" y="94361"/>
                  </a:lnTo>
                  <a:lnTo>
                    <a:pt x="2541232" y="98615"/>
                  </a:lnTo>
                  <a:lnTo>
                    <a:pt x="2542603" y="104952"/>
                  </a:lnTo>
                  <a:lnTo>
                    <a:pt x="2578303" y="104952"/>
                  </a:lnTo>
                  <a:lnTo>
                    <a:pt x="2559354" y="67259"/>
                  </a:lnTo>
                  <a:lnTo>
                    <a:pt x="2521343" y="55765"/>
                  </a:lnTo>
                  <a:lnTo>
                    <a:pt x="2510967" y="55765"/>
                  </a:lnTo>
                  <a:lnTo>
                    <a:pt x="2469032" y="68465"/>
                  </a:lnTo>
                  <a:lnTo>
                    <a:pt x="2454135" y="104152"/>
                  </a:lnTo>
                  <a:lnTo>
                    <a:pt x="2454897" y="114160"/>
                  </a:lnTo>
                  <a:lnTo>
                    <a:pt x="2481376" y="146723"/>
                  </a:lnTo>
                  <a:lnTo>
                    <a:pt x="2522601" y="155803"/>
                  </a:lnTo>
                  <a:lnTo>
                    <a:pt x="2531618" y="158089"/>
                  </a:lnTo>
                  <a:lnTo>
                    <a:pt x="2538057" y="161683"/>
                  </a:lnTo>
                  <a:lnTo>
                    <a:pt x="2541917" y="166598"/>
                  </a:lnTo>
                  <a:lnTo>
                    <a:pt x="2543200" y="172821"/>
                  </a:lnTo>
                  <a:lnTo>
                    <a:pt x="2543200" y="177736"/>
                  </a:lnTo>
                  <a:lnTo>
                    <a:pt x="2541384" y="181698"/>
                  </a:lnTo>
                  <a:lnTo>
                    <a:pt x="2534170" y="187680"/>
                  </a:lnTo>
                  <a:lnTo>
                    <a:pt x="2528341" y="189166"/>
                  </a:lnTo>
                  <a:lnTo>
                    <a:pt x="2502154" y="189166"/>
                  </a:lnTo>
                  <a:lnTo>
                    <a:pt x="2496896" y="187947"/>
                  </a:lnTo>
                  <a:lnTo>
                    <a:pt x="2489327" y="183070"/>
                  </a:lnTo>
                  <a:lnTo>
                    <a:pt x="2486774" y="178396"/>
                  </a:lnTo>
                  <a:lnTo>
                    <a:pt x="2485440" y="171488"/>
                  </a:lnTo>
                  <a:lnTo>
                    <a:pt x="2449880" y="171488"/>
                  </a:lnTo>
                  <a:lnTo>
                    <a:pt x="2468562" y="210299"/>
                  </a:lnTo>
                  <a:lnTo>
                    <a:pt x="2508847" y="222262"/>
                  </a:lnTo>
                  <a:lnTo>
                    <a:pt x="2520277" y="222262"/>
                  </a:lnTo>
                  <a:lnTo>
                    <a:pt x="2563749" y="208902"/>
                  </a:lnTo>
                  <a:lnTo>
                    <a:pt x="2578874" y="172821"/>
                  </a:lnTo>
                  <a:lnTo>
                    <a:pt x="2578951" y="171488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import</a:t>
            </a:r>
            <a:r>
              <a:rPr spc="-30" dirty="0"/>
              <a:t> </a:t>
            </a:r>
            <a:r>
              <a:rPr spc="-10" dirty="0">
                <a:solidFill>
                  <a:srgbClr val="04182D"/>
                </a:solidFill>
              </a:rPr>
              <a:t>pandas</a:t>
            </a:r>
            <a:r>
              <a:rPr spc="-30" dirty="0">
                <a:solidFill>
                  <a:srgbClr val="04182D"/>
                </a:solidFill>
              </a:rPr>
              <a:t> </a:t>
            </a:r>
            <a:r>
              <a:rPr spc="-10" dirty="0"/>
              <a:t>as</a:t>
            </a:r>
            <a:r>
              <a:rPr spc="-25" dirty="0"/>
              <a:t> </a:t>
            </a:r>
            <a:r>
              <a:rPr spc="-10" dirty="0">
                <a:solidFill>
                  <a:srgbClr val="04182D"/>
                </a:solidFill>
              </a:rPr>
              <a:t>pd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12700" marR="3434079">
              <a:lnSpc>
                <a:spcPct val="137400"/>
              </a:lnSpc>
              <a:spcBef>
                <a:spcPts val="5"/>
              </a:spcBef>
            </a:pPr>
            <a:r>
              <a:rPr spc="-5" dirty="0">
                <a:solidFill>
                  <a:srgbClr val="008600"/>
                </a:solidFill>
              </a:rPr>
              <a:t>#</a:t>
            </a:r>
            <a:r>
              <a:rPr spc="-30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Build</a:t>
            </a:r>
            <a:r>
              <a:rPr spc="-30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the</a:t>
            </a:r>
            <a:r>
              <a:rPr spc="-25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query </a:t>
            </a:r>
            <a:r>
              <a:rPr spc="-1275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4182D"/>
                </a:solidFill>
              </a:rPr>
              <a:t>query</a:t>
            </a:r>
            <a:r>
              <a:rPr spc="-15" dirty="0">
                <a:solidFill>
                  <a:srgbClr val="04182D"/>
                </a:solidFill>
              </a:rPr>
              <a:t> </a:t>
            </a:r>
            <a:r>
              <a:rPr spc="-5" dirty="0">
                <a:solidFill>
                  <a:srgbClr val="04182D"/>
                </a:solidFill>
              </a:rPr>
              <a:t>=</a:t>
            </a:r>
            <a:r>
              <a:rPr spc="-20" dirty="0">
                <a:solidFill>
                  <a:srgbClr val="04182D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"""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10" dirty="0">
                <a:solidFill>
                  <a:srgbClr val="BE2F72"/>
                </a:solidFill>
              </a:rPr>
              <a:t>SELECT</a:t>
            </a:r>
          </a:p>
          <a:p>
            <a:pPr marL="1318895" marR="657860">
              <a:lnSpc>
                <a:spcPct val="137400"/>
              </a:lnSpc>
            </a:pPr>
            <a:r>
              <a:rPr spc="-10" dirty="0">
                <a:solidFill>
                  <a:srgbClr val="BE2F72"/>
                </a:solidFill>
              </a:rPr>
              <a:t>books -&gt; 'title' AS title, </a:t>
            </a:r>
            <a:r>
              <a:rPr spc="-1280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books</a:t>
            </a:r>
            <a:r>
              <a:rPr spc="-20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-&gt;</a:t>
            </a:r>
            <a:r>
              <a:rPr spc="-15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'price'</a:t>
            </a:r>
            <a:r>
              <a:rPr spc="-15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AS</a:t>
            </a:r>
            <a:r>
              <a:rPr spc="-15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price</a:t>
            </a:r>
          </a:p>
          <a:p>
            <a:pPr marL="665480">
              <a:lnSpc>
                <a:spcPct val="100000"/>
              </a:lnSpc>
              <a:spcBef>
                <a:spcPts val="965"/>
              </a:spcBef>
            </a:pPr>
            <a:r>
              <a:rPr spc="-10" dirty="0">
                <a:solidFill>
                  <a:srgbClr val="BE2F72"/>
                </a:solidFill>
              </a:rPr>
              <a:t>FROM</a:t>
            </a:r>
            <a:r>
              <a:rPr spc="-45" dirty="0">
                <a:solidFill>
                  <a:srgbClr val="BE2F72"/>
                </a:solidFill>
              </a:rPr>
              <a:t> </a:t>
            </a:r>
            <a:r>
              <a:rPr spc="-10" dirty="0">
                <a:solidFill>
                  <a:srgbClr val="BE2F72"/>
                </a:solidFill>
              </a:rPr>
              <a:t>data_science_resources;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pc="-10" dirty="0">
                <a:solidFill>
                  <a:srgbClr val="BE2F72"/>
                </a:solidFill>
              </a:rPr>
              <a:t>"""</a:t>
            </a:r>
          </a:p>
          <a:p>
            <a:pPr>
              <a:lnSpc>
                <a:spcPct val="100000"/>
              </a:lnSpc>
            </a:pPr>
            <a:endParaRPr sz="2600"/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pc="-5" dirty="0">
                <a:solidFill>
                  <a:srgbClr val="008600"/>
                </a:solidFill>
              </a:rPr>
              <a:t>#</a:t>
            </a:r>
            <a:r>
              <a:rPr spc="-25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Execute</a:t>
            </a:r>
            <a:r>
              <a:rPr spc="-25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the</a:t>
            </a:r>
            <a:r>
              <a:rPr spc="-25" dirty="0">
                <a:solidFill>
                  <a:srgbClr val="008600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query</a:t>
            </a:r>
          </a:p>
          <a:p>
            <a:pPr marL="12700" marR="5080">
              <a:lnSpc>
                <a:spcPct val="137400"/>
              </a:lnSpc>
            </a:pPr>
            <a:r>
              <a:rPr spc="-10" dirty="0">
                <a:solidFill>
                  <a:srgbClr val="04182D"/>
                </a:solidFill>
              </a:rPr>
              <a:t>result </a:t>
            </a:r>
            <a:r>
              <a:rPr spc="-5" dirty="0">
                <a:solidFill>
                  <a:srgbClr val="04182D"/>
                </a:solidFill>
              </a:rPr>
              <a:t>= </a:t>
            </a:r>
            <a:r>
              <a:rPr spc="-10" dirty="0">
                <a:solidFill>
                  <a:srgbClr val="04182D"/>
                </a:solidFill>
              </a:rPr>
              <a:t>pd.read_sql(query, db_engine) </a:t>
            </a:r>
            <a:r>
              <a:rPr spc="-1280" dirty="0">
                <a:solidFill>
                  <a:srgbClr val="04182D"/>
                </a:solidFill>
              </a:rPr>
              <a:t> </a:t>
            </a:r>
            <a:r>
              <a:rPr spc="-10" dirty="0">
                <a:solidFill>
                  <a:srgbClr val="008600"/>
                </a:solidFill>
              </a:rPr>
              <a:t>print</a:t>
            </a:r>
            <a:r>
              <a:rPr spc="-10" dirty="0">
                <a:solidFill>
                  <a:srgbClr val="04182D"/>
                </a:solidFill>
              </a:rPr>
              <a:t>(result)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82" y="2169861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82" y="2824914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50265" y="2681621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2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865132" y="0"/>
                </a:lnTo>
                <a:lnTo>
                  <a:pt x="909716" y="16785"/>
                </a:lnTo>
                <a:lnTo>
                  <a:pt x="937461" y="55513"/>
                </a:lnTo>
                <a:lnTo>
                  <a:pt x="941637" y="76505"/>
                </a:lnTo>
                <a:lnTo>
                  <a:pt x="941637" y="353373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92599" y="2681621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5" h="429894">
                <a:moveTo>
                  <a:pt x="1561127" y="429877"/>
                </a:moveTo>
                <a:lnTo>
                  <a:pt x="76506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6" y="0"/>
                </a:lnTo>
                <a:lnTo>
                  <a:pt x="1561127" y="0"/>
                </a:lnTo>
                <a:lnTo>
                  <a:pt x="1605711" y="16785"/>
                </a:lnTo>
                <a:lnTo>
                  <a:pt x="1633455" y="55513"/>
                </a:lnTo>
                <a:lnTo>
                  <a:pt x="1637632" y="76505"/>
                </a:lnTo>
                <a:lnTo>
                  <a:pt x="1637632" y="353373"/>
                </a:lnTo>
                <a:lnTo>
                  <a:pt x="1620845" y="397957"/>
                </a:lnTo>
                <a:lnTo>
                  <a:pt x="1582118" y="425702"/>
                </a:lnTo>
                <a:lnTo>
                  <a:pt x="1566451" y="429353"/>
                </a:lnTo>
                <a:lnTo>
                  <a:pt x="1561127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1920" y="3172910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4" h="429895">
                <a:moveTo>
                  <a:pt x="2236648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2236648" y="0"/>
                </a:lnTo>
                <a:lnTo>
                  <a:pt x="2281231" y="16786"/>
                </a:lnTo>
                <a:lnTo>
                  <a:pt x="2308977" y="55513"/>
                </a:lnTo>
                <a:lnTo>
                  <a:pt x="2313153" y="76505"/>
                </a:lnTo>
                <a:lnTo>
                  <a:pt x="2313153" y="353372"/>
                </a:lnTo>
                <a:lnTo>
                  <a:pt x="2296365" y="397957"/>
                </a:lnTo>
                <a:lnTo>
                  <a:pt x="2257639" y="425702"/>
                </a:lnTo>
                <a:lnTo>
                  <a:pt x="2241972" y="429353"/>
                </a:lnTo>
                <a:lnTo>
                  <a:pt x="223664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3971256"/>
            <a:ext cx="102352" cy="1023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29812" y="1174582"/>
            <a:ext cx="5783580" cy="3039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7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write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execute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55" dirty="0">
                <a:solidFill>
                  <a:srgbClr val="04182D"/>
                </a:solidFill>
                <a:latin typeface="Tahoma"/>
                <a:cs typeface="Tahoma"/>
              </a:rPr>
              <a:t>query: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</a:pP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Build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query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string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2100"/>
              </a:spcBef>
              <a:tabLst>
                <a:tab pos="1256030" algn="l"/>
                <a:tab pos="3101975" algn="l"/>
              </a:tabLst>
            </a:pP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Pass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2250" spc="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db_engine</a:t>
            </a:r>
            <a:r>
              <a:rPr sz="2250" spc="33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endParaRPr sz="255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  <a:spcBef>
                <a:spcPts val="8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pd.read_sql()</a:t>
            </a:r>
            <a:r>
              <a:rPr sz="2250" spc="33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function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2100"/>
              </a:spcBef>
            </a:pP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Print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resulting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Tahoma"/>
                <a:cs typeface="Tahoma"/>
              </a:rPr>
              <a:t>DataFrame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985075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95" dirty="0"/>
              <a:t>O</a:t>
            </a:r>
            <a:r>
              <a:rPr sz="4500" spc="-254" dirty="0"/>
              <a:t>t</a:t>
            </a:r>
            <a:r>
              <a:rPr sz="4500" spc="-310" dirty="0"/>
              <a:t>h</a:t>
            </a:r>
            <a:r>
              <a:rPr sz="4500" spc="-204" dirty="0"/>
              <a:t>e</a:t>
            </a:r>
            <a:r>
              <a:rPr sz="4500" spc="-155" dirty="0"/>
              <a:t>r</a:t>
            </a:r>
            <a:r>
              <a:rPr sz="4500" spc="-165" dirty="0"/>
              <a:t> </a:t>
            </a:r>
            <a:r>
              <a:rPr sz="4500" spc="-325" dirty="0"/>
              <a:t>n</a:t>
            </a:r>
            <a:r>
              <a:rPr sz="4500" spc="-240" dirty="0"/>
              <a:t>o</a:t>
            </a:r>
            <a:r>
              <a:rPr sz="4500" spc="-325" dirty="0"/>
              <a:t>n</a:t>
            </a:r>
            <a:r>
              <a:rPr sz="4500" spc="-425" dirty="0"/>
              <a:t>-</a:t>
            </a:r>
            <a:r>
              <a:rPr sz="4500" spc="-290" dirty="0"/>
              <a:t>t</a:t>
            </a:r>
            <a:r>
              <a:rPr sz="4500" spc="-15" dirty="0"/>
              <a:t>a</a:t>
            </a:r>
            <a:r>
              <a:rPr sz="4500" spc="-175" dirty="0"/>
              <a:t>b</a:t>
            </a:r>
            <a:r>
              <a:rPr sz="4500" spc="-325" dirty="0"/>
              <a:t>u</a:t>
            </a:r>
            <a:r>
              <a:rPr sz="4500" spc="-285" dirty="0"/>
              <a:t>l</a:t>
            </a:r>
            <a:r>
              <a:rPr sz="4500" spc="-15" dirty="0"/>
              <a:t>a</a:t>
            </a:r>
            <a:r>
              <a:rPr sz="4500" spc="-155" dirty="0"/>
              <a:t>r</a:t>
            </a:r>
            <a:r>
              <a:rPr sz="4500" spc="-165" dirty="0"/>
              <a:t> 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175" dirty="0"/>
              <a:t>L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760453"/>
            <a:ext cx="7124065" cy="2559050"/>
          </a:xfrm>
          <a:custGeom>
            <a:avLst/>
            <a:gdLst/>
            <a:ahLst/>
            <a:cxnLst/>
            <a:rect l="l" t="t" r="r" b="b"/>
            <a:pathLst>
              <a:path w="7124065" h="2559050">
                <a:moveTo>
                  <a:pt x="7047191" y="2558798"/>
                </a:moveTo>
                <a:lnTo>
                  <a:pt x="76505" y="2558798"/>
                </a:lnTo>
                <a:lnTo>
                  <a:pt x="71180" y="2558274"/>
                </a:lnTo>
                <a:lnTo>
                  <a:pt x="31920" y="2542011"/>
                </a:lnTo>
                <a:lnTo>
                  <a:pt x="4175" y="2503284"/>
                </a:lnTo>
                <a:lnTo>
                  <a:pt x="0" y="2482294"/>
                </a:lnTo>
                <a:lnTo>
                  <a:pt x="0" y="2476917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7047191" y="0"/>
                </a:lnTo>
                <a:lnTo>
                  <a:pt x="7091775" y="16786"/>
                </a:lnTo>
                <a:lnTo>
                  <a:pt x="7119520" y="55513"/>
                </a:lnTo>
                <a:lnTo>
                  <a:pt x="7123696" y="76505"/>
                </a:lnTo>
                <a:lnTo>
                  <a:pt x="7123696" y="2482294"/>
                </a:lnTo>
                <a:lnTo>
                  <a:pt x="7106908" y="2526878"/>
                </a:lnTo>
                <a:lnTo>
                  <a:pt x="7068182" y="2554623"/>
                </a:lnTo>
                <a:lnTo>
                  <a:pt x="7052515" y="2558274"/>
                </a:lnTo>
                <a:lnTo>
                  <a:pt x="7047191" y="2558798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589" y="1133642"/>
            <a:ext cx="540702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05" dirty="0">
                <a:solidFill>
                  <a:srgbClr val="04182D"/>
                </a:solidFill>
                <a:latin typeface="Tahoma"/>
                <a:cs typeface="Tahoma"/>
              </a:rPr>
              <a:t>Key-value</a:t>
            </a:r>
            <a:endParaRPr sz="2900">
              <a:latin typeface="Tahoma"/>
              <a:cs typeface="Tahoma"/>
            </a:endParaRPr>
          </a:p>
          <a:p>
            <a:pPr marL="167640">
              <a:lnSpc>
                <a:spcPct val="100000"/>
              </a:lnSpc>
              <a:spcBef>
                <a:spcPts val="2910"/>
              </a:spcBef>
            </a:pPr>
            <a:r>
              <a:rPr sz="2150" spc="-5" dirty="0">
                <a:solidFill>
                  <a:srgbClr val="04182D"/>
                </a:solidFill>
                <a:latin typeface="Courier New"/>
                <a:cs typeface="Courier New"/>
              </a:rPr>
              <a:t>{</a:t>
            </a:r>
            <a:endParaRPr sz="2150">
              <a:latin typeface="Courier New"/>
              <a:cs typeface="Courier New"/>
            </a:endParaRPr>
          </a:p>
          <a:p>
            <a:pPr marL="821055" marR="1475105">
              <a:lnSpc>
                <a:spcPct val="137400"/>
              </a:lnSpc>
            </a:pP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"name"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: 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"Jane Doe"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150" spc="-12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:</a:t>
            </a:r>
            <a:r>
              <a:rPr sz="2150" spc="-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25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endParaRPr sz="2150">
              <a:latin typeface="Courier New"/>
              <a:cs typeface="Courier New"/>
            </a:endParaRPr>
          </a:p>
          <a:p>
            <a:pPr marL="821055">
              <a:lnSpc>
                <a:spcPct val="100000"/>
              </a:lnSpc>
              <a:spcBef>
                <a:spcPts val="970"/>
              </a:spcBef>
            </a:pP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"email"</a:t>
            </a:r>
            <a:r>
              <a:rPr sz="2150" spc="-10" dirty="0">
                <a:solidFill>
                  <a:srgbClr val="04182D"/>
                </a:solidFill>
                <a:latin typeface="Courier New"/>
                <a:cs typeface="Courier New"/>
              </a:rPr>
              <a:t>:</a:t>
            </a:r>
            <a:r>
              <a:rPr sz="215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  <a:hlinkClick r:id="rId2"/>
              </a:rPr>
              <a:t>jdoe@datacamp.com</a:t>
            </a:r>
            <a:r>
              <a:rPr sz="2150" spc="-10" dirty="0">
                <a:solidFill>
                  <a:srgbClr val="BE2F72"/>
                </a:solidFill>
                <a:latin typeface="Courier New"/>
                <a:cs typeface="Courier New"/>
              </a:rPr>
              <a:t>"</a:t>
            </a:r>
            <a:endParaRPr sz="215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  <a:spcBef>
                <a:spcPts val="965"/>
              </a:spcBef>
            </a:pPr>
            <a:r>
              <a:rPr sz="2150" spc="-5" dirty="0">
                <a:solidFill>
                  <a:srgbClr val="04182D"/>
                </a:solidFill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9" y="5383713"/>
            <a:ext cx="7123696" cy="1780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29812" y="1133642"/>
            <a:ext cx="11201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105" dirty="0">
                <a:solidFill>
                  <a:srgbClr val="04182D"/>
                </a:solidFill>
                <a:latin typeface="Tahoma"/>
                <a:cs typeface="Tahoma"/>
              </a:rPr>
              <a:t>G</a:t>
            </a:r>
            <a:r>
              <a:rPr sz="2900" b="1" spc="-155" dirty="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sz="2900" b="1" spc="40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900" b="1" spc="-70" dirty="0">
                <a:solidFill>
                  <a:srgbClr val="04182D"/>
                </a:solidFill>
                <a:latin typeface="Tahoma"/>
                <a:cs typeface="Tahoma"/>
              </a:rPr>
              <a:t>p</a:t>
            </a:r>
            <a:r>
              <a:rPr sz="2900" b="1" spc="-150" dirty="0">
                <a:solidFill>
                  <a:srgbClr val="04182D"/>
                </a:solidFill>
                <a:latin typeface="Tahoma"/>
                <a:cs typeface="Tahoma"/>
              </a:rPr>
              <a:t>h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8856" y="1965484"/>
            <a:ext cx="3690935" cy="541309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1963" y="2973053"/>
            <a:ext cx="5134610" cy="182562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pc="-620" dirty="0"/>
              <a:t>L</a:t>
            </a:r>
            <a:r>
              <a:rPr spc="-395" dirty="0"/>
              <a:t>e</a:t>
            </a:r>
            <a:r>
              <a:rPr spc="-365" dirty="0"/>
              <a:t>t</a:t>
            </a:r>
            <a:r>
              <a:rPr spc="-805" dirty="0"/>
              <a:t>'</a:t>
            </a:r>
            <a:r>
              <a:rPr spc="-290" dirty="0"/>
              <a:t>s</a:t>
            </a:r>
            <a:r>
              <a:rPr spc="-330" dirty="0"/>
              <a:t> </a:t>
            </a:r>
            <a:r>
              <a:rPr spc="-320" dirty="0"/>
              <a:t>p</a:t>
            </a:r>
            <a:r>
              <a:rPr spc="-509" dirty="0"/>
              <a:t>r</a:t>
            </a:r>
            <a:r>
              <a:rPr spc="-140" dirty="0"/>
              <a:t>a</a:t>
            </a:r>
            <a:r>
              <a:rPr spc="35" dirty="0"/>
              <a:t>c</a:t>
            </a:r>
            <a:r>
              <a:rPr spc="-370" dirty="0"/>
              <a:t>t</a:t>
            </a:r>
            <a:r>
              <a:rPr spc="-470" dirty="0"/>
              <a:t>i</a:t>
            </a:r>
            <a:r>
              <a:rPr spc="85" dirty="0"/>
              <a:t>c</a:t>
            </a:r>
            <a:r>
              <a:rPr spc="-285" dirty="0"/>
              <a:t>e</a:t>
            </a:r>
            <a:r>
              <a:rPr spc="-445" dirty="0"/>
              <a:t>!</a:t>
            </a:r>
          </a:p>
          <a:p>
            <a:pPr marR="53975" algn="ctr">
              <a:lnSpc>
                <a:spcPct val="100000"/>
              </a:lnSpc>
              <a:spcBef>
                <a:spcPts val="969"/>
              </a:spcBef>
              <a:tabLst>
                <a:tab pos="2806700" algn="l"/>
                <a:tab pos="3401060" algn="l"/>
              </a:tabLst>
            </a:pPr>
            <a:r>
              <a:rPr sz="2250" spc="-470" dirty="0"/>
              <a:t>I</a:t>
            </a:r>
            <a:r>
              <a:rPr sz="2250" spc="-340" dirty="0"/>
              <a:t> </a:t>
            </a:r>
            <a:r>
              <a:rPr sz="2250" spc="-35" dirty="0"/>
              <a:t>N</a:t>
            </a:r>
            <a:r>
              <a:rPr sz="2250" spc="-340" dirty="0"/>
              <a:t> </a:t>
            </a:r>
            <a:r>
              <a:rPr sz="2250" spc="-80" dirty="0"/>
              <a:t>T</a:t>
            </a:r>
            <a:r>
              <a:rPr sz="2250" spc="-340" dirty="0"/>
              <a:t> </a:t>
            </a:r>
            <a:r>
              <a:rPr sz="2250" spc="-235" dirty="0"/>
              <a:t>R</a:t>
            </a:r>
            <a:r>
              <a:rPr sz="2250" spc="-340" dirty="0"/>
              <a:t> </a:t>
            </a:r>
            <a:r>
              <a:rPr sz="2250" spc="90" dirty="0"/>
              <a:t>O</a:t>
            </a:r>
            <a:r>
              <a:rPr sz="2250" spc="-340" dirty="0"/>
              <a:t> </a:t>
            </a:r>
            <a:r>
              <a:rPr sz="2250" spc="-10" dirty="0"/>
              <a:t>D</a:t>
            </a:r>
            <a:r>
              <a:rPr sz="2250" spc="-340" dirty="0"/>
              <a:t> </a:t>
            </a:r>
            <a:r>
              <a:rPr sz="2250" spc="-110" dirty="0"/>
              <a:t>U</a:t>
            </a:r>
            <a:r>
              <a:rPr sz="2250" spc="-340" dirty="0"/>
              <a:t> </a:t>
            </a:r>
            <a:r>
              <a:rPr sz="2250" spc="210" dirty="0"/>
              <a:t>C</a:t>
            </a:r>
            <a:r>
              <a:rPr sz="2250" spc="-340" dirty="0"/>
              <a:t> </a:t>
            </a:r>
            <a:r>
              <a:rPr sz="2250" spc="-80" dirty="0"/>
              <a:t>T</a:t>
            </a:r>
            <a:r>
              <a:rPr sz="2250" spc="-340" dirty="0"/>
              <a:t> </a:t>
            </a:r>
            <a:r>
              <a:rPr sz="2250" spc="-470" dirty="0"/>
              <a:t>I</a:t>
            </a:r>
            <a:r>
              <a:rPr sz="2250" spc="-340" dirty="0"/>
              <a:t> </a:t>
            </a:r>
            <a:r>
              <a:rPr sz="2250" spc="90" dirty="0"/>
              <a:t>O</a:t>
            </a:r>
            <a:r>
              <a:rPr sz="2250" spc="-340" dirty="0"/>
              <a:t> </a:t>
            </a:r>
            <a:r>
              <a:rPr sz="2250" spc="-35" dirty="0"/>
              <a:t>N</a:t>
            </a:r>
            <a:r>
              <a:rPr sz="2250" dirty="0"/>
              <a:t>	</a:t>
            </a:r>
            <a:r>
              <a:rPr sz="2250" spc="170" dirty="0"/>
              <a:t>T</a:t>
            </a:r>
            <a:r>
              <a:rPr sz="2250" spc="90" dirty="0"/>
              <a:t>O</a:t>
            </a:r>
            <a:r>
              <a:rPr sz="2250" dirty="0"/>
              <a:t>	</a:t>
            </a:r>
            <a:r>
              <a:rPr sz="2250" spc="-35" dirty="0"/>
              <a:t>N</a:t>
            </a:r>
            <a:r>
              <a:rPr sz="2250" spc="-340" dirty="0"/>
              <a:t> </a:t>
            </a:r>
            <a:r>
              <a:rPr sz="2250" spc="90" dirty="0"/>
              <a:t>O</a:t>
            </a:r>
            <a:r>
              <a:rPr sz="2250" spc="-340" dirty="0"/>
              <a:t> </a:t>
            </a:r>
            <a:r>
              <a:rPr sz="2250" spc="-135" dirty="0"/>
              <a:t>S</a:t>
            </a:r>
            <a:r>
              <a:rPr sz="2250" spc="-340" dirty="0"/>
              <a:t> </a:t>
            </a:r>
            <a:r>
              <a:rPr sz="2250" spc="90" dirty="0"/>
              <a:t>Q</a:t>
            </a:r>
            <a:r>
              <a:rPr sz="2250" spc="-340" dirty="0"/>
              <a:t> </a:t>
            </a:r>
            <a:r>
              <a:rPr sz="2250" spc="-90" dirty="0"/>
              <a:t>L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104138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229" dirty="0"/>
              <a:t>Traditional</a:t>
            </a:r>
            <a:r>
              <a:rPr sz="4500" spc="-165" dirty="0"/>
              <a:t> </a:t>
            </a:r>
            <a:r>
              <a:rPr sz="4500" spc="-204" dirty="0"/>
              <a:t>relational</a:t>
            </a:r>
            <a:r>
              <a:rPr sz="4500" spc="-165" dirty="0"/>
              <a:t> </a:t>
            </a:r>
            <a:r>
              <a:rPr sz="4500" spc="-105" dirty="0"/>
              <a:t>data</a:t>
            </a:r>
            <a:r>
              <a:rPr sz="4500" spc="-165" dirty="0"/>
              <a:t> </a:t>
            </a:r>
            <a:r>
              <a:rPr sz="4500" spc="-260" dirty="0"/>
              <a:t>stores</a:t>
            </a:r>
            <a:r>
              <a:rPr sz="4500" spc="-160" dirty="0"/>
              <a:t> </a:t>
            </a:r>
            <a:r>
              <a:rPr sz="4500" spc="-345" dirty="0"/>
              <a:t>(RDBMS)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76324"/>
            <a:ext cx="6676390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5"/>
              </a:spcBef>
            </a:pPr>
            <a:r>
              <a:rPr sz="2550" spc="130" dirty="0">
                <a:solidFill>
                  <a:srgbClr val="04182D"/>
                </a:solidFill>
                <a:latin typeface="Tahoma"/>
                <a:cs typeface="Tahoma"/>
              </a:rPr>
              <a:t>Organize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tables,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using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endParaRPr sz="2550">
              <a:latin typeface="Tahoma"/>
              <a:cs typeface="Tahoma"/>
            </a:endParaRPr>
          </a:p>
          <a:p>
            <a:pPr marL="12700" marR="250190">
              <a:lnSpc>
                <a:spcPct val="126400"/>
              </a:lnSpc>
              <a:spcBef>
                <a:spcPts val="1290"/>
              </a:spcBef>
            </a:pP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Leverage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SQL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manage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manipulate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  <a:p>
            <a:pPr marL="12700" marR="558165">
              <a:lnSpc>
                <a:spcPct val="126400"/>
              </a:lnSpc>
              <a:spcBef>
                <a:spcPts val="1290"/>
              </a:spcBef>
            </a:pP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Enforce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integrity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through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constraints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on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0" dirty="0">
                <a:solidFill>
                  <a:srgbClr val="04182D"/>
                </a:solidFill>
                <a:latin typeface="Tahoma"/>
                <a:cs typeface="Tahoma"/>
              </a:rPr>
              <a:t>databases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tables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2512" y="1166811"/>
            <a:ext cx="7123696" cy="552700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0"/>
            <a:ext cx="6742430" cy="3656965"/>
          </a:xfrm>
          <a:prstGeom prst="rect">
            <a:avLst/>
          </a:prstGeom>
        </p:spPr>
        <p:txBody>
          <a:bodyPr vert="horz" wrap="square" lIns="0" tIns="386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4500" spc="-490" dirty="0"/>
              <a:t>W</a:t>
            </a:r>
            <a:r>
              <a:rPr sz="4500" spc="-310" dirty="0"/>
              <a:t>h</a:t>
            </a:r>
            <a:r>
              <a:rPr sz="4500" spc="-15" dirty="0"/>
              <a:t>a</a:t>
            </a:r>
            <a:r>
              <a:rPr sz="4500" spc="-135" dirty="0"/>
              <a:t>t</a:t>
            </a:r>
            <a:r>
              <a:rPr sz="4500" spc="-165" dirty="0"/>
              <a:t> </a:t>
            </a:r>
            <a:r>
              <a:rPr sz="4500" spc="-260" dirty="0"/>
              <a:t>i</a:t>
            </a:r>
            <a:r>
              <a:rPr sz="4500" spc="-195" dirty="0"/>
              <a:t>s</a:t>
            </a:r>
            <a:r>
              <a:rPr sz="4500" spc="-165" dirty="0"/>
              <a:t> 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509" dirty="0"/>
              <a:t>L</a:t>
            </a:r>
            <a:r>
              <a:rPr sz="4500" spc="-185" dirty="0"/>
              <a:t>?</a:t>
            </a:r>
            <a:endParaRPr sz="4500"/>
          </a:p>
          <a:p>
            <a:pPr marL="12700" marR="5080">
              <a:lnSpc>
                <a:spcPct val="126400"/>
              </a:lnSpc>
              <a:spcBef>
                <a:spcPts val="900"/>
              </a:spcBef>
            </a:pPr>
            <a:r>
              <a:rPr sz="2550" spc="-95" dirty="0"/>
              <a:t>Definition:</a:t>
            </a:r>
            <a:r>
              <a:rPr sz="2550" dirty="0"/>
              <a:t> </a:t>
            </a:r>
            <a:r>
              <a:rPr sz="2550" b="0" spc="140" dirty="0">
                <a:latin typeface="Tahoma"/>
                <a:cs typeface="Tahoma"/>
              </a:rPr>
              <a:t>NoSQL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105" dirty="0">
                <a:latin typeface="Tahoma"/>
                <a:cs typeface="Tahoma"/>
              </a:rPr>
              <a:t>stands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60" dirty="0">
                <a:latin typeface="Tahoma"/>
                <a:cs typeface="Tahoma"/>
              </a:rPr>
              <a:t>for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15" dirty="0">
                <a:latin typeface="Tahoma"/>
                <a:cs typeface="Tahoma"/>
              </a:rPr>
              <a:t>"not</a:t>
            </a:r>
            <a:r>
              <a:rPr sz="2550" b="0" spc="-45" dirty="0">
                <a:latin typeface="Tahoma"/>
                <a:cs typeface="Tahoma"/>
              </a:rPr>
              <a:t> </a:t>
            </a:r>
            <a:r>
              <a:rPr sz="2550" b="0" spc="105" dirty="0">
                <a:latin typeface="Tahoma"/>
                <a:cs typeface="Tahoma"/>
              </a:rPr>
              <a:t>only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20" dirty="0">
                <a:latin typeface="Tahoma"/>
                <a:cs typeface="Tahoma"/>
              </a:rPr>
              <a:t>SQL", </a:t>
            </a:r>
            <a:r>
              <a:rPr sz="2550" b="0" spc="-780" dirty="0">
                <a:latin typeface="Tahoma"/>
                <a:cs typeface="Tahoma"/>
              </a:rPr>
              <a:t> </a:t>
            </a:r>
            <a:r>
              <a:rPr sz="2550" b="0" spc="160" dirty="0">
                <a:latin typeface="Tahoma"/>
                <a:cs typeface="Tahoma"/>
              </a:rPr>
              <a:t>and </a:t>
            </a:r>
            <a:r>
              <a:rPr sz="2550" b="0" spc="65" dirty="0">
                <a:latin typeface="Tahoma"/>
                <a:cs typeface="Tahoma"/>
              </a:rPr>
              <a:t>is </a:t>
            </a:r>
            <a:r>
              <a:rPr sz="2550" b="0" spc="235" dirty="0">
                <a:latin typeface="Tahoma"/>
                <a:cs typeface="Tahoma"/>
              </a:rPr>
              <a:t>a </a:t>
            </a:r>
            <a:r>
              <a:rPr sz="2550" b="0" spc="95" dirty="0">
                <a:latin typeface="Tahoma"/>
                <a:cs typeface="Tahoma"/>
              </a:rPr>
              <a:t>set </a:t>
            </a:r>
            <a:r>
              <a:rPr sz="2550" b="0" spc="125" dirty="0">
                <a:latin typeface="Tahoma"/>
                <a:cs typeface="Tahoma"/>
              </a:rPr>
              <a:t>of </a:t>
            </a:r>
            <a:r>
              <a:rPr sz="2550" b="0" spc="165" dirty="0">
                <a:latin typeface="Tahoma"/>
                <a:cs typeface="Tahoma"/>
              </a:rPr>
              <a:t>data </a:t>
            </a:r>
            <a:r>
              <a:rPr sz="2550" b="0" spc="100" dirty="0">
                <a:latin typeface="Tahoma"/>
                <a:cs typeface="Tahoma"/>
              </a:rPr>
              <a:t>storage </a:t>
            </a:r>
            <a:r>
              <a:rPr sz="2550" b="0" spc="85" dirty="0">
                <a:latin typeface="Tahoma"/>
                <a:cs typeface="Tahoma"/>
              </a:rPr>
              <a:t>tools </a:t>
            </a:r>
            <a:r>
              <a:rPr sz="2550" b="0" spc="160" dirty="0">
                <a:latin typeface="Tahoma"/>
                <a:cs typeface="Tahoma"/>
              </a:rPr>
              <a:t>and </a:t>
            </a:r>
            <a:r>
              <a:rPr sz="2550" b="0" spc="165" dirty="0">
                <a:latin typeface="Tahoma"/>
                <a:cs typeface="Tahoma"/>
              </a:rPr>
              <a:t> </a:t>
            </a:r>
            <a:r>
              <a:rPr sz="2550" b="0" spc="110" dirty="0">
                <a:latin typeface="Tahoma"/>
                <a:cs typeface="Tahoma"/>
              </a:rPr>
              <a:t>techniques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120" dirty="0">
                <a:latin typeface="Tahoma"/>
                <a:cs typeface="Tahoma"/>
              </a:rPr>
              <a:t>that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110" dirty="0">
                <a:latin typeface="Tahoma"/>
                <a:cs typeface="Tahoma"/>
              </a:rPr>
              <a:t>allows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60" dirty="0">
                <a:latin typeface="Tahoma"/>
                <a:cs typeface="Tahoma"/>
              </a:rPr>
              <a:t>for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75" dirty="0">
                <a:latin typeface="Tahoma"/>
                <a:cs typeface="Tahoma"/>
              </a:rPr>
              <a:t>structured,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75" dirty="0">
                <a:latin typeface="Tahoma"/>
                <a:cs typeface="Tahoma"/>
              </a:rPr>
              <a:t>semi- </a:t>
            </a:r>
            <a:r>
              <a:rPr sz="2550" b="0" spc="-780" dirty="0">
                <a:latin typeface="Tahoma"/>
                <a:cs typeface="Tahoma"/>
              </a:rPr>
              <a:t> </a:t>
            </a:r>
            <a:r>
              <a:rPr sz="2550" b="0" spc="75" dirty="0">
                <a:latin typeface="Tahoma"/>
                <a:cs typeface="Tahoma"/>
              </a:rPr>
              <a:t>structured, </a:t>
            </a:r>
            <a:r>
              <a:rPr sz="2550" b="0" spc="160" dirty="0">
                <a:latin typeface="Tahoma"/>
                <a:cs typeface="Tahoma"/>
              </a:rPr>
              <a:t>and </a:t>
            </a:r>
            <a:r>
              <a:rPr sz="2550" b="0" spc="90" dirty="0">
                <a:latin typeface="Tahoma"/>
                <a:cs typeface="Tahoma"/>
              </a:rPr>
              <a:t>unstructured </a:t>
            </a:r>
            <a:r>
              <a:rPr sz="2550" b="0" spc="165" dirty="0">
                <a:latin typeface="Tahoma"/>
                <a:cs typeface="Tahoma"/>
              </a:rPr>
              <a:t>data </a:t>
            </a:r>
            <a:r>
              <a:rPr sz="2550" b="0" spc="90" dirty="0">
                <a:latin typeface="Tahoma"/>
                <a:cs typeface="Tahoma"/>
              </a:rPr>
              <a:t>to </a:t>
            </a:r>
            <a:r>
              <a:rPr sz="2550" b="0" spc="160" dirty="0">
                <a:latin typeface="Tahoma"/>
                <a:cs typeface="Tahoma"/>
              </a:rPr>
              <a:t>be </a:t>
            </a:r>
            <a:r>
              <a:rPr sz="2550" b="0" spc="165" dirty="0">
                <a:latin typeface="Tahoma"/>
                <a:cs typeface="Tahoma"/>
              </a:rPr>
              <a:t> </a:t>
            </a:r>
            <a:r>
              <a:rPr sz="2550" b="0" spc="80" dirty="0">
                <a:latin typeface="Tahoma"/>
                <a:cs typeface="Tahoma"/>
              </a:rPr>
              <a:t>stored</a:t>
            </a:r>
            <a:r>
              <a:rPr sz="2550" b="0" spc="-55" dirty="0">
                <a:latin typeface="Tahoma"/>
                <a:cs typeface="Tahoma"/>
              </a:rPr>
              <a:t> </a:t>
            </a:r>
            <a:r>
              <a:rPr sz="2550" b="0" spc="160" dirty="0">
                <a:latin typeface="Tahoma"/>
                <a:cs typeface="Tahoma"/>
              </a:rPr>
              <a:t>and</a:t>
            </a:r>
            <a:r>
              <a:rPr sz="2550" b="0" spc="-50" dirty="0">
                <a:latin typeface="Tahoma"/>
                <a:cs typeface="Tahoma"/>
              </a:rPr>
              <a:t> </a:t>
            </a:r>
            <a:r>
              <a:rPr sz="2550" b="0" spc="65" dirty="0">
                <a:latin typeface="Tahoma"/>
                <a:cs typeface="Tahoma"/>
              </a:rPr>
              <a:t>retrieved.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9812" y="1174581"/>
            <a:ext cx="248158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b="1" spc="-45" dirty="0">
                <a:solidFill>
                  <a:srgbClr val="04182D"/>
                </a:solidFill>
                <a:latin typeface="Tahoma"/>
                <a:cs typeface="Tahoma"/>
              </a:rPr>
              <a:t>Characteristics: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82" y="2169860"/>
            <a:ext cx="102352" cy="102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98279" y="1895138"/>
            <a:ext cx="5851525" cy="395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5"/>
              </a:spcBef>
            </a:pP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Allows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wider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range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be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persisted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70" dirty="0">
                <a:solidFill>
                  <a:srgbClr val="04182D"/>
                </a:solidFill>
                <a:latin typeface="Tahoma"/>
                <a:cs typeface="Tahoma"/>
              </a:rPr>
              <a:t>accessed</a:t>
            </a:r>
            <a:endParaRPr sz="2550">
              <a:latin typeface="Tahoma"/>
              <a:cs typeface="Tahoma"/>
            </a:endParaRPr>
          </a:p>
          <a:p>
            <a:pPr marL="12700" marR="62865">
              <a:lnSpc>
                <a:spcPct val="126400"/>
              </a:lnSpc>
              <a:spcBef>
                <a:spcPts val="1290"/>
              </a:spcBef>
            </a:pP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More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flexible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regards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schema,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captures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Tahoma"/>
                <a:cs typeface="Tahoma"/>
              </a:rPr>
              <a:t>as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it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changes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Better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0" dirty="0">
                <a:solidFill>
                  <a:srgbClr val="04182D"/>
                </a:solidFill>
                <a:latin typeface="Tahoma"/>
                <a:cs typeface="Tahoma"/>
              </a:rPr>
              <a:t>scaling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performance</a:t>
            </a:r>
            <a:endParaRPr sz="2550">
              <a:latin typeface="Tahoma"/>
              <a:cs typeface="Tahoma"/>
            </a:endParaRPr>
          </a:p>
          <a:p>
            <a:pPr marL="12700" marR="593090">
              <a:lnSpc>
                <a:spcPct val="126400"/>
              </a:lnSpc>
              <a:spcBef>
                <a:spcPts val="1290"/>
              </a:spcBef>
            </a:pP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Provides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new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0" dirty="0">
                <a:solidFill>
                  <a:srgbClr val="04182D"/>
                </a:solidFill>
                <a:latin typeface="Tahoma"/>
                <a:cs typeface="Tahoma"/>
              </a:rPr>
              <a:t>challenge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professionals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82" y="3316202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82" y="4462544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5117596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494728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165" dirty="0"/>
              <a:t>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175" dirty="0"/>
              <a:t>L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478589" y="1133642"/>
            <a:ext cx="148463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395" dirty="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sz="3200" b="1" spc="60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3200" b="1" spc="-60" dirty="0">
                <a:solidFill>
                  <a:srgbClr val="04182D"/>
                </a:solidFill>
                <a:latin typeface="Tahoma"/>
                <a:cs typeface="Tahoma"/>
              </a:rPr>
              <a:t>b</a:t>
            </a:r>
            <a:r>
              <a:rPr sz="3200" b="1" spc="-160" dirty="0">
                <a:solidFill>
                  <a:srgbClr val="04182D"/>
                </a:solidFill>
                <a:latin typeface="Tahoma"/>
                <a:cs typeface="Tahoma"/>
              </a:rPr>
              <a:t>u</a:t>
            </a:r>
            <a:r>
              <a:rPr sz="3200" b="1" spc="-140" dirty="0">
                <a:solidFill>
                  <a:srgbClr val="04182D"/>
                </a:solidFill>
                <a:latin typeface="Tahoma"/>
                <a:cs typeface="Tahoma"/>
              </a:rPr>
              <a:t>l</a:t>
            </a:r>
            <a:r>
              <a:rPr sz="3200" b="1" spc="60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3200" b="1" spc="-105" dirty="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2558799"/>
            <a:ext cx="7123695" cy="29682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603876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5862302"/>
            <a:ext cx="3735704" cy="1073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"Rectangular"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Using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6693818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42512" y="4851482"/>
            <a:ext cx="7124065" cy="819150"/>
          </a:xfrm>
          <a:custGeom>
            <a:avLst/>
            <a:gdLst/>
            <a:ahLst/>
            <a:cxnLst/>
            <a:rect l="l" t="t" r="r" b="b"/>
            <a:pathLst>
              <a:path w="7124065" h="819150">
                <a:moveTo>
                  <a:pt x="7047191" y="818815"/>
                </a:moveTo>
                <a:lnTo>
                  <a:pt x="76504" y="818815"/>
                </a:lnTo>
                <a:lnTo>
                  <a:pt x="71179" y="818291"/>
                </a:lnTo>
                <a:lnTo>
                  <a:pt x="31919" y="802028"/>
                </a:lnTo>
                <a:lnTo>
                  <a:pt x="4174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5" y="31919"/>
                </a:lnTo>
                <a:lnTo>
                  <a:pt x="55512" y="4174"/>
                </a:lnTo>
                <a:lnTo>
                  <a:pt x="76504" y="0"/>
                </a:lnTo>
                <a:lnTo>
                  <a:pt x="7047191" y="0"/>
                </a:lnTo>
                <a:lnTo>
                  <a:pt x="7091775" y="16786"/>
                </a:lnTo>
                <a:lnTo>
                  <a:pt x="7119519" y="55513"/>
                </a:lnTo>
                <a:lnTo>
                  <a:pt x="7123695" y="76505"/>
                </a:lnTo>
                <a:lnTo>
                  <a:pt x="7123695" y="742310"/>
                </a:lnTo>
                <a:lnTo>
                  <a:pt x="7106909" y="786894"/>
                </a:lnTo>
                <a:lnTo>
                  <a:pt x="7068181" y="814640"/>
                </a:lnTo>
                <a:lnTo>
                  <a:pt x="7052515" y="818291"/>
                </a:lnTo>
                <a:lnTo>
                  <a:pt x="7047191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6100176"/>
            <a:ext cx="102352" cy="1023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2982" y="6755229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42512" y="1821864"/>
            <a:ext cx="7124065" cy="2784475"/>
          </a:xfrm>
          <a:custGeom>
            <a:avLst/>
            <a:gdLst/>
            <a:ahLst/>
            <a:cxnLst/>
            <a:rect l="l" t="t" r="r" b="b"/>
            <a:pathLst>
              <a:path w="7124065" h="2784475">
                <a:moveTo>
                  <a:pt x="7047190" y="2783973"/>
                </a:moveTo>
                <a:lnTo>
                  <a:pt x="76505" y="2783973"/>
                </a:lnTo>
                <a:lnTo>
                  <a:pt x="71180" y="2783448"/>
                </a:lnTo>
                <a:lnTo>
                  <a:pt x="31920" y="2767186"/>
                </a:lnTo>
                <a:lnTo>
                  <a:pt x="4175" y="2728458"/>
                </a:lnTo>
                <a:lnTo>
                  <a:pt x="0" y="2707468"/>
                </a:lnTo>
                <a:lnTo>
                  <a:pt x="0" y="2702091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7047190" y="0"/>
                </a:lnTo>
                <a:lnTo>
                  <a:pt x="7091773" y="16786"/>
                </a:lnTo>
                <a:lnTo>
                  <a:pt x="7119520" y="55514"/>
                </a:lnTo>
                <a:lnTo>
                  <a:pt x="7123695" y="76505"/>
                </a:lnTo>
                <a:lnTo>
                  <a:pt x="7123695" y="2707468"/>
                </a:lnTo>
                <a:lnTo>
                  <a:pt x="7106908" y="2752052"/>
                </a:lnTo>
                <a:lnTo>
                  <a:pt x="7068180" y="2779797"/>
                </a:lnTo>
                <a:lnTo>
                  <a:pt x="7052515" y="2783448"/>
                </a:lnTo>
                <a:lnTo>
                  <a:pt x="7047190" y="278397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29812" y="1133642"/>
            <a:ext cx="7067550" cy="5863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95" dirty="0">
                <a:solidFill>
                  <a:srgbClr val="04182D"/>
                </a:solidFill>
                <a:latin typeface="Tahoma"/>
                <a:cs typeface="Tahoma"/>
              </a:rPr>
              <a:t>Non-tabular</a:t>
            </a:r>
            <a:endParaRPr sz="3200">
              <a:latin typeface="Tahoma"/>
              <a:cs typeface="Tahoma"/>
            </a:endParaRPr>
          </a:p>
          <a:p>
            <a:pPr marL="175895">
              <a:lnSpc>
                <a:spcPct val="100000"/>
              </a:lnSpc>
              <a:spcBef>
                <a:spcPts val="323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{</a:t>
            </a:r>
            <a:endParaRPr sz="2250">
              <a:latin typeface="Courier New"/>
              <a:cs typeface="Courier New"/>
            </a:endParaRPr>
          </a:p>
          <a:p>
            <a:pPr marL="864235" marR="5080">
              <a:lnSpc>
                <a:spcPct val="1433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"title": "Python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for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Data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Analysis", </a:t>
            </a:r>
            <a:r>
              <a:rPr sz="2250" spc="-133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"price":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53.99,</a:t>
            </a:r>
            <a:endParaRPr sz="2250">
              <a:latin typeface="Courier New"/>
              <a:cs typeface="Courier New"/>
            </a:endParaRPr>
          </a:p>
          <a:p>
            <a:pPr marL="864235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...</a:t>
            </a:r>
            <a:endParaRPr sz="2250">
              <a:latin typeface="Courier New"/>
              <a:cs typeface="Courier New"/>
            </a:endParaRPr>
          </a:p>
          <a:p>
            <a:pPr marL="175895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}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Courier New"/>
              <a:cs typeface="Courier New"/>
            </a:endParaRPr>
          </a:p>
          <a:p>
            <a:pPr marL="175895">
              <a:lnSpc>
                <a:spcPct val="100000"/>
              </a:lnSpc>
              <a:spcBef>
                <a:spcPts val="2510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"weather":</a:t>
            </a:r>
            <a:r>
              <a:rPr sz="2250" spc="-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"sunny"</a:t>
            </a:r>
            <a:endParaRPr sz="2250">
              <a:latin typeface="Courier New"/>
              <a:cs typeface="Courier New"/>
            </a:endParaRPr>
          </a:p>
          <a:p>
            <a:pPr marL="381000" marR="3115310">
              <a:lnSpc>
                <a:spcPct val="168600"/>
              </a:lnSpc>
              <a:spcBef>
                <a:spcPts val="1989"/>
              </a:spcBef>
            </a:pP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Semi-structured</a:t>
            </a:r>
            <a:r>
              <a:rPr sz="2550" spc="-114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format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More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flexible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Tahoma"/>
                <a:cs typeface="Tahoma"/>
              </a:rPr>
              <a:t>schema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2"/>
            <a:ext cx="494728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165" dirty="0"/>
              <a:t>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175" dirty="0"/>
              <a:t>L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478589" y="1009280"/>
            <a:ext cx="6873240" cy="3879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900" b="1" spc="-100" dirty="0">
                <a:solidFill>
                  <a:srgbClr val="04182D"/>
                </a:solidFill>
                <a:latin typeface="Tahoma"/>
                <a:cs typeface="Tahoma"/>
              </a:rPr>
              <a:t>Column-oriented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90"/>
              </a:spcBef>
            </a:pPr>
            <a:r>
              <a:rPr sz="2550" spc="260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NoSQL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store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stores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 </a:t>
            </a:r>
            <a:r>
              <a:rPr sz="2550" spc="185" dirty="0">
                <a:solidFill>
                  <a:srgbClr val="04182D"/>
                </a:solidFill>
                <a:latin typeface="Tahoma"/>
                <a:cs typeface="Tahoma"/>
              </a:rPr>
              <a:t>by </a:t>
            </a:r>
            <a:r>
              <a:rPr sz="2550" spc="19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column,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rather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than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-15" dirty="0">
                <a:solidFill>
                  <a:srgbClr val="04182D"/>
                </a:solidFill>
                <a:latin typeface="Tahoma"/>
                <a:cs typeface="Tahoma"/>
              </a:rPr>
              <a:t>row,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90" dirty="0">
                <a:solidFill>
                  <a:srgbClr val="04182D"/>
                </a:solidFill>
                <a:latin typeface="Tahoma"/>
                <a:cs typeface="Tahoma"/>
              </a:rPr>
              <a:t>can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be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queried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with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SQL-like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syntax.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Allows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for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faster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querying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data,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especially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when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running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0" dirty="0">
                <a:solidFill>
                  <a:srgbClr val="04182D"/>
                </a:solidFill>
                <a:latin typeface="Tahoma"/>
                <a:cs typeface="Tahoma"/>
              </a:rPr>
              <a:t>analytical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queries.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50" b="1" spc="-85" dirty="0">
                <a:solidFill>
                  <a:srgbClr val="04182D"/>
                </a:solidFill>
                <a:latin typeface="Tahoma"/>
                <a:cs typeface="Tahoma"/>
              </a:rPr>
              <a:t>Use</a:t>
            </a:r>
            <a:r>
              <a:rPr sz="2550" b="1" spc="-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b="1" spc="-40" dirty="0">
                <a:solidFill>
                  <a:srgbClr val="04182D"/>
                </a:solidFill>
                <a:latin typeface="Tahoma"/>
                <a:cs typeface="Tahoma"/>
              </a:rPr>
              <a:t>case:</a:t>
            </a:r>
            <a:r>
              <a:rPr sz="2550" b="1" spc="-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large,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analytics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datasets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6100174"/>
            <a:ext cx="7123696" cy="1576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9812" y="1009280"/>
            <a:ext cx="6965950" cy="3879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900" b="1" spc="-85" dirty="0">
                <a:solidFill>
                  <a:srgbClr val="04182D"/>
                </a:solidFill>
                <a:latin typeface="Tahoma"/>
                <a:cs typeface="Tahoma"/>
              </a:rPr>
              <a:t>Document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90"/>
              </a:spcBef>
            </a:pPr>
            <a:r>
              <a:rPr sz="2550" spc="260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NoSQL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store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leverages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more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flexible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schema,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made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up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documents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90" dirty="0">
                <a:solidFill>
                  <a:srgbClr val="04182D"/>
                </a:solidFill>
                <a:latin typeface="Tahoma"/>
                <a:cs typeface="Tahoma"/>
              </a:rPr>
              <a:t>can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0" dirty="0">
                <a:solidFill>
                  <a:srgbClr val="04182D"/>
                </a:solidFill>
                <a:latin typeface="Tahoma"/>
                <a:cs typeface="Tahoma"/>
              </a:rPr>
              <a:t>have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their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own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structure.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Documents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are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typically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stored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10" dirty="0">
                <a:solidFill>
                  <a:srgbClr val="04182D"/>
                </a:solidFill>
                <a:latin typeface="Tahoma"/>
                <a:cs typeface="Tahoma"/>
              </a:rPr>
              <a:t>JSON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format.</a:t>
            </a:r>
            <a:endParaRPr sz="2550">
              <a:latin typeface="Tahoma"/>
              <a:cs typeface="Tahoma"/>
            </a:endParaRPr>
          </a:p>
          <a:p>
            <a:pPr marL="12700" marR="865505">
              <a:lnSpc>
                <a:spcPct val="126400"/>
              </a:lnSpc>
              <a:spcBef>
                <a:spcPts val="2580"/>
              </a:spcBef>
            </a:pPr>
            <a:r>
              <a:rPr sz="2550" b="1" spc="-85" dirty="0">
                <a:solidFill>
                  <a:srgbClr val="04182D"/>
                </a:solidFill>
                <a:latin typeface="Tahoma"/>
                <a:cs typeface="Tahoma"/>
              </a:rPr>
              <a:t>Use</a:t>
            </a:r>
            <a:r>
              <a:rPr sz="2550" b="1" spc="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b="1" spc="-40" dirty="0">
                <a:solidFill>
                  <a:srgbClr val="04182D"/>
                </a:solidFill>
                <a:latin typeface="Tahoma"/>
                <a:cs typeface="Tahoma"/>
              </a:rPr>
              <a:t>case:</a:t>
            </a:r>
            <a:r>
              <a:rPr sz="2550" b="1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user-generated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data,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such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Tahoma"/>
                <a:cs typeface="Tahoma"/>
              </a:rPr>
              <a:t>as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reviews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2512" y="6100174"/>
            <a:ext cx="7123696" cy="13919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647192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45" dirty="0"/>
              <a:t>M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75" dirty="0"/>
              <a:t>e</a:t>
            </a:r>
            <a:r>
              <a:rPr sz="4500" spc="-165" dirty="0"/>
              <a:t> N</a:t>
            </a:r>
            <a:r>
              <a:rPr sz="4500" spc="-195" dirty="0"/>
              <a:t>o</a:t>
            </a:r>
            <a:r>
              <a:rPr sz="4500" spc="-355" dirty="0"/>
              <a:t>S</a:t>
            </a:r>
            <a:r>
              <a:rPr sz="4500" spc="95" dirty="0"/>
              <a:t>Q</a:t>
            </a:r>
            <a:r>
              <a:rPr sz="4500" spc="-175" dirty="0"/>
              <a:t>L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478589" y="1009284"/>
            <a:ext cx="7132320" cy="3879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900" b="1" spc="-105" dirty="0">
                <a:solidFill>
                  <a:srgbClr val="04182D"/>
                </a:solidFill>
                <a:latin typeface="Tahoma"/>
                <a:cs typeface="Tahoma"/>
              </a:rPr>
              <a:t>Key-value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90"/>
              </a:spcBef>
            </a:pPr>
            <a:r>
              <a:rPr sz="2550" spc="260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NoSQL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storage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tool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stores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Tahoma"/>
                <a:cs typeface="Tahoma"/>
              </a:rPr>
              <a:t>as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collection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key-value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pairs,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are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best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used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simple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is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written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read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at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high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frequency.</a:t>
            </a:r>
            <a:endParaRPr sz="2550">
              <a:latin typeface="Tahoma"/>
              <a:cs typeface="Tahoma"/>
            </a:endParaRPr>
          </a:p>
          <a:p>
            <a:pPr marL="12700" marR="92710">
              <a:lnSpc>
                <a:spcPct val="126400"/>
              </a:lnSpc>
              <a:spcBef>
                <a:spcPts val="2580"/>
              </a:spcBef>
            </a:pPr>
            <a:r>
              <a:rPr sz="2550" b="1" spc="-85" dirty="0">
                <a:solidFill>
                  <a:srgbClr val="04182D"/>
                </a:solidFill>
                <a:latin typeface="Tahoma"/>
                <a:cs typeface="Tahoma"/>
              </a:rPr>
              <a:t>Use</a:t>
            </a:r>
            <a:r>
              <a:rPr sz="2550" b="1" spc="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b="1" spc="-40" dirty="0">
                <a:solidFill>
                  <a:srgbClr val="04182D"/>
                </a:solidFill>
                <a:latin typeface="Tahoma"/>
                <a:cs typeface="Tahoma"/>
              </a:rPr>
              <a:t>case:</a:t>
            </a:r>
            <a:r>
              <a:rPr sz="2550" b="1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-145" dirty="0">
                <a:solidFill>
                  <a:srgbClr val="04182D"/>
                </a:solidFill>
                <a:latin typeface="Tahoma"/>
                <a:cs typeface="Tahoma"/>
              </a:rPr>
              <a:t>IoT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5" dirty="0">
                <a:solidFill>
                  <a:srgbClr val="04182D"/>
                </a:solidFill>
                <a:latin typeface="Tahoma"/>
                <a:cs typeface="Tahoma"/>
              </a:rPr>
              <a:t>(Internet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35" dirty="0">
                <a:solidFill>
                  <a:srgbClr val="04182D"/>
                </a:solidFill>
                <a:latin typeface="Tahoma"/>
                <a:cs typeface="Tahoma"/>
              </a:rPr>
              <a:t>Things)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data,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mobile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applications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6100176"/>
            <a:ext cx="7123696" cy="15966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29812" y="1009284"/>
            <a:ext cx="6682105" cy="38798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900" b="1" spc="-45" dirty="0">
                <a:solidFill>
                  <a:srgbClr val="04182D"/>
                </a:solidFill>
                <a:latin typeface="Tahoma"/>
                <a:cs typeface="Tahoma"/>
              </a:rPr>
              <a:t>Graph</a:t>
            </a: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90"/>
              </a:spcBef>
            </a:pPr>
            <a:r>
              <a:rPr sz="2550" spc="260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NoSQL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store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that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persists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24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network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of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nodes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edges. </a:t>
            </a:r>
            <a:r>
              <a:rPr sz="2550" spc="-110" dirty="0">
                <a:solidFill>
                  <a:srgbClr val="04182D"/>
                </a:solidFill>
                <a:latin typeface="Tahoma"/>
                <a:cs typeface="Tahoma"/>
              </a:rPr>
              <a:t>In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graph </a:t>
            </a:r>
            <a:r>
              <a:rPr sz="2550" spc="13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databases,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75" dirty="0">
                <a:solidFill>
                  <a:srgbClr val="04182D"/>
                </a:solidFill>
                <a:latin typeface="Tahoma"/>
                <a:cs typeface="Tahoma"/>
              </a:rPr>
              <a:t>each</a:t>
            </a:r>
            <a:r>
              <a:rPr sz="2550" spc="-4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node</a:t>
            </a:r>
            <a:r>
              <a:rPr sz="2550" spc="-4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represents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0" dirty="0">
                <a:solidFill>
                  <a:srgbClr val="04182D"/>
                </a:solidFill>
                <a:latin typeface="Tahoma"/>
                <a:cs typeface="Tahoma"/>
              </a:rPr>
              <a:t>an</a:t>
            </a:r>
            <a:r>
              <a:rPr sz="2550" spc="-4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entity,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sz="2550" spc="175" dirty="0">
                <a:solidFill>
                  <a:srgbClr val="04182D"/>
                </a:solidFill>
                <a:latin typeface="Tahoma"/>
                <a:cs typeface="Tahoma"/>
              </a:rPr>
              <a:t>each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edge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represents 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relationship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between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those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55" dirty="0">
                <a:solidFill>
                  <a:srgbClr val="04182D"/>
                </a:solidFill>
                <a:latin typeface="Tahoma"/>
                <a:cs typeface="Tahoma"/>
              </a:rPr>
              <a:t>entities.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50" b="1" spc="-85" dirty="0">
                <a:solidFill>
                  <a:srgbClr val="04182D"/>
                </a:solidFill>
                <a:latin typeface="Tahoma"/>
                <a:cs typeface="Tahoma"/>
              </a:rPr>
              <a:t>Use</a:t>
            </a:r>
            <a:r>
              <a:rPr sz="2550" b="1" spc="-1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b="1" spc="-40" dirty="0">
                <a:solidFill>
                  <a:srgbClr val="04182D"/>
                </a:solidFill>
                <a:latin typeface="Tahoma"/>
                <a:cs typeface="Tahoma"/>
              </a:rPr>
              <a:t>case:</a:t>
            </a:r>
            <a:r>
              <a:rPr sz="2550" b="1" spc="-1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Tahoma"/>
                <a:cs typeface="Tahoma"/>
              </a:rPr>
              <a:t>social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networks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9"/>
            <a:ext cx="510413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645" dirty="0"/>
              <a:t>T</a:t>
            </a:r>
            <a:r>
              <a:rPr sz="4500" spc="-15" dirty="0"/>
              <a:t>a</a:t>
            </a:r>
            <a:r>
              <a:rPr sz="4500" spc="-175" dirty="0"/>
              <a:t>b</a:t>
            </a:r>
            <a:r>
              <a:rPr sz="4500" spc="-325" dirty="0"/>
              <a:t>u</a:t>
            </a:r>
            <a:r>
              <a:rPr sz="4500" spc="-285" dirty="0"/>
              <a:t>l</a:t>
            </a:r>
            <a:r>
              <a:rPr sz="4500" spc="-15" dirty="0"/>
              <a:t>a</a:t>
            </a:r>
            <a:r>
              <a:rPr sz="4500" spc="-155" dirty="0"/>
              <a:t>r</a:t>
            </a:r>
            <a:r>
              <a:rPr sz="4500" spc="-165" dirty="0"/>
              <a:t> </a:t>
            </a:r>
            <a:r>
              <a:rPr sz="4500" spc="-185" dirty="0"/>
              <a:t>d</a:t>
            </a:r>
            <a:r>
              <a:rPr sz="4500" spc="-15" dirty="0"/>
              <a:t>a</a:t>
            </a:r>
            <a:r>
              <a:rPr sz="4500" spc="-290" dirty="0"/>
              <a:t>t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345" dirty="0"/>
              <a:t>s</a:t>
            </a:r>
            <a:r>
              <a:rPr sz="4500" spc="-290" dirty="0"/>
              <a:t>t</a:t>
            </a:r>
            <a:r>
              <a:rPr sz="4500" spc="-240" dirty="0"/>
              <a:t>o</a:t>
            </a:r>
            <a:r>
              <a:rPr sz="4500" spc="-315" dirty="0"/>
              <a:t>r</a:t>
            </a:r>
            <a:r>
              <a:rPr sz="4500" spc="-160" dirty="0"/>
              <a:t>e</a:t>
            </a:r>
            <a:r>
              <a:rPr sz="4500" spc="-195" dirty="0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1166806"/>
            <a:ext cx="7123696" cy="29682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9" y="4462539"/>
            <a:ext cx="7123696" cy="2906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2169855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2982" y="2824908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397125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982" y="4626302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29812" y="1174576"/>
            <a:ext cx="6442710" cy="4185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Column-oriented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databases: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</a:pPr>
            <a:r>
              <a:rPr sz="2550" spc="55" dirty="0">
                <a:solidFill>
                  <a:srgbClr val="04182D"/>
                </a:solidFill>
                <a:latin typeface="Tahoma"/>
                <a:cs typeface="Tahoma"/>
              </a:rPr>
              <a:t>Store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columns,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rather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than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endParaRPr sz="2550">
              <a:latin typeface="Tahoma"/>
              <a:cs typeface="Tahoma"/>
            </a:endParaRPr>
          </a:p>
          <a:p>
            <a:pPr marL="381000" marR="556895">
              <a:lnSpc>
                <a:spcPct val="126400"/>
              </a:lnSpc>
              <a:spcBef>
                <a:spcPts val="1290"/>
              </a:spcBef>
            </a:pP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Allow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selective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column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read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sz="2550" spc="-78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retrieval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2100"/>
              </a:spcBef>
            </a:pP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Easier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Tahoma"/>
                <a:cs typeface="Tahoma"/>
              </a:rPr>
              <a:t>schema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changes</a:t>
            </a:r>
            <a:endParaRPr sz="2550">
              <a:latin typeface="Tahoma"/>
              <a:cs typeface="Tahoma"/>
            </a:endParaRPr>
          </a:p>
          <a:p>
            <a:pPr marL="381000" marR="1219835">
              <a:lnSpc>
                <a:spcPct val="126400"/>
              </a:lnSpc>
              <a:spcBef>
                <a:spcPts val="1290"/>
              </a:spcBef>
            </a:pP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Better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5" dirty="0">
                <a:solidFill>
                  <a:srgbClr val="04182D"/>
                </a:solidFill>
                <a:latin typeface="Tahoma"/>
                <a:cs typeface="Tahoma"/>
              </a:rPr>
              <a:t>compression,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query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performance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42512" y="5588410"/>
            <a:ext cx="7123696" cy="157622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9"/>
            <a:ext cx="10081260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165" dirty="0"/>
              <a:t>Querying </a:t>
            </a:r>
            <a:r>
              <a:rPr sz="4500" spc="70" dirty="0"/>
              <a:t>a</a:t>
            </a:r>
            <a:r>
              <a:rPr sz="4500" spc="-165" dirty="0"/>
              <a:t> </a:t>
            </a:r>
            <a:r>
              <a:rPr sz="4500" spc="-245" dirty="0"/>
              <a:t>column-oriented</a:t>
            </a:r>
            <a:r>
              <a:rPr sz="4500" spc="-160" dirty="0"/>
              <a:t> </a:t>
            </a:r>
            <a:r>
              <a:rPr sz="4500" spc="-130" dirty="0"/>
              <a:t>database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1166806"/>
            <a:ext cx="7123695" cy="29682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289" y="4462540"/>
            <a:ext cx="7123695" cy="296820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42512" y="1166806"/>
            <a:ext cx="7124065" cy="2784475"/>
            <a:chOff x="7942512" y="1166806"/>
            <a:chExt cx="7124065" cy="2784475"/>
          </a:xfrm>
        </p:grpSpPr>
        <p:sp>
          <p:nvSpPr>
            <p:cNvPr id="6" name="object 6"/>
            <p:cNvSpPr/>
            <p:nvPr/>
          </p:nvSpPr>
          <p:spPr>
            <a:xfrm>
              <a:off x="7942512" y="1166806"/>
              <a:ext cx="7124065" cy="2784475"/>
            </a:xfrm>
            <a:custGeom>
              <a:avLst/>
              <a:gdLst/>
              <a:ahLst/>
              <a:cxnLst/>
              <a:rect l="l" t="t" r="r" b="b"/>
              <a:pathLst>
                <a:path w="7124065" h="2784475">
                  <a:moveTo>
                    <a:pt x="7047191" y="2783973"/>
                  </a:moveTo>
                  <a:lnTo>
                    <a:pt x="76504" y="2783973"/>
                  </a:lnTo>
                  <a:lnTo>
                    <a:pt x="71179" y="2783448"/>
                  </a:lnTo>
                  <a:lnTo>
                    <a:pt x="31919" y="2767186"/>
                  </a:lnTo>
                  <a:lnTo>
                    <a:pt x="4174" y="2728459"/>
                  </a:lnTo>
                  <a:lnTo>
                    <a:pt x="0" y="2707467"/>
                  </a:lnTo>
                  <a:lnTo>
                    <a:pt x="0" y="2702091"/>
                  </a:lnTo>
                  <a:lnTo>
                    <a:pt x="0" y="76505"/>
                  </a:lnTo>
                  <a:lnTo>
                    <a:pt x="16785" y="31920"/>
                  </a:lnTo>
                  <a:lnTo>
                    <a:pt x="55512" y="4175"/>
                  </a:lnTo>
                  <a:lnTo>
                    <a:pt x="76504" y="0"/>
                  </a:lnTo>
                  <a:lnTo>
                    <a:pt x="7047191" y="0"/>
                  </a:lnTo>
                  <a:lnTo>
                    <a:pt x="7091775" y="16786"/>
                  </a:lnTo>
                  <a:lnTo>
                    <a:pt x="7119519" y="55513"/>
                  </a:lnTo>
                  <a:lnTo>
                    <a:pt x="7123695" y="76505"/>
                  </a:lnTo>
                  <a:lnTo>
                    <a:pt x="7123695" y="2707467"/>
                  </a:lnTo>
                  <a:lnTo>
                    <a:pt x="7106909" y="2752052"/>
                  </a:lnTo>
                  <a:lnTo>
                    <a:pt x="7068181" y="2779797"/>
                  </a:lnTo>
                  <a:lnTo>
                    <a:pt x="7052515" y="2783448"/>
                  </a:lnTo>
                  <a:lnTo>
                    <a:pt x="7047191" y="2783973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12709" y="1454327"/>
              <a:ext cx="1021715" cy="2189480"/>
            </a:xfrm>
            <a:custGeom>
              <a:avLst/>
              <a:gdLst/>
              <a:ahLst/>
              <a:cxnLst/>
              <a:rect l="l" t="t" r="r" b="b"/>
              <a:pathLst>
                <a:path w="1021715" h="2189479">
                  <a:moveTo>
                    <a:pt x="155879" y="1476730"/>
                  </a:moveTo>
                  <a:lnTo>
                    <a:pt x="20777" y="1476730"/>
                  </a:lnTo>
                  <a:lnTo>
                    <a:pt x="20777" y="1698117"/>
                  </a:lnTo>
                  <a:lnTo>
                    <a:pt x="58483" y="1698117"/>
                  </a:lnTo>
                  <a:lnTo>
                    <a:pt x="58483" y="1605546"/>
                  </a:lnTo>
                  <a:lnTo>
                    <a:pt x="148463" y="1605546"/>
                  </a:lnTo>
                  <a:lnTo>
                    <a:pt x="148463" y="1570139"/>
                  </a:lnTo>
                  <a:lnTo>
                    <a:pt x="57924" y="1570139"/>
                  </a:lnTo>
                  <a:lnTo>
                    <a:pt x="57924" y="1512138"/>
                  </a:lnTo>
                  <a:lnTo>
                    <a:pt x="155879" y="1512138"/>
                  </a:lnTo>
                  <a:lnTo>
                    <a:pt x="155879" y="1476730"/>
                  </a:lnTo>
                  <a:close/>
                </a:path>
                <a:path w="1021715" h="2189479">
                  <a:moveTo>
                    <a:pt x="156794" y="163868"/>
                  </a:moveTo>
                  <a:lnTo>
                    <a:pt x="144132" y="123355"/>
                  </a:lnTo>
                  <a:lnTo>
                    <a:pt x="108800" y="98869"/>
                  </a:lnTo>
                  <a:lnTo>
                    <a:pt x="72745" y="87363"/>
                  </a:lnTo>
                  <a:lnTo>
                    <a:pt x="67144" y="83591"/>
                  </a:lnTo>
                  <a:lnTo>
                    <a:pt x="63322" y="78359"/>
                  </a:lnTo>
                  <a:lnTo>
                    <a:pt x="59486" y="73088"/>
                  </a:lnTo>
                  <a:lnTo>
                    <a:pt x="57581" y="66814"/>
                  </a:lnTo>
                  <a:lnTo>
                    <a:pt x="57581" y="51803"/>
                  </a:lnTo>
                  <a:lnTo>
                    <a:pt x="60071" y="45758"/>
                  </a:lnTo>
                  <a:lnTo>
                    <a:pt x="70053" y="37033"/>
                  </a:lnTo>
                  <a:lnTo>
                    <a:pt x="77330" y="34848"/>
                  </a:lnTo>
                  <a:lnTo>
                    <a:pt x="96596" y="34848"/>
                  </a:lnTo>
                  <a:lnTo>
                    <a:pt x="116497" y="68072"/>
                  </a:lnTo>
                  <a:lnTo>
                    <a:pt x="154343" y="68072"/>
                  </a:lnTo>
                  <a:lnTo>
                    <a:pt x="152869" y="52120"/>
                  </a:lnTo>
                  <a:lnTo>
                    <a:pt x="149199" y="38239"/>
                  </a:lnTo>
                  <a:lnTo>
                    <a:pt x="147497" y="34848"/>
                  </a:lnTo>
                  <a:lnTo>
                    <a:pt x="143344" y="26543"/>
                  </a:lnTo>
                  <a:lnTo>
                    <a:pt x="101384" y="1066"/>
                  </a:lnTo>
                  <a:lnTo>
                    <a:pt x="87172" y="0"/>
                  </a:lnTo>
                  <a:lnTo>
                    <a:pt x="77584" y="482"/>
                  </a:lnTo>
                  <a:lnTo>
                    <a:pt x="38633" y="17005"/>
                  </a:lnTo>
                  <a:lnTo>
                    <a:pt x="20472" y="52959"/>
                  </a:lnTo>
                  <a:lnTo>
                    <a:pt x="19939" y="61849"/>
                  </a:lnTo>
                  <a:lnTo>
                    <a:pt x="20739" y="73063"/>
                  </a:lnTo>
                  <a:lnTo>
                    <a:pt x="39801" y="109766"/>
                  </a:lnTo>
                  <a:lnTo>
                    <a:pt x="97180" y="134823"/>
                  </a:lnTo>
                  <a:lnTo>
                    <a:pt x="104127" y="136931"/>
                  </a:lnTo>
                  <a:lnTo>
                    <a:pt x="109524" y="140614"/>
                  </a:lnTo>
                  <a:lnTo>
                    <a:pt x="117170" y="151155"/>
                  </a:lnTo>
                  <a:lnTo>
                    <a:pt x="119075" y="157327"/>
                  </a:lnTo>
                  <a:lnTo>
                    <a:pt x="119075" y="173151"/>
                  </a:lnTo>
                  <a:lnTo>
                    <a:pt x="116306" y="179984"/>
                  </a:lnTo>
                  <a:lnTo>
                    <a:pt x="105206" y="189826"/>
                  </a:lnTo>
                  <a:lnTo>
                    <a:pt x="97155" y="192265"/>
                  </a:lnTo>
                  <a:lnTo>
                    <a:pt x="86614" y="192265"/>
                  </a:lnTo>
                  <a:lnTo>
                    <a:pt x="52463" y="166801"/>
                  </a:lnTo>
                  <a:lnTo>
                    <a:pt x="51917" y="157911"/>
                  </a:lnTo>
                  <a:lnTo>
                    <a:pt x="14058" y="157911"/>
                  </a:lnTo>
                  <a:lnTo>
                    <a:pt x="25717" y="200571"/>
                  </a:lnTo>
                  <a:lnTo>
                    <a:pt x="57086" y="222885"/>
                  </a:lnTo>
                  <a:lnTo>
                    <a:pt x="86614" y="227114"/>
                  </a:lnTo>
                  <a:lnTo>
                    <a:pt x="96520" y="226618"/>
                  </a:lnTo>
                  <a:lnTo>
                    <a:pt x="137134" y="209727"/>
                  </a:lnTo>
                  <a:lnTo>
                    <a:pt x="150253" y="192265"/>
                  </a:lnTo>
                  <a:lnTo>
                    <a:pt x="151752" y="189395"/>
                  </a:lnTo>
                  <a:lnTo>
                    <a:pt x="154559" y="181394"/>
                  </a:lnTo>
                  <a:lnTo>
                    <a:pt x="156235" y="172885"/>
                  </a:lnTo>
                  <a:lnTo>
                    <a:pt x="156794" y="163868"/>
                  </a:lnTo>
                  <a:close/>
                </a:path>
                <a:path w="1021715" h="2189479">
                  <a:moveTo>
                    <a:pt x="170992" y="1968309"/>
                  </a:moveTo>
                  <a:lnTo>
                    <a:pt x="135382" y="1968309"/>
                  </a:lnTo>
                  <a:lnTo>
                    <a:pt x="120738" y="2107311"/>
                  </a:lnTo>
                  <a:lnTo>
                    <a:pt x="123126" y="2128253"/>
                  </a:lnTo>
                  <a:lnTo>
                    <a:pt x="120738" y="2107311"/>
                  </a:lnTo>
                  <a:lnTo>
                    <a:pt x="118541" y="2128253"/>
                  </a:lnTo>
                  <a:lnTo>
                    <a:pt x="118211" y="2133816"/>
                  </a:lnTo>
                  <a:lnTo>
                    <a:pt x="118516" y="2128393"/>
                  </a:lnTo>
                  <a:lnTo>
                    <a:pt x="120738" y="2107311"/>
                  </a:lnTo>
                  <a:lnTo>
                    <a:pt x="107619" y="1992299"/>
                  </a:lnTo>
                  <a:lnTo>
                    <a:pt x="104876" y="1968309"/>
                  </a:lnTo>
                  <a:lnTo>
                    <a:pt x="67652" y="1968309"/>
                  </a:lnTo>
                  <a:lnTo>
                    <a:pt x="50558" y="2104047"/>
                  </a:lnTo>
                  <a:lnTo>
                    <a:pt x="53022" y="2128253"/>
                  </a:lnTo>
                  <a:lnTo>
                    <a:pt x="50558" y="2104047"/>
                  </a:lnTo>
                  <a:lnTo>
                    <a:pt x="36728" y="1968309"/>
                  </a:lnTo>
                  <a:lnTo>
                    <a:pt x="0" y="1968309"/>
                  </a:lnTo>
                  <a:lnTo>
                    <a:pt x="25400" y="2189403"/>
                  </a:lnTo>
                  <a:lnTo>
                    <a:pt x="68351" y="2189403"/>
                  </a:lnTo>
                  <a:lnTo>
                    <a:pt x="71348" y="2164842"/>
                  </a:lnTo>
                  <a:lnTo>
                    <a:pt x="85801" y="2046439"/>
                  </a:lnTo>
                  <a:lnTo>
                    <a:pt x="101942" y="2189403"/>
                  </a:lnTo>
                  <a:lnTo>
                    <a:pt x="144970" y="2189403"/>
                  </a:lnTo>
                  <a:lnTo>
                    <a:pt x="147866" y="2164842"/>
                  </a:lnTo>
                  <a:lnTo>
                    <a:pt x="170992" y="1968309"/>
                  </a:lnTo>
                  <a:close/>
                </a:path>
                <a:path w="1021715" h="2189479">
                  <a:moveTo>
                    <a:pt x="322732" y="1968309"/>
                  </a:moveTo>
                  <a:lnTo>
                    <a:pt x="285013" y="1968309"/>
                  </a:lnTo>
                  <a:lnTo>
                    <a:pt x="285013" y="2057730"/>
                  </a:lnTo>
                  <a:lnTo>
                    <a:pt x="229882" y="2057730"/>
                  </a:lnTo>
                  <a:lnTo>
                    <a:pt x="229882" y="1968309"/>
                  </a:lnTo>
                  <a:lnTo>
                    <a:pt x="192163" y="1968309"/>
                  </a:lnTo>
                  <a:lnTo>
                    <a:pt x="192163" y="2189403"/>
                  </a:lnTo>
                  <a:lnTo>
                    <a:pt x="229882" y="2189403"/>
                  </a:lnTo>
                  <a:lnTo>
                    <a:pt x="229882" y="2093125"/>
                  </a:lnTo>
                  <a:lnTo>
                    <a:pt x="285013" y="2093125"/>
                  </a:lnTo>
                  <a:lnTo>
                    <a:pt x="285013" y="2189403"/>
                  </a:lnTo>
                  <a:lnTo>
                    <a:pt x="322732" y="2189403"/>
                  </a:lnTo>
                  <a:lnTo>
                    <a:pt x="322732" y="2093125"/>
                  </a:lnTo>
                  <a:lnTo>
                    <a:pt x="322732" y="2057730"/>
                  </a:lnTo>
                  <a:lnTo>
                    <a:pt x="322732" y="1968309"/>
                  </a:lnTo>
                  <a:close/>
                </a:path>
                <a:path w="1021715" h="2189479">
                  <a:moveTo>
                    <a:pt x="326440" y="3149"/>
                  </a:moveTo>
                  <a:lnTo>
                    <a:pt x="194195" y="3149"/>
                  </a:lnTo>
                  <a:lnTo>
                    <a:pt x="194195" y="224243"/>
                  </a:lnTo>
                  <a:lnTo>
                    <a:pt x="326440" y="224243"/>
                  </a:lnTo>
                  <a:lnTo>
                    <a:pt x="326440" y="189115"/>
                  </a:lnTo>
                  <a:lnTo>
                    <a:pt x="231559" y="189115"/>
                  </a:lnTo>
                  <a:lnTo>
                    <a:pt x="231559" y="126504"/>
                  </a:lnTo>
                  <a:lnTo>
                    <a:pt x="316433" y="126504"/>
                  </a:lnTo>
                  <a:lnTo>
                    <a:pt x="316433" y="91376"/>
                  </a:lnTo>
                  <a:lnTo>
                    <a:pt x="231559" y="91376"/>
                  </a:lnTo>
                  <a:lnTo>
                    <a:pt x="231559" y="38277"/>
                  </a:lnTo>
                  <a:lnTo>
                    <a:pt x="326440" y="38277"/>
                  </a:lnTo>
                  <a:lnTo>
                    <a:pt x="326440" y="3149"/>
                  </a:lnTo>
                  <a:close/>
                </a:path>
                <a:path w="1021715" h="2189479">
                  <a:moveTo>
                    <a:pt x="337070" y="1698117"/>
                  </a:moveTo>
                  <a:lnTo>
                    <a:pt x="294589" y="1609255"/>
                  </a:lnTo>
                  <a:lnTo>
                    <a:pt x="292150" y="1604149"/>
                  </a:lnTo>
                  <a:lnTo>
                    <a:pt x="299123" y="1601203"/>
                  </a:lnTo>
                  <a:lnTo>
                    <a:pt x="305841" y="1596707"/>
                  </a:lnTo>
                  <a:lnTo>
                    <a:pt x="327660" y="1564703"/>
                  </a:lnTo>
                  <a:lnTo>
                    <a:pt x="330708" y="1543138"/>
                  </a:lnTo>
                  <a:lnTo>
                    <a:pt x="330174" y="1533740"/>
                  </a:lnTo>
                  <a:lnTo>
                    <a:pt x="311861" y="1495412"/>
                  </a:lnTo>
                  <a:lnTo>
                    <a:pt x="292150" y="1482737"/>
                  </a:lnTo>
                  <a:lnTo>
                    <a:pt x="292150" y="1533664"/>
                  </a:lnTo>
                  <a:lnTo>
                    <a:pt x="292150" y="1552841"/>
                  </a:lnTo>
                  <a:lnTo>
                    <a:pt x="289471" y="1560487"/>
                  </a:lnTo>
                  <a:lnTo>
                    <a:pt x="278790" y="1571688"/>
                  </a:lnTo>
                  <a:lnTo>
                    <a:pt x="271627" y="1574482"/>
                  </a:lnTo>
                  <a:lnTo>
                    <a:pt x="229527" y="1574482"/>
                  </a:lnTo>
                  <a:lnTo>
                    <a:pt x="229527" y="1511858"/>
                  </a:lnTo>
                  <a:lnTo>
                    <a:pt x="271576" y="1511858"/>
                  </a:lnTo>
                  <a:lnTo>
                    <a:pt x="278739" y="1514703"/>
                  </a:lnTo>
                  <a:lnTo>
                    <a:pt x="289471" y="1526082"/>
                  </a:lnTo>
                  <a:lnTo>
                    <a:pt x="292150" y="1533664"/>
                  </a:lnTo>
                  <a:lnTo>
                    <a:pt x="292150" y="1482737"/>
                  </a:lnTo>
                  <a:lnTo>
                    <a:pt x="289966" y="1481734"/>
                  </a:lnTo>
                  <a:lnTo>
                    <a:pt x="281381" y="1479118"/>
                  </a:lnTo>
                  <a:lnTo>
                    <a:pt x="272262" y="1477543"/>
                  </a:lnTo>
                  <a:lnTo>
                    <a:pt x="262623" y="1477022"/>
                  </a:lnTo>
                  <a:lnTo>
                    <a:pt x="191884" y="1477022"/>
                  </a:lnTo>
                  <a:lnTo>
                    <a:pt x="191884" y="1698117"/>
                  </a:lnTo>
                  <a:lnTo>
                    <a:pt x="229527" y="1698117"/>
                  </a:lnTo>
                  <a:lnTo>
                    <a:pt x="229527" y="1609255"/>
                  </a:lnTo>
                  <a:lnTo>
                    <a:pt x="253314" y="1609255"/>
                  </a:lnTo>
                  <a:lnTo>
                    <a:pt x="293408" y="1698117"/>
                  </a:lnTo>
                  <a:lnTo>
                    <a:pt x="337070" y="1698117"/>
                  </a:lnTo>
                  <a:close/>
                </a:path>
                <a:path w="1021715" h="2189479">
                  <a:moveTo>
                    <a:pt x="496074" y="1539989"/>
                  </a:moveTo>
                  <a:lnTo>
                    <a:pt x="485889" y="1501609"/>
                  </a:lnTo>
                  <a:lnTo>
                    <a:pt x="458431" y="1479397"/>
                  </a:lnTo>
                  <a:lnTo>
                    <a:pt x="458431" y="1529816"/>
                  </a:lnTo>
                  <a:lnTo>
                    <a:pt x="458431" y="1645310"/>
                  </a:lnTo>
                  <a:lnTo>
                    <a:pt x="455968" y="1653146"/>
                  </a:lnTo>
                  <a:lnTo>
                    <a:pt x="446125" y="1663547"/>
                  </a:lnTo>
                  <a:lnTo>
                    <a:pt x="438912" y="1666138"/>
                  </a:lnTo>
                  <a:lnTo>
                    <a:pt x="419836" y="1666138"/>
                  </a:lnTo>
                  <a:lnTo>
                    <a:pt x="412610" y="1663547"/>
                  </a:lnTo>
                  <a:lnTo>
                    <a:pt x="402805" y="1653146"/>
                  </a:lnTo>
                  <a:lnTo>
                    <a:pt x="400367" y="1645310"/>
                  </a:lnTo>
                  <a:lnTo>
                    <a:pt x="400367" y="1529816"/>
                  </a:lnTo>
                  <a:lnTo>
                    <a:pt x="402805" y="1522006"/>
                  </a:lnTo>
                  <a:lnTo>
                    <a:pt x="412610" y="1511604"/>
                  </a:lnTo>
                  <a:lnTo>
                    <a:pt x="419836" y="1508988"/>
                  </a:lnTo>
                  <a:lnTo>
                    <a:pt x="438912" y="1508988"/>
                  </a:lnTo>
                  <a:lnTo>
                    <a:pt x="446125" y="1511604"/>
                  </a:lnTo>
                  <a:lnTo>
                    <a:pt x="451015" y="1516824"/>
                  </a:lnTo>
                  <a:lnTo>
                    <a:pt x="455968" y="1522006"/>
                  </a:lnTo>
                  <a:lnTo>
                    <a:pt x="458431" y="1479397"/>
                  </a:lnTo>
                  <a:lnTo>
                    <a:pt x="429399" y="1474152"/>
                  </a:lnTo>
                  <a:lnTo>
                    <a:pt x="414883" y="1475257"/>
                  </a:lnTo>
                  <a:lnTo>
                    <a:pt x="372821" y="1501584"/>
                  </a:lnTo>
                  <a:lnTo>
                    <a:pt x="362673" y="1539989"/>
                  </a:lnTo>
                  <a:lnTo>
                    <a:pt x="362648" y="1634858"/>
                  </a:lnTo>
                  <a:lnTo>
                    <a:pt x="363778" y="1649349"/>
                  </a:lnTo>
                  <a:lnTo>
                    <a:pt x="390537" y="1690979"/>
                  </a:lnTo>
                  <a:lnTo>
                    <a:pt x="429399" y="1700987"/>
                  </a:lnTo>
                  <a:lnTo>
                    <a:pt x="443877" y="1699869"/>
                  </a:lnTo>
                  <a:lnTo>
                    <a:pt x="485889" y="1673529"/>
                  </a:lnTo>
                  <a:lnTo>
                    <a:pt x="489585" y="1666138"/>
                  </a:lnTo>
                  <a:lnTo>
                    <a:pt x="491540" y="1662239"/>
                  </a:lnTo>
                  <a:lnTo>
                    <a:pt x="494944" y="1649349"/>
                  </a:lnTo>
                  <a:lnTo>
                    <a:pt x="496074" y="1634858"/>
                  </a:lnTo>
                  <a:lnTo>
                    <a:pt x="496074" y="1539989"/>
                  </a:lnTo>
                  <a:close/>
                </a:path>
                <a:path w="1021715" h="2189479">
                  <a:moveTo>
                    <a:pt x="498386" y="1968309"/>
                  </a:moveTo>
                  <a:lnTo>
                    <a:pt x="366153" y="1968309"/>
                  </a:lnTo>
                  <a:lnTo>
                    <a:pt x="366153" y="2189403"/>
                  </a:lnTo>
                  <a:lnTo>
                    <a:pt x="498386" y="2189403"/>
                  </a:lnTo>
                  <a:lnTo>
                    <a:pt x="498386" y="2154275"/>
                  </a:lnTo>
                  <a:lnTo>
                    <a:pt x="403504" y="2154275"/>
                  </a:lnTo>
                  <a:lnTo>
                    <a:pt x="403504" y="2091664"/>
                  </a:lnTo>
                  <a:lnTo>
                    <a:pt x="488378" y="2091664"/>
                  </a:lnTo>
                  <a:lnTo>
                    <a:pt x="488378" y="2056536"/>
                  </a:lnTo>
                  <a:lnTo>
                    <a:pt x="403504" y="2056536"/>
                  </a:lnTo>
                  <a:lnTo>
                    <a:pt x="403504" y="2003425"/>
                  </a:lnTo>
                  <a:lnTo>
                    <a:pt x="498386" y="2003425"/>
                  </a:lnTo>
                  <a:lnTo>
                    <a:pt x="498386" y="1968309"/>
                  </a:lnTo>
                  <a:close/>
                </a:path>
                <a:path w="1021715" h="2189479">
                  <a:moveTo>
                    <a:pt x="502653" y="188836"/>
                  </a:moveTo>
                  <a:lnTo>
                    <a:pt x="408127" y="188836"/>
                  </a:lnTo>
                  <a:lnTo>
                    <a:pt x="408127" y="3149"/>
                  </a:lnTo>
                  <a:lnTo>
                    <a:pt x="370420" y="3149"/>
                  </a:lnTo>
                  <a:lnTo>
                    <a:pt x="370420" y="224243"/>
                  </a:lnTo>
                  <a:lnTo>
                    <a:pt x="502653" y="224243"/>
                  </a:lnTo>
                  <a:lnTo>
                    <a:pt x="502653" y="188836"/>
                  </a:lnTo>
                  <a:close/>
                </a:path>
                <a:path w="1021715" h="2189479">
                  <a:moveTo>
                    <a:pt x="670331" y="3149"/>
                  </a:moveTo>
                  <a:lnTo>
                    <a:pt x="538099" y="3149"/>
                  </a:lnTo>
                  <a:lnTo>
                    <a:pt x="538099" y="224243"/>
                  </a:lnTo>
                  <a:lnTo>
                    <a:pt x="670331" y="224243"/>
                  </a:lnTo>
                  <a:lnTo>
                    <a:pt x="670331" y="189115"/>
                  </a:lnTo>
                  <a:lnTo>
                    <a:pt x="575462" y="189115"/>
                  </a:lnTo>
                  <a:lnTo>
                    <a:pt x="575462" y="126504"/>
                  </a:lnTo>
                  <a:lnTo>
                    <a:pt x="660336" y="126504"/>
                  </a:lnTo>
                  <a:lnTo>
                    <a:pt x="660336" y="91376"/>
                  </a:lnTo>
                  <a:lnTo>
                    <a:pt x="575462" y="91376"/>
                  </a:lnTo>
                  <a:lnTo>
                    <a:pt x="575462" y="38277"/>
                  </a:lnTo>
                  <a:lnTo>
                    <a:pt x="670331" y="38277"/>
                  </a:lnTo>
                  <a:lnTo>
                    <a:pt x="670331" y="3149"/>
                  </a:lnTo>
                  <a:close/>
                </a:path>
                <a:path w="1021715" h="2189479">
                  <a:moveTo>
                    <a:pt x="671461" y="1477022"/>
                  </a:moveTo>
                  <a:lnTo>
                    <a:pt x="627303" y="1477022"/>
                  </a:lnTo>
                  <a:lnTo>
                    <a:pt x="605409" y="1548523"/>
                  </a:lnTo>
                  <a:lnTo>
                    <a:pt x="602094" y="1559572"/>
                  </a:lnTo>
                  <a:lnTo>
                    <a:pt x="602005" y="1560029"/>
                  </a:lnTo>
                  <a:lnTo>
                    <a:pt x="601903" y="1559572"/>
                  </a:lnTo>
                  <a:lnTo>
                    <a:pt x="598411" y="1548803"/>
                  </a:lnTo>
                  <a:lnTo>
                    <a:pt x="581367" y="1495844"/>
                  </a:lnTo>
                  <a:lnTo>
                    <a:pt x="575322" y="1477022"/>
                  </a:lnTo>
                  <a:lnTo>
                    <a:pt x="531177" y="1477022"/>
                  </a:lnTo>
                  <a:lnTo>
                    <a:pt x="531177" y="1698117"/>
                  </a:lnTo>
                  <a:lnTo>
                    <a:pt x="568325" y="1698117"/>
                  </a:lnTo>
                  <a:lnTo>
                    <a:pt x="568210" y="1606384"/>
                  </a:lnTo>
                  <a:lnTo>
                    <a:pt x="565873" y="1557972"/>
                  </a:lnTo>
                  <a:lnTo>
                    <a:pt x="559511" y="1516164"/>
                  </a:lnTo>
                  <a:lnTo>
                    <a:pt x="583780" y="1606384"/>
                  </a:lnTo>
                  <a:lnTo>
                    <a:pt x="619747" y="1606384"/>
                  </a:lnTo>
                  <a:lnTo>
                    <a:pt x="630618" y="1565592"/>
                  </a:lnTo>
                  <a:lnTo>
                    <a:pt x="643343" y="1517853"/>
                  </a:lnTo>
                  <a:lnTo>
                    <a:pt x="636955" y="1559293"/>
                  </a:lnTo>
                  <a:lnTo>
                    <a:pt x="634555" y="1603057"/>
                  </a:lnTo>
                  <a:lnTo>
                    <a:pt x="634377" y="1616252"/>
                  </a:lnTo>
                  <a:lnTo>
                    <a:pt x="634377" y="1698117"/>
                  </a:lnTo>
                  <a:lnTo>
                    <a:pt x="671461" y="1698117"/>
                  </a:lnTo>
                  <a:lnTo>
                    <a:pt x="671461" y="1495844"/>
                  </a:lnTo>
                  <a:lnTo>
                    <a:pt x="671461" y="1477022"/>
                  </a:lnTo>
                  <a:close/>
                </a:path>
                <a:path w="1021715" h="2189479">
                  <a:moveTo>
                    <a:pt x="680974" y="2189403"/>
                  </a:moveTo>
                  <a:lnTo>
                    <a:pt x="638492" y="2100541"/>
                  </a:lnTo>
                  <a:lnTo>
                    <a:pt x="636054" y="2095436"/>
                  </a:lnTo>
                  <a:lnTo>
                    <a:pt x="643026" y="2092490"/>
                  </a:lnTo>
                  <a:lnTo>
                    <a:pt x="649744" y="2088007"/>
                  </a:lnTo>
                  <a:lnTo>
                    <a:pt x="671563" y="2055990"/>
                  </a:lnTo>
                  <a:lnTo>
                    <a:pt x="674598" y="2034425"/>
                  </a:lnTo>
                  <a:lnTo>
                    <a:pt x="674065" y="2025040"/>
                  </a:lnTo>
                  <a:lnTo>
                    <a:pt x="655764" y="1986711"/>
                  </a:lnTo>
                  <a:lnTo>
                    <a:pt x="636054" y="1974037"/>
                  </a:lnTo>
                  <a:lnTo>
                    <a:pt x="636054" y="2024951"/>
                  </a:lnTo>
                  <a:lnTo>
                    <a:pt x="636054" y="2044128"/>
                  </a:lnTo>
                  <a:lnTo>
                    <a:pt x="633374" y="2051773"/>
                  </a:lnTo>
                  <a:lnTo>
                    <a:pt x="622693" y="2062975"/>
                  </a:lnTo>
                  <a:lnTo>
                    <a:pt x="615530" y="2065769"/>
                  </a:lnTo>
                  <a:lnTo>
                    <a:pt x="573430" y="2065769"/>
                  </a:lnTo>
                  <a:lnTo>
                    <a:pt x="573430" y="2003145"/>
                  </a:lnTo>
                  <a:lnTo>
                    <a:pt x="615480" y="2003145"/>
                  </a:lnTo>
                  <a:lnTo>
                    <a:pt x="622642" y="2005990"/>
                  </a:lnTo>
                  <a:lnTo>
                    <a:pt x="633374" y="2017382"/>
                  </a:lnTo>
                  <a:lnTo>
                    <a:pt x="636054" y="2024951"/>
                  </a:lnTo>
                  <a:lnTo>
                    <a:pt x="636054" y="1974037"/>
                  </a:lnTo>
                  <a:lnTo>
                    <a:pt x="633869" y="1973033"/>
                  </a:lnTo>
                  <a:lnTo>
                    <a:pt x="625271" y="1970405"/>
                  </a:lnTo>
                  <a:lnTo>
                    <a:pt x="616165" y="1968830"/>
                  </a:lnTo>
                  <a:lnTo>
                    <a:pt x="606526" y="1968309"/>
                  </a:lnTo>
                  <a:lnTo>
                    <a:pt x="535787" y="1968309"/>
                  </a:lnTo>
                  <a:lnTo>
                    <a:pt x="535787" y="2189403"/>
                  </a:lnTo>
                  <a:lnTo>
                    <a:pt x="573430" y="2189403"/>
                  </a:lnTo>
                  <a:lnTo>
                    <a:pt x="573430" y="2100541"/>
                  </a:lnTo>
                  <a:lnTo>
                    <a:pt x="597217" y="2100541"/>
                  </a:lnTo>
                  <a:lnTo>
                    <a:pt x="637311" y="2189403"/>
                  </a:lnTo>
                  <a:lnTo>
                    <a:pt x="680974" y="2189403"/>
                  </a:lnTo>
                  <a:close/>
                </a:path>
                <a:path w="1021715" h="2189479">
                  <a:moveTo>
                    <a:pt x="841730" y="72351"/>
                  </a:moveTo>
                  <a:lnTo>
                    <a:pt x="840574" y="55372"/>
                  </a:lnTo>
                  <a:lnTo>
                    <a:pt x="837120" y="40690"/>
                  </a:lnTo>
                  <a:lnTo>
                    <a:pt x="834542" y="35128"/>
                  </a:lnTo>
                  <a:lnTo>
                    <a:pt x="831380" y="28295"/>
                  </a:lnTo>
                  <a:lnTo>
                    <a:pt x="788936" y="1397"/>
                  </a:lnTo>
                  <a:lnTo>
                    <a:pt x="774420" y="279"/>
                  </a:lnTo>
                  <a:lnTo>
                    <a:pt x="759701" y="1384"/>
                  </a:lnTo>
                  <a:lnTo>
                    <a:pt x="724954" y="18046"/>
                  </a:lnTo>
                  <a:lnTo>
                    <a:pt x="706551" y="66395"/>
                  </a:lnTo>
                  <a:lnTo>
                    <a:pt x="706551" y="160997"/>
                  </a:lnTo>
                  <a:lnTo>
                    <a:pt x="716902" y="199656"/>
                  </a:lnTo>
                  <a:lnTo>
                    <a:pt x="759663" y="225996"/>
                  </a:lnTo>
                  <a:lnTo>
                    <a:pt x="774420" y="227114"/>
                  </a:lnTo>
                  <a:lnTo>
                    <a:pt x="788936" y="225996"/>
                  </a:lnTo>
                  <a:lnTo>
                    <a:pt x="823328" y="209207"/>
                  </a:lnTo>
                  <a:lnTo>
                    <a:pt x="834542" y="192265"/>
                  </a:lnTo>
                  <a:lnTo>
                    <a:pt x="837120" y="186702"/>
                  </a:lnTo>
                  <a:lnTo>
                    <a:pt x="840574" y="172021"/>
                  </a:lnTo>
                  <a:lnTo>
                    <a:pt x="841730" y="155041"/>
                  </a:lnTo>
                  <a:lnTo>
                    <a:pt x="804011" y="155041"/>
                  </a:lnTo>
                  <a:lnTo>
                    <a:pt x="803541" y="164884"/>
                  </a:lnTo>
                  <a:lnTo>
                    <a:pt x="802106" y="173050"/>
                  </a:lnTo>
                  <a:lnTo>
                    <a:pt x="799719" y="179539"/>
                  </a:lnTo>
                  <a:lnTo>
                    <a:pt x="796391" y="184365"/>
                  </a:lnTo>
                  <a:lnTo>
                    <a:pt x="791349" y="189636"/>
                  </a:lnTo>
                  <a:lnTo>
                    <a:pt x="784021" y="192265"/>
                  </a:lnTo>
                  <a:lnTo>
                    <a:pt x="764628" y="192265"/>
                  </a:lnTo>
                  <a:lnTo>
                    <a:pt x="757135" y="189636"/>
                  </a:lnTo>
                  <a:lnTo>
                    <a:pt x="751954" y="184365"/>
                  </a:lnTo>
                  <a:lnTo>
                    <a:pt x="746823" y="179044"/>
                  </a:lnTo>
                  <a:lnTo>
                    <a:pt x="744258" y="171259"/>
                  </a:lnTo>
                  <a:lnTo>
                    <a:pt x="744258" y="56095"/>
                  </a:lnTo>
                  <a:lnTo>
                    <a:pt x="746874" y="48412"/>
                  </a:lnTo>
                  <a:lnTo>
                    <a:pt x="757364" y="37782"/>
                  </a:lnTo>
                  <a:lnTo>
                    <a:pt x="764806" y="35128"/>
                  </a:lnTo>
                  <a:lnTo>
                    <a:pt x="784021" y="35128"/>
                  </a:lnTo>
                  <a:lnTo>
                    <a:pt x="804011" y="72351"/>
                  </a:lnTo>
                  <a:lnTo>
                    <a:pt x="841730" y="72351"/>
                  </a:lnTo>
                  <a:close/>
                </a:path>
                <a:path w="1021715" h="2189479">
                  <a:moveTo>
                    <a:pt x="842289" y="1968309"/>
                  </a:moveTo>
                  <a:lnTo>
                    <a:pt x="710044" y="1968309"/>
                  </a:lnTo>
                  <a:lnTo>
                    <a:pt x="710044" y="2189403"/>
                  </a:lnTo>
                  <a:lnTo>
                    <a:pt x="842289" y="2189403"/>
                  </a:lnTo>
                  <a:lnTo>
                    <a:pt x="842289" y="2154275"/>
                  </a:lnTo>
                  <a:lnTo>
                    <a:pt x="747407" y="2154275"/>
                  </a:lnTo>
                  <a:lnTo>
                    <a:pt x="747407" y="2091664"/>
                  </a:lnTo>
                  <a:lnTo>
                    <a:pt x="832281" y="2091664"/>
                  </a:lnTo>
                  <a:lnTo>
                    <a:pt x="832281" y="2056536"/>
                  </a:lnTo>
                  <a:lnTo>
                    <a:pt x="747407" y="2056536"/>
                  </a:lnTo>
                  <a:lnTo>
                    <a:pt x="747407" y="2003425"/>
                  </a:lnTo>
                  <a:lnTo>
                    <a:pt x="842289" y="2003425"/>
                  </a:lnTo>
                  <a:lnTo>
                    <a:pt x="842289" y="1968309"/>
                  </a:lnTo>
                  <a:close/>
                </a:path>
                <a:path w="1021715" h="2189479">
                  <a:moveTo>
                    <a:pt x="1021372" y="2870"/>
                  </a:moveTo>
                  <a:lnTo>
                    <a:pt x="869061" y="2870"/>
                  </a:lnTo>
                  <a:lnTo>
                    <a:pt x="869061" y="38277"/>
                  </a:lnTo>
                  <a:lnTo>
                    <a:pt x="926363" y="38277"/>
                  </a:lnTo>
                  <a:lnTo>
                    <a:pt x="926363" y="224243"/>
                  </a:lnTo>
                  <a:lnTo>
                    <a:pt x="964069" y="224243"/>
                  </a:lnTo>
                  <a:lnTo>
                    <a:pt x="964069" y="38277"/>
                  </a:lnTo>
                  <a:lnTo>
                    <a:pt x="1021372" y="38277"/>
                  </a:lnTo>
                  <a:lnTo>
                    <a:pt x="1021372" y="2870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93574" y="1231894"/>
            <a:ext cx="3463925" cy="248221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latin typeface="Courier New"/>
                <a:cs typeface="Courier New"/>
              </a:rPr>
              <a:t>SELECT</a:t>
            </a:r>
            <a:endParaRPr sz="2250">
              <a:latin typeface="Courier New"/>
              <a:cs typeface="Courier New"/>
            </a:endParaRPr>
          </a:p>
          <a:p>
            <a:pPr marL="700405" marR="1723389">
              <a:lnSpc>
                <a:spcPct val="1433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title,  price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latin typeface="Courier New"/>
                <a:cs typeface="Courier New"/>
              </a:rPr>
              <a:t>FROM</a:t>
            </a:r>
            <a:r>
              <a:rPr sz="2250" spc="-45" dirty="0"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books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latin typeface="Courier New"/>
                <a:cs typeface="Courier New"/>
              </a:rPr>
              <a:t>WHERE</a:t>
            </a:r>
            <a:r>
              <a:rPr sz="2250" spc="-15" dirty="0"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price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&lt;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50.00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;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5199473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98279" y="5023010"/>
            <a:ext cx="5152390" cy="221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SQL-like</a:t>
            </a:r>
            <a:r>
              <a:rPr sz="2550" spc="-9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Tahoma"/>
                <a:cs typeface="Tahoma"/>
              </a:rPr>
              <a:t>syntax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1295"/>
              </a:spcBef>
            </a:pP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Column-elimination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selective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reads/retrieval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2550" spc="140" dirty="0">
                <a:solidFill>
                  <a:srgbClr val="04182D"/>
                </a:solidFill>
                <a:latin typeface="Tahoma"/>
                <a:cs typeface="Tahoma"/>
              </a:rPr>
              <a:t>Automatic</a:t>
            </a:r>
            <a:r>
              <a:rPr sz="2550" spc="-7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7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clustering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2982" y="5854526"/>
            <a:ext cx="102352" cy="1023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7000868"/>
            <a:ext cx="102352" cy="10235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255331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spc="-120" dirty="0"/>
              <a:t>Query</a:t>
            </a:r>
            <a:r>
              <a:rPr sz="4500" spc="-160" dirty="0"/>
              <a:t> </a:t>
            </a:r>
            <a:r>
              <a:rPr sz="4500" spc="-240" dirty="0"/>
              <a:t>execution</a:t>
            </a:r>
            <a:r>
              <a:rPr sz="4500" spc="-160" dirty="0"/>
              <a:t> </a:t>
            </a:r>
            <a:r>
              <a:rPr sz="4500" spc="-250" dirty="0"/>
              <a:t>in</a:t>
            </a:r>
            <a:r>
              <a:rPr sz="4500" spc="-160" dirty="0"/>
              <a:t> </a:t>
            </a:r>
            <a:r>
              <a:rPr sz="4500" spc="-245" dirty="0"/>
              <a:t>column-oriented</a:t>
            </a:r>
            <a:r>
              <a:rPr sz="4500" spc="-160" dirty="0"/>
              <a:t> </a:t>
            </a:r>
            <a:r>
              <a:rPr sz="4500" spc="-105" dirty="0"/>
              <a:t>data</a:t>
            </a:r>
            <a:r>
              <a:rPr sz="4500" spc="-160" dirty="0"/>
              <a:t> </a:t>
            </a:r>
            <a:r>
              <a:rPr sz="4500" spc="-260" dirty="0"/>
              <a:t>stores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166812"/>
            <a:ext cx="7124065" cy="2784475"/>
            <a:chOff x="491289" y="1166812"/>
            <a:chExt cx="7124065" cy="2784475"/>
          </a:xfrm>
        </p:grpSpPr>
        <p:sp>
          <p:nvSpPr>
            <p:cNvPr id="4" name="object 4"/>
            <p:cNvSpPr/>
            <p:nvPr/>
          </p:nvSpPr>
          <p:spPr>
            <a:xfrm>
              <a:off x="491289" y="1166812"/>
              <a:ext cx="7124065" cy="2784475"/>
            </a:xfrm>
            <a:custGeom>
              <a:avLst/>
              <a:gdLst/>
              <a:ahLst/>
              <a:cxnLst/>
              <a:rect l="l" t="t" r="r" b="b"/>
              <a:pathLst>
                <a:path w="7124065" h="2784475">
                  <a:moveTo>
                    <a:pt x="7047191" y="2783973"/>
                  </a:moveTo>
                  <a:lnTo>
                    <a:pt x="76505" y="2783973"/>
                  </a:lnTo>
                  <a:lnTo>
                    <a:pt x="71180" y="2783448"/>
                  </a:lnTo>
                  <a:lnTo>
                    <a:pt x="31920" y="2767186"/>
                  </a:lnTo>
                  <a:lnTo>
                    <a:pt x="4175" y="2728459"/>
                  </a:lnTo>
                  <a:lnTo>
                    <a:pt x="0" y="2707467"/>
                  </a:lnTo>
                  <a:lnTo>
                    <a:pt x="0" y="2702091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7047191" y="0"/>
                  </a:lnTo>
                  <a:lnTo>
                    <a:pt x="7091775" y="16786"/>
                  </a:lnTo>
                  <a:lnTo>
                    <a:pt x="7119520" y="55513"/>
                  </a:lnTo>
                  <a:lnTo>
                    <a:pt x="7123696" y="76505"/>
                  </a:lnTo>
                  <a:lnTo>
                    <a:pt x="7123696" y="2707467"/>
                  </a:lnTo>
                  <a:lnTo>
                    <a:pt x="7106908" y="2752052"/>
                  </a:lnTo>
                  <a:lnTo>
                    <a:pt x="7068182" y="2779797"/>
                  </a:lnTo>
                  <a:lnTo>
                    <a:pt x="7052515" y="2783448"/>
                  </a:lnTo>
                  <a:lnTo>
                    <a:pt x="7047191" y="2783973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479" y="1454327"/>
              <a:ext cx="1021715" cy="2189480"/>
            </a:xfrm>
            <a:custGeom>
              <a:avLst/>
              <a:gdLst/>
              <a:ahLst/>
              <a:cxnLst/>
              <a:rect l="l" t="t" r="r" b="b"/>
              <a:pathLst>
                <a:path w="1021714" h="2189479">
                  <a:moveTo>
                    <a:pt x="155892" y="1476743"/>
                  </a:moveTo>
                  <a:lnTo>
                    <a:pt x="20789" y="1476743"/>
                  </a:lnTo>
                  <a:lnTo>
                    <a:pt x="20789" y="1698117"/>
                  </a:lnTo>
                  <a:lnTo>
                    <a:pt x="58496" y="1698117"/>
                  </a:lnTo>
                  <a:lnTo>
                    <a:pt x="58496" y="1605546"/>
                  </a:lnTo>
                  <a:lnTo>
                    <a:pt x="148475" y="1605546"/>
                  </a:lnTo>
                  <a:lnTo>
                    <a:pt x="148475" y="1570151"/>
                  </a:lnTo>
                  <a:lnTo>
                    <a:pt x="57937" y="1570151"/>
                  </a:lnTo>
                  <a:lnTo>
                    <a:pt x="57937" y="1512150"/>
                  </a:lnTo>
                  <a:lnTo>
                    <a:pt x="155892" y="1512150"/>
                  </a:lnTo>
                  <a:lnTo>
                    <a:pt x="155892" y="1476743"/>
                  </a:lnTo>
                  <a:close/>
                </a:path>
                <a:path w="1021714" h="2189479">
                  <a:moveTo>
                    <a:pt x="156794" y="163868"/>
                  </a:moveTo>
                  <a:lnTo>
                    <a:pt x="144132" y="123355"/>
                  </a:lnTo>
                  <a:lnTo>
                    <a:pt x="108800" y="98869"/>
                  </a:lnTo>
                  <a:lnTo>
                    <a:pt x="72745" y="87376"/>
                  </a:lnTo>
                  <a:lnTo>
                    <a:pt x="67144" y="83591"/>
                  </a:lnTo>
                  <a:lnTo>
                    <a:pt x="63322" y="78371"/>
                  </a:lnTo>
                  <a:lnTo>
                    <a:pt x="59499" y="73101"/>
                  </a:lnTo>
                  <a:lnTo>
                    <a:pt x="57581" y="66827"/>
                  </a:lnTo>
                  <a:lnTo>
                    <a:pt x="57581" y="51803"/>
                  </a:lnTo>
                  <a:lnTo>
                    <a:pt x="60083" y="45770"/>
                  </a:lnTo>
                  <a:lnTo>
                    <a:pt x="70065" y="37045"/>
                  </a:lnTo>
                  <a:lnTo>
                    <a:pt x="77343" y="34848"/>
                  </a:lnTo>
                  <a:lnTo>
                    <a:pt x="96608" y="34848"/>
                  </a:lnTo>
                  <a:lnTo>
                    <a:pt x="116497" y="68084"/>
                  </a:lnTo>
                  <a:lnTo>
                    <a:pt x="154355" y="68084"/>
                  </a:lnTo>
                  <a:lnTo>
                    <a:pt x="152882" y="52133"/>
                  </a:lnTo>
                  <a:lnTo>
                    <a:pt x="149212" y="38239"/>
                  </a:lnTo>
                  <a:lnTo>
                    <a:pt x="147510" y="34848"/>
                  </a:lnTo>
                  <a:lnTo>
                    <a:pt x="143357" y="26555"/>
                  </a:lnTo>
                  <a:lnTo>
                    <a:pt x="101396" y="1066"/>
                  </a:lnTo>
                  <a:lnTo>
                    <a:pt x="87185" y="0"/>
                  </a:lnTo>
                  <a:lnTo>
                    <a:pt x="77597" y="495"/>
                  </a:lnTo>
                  <a:lnTo>
                    <a:pt x="38633" y="17005"/>
                  </a:lnTo>
                  <a:lnTo>
                    <a:pt x="20472" y="52959"/>
                  </a:lnTo>
                  <a:lnTo>
                    <a:pt x="19939" y="61861"/>
                  </a:lnTo>
                  <a:lnTo>
                    <a:pt x="20739" y="73075"/>
                  </a:lnTo>
                  <a:lnTo>
                    <a:pt x="39801" y="109766"/>
                  </a:lnTo>
                  <a:lnTo>
                    <a:pt x="97193" y="134835"/>
                  </a:lnTo>
                  <a:lnTo>
                    <a:pt x="104140" y="136931"/>
                  </a:lnTo>
                  <a:lnTo>
                    <a:pt x="109524" y="140614"/>
                  </a:lnTo>
                  <a:lnTo>
                    <a:pt x="117170" y="151155"/>
                  </a:lnTo>
                  <a:lnTo>
                    <a:pt x="119087" y="157340"/>
                  </a:lnTo>
                  <a:lnTo>
                    <a:pt x="119087" y="173151"/>
                  </a:lnTo>
                  <a:lnTo>
                    <a:pt x="116306" y="179984"/>
                  </a:lnTo>
                  <a:lnTo>
                    <a:pt x="105206" y="189826"/>
                  </a:lnTo>
                  <a:lnTo>
                    <a:pt x="97167" y="192278"/>
                  </a:lnTo>
                  <a:lnTo>
                    <a:pt x="86626" y="192278"/>
                  </a:lnTo>
                  <a:lnTo>
                    <a:pt x="52476" y="166814"/>
                  </a:lnTo>
                  <a:lnTo>
                    <a:pt x="51917" y="157924"/>
                  </a:lnTo>
                  <a:lnTo>
                    <a:pt x="14071" y="157924"/>
                  </a:lnTo>
                  <a:lnTo>
                    <a:pt x="25730" y="200571"/>
                  </a:lnTo>
                  <a:lnTo>
                    <a:pt x="57099" y="222885"/>
                  </a:lnTo>
                  <a:lnTo>
                    <a:pt x="86626" y="227114"/>
                  </a:lnTo>
                  <a:lnTo>
                    <a:pt x="96532" y="226631"/>
                  </a:lnTo>
                  <a:lnTo>
                    <a:pt x="137134" y="209727"/>
                  </a:lnTo>
                  <a:lnTo>
                    <a:pt x="150253" y="192278"/>
                  </a:lnTo>
                  <a:lnTo>
                    <a:pt x="151765" y="189395"/>
                  </a:lnTo>
                  <a:lnTo>
                    <a:pt x="154559" y="181394"/>
                  </a:lnTo>
                  <a:lnTo>
                    <a:pt x="156235" y="172885"/>
                  </a:lnTo>
                  <a:lnTo>
                    <a:pt x="156794" y="163868"/>
                  </a:lnTo>
                  <a:close/>
                </a:path>
                <a:path w="1021714" h="2189479">
                  <a:moveTo>
                    <a:pt x="171005" y="1968309"/>
                  </a:moveTo>
                  <a:lnTo>
                    <a:pt x="135394" y="1968309"/>
                  </a:lnTo>
                  <a:lnTo>
                    <a:pt x="120751" y="2107323"/>
                  </a:lnTo>
                  <a:lnTo>
                    <a:pt x="123139" y="2128253"/>
                  </a:lnTo>
                  <a:lnTo>
                    <a:pt x="120751" y="2107323"/>
                  </a:lnTo>
                  <a:lnTo>
                    <a:pt x="118529" y="2087867"/>
                  </a:lnTo>
                  <a:lnTo>
                    <a:pt x="118529" y="2128393"/>
                  </a:lnTo>
                  <a:lnTo>
                    <a:pt x="118059" y="2136711"/>
                  </a:lnTo>
                  <a:lnTo>
                    <a:pt x="118262" y="2142972"/>
                  </a:lnTo>
                  <a:lnTo>
                    <a:pt x="118046" y="2136864"/>
                  </a:lnTo>
                  <a:lnTo>
                    <a:pt x="118529" y="2128393"/>
                  </a:lnTo>
                  <a:lnTo>
                    <a:pt x="118529" y="2087867"/>
                  </a:lnTo>
                  <a:lnTo>
                    <a:pt x="107619" y="1992312"/>
                  </a:lnTo>
                  <a:lnTo>
                    <a:pt x="104889" y="1968309"/>
                  </a:lnTo>
                  <a:lnTo>
                    <a:pt x="67665" y="1968309"/>
                  </a:lnTo>
                  <a:lnTo>
                    <a:pt x="53479" y="2080882"/>
                  </a:lnTo>
                  <a:lnTo>
                    <a:pt x="53479" y="2136864"/>
                  </a:lnTo>
                  <a:lnTo>
                    <a:pt x="53086" y="2145627"/>
                  </a:lnTo>
                  <a:lnTo>
                    <a:pt x="53479" y="2136864"/>
                  </a:lnTo>
                  <a:lnTo>
                    <a:pt x="53479" y="2080882"/>
                  </a:lnTo>
                  <a:lnTo>
                    <a:pt x="50558" y="2104059"/>
                  </a:lnTo>
                  <a:lnTo>
                    <a:pt x="53022" y="2128253"/>
                  </a:lnTo>
                  <a:lnTo>
                    <a:pt x="52146" y="2119680"/>
                  </a:lnTo>
                  <a:lnTo>
                    <a:pt x="52146" y="2152497"/>
                  </a:lnTo>
                  <a:lnTo>
                    <a:pt x="51816" y="2155012"/>
                  </a:lnTo>
                  <a:lnTo>
                    <a:pt x="52146" y="2152497"/>
                  </a:lnTo>
                  <a:lnTo>
                    <a:pt x="52146" y="2119680"/>
                  </a:lnTo>
                  <a:lnTo>
                    <a:pt x="50558" y="2104059"/>
                  </a:lnTo>
                  <a:lnTo>
                    <a:pt x="36741" y="1968309"/>
                  </a:lnTo>
                  <a:lnTo>
                    <a:pt x="0" y="1968309"/>
                  </a:lnTo>
                  <a:lnTo>
                    <a:pt x="25400" y="2189403"/>
                  </a:lnTo>
                  <a:lnTo>
                    <a:pt x="68364" y="2189403"/>
                  </a:lnTo>
                  <a:lnTo>
                    <a:pt x="71361" y="2164854"/>
                  </a:lnTo>
                  <a:lnTo>
                    <a:pt x="85801" y="2046452"/>
                  </a:lnTo>
                  <a:lnTo>
                    <a:pt x="101942" y="2189403"/>
                  </a:lnTo>
                  <a:lnTo>
                    <a:pt x="144970" y="2189403"/>
                  </a:lnTo>
                  <a:lnTo>
                    <a:pt x="147866" y="2164854"/>
                  </a:lnTo>
                  <a:lnTo>
                    <a:pt x="171005" y="1968309"/>
                  </a:lnTo>
                  <a:close/>
                </a:path>
                <a:path w="1021714" h="2189479">
                  <a:moveTo>
                    <a:pt x="322732" y="1968309"/>
                  </a:moveTo>
                  <a:lnTo>
                    <a:pt x="285026" y="1968309"/>
                  </a:lnTo>
                  <a:lnTo>
                    <a:pt x="285026" y="2057730"/>
                  </a:lnTo>
                  <a:lnTo>
                    <a:pt x="229882" y="2057730"/>
                  </a:lnTo>
                  <a:lnTo>
                    <a:pt x="229882" y="1968309"/>
                  </a:lnTo>
                  <a:lnTo>
                    <a:pt x="192176" y="1968309"/>
                  </a:lnTo>
                  <a:lnTo>
                    <a:pt x="192176" y="2189403"/>
                  </a:lnTo>
                  <a:lnTo>
                    <a:pt x="229882" y="2189403"/>
                  </a:lnTo>
                  <a:lnTo>
                    <a:pt x="229882" y="2093137"/>
                  </a:lnTo>
                  <a:lnTo>
                    <a:pt x="285026" y="2093137"/>
                  </a:lnTo>
                  <a:lnTo>
                    <a:pt x="285026" y="2189403"/>
                  </a:lnTo>
                  <a:lnTo>
                    <a:pt x="322732" y="2189403"/>
                  </a:lnTo>
                  <a:lnTo>
                    <a:pt x="322732" y="2093137"/>
                  </a:lnTo>
                  <a:lnTo>
                    <a:pt x="322732" y="2057730"/>
                  </a:lnTo>
                  <a:lnTo>
                    <a:pt x="322732" y="1968309"/>
                  </a:lnTo>
                  <a:close/>
                </a:path>
                <a:path w="1021714" h="2189479">
                  <a:moveTo>
                    <a:pt x="326440" y="3149"/>
                  </a:moveTo>
                  <a:lnTo>
                    <a:pt x="194208" y="3149"/>
                  </a:lnTo>
                  <a:lnTo>
                    <a:pt x="194208" y="224256"/>
                  </a:lnTo>
                  <a:lnTo>
                    <a:pt x="326440" y="224256"/>
                  </a:lnTo>
                  <a:lnTo>
                    <a:pt x="326440" y="189128"/>
                  </a:lnTo>
                  <a:lnTo>
                    <a:pt x="231571" y="189128"/>
                  </a:lnTo>
                  <a:lnTo>
                    <a:pt x="231571" y="126504"/>
                  </a:lnTo>
                  <a:lnTo>
                    <a:pt x="316433" y="126504"/>
                  </a:lnTo>
                  <a:lnTo>
                    <a:pt x="316433" y="91389"/>
                  </a:lnTo>
                  <a:lnTo>
                    <a:pt x="231571" y="91389"/>
                  </a:lnTo>
                  <a:lnTo>
                    <a:pt x="231571" y="38277"/>
                  </a:lnTo>
                  <a:lnTo>
                    <a:pt x="326440" y="38277"/>
                  </a:lnTo>
                  <a:lnTo>
                    <a:pt x="326440" y="3149"/>
                  </a:lnTo>
                  <a:close/>
                </a:path>
                <a:path w="1021714" h="2189479">
                  <a:moveTo>
                    <a:pt x="337070" y="1698117"/>
                  </a:moveTo>
                  <a:lnTo>
                    <a:pt x="294601" y="1609255"/>
                  </a:lnTo>
                  <a:lnTo>
                    <a:pt x="292163" y="1604149"/>
                  </a:lnTo>
                  <a:lnTo>
                    <a:pt x="299135" y="1601216"/>
                  </a:lnTo>
                  <a:lnTo>
                    <a:pt x="305854" y="1596720"/>
                  </a:lnTo>
                  <a:lnTo>
                    <a:pt x="312318" y="1590675"/>
                  </a:lnTo>
                  <a:lnTo>
                    <a:pt x="318541" y="1583093"/>
                  </a:lnTo>
                  <a:lnTo>
                    <a:pt x="323748" y="1574482"/>
                  </a:lnTo>
                  <a:lnTo>
                    <a:pt x="323862" y="1574304"/>
                  </a:lnTo>
                  <a:lnTo>
                    <a:pt x="327660" y="1564703"/>
                  </a:lnTo>
                  <a:lnTo>
                    <a:pt x="329946" y="1554327"/>
                  </a:lnTo>
                  <a:lnTo>
                    <a:pt x="330708" y="1543138"/>
                  </a:lnTo>
                  <a:lnTo>
                    <a:pt x="330174" y="1533753"/>
                  </a:lnTo>
                  <a:lnTo>
                    <a:pt x="328574" y="1524901"/>
                  </a:lnTo>
                  <a:lnTo>
                    <a:pt x="325907" y="1516570"/>
                  </a:lnTo>
                  <a:lnTo>
                    <a:pt x="323646" y="1511871"/>
                  </a:lnTo>
                  <a:lnTo>
                    <a:pt x="322173" y="1508785"/>
                  </a:lnTo>
                  <a:lnTo>
                    <a:pt x="292163" y="1482750"/>
                  </a:lnTo>
                  <a:lnTo>
                    <a:pt x="292163" y="1533677"/>
                  </a:lnTo>
                  <a:lnTo>
                    <a:pt x="292163" y="1552841"/>
                  </a:lnTo>
                  <a:lnTo>
                    <a:pt x="289471" y="1560499"/>
                  </a:lnTo>
                  <a:lnTo>
                    <a:pt x="278790" y="1571688"/>
                  </a:lnTo>
                  <a:lnTo>
                    <a:pt x="271640" y="1574482"/>
                  </a:lnTo>
                  <a:lnTo>
                    <a:pt x="229539" y="1574482"/>
                  </a:lnTo>
                  <a:lnTo>
                    <a:pt x="229539" y="1511871"/>
                  </a:lnTo>
                  <a:lnTo>
                    <a:pt x="271589" y="1511871"/>
                  </a:lnTo>
                  <a:lnTo>
                    <a:pt x="278752" y="1514716"/>
                  </a:lnTo>
                  <a:lnTo>
                    <a:pt x="289471" y="1526095"/>
                  </a:lnTo>
                  <a:lnTo>
                    <a:pt x="292163" y="1533677"/>
                  </a:lnTo>
                  <a:lnTo>
                    <a:pt x="292163" y="1482750"/>
                  </a:lnTo>
                  <a:lnTo>
                    <a:pt x="289966" y="1481747"/>
                  </a:lnTo>
                  <a:lnTo>
                    <a:pt x="281381" y="1479118"/>
                  </a:lnTo>
                  <a:lnTo>
                    <a:pt x="272275" y="1477543"/>
                  </a:lnTo>
                  <a:lnTo>
                    <a:pt x="262636" y="1477022"/>
                  </a:lnTo>
                  <a:lnTo>
                    <a:pt x="191897" y="1477022"/>
                  </a:lnTo>
                  <a:lnTo>
                    <a:pt x="191897" y="1698117"/>
                  </a:lnTo>
                  <a:lnTo>
                    <a:pt x="229539" y="1698117"/>
                  </a:lnTo>
                  <a:lnTo>
                    <a:pt x="229539" y="1609255"/>
                  </a:lnTo>
                  <a:lnTo>
                    <a:pt x="253326" y="1609255"/>
                  </a:lnTo>
                  <a:lnTo>
                    <a:pt x="293420" y="1698117"/>
                  </a:lnTo>
                  <a:lnTo>
                    <a:pt x="337070" y="1698117"/>
                  </a:lnTo>
                  <a:close/>
                </a:path>
                <a:path w="1021714" h="2189479">
                  <a:moveTo>
                    <a:pt x="496087" y="1539989"/>
                  </a:moveTo>
                  <a:lnTo>
                    <a:pt x="494957" y="1525625"/>
                  </a:lnTo>
                  <a:lnTo>
                    <a:pt x="491553" y="1512824"/>
                  </a:lnTo>
                  <a:lnTo>
                    <a:pt x="489623" y="1509001"/>
                  </a:lnTo>
                  <a:lnTo>
                    <a:pt x="485902" y="1501609"/>
                  </a:lnTo>
                  <a:lnTo>
                    <a:pt x="477964" y="1491919"/>
                  </a:lnTo>
                  <a:lnTo>
                    <a:pt x="468160" y="1484147"/>
                  </a:lnTo>
                  <a:lnTo>
                    <a:pt x="458444" y="1479410"/>
                  </a:lnTo>
                  <a:lnTo>
                    <a:pt x="458444" y="1529829"/>
                  </a:lnTo>
                  <a:lnTo>
                    <a:pt x="458444" y="1645323"/>
                  </a:lnTo>
                  <a:lnTo>
                    <a:pt x="455968" y="1653159"/>
                  </a:lnTo>
                  <a:lnTo>
                    <a:pt x="446125" y="1663560"/>
                  </a:lnTo>
                  <a:lnTo>
                    <a:pt x="438924" y="1666138"/>
                  </a:lnTo>
                  <a:lnTo>
                    <a:pt x="419836" y="1666138"/>
                  </a:lnTo>
                  <a:lnTo>
                    <a:pt x="412610" y="1663560"/>
                  </a:lnTo>
                  <a:lnTo>
                    <a:pt x="402818" y="1653159"/>
                  </a:lnTo>
                  <a:lnTo>
                    <a:pt x="400367" y="1645323"/>
                  </a:lnTo>
                  <a:lnTo>
                    <a:pt x="400367" y="1529829"/>
                  </a:lnTo>
                  <a:lnTo>
                    <a:pt x="402818" y="1522006"/>
                  </a:lnTo>
                  <a:lnTo>
                    <a:pt x="412610" y="1511604"/>
                  </a:lnTo>
                  <a:lnTo>
                    <a:pt x="419836" y="1509001"/>
                  </a:lnTo>
                  <a:lnTo>
                    <a:pt x="438924" y="1509001"/>
                  </a:lnTo>
                  <a:lnTo>
                    <a:pt x="446125" y="1511604"/>
                  </a:lnTo>
                  <a:lnTo>
                    <a:pt x="451027" y="1516837"/>
                  </a:lnTo>
                  <a:lnTo>
                    <a:pt x="455968" y="1522006"/>
                  </a:lnTo>
                  <a:lnTo>
                    <a:pt x="458444" y="1479410"/>
                  </a:lnTo>
                  <a:lnTo>
                    <a:pt x="429399" y="1474152"/>
                  </a:lnTo>
                  <a:lnTo>
                    <a:pt x="414896" y="1475270"/>
                  </a:lnTo>
                  <a:lnTo>
                    <a:pt x="372821" y="1501597"/>
                  </a:lnTo>
                  <a:lnTo>
                    <a:pt x="362673" y="1539989"/>
                  </a:lnTo>
                  <a:lnTo>
                    <a:pt x="362661" y="1634871"/>
                  </a:lnTo>
                  <a:lnTo>
                    <a:pt x="363778" y="1649361"/>
                  </a:lnTo>
                  <a:lnTo>
                    <a:pt x="390550" y="1690992"/>
                  </a:lnTo>
                  <a:lnTo>
                    <a:pt x="429399" y="1700987"/>
                  </a:lnTo>
                  <a:lnTo>
                    <a:pt x="443877" y="1699882"/>
                  </a:lnTo>
                  <a:lnTo>
                    <a:pt x="485889" y="1673529"/>
                  </a:lnTo>
                  <a:lnTo>
                    <a:pt x="496087" y="1634871"/>
                  </a:lnTo>
                  <a:lnTo>
                    <a:pt x="496087" y="1539989"/>
                  </a:lnTo>
                  <a:close/>
                </a:path>
                <a:path w="1021714" h="2189479">
                  <a:moveTo>
                    <a:pt x="498386" y="1968309"/>
                  </a:moveTo>
                  <a:lnTo>
                    <a:pt x="366153" y="1968309"/>
                  </a:lnTo>
                  <a:lnTo>
                    <a:pt x="366153" y="2189403"/>
                  </a:lnTo>
                  <a:lnTo>
                    <a:pt x="498386" y="2189403"/>
                  </a:lnTo>
                  <a:lnTo>
                    <a:pt x="498386" y="2154288"/>
                  </a:lnTo>
                  <a:lnTo>
                    <a:pt x="403517" y="2154288"/>
                  </a:lnTo>
                  <a:lnTo>
                    <a:pt x="403517" y="2091664"/>
                  </a:lnTo>
                  <a:lnTo>
                    <a:pt x="488391" y="2091664"/>
                  </a:lnTo>
                  <a:lnTo>
                    <a:pt x="488391" y="2056536"/>
                  </a:lnTo>
                  <a:lnTo>
                    <a:pt x="403517" y="2056536"/>
                  </a:lnTo>
                  <a:lnTo>
                    <a:pt x="403517" y="2003437"/>
                  </a:lnTo>
                  <a:lnTo>
                    <a:pt x="498386" y="2003437"/>
                  </a:lnTo>
                  <a:lnTo>
                    <a:pt x="498386" y="1968309"/>
                  </a:lnTo>
                  <a:close/>
                </a:path>
                <a:path w="1021714" h="2189479">
                  <a:moveTo>
                    <a:pt x="502666" y="188849"/>
                  </a:moveTo>
                  <a:lnTo>
                    <a:pt x="408139" y="188849"/>
                  </a:lnTo>
                  <a:lnTo>
                    <a:pt x="408139" y="3149"/>
                  </a:lnTo>
                  <a:lnTo>
                    <a:pt x="370420" y="3149"/>
                  </a:lnTo>
                  <a:lnTo>
                    <a:pt x="370420" y="224256"/>
                  </a:lnTo>
                  <a:lnTo>
                    <a:pt x="502666" y="224256"/>
                  </a:lnTo>
                  <a:lnTo>
                    <a:pt x="502666" y="188849"/>
                  </a:lnTo>
                  <a:close/>
                </a:path>
                <a:path w="1021714" h="2189479">
                  <a:moveTo>
                    <a:pt x="670344" y="3149"/>
                  </a:moveTo>
                  <a:lnTo>
                    <a:pt x="538099" y="3149"/>
                  </a:lnTo>
                  <a:lnTo>
                    <a:pt x="538099" y="224256"/>
                  </a:lnTo>
                  <a:lnTo>
                    <a:pt x="670344" y="224256"/>
                  </a:lnTo>
                  <a:lnTo>
                    <a:pt x="670344" y="189128"/>
                  </a:lnTo>
                  <a:lnTo>
                    <a:pt x="575462" y="189128"/>
                  </a:lnTo>
                  <a:lnTo>
                    <a:pt x="575462" y="126504"/>
                  </a:lnTo>
                  <a:lnTo>
                    <a:pt x="660336" y="126504"/>
                  </a:lnTo>
                  <a:lnTo>
                    <a:pt x="660336" y="91389"/>
                  </a:lnTo>
                  <a:lnTo>
                    <a:pt x="575462" y="91389"/>
                  </a:lnTo>
                  <a:lnTo>
                    <a:pt x="575462" y="38277"/>
                  </a:lnTo>
                  <a:lnTo>
                    <a:pt x="670344" y="38277"/>
                  </a:lnTo>
                  <a:lnTo>
                    <a:pt x="670344" y="3149"/>
                  </a:lnTo>
                  <a:close/>
                </a:path>
                <a:path w="1021714" h="2189479">
                  <a:moveTo>
                    <a:pt x="671461" y="1477022"/>
                  </a:moveTo>
                  <a:lnTo>
                    <a:pt x="627316" y="1477022"/>
                  </a:lnTo>
                  <a:lnTo>
                    <a:pt x="605409" y="1548523"/>
                  </a:lnTo>
                  <a:lnTo>
                    <a:pt x="602107" y="1559585"/>
                  </a:lnTo>
                  <a:lnTo>
                    <a:pt x="602018" y="1560029"/>
                  </a:lnTo>
                  <a:lnTo>
                    <a:pt x="601916" y="1559585"/>
                  </a:lnTo>
                  <a:lnTo>
                    <a:pt x="598411" y="1548803"/>
                  </a:lnTo>
                  <a:lnTo>
                    <a:pt x="581380" y="1495844"/>
                  </a:lnTo>
                  <a:lnTo>
                    <a:pt x="575322" y="1477022"/>
                  </a:lnTo>
                  <a:lnTo>
                    <a:pt x="531177" y="1477022"/>
                  </a:lnTo>
                  <a:lnTo>
                    <a:pt x="531177" y="1698117"/>
                  </a:lnTo>
                  <a:lnTo>
                    <a:pt x="568325" y="1698117"/>
                  </a:lnTo>
                  <a:lnTo>
                    <a:pt x="568210" y="1606397"/>
                  </a:lnTo>
                  <a:lnTo>
                    <a:pt x="565886" y="1557972"/>
                  </a:lnTo>
                  <a:lnTo>
                    <a:pt x="559523" y="1516164"/>
                  </a:lnTo>
                  <a:lnTo>
                    <a:pt x="583793" y="1606397"/>
                  </a:lnTo>
                  <a:lnTo>
                    <a:pt x="619760" y="1606397"/>
                  </a:lnTo>
                  <a:lnTo>
                    <a:pt x="630631" y="1565605"/>
                  </a:lnTo>
                  <a:lnTo>
                    <a:pt x="643343" y="1517865"/>
                  </a:lnTo>
                  <a:lnTo>
                    <a:pt x="641324" y="1526921"/>
                  </a:lnTo>
                  <a:lnTo>
                    <a:pt x="635838" y="1575219"/>
                  </a:lnTo>
                  <a:lnTo>
                    <a:pt x="634377" y="1616252"/>
                  </a:lnTo>
                  <a:lnTo>
                    <a:pt x="634377" y="1698117"/>
                  </a:lnTo>
                  <a:lnTo>
                    <a:pt x="671461" y="1698117"/>
                  </a:lnTo>
                  <a:lnTo>
                    <a:pt x="671461" y="1495844"/>
                  </a:lnTo>
                  <a:lnTo>
                    <a:pt x="671461" y="1477022"/>
                  </a:lnTo>
                  <a:close/>
                </a:path>
                <a:path w="1021714" h="2189479">
                  <a:moveTo>
                    <a:pt x="680974" y="2189403"/>
                  </a:moveTo>
                  <a:lnTo>
                    <a:pt x="638505" y="2100554"/>
                  </a:lnTo>
                  <a:lnTo>
                    <a:pt x="636054" y="2095436"/>
                  </a:lnTo>
                  <a:lnTo>
                    <a:pt x="643039" y="2092502"/>
                  </a:lnTo>
                  <a:lnTo>
                    <a:pt x="671563" y="2056003"/>
                  </a:lnTo>
                  <a:lnTo>
                    <a:pt x="674611" y="2034425"/>
                  </a:lnTo>
                  <a:lnTo>
                    <a:pt x="674077" y="2025040"/>
                  </a:lnTo>
                  <a:lnTo>
                    <a:pt x="672477" y="2016188"/>
                  </a:lnTo>
                  <a:lnTo>
                    <a:pt x="669810" y="2007870"/>
                  </a:lnTo>
                  <a:lnTo>
                    <a:pt x="667550" y="2003158"/>
                  </a:lnTo>
                  <a:lnTo>
                    <a:pt x="666076" y="2000072"/>
                  </a:lnTo>
                  <a:lnTo>
                    <a:pt x="636054" y="1974037"/>
                  </a:lnTo>
                  <a:lnTo>
                    <a:pt x="636054" y="2024964"/>
                  </a:lnTo>
                  <a:lnTo>
                    <a:pt x="636054" y="2044128"/>
                  </a:lnTo>
                  <a:lnTo>
                    <a:pt x="633374" y="2051786"/>
                  </a:lnTo>
                  <a:lnTo>
                    <a:pt x="622693" y="2062975"/>
                  </a:lnTo>
                  <a:lnTo>
                    <a:pt x="615530" y="2065782"/>
                  </a:lnTo>
                  <a:lnTo>
                    <a:pt x="573443" y="2065782"/>
                  </a:lnTo>
                  <a:lnTo>
                    <a:pt x="573443" y="2003158"/>
                  </a:lnTo>
                  <a:lnTo>
                    <a:pt x="615492" y="2003158"/>
                  </a:lnTo>
                  <a:lnTo>
                    <a:pt x="622642" y="2006003"/>
                  </a:lnTo>
                  <a:lnTo>
                    <a:pt x="633374" y="2017382"/>
                  </a:lnTo>
                  <a:lnTo>
                    <a:pt x="636054" y="2024964"/>
                  </a:lnTo>
                  <a:lnTo>
                    <a:pt x="636054" y="1974037"/>
                  </a:lnTo>
                  <a:lnTo>
                    <a:pt x="633869" y="1973033"/>
                  </a:lnTo>
                  <a:lnTo>
                    <a:pt x="625284" y="1970405"/>
                  </a:lnTo>
                  <a:lnTo>
                    <a:pt x="616165" y="1968842"/>
                  </a:lnTo>
                  <a:lnTo>
                    <a:pt x="606526" y="1968309"/>
                  </a:lnTo>
                  <a:lnTo>
                    <a:pt x="535800" y="1968309"/>
                  </a:lnTo>
                  <a:lnTo>
                    <a:pt x="535800" y="2189403"/>
                  </a:lnTo>
                  <a:lnTo>
                    <a:pt x="573443" y="2189403"/>
                  </a:lnTo>
                  <a:lnTo>
                    <a:pt x="573443" y="2100554"/>
                  </a:lnTo>
                  <a:lnTo>
                    <a:pt x="597230" y="2100554"/>
                  </a:lnTo>
                  <a:lnTo>
                    <a:pt x="637324" y="2189403"/>
                  </a:lnTo>
                  <a:lnTo>
                    <a:pt x="680974" y="2189403"/>
                  </a:lnTo>
                  <a:close/>
                </a:path>
                <a:path w="1021714" h="2189479">
                  <a:moveTo>
                    <a:pt x="841730" y="72351"/>
                  </a:moveTo>
                  <a:lnTo>
                    <a:pt x="831380" y="28295"/>
                  </a:lnTo>
                  <a:lnTo>
                    <a:pt x="788949" y="1409"/>
                  </a:lnTo>
                  <a:lnTo>
                    <a:pt x="774420" y="292"/>
                  </a:lnTo>
                  <a:lnTo>
                    <a:pt x="759714" y="1397"/>
                  </a:lnTo>
                  <a:lnTo>
                    <a:pt x="724954" y="18059"/>
                  </a:lnTo>
                  <a:lnTo>
                    <a:pt x="706551" y="66408"/>
                  </a:lnTo>
                  <a:lnTo>
                    <a:pt x="706551" y="160997"/>
                  </a:lnTo>
                  <a:lnTo>
                    <a:pt x="716902" y="199656"/>
                  </a:lnTo>
                  <a:lnTo>
                    <a:pt x="759675" y="225996"/>
                  </a:lnTo>
                  <a:lnTo>
                    <a:pt x="774420" y="227114"/>
                  </a:lnTo>
                  <a:lnTo>
                    <a:pt x="788949" y="225996"/>
                  </a:lnTo>
                  <a:lnTo>
                    <a:pt x="823328" y="209207"/>
                  </a:lnTo>
                  <a:lnTo>
                    <a:pt x="840587" y="172034"/>
                  </a:lnTo>
                  <a:lnTo>
                    <a:pt x="841730" y="155054"/>
                  </a:lnTo>
                  <a:lnTo>
                    <a:pt x="804024" y="155054"/>
                  </a:lnTo>
                  <a:lnTo>
                    <a:pt x="803541" y="164884"/>
                  </a:lnTo>
                  <a:lnTo>
                    <a:pt x="802119" y="173050"/>
                  </a:lnTo>
                  <a:lnTo>
                    <a:pt x="799731" y="179539"/>
                  </a:lnTo>
                  <a:lnTo>
                    <a:pt x="796391" y="184365"/>
                  </a:lnTo>
                  <a:lnTo>
                    <a:pt x="791362" y="189636"/>
                  </a:lnTo>
                  <a:lnTo>
                    <a:pt x="784034" y="192278"/>
                  </a:lnTo>
                  <a:lnTo>
                    <a:pt x="764628" y="192278"/>
                  </a:lnTo>
                  <a:lnTo>
                    <a:pt x="757148" y="189636"/>
                  </a:lnTo>
                  <a:lnTo>
                    <a:pt x="751967" y="184365"/>
                  </a:lnTo>
                  <a:lnTo>
                    <a:pt x="746836" y="179057"/>
                  </a:lnTo>
                  <a:lnTo>
                    <a:pt x="744270" y="171259"/>
                  </a:lnTo>
                  <a:lnTo>
                    <a:pt x="744270" y="56095"/>
                  </a:lnTo>
                  <a:lnTo>
                    <a:pt x="746887" y="48425"/>
                  </a:lnTo>
                  <a:lnTo>
                    <a:pt x="757377" y="37782"/>
                  </a:lnTo>
                  <a:lnTo>
                    <a:pt x="764819" y="35128"/>
                  </a:lnTo>
                  <a:lnTo>
                    <a:pt x="784034" y="35128"/>
                  </a:lnTo>
                  <a:lnTo>
                    <a:pt x="804024" y="72351"/>
                  </a:lnTo>
                  <a:lnTo>
                    <a:pt x="841730" y="72351"/>
                  </a:lnTo>
                  <a:close/>
                </a:path>
                <a:path w="1021714" h="2189479">
                  <a:moveTo>
                    <a:pt x="842289" y="1968309"/>
                  </a:moveTo>
                  <a:lnTo>
                    <a:pt x="710057" y="1968309"/>
                  </a:lnTo>
                  <a:lnTo>
                    <a:pt x="710057" y="2189403"/>
                  </a:lnTo>
                  <a:lnTo>
                    <a:pt x="842289" y="2189403"/>
                  </a:lnTo>
                  <a:lnTo>
                    <a:pt x="842289" y="2154288"/>
                  </a:lnTo>
                  <a:lnTo>
                    <a:pt x="747420" y="2154288"/>
                  </a:lnTo>
                  <a:lnTo>
                    <a:pt x="747420" y="2091664"/>
                  </a:lnTo>
                  <a:lnTo>
                    <a:pt x="832281" y="2091664"/>
                  </a:lnTo>
                  <a:lnTo>
                    <a:pt x="832281" y="2056536"/>
                  </a:lnTo>
                  <a:lnTo>
                    <a:pt x="747420" y="2056536"/>
                  </a:lnTo>
                  <a:lnTo>
                    <a:pt x="747420" y="2003437"/>
                  </a:lnTo>
                  <a:lnTo>
                    <a:pt x="842289" y="2003437"/>
                  </a:lnTo>
                  <a:lnTo>
                    <a:pt x="842289" y="1968309"/>
                  </a:lnTo>
                  <a:close/>
                </a:path>
                <a:path w="1021714" h="2189479">
                  <a:moveTo>
                    <a:pt x="1021384" y="2870"/>
                  </a:moveTo>
                  <a:lnTo>
                    <a:pt x="869061" y="2870"/>
                  </a:lnTo>
                  <a:lnTo>
                    <a:pt x="869061" y="38277"/>
                  </a:lnTo>
                  <a:lnTo>
                    <a:pt x="926363" y="38277"/>
                  </a:lnTo>
                  <a:lnTo>
                    <a:pt x="926363" y="224256"/>
                  </a:lnTo>
                  <a:lnTo>
                    <a:pt x="964082" y="224256"/>
                  </a:lnTo>
                  <a:lnTo>
                    <a:pt x="964082" y="38277"/>
                  </a:lnTo>
                  <a:lnTo>
                    <a:pt x="1021384" y="38277"/>
                  </a:lnTo>
                  <a:lnTo>
                    <a:pt x="1021384" y="2870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2352" y="1231899"/>
            <a:ext cx="3463925" cy="2499017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endParaRPr sz="2250" dirty="0">
              <a:latin typeface="Courier New"/>
              <a:cs typeface="Courier New"/>
            </a:endParaRPr>
          </a:p>
          <a:p>
            <a:pPr marL="700405" marR="1723389">
              <a:lnSpc>
                <a:spcPct val="1433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title,  price</a:t>
            </a:r>
            <a:endParaRPr sz="2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45" dirty="0" smtClean="0">
                <a:latin typeface="Courier New"/>
                <a:cs typeface="Courier New"/>
              </a:rPr>
              <a:t> </a:t>
            </a:r>
            <a:r>
              <a:rPr lang="en-CA" sz="2250" spc="-45" dirty="0" smtClean="0">
                <a:latin typeface="Courier New"/>
                <a:cs typeface="Courier New"/>
              </a:rPr>
              <a:t>     </a:t>
            </a:r>
            <a:r>
              <a:rPr sz="2250" dirty="0" smtClean="0">
                <a:solidFill>
                  <a:srgbClr val="04182D"/>
                </a:solidFill>
                <a:latin typeface="Courier New"/>
                <a:cs typeface="Courier New"/>
              </a:rPr>
              <a:t>books</a:t>
            </a:r>
            <a:endParaRPr sz="2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CA" sz="2250" dirty="0" smtClean="0">
                <a:solidFill>
                  <a:srgbClr val="04182D"/>
                </a:solidFill>
                <a:latin typeface="Courier New"/>
                <a:cs typeface="Courier New"/>
              </a:rPr>
              <a:t>      </a:t>
            </a:r>
            <a:r>
              <a:rPr sz="2250" dirty="0" smtClean="0">
                <a:solidFill>
                  <a:srgbClr val="04182D"/>
                </a:solidFill>
                <a:latin typeface="Courier New"/>
                <a:cs typeface="Courier New"/>
              </a:rPr>
              <a:t>price</a:t>
            </a:r>
            <a:r>
              <a:rPr sz="2250" spc="-15" dirty="0" smtClean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&lt;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50.00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;</a:t>
            </a:r>
            <a:endParaRPr sz="225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5199479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558798" y="5056186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8"/>
                </a:moveTo>
                <a:lnTo>
                  <a:pt x="76505" y="429878"/>
                </a:lnTo>
                <a:lnTo>
                  <a:pt x="71180" y="429354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5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1" y="397956"/>
                </a:lnTo>
                <a:lnTo>
                  <a:pt x="886123" y="425702"/>
                </a:lnTo>
                <a:lnTo>
                  <a:pt x="870457" y="429354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7631" y="5547476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4" h="429895">
                <a:moveTo>
                  <a:pt x="223664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5"/>
                </a:lnTo>
                <a:lnTo>
                  <a:pt x="2308978" y="55513"/>
                </a:lnTo>
                <a:lnTo>
                  <a:pt x="2313154" y="76504"/>
                </a:lnTo>
                <a:lnTo>
                  <a:pt x="2313154" y="353372"/>
                </a:lnTo>
                <a:lnTo>
                  <a:pt x="2296367" y="397956"/>
                </a:lnTo>
                <a:lnTo>
                  <a:pt x="2257640" y="425701"/>
                </a:lnTo>
                <a:lnTo>
                  <a:pt x="2241973" y="429352"/>
                </a:lnTo>
                <a:lnTo>
                  <a:pt x="223664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6345821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6693818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2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8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5"/>
                </a:lnTo>
                <a:lnTo>
                  <a:pt x="937462" y="55512"/>
                </a:lnTo>
                <a:lnTo>
                  <a:pt x="941638" y="76504"/>
                </a:lnTo>
                <a:lnTo>
                  <a:pt x="941638" y="353372"/>
                </a:lnTo>
                <a:lnTo>
                  <a:pt x="924851" y="397955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589" y="4204200"/>
            <a:ext cx="6905625" cy="2875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35" dirty="0">
                <a:solidFill>
                  <a:srgbClr val="04182D"/>
                </a:solidFill>
                <a:latin typeface="Tahoma"/>
                <a:cs typeface="Tahoma"/>
              </a:rPr>
              <a:t>This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query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executes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35" dirty="0">
                <a:solidFill>
                  <a:srgbClr val="04182D"/>
                </a:solidFill>
                <a:latin typeface="Tahoma"/>
                <a:cs typeface="Tahoma"/>
              </a:rPr>
              <a:t>by:</a:t>
            </a:r>
            <a:endParaRPr sz="2550">
              <a:latin typeface="Tahoma"/>
              <a:cs typeface="Tahoma"/>
            </a:endParaRPr>
          </a:p>
          <a:p>
            <a:pPr marL="381000" marR="5080">
              <a:lnSpc>
                <a:spcPct val="126400"/>
              </a:lnSpc>
              <a:spcBef>
                <a:spcPts val="2580"/>
              </a:spcBef>
              <a:tabLst>
                <a:tab pos="1200150" algn="l"/>
                <a:tab pos="2113915" algn="l"/>
              </a:tabLst>
            </a:pP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Accessing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price</a:t>
            </a:r>
            <a:r>
              <a:rPr sz="2250" spc="3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75" dirty="0">
                <a:solidFill>
                  <a:srgbClr val="04182D"/>
                </a:solidFill>
                <a:latin typeface="Tahoma"/>
                <a:cs typeface="Tahoma"/>
              </a:rPr>
              <a:t>column,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identify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records </a:t>
            </a:r>
            <a:r>
              <a:rPr sz="2550" spc="-78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with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price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&lt;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50.00</a:t>
            </a:r>
            <a:endParaRPr sz="225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100"/>
              </a:spcBef>
            </a:pPr>
            <a:r>
              <a:rPr sz="2550" spc="65" dirty="0">
                <a:solidFill>
                  <a:srgbClr val="04182D"/>
                </a:solidFill>
                <a:latin typeface="Tahoma"/>
                <a:cs typeface="Tahoma"/>
              </a:rPr>
              <a:t>Retrieving</a:t>
            </a:r>
            <a:r>
              <a:rPr sz="2550" spc="-6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corresponding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Tahoma"/>
                <a:cs typeface="Tahoma"/>
              </a:rPr>
              <a:t>values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from</a:t>
            </a:r>
            <a:endParaRPr sz="255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  <a:spcBef>
                <a:spcPts val="810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title</a:t>
            </a:r>
            <a:r>
              <a:rPr sz="2250" spc="32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110" dirty="0">
                <a:solidFill>
                  <a:srgbClr val="04182D"/>
                </a:solidFill>
                <a:latin typeface="Tahoma"/>
                <a:cs typeface="Tahoma"/>
              </a:rPr>
              <a:t>column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2512" y="1166812"/>
            <a:ext cx="7123696" cy="294773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929812" y="4449845"/>
            <a:ext cx="28555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25" dirty="0">
                <a:solidFill>
                  <a:srgbClr val="04182D"/>
                </a:solidFill>
                <a:latin typeface="Tahoma"/>
                <a:cs typeface="Tahoma"/>
              </a:rPr>
              <a:t>Later,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45" dirty="0">
                <a:solidFill>
                  <a:srgbClr val="04182D"/>
                </a:solidFill>
                <a:latin typeface="Tahoma"/>
                <a:cs typeface="Tahoma"/>
              </a:rPr>
              <a:t>we'll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look</a:t>
            </a:r>
            <a:r>
              <a:rPr sz="2550" spc="-6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20" dirty="0">
                <a:solidFill>
                  <a:srgbClr val="04182D"/>
                </a:solidFill>
                <a:latin typeface="Tahoma"/>
                <a:cs typeface="Tahoma"/>
              </a:rPr>
              <a:t>at: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2982" y="5445124"/>
            <a:ext cx="102352" cy="1023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982" y="6100176"/>
            <a:ext cx="102352" cy="102351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606712" y="5956884"/>
            <a:ext cx="777875" cy="429895"/>
          </a:xfrm>
          <a:custGeom>
            <a:avLst/>
            <a:gdLst/>
            <a:ahLst/>
            <a:cxnLst/>
            <a:rect l="l" t="t" r="r" b="b"/>
            <a:pathLst>
              <a:path w="777875" h="429895">
                <a:moveTo>
                  <a:pt x="701368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5" y="31918"/>
                </a:lnTo>
                <a:lnTo>
                  <a:pt x="55513" y="4174"/>
                </a:lnTo>
                <a:lnTo>
                  <a:pt x="76505" y="0"/>
                </a:lnTo>
                <a:lnTo>
                  <a:pt x="701368" y="0"/>
                </a:lnTo>
                <a:lnTo>
                  <a:pt x="745952" y="16785"/>
                </a:lnTo>
                <a:lnTo>
                  <a:pt x="773698" y="55512"/>
                </a:lnTo>
                <a:lnTo>
                  <a:pt x="777873" y="76504"/>
                </a:lnTo>
                <a:lnTo>
                  <a:pt x="777873" y="353372"/>
                </a:lnTo>
                <a:lnTo>
                  <a:pt x="761086" y="397956"/>
                </a:lnTo>
                <a:lnTo>
                  <a:pt x="722359" y="425701"/>
                </a:lnTo>
                <a:lnTo>
                  <a:pt x="706691" y="429352"/>
                </a:lnTo>
                <a:lnTo>
                  <a:pt x="70136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279" y="5268661"/>
            <a:ext cx="5314315" cy="1729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Optimizing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Tahoma"/>
                <a:cs typeface="Tahoma"/>
              </a:rPr>
              <a:t>loads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0" dirty="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sz="2550" spc="-5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deletes</a:t>
            </a:r>
            <a:endParaRPr sz="2550">
              <a:latin typeface="Tahoma"/>
              <a:cs typeface="Tahoma"/>
            </a:endParaRPr>
          </a:p>
          <a:p>
            <a:pPr marL="12700" marR="202565">
              <a:lnSpc>
                <a:spcPts val="5160"/>
              </a:lnSpc>
              <a:spcBef>
                <a:spcPts val="320"/>
              </a:spcBef>
              <a:tabLst>
                <a:tab pos="3355975" algn="l"/>
              </a:tabLst>
            </a:pPr>
            <a:r>
              <a:rPr sz="2550" spc="434" dirty="0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sz="2550" spc="-20" dirty="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sz="2550" spc="145" dirty="0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90" dirty="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sz="2550" spc="55" dirty="0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sz="2550" spc="45" dirty="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sz="2550" spc="185" dirty="0">
                <a:solidFill>
                  <a:srgbClr val="04182D"/>
                </a:solidFill>
                <a:latin typeface="Tahoma"/>
                <a:cs typeface="Tahoma"/>
              </a:rPr>
              <a:t>g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75" dirty="0">
                <a:solidFill>
                  <a:srgbClr val="04182D"/>
                </a:solidFill>
                <a:latin typeface="Tahoma"/>
                <a:cs typeface="Tahoma"/>
              </a:rPr>
              <a:t>p</a:t>
            </a:r>
            <a:r>
              <a:rPr sz="2550" spc="120" dirty="0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sz="2550" spc="30" dirty="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sz="2550" spc="45" dirty="0">
                <a:solidFill>
                  <a:srgbClr val="04182D"/>
                </a:solidFill>
                <a:latin typeface="Tahoma"/>
                <a:cs typeface="Tahoma"/>
              </a:rPr>
              <a:t>f</a:t>
            </a:r>
            <a:r>
              <a:rPr sz="2550" spc="105" dirty="0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sz="2550" spc="30" dirty="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sz="2550" spc="150" dirty="0">
                <a:solidFill>
                  <a:srgbClr val="04182D"/>
                </a:solidFill>
                <a:latin typeface="Tahoma"/>
                <a:cs typeface="Tahoma"/>
              </a:rPr>
              <a:t>m</a:t>
            </a:r>
            <a:r>
              <a:rPr sz="2550" spc="235" dirty="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sz="2550" spc="35" dirty="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sz="2550" spc="95" dirty="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sz="2550" dirty="0">
                <a:solidFill>
                  <a:srgbClr val="04182D"/>
                </a:solidFill>
                <a:latin typeface="Tahoma"/>
                <a:cs typeface="Tahoma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JOIN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550" spc="60" dirty="0">
                <a:solidFill>
                  <a:srgbClr val="04182D"/>
                </a:solidFill>
                <a:latin typeface="Tahoma"/>
                <a:cs typeface="Tahoma"/>
              </a:rPr>
              <a:t>s 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Working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70" dirty="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sz="2550" spc="-50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80" dirty="0">
                <a:solidFill>
                  <a:srgbClr val="04182D"/>
                </a:solidFill>
                <a:latin typeface="Tahoma"/>
                <a:cs typeface="Tahoma"/>
              </a:rPr>
              <a:t>semi-structure</a:t>
            </a:r>
            <a:r>
              <a:rPr sz="2550" spc="-45" dirty="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2982" y="6755229"/>
            <a:ext cx="102352" cy="102351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95" dirty="0"/>
              <a:t>INTRODUCTION</a:t>
            </a:r>
            <a:r>
              <a:rPr spc="-35" dirty="0"/>
              <a:t> </a:t>
            </a:r>
            <a:r>
              <a:rPr spc="-30" dirty="0"/>
              <a:t>TO </a:t>
            </a:r>
            <a:r>
              <a:rPr spc="-20" dirty="0"/>
              <a:t>NOSQL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2F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849</Words>
  <Application>Microsoft Office PowerPoint</Application>
  <PresentationFormat>Custom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Bahnschrift</vt:lpstr>
      <vt:lpstr>Calibri</vt:lpstr>
      <vt:lpstr>Courier New</vt:lpstr>
      <vt:lpstr>Tahoma</vt:lpstr>
      <vt:lpstr>Office Theme</vt:lpstr>
      <vt:lpstr>IIntroduction to NoSQL I N T R O D U C T I O N TO N O S Q L</vt:lpstr>
      <vt:lpstr>Traditional relational data stores (RDBMS)</vt:lpstr>
      <vt:lpstr>What is NoSQL? Definition: NoSQL stands for "not only SQL",  and is a set of data storage tools and  techniques that allows for structured, semi-  structured, and unstructured data to be  stored and retrieved.</vt:lpstr>
      <vt:lpstr>NoSQL data stores</vt:lpstr>
      <vt:lpstr>NoSQL data stores</vt:lpstr>
      <vt:lpstr>More NoSQL data stores</vt:lpstr>
      <vt:lpstr>Tabular data stores</vt:lpstr>
      <vt:lpstr>Querying a column-oriented database</vt:lpstr>
      <vt:lpstr>Query execution in column-oriented data stores</vt:lpstr>
      <vt:lpstr>Connecting to a Snowflake database</vt:lpstr>
      <vt:lpstr>Writing and executing Snowflake queries</vt:lpstr>
      <vt:lpstr>Non-tabular NoSQL data stores</vt:lpstr>
      <vt:lpstr>Document databases Definition: A NoSQL data storage tool that  stores data in a flexible, semi-structured  format, made up of key-value, key-array, and  key-object pairs (similar to JSON).</vt:lpstr>
      <vt:lpstr>Querying JSON data with Postgres JSON</vt:lpstr>
      <vt:lpstr>Connecting to a Postgres database</vt:lpstr>
      <vt:lpstr>Writing and executing Postgres JSON queries</vt:lpstr>
      <vt:lpstr>Other non-tabular NoSQL data stores</vt:lpstr>
      <vt:lpstr>Let's practice! I N T R O D U C T I O N TO N O S Q 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IIntroduction to NoSQL I N T R O D U C T I O N TO N O S Q L</dc:title>
  <cp:lastModifiedBy>Microsoft account</cp:lastModifiedBy>
  <cp:revision>2</cp:revision>
  <dcterms:created xsi:type="dcterms:W3CDTF">2024-04-20T13:42:36Z</dcterms:created>
  <dcterms:modified xsi:type="dcterms:W3CDTF">2024-04-20T14:24:25Z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2024-04-20T00:00:00Z</vt:filetime>
  </property>
</Properties>
</file>