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790D-3731-4784-8FCF-4EF27451C06C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8456-73A8-489B-9608-CEB550DA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51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790D-3731-4784-8FCF-4EF27451C06C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8456-73A8-489B-9608-CEB550DA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82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790D-3731-4784-8FCF-4EF27451C06C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8456-73A8-489B-9608-CEB550DA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790D-3731-4784-8FCF-4EF27451C06C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8456-73A8-489B-9608-CEB550DA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06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790D-3731-4784-8FCF-4EF27451C06C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8456-73A8-489B-9608-CEB550DA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00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790D-3731-4784-8FCF-4EF27451C06C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8456-73A8-489B-9608-CEB550DA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95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790D-3731-4784-8FCF-4EF27451C06C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8456-73A8-489B-9608-CEB550DA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31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790D-3731-4784-8FCF-4EF27451C06C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8456-73A8-489B-9608-CEB550DA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929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790D-3731-4784-8FCF-4EF27451C06C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8456-73A8-489B-9608-CEB550DA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2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790D-3731-4784-8FCF-4EF27451C06C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8456-73A8-489B-9608-CEB550DA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30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B790D-3731-4784-8FCF-4EF27451C06C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48456-73A8-489B-9608-CEB550DA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22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B790D-3731-4784-8FCF-4EF27451C06C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48456-73A8-489B-9608-CEB550DAD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34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19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69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3</cp:revision>
  <dcterms:created xsi:type="dcterms:W3CDTF">2025-03-10T04:48:54Z</dcterms:created>
  <dcterms:modified xsi:type="dcterms:W3CDTF">2025-03-10T05:02:53Z</dcterms:modified>
</cp:coreProperties>
</file>