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5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6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7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4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0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D843-8072-4C3B-9413-0C9E766A1B45}" type="datetimeFigureOut">
              <a:rPr lang="en-CA" smtClean="0"/>
              <a:t>2025-04-27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1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Dorks: Advanced Search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 Unlocking Hidden Web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Sagar Chhabriya</a:t>
            </a:r>
          </a:p>
          <a:p>
            <a:r>
              <a:rPr lang="en-US" b="1" dirty="0" smtClean="0"/>
              <a:t>Apr 28, 2025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38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 to Google Dorks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Dorks (or Google Hacking) are advanced search queries used to find specific information on the internet</a:t>
            </a:r>
            <a:r>
              <a:rPr lang="en-US" dirty="0" smtClean="0"/>
              <a:t>.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Discover hidden files, directories, or sensitive data.</a:t>
            </a:r>
          </a:p>
          <a:p>
            <a:pPr lvl="1"/>
            <a:r>
              <a:rPr lang="en-US" dirty="0"/>
              <a:t>Used by security researchers, hackers, and penetration testers.</a:t>
            </a:r>
          </a:p>
          <a:p>
            <a:pPr lvl="1"/>
            <a:r>
              <a:rPr lang="en-US" dirty="0"/>
              <a:t>Helps in cybersecurity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31768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How Google Dorks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Google indexes billions of web pages.</a:t>
            </a:r>
          </a:p>
          <a:p>
            <a:r>
              <a:rPr lang="en-US" dirty="0"/>
              <a:t>Certain search operators (</a:t>
            </a:r>
            <a:r>
              <a:rPr lang="en-US" b="1" dirty="0"/>
              <a:t>"dorks"</a:t>
            </a:r>
            <a:r>
              <a:rPr lang="en-US" dirty="0"/>
              <a:t>) refine searches to uncover vulnerable or exposed data.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CA" dirty="0" smtClean="0"/>
              <a:t>site: example.com </a:t>
            </a:r>
            <a:r>
              <a:rPr lang="en-CA" dirty="0" err="1" smtClean="0"/>
              <a:t>filetype:pdf</a:t>
            </a:r>
            <a:r>
              <a:rPr lang="en-CA" dirty="0" smtClean="0"/>
              <a:t> → Finds pdfs on a specific website.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0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Common Google Dork Operators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041000"/>
              </p:ext>
            </p:extLst>
          </p:nvPr>
        </p:nvGraphicFramePr>
        <p:xfrm>
          <a:off x="838200" y="1514999"/>
          <a:ext cx="10515600" cy="448818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3463718"/>
                <a:gridCol w="3525941"/>
                <a:gridCol w="35259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effectLst/>
                        </a:rPr>
                        <a:t>Operator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Function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Example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site: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only a specific website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site:example.com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filetype: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Finds specific file types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filetype:pdf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intitle: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in page titles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intitle:"login"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inurl: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in URLs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inurl:admin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cache: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Shows cached version of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cache:example.com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Alternative to filetype: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ext:sql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</a:rPr>
                        <a:t>intext: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Searches for text within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effectLst/>
                        </a:rPr>
                        <a:t>intext</a:t>
                      </a:r>
                      <a:r>
                        <a:rPr lang="en-CA" dirty="0">
                          <a:effectLst/>
                        </a:rPr>
                        <a:t>:"password"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/>
                        <a:t>allintext</a:t>
                      </a:r>
                      <a:r>
                        <a:rPr lang="en-CA" dirty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Searches for all words in the page's text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allintext:username</a:t>
                      </a:r>
                      <a:r>
                        <a:rPr lang="en-CA" dirty="0" smtClean="0"/>
                        <a:t> password</a:t>
                      </a:r>
                      <a:endParaRPr lang="en-CA" dirty="0">
                        <a:effectLst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3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Examples of Google Dorks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Finding Login Pages:</a:t>
            </a:r>
          </a:p>
          <a:p>
            <a:pPr lvl="1"/>
            <a:r>
              <a:rPr lang="en-CA" dirty="0" err="1" smtClean="0"/>
              <a:t>Intitle</a:t>
            </a:r>
            <a:r>
              <a:rPr lang="en-CA" dirty="0" smtClean="0"/>
              <a:t>: “login” </a:t>
            </a:r>
            <a:r>
              <a:rPr lang="en-CA" dirty="0" err="1" smtClean="0"/>
              <a:t>site:example.com</a:t>
            </a:r>
            <a:endParaRPr lang="en-CA" dirty="0" smtClean="0"/>
          </a:p>
          <a:p>
            <a:r>
              <a:rPr lang="en-CA" dirty="0" smtClean="0"/>
              <a:t>Exposed Documents:</a:t>
            </a:r>
          </a:p>
          <a:p>
            <a:pPr lvl="1"/>
            <a:r>
              <a:rPr lang="en-CA" dirty="0" err="1" smtClean="0"/>
              <a:t>filetype:pdf</a:t>
            </a:r>
            <a:r>
              <a:rPr lang="en-CA" dirty="0" smtClean="0"/>
              <a:t> “confidential”</a:t>
            </a:r>
          </a:p>
          <a:p>
            <a:r>
              <a:rPr lang="en-CA" dirty="0" smtClean="0"/>
              <a:t>Vulnerable Webcams:</a:t>
            </a:r>
          </a:p>
          <a:p>
            <a:pPr lvl="1"/>
            <a:r>
              <a:rPr lang="en-CA" dirty="0" err="1" smtClean="0"/>
              <a:t>inurl</a:t>
            </a:r>
            <a:r>
              <a:rPr lang="en-CA" dirty="0" smtClean="0"/>
              <a:t>: /view.shtml</a:t>
            </a:r>
          </a:p>
          <a:p>
            <a:r>
              <a:rPr lang="en-CA" dirty="0" smtClean="0"/>
              <a:t>Database Files:</a:t>
            </a:r>
          </a:p>
          <a:p>
            <a:pPr lvl="1"/>
            <a:r>
              <a:rPr lang="en-CA" dirty="0" err="1" smtClean="0"/>
              <a:t>filetype:sql</a:t>
            </a:r>
            <a:r>
              <a:rPr lang="en-CA" dirty="0" smtClean="0"/>
              <a:t> “password”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86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Use of Google Dorks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Legal vs. Illegal Use: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Ethical </a:t>
            </a:r>
            <a:r>
              <a:rPr lang="en-US" dirty="0">
                <a:solidFill>
                  <a:srgbClr val="00B050"/>
                </a:solidFill>
              </a:rPr>
              <a:t>hacking (bug bounty, security audits).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Unauthorized </a:t>
            </a:r>
            <a:r>
              <a:rPr lang="en-US" dirty="0">
                <a:solidFill>
                  <a:srgbClr val="FF0000"/>
                </a:solidFill>
              </a:rPr>
              <a:t>access (hacking, data theft).</a:t>
            </a:r>
          </a:p>
          <a:p>
            <a:r>
              <a:rPr lang="en-US" b="1" dirty="0"/>
              <a:t>Penalties:</a:t>
            </a:r>
            <a:r>
              <a:rPr lang="en-US" dirty="0"/>
              <a:t> Unauthorized access can lead to legal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49418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Protecting Against Google Dorks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website owners:</a:t>
            </a:r>
          </a:p>
          <a:p>
            <a:pPr lvl="1"/>
            <a:r>
              <a:rPr lang="en-CA" dirty="0" smtClean="0"/>
              <a:t>Use robots.txt to block sensitive directories</a:t>
            </a:r>
          </a:p>
          <a:p>
            <a:r>
              <a:rPr lang="en-CA" dirty="0" smtClean="0"/>
              <a:t>Restrict access to admin panels.</a:t>
            </a:r>
          </a:p>
          <a:p>
            <a:r>
              <a:rPr lang="en-CA" dirty="0" smtClean="0"/>
              <a:t>Avoid exposing confidential files in public directories.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34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Dorks are powerful search techniques.</a:t>
            </a:r>
          </a:p>
          <a:p>
            <a:r>
              <a:rPr lang="en-US" dirty="0"/>
              <a:t>Useful for cybersecurity professionals.</a:t>
            </a:r>
          </a:p>
          <a:p>
            <a:r>
              <a:rPr lang="en-US" dirty="0"/>
              <a:t>Must be used responsibly and ethically.</a:t>
            </a:r>
          </a:p>
        </p:txBody>
      </p:sp>
    </p:spTree>
    <p:extLst>
      <p:ext uri="{BB962C8B-B14F-4D97-AF65-F5344CB8AC3E}">
        <p14:creationId xmlns:p14="http://schemas.microsoft.com/office/powerpoint/2010/main" val="13279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Google Dorks: Advanced Search Techniques</vt:lpstr>
      <vt:lpstr>Introduction to Google Dorks</vt:lpstr>
      <vt:lpstr>How Google Dorks Work</vt:lpstr>
      <vt:lpstr>Common Google Dork Operators</vt:lpstr>
      <vt:lpstr>Practical Examples of Google Dorks</vt:lpstr>
      <vt:lpstr>Ethical Use of Google Dorks</vt:lpstr>
      <vt:lpstr>Protecting Against Google Dorks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Dorks: Advanced Search Techniques</dc:title>
  <dc:creator>Microsoft account</dc:creator>
  <cp:lastModifiedBy>Microsoft account</cp:lastModifiedBy>
  <cp:revision>3</cp:revision>
  <dcterms:created xsi:type="dcterms:W3CDTF">2025-04-27T18:41:06Z</dcterms:created>
  <dcterms:modified xsi:type="dcterms:W3CDTF">2025-04-27T18:55:56Z</dcterms:modified>
</cp:coreProperties>
</file>