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784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5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65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38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12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21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771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01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802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4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D843-8072-4C3B-9413-0C9E766A1B45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00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D843-8072-4C3B-9413-0C9E766A1B45}" type="datetimeFigureOut">
              <a:rPr lang="en-CA" smtClean="0"/>
              <a:t>2025-04-28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370CD-F9C9-4DA3-A395-4926E8D81D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813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wnAwan/Google-Dorks/blob/main/files_containing_passwords.dorks" TargetMode="External"/><Relationship Id="rId2" Type="http://schemas.openxmlformats.org/officeDocument/2006/relationships/hyperlink" Target="https://ahrefs.com/blog/google-advanced-search-operator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agarChhabriya/Sem-6/tree/main/04-info-securit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Dorks: Advanced Search Techniques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Unlocking Hidden Web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Sagar Chhabriya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 28, 2025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91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https://ahrefs.com/blog/google-advanced-search-operators/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https://github.com/PwnAwan/Google-Dorks/blob/main/files_containing_passwords.dorks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https://github.com/SagarChhabriya/Sem-6/tree/main/04-info-security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Google Dorks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Dorks (or Google Hacking) are advanced search queries used to find specific information on the internet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hidden files, directories, or sensitive data.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security researchers, hackers, and penetration testers.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cybersecurity assessments.</a:t>
            </a:r>
          </a:p>
        </p:txBody>
      </p:sp>
    </p:spTree>
    <p:extLst>
      <p:ext uri="{BB962C8B-B14F-4D97-AF65-F5344CB8AC3E}">
        <p14:creationId xmlns:p14="http://schemas.microsoft.com/office/powerpoint/2010/main" val="317681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Google Dorks Work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indexes billions of web pages.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search operators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"dorks"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refine searches to uncover vulnerable or exposed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site: example.com </a:t>
            </a:r>
            <a:r>
              <a:rPr lang="en-C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filetype:pdf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Finds pdfs on a specific website.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3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Google Dork Operators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471230"/>
              </p:ext>
            </p:extLst>
          </p:nvPr>
        </p:nvGraphicFramePr>
        <p:xfrm>
          <a:off x="838200" y="1514999"/>
          <a:ext cx="10515600" cy="448818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3463718"/>
                <a:gridCol w="3525941"/>
                <a:gridCol w="352594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CA" sz="2000" b="1" dirty="0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CA" sz="2000" b="1" dirty="0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CA" sz="2000" b="1" dirty="0">
                        <a:solidFill>
                          <a:srgbClr val="F5F5F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site: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Searches only a specific website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site:example.com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filetype: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Finds specific file types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filetype:pdf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intitle: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Searches for text in page titles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intitle:"login"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inurl: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Searches for text in URLs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inurl:admin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cached version of a page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cache:example.com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to filetype: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ext:sql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intext: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Searches for text within a page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intext</a:t>
                      </a:r>
                      <a:r>
                        <a:rPr lang="en-CA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:"password"</a:t>
                      </a:r>
                    </a:p>
                  </a:txBody>
                  <a:tcPr marL="95250" marR="95250" marT="95250" marB="9525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CA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allintext</a:t>
                      </a:r>
                      <a:r>
                        <a:rPr lang="en-CA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Searches for all words in the page's text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allintext:username</a:t>
                      </a:r>
                      <a:r>
                        <a:rPr lang="en-CA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password</a:t>
                      </a:r>
                      <a:endParaRPr lang="en-CA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3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Examples of Google Dorks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Login Pages:</a:t>
            </a:r>
          </a:p>
          <a:p>
            <a:pPr lvl="1"/>
            <a:r>
              <a:rPr lang="en-C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Intitle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“login” </a:t>
            </a:r>
            <a:r>
              <a:rPr lang="en-C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site:example.com</a:t>
            </a:r>
            <a:endParaRPr lang="en-C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Exposed Documents:</a:t>
            </a:r>
          </a:p>
          <a:p>
            <a:pPr lvl="1"/>
            <a:r>
              <a:rPr lang="en-C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filetype:pdf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“confidential”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Webcams:</a:t>
            </a:r>
          </a:p>
          <a:p>
            <a:pPr lvl="1"/>
            <a:r>
              <a:rPr lang="en-C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inurl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/view.shtml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Files:</a:t>
            </a:r>
          </a:p>
          <a:p>
            <a:pPr lvl="1"/>
            <a:r>
              <a:rPr lang="en-C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filetype:sql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“password”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7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Use of Google Dorks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vs. Illegal Use: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hacking (bug bounty, security audits).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(hacking, data theft).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Penalties: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Unauthorized access can lead to legal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494182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Against Google Dorks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website owners:</a:t>
            </a:r>
          </a:p>
          <a:p>
            <a:pPr lvl="1"/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robots.txt to block sensitive directories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access to admin panels.</a:t>
            </a:r>
          </a:p>
          <a:p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 exposing confidential files in public directories. 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41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Sending Fishy queries lead to blocking </a:t>
            </a:r>
            <a:r>
              <a:rPr lang="en-C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C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by goggle</a:t>
            </a:r>
            <a:endParaRPr lang="en-C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1004" y="1825625"/>
            <a:ext cx="32699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Dorks are powerful search techniques.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cybersecurity professionals.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used responsibly and ethically.</a:t>
            </a:r>
          </a:p>
        </p:txBody>
      </p:sp>
    </p:spTree>
    <p:extLst>
      <p:ext uri="{BB962C8B-B14F-4D97-AF65-F5344CB8AC3E}">
        <p14:creationId xmlns:p14="http://schemas.microsoft.com/office/powerpoint/2010/main" val="132792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313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Google Dorks: Advanced Search Techniques</vt:lpstr>
      <vt:lpstr>Introduction to Google Dorks</vt:lpstr>
      <vt:lpstr>How Google Dorks Work</vt:lpstr>
      <vt:lpstr>Common Google Dork Operators</vt:lpstr>
      <vt:lpstr>Practical Examples of Google Dorks</vt:lpstr>
      <vt:lpstr>Ethical Use of Google Dorks</vt:lpstr>
      <vt:lpstr>Protecting Against Google Dorks</vt:lpstr>
      <vt:lpstr>Sending Fishy queries lead to blocking ip add by goggle</vt:lpstr>
      <vt:lpstr>Conclusion</vt:lpstr>
      <vt:lpstr>References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Dorks: Advanced Search Techniques</dc:title>
  <dc:creator>Microsoft account</dc:creator>
  <cp:lastModifiedBy>Microsoft account</cp:lastModifiedBy>
  <cp:revision>8</cp:revision>
  <dcterms:created xsi:type="dcterms:W3CDTF">2025-04-27T18:41:06Z</dcterms:created>
  <dcterms:modified xsi:type="dcterms:W3CDTF">2025-04-27T21:34:00Z</dcterms:modified>
</cp:coreProperties>
</file>