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8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96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99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4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89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6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4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7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59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547-B13A-4AEF-96A6-AD764426AB67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4622-0B10-4954-AE18-280A35194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5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HQdCkAH04&amp;list=PLmXKhU9FNesSdCsn6YQqu9DmXRMsYdZ2T&amp;index=99" TargetMode="External"/><Relationship Id="rId2" Type="http://schemas.openxmlformats.org/officeDocument/2006/relationships/hyperlink" Target="https://medium.com/@phalguni.savale22/pushdown-automata-vs-turing-machine-introduction-difference-application-95e81367f5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towerofhano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Differences, and Applications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Sagar Chhabriya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23,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(2023).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vs Turing Machine: Introduction, Difference,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Medium. Retrieved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Medium Blog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YouTube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https://automatonsimulator.com/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4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Theory of Computation (TOC)?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of theoretical computer science studying the limits and capabilities of algorithms and models of computation.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formal languages, automata theory, and complexity theory.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 model the structure of inputs like programming languages and mathematical notation.​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omsky Hierarchy - Tpoint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01" y="4353242"/>
            <a:ext cx="3417299" cy="23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Grammar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Chomsky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210662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Grammar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Grammar</a:t>
                      </a:r>
                      <a:r>
                        <a:rPr lang="en-CA" baseline="0" dirty="0" smtClean="0"/>
                        <a:t> Accepted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Language Accepted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Automaton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Regular</a:t>
                      </a:r>
                      <a:r>
                        <a:rPr lang="en-CA" baseline="0" dirty="0" smtClean="0"/>
                        <a:t>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Regular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Finite State Automaton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Free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Free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Pushdown</a:t>
                      </a:r>
                      <a:r>
                        <a:rPr lang="en-CA" baseline="0" dirty="0" smtClean="0"/>
                        <a:t> Automata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Sensitive Grammar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Context Sensitive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Linear Bounded Automaton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Type-0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Unrestricted Grammar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Recursively Enumerable Language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Turing Machine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(PDA)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automaton with an additional memory component: a stack.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6-tuple (Q,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Σ, </a:t>
            </a:r>
            <a:r>
              <a:rPr lang="el-GR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δ,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q₀, F)</a:t>
            </a:r>
          </a:p>
          <a:p>
            <a:pPr lvl="1"/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Set of states</a:t>
            </a:r>
          </a:p>
          <a:p>
            <a:pPr lvl="1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alphabet</a:t>
            </a:r>
          </a:p>
          <a:p>
            <a:pPr lvl="1"/>
            <a:r>
              <a:rPr lang="el-GR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Γ: </a:t>
            </a:r>
            <a:r>
              <a:rPr lang="en-CA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alphabet</a:t>
            </a:r>
          </a:p>
          <a:p>
            <a:pPr lvl="1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δ: </a:t>
            </a:r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</a:p>
          <a:p>
            <a:pPr lvl="1"/>
            <a:r>
              <a:rPr lang="en-C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q₀: Initial state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F: Set of final states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context-free languages, compiler design, natural language processing.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https://miro.medium.com/v2/resize:fit:700/1*zHF-6Zd2rrpptU_WqUuAK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8" t="14144" r="4570" b="6306"/>
          <a:stretch/>
        </p:blipFill>
        <p:spPr bwMode="auto">
          <a:xfrm>
            <a:off x="7354390" y="2787968"/>
            <a:ext cx="4767943" cy="269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s://miro.medium.com/v2/resize:fit:398/0*QeJ7JKSOJwc52J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85" y="3056707"/>
            <a:ext cx="2982691" cy="18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9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(TM)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machine with an infinite tape and a head that reads and writes symbols.</a:t>
            </a:r>
          </a:p>
          <a:p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7-tuple (Q,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Σ, Γ, δ,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q₀, B, F)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Set of states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alphabet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Tape alphabet</a:t>
            </a:r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δ: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q₀: Initial state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Blank symbol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F: Set of final states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design, complexity theory, artificial intelligence.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miro.medium.com/v2/resize:fit:400/0*plkxk0iMLGrCkKU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538" y="3165884"/>
            <a:ext cx="3810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PDA vs TM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482629"/>
              </p:ext>
            </p:extLst>
          </p:nvPr>
        </p:nvGraphicFramePr>
        <p:xfrm>
          <a:off x="746760" y="2603568"/>
          <a:ext cx="10515600" cy="18288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Pushdown Automata (PDA)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Turing Machine (TM)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Infinite tape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Language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Context-free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Recursively enumerable languages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Computational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Less powerful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More powerful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Acceptance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Final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state or tape content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Pushdown Automata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context-free grammars.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(syntax analysis).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Hanoi: 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https://www.mathsisfun.com/games/towerofhanoi.html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6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Turing Machines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computation and algorithms.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computational complexity.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research.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3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are suitable for recognizing context-free languages and have applications in parsing and compiler design.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Machines are more powerful, capable of recognizing recursively enumerable languages, and are fundamental in the study of computation.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are essential in understanding the capabilities and limitations of computational systems.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Pushdown Automata  vs  Turing Machine</vt:lpstr>
      <vt:lpstr>What is Theory of Computation (TOC)?</vt:lpstr>
      <vt:lpstr>Types of Grammar Chomsky Hierarchy</vt:lpstr>
      <vt:lpstr>Pushdown Automata (PDA)</vt:lpstr>
      <vt:lpstr>Turing Machine (TM)</vt:lpstr>
      <vt:lpstr>Comparison: PDA vs TM</vt:lpstr>
      <vt:lpstr>Applications of Pushdown Automata</vt:lpstr>
      <vt:lpstr>Applications of Turing Machines</vt:lpstr>
      <vt:lpstr>PowerPoint Presentation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 vs Turing Machine</dc:title>
  <dc:creator>Microsoft account</dc:creator>
  <cp:lastModifiedBy>Microsoft account</cp:lastModifiedBy>
  <cp:revision>9</cp:revision>
  <dcterms:created xsi:type="dcterms:W3CDTF">2025-04-21T20:08:47Z</dcterms:created>
  <dcterms:modified xsi:type="dcterms:W3CDTF">2025-04-22T19:46:29Z</dcterms:modified>
</cp:coreProperties>
</file>