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6"/>
  </p:notesMasterIdLst>
  <p:handoutMasterIdLst>
    <p:handoutMasterId r:id="rId27"/>
  </p:handoutMasterIdLst>
  <p:sldIdLst>
    <p:sldId id="410" r:id="rId5"/>
    <p:sldId id="383" r:id="rId6"/>
    <p:sldId id="403" r:id="rId7"/>
    <p:sldId id="391" r:id="rId8"/>
    <p:sldId id="404" r:id="rId9"/>
    <p:sldId id="411" r:id="rId10"/>
    <p:sldId id="412" r:id="rId11"/>
    <p:sldId id="417" r:id="rId12"/>
    <p:sldId id="413" r:id="rId13"/>
    <p:sldId id="408" r:id="rId14"/>
    <p:sldId id="419" r:id="rId15"/>
    <p:sldId id="414" r:id="rId16"/>
    <p:sldId id="420" r:id="rId17"/>
    <p:sldId id="421" r:id="rId18"/>
    <p:sldId id="418" r:id="rId19"/>
    <p:sldId id="257" r:id="rId20"/>
    <p:sldId id="258" r:id="rId21"/>
    <p:sldId id="259" r:id="rId22"/>
    <p:sldId id="260" r:id="rId23"/>
    <p:sldId id="261" r:id="rId24"/>
    <p:sldId id="26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6327" autoAdjust="0"/>
  </p:normalViewPr>
  <p:slideViewPr>
    <p:cSldViewPr snapToGrid="0">
      <p:cViewPr varScale="1">
        <p:scale>
          <a:sx n="60" d="100"/>
          <a:sy n="60" d="100"/>
        </p:scale>
        <p:origin x="844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eeka Hanseeka" userId="26c5c310de14007d" providerId="LiveId" clId="{FD9A4C94-7051-4260-A618-AE545F830AFF}"/>
    <pc:docChg chg="undo custSel addSld delSld modSld sldOrd">
      <pc:chgData name="Hanseeka Hanseeka" userId="26c5c310de14007d" providerId="LiveId" clId="{FD9A4C94-7051-4260-A618-AE545F830AFF}" dt="2025-05-09T18:58:14.897" v="3554" actId="2696"/>
      <pc:docMkLst>
        <pc:docMk/>
      </pc:docMkLst>
      <pc:sldChg chg="add del">
        <pc:chgData name="Hanseeka Hanseeka" userId="26c5c310de14007d" providerId="LiveId" clId="{FD9A4C94-7051-4260-A618-AE545F830AFF}" dt="2025-05-07T07:38:39.021" v="3485"/>
        <pc:sldMkLst>
          <pc:docMk/>
          <pc:sldMk cId="1962721938" sldId="256"/>
        </pc:sldMkLst>
      </pc:sldChg>
      <pc:sldChg chg="add del">
        <pc:chgData name="Hanseeka Hanseeka" userId="26c5c310de14007d" providerId="LiveId" clId="{FD9A4C94-7051-4260-A618-AE545F830AFF}" dt="2025-05-07T07:52:28.220" v="3525"/>
        <pc:sldMkLst>
          <pc:docMk/>
          <pc:sldMk cId="2050981088" sldId="256"/>
        </pc:sldMkLst>
      </pc:sldChg>
      <pc:sldChg chg="add del">
        <pc:chgData name="Hanseeka Hanseeka" userId="26c5c310de14007d" providerId="LiveId" clId="{FD9A4C94-7051-4260-A618-AE545F830AFF}" dt="2025-05-07T07:47:47.973" v="3503"/>
        <pc:sldMkLst>
          <pc:docMk/>
          <pc:sldMk cId="2862249668" sldId="256"/>
        </pc:sldMkLst>
      </pc:sldChg>
      <pc:sldChg chg="add del">
        <pc:chgData name="Hanseeka Hanseeka" userId="26c5c310de14007d" providerId="LiveId" clId="{FD9A4C94-7051-4260-A618-AE545F830AFF}" dt="2025-05-07T07:51:20.224" v="3505"/>
        <pc:sldMkLst>
          <pc:docMk/>
          <pc:sldMk cId="2994554798" sldId="256"/>
        </pc:sldMkLst>
      </pc:sldChg>
      <pc:sldChg chg="add del">
        <pc:chgData name="Hanseeka Hanseeka" userId="26c5c310de14007d" providerId="LiveId" clId="{FD9A4C94-7051-4260-A618-AE545F830AFF}" dt="2025-05-07T07:38:19.363" v="3483"/>
        <pc:sldMkLst>
          <pc:docMk/>
          <pc:sldMk cId="3026597046" sldId="256"/>
        </pc:sldMkLst>
      </pc:sldChg>
      <pc:sldChg chg="delSp add del mod">
        <pc:chgData name="Hanseeka Hanseeka" userId="26c5c310de14007d" providerId="LiveId" clId="{FD9A4C94-7051-4260-A618-AE545F830AFF}" dt="2025-05-09T18:58:10.517" v="3553" actId="2696"/>
        <pc:sldMkLst>
          <pc:docMk/>
          <pc:sldMk cId="3043929851" sldId="256"/>
        </pc:sldMkLst>
      </pc:sldChg>
      <pc:sldChg chg="delSp modSp add mod">
        <pc:chgData name="Hanseeka Hanseeka" userId="26c5c310de14007d" providerId="LiveId" clId="{FD9A4C94-7051-4260-A618-AE545F830AFF}" dt="2025-05-07T07:55:13.983" v="3550" actId="21"/>
        <pc:sldMkLst>
          <pc:docMk/>
          <pc:sldMk cId="82405191" sldId="257"/>
        </pc:sldMkLst>
        <pc:picChg chg="topLvl">
          <ac:chgData name="Hanseeka Hanseeka" userId="26c5c310de14007d" providerId="LiveId" clId="{FD9A4C94-7051-4260-A618-AE545F830AFF}" dt="2025-05-07T07:55:13.983" v="3550" actId="21"/>
          <ac:picMkLst>
            <pc:docMk/>
            <pc:sldMk cId="82405191" sldId="257"/>
            <ac:picMk id="3" creationId="{00000000-0000-0000-0000-000000000000}"/>
          </ac:picMkLst>
        </pc:picChg>
      </pc:sldChg>
      <pc:sldChg chg="add del">
        <pc:chgData name="Hanseeka Hanseeka" userId="26c5c310de14007d" providerId="LiveId" clId="{FD9A4C94-7051-4260-A618-AE545F830AFF}" dt="2025-05-07T07:47:47.373" v="3502"/>
        <pc:sldMkLst>
          <pc:docMk/>
          <pc:sldMk cId="2118876546" sldId="257"/>
        </pc:sldMkLst>
      </pc:sldChg>
      <pc:sldChg chg="add del">
        <pc:chgData name="Hanseeka Hanseeka" userId="26c5c310de14007d" providerId="LiveId" clId="{FD9A4C94-7051-4260-A618-AE545F830AFF}" dt="2025-05-07T07:52:27.300" v="3524"/>
        <pc:sldMkLst>
          <pc:docMk/>
          <pc:sldMk cId="3454494099" sldId="257"/>
        </pc:sldMkLst>
      </pc:sldChg>
      <pc:sldChg chg="add del">
        <pc:chgData name="Hanseeka Hanseeka" userId="26c5c310de14007d" providerId="LiveId" clId="{FD9A4C94-7051-4260-A618-AE545F830AFF}" dt="2025-05-07T07:52:26.570" v="3523"/>
        <pc:sldMkLst>
          <pc:docMk/>
          <pc:sldMk cId="1830079490" sldId="258"/>
        </pc:sldMkLst>
      </pc:sldChg>
      <pc:sldChg chg="add del">
        <pc:chgData name="Hanseeka Hanseeka" userId="26c5c310de14007d" providerId="LiveId" clId="{FD9A4C94-7051-4260-A618-AE545F830AFF}" dt="2025-05-07T07:47:46.973" v="3501"/>
        <pc:sldMkLst>
          <pc:docMk/>
          <pc:sldMk cId="2856560469" sldId="258"/>
        </pc:sldMkLst>
      </pc:sldChg>
      <pc:sldChg chg="delSp add mod">
        <pc:chgData name="Hanseeka Hanseeka" userId="26c5c310de14007d" providerId="LiveId" clId="{FD9A4C94-7051-4260-A618-AE545F830AFF}" dt="2025-05-07T07:55:08.708" v="3549" actId="21"/>
        <pc:sldMkLst>
          <pc:docMk/>
          <pc:sldMk cId="3545486419" sldId="258"/>
        </pc:sldMkLst>
        <pc:picChg chg="topLvl">
          <ac:chgData name="Hanseeka Hanseeka" userId="26c5c310de14007d" providerId="LiveId" clId="{FD9A4C94-7051-4260-A618-AE545F830AFF}" dt="2025-05-07T07:55:08.708" v="3549" actId="21"/>
          <ac:picMkLst>
            <pc:docMk/>
            <pc:sldMk cId="3545486419" sldId="258"/>
            <ac:picMk id="3" creationId="{00000000-0000-0000-0000-000000000000}"/>
          </ac:picMkLst>
        </pc:picChg>
      </pc:sldChg>
      <pc:sldChg chg="delSp add mod">
        <pc:chgData name="Hanseeka Hanseeka" userId="26c5c310de14007d" providerId="LiveId" clId="{FD9A4C94-7051-4260-A618-AE545F830AFF}" dt="2025-05-07T07:55:01.500" v="3548" actId="21"/>
        <pc:sldMkLst>
          <pc:docMk/>
          <pc:sldMk cId="1818514972" sldId="259"/>
        </pc:sldMkLst>
        <pc:picChg chg="topLvl">
          <ac:chgData name="Hanseeka Hanseeka" userId="26c5c310de14007d" providerId="LiveId" clId="{FD9A4C94-7051-4260-A618-AE545F830AFF}" dt="2025-05-07T07:55:01.500" v="3548" actId="21"/>
          <ac:picMkLst>
            <pc:docMk/>
            <pc:sldMk cId="1818514972" sldId="259"/>
            <ac:picMk id="3" creationId="{00000000-0000-0000-0000-000000000000}"/>
          </ac:picMkLst>
        </pc:picChg>
      </pc:sldChg>
      <pc:sldChg chg="add del">
        <pc:chgData name="Hanseeka Hanseeka" userId="26c5c310de14007d" providerId="LiveId" clId="{FD9A4C94-7051-4260-A618-AE545F830AFF}" dt="2025-05-07T07:52:25.540" v="3522"/>
        <pc:sldMkLst>
          <pc:docMk/>
          <pc:sldMk cId="2371003396" sldId="259"/>
        </pc:sldMkLst>
      </pc:sldChg>
      <pc:sldChg chg="add del">
        <pc:chgData name="Hanseeka Hanseeka" userId="26c5c310de14007d" providerId="LiveId" clId="{FD9A4C94-7051-4260-A618-AE545F830AFF}" dt="2025-05-07T07:47:46.453" v="3500"/>
        <pc:sldMkLst>
          <pc:docMk/>
          <pc:sldMk cId="3374142838" sldId="259"/>
        </pc:sldMkLst>
      </pc:sldChg>
      <pc:sldChg chg="addSp delSp modSp add mod">
        <pc:chgData name="Hanseeka Hanseeka" userId="26c5c310de14007d" providerId="LiveId" clId="{FD9A4C94-7051-4260-A618-AE545F830AFF}" dt="2025-05-07T07:54:41.841" v="3546" actId="21"/>
        <pc:sldMkLst>
          <pc:docMk/>
          <pc:sldMk cId="1073700470" sldId="260"/>
        </pc:sldMkLst>
        <pc:picChg chg="mod topLvl">
          <ac:chgData name="Hanseeka Hanseeka" userId="26c5c310de14007d" providerId="LiveId" clId="{FD9A4C94-7051-4260-A618-AE545F830AFF}" dt="2025-05-07T07:54:41.841" v="3546" actId="21"/>
          <ac:picMkLst>
            <pc:docMk/>
            <pc:sldMk cId="1073700470" sldId="260"/>
            <ac:picMk id="3" creationId="{00000000-0000-0000-0000-000000000000}"/>
          </ac:picMkLst>
        </pc:picChg>
      </pc:sldChg>
      <pc:sldChg chg="add del">
        <pc:chgData name="Hanseeka Hanseeka" userId="26c5c310de14007d" providerId="LiveId" clId="{FD9A4C94-7051-4260-A618-AE545F830AFF}" dt="2025-05-07T07:47:46.233" v="3499"/>
        <pc:sldMkLst>
          <pc:docMk/>
          <pc:sldMk cId="1539790363" sldId="260"/>
        </pc:sldMkLst>
      </pc:sldChg>
      <pc:sldChg chg="add del">
        <pc:chgData name="Hanseeka Hanseeka" userId="26c5c310de14007d" providerId="LiveId" clId="{FD9A4C94-7051-4260-A618-AE545F830AFF}" dt="2025-05-07T07:52:25.101" v="3521"/>
        <pc:sldMkLst>
          <pc:docMk/>
          <pc:sldMk cId="4178023465" sldId="260"/>
        </pc:sldMkLst>
      </pc:sldChg>
      <pc:sldChg chg="add del">
        <pc:chgData name="Hanseeka Hanseeka" userId="26c5c310de14007d" providerId="LiveId" clId="{FD9A4C94-7051-4260-A618-AE545F830AFF}" dt="2025-05-07T07:47:46.053" v="3498"/>
        <pc:sldMkLst>
          <pc:docMk/>
          <pc:sldMk cId="2540420680" sldId="261"/>
        </pc:sldMkLst>
      </pc:sldChg>
      <pc:sldChg chg="add del">
        <pc:chgData name="Hanseeka Hanseeka" userId="26c5c310de14007d" providerId="LiveId" clId="{FD9A4C94-7051-4260-A618-AE545F830AFF}" dt="2025-05-07T07:52:24.531" v="3520"/>
        <pc:sldMkLst>
          <pc:docMk/>
          <pc:sldMk cId="3123179921" sldId="261"/>
        </pc:sldMkLst>
      </pc:sldChg>
      <pc:sldChg chg="add del">
        <pc:chgData name="Hanseeka Hanseeka" userId="26c5c310de14007d" providerId="LiveId" clId="{FD9A4C94-7051-4260-A618-AE545F830AFF}" dt="2025-05-07T07:52:41.962" v="3528"/>
        <pc:sldMkLst>
          <pc:docMk/>
          <pc:sldMk cId="3337157934" sldId="261"/>
        </pc:sldMkLst>
      </pc:sldChg>
      <pc:sldChg chg="delSp modSp add mod">
        <pc:chgData name="Hanseeka Hanseeka" userId="26c5c310de14007d" providerId="LiveId" clId="{FD9A4C94-7051-4260-A618-AE545F830AFF}" dt="2025-05-07T07:54:27.602" v="3541" actId="1076"/>
        <pc:sldMkLst>
          <pc:docMk/>
          <pc:sldMk cId="4247790462" sldId="261"/>
        </pc:sldMkLst>
        <pc:picChg chg="mod topLvl">
          <ac:chgData name="Hanseeka Hanseeka" userId="26c5c310de14007d" providerId="LiveId" clId="{FD9A4C94-7051-4260-A618-AE545F830AFF}" dt="2025-05-07T07:54:27.602" v="3541" actId="1076"/>
          <ac:picMkLst>
            <pc:docMk/>
            <pc:sldMk cId="4247790462" sldId="261"/>
            <ac:picMk id="3" creationId="{00000000-0000-0000-0000-000000000000}"/>
          </ac:picMkLst>
        </pc:picChg>
      </pc:sldChg>
      <pc:sldChg chg="add del">
        <pc:chgData name="Hanseeka Hanseeka" userId="26c5c310de14007d" providerId="LiveId" clId="{FD9A4C94-7051-4260-A618-AE545F830AFF}" dt="2025-05-07T07:47:45.633" v="3497"/>
        <pc:sldMkLst>
          <pc:docMk/>
          <pc:sldMk cId="1217097282" sldId="262"/>
        </pc:sldMkLst>
      </pc:sldChg>
      <pc:sldChg chg="modSp add del mod">
        <pc:chgData name="Hanseeka Hanseeka" userId="26c5c310de14007d" providerId="LiveId" clId="{FD9A4C94-7051-4260-A618-AE545F830AFF}" dt="2025-05-07T07:52:24.214" v="3519"/>
        <pc:sldMkLst>
          <pc:docMk/>
          <pc:sldMk cId="2780053071" sldId="262"/>
        </pc:sldMkLst>
      </pc:sldChg>
      <pc:sldChg chg="add del">
        <pc:chgData name="Hanseeka Hanseeka" userId="26c5c310de14007d" providerId="LiveId" clId="{FD9A4C94-7051-4260-A618-AE545F830AFF}" dt="2025-05-07T07:52:42.382" v="3529"/>
        <pc:sldMkLst>
          <pc:docMk/>
          <pc:sldMk cId="3504536618" sldId="262"/>
        </pc:sldMkLst>
      </pc:sldChg>
      <pc:sldChg chg="delSp add mod">
        <pc:chgData name="Hanseeka Hanseeka" userId="26c5c310de14007d" providerId="LiveId" clId="{FD9A4C94-7051-4260-A618-AE545F830AFF}" dt="2025-05-07T07:54:51.491" v="3547" actId="21"/>
        <pc:sldMkLst>
          <pc:docMk/>
          <pc:sldMk cId="4111092168" sldId="262"/>
        </pc:sldMkLst>
        <pc:picChg chg="topLvl">
          <ac:chgData name="Hanseeka Hanseeka" userId="26c5c310de14007d" providerId="LiveId" clId="{FD9A4C94-7051-4260-A618-AE545F830AFF}" dt="2025-05-07T07:54:51.491" v="3547" actId="21"/>
          <ac:picMkLst>
            <pc:docMk/>
            <pc:sldMk cId="4111092168" sldId="262"/>
            <ac:picMk id="3" creationId="{00000000-0000-0000-0000-000000000000}"/>
          </ac:picMkLst>
        </pc:picChg>
      </pc:sldChg>
      <pc:sldChg chg="add del">
        <pc:chgData name="Hanseeka Hanseeka" userId="26c5c310de14007d" providerId="LiveId" clId="{FD9A4C94-7051-4260-A618-AE545F830AFF}" dt="2025-05-07T07:47:45.063" v="3496"/>
        <pc:sldMkLst>
          <pc:docMk/>
          <pc:sldMk cId="851572895" sldId="263"/>
        </pc:sldMkLst>
      </pc:sldChg>
      <pc:sldChg chg="modSp mod">
        <pc:chgData name="Hanseeka Hanseeka" userId="26c5c310de14007d" providerId="LiveId" clId="{FD9A4C94-7051-4260-A618-AE545F830AFF}" dt="2025-04-24T06:49:47.271" v="2448" actId="207"/>
        <pc:sldMkLst>
          <pc:docMk/>
          <pc:sldMk cId="3346685798" sldId="383"/>
        </pc:sldMkLst>
        <pc:spChg chg="mod">
          <ac:chgData name="Hanseeka Hanseeka" userId="26c5c310de14007d" providerId="LiveId" clId="{FD9A4C94-7051-4260-A618-AE545F830AFF}" dt="2025-04-24T06:49:47.271" v="2448" actId="207"/>
          <ac:spMkLst>
            <pc:docMk/>
            <pc:sldMk cId="3346685798" sldId="383"/>
            <ac:spMk id="3" creationId="{3B8EBC2C-6DD7-5003-38EB-40753046FE8C}"/>
          </ac:spMkLst>
        </pc:spChg>
      </pc:sldChg>
      <pc:sldChg chg="del">
        <pc:chgData name="Hanseeka Hanseeka" userId="26c5c310de14007d" providerId="LiveId" clId="{FD9A4C94-7051-4260-A618-AE545F830AFF}" dt="2025-04-24T05:38:59.244" v="1089" actId="2696"/>
        <pc:sldMkLst>
          <pc:docMk/>
          <pc:sldMk cId="1440871986" sldId="389"/>
        </pc:sldMkLst>
      </pc:sldChg>
      <pc:sldChg chg="del">
        <pc:chgData name="Hanseeka Hanseeka" userId="26c5c310de14007d" providerId="LiveId" clId="{FD9A4C94-7051-4260-A618-AE545F830AFF}" dt="2025-04-24T05:38:56.439" v="1088" actId="2696"/>
        <pc:sldMkLst>
          <pc:docMk/>
          <pc:sldMk cId="2039059756" sldId="397"/>
        </pc:sldMkLst>
      </pc:sldChg>
      <pc:sldChg chg="delSp modSp del mod">
        <pc:chgData name="Hanseeka Hanseeka" userId="26c5c310de14007d" providerId="LiveId" clId="{FD9A4C94-7051-4260-A618-AE545F830AFF}" dt="2025-05-09T18:58:14.897" v="3554" actId="2696"/>
        <pc:sldMkLst>
          <pc:docMk/>
          <pc:sldMk cId="4261132419" sldId="398"/>
        </pc:sldMkLst>
      </pc:sldChg>
      <pc:sldChg chg="modSp mod">
        <pc:chgData name="Hanseeka Hanseeka" userId="26c5c310de14007d" providerId="LiveId" clId="{FD9A4C94-7051-4260-A618-AE545F830AFF}" dt="2025-04-24T09:26:25.468" v="2516" actId="20577"/>
        <pc:sldMkLst>
          <pc:docMk/>
          <pc:sldMk cId="752428618" sldId="403"/>
        </pc:sldMkLst>
        <pc:graphicFrameChg chg="modGraphic">
          <ac:chgData name="Hanseeka Hanseeka" userId="26c5c310de14007d" providerId="LiveId" clId="{FD9A4C94-7051-4260-A618-AE545F830AFF}" dt="2025-04-24T09:26:25.468" v="2516" actId="20577"/>
          <ac:graphicFrameMkLst>
            <pc:docMk/>
            <pc:sldMk cId="752428618" sldId="403"/>
            <ac:graphicFrameMk id="4" creationId="{4D1FB21E-CCFB-8E64-064C-DB8195F86847}"/>
          </ac:graphicFrameMkLst>
        </pc:graphicFrameChg>
      </pc:sldChg>
      <pc:sldChg chg="modSp mod ord">
        <pc:chgData name="Hanseeka Hanseeka" userId="26c5c310de14007d" providerId="LiveId" clId="{FD9A4C94-7051-4260-A618-AE545F830AFF}" dt="2025-04-24T06:50:41.504" v="2455"/>
        <pc:sldMkLst>
          <pc:docMk/>
          <pc:sldMk cId="1850768898" sldId="404"/>
        </pc:sldMkLst>
        <pc:spChg chg="mod">
          <ac:chgData name="Hanseeka Hanseeka" userId="26c5c310de14007d" providerId="LiveId" clId="{FD9A4C94-7051-4260-A618-AE545F830AFF}" dt="2025-04-24T06:49:55.747" v="2449" actId="207"/>
          <ac:spMkLst>
            <pc:docMk/>
            <pc:sldMk cId="1850768898" sldId="404"/>
            <ac:spMk id="3" creationId="{4096FB3A-B62C-3DAB-4FD1-B4EBDD650AEF}"/>
          </ac:spMkLst>
        </pc:spChg>
      </pc:sldChg>
      <pc:sldChg chg="del">
        <pc:chgData name="Hanseeka Hanseeka" userId="26c5c310de14007d" providerId="LiveId" clId="{FD9A4C94-7051-4260-A618-AE545F830AFF}" dt="2025-04-24T05:39:13.540" v="1092" actId="2696"/>
        <pc:sldMkLst>
          <pc:docMk/>
          <pc:sldMk cId="4127695141" sldId="405"/>
        </pc:sldMkLst>
      </pc:sldChg>
      <pc:sldChg chg="del">
        <pc:chgData name="Hanseeka Hanseeka" userId="26c5c310de14007d" providerId="LiveId" clId="{FD9A4C94-7051-4260-A618-AE545F830AFF}" dt="2025-04-24T05:39:10.974" v="1091" actId="2696"/>
        <pc:sldMkLst>
          <pc:docMk/>
          <pc:sldMk cId="298364507" sldId="406"/>
        </pc:sldMkLst>
      </pc:sldChg>
      <pc:sldChg chg="addSp delSp modSp del mod">
        <pc:chgData name="Hanseeka Hanseeka" userId="26c5c310de14007d" providerId="LiveId" clId="{FD9A4C94-7051-4260-A618-AE545F830AFF}" dt="2025-04-24T05:39:20.400" v="1093" actId="2696"/>
        <pc:sldMkLst>
          <pc:docMk/>
          <pc:sldMk cId="3088225330" sldId="407"/>
        </pc:sldMkLst>
      </pc:sldChg>
      <pc:sldChg chg="addSp delSp modSp mod ord">
        <pc:chgData name="Hanseeka Hanseeka" userId="26c5c310de14007d" providerId="LiveId" clId="{FD9A4C94-7051-4260-A618-AE545F830AFF}" dt="2025-05-07T06:03:08.917" v="2889" actId="20577"/>
        <pc:sldMkLst>
          <pc:docMk/>
          <pc:sldMk cId="888484295" sldId="408"/>
        </pc:sldMkLst>
        <pc:spChg chg="mod">
          <ac:chgData name="Hanseeka Hanseeka" userId="26c5c310de14007d" providerId="LiveId" clId="{FD9A4C94-7051-4260-A618-AE545F830AFF}" dt="2025-04-24T04:44:32.592" v="422" actId="113"/>
          <ac:spMkLst>
            <pc:docMk/>
            <pc:sldMk cId="888484295" sldId="408"/>
            <ac:spMk id="2" creationId="{805346ED-721D-85EE-2F1B-A31D0912DE29}"/>
          </ac:spMkLst>
        </pc:spChg>
        <pc:spChg chg="mod">
          <ac:chgData name="Hanseeka Hanseeka" userId="26c5c310de14007d" providerId="LiveId" clId="{FD9A4C94-7051-4260-A618-AE545F830AFF}" dt="2025-05-07T06:03:08.917" v="2889" actId="20577"/>
          <ac:spMkLst>
            <pc:docMk/>
            <pc:sldMk cId="888484295" sldId="408"/>
            <ac:spMk id="3" creationId="{DB097449-5B72-ADA0-3B2D-1CBC160D6B90}"/>
          </ac:spMkLst>
        </pc:spChg>
      </pc:sldChg>
      <pc:sldChg chg="del">
        <pc:chgData name="Hanseeka Hanseeka" userId="26c5c310de14007d" providerId="LiveId" clId="{FD9A4C94-7051-4260-A618-AE545F830AFF}" dt="2025-04-24T05:39:07.882" v="1090" actId="2696"/>
        <pc:sldMkLst>
          <pc:docMk/>
          <pc:sldMk cId="2249372667" sldId="409"/>
        </pc:sldMkLst>
      </pc:sldChg>
      <pc:sldChg chg="delSp mod">
        <pc:chgData name="Hanseeka Hanseeka" userId="26c5c310de14007d" providerId="LiveId" clId="{FD9A4C94-7051-4260-A618-AE545F830AFF}" dt="2025-05-09T18:57:49.872" v="3552" actId="21"/>
        <pc:sldMkLst>
          <pc:docMk/>
          <pc:sldMk cId="3390304222" sldId="410"/>
        </pc:sldMkLst>
        <pc:spChg chg="del">
          <ac:chgData name="Hanseeka Hanseeka" userId="26c5c310de14007d" providerId="LiveId" clId="{FD9A4C94-7051-4260-A618-AE545F830AFF}" dt="2025-05-09T18:57:49.872" v="3552" actId="21"/>
          <ac:spMkLst>
            <pc:docMk/>
            <pc:sldMk cId="3390304222" sldId="410"/>
            <ac:spMk id="3" creationId="{AF177A20-E86A-C215-F6F0-7FEA7F1B09D1}"/>
          </ac:spMkLst>
        </pc:spChg>
      </pc:sldChg>
      <pc:sldChg chg="modSp mod ord">
        <pc:chgData name="Hanseeka Hanseeka" userId="26c5c310de14007d" providerId="LiveId" clId="{FD9A4C94-7051-4260-A618-AE545F830AFF}" dt="2025-04-24T09:54:08.678" v="2596" actId="20577"/>
        <pc:sldMkLst>
          <pc:docMk/>
          <pc:sldMk cId="3874547792" sldId="411"/>
        </pc:sldMkLst>
        <pc:spChg chg="mod">
          <ac:chgData name="Hanseeka Hanseeka" userId="26c5c310de14007d" providerId="LiveId" clId="{FD9A4C94-7051-4260-A618-AE545F830AFF}" dt="2025-04-24T09:54:08.678" v="2596" actId="20577"/>
          <ac:spMkLst>
            <pc:docMk/>
            <pc:sldMk cId="3874547792" sldId="411"/>
            <ac:spMk id="7" creationId="{445E56E5-C1C7-C58A-4D97-C26F5BE1D5A3}"/>
          </ac:spMkLst>
        </pc:spChg>
      </pc:sldChg>
      <pc:sldChg chg="addSp delSp modSp add mod ord">
        <pc:chgData name="Hanseeka Hanseeka" userId="26c5c310de14007d" providerId="LiveId" clId="{FD9A4C94-7051-4260-A618-AE545F830AFF}" dt="2025-04-24T09:49:32.222" v="2595"/>
        <pc:sldMkLst>
          <pc:docMk/>
          <pc:sldMk cId="661884843" sldId="412"/>
        </pc:sldMkLst>
        <pc:spChg chg="mod">
          <ac:chgData name="Hanseeka Hanseeka" userId="26c5c310de14007d" providerId="LiveId" clId="{FD9A4C94-7051-4260-A618-AE545F830AFF}" dt="2025-04-24T09:42:00.062" v="2526" actId="20577"/>
          <ac:spMkLst>
            <pc:docMk/>
            <pc:sldMk cId="661884843" sldId="412"/>
            <ac:spMk id="2" creationId="{562DE7DC-51BE-5FBD-3E7A-DCA8FDE6A106}"/>
          </ac:spMkLst>
        </pc:spChg>
        <pc:spChg chg="add del mod">
          <ac:chgData name="Hanseeka Hanseeka" userId="26c5c310de14007d" providerId="LiveId" clId="{FD9A4C94-7051-4260-A618-AE545F830AFF}" dt="2025-04-24T09:49:32.222" v="2595"/>
          <ac:spMkLst>
            <pc:docMk/>
            <pc:sldMk cId="661884843" sldId="412"/>
            <ac:spMk id="3" creationId="{D71ED111-9F8D-51C2-9443-EA1A152FC1CD}"/>
          </ac:spMkLst>
        </pc:spChg>
      </pc:sldChg>
      <pc:sldChg chg="modSp add mod">
        <pc:chgData name="Hanseeka Hanseeka" userId="26c5c310de14007d" providerId="LiveId" clId="{FD9A4C94-7051-4260-A618-AE545F830AFF}" dt="2025-04-24T06:14:33.618" v="2353" actId="113"/>
        <pc:sldMkLst>
          <pc:docMk/>
          <pc:sldMk cId="1947505049" sldId="413"/>
        </pc:sldMkLst>
        <pc:spChg chg="mod">
          <ac:chgData name="Hanseeka Hanseeka" userId="26c5c310de14007d" providerId="LiveId" clId="{FD9A4C94-7051-4260-A618-AE545F830AFF}" dt="2025-04-24T06:14:33.618" v="2353" actId="113"/>
          <ac:spMkLst>
            <pc:docMk/>
            <pc:sldMk cId="1947505049" sldId="413"/>
            <ac:spMk id="3" creationId="{C9295AF6-FBAA-FDCE-07C3-413927A805AB}"/>
          </ac:spMkLst>
        </pc:spChg>
      </pc:sldChg>
      <pc:sldChg chg="addSp modSp add mod">
        <pc:chgData name="Hanseeka Hanseeka" userId="26c5c310de14007d" providerId="LiveId" clId="{FD9A4C94-7051-4260-A618-AE545F830AFF}" dt="2025-05-07T06:15:07.725" v="3278" actId="20577"/>
        <pc:sldMkLst>
          <pc:docMk/>
          <pc:sldMk cId="1799438716" sldId="414"/>
        </pc:sldMkLst>
        <pc:spChg chg="mod">
          <ac:chgData name="Hanseeka Hanseeka" userId="26c5c310de14007d" providerId="LiveId" clId="{FD9A4C94-7051-4260-A618-AE545F830AFF}" dt="2025-05-07T06:07:54.941" v="2990" actId="1076"/>
          <ac:spMkLst>
            <pc:docMk/>
            <pc:sldMk cId="1799438716" sldId="414"/>
            <ac:spMk id="2" creationId="{5B0B2DCF-C686-FCCB-2DF7-F2DB52966629}"/>
          </ac:spMkLst>
        </pc:spChg>
        <pc:spChg chg="mod">
          <ac:chgData name="Hanseeka Hanseeka" userId="26c5c310de14007d" providerId="LiveId" clId="{FD9A4C94-7051-4260-A618-AE545F830AFF}" dt="2025-05-07T06:15:07.725" v="3278" actId="20577"/>
          <ac:spMkLst>
            <pc:docMk/>
            <pc:sldMk cId="1799438716" sldId="414"/>
            <ac:spMk id="3" creationId="{C2FAAB2D-330F-BA68-167D-AE8B72168064}"/>
          </ac:spMkLst>
        </pc:spChg>
      </pc:sldChg>
      <pc:sldChg chg="add del">
        <pc:chgData name="Hanseeka Hanseeka" userId="26c5c310de14007d" providerId="LiveId" clId="{FD9A4C94-7051-4260-A618-AE545F830AFF}" dt="2025-04-24T06:50:18.576" v="2451" actId="2696"/>
        <pc:sldMkLst>
          <pc:docMk/>
          <pc:sldMk cId="414126837" sldId="415"/>
        </pc:sldMkLst>
      </pc:sldChg>
      <pc:sldChg chg="modSp add del mod ord">
        <pc:chgData name="Hanseeka Hanseeka" userId="26c5c310de14007d" providerId="LiveId" clId="{FD9A4C94-7051-4260-A618-AE545F830AFF}" dt="2025-04-24T10:00:16.649" v="2597" actId="2696"/>
        <pc:sldMkLst>
          <pc:docMk/>
          <pc:sldMk cId="1381118407" sldId="415"/>
        </pc:sldMkLst>
      </pc:sldChg>
      <pc:sldChg chg="modSp add del mod">
        <pc:chgData name="Hanseeka Hanseeka" userId="26c5c310de14007d" providerId="LiveId" clId="{FD9A4C94-7051-4260-A618-AE545F830AFF}" dt="2025-04-24T10:00:19.019" v="2598" actId="2696"/>
        <pc:sldMkLst>
          <pc:docMk/>
          <pc:sldMk cId="2149947149" sldId="416"/>
        </pc:sldMkLst>
      </pc:sldChg>
      <pc:sldChg chg="add">
        <pc:chgData name="Hanseeka Hanseeka" userId="26c5c310de14007d" providerId="LiveId" clId="{FD9A4C94-7051-4260-A618-AE545F830AFF}" dt="2025-04-24T09:41:50.531" v="2517" actId="2890"/>
        <pc:sldMkLst>
          <pc:docMk/>
          <pc:sldMk cId="2573598608" sldId="417"/>
        </pc:sldMkLst>
      </pc:sldChg>
      <pc:sldChg chg="modSp add mod">
        <pc:chgData name="Hanseeka Hanseeka" userId="26c5c310de14007d" providerId="LiveId" clId="{FD9A4C94-7051-4260-A618-AE545F830AFF}" dt="2025-04-24T10:10:58.364" v="2623"/>
        <pc:sldMkLst>
          <pc:docMk/>
          <pc:sldMk cId="4092376832" sldId="418"/>
        </pc:sldMkLst>
        <pc:spChg chg="mod">
          <ac:chgData name="Hanseeka Hanseeka" userId="26c5c310de14007d" providerId="LiveId" clId="{FD9A4C94-7051-4260-A618-AE545F830AFF}" dt="2025-04-24T10:03:12.983" v="2613" actId="20577"/>
          <ac:spMkLst>
            <pc:docMk/>
            <pc:sldMk cId="4092376832" sldId="418"/>
            <ac:spMk id="2" creationId="{2716643F-3A8B-DCEB-475B-F0B9B695315B}"/>
          </ac:spMkLst>
        </pc:spChg>
        <pc:spChg chg="mod">
          <ac:chgData name="Hanseeka Hanseeka" userId="26c5c310de14007d" providerId="LiveId" clId="{FD9A4C94-7051-4260-A618-AE545F830AFF}" dt="2025-04-24T10:10:58.364" v="2623"/>
          <ac:spMkLst>
            <pc:docMk/>
            <pc:sldMk cId="4092376832" sldId="418"/>
            <ac:spMk id="3" creationId="{9A0A10B9-1C89-FF3A-27AE-DB956AA4ED6F}"/>
          </ac:spMkLst>
        </pc:spChg>
      </pc:sldChg>
      <pc:sldChg chg="modSp add mod">
        <pc:chgData name="Hanseeka Hanseeka" userId="26c5c310de14007d" providerId="LiveId" clId="{FD9A4C94-7051-4260-A618-AE545F830AFF}" dt="2025-05-07T06:04:50.935" v="2975" actId="403"/>
        <pc:sldMkLst>
          <pc:docMk/>
          <pc:sldMk cId="3841512220" sldId="419"/>
        </pc:sldMkLst>
        <pc:spChg chg="mod">
          <ac:chgData name="Hanseeka Hanseeka" userId="26c5c310de14007d" providerId="LiveId" clId="{FD9A4C94-7051-4260-A618-AE545F830AFF}" dt="2025-05-07T06:03:58.383" v="2899" actId="20577"/>
          <ac:spMkLst>
            <pc:docMk/>
            <pc:sldMk cId="3841512220" sldId="419"/>
            <ac:spMk id="2" creationId="{1B2137D2-1D7B-F511-0B09-6CE9DDFC96C2}"/>
          </ac:spMkLst>
        </pc:spChg>
        <pc:spChg chg="mod">
          <ac:chgData name="Hanseeka Hanseeka" userId="26c5c310de14007d" providerId="LiveId" clId="{FD9A4C94-7051-4260-A618-AE545F830AFF}" dt="2025-05-07T06:04:50.935" v="2975" actId="403"/>
          <ac:spMkLst>
            <pc:docMk/>
            <pc:sldMk cId="3841512220" sldId="419"/>
            <ac:spMk id="3" creationId="{44F7D749-BE09-600A-6D72-9AA058EF8D0E}"/>
          </ac:spMkLst>
        </pc:spChg>
      </pc:sldChg>
      <pc:sldChg chg="modSp add mod">
        <pc:chgData name="Hanseeka Hanseeka" userId="26c5c310de14007d" providerId="LiveId" clId="{FD9A4C94-7051-4260-A618-AE545F830AFF}" dt="2025-05-07T06:16:43.460" v="3429" actId="207"/>
        <pc:sldMkLst>
          <pc:docMk/>
          <pc:sldMk cId="15379861" sldId="420"/>
        </pc:sldMkLst>
        <pc:spChg chg="mod">
          <ac:chgData name="Hanseeka Hanseeka" userId="26c5c310de14007d" providerId="LiveId" clId="{FD9A4C94-7051-4260-A618-AE545F830AFF}" dt="2025-05-07T06:15:32.914" v="3289" actId="20577"/>
          <ac:spMkLst>
            <pc:docMk/>
            <pc:sldMk cId="15379861" sldId="420"/>
            <ac:spMk id="2" creationId="{236B3F44-814C-1FC0-E6BF-213FFA6B3D15}"/>
          </ac:spMkLst>
        </pc:spChg>
        <pc:spChg chg="mod">
          <ac:chgData name="Hanseeka Hanseeka" userId="26c5c310de14007d" providerId="LiveId" clId="{FD9A4C94-7051-4260-A618-AE545F830AFF}" dt="2025-05-07T06:16:43.460" v="3429" actId="207"/>
          <ac:spMkLst>
            <pc:docMk/>
            <pc:sldMk cId="15379861" sldId="420"/>
            <ac:spMk id="3" creationId="{B57F71FD-52B3-25A4-EFE1-F8A34862086D}"/>
          </ac:spMkLst>
        </pc:spChg>
      </pc:sldChg>
      <pc:sldChg chg="modSp add mod">
        <pc:chgData name="Hanseeka Hanseeka" userId="26c5c310de14007d" providerId="LiveId" clId="{FD9A4C94-7051-4260-A618-AE545F830AFF}" dt="2025-05-07T06:18:17.803" v="3481" actId="403"/>
        <pc:sldMkLst>
          <pc:docMk/>
          <pc:sldMk cId="582403128" sldId="421"/>
        </pc:sldMkLst>
        <pc:spChg chg="mod">
          <ac:chgData name="Hanseeka Hanseeka" userId="26c5c310de14007d" providerId="LiveId" clId="{FD9A4C94-7051-4260-A618-AE545F830AFF}" dt="2025-05-07T06:18:17.803" v="3481" actId="403"/>
          <ac:spMkLst>
            <pc:docMk/>
            <pc:sldMk cId="582403128" sldId="421"/>
            <ac:spMk id="3" creationId="{FCEC3C5E-D45A-B550-CB97-F6CEF8FD7AA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E0B04-65FA-4467-6160-B6F6ECE6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C1BBAE-3CD1-8EF8-6336-317D566C9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DE1CD-FC56-E09A-744A-8DE375FE5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959F7-855E-924E-EEF0-07B533338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7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CD253-C3A1-1D06-46CD-0A00190C4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721A09-4CAD-B81F-ED5B-14370C0652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554E48-B34F-A2F8-D3B4-EABF9C128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65991-6B41-1575-161E-510AF2832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94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4E764-61FA-C048-874C-FE979B1D1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8174B0-25E5-DBA1-590A-139F4D7B0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35850-610C-E3F3-5336-1FD7E805F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C6A4A-FB8D-762E-C047-249887698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31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7C16E-89EE-D372-43F2-CC1A5544C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EDAFD6-60FB-AFBA-9F83-4CBDF97BB8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A44300-C4E6-06FA-EF50-F8DB19AE6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4C0F2-2D88-8D25-82CB-BC52B8483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78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2854F-0F45-DD1A-3542-5E8B6E88F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A482B3-D00A-98F4-2A56-F29AEA692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5D797C-6BC0-10B3-6D79-474445733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89EF8-340C-96BA-AF8E-E42603335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1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C86B7-715A-DD2E-139A-87D867010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657412-F42B-D551-5CBA-354716AB4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087605-EF80-FD56-B387-3310A38AF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C9A9C-F5CF-ED5E-F214-65028AC34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05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712DB-5B12-3B86-958E-7D92FCDE6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7AA9B-569C-1C58-02E8-0C15EC1E5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B91EEE-8528-9746-AA0B-93914F467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003E6-1360-B43D-133F-FF36D8509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55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6DDD5-441B-FB47-B293-A1CE6C1C0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45ECC-3D92-6FAD-2934-1992700D16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A229E-4B32-2194-5018-67FECDF31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EA180-E0AF-3A65-F272-0268784BDE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3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A63E2-ADBD-3175-BE64-C587111C2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4777B2-559E-AFF8-D757-CD9CADECC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DCE589-51DE-062E-D877-4F84B6E09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25E26-503C-E27E-0226-5ECC3A0A8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40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29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  <p:sldLayoutId id="2147483712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2242" y="411479"/>
            <a:ext cx="6884062" cy="3291840"/>
          </a:xfrm>
        </p:spPr>
        <p:txBody>
          <a:bodyPr/>
          <a:lstStyle/>
          <a:p>
            <a:r>
              <a:rPr lang="en-US" sz="4000" b="0" dirty="0"/>
              <a:t>Grammar and Context Free Grammar</a:t>
            </a:r>
            <a:br>
              <a:rPr lang="en-US" sz="4000" b="0" dirty="0"/>
            </a:b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97449-5B72-ADA0-3B2D-1CBC160D6B90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94360" y="2381693"/>
                <a:ext cx="10825007" cy="38923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1)For generating a language that have an equal number of a’s and b’s in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the context free grammar will be defined as:</a:t>
                </a:r>
              </a:p>
              <a:p>
                <a:r>
                  <a:rPr lang="en-US" dirty="0"/>
                  <a:t>               </a:t>
                </a:r>
                <a:r>
                  <a:rPr lang="en-US" dirty="0">
                    <a:solidFill>
                      <a:schemeClr val="tx2"/>
                    </a:solidFill>
                  </a:rPr>
                  <a:t>G = { (S), (a, b), (S </a:t>
                </a:r>
                <a:r>
                  <a:rPr lang="en-US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dirty="0" err="1">
                    <a:solidFill>
                      <a:schemeClr val="tx2"/>
                    </a:solidFill>
                    <a:sym typeface="Wingdings" panose="05000000000000000000" pitchFamily="2" charset="2"/>
                  </a:rPr>
                  <a:t>aSb</a:t>
                </a:r>
                <a:r>
                  <a:rPr lang="en-US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 |</a:t>
                </a:r>
                <a:r>
                  <a:rPr lang="en-US" sz="2400" b="1" dirty="0">
                    <a:solidFill>
                      <a:schemeClr val="tx2"/>
                    </a:solidFill>
                    <a:latin typeface="Eras Bold ITC" panose="020B0907030504020204" pitchFamily="34" charset="0"/>
                    <a:sym typeface="Symbol" panose="05050102010706020507" pitchFamily="18" charset="2"/>
                  </a:rPr>
                  <a:t>  </a:t>
                </a:r>
                <a:r>
                  <a:rPr lang="en-US" sz="2400" dirty="0">
                    <a:solidFill>
                      <a:schemeClr val="tx2"/>
                    </a:solidFill>
                    <a:latin typeface="Franklin Gothic Book" panose="020B0503020102020204" pitchFamily="34" charset="0"/>
                    <a:sym typeface="Symbol" panose="05050102010706020507" pitchFamily="18" charset="2"/>
                  </a:rPr>
                  <a:t>) }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  <a:sym typeface="Symbol" panose="05050102010706020507" pitchFamily="18" charset="2"/>
                  </a:rPr>
                  <a:t>Step 1:  S </a:t>
                </a:r>
                <a:r>
                  <a:rPr lang="en-US" sz="2400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</a:t>
                </a:r>
                <a:r>
                  <a:rPr lang="en-US" sz="2400" dirty="0">
                    <a:latin typeface="Franklin Gothic Book" panose="020B05030201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sz="2400" dirty="0" err="1">
                    <a:latin typeface="Franklin Gothic Book" panose="020B0503020102020204" pitchFamily="34" charset="0"/>
                    <a:sym typeface="Symbol" panose="05050102010706020507" pitchFamily="18" charset="2"/>
                  </a:rPr>
                  <a:t>aSb</a:t>
                </a:r>
                <a:r>
                  <a:rPr lang="en-US" sz="2400" dirty="0">
                    <a:latin typeface="Franklin Gothic Book" panose="020B0503020102020204" pitchFamily="34" charset="0"/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  <a:sym typeface="Symbol" panose="05050102010706020507" pitchFamily="18" charset="2"/>
                  </a:rPr>
                  <a:t>Step 2:  S </a:t>
                </a:r>
                <a:r>
                  <a:rPr lang="en-US" sz="2400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sz="2400" dirty="0" err="1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aaSbb</a:t>
                </a:r>
                <a:r>
                  <a:rPr lang="en-US" sz="2400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          (by S  </a:t>
                </a:r>
                <a:r>
                  <a:rPr lang="en-US" sz="2400" dirty="0" err="1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aSb</a:t>
                </a:r>
                <a:r>
                  <a:rPr lang="en-US" sz="2400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Step 3:  S  </a:t>
                </a:r>
                <a:r>
                  <a:rPr lang="en-US" sz="2400" dirty="0" err="1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aaaSbbb</a:t>
                </a:r>
                <a:r>
                  <a:rPr lang="en-US" sz="2400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      (by S  </a:t>
                </a:r>
                <a:r>
                  <a:rPr lang="en-US" sz="2400" dirty="0" err="1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aSb</a:t>
                </a:r>
                <a:r>
                  <a:rPr lang="en-US" sz="2400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US" sz="2400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Step 4:  S  </a:t>
                </a:r>
                <a:r>
                  <a:rPr lang="en-US" sz="2400" dirty="0" err="1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aaabbb</a:t>
                </a:r>
                <a:r>
                  <a:rPr lang="en-US" sz="2400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        (by S  </a:t>
                </a:r>
                <a:r>
                  <a:rPr lang="en-US" sz="2800" b="1" dirty="0">
                    <a:latin typeface="Eras Bold ITC" panose="020B0907030504020204" pitchFamily="34" charset="0"/>
                    <a:sym typeface="Symbol" panose="05050102010706020507" pitchFamily="18" charset="2"/>
                  </a:rPr>
                  <a:t> </a:t>
                </a:r>
                <a:r>
                  <a:rPr lang="en-US" sz="2800" b="1" dirty="0">
                    <a:latin typeface="Franklin Gothic Book" panose="020B0503020102020204" pitchFamily="34" charset="0"/>
                    <a:sym typeface="Symbol" panose="05050102010706020507" pitchFamily="18" charset="2"/>
                  </a:rPr>
                  <a:t>)</a:t>
                </a:r>
              </a:p>
              <a:p>
                <a:r>
                  <a:rPr lang="en-US" dirty="0">
                    <a:latin typeface="Franklin Gothic Book" panose="020B0503020102020204" pitchFamily="34" charset="0"/>
                  </a:rPr>
                  <a:t>Step 5:    S </a:t>
                </a:r>
                <a:r>
                  <a:rPr lang="en-US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Franklin Gothic Book" panose="020B0503020102020204" pitchFamily="34" charset="0"/>
                  </a:rPr>
                  <a:t>          </a:t>
                </a:r>
                <a:r>
                  <a:rPr lang="en-US" dirty="0">
                    <a:latin typeface="Franklin Gothic Book" panose="020B0503020102020204" pitchFamily="34" charset="0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Franklin Gothic Book" panose="020B0503020102020204" pitchFamily="34" charset="0"/>
                </a:endParaRPr>
              </a:p>
              <a:p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97449-5B72-ADA0-3B2D-1CBC160D6B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94360" y="2381693"/>
                <a:ext cx="10825007" cy="3892302"/>
              </a:xfrm>
              <a:blipFill>
                <a:blip r:embed="rId3"/>
                <a:stretch>
                  <a:fillRect l="-1746" t="-2508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DCFCD-8421-B290-1599-016574439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37D2-1D7B-F511-0B09-6CE9DDFC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7D749-BE09-600A-6D72-9AA058EF8D0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94360" y="2381693"/>
                <a:ext cx="10825007" cy="389230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1)For generating a language that have an equal number of a’s and b’s in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the context free grammar will be defined as: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              Context-free grammar: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               S </a:t>
                </a:r>
                <a:r>
                  <a:rPr lang="en-US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</a:rPr>
                  <a:t>aSb</a:t>
                </a:r>
                <a:r>
                  <a:rPr lang="en-US" dirty="0">
                    <a:solidFill>
                      <a:schemeClr val="tx2"/>
                    </a:solidFill>
                  </a:rPr>
                  <a:t> | </a:t>
                </a:r>
                <a:r>
                  <a:rPr lang="en-US" sz="2400" b="1" dirty="0">
                    <a:solidFill>
                      <a:schemeClr val="tx2"/>
                    </a:solidFill>
                    <a:latin typeface="Eras Bold ITC" panose="020B0907030504020204" pitchFamily="34" charset="0"/>
                    <a:sym typeface="Symbol" panose="05050102010706020507" pitchFamily="18" charset="2"/>
                  </a:rPr>
                  <a:t>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               OR</a:t>
                </a:r>
              </a:p>
              <a:p>
                <a:r>
                  <a:rPr lang="en-US" dirty="0">
                    <a:solidFill>
                      <a:schemeClr val="tx2"/>
                    </a:solidFill>
                  </a:rPr>
                  <a:t>               S </a:t>
                </a:r>
                <a:r>
                  <a:rPr lang="en-US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dirty="0" err="1">
                    <a:solidFill>
                      <a:schemeClr val="tx2"/>
                    </a:solidFill>
                    <a:sym typeface="Wingdings" panose="05000000000000000000" pitchFamily="2" charset="2"/>
                  </a:rPr>
                  <a:t>aSb</a:t>
                </a:r>
                <a:endParaRPr lang="en-US" dirty="0">
                  <a:solidFill>
                    <a:schemeClr val="tx2"/>
                  </a:solidFill>
                  <a:sym typeface="Wingdings" panose="05000000000000000000" pitchFamily="2" charset="2"/>
                </a:endParaRPr>
              </a:p>
              <a:p>
                <a:r>
                  <a:rPr lang="en-US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               S  </a:t>
                </a:r>
                <a:r>
                  <a:rPr lang="en-US" sz="2800" b="1" dirty="0">
                    <a:solidFill>
                      <a:schemeClr val="tx2"/>
                    </a:solidFill>
                    <a:latin typeface="Eras Bold ITC" panose="020B0907030504020204" pitchFamily="34" charset="0"/>
                    <a:sym typeface="Symbol" panose="05050102010706020507" pitchFamily="18" charset="2"/>
                  </a:rPr>
                  <a:t>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r>
                  <a:rPr lang="en-US" sz="2400" dirty="0">
                    <a:solidFill>
                      <a:schemeClr val="tx2"/>
                    </a:solidFill>
                    <a:latin typeface="Franklin Gothic Book" panose="020B0503020102020204" pitchFamily="34" charset="0"/>
                    <a:sym typeface="Symbol" panose="05050102010706020507" pitchFamily="18" charset="2"/>
                  </a:rPr>
                  <a:t>              </a:t>
                </a:r>
              </a:p>
              <a:p>
                <a:endParaRPr lang="en-US" dirty="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7D749-BE09-600A-6D72-9AA058EF8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94360" y="2381693"/>
                <a:ext cx="10825007" cy="3892302"/>
              </a:xfrm>
              <a:blipFill>
                <a:blip r:embed="rId3"/>
                <a:stretch>
                  <a:fillRect l="-1465" t="-1724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51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4FF25-8676-E7F0-DF5D-53AEC2ECE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2DCF-C686-FCCB-2DF7-F2DB5296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AAB2D-330F-BA68-167D-AE8B721680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1731" y="2372386"/>
            <a:ext cx="10867538" cy="3597470"/>
          </a:xfrm>
        </p:spPr>
        <p:txBody>
          <a:bodyPr>
            <a:normAutofit/>
          </a:bodyPr>
          <a:lstStyle/>
          <a:p>
            <a:pPr marL="457200" indent="-457200">
              <a:buAutoNum type="arabicParenR" startAt="2"/>
            </a:pPr>
            <a:r>
              <a:rPr lang="en-US" b="0" i="0" dirty="0">
                <a:solidFill>
                  <a:srgbClr val="001D35"/>
                </a:solidFill>
                <a:effectLst/>
              </a:rPr>
              <a:t>Write a CFG for all strings of balan</a:t>
            </a:r>
            <a:r>
              <a:rPr lang="en-US" dirty="0">
                <a:solidFill>
                  <a:srgbClr val="001D35"/>
                </a:solidFill>
              </a:rPr>
              <a:t>ced parentheses: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</a:rPr>
              <a:t>        </a:t>
            </a:r>
            <a:r>
              <a:rPr lang="en-US" dirty="0">
                <a:solidFill>
                  <a:srgbClr val="001D35"/>
                </a:solidFill>
              </a:rPr>
              <a:t>Example: (), (()), ()(), </a:t>
            </a:r>
            <a:r>
              <a:rPr lang="en-US" dirty="0" err="1">
                <a:solidFill>
                  <a:srgbClr val="001D35"/>
                </a:solidFill>
              </a:rPr>
              <a:t>etc</a:t>
            </a:r>
            <a:endParaRPr lang="en-US" b="0" i="0" dirty="0">
              <a:solidFill>
                <a:srgbClr val="001D35"/>
              </a:solidFill>
              <a:effectLst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3) Write a CFG for the language of all strings over {</a:t>
            </a:r>
            <a:r>
              <a:rPr lang="en-US" dirty="0" err="1">
                <a:latin typeface="Franklin Gothic Book" panose="020B0503020102020204" pitchFamily="34" charset="0"/>
              </a:rPr>
              <a:t>a,b</a:t>
            </a:r>
            <a:r>
              <a:rPr lang="en-US" dirty="0">
                <a:latin typeface="Franklin Gothic Book" panose="020B0503020102020204" pitchFamily="34" charset="0"/>
              </a:rPr>
              <a:t>} such that the string is a palindrome.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    Example: abba, aba, aa, </a:t>
            </a:r>
            <a:r>
              <a:rPr lang="en-US" dirty="0" err="1">
                <a:latin typeface="Franklin Gothic Book" panose="020B0503020102020204" pitchFamily="34" charset="0"/>
              </a:rPr>
              <a:t>etc</a:t>
            </a:r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43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CF78A-5062-6AC8-5088-D3ED4AA49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3F44-814C-1FC0-E6BF-213FFA6B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71FD-52B3-25A4-EFE1-F8A34862086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1731" y="2372386"/>
            <a:ext cx="10867538" cy="359747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arenR" startAt="2"/>
            </a:pPr>
            <a:r>
              <a:rPr lang="en-US" b="0" i="0" dirty="0">
                <a:solidFill>
                  <a:srgbClr val="001D35"/>
                </a:solidFill>
                <a:effectLst/>
              </a:rPr>
              <a:t>Write a CFG for all strings of balan</a:t>
            </a:r>
            <a:r>
              <a:rPr lang="en-US" dirty="0">
                <a:solidFill>
                  <a:srgbClr val="001D35"/>
                </a:solidFill>
              </a:rPr>
              <a:t>ced parentheses: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</a:rPr>
              <a:t>        </a:t>
            </a:r>
            <a:r>
              <a:rPr lang="en-US" dirty="0">
                <a:solidFill>
                  <a:srgbClr val="001D35"/>
                </a:solidFill>
              </a:rPr>
              <a:t>Example: (), (()), ()(), </a:t>
            </a:r>
            <a:r>
              <a:rPr lang="en-US" dirty="0" err="1">
                <a:solidFill>
                  <a:srgbClr val="001D35"/>
                </a:solidFill>
              </a:rPr>
              <a:t>etc</a:t>
            </a:r>
            <a:endParaRPr lang="en-US" b="0" i="0" dirty="0">
              <a:solidFill>
                <a:srgbClr val="001D35"/>
              </a:solidFill>
              <a:effectLst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         Context-free grammar is :      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</a:rPr>
              <a:t>S 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2"/>
                </a:solidFill>
                <a:latin typeface="Eras Bold ITC" panose="020B0907030504020204" pitchFamily="34" charset="0"/>
                <a:sym typeface="Symbol" panose="05050102010706020507" pitchFamily="18" charset="2"/>
              </a:rPr>
              <a:t> </a:t>
            </a:r>
          </a:p>
          <a:p>
            <a:r>
              <a:rPr lang="en-US" dirty="0">
                <a:solidFill>
                  <a:schemeClr val="tx2"/>
                </a:solidFill>
                <a:latin typeface="Eras Bold ITC" panose="020B0907030504020204" pitchFamily="34" charset="0"/>
                <a:sym typeface="Symbol" panose="05050102010706020507" pitchFamily="18" charset="2"/>
              </a:rPr>
              <a:t>                                                          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sym typeface="Symbol" panose="05050102010706020507" pitchFamily="18" charset="2"/>
              </a:rPr>
              <a:t>S </a:t>
            </a:r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 (S)</a:t>
            </a:r>
          </a:p>
          <a:p>
            <a:r>
              <a:rPr lang="en-US" dirty="0">
                <a:solidFill>
                  <a:schemeClr val="tx2"/>
                </a:solidFill>
                <a:latin typeface="Franklin Gothic Book" panose="020B0503020102020204" pitchFamily="34" charset="0"/>
                <a:sym typeface="Wingdings" panose="05000000000000000000" pitchFamily="2" charset="2"/>
              </a:rPr>
              <a:t>                                                          S  SS</a:t>
            </a:r>
          </a:p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       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3) Write a CFG for the language of all strings over {</a:t>
            </a:r>
            <a:r>
              <a:rPr lang="en-US" dirty="0" err="1">
                <a:latin typeface="Franklin Gothic Book" panose="020B0503020102020204" pitchFamily="34" charset="0"/>
              </a:rPr>
              <a:t>a,b</a:t>
            </a:r>
            <a:r>
              <a:rPr lang="en-US" dirty="0">
                <a:latin typeface="Franklin Gothic Book" panose="020B0503020102020204" pitchFamily="34" charset="0"/>
              </a:rPr>
              <a:t>} such that the string is a palindrome.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    Example: abba, aba, aa, </a:t>
            </a:r>
            <a:r>
              <a:rPr lang="en-US" dirty="0" err="1">
                <a:latin typeface="Franklin Gothic Book" panose="020B0503020102020204" pitchFamily="34" charset="0"/>
              </a:rPr>
              <a:t>etc</a:t>
            </a:r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D9BCC-E1FE-E27F-6A96-1C931950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358F-91BF-CB72-6979-BC4D78625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3C5E-D45A-B550-CB97-F6CEF8FD7A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1731" y="2372386"/>
            <a:ext cx="10867538" cy="3597470"/>
          </a:xfrm>
        </p:spPr>
        <p:txBody>
          <a:bodyPr>
            <a:norm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3) Write a CFG for the language of all strings over {</a:t>
            </a:r>
            <a:r>
              <a:rPr lang="en-US" dirty="0" err="1">
                <a:latin typeface="Franklin Gothic Book" panose="020B0503020102020204" pitchFamily="34" charset="0"/>
              </a:rPr>
              <a:t>a,b</a:t>
            </a:r>
            <a:r>
              <a:rPr lang="en-US" dirty="0">
                <a:latin typeface="Franklin Gothic Book" panose="020B0503020102020204" pitchFamily="34" charset="0"/>
              </a:rPr>
              <a:t>} such that the string is a palindrome.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    Example: abba, aba, aa, </a:t>
            </a:r>
            <a:r>
              <a:rPr lang="en-US" dirty="0" err="1">
                <a:latin typeface="Franklin Gothic Book" panose="020B0503020102020204" pitchFamily="34" charset="0"/>
              </a:rPr>
              <a:t>etc</a:t>
            </a:r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     Context-Free Grammar : </a:t>
            </a:r>
            <a:r>
              <a:rPr lang="pt-BR" dirty="0">
                <a:solidFill>
                  <a:schemeClr val="tx2"/>
                </a:solidFill>
                <a:latin typeface="Franklin Gothic Book" panose="020B0503020102020204" pitchFamily="34" charset="0"/>
              </a:rPr>
              <a:t>S → aSa | bSb | a | b | </a:t>
            </a:r>
            <a:r>
              <a:rPr lang="pt-BR" sz="2400" dirty="0">
                <a:solidFill>
                  <a:schemeClr val="tx2"/>
                </a:solidFill>
                <a:latin typeface="Franklin Gothic Book" panose="020B0503020102020204" pitchFamily="34" charset="0"/>
              </a:rPr>
              <a:t>ε</a:t>
            </a:r>
            <a:endParaRPr lang="en-US" dirty="0">
              <a:solidFill>
                <a:schemeClr val="tx2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0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B249E-866C-54C1-8224-8F77977F7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643F-3A8B-DCEB-475B-F0B9B695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10B9-1C89-FF3A-27AE-DB956AA4ED6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867538" cy="359747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Programming‑Language Parsers and Compilers</a:t>
            </a:r>
          </a:p>
          <a:p>
            <a:pPr marL="457200" indent="-457200">
              <a:buAutoNum type="arabicPeriod"/>
            </a:pPr>
            <a:r>
              <a:rPr lang="en-US" dirty="0"/>
              <a:t>Natural‑Language Processing (NLP)</a:t>
            </a:r>
          </a:p>
          <a:p>
            <a:pPr marL="457200" indent="-457200">
              <a:buAutoNum type="arabicPeriod"/>
            </a:pPr>
            <a:r>
              <a:rPr lang="en-US"/>
              <a:t>Interactive Editors and IDEs</a:t>
            </a:r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76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86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14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0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b="0" dirty="0"/>
              <a:t>Grammar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>
                <a:solidFill>
                  <a:schemeClr val="bg1"/>
                </a:solidFill>
              </a:rPr>
              <a:t>Standard way to representing language.</a:t>
            </a:r>
          </a:p>
          <a:p>
            <a:r>
              <a:rPr lang="en-US" dirty="0">
                <a:solidFill>
                  <a:schemeClr val="bg1"/>
                </a:solidFill>
              </a:rPr>
              <a:t>Defined as quadruple: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  </a:t>
            </a:r>
            <a:r>
              <a:rPr lang="en-US" dirty="0">
                <a:solidFill>
                  <a:schemeClr val="tx2"/>
                </a:solidFill>
              </a:rPr>
              <a:t>G = { V, T, P, S }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90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9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b="0" dirty="0"/>
              <a:t>Grammar 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629124372"/>
              </p:ext>
            </p:extLst>
          </p:nvPr>
        </p:nvGraphicFramePr>
        <p:xfrm>
          <a:off x="593724" y="2628900"/>
          <a:ext cx="11217276" cy="25609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04319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778196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1256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418423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V  </a:t>
                      </a:r>
                      <a:r>
                        <a:rPr lang="en-US" b="0" dirty="0">
                          <a:sym typeface="Wingdings" panose="05000000000000000000" pitchFamily="2" charset="2"/>
                        </a:rPr>
                        <a:t> (variable or    nonterminal)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Denoted as a capital letter.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(Terminal)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Denoted as small letter, to define the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(Production Rule)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Specify how nonterminal can be replaced with other non terminal or terminals.  </a:t>
                      </a:r>
                      <a:r>
                        <a:rPr lang="en-US" b="1" dirty="0"/>
                        <a:t>e.g.  S </a:t>
                      </a:r>
                      <a:r>
                        <a:rPr lang="en-US" b="1" dirty="0">
                          <a:sym typeface="Wingdings" panose="05000000000000000000" pitchFamily="2" charset="2"/>
                        </a:rPr>
                        <a:t> a S b / </a:t>
                      </a:r>
                      <a:r>
                        <a:rPr lang="en-US" sz="2400" b="1" dirty="0">
                          <a:latin typeface="Eras Bold ITC" panose="020B0907030504020204" pitchFamily="34" charset="0"/>
                          <a:sym typeface="Symbol" panose="05050102010706020507" pitchFamily="18" charset="2"/>
                        </a:rPr>
                        <a:t>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(start)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special nonterminal from which derivation begins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b="0" dirty="0"/>
              <a:t>Context Free Grammar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A context free grammar is a formal system used to describe the context free language.</a:t>
            </a:r>
          </a:p>
          <a:p>
            <a:r>
              <a:rPr lang="en-US" dirty="0"/>
              <a:t>It list all strings in language using a set of rules (production rules)</a:t>
            </a:r>
          </a:p>
          <a:p>
            <a:r>
              <a:rPr lang="en-US" dirty="0"/>
              <a:t>It extends the capabilities of regular expressions and finite automata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b="0" dirty="0"/>
              <a:t>Context Free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pPr lvl="1"/>
            <a:r>
              <a:rPr lang="en-US" dirty="0"/>
              <a:t>Formal definition of CFGs is:</a:t>
            </a:r>
          </a:p>
          <a:p>
            <a:pPr marL="402336" lvl="1" indent="0">
              <a:buNone/>
            </a:pPr>
            <a:r>
              <a:rPr lang="en-US" dirty="0"/>
              <a:t>             </a:t>
            </a:r>
          </a:p>
          <a:p>
            <a:pPr marL="402336" lvl="1" indent="0">
              <a:buNone/>
            </a:pPr>
            <a:r>
              <a:rPr lang="en-US" dirty="0">
                <a:solidFill>
                  <a:schemeClr val="tx2"/>
                </a:solidFill>
              </a:rPr>
              <a:t>          CFG : (V, T, P, S)</a:t>
            </a:r>
          </a:p>
          <a:p>
            <a:pPr marL="402336" lvl="1" indent="0">
              <a:buNone/>
            </a:pPr>
            <a:r>
              <a:rPr lang="en-US" dirty="0"/>
              <a:t>V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finite set of variables (nonterminal)</a:t>
            </a:r>
          </a:p>
          <a:p>
            <a:pPr marL="402336" lvl="1" indent="0">
              <a:buNone/>
            </a:pPr>
            <a:r>
              <a:rPr lang="en-US" dirty="0"/>
              <a:t>T </a:t>
            </a:r>
            <a:r>
              <a:rPr lang="en-US" dirty="0">
                <a:sym typeface="Wingdings" panose="05000000000000000000" pitchFamily="2" charset="2"/>
              </a:rPr>
              <a:t> finite set of terminals (V </a:t>
            </a:r>
            <a:r>
              <a:rPr lang="en-US" sz="2400" dirty="0">
                <a:sym typeface="Symbol" panose="05050102010706020507" pitchFamily="18" charset="2"/>
              </a:rPr>
              <a:t> </a:t>
            </a:r>
            <a:r>
              <a:rPr lang="en-US" dirty="0">
                <a:sym typeface="Symbol" panose="05050102010706020507" pitchFamily="18" charset="2"/>
              </a:rPr>
              <a:t> T =  )</a:t>
            </a:r>
          </a:p>
          <a:p>
            <a:pPr marL="402336" lvl="1" indent="0">
              <a:buNone/>
            </a:pPr>
            <a:r>
              <a:rPr lang="en-US" dirty="0">
                <a:sym typeface="Symbol" panose="05050102010706020507" pitchFamily="18" charset="2"/>
              </a:rPr>
              <a:t>P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Symbol" panose="05050102010706020507" pitchFamily="18" charset="2"/>
              </a:rPr>
              <a:t> Production Rule</a:t>
            </a:r>
          </a:p>
          <a:p>
            <a:pPr marL="402336" lvl="1" indent="0">
              <a:buNone/>
            </a:pPr>
            <a:r>
              <a:rPr lang="en-US" dirty="0">
                <a:sym typeface="Symbol" panose="05050102010706020507" pitchFamily="18" charset="2"/>
              </a:rPr>
              <a:t>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Symbol" panose="05050102010706020507" pitchFamily="18" charset="2"/>
              </a:rPr>
              <a:t> Start variable</a:t>
            </a:r>
            <a:endParaRPr lang="en-US" dirty="0"/>
          </a:p>
          <a:p>
            <a:pPr marL="40233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BC617-A42A-86ED-E30F-AC95F08DF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0F9A34-EF65-A577-14EB-3906B8AA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76346"/>
            <a:ext cx="10873740" cy="1680205"/>
          </a:xfrm>
        </p:spPr>
        <p:txBody>
          <a:bodyPr/>
          <a:lstStyle/>
          <a:p>
            <a:r>
              <a:rPr lang="en-US" sz="3200" dirty="0"/>
              <a:t>Variable and Terminals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5E56E5-C1C7-C58A-4D97-C26F5BE1D5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9226" y="2286000"/>
            <a:ext cx="8895021" cy="37004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</a:rPr>
              <a:t>Variable:</a:t>
            </a:r>
          </a:p>
          <a:p>
            <a:r>
              <a:rPr lang="en-US" dirty="0"/>
              <a:t>They help in defining the structure of the grammar</a:t>
            </a:r>
          </a:p>
          <a:p>
            <a:r>
              <a:rPr lang="en-US" dirty="0"/>
              <a:t>It is represented by uppercase letters (e.g. S, A, B)</a:t>
            </a:r>
          </a:p>
          <a:p>
            <a:r>
              <a:rPr lang="en-US" dirty="0"/>
              <a:t>They are replaced using production rule.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2"/>
                </a:solidFill>
              </a:rPr>
              <a:t>Terminals:  </a:t>
            </a:r>
          </a:p>
          <a:p>
            <a:r>
              <a:rPr lang="en-US" dirty="0"/>
              <a:t>Symbols that appear in the final strings of the language.</a:t>
            </a:r>
          </a:p>
          <a:p>
            <a:r>
              <a:rPr lang="en-US" dirty="0"/>
              <a:t>They are usually represented by lowercase letter (e.g. a, b, c)</a:t>
            </a:r>
          </a:p>
          <a:p>
            <a:r>
              <a:rPr lang="en-US" dirty="0"/>
              <a:t>It can’t be further replaced.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EAD280-CA4D-AEB4-E5BE-CDE366EF6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3561A79-6B69-103E-0304-52BB375BC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6EF837C-8A4C-5F2E-CEF1-0A80EB955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19C8186-4045-352E-3BE9-EA1CBAD7B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454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4E5B3-629E-AC13-2676-C93B37CC3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E7DC-51BE-5FBD-3E7A-DCA8FDE6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dirty="0"/>
              <a:t>Why CFGs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ED111-9F8D-51C2-9443-EA1A152FC1C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867538" cy="359747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latin typeface="Franklin Gothic Book" panose="020B0503020102020204" pitchFamily="34" charset="0"/>
              </a:rPr>
              <a:t>Nested (Recursive) structures</a:t>
            </a:r>
          </a:p>
          <a:p>
            <a:pPr marL="457200" indent="-457200">
              <a:buAutoNum type="arabicPeriod"/>
            </a:pPr>
            <a:r>
              <a:rPr lang="en-US" dirty="0"/>
              <a:t>Hierarchical Grouping</a:t>
            </a:r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8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FAB5E-10A5-9564-886D-1715B7CAE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55F3-C37B-FF84-8570-5E3AABFB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dirty="0"/>
              <a:t>Designing of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AABC-DD4D-03AD-95B6-3C0F7B68BBA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867538" cy="359747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b="1" dirty="0">
                <a:latin typeface="Franklin Gothic Book" panose="020B0503020102020204" pitchFamily="34" charset="0"/>
              </a:rPr>
              <a:t>Identify the language you want</a:t>
            </a:r>
          </a:p>
          <a:p>
            <a:r>
              <a:rPr lang="en-US" b="1" dirty="0">
                <a:latin typeface="Franklin Gothic Book" panose="020B0503020102020204" pitchFamily="34" charset="0"/>
              </a:rPr>
              <a:t>    </a:t>
            </a:r>
            <a:r>
              <a:rPr lang="en-US" dirty="0">
                <a:latin typeface="Franklin Gothic Book" panose="020B0503020102020204" pitchFamily="34" charset="0"/>
              </a:rPr>
              <a:t> First, decide exactly what strings your grammar should generate.</a:t>
            </a:r>
          </a:p>
          <a:p>
            <a:r>
              <a:rPr lang="en-US" b="1" dirty="0">
                <a:latin typeface="Franklin Gothic Book" panose="020B0503020102020204" pitchFamily="34" charset="0"/>
              </a:rPr>
              <a:t>Example:</a:t>
            </a:r>
            <a:r>
              <a:rPr lang="en-US" dirty="0">
                <a:latin typeface="Franklin Gothic Book" panose="020B0503020102020204" pitchFamily="34" charset="0"/>
              </a:rPr>
              <a:t> all strings of matched parentheses, like (), (()), ()(), </a:t>
            </a:r>
            <a:r>
              <a:rPr lang="en-US" dirty="0" err="1">
                <a:latin typeface="Franklin Gothic Book" panose="020B0503020102020204" pitchFamily="34" charset="0"/>
              </a:rPr>
              <a:t>etc</a:t>
            </a:r>
            <a:endParaRPr lang="en-US" dirty="0">
              <a:latin typeface="Franklin Gothic Book" panose="020B05030201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b="1" dirty="0">
                <a:latin typeface="Franklin Gothic Book" panose="020B0503020102020204" pitchFamily="34" charset="0"/>
              </a:rPr>
              <a:t>2. Base Case</a:t>
            </a:r>
          </a:p>
          <a:p>
            <a:r>
              <a:rPr lang="en-US" dirty="0">
                <a:latin typeface="Franklin Gothic Book" panose="020B0503020102020204" pitchFamily="34" charset="0"/>
              </a:rPr>
              <a:t>      Your base case is the simplest string(s) in the language, where recursion stops.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matched parentheses, the simplest valid string is the </a:t>
            </a:r>
            <a:r>
              <a:rPr lang="en-US" b="1" dirty="0"/>
              <a:t>empty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" panose="020B0503020102020204" pitchFamily="34" charset="0"/>
              </a:rPr>
              <a:t>In CFG we write it as S </a:t>
            </a: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</a:t>
            </a:r>
            <a:r>
              <a:rPr lang="en-US" sz="2400" b="1" dirty="0">
                <a:latin typeface="Eras Bold ITC" panose="020B0907030504020204" pitchFamily="34" charset="0"/>
                <a:sym typeface="Symbol" panose="05050102010706020507" pitchFamily="18" charset="2"/>
              </a:rPr>
              <a:t></a:t>
            </a:r>
            <a:r>
              <a:rPr lang="en-US" sz="2000" b="1" dirty="0">
                <a:latin typeface="Eras Bold ITC" panose="020B0907030504020204" pitchFamily="34" charset="0"/>
                <a:sym typeface="Symbol" panose="05050102010706020507" pitchFamily="18" charset="2"/>
              </a:rPr>
              <a:t> </a:t>
            </a:r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9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E9ADD-5F09-F504-9FA7-0145E35D5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323B-DD2A-35CA-BC49-BD1383D9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0" dirty="0"/>
              <a:t>Designing of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95AF6-FBAA-FDCE-07C3-413927A805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293752"/>
            <a:ext cx="10867538" cy="4457921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latin typeface="Franklin Gothic Book" panose="020B0503020102020204" pitchFamily="34" charset="0"/>
              </a:rPr>
              <a:t>3. Recursive Rules</a:t>
            </a:r>
          </a:p>
          <a:p>
            <a:r>
              <a:rPr lang="en-US" b="1" dirty="0">
                <a:latin typeface="Franklin Gothic Book" panose="020B0503020102020204" pitchFamily="34" charset="0"/>
              </a:rPr>
              <a:t>    </a:t>
            </a:r>
            <a:r>
              <a:rPr lang="en-US" dirty="0">
                <a:latin typeface="Franklin Gothic Book" panose="020B0503020102020204" pitchFamily="34" charset="0"/>
              </a:rPr>
              <a:t> </a:t>
            </a:r>
            <a:r>
              <a:rPr lang="en-US" sz="2100" dirty="0">
                <a:latin typeface="Franklin Gothic Book" panose="020B0503020102020204" pitchFamily="34" charset="0"/>
              </a:rPr>
              <a:t>Write recursive rules that build larger strings by referring back to your start symbol (or other non terminals)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Franklin Gothic Book" panose="020B0503020102020204" pitchFamily="34" charset="0"/>
              </a:rPr>
              <a:t>Every valid string of language is written in the recursive rule.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Franklin Gothic Book" panose="020B0503020102020204" pitchFamily="34" charset="0"/>
              </a:rPr>
              <a:t>For parentheses</a:t>
            </a:r>
          </a:p>
          <a:p>
            <a:r>
              <a:rPr lang="en-US" sz="2100" dirty="0">
                <a:latin typeface="Franklin Gothic Book" panose="020B0503020102020204" pitchFamily="34" charset="0"/>
              </a:rPr>
              <a:t>                            S </a:t>
            </a:r>
            <a:r>
              <a:rPr lang="en-US" sz="2100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(S)</a:t>
            </a:r>
          </a:p>
          <a:p>
            <a:r>
              <a:rPr lang="en-US" sz="2100" dirty="0">
                <a:latin typeface="Franklin Gothic Book" panose="020B0503020102020204" pitchFamily="34" charset="0"/>
              </a:rPr>
              <a:t>                            S </a:t>
            </a:r>
            <a:r>
              <a:rPr lang="en-US" sz="2100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SS</a:t>
            </a:r>
            <a:endParaRPr lang="en-US" sz="2100" dirty="0">
              <a:latin typeface="Franklin Gothic Book" panose="020B0503020102020204" pitchFamily="34" charset="0"/>
            </a:endParaRPr>
          </a:p>
          <a:p>
            <a:r>
              <a:rPr lang="en-US" b="1" dirty="0">
                <a:latin typeface="Franklin Gothic Book" panose="020B0503020102020204" pitchFamily="34" charset="0"/>
              </a:rPr>
              <a:t>4. Putting It All Together</a:t>
            </a:r>
          </a:p>
          <a:p>
            <a:r>
              <a:rPr lang="en-US" b="1" dirty="0">
                <a:latin typeface="Franklin Gothic Book" panose="020B0503020102020204" pitchFamily="34" charset="0"/>
              </a:rPr>
              <a:t>                             S </a:t>
            </a:r>
            <a:r>
              <a:rPr lang="en-US" b="1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</a:t>
            </a:r>
            <a:r>
              <a:rPr lang="en-US" sz="2000" b="1" dirty="0">
                <a:latin typeface="Eras Bold ITC" panose="020B0907030504020204" pitchFamily="34" charset="0"/>
                <a:sym typeface="Symbol" panose="05050102010706020507" pitchFamily="18" charset="2"/>
              </a:rPr>
              <a:t> </a:t>
            </a:r>
          </a:p>
          <a:p>
            <a:r>
              <a:rPr lang="en-US" b="1" dirty="0">
                <a:latin typeface="Eras Bold ITC" panose="020B0907030504020204" pitchFamily="34" charset="0"/>
                <a:sym typeface="Symbol" panose="05050102010706020507" pitchFamily="18" charset="2"/>
              </a:rPr>
              <a:t>                             </a:t>
            </a:r>
            <a:r>
              <a:rPr lang="en-US" dirty="0">
                <a:latin typeface="Franklin Gothic Book" panose="020B0503020102020204" pitchFamily="34" charset="0"/>
                <a:sym typeface="Symbol" panose="05050102010706020507" pitchFamily="18" charset="2"/>
              </a:rPr>
              <a:t>S </a:t>
            </a: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 (S)</a:t>
            </a:r>
          </a:p>
          <a:p>
            <a:r>
              <a:rPr lang="en-US" b="1" dirty="0">
                <a:latin typeface="Franklin Gothic Book" panose="020B0503020102020204" pitchFamily="34" charset="0"/>
                <a:sym typeface="Wingdings" panose="05000000000000000000" pitchFamily="2" charset="2"/>
              </a:rPr>
              <a:t>                             </a:t>
            </a:r>
            <a:r>
              <a:rPr lang="en-US" dirty="0">
                <a:latin typeface="Franklin Gothic Book" panose="020B0503020102020204" pitchFamily="34" charset="0"/>
                <a:sym typeface="Wingdings" panose="05000000000000000000" pitchFamily="2" charset="2"/>
              </a:rPr>
              <a:t>S  SS</a:t>
            </a:r>
          </a:p>
          <a:p>
            <a:endParaRPr lang="en-US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050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639</TotalTime>
  <Words>790</Words>
  <Application>Microsoft Office PowerPoint</Application>
  <PresentationFormat>Widescreen</PresentationFormat>
  <Paragraphs>113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Eras Bold ITC</vt:lpstr>
      <vt:lpstr>Franklin Gothic Book</vt:lpstr>
      <vt:lpstr>Franklin Gothic Demi</vt:lpstr>
      <vt:lpstr>Symbol</vt:lpstr>
      <vt:lpstr>Wingdings</vt:lpstr>
      <vt:lpstr>Custom</vt:lpstr>
      <vt:lpstr>Grammar and Context Free Grammar </vt:lpstr>
      <vt:lpstr>Grammar</vt:lpstr>
      <vt:lpstr>Grammar </vt:lpstr>
      <vt:lpstr>Context Free Grammar</vt:lpstr>
      <vt:lpstr>Context Free Grammar</vt:lpstr>
      <vt:lpstr>Variable and Terminals</vt:lpstr>
      <vt:lpstr>Why CFGs</vt:lpstr>
      <vt:lpstr>Designing of CFG</vt:lpstr>
      <vt:lpstr>Designing of CFG</vt:lpstr>
      <vt:lpstr>Example</vt:lpstr>
      <vt:lpstr>Example</vt:lpstr>
      <vt:lpstr>Example</vt:lpstr>
      <vt:lpstr>Example</vt:lpstr>
      <vt:lpstr>Example</vt:lpstr>
      <vt:lpstr>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Hanseeka Hanseeka</dc:creator>
  <cp:lastModifiedBy>Hanseeka Hanseeka</cp:lastModifiedBy>
  <cp:revision>1</cp:revision>
  <dcterms:created xsi:type="dcterms:W3CDTF">2025-04-23T19:42:54Z</dcterms:created>
  <dcterms:modified xsi:type="dcterms:W3CDTF">2025-05-09T18:58:16Z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