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09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Introduction to 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Pumping Lemma is a method to test if a language is regular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Pumping means (increasing) 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Lemma ( something small </a:t>
            </a:r>
            <a:r>
              <a:rPr lang="en-US" smtClean="0"/>
              <a:t>or intermediate)</a:t>
            </a:r>
            <a:endParaRPr/>
          </a:p>
          <a:p>
            <a:r>
              <a:rPr dirty="0"/>
              <a:t>• Language types:</a:t>
            </a:r>
          </a:p>
          <a:p>
            <a:r>
              <a:rPr dirty="0"/>
              <a:t>  - Finite: Always regular</a:t>
            </a:r>
          </a:p>
          <a:p>
            <a:r>
              <a:rPr dirty="0"/>
              <a:t>  - Infinite: May or may not be regular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Pumping Lemma applies to infinite languages.</a:t>
            </a:r>
          </a:p>
          <a:p>
            <a:r>
              <a:t>• If a language is regular:</a:t>
            </a:r>
          </a:p>
          <a:p>
            <a:r>
              <a:t>  - Accepted by Finite Automaton (FA)</a:t>
            </a:r>
          </a:p>
          <a:p>
            <a:r>
              <a:t>  - Can apply pumping test to prove regularity.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Steps for Pumping Lemma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Assume language is regular.</a:t>
            </a:r>
          </a:p>
          <a:p>
            <a:r>
              <a:t>2. Create FA for it (assume N states).</a:t>
            </a:r>
          </a:p>
          <a:p>
            <a:r>
              <a:t>3. Pick a string w, |w| &gt; N</a:t>
            </a:r>
          </a:p>
          <a:p>
            <a:r>
              <a:t>4. Split w = xyz, where |xy| ≤ N and |y| &gt; 0</a:t>
            </a:r>
          </a:p>
          <a:p>
            <a:r>
              <a:t>5. Pump y: xyⁱz</a:t>
            </a:r>
          </a:p>
          <a:p>
            <a:r>
              <a:t>6. Check if result ∈ 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Regular Language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Language: Strings ending with "bab"</a:t>
            </a:r>
          </a:p>
          <a:p>
            <a:r>
              <a:t>Alphabet: {a, b}</a:t>
            </a:r>
          </a:p>
          <a:p>
            <a:r>
              <a:t>Word: aabbababab</a:t>
            </a:r>
          </a:p>
          <a:p>
            <a:r>
              <a:t>Split: x=aabb, y=aba, z=bab</a:t>
            </a:r>
          </a:p>
          <a:p>
            <a:r>
              <a:t>Pump y (i=2): aabbabaababab</a:t>
            </a:r>
          </a:p>
          <a:p>
            <a:r>
              <a:t>Result is valid ⇒ Language is regular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Visualizing Regular Language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Show original: aabb[aba]bab</a:t>
            </a:r>
          </a:p>
          <a:p>
            <a:r>
              <a:t>• Pump y (i=2): aabb[abaaba]bab</a:t>
            </a:r>
          </a:p>
          <a:p>
            <a:r>
              <a:t>• Ends in 'bab' ⇒ still in the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Non-Regular Language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Language: L = { aⁿbⁿ | n ≥ 0 }</a:t>
            </a:r>
          </a:p>
          <a:p>
            <a:r>
              <a:t>Word: aaaaabbbbb (n=5)</a:t>
            </a:r>
          </a:p>
          <a:p>
            <a:r>
              <a:t>Split: x=a, y=aaaa, z=bbbbb</a:t>
            </a:r>
          </a:p>
          <a:p>
            <a:r>
              <a:t>Pump y (i=2): aaaaaaaabbbbb</a:t>
            </a:r>
          </a:p>
          <a:p>
            <a:r>
              <a:t>Unequal a's and b's ⇒ Not in L ⇒ Not regular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Visualizing Non-Regular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Original: a[aaaa]bbbbb</a:t>
            </a:r>
          </a:p>
          <a:p>
            <a:r>
              <a:t>• Pumped: a[aaaaaaaa]bbbbb</a:t>
            </a:r>
          </a:p>
          <a:p>
            <a:r>
              <a:t>• Mismatch in counts ⇒ Not regular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Summary of 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Pumping Lemma tests infinite languages</a:t>
            </a:r>
          </a:p>
          <a:p>
            <a:r>
              <a:t>• Proves non-regularity through contradiction</a:t>
            </a:r>
          </a:p>
          <a:p>
            <a:r>
              <a:t>• Finite languages are always regular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DFA = vending machine</a:t>
            </a:r>
          </a:p>
          <a:p>
            <a:r>
              <a:t>• Can't count or match long sequences</a:t>
            </a:r>
          </a:p>
          <a:p>
            <a:r>
              <a:t>• Languages like aⁿbⁿ need memory ⇒ Not regular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150</TotalTime>
  <Words>327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Introduction to Pumping Lemma</vt:lpstr>
      <vt:lpstr>Concept Summary</vt:lpstr>
      <vt:lpstr>Steps for Pumping Lemma Test</vt:lpstr>
      <vt:lpstr>Regular Language Example</vt:lpstr>
      <vt:lpstr>Visualizing Regular Language Example</vt:lpstr>
      <vt:lpstr>Non-Regular Language Example</vt:lpstr>
      <vt:lpstr>Visualizing Non-Regular Example</vt:lpstr>
      <vt:lpstr>Summary of Key Concepts</vt:lpstr>
      <vt:lpstr>Real-World Analogy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Pumping Lemma</dc:title>
  <dc:subject/>
  <dc:creator/>
  <cp:keywords/>
  <dc:description>generated using python-pptx</dc:description>
  <cp:lastModifiedBy>Asad Computers</cp:lastModifiedBy>
  <cp:revision>3</cp:revision>
  <dcterms:created xsi:type="dcterms:W3CDTF">2013-01-27T09:14:16Z</dcterms:created>
  <dcterms:modified xsi:type="dcterms:W3CDTF">2025-04-24T10:19:48Z</dcterms:modified>
  <cp:category/>
</cp:coreProperties>
</file>