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29" r:id="rId3"/>
    <p:sldId id="330" r:id="rId4"/>
    <p:sldId id="331" r:id="rId5"/>
    <p:sldId id="332" r:id="rId6"/>
    <p:sldId id="333" r:id="rId7"/>
    <p:sldId id="257" r:id="rId8"/>
    <p:sldId id="258" r:id="rId9"/>
    <p:sldId id="259" r:id="rId10"/>
    <p:sldId id="260" r:id="rId11"/>
    <p:sldId id="261" r:id="rId12"/>
    <p:sldId id="262" r:id="rId13"/>
    <p:sldId id="263" r:id="rId14"/>
    <p:sldId id="264" r:id="rId15"/>
    <p:sldId id="265" r:id="rId16"/>
    <p:sldId id="266" r:id="rId17"/>
    <p:sldId id="304" r:id="rId18"/>
    <p:sldId id="305" r:id="rId19"/>
    <p:sldId id="306" r:id="rId20"/>
    <p:sldId id="308" r:id="rId21"/>
    <p:sldId id="309" r:id="rId22"/>
    <p:sldId id="310" r:id="rId23"/>
    <p:sldId id="311" r:id="rId24"/>
    <p:sldId id="312"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34" r:id="rId41"/>
    <p:sldId id="267" r:id="rId42"/>
    <p:sldId id="268" r:id="rId43"/>
    <p:sldId id="269" r:id="rId44"/>
    <p:sldId id="271" r:id="rId45"/>
    <p:sldId id="272" r:id="rId46"/>
    <p:sldId id="273" r:id="rId47"/>
    <p:sldId id="274" r:id="rId48"/>
    <p:sldId id="275" r:id="rId49"/>
    <p:sldId id="284" r:id="rId50"/>
    <p:sldId id="276" r:id="rId51"/>
    <p:sldId id="277" r:id="rId52"/>
    <p:sldId id="278" r:id="rId53"/>
    <p:sldId id="279" r:id="rId54"/>
    <p:sldId id="280" r:id="rId55"/>
    <p:sldId id="285" r:id="rId56"/>
    <p:sldId id="287" r:id="rId57"/>
    <p:sldId id="336" r:id="rId58"/>
    <p:sldId id="288" r:id="rId59"/>
    <p:sldId id="289" r:id="rId60"/>
    <p:sldId id="290" r:id="rId61"/>
    <p:sldId id="291" r:id="rId62"/>
    <p:sldId id="292" r:id="rId63"/>
    <p:sldId id="297" r:id="rId64"/>
    <p:sldId id="293" r:id="rId65"/>
    <p:sldId id="294" r:id="rId66"/>
    <p:sldId id="296" r:id="rId67"/>
    <p:sldId id="295" r:id="rId68"/>
    <p:sldId id="281" r:id="rId69"/>
    <p:sldId id="335" r:id="rId70"/>
    <p:sldId id="337" r:id="rId71"/>
    <p:sldId id="338" r:id="rId72"/>
    <p:sldId id="339" r:id="rId73"/>
  </p:sldIdLst>
  <p:sldSz cx="12192000" cy="6858000"/>
  <p:notesSz cx="9144000" cy="6858000"/>
  <p:defaultTextStyle>
    <a:defPPr>
      <a:defRPr kern="0"/>
    </a:defPPr>
  </p:defaultTextStyle>
  <p:extLst>
    <p:ext uri="{521415D9-36F7-43E2-AB2F-B90AF26B5E84}">
      <p14:sectionLst xmlns:p14="http://schemas.microsoft.com/office/powerpoint/2010/main">
        <p14:section name="Default Section" id="{DECEAF7F-1044-4FBA-8213-79A7AA721AA5}">
          <p14:sldIdLst>
            <p14:sldId id="256"/>
            <p14:sldId id="329"/>
            <p14:sldId id="330"/>
            <p14:sldId id="331"/>
            <p14:sldId id="332"/>
            <p14:sldId id="333"/>
            <p14:sldId id="257"/>
            <p14:sldId id="258"/>
            <p14:sldId id="259"/>
            <p14:sldId id="260"/>
            <p14:sldId id="261"/>
            <p14:sldId id="262"/>
            <p14:sldId id="263"/>
            <p14:sldId id="264"/>
            <p14:sldId id="265"/>
            <p14:sldId id="266"/>
          </p14:sldIdLst>
        </p14:section>
        <p14:section name="VVEEK-01- Lecture 02" id="{A64926AC-AF82-4AF3-827D-18621F2F3CEE}">
          <p14:sldIdLst>
            <p14:sldId id="304"/>
            <p14:sldId id="305"/>
            <p14:sldId id="306"/>
            <p14:sldId id="308"/>
            <p14:sldId id="309"/>
            <p14:sldId id="310"/>
            <p14:sldId id="311"/>
            <p14:sldId id="312"/>
            <p14:sldId id="313"/>
            <p14:sldId id="314"/>
            <p14:sldId id="315"/>
            <p14:sldId id="316"/>
            <p14:sldId id="317"/>
            <p14:sldId id="318"/>
            <p14:sldId id="319"/>
            <p14:sldId id="320"/>
            <p14:sldId id="321"/>
            <p14:sldId id="322"/>
            <p14:sldId id="323"/>
            <p14:sldId id="324"/>
            <p14:sldId id="325"/>
            <p14:sldId id="326"/>
            <p14:sldId id="327"/>
            <p14:sldId id="334"/>
            <p14:sldId id="267"/>
            <p14:sldId id="268"/>
            <p14:sldId id="269"/>
            <p14:sldId id="271"/>
            <p14:sldId id="272"/>
            <p14:sldId id="273"/>
            <p14:sldId id="274"/>
            <p14:sldId id="275"/>
          </p14:sldIdLst>
        </p14:section>
        <p14:section name="VVEEK-02 -Lecture -03" id="{4B8E33CE-EFBE-44A3-ADB3-216997AB2106}">
          <p14:sldIdLst>
            <p14:sldId id="284"/>
            <p14:sldId id="276"/>
            <p14:sldId id="277"/>
            <p14:sldId id="278"/>
            <p14:sldId id="279"/>
            <p14:sldId id="280"/>
            <p14:sldId id="285"/>
            <p14:sldId id="287"/>
            <p14:sldId id="336"/>
            <p14:sldId id="288"/>
            <p14:sldId id="289"/>
            <p14:sldId id="290"/>
            <p14:sldId id="291"/>
            <p14:sldId id="292"/>
            <p14:sldId id="297"/>
            <p14:sldId id="293"/>
            <p14:sldId id="294"/>
            <p14:sldId id="296"/>
            <p14:sldId id="295"/>
            <p14:sldId id="281"/>
            <p14:sldId id="335"/>
            <p14:sldId id="337"/>
            <p14:sldId id="338"/>
            <p14:sldId id="339"/>
          </p14:sldIdLst>
        </p14:section>
      </p14:sectionLst>
    </p:ext>
    <p:ext uri="{EFAFB233-063F-42B5-8137-9DF3F51BA10A}">
      <p15:sldGuideLst xmlns:p15="http://schemas.microsoft.com/office/powerpoint/2012/main">
        <p15:guide id="1" orient="horz" pos="288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756" y="66"/>
      </p:cViewPr>
      <p:guideLst>
        <p:guide orient="horz" pos="288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492443"/>
          </a:xfrm>
          <a:prstGeom prst="rect">
            <a:avLst/>
          </a:prstGeom>
        </p:spPr>
        <p:txBody>
          <a:bodyPr wrap="square" lIns="0" tIns="0" rIns="0" bIns="0">
            <a:spAutoFit/>
          </a:bodyPr>
          <a:lstStyle>
            <a:lvl1pPr>
              <a:defRPr sz="3200" b="1" i="0">
                <a:solidFill>
                  <a:srgbClr val="001F5E"/>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430887"/>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E"/>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Arial"/>
                <a:cs typeface="Aria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6" name="Holder 6"/>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1F5E"/>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30887"/>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30887"/>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7" name="Holder 7"/>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2765745" y="1191768"/>
            <a:ext cx="6875944" cy="4896345"/>
          </a:xfrm>
          <a:prstGeom prst="rect">
            <a:avLst/>
          </a:prstGeom>
        </p:spPr>
      </p:pic>
      <p:sp>
        <p:nvSpPr>
          <p:cNvPr id="2" name="Holder 2"/>
          <p:cNvSpPr>
            <a:spLocks noGrp="1"/>
          </p:cNvSpPr>
          <p:nvPr>
            <p:ph type="title"/>
          </p:nvPr>
        </p:nvSpPr>
        <p:spPr/>
        <p:txBody>
          <a:bodyPr lIns="0" tIns="0" rIns="0" bIns="0"/>
          <a:lstStyle>
            <a:lvl1pPr>
              <a:defRPr sz="3200" b="1" i="0">
                <a:solidFill>
                  <a:srgbClr val="001F5E"/>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5" name="Holder 5"/>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2/3/2025</a:t>
            </a:fld>
            <a:endParaRPr lang="en-US"/>
          </a:p>
        </p:txBody>
      </p:sp>
      <p:sp>
        <p:nvSpPr>
          <p:cNvPr id="4" name="Holder 4"/>
          <p:cNvSpPr>
            <a:spLocks noGrp="1"/>
          </p:cNvSpPr>
          <p:nvPr>
            <p:ph type="sldNum" sz="quarter" idx="7"/>
          </p:nvPr>
        </p:nvSpPr>
        <p:spPr/>
        <p:txBody>
          <a:bodyPr lIns="0" tIns="0" rIns="0" bIns="0"/>
          <a:lstStyle>
            <a:lvl1pPr>
              <a:defRPr sz="1200" b="0" i="0">
                <a:solidFill>
                  <a:srgbClr val="898989"/>
                </a:solidFill>
                <a:latin typeface="Arial"/>
                <a:cs typeface="Arial"/>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Footer Placeholder 2"/>
          <p:cNvSpPr>
            <a:spLocks noGrp="1"/>
          </p:cNvSpPr>
          <p:nvPr>
            <p:ph type="ftr" sz="quarter" idx="10"/>
          </p:nvPr>
        </p:nvSpPr>
        <p:spPr/>
        <p:txBody>
          <a:bodyPr/>
          <a:lstStyle/>
          <a:p>
            <a:endParaRPr lang="en-US"/>
          </a:p>
        </p:txBody>
      </p:sp>
      <p:sp>
        <p:nvSpPr>
          <p:cNvPr id="4" name="Date Placeholder 3"/>
          <p:cNvSpPr>
            <a:spLocks noGrp="1"/>
          </p:cNvSpPr>
          <p:nvPr>
            <p:ph type="dt" sz="half" idx="11"/>
          </p:nvPr>
        </p:nvSpPr>
        <p:spPr/>
        <p:txBody>
          <a:bodyPr/>
          <a:lstStyle/>
          <a:p>
            <a:fld id="{1D8BD707-D9CF-40AE-B4C6-C98DA3205C09}" type="datetimeFigureOut">
              <a:rPr lang="en-US" smtClean="0"/>
              <a:t>2/3/2025</a:t>
            </a:fld>
            <a:endParaRPr lang="en-US"/>
          </a:p>
        </p:txBody>
      </p:sp>
      <p:sp>
        <p:nvSpPr>
          <p:cNvPr id="5" name="Slide Number Placeholder 4"/>
          <p:cNvSpPr>
            <a:spLocks noGrp="1"/>
          </p:cNvSpPr>
          <p:nvPr>
            <p:ph type="sldNum" sz="quarter" idx="12"/>
          </p:nvPr>
        </p:nvSpPr>
        <p:spPr/>
        <p:txBody>
          <a:bodyPr/>
          <a:lstStyle/>
          <a:p>
            <a:pPr marL="153670">
              <a:lnSpc>
                <a:spcPts val="1425"/>
              </a:lnSpc>
            </a:pPr>
            <a:fld id="{81D60167-4931-47E6-BA6A-407CBD079E47}" type="slidenum">
              <a:rPr lang="en-US" spc="-50" smtClean="0"/>
              <a:pPr marL="153670">
                <a:lnSpc>
                  <a:spcPts val="1425"/>
                </a:lnSpc>
              </a:pPr>
              <a:t>‹#›</a:t>
            </a:fld>
            <a:endParaRPr lang="en-US" spc="-50" dirty="0"/>
          </a:p>
        </p:txBody>
      </p:sp>
    </p:spTree>
    <p:extLst>
      <p:ext uri="{BB962C8B-B14F-4D97-AF65-F5344CB8AC3E}">
        <p14:creationId xmlns:p14="http://schemas.microsoft.com/office/powerpoint/2010/main" val="366070387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05161" y="228600"/>
            <a:ext cx="11734439" cy="492443"/>
          </a:xfrm>
          <a:prstGeom prst="rect">
            <a:avLst/>
          </a:prstGeom>
        </p:spPr>
        <p:txBody>
          <a:bodyPr wrap="square" lIns="0" tIns="0" rIns="0" bIns="0">
            <a:spAutoFit/>
          </a:bodyPr>
          <a:lstStyle>
            <a:lvl1pPr>
              <a:defRPr sz="3200" b="1" i="0">
                <a:solidFill>
                  <a:srgbClr val="001F5E"/>
                </a:solidFill>
                <a:latin typeface="Trebuchet MS"/>
                <a:cs typeface="Trebuchet MS"/>
              </a:defRPr>
            </a:lvl1pPr>
          </a:lstStyle>
          <a:p>
            <a:endParaRPr dirty="0"/>
          </a:p>
        </p:txBody>
      </p:sp>
      <p:sp>
        <p:nvSpPr>
          <p:cNvPr id="3" name="Holder 3"/>
          <p:cNvSpPr>
            <a:spLocks noGrp="1"/>
          </p:cNvSpPr>
          <p:nvPr>
            <p:ph type="body" idx="1"/>
          </p:nvPr>
        </p:nvSpPr>
        <p:spPr>
          <a:xfrm>
            <a:off x="305161" y="1143000"/>
            <a:ext cx="8523993" cy="430887"/>
          </a:xfrm>
          <a:prstGeom prst="rect">
            <a:avLst/>
          </a:prstGeom>
        </p:spPr>
        <p:txBody>
          <a:bodyPr wrap="square" lIns="0" tIns="0" rIns="0" bIns="0">
            <a:spAutoFit/>
          </a:bodyPr>
          <a:lstStyle>
            <a:lvl1pPr>
              <a:defRPr sz="2800" b="0" i="0">
                <a:solidFill>
                  <a:schemeClr val="tx1"/>
                </a:solidFill>
                <a:latin typeface="Arial"/>
                <a:cs typeface="Arial"/>
              </a:defRPr>
            </a:lvl1pPr>
          </a:lstStyle>
          <a:p>
            <a:endParaRPr dirty="0"/>
          </a:p>
        </p:txBody>
      </p:sp>
      <p:sp>
        <p:nvSpPr>
          <p:cNvPr id="4" name="Holder 4"/>
          <p:cNvSpPr>
            <a:spLocks noGrp="1"/>
          </p:cNvSpPr>
          <p:nvPr>
            <p:ph type="ftr" sz="quarter" idx="5"/>
          </p:nvPr>
        </p:nvSpPr>
        <p:spPr>
          <a:xfrm>
            <a:off x="4145280" y="6377940"/>
            <a:ext cx="4527266" cy="307777"/>
          </a:xfrm>
          <a:prstGeom prst="rect">
            <a:avLst/>
          </a:prstGeom>
        </p:spPr>
        <p:txBody>
          <a:bodyPr wrap="square" lIns="0" tIns="0" rIns="0" bIns="0">
            <a:spAutoFit/>
          </a:bodyPr>
          <a:lstStyle>
            <a:lvl1pPr algn="ctr">
              <a:defRPr sz="20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5" name="Holder 5"/>
          <p:cNvSpPr>
            <a:spLocks noGrp="1"/>
          </p:cNvSpPr>
          <p:nvPr>
            <p:ph type="dt" sz="half" idx="6"/>
          </p:nvPr>
        </p:nvSpPr>
        <p:spPr>
          <a:xfrm>
            <a:off x="609600" y="6377940"/>
            <a:ext cx="3253972" cy="307777"/>
          </a:xfrm>
          <a:prstGeom prst="rect">
            <a:avLst/>
          </a:prstGeom>
        </p:spPr>
        <p:txBody>
          <a:bodyPr wrap="square" lIns="0" tIns="0" rIns="0" bIns="0">
            <a:spAutoFit/>
          </a:bodyPr>
          <a:lstStyle>
            <a:lvl1pPr algn="l">
              <a:defRPr sz="2000">
                <a:solidFill>
                  <a:schemeClr val="tx1">
                    <a:tint val="75000"/>
                  </a:schemeClr>
                </a:solidFill>
                <a:latin typeface="Times New Roman" panose="02020603050405020304" pitchFamily="18" charset="0"/>
                <a:cs typeface="Times New Roman" panose="02020603050405020304" pitchFamily="18" charset="0"/>
              </a:defRPr>
            </a:lvl1pPr>
          </a:lstStyle>
          <a:p>
            <a:fld id="{1D8BD707-D9CF-40AE-B4C6-C98DA3205C09}" type="datetimeFigureOut">
              <a:rPr lang="en-US" smtClean="0"/>
              <a:pPr/>
              <a:t>2/3/2025</a:t>
            </a:fld>
            <a:endParaRPr lang="en-US"/>
          </a:p>
        </p:txBody>
      </p:sp>
      <p:sp>
        <p:nvSpPr>
          <p:cNvPr id="6" name="Holder 6"/>
          <p:cNvSpPr>
            <a:spLocks noGrp="1"/>
          </p:cNvSpPr>
          <p:nvPr>
            <p:ph type="sldNum" sz="quarter" idx="7"/>
          </p:nvPr>
        </p:nvSpPr>
        <p:spPr>
          <a:xfrm>
            <a:off x="11151624" y="6440608"/>
            <a:ext cx="448376" cy="179536"/>
          </a:xfrm>
          <a:prstGeom prst="rect">
            <a:avLst/>
          </a:prstGeom>
        </p:spPr>
        <p:txBody>
          <a:bodyPr wrap="square" lIns="0" tIns="0" rIns="0" bIns="0">
            <a:spAutoFit/>
          </a:bodyPr>
          <a:lstStyle>
            <a:lvl1pPr>
              <a:defRPr sz="2000" b="0" i="0">
                <a:solidFill>
                  <a:srgbClr val="898989"/>
                </a:solidFill>
                <a:latin typeface="Times New Roman" panose="02020603050405020304" pitchFamily="18" charset="0"/>
                <a:cs typeface="Times New Roman" panose="02020603050405020304" pitchFamily="18" charset="0"/>
              </a:defRPr>
            </a:lvl1pPr>
          </a:lstStyle>
          <a:p>
            <a:pPr marL="153670">
              <a:lnSpc>
                <a:spcPts val="1425"/>
              </a:lnSpc>
            </a:pPr>
            <a:fld id="{81D60167-4931-47E6-BA6A-407CBD079E47}" type="slidenum">
              <a:rPr lang="en-US" spc="-50" smtClean="0"/>
              <a:pPr marL="153670">
                <a:lnSpc>
                  <a:spcPts val="1425"/>
                </a:lnSpc>
              </a:pPr>
              <a:t>‹#›</a:t>
            </a:fld>
            <a:endParaRPr lang="en-US" spc="-5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a:defRPr sz="2000">
          <a:latin typeface="Times New Roman" panose="02020603050405020304" pitchFamily="18" charset="0"/>
          <a:ea typeface="+mj-ea"/>
          <a:cs typeface="Times New Roman" panose="02020603050405020304" pitchFamily="18" charset="0"/>
        </a:defRPr>
      </a:lvl1pPr>
    </p:titleStyle>
    <p:bodyStyle>
      <a:lvl1pPr marL="0">
        <a:defRPr sz="2000">
          <a:latin typeface="Times New Roman" panose="02020603050405020304" pitchFamily="18" charset="0"/>
          <a:ea typeface="+mn-ea"/>
          <a:cs typeface="Times New Roman" panose="02020603050405020304" pitchFamily="18" charset="0"/>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31.jpg"/><Relationship Id="rId2" Type="http://schemas.openxmlformats.org/officeDocument/2006/relationships/image" Target="../media/image30.jp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295400" y="1143000"/>
            <a:ext cx="9448800" cy="4321696"/>
          </a:xfrm>
          <a:prstGeom prst="rect">
            <a:avLst/>
          </a:prstGeom>
        </p:spPr>
        <p:txBody>
          <a:bodyPr vert="horz" wrap="square" lIns="0" tIns="12700" rIns="0" bIns="0" rtlCol="0">
            <a:spAutoFit/>
          </a:bodyPr>
          <a:lstStyle/>
          <a:p>
            <a:pPr marL="1167765">
              <a:spcBef>
                <a:spcPts val="100"/>
              </a:spcBef>
            </a:pPr>
            <a:r>
              <a:rPr lang="en-US" sz="6000" b="0" spc="-110" dirty="0" smtClean="0"/>
              <a:t>   </a:t>
            </a:r>
            <a:r>
              <a:rPr sz="6000" b="0" spc="-110" dirty="0" smtClean="0"/>
              <a:t>Information</a:t>
            </a:r>
            <a:r>
              <a:rPr sz="6000" b="0" spc="-270" dirty="0" smtClean="0"/>
              <a:t> </a:t>
            </a:r>
            <a:r>
              <a:rPr sz="6000" b="0" spc="-150" dirty="0" smtClean="0"/>
              <a:t>Security</a:t>
            </a:r>
            <a:r>
              <a:rPr lang="en-US" sz="6000" b="0" spc="-150" dirty="0" smtClean="0"/>
              <a:t/>
            </a:r>
            <a:br>
              <a:rPr lang="en-US" sz="6000" b="0" spc="-150" dirty="0" smtClean="0"/>
            </a:br>
            <a:r>
              <a:rPr lang="en-US" sz="6000" b="0" spc="-150" dirty="0" smtClean="0"/>
              <a:t>        Chapter 01</a:t>
            </a:r>
            <a:br>
              <a:rPr lang="en-US" sz="6000" b="0" spc="-150" dirty="0" smtClean="0"/>
            </a:br>
            <a:r>
              <a:rPr lang="en-US" sz="6000" b="0" spc="-150" dirty="0"/>
              <a:t/>
            </a:r>
            <a:br>
              <a:rPr lang="en-US" sz="6000" b="0" spc="-150" dirty="0"/>
            </a:br>
            <a:r>
              <a:rPr lang="en-US" sz="6000" b="0" spc="-150" dirty="0" smtClean="0"/>
              <a:t>             </a:t>
            </a:r>
            <a:r>
              <a:rPr lang="en-US" sz="4000" b="0" spc="-150" dirty="0" smtClean="0"/>
              <a:t>BS-CS-VI</a:t>
            </a:r>
            <a:r>
              <a:rPr lang="en-US" sz="4000" b="0" spc="-150" dirty="0"/>
              <a:t/>
            </a:r>
            <a:br>
              <a:rPr lang="en-US" sz="4000" b="0" spc="-150" dirty="0"/>
            </a:br>
            <a:r>
              <a:rPr lang="en-US" sz="4000" b="0" spc="-150" dirty="0" smtClean="0"/>
              <a:t>         VVEEK-01 &amp; 02 Lectures</a:t>
            </a:r>
            <a:r>
              <a:rPr sz="4000" b="0" spc="-325" dirty="0" smtClean="0"/>
              <a:t> </a:t>
            </a:r>
            <a:endParaRPr sz="6000" b="0" spc="-5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a:t>
            </a:fld>
            <a:endParaRPr spc="-5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10</a:t>
            </a:fld>
            <a:endParaRPr spc="-50" dirty="0"/>
          </a:p>
        </p:txBody>
      </p:sp>
      <p:sp>
        <p:nvSpPr>
          <p:cNvPr id="2" name="object 2"/>
          <p:cNvSpPr txBox="1"/>
          <p:nvPr/>
        </p:nvSpPr>
        <p:spPr>
          <a:xfrm>
            <a:off x="2056874" y="1060795"/>
            <a:ext cx="5155565" cy="4698365"/>
          </a:xfrm>
          <a:prstGeom prst="rect">
            <a:avLst/>
          </a:prstGeom>
        </p:spPr>
        <p:txBody>
          <a:bodyPr vert="horz" wrap="square" lIns="0" tIns="76200" rIns="0" bIns="0" rtlCol="0">
            <a:spAutoFit/>
          </a:bodyPr>
          <a:lstStyle/>
          <a:p>
            <a:pPr marL="354965" indent="-342265">
              <a:spcBef>
                <a:spcPts val="600"/>
              </a:spcBef>
              <a:buFont typeface="Arial"/>
              <a:buChar char="•"/>
              <a:tabLst>
                <a:tab pos="354965" algn="l"/>
              </a:tabLst>
            </a:pPr>
            <a:r>
              <a:rPr sz="2600" b="1" spc="-75" dirty="0">
                <a:latin typeface="Trebuchet MS"/>
                <a:cs typeface="Trebuchet MS"/>
              </a:rPr>
              <a:t>IT</a:t>
            </a:r>
            <a:r>
              <a:rPr sz="2600" b="1" spc="-254" dirty="0">
                <a:latin typeface="Trebuchet MS"/>
                <a:cs typeface="Trebuchet MS"/>
              </a:rPr>
              <a:t> </a:t>
            </a:r>
            <a:r>
              <a:rPr sz="2600" b="1" spc="-120" dirty="0">
                <a:latin typeface="Trebuchet MS"/>
                <a:cs typeface="Trebuchet MS"/>
              </a:rPr>
              <a:t>Security</a:t>
            </a:r>
            <a:r>
              <a:rPr sz="2600" b="1" spc="-290" dirty="0">
                <a:latin typeface="Trebuchet MS"/>
                <a:cs typeface="Trebuchet MS"/>
              </a:rPr>
              <a:t> </a:t>
            </a:r>
            <a:r>
              <a:rPr sz="2600" b="1" spc="-10" dirty="0">
                <a:latin typeface="Trebuchet MS"/>
                <a:cs typeface="Trebuchet MS"/>
              </a:rPr>
              <a:t>functions:</a:t>
            </a:r>
            <a:endParaRPr sz="2600">
              <a:latin typeface="Trebuchet MS"/>
              <a:cs typeface="Trebuchet MS"/>
            </a:endParaRPr>
          </a:p>
          <a:p>
            <a:pPr marL="756285" lvl="1" indent="-286385">
              <a:spcBef>
                <a:spcPts val="505"/>
              </a:spcBef>
              <a:buFont typeface="Arial"/>
              <a:buChar char="–"/>
              <a:tabLst>
                <a:tab pos="756285" algn="l"/>
              </a:tabLst>
            </a:pPr>
            <a:r>
              <a:rPr sz="2600" spc="-40" dirty="0">
                <a:latin typeface="Trebuchet MS"/>
                <a:cs typeface="Trebuchet MS"/>
              </a:rPr>
              <a:t>Network</a:t>
            </a:r>
            <a:r>
              <a:rPr sz="2600" spc="-190" dirty="0">
                <a:latin typeface="Trebuchet MS"/>
                <a:cs typeface="Trebuchet MS"/>
              </a:rPr>
              <a:t> </a:t>
            </a:r>
            <a:r>
              <a:rPr sz="2600" spc="-10" dirty="0">
                <a:latin typeface="Trebuchet MS"/>
                <a:cs typeface="Trebuchet MS"/>
              </a:rPr>
              <a:t>security</a:t>
            </a:r>
            <a:endParaRPr sz="2600">
              <a:latin typeface="Trebuchet MS"/>
              <a:cs typeface="Trebuchet MS"/>
            </a:endParaRPr>
          </a:p>
          <a:p>
            <a:pPr marL="756285" lvl="1" indent="-286385">
              <a:spcBef>
                <a:spcPts val="505"/>
              </a:spcBef>
              <a:buFont typeface="Arial"/>
              <a:buChar char="–"/>
              <a:tabLst>
                <a:tab pos="756285" algn="l"/>
              </a:tabLst>
            </a:pPr>
            <a:r>
              <a:rPr sz="2600" spc="-35" dirty="0">
                <a:latin typeface="Trebuchet MS"/>
                <a:cs typeface="Trebuchet MS"/>
              </a:rPr>
              <a:t>Systems</a:t>
            </a:r>
            <a:r>
              <a:rPr sz="2600" spc="-215" dirty="0">
                <a:latin typeface="Trebuchet MS"/>
                <a:cs typeface="Trebuchet MS"/>
              </a:rPr>
              <a:t> </a:t>
            </a:r>
            <a:r>
              <a:rPr sz="2600" spc="-10" dirty="0">
                <a:latin typeface="Trebuchet MS"/>
                <a:cs typeface="Trebuchet MS"/>
              </a:rPr>
              <a:t>security</a:t>
            </a:r>
            <a:endParaRPr sz="2600">
              <a:latin typeface="Trebuchet MS"/>
              <a:cs typeface="Trebuchet MS"/>
            </a:endParaRPr>
          </a:p>
          <a:p>
            <a:pPr marL="756285" lvl="1" indent="-286385">
              <a:spcBef>
                <a:spcPts val="490"/>
              </a:spcBef>
              <a:buFont typeface="Arial"/>
              <a:buChar char="–"/>
              <a:tabLst>
                <a:tab pos="756285" algn="l"/>
              </a:tabLst>
            </a:pPr>
            <a:r>
              <a:rPr sz="2600" spc="-80" dirty="0">
                <a:latin typeface="Trebuchet MS"/>
                <a:cs typeface="Trebuchet MS"/>
              </a:rPr>
              <a:t>Application</a:t>
            </a:r>
            <a:r>
              <a:rPr sz="2600" spc="-290" dirty="0">
                <a:latin typeface="Trebuchet MS"/>
                <a:cs typeface="Trebuchet MS"/>
              </a:rPr>
              <a:t> </a:t>
            </a:r>
            <a:r>
              <a:rPr sz="2600" dirty="0">
                <a:latin typeface="Trebuchet MS"/>
                <a:cs typeface="Trebuchet MS"/>
              </a:rPr>
              <a:t>&amp;</a:t>
            </a:r>
            <a:r>
              <a:rPr sz="2600" spc="-204" dirty="0">
                <a:latin typeface="Trebuchet MS"/>
                <a:cs typeface="Trebuchet MS"/>
              </a:rPr>
              <a:t> </a:t>
            </a:r>
            <a:r>
              <a:rPr sz="2600" spc="-55" dirty="0">
                <a:latin typeface="Trebuchet MS"/>
                <a:cs typeface="Trebuchet MS"/>
              </a:rPr>
              <a:t>database</a:t>
            </a:r>
            <a:r>
              <a:rPr sz="2600" spc="-305" dirty="0">
                <a:latin typeface="Trebuchet MS"/>
                <a:cs typeface="Trebuchet MS"/>
              </a:rPr>
              <a:t> </a:t>
            </a:r>
            <a:r>
              <a:rPr sz="2600" spc="-55" dirty="0">
                <a:latin typeface="Trebuchet MS"/>
                <a:cs typeface="Trebuchet MS"/>
              </a:rPr>
              <a:t>security</a:t>
            </a:r>
            <a:endParaRPr sz="2600">
              <a:latin typeface="Trebuchet MS"/>
              <a:cs typeface="Trebuchet MS"/>
            </a:endParaRPr>
          </a:p>
          <a:p>
            <a:pPr marL="756285" lvl="1" indent="-286385">
              <a:spcBef>
                <a:spcPts val="505"/>
              </a:spcBef>
              <a:buFont typeface="Arial"/>
              <a:buChar char="–"/>
              <a:tabLst>
                <a:tab pos="756285" algn="l"/>
              </a:tabLst>
            </a:pPr>
            <a:r>
              <a:rPr sz="2600" spc="-10" dirty="0">
                <a:latin typeface="Trebuchet MS"/>
                <a:cs typeface="Trebuchet MS"/>
              </a:rPr>
              <a:t>Mobile</a:t>
            </a:r>
            <a:r>
              <a:rPr sz="2600" spc="-300" dirty="0">
                <a:latin typeface="Trebuchet MS"/>
                <a:cs typeface="Trebuchet MS"/>
              </a:rPr>
              <a:t> </a:t>
            </a:r>
            <a:r>
              <a:rPr sz="2600" spc="-10" dirty="0">
                <a:latin typeface="Trebuchet MS"/>
                <a:cs typeface="Trebuchet MS"/>
              </a:rPr>
              <a:t>security</a:t>
            </a:r>
            <a:endParaRPr sz="2600">
              <a:latin typeface="Trebuchet MS"/>
              <a:cs typeface="Trebuchet MS"/>
            </a:endParaRPr>
          </a:p>
          <a:p>
            <a:pPr marL="354965" indent="-342265">
              <a:spcBef>
                <a:spcPts val="585"/>
              </a:spcBef>
              <a:buFont typeface="Arial"/>
              <a:buChar char="•"/>
              <a:tabLst>
                <a:tab pos="354965" algn="l"/>
              </a:tabLst>
            </a:pPr>
            <a:r>
              <a:rPr sz="3000" b="1" spc="-105" dirty="0">
                <a:latin typeface="Trebuchet MS"/>
                <a:cs typeface="Trebuchet MS"/>
              </a:rPr>
              <a:t>InfoSec</a:t>
            </a:r>
            <a:r>
              <a:rPr sz="3000" b="1" spc="-229" dirty="0">
                <a:latin typeface="Trebuchet MS"/>
                <a:cs typeface="Trebuchet MS"/>
              </a:rPr>
              <a:t> </a:t>
            </a:r>
            <a:r>
              <a:rPr sz="3000" b="1" spc="-10" dirty="0">
                <a:latin typeface="Trebuchet MS"/>
                <a:cs typeface="Trebuchet MS"/>
              </a:rPr>
              <a:t>functions:</a:t>
            </a:r>
            <a:endParaRPr sz="3000">
              <a:latin typeface="Trebuchet MS"/>
              <a:cs typeface="Trebuchet MS"/>
            </a:endParaRPr>
          </a:p>
          <a:p>
            <a:pPr marL="756285" lvl="1" indent="-286385">
              <a:spcBef>
                <a:spcPts val="530"/>
              </a:spcBef>
              <a:buFont typeface="Arial"/>
              <a:buChar char="–"/>
              <a:tabLst>
                <a:tab pos="756285" algn="l"/>
              </a:tabLst>
            </a:pPr>
            <a:r>
              <a:rPr sz="2600" spc="-10" dirty="0">
                <a:latin typeface="Trebuchet MS"/>
                <a:cs typeface="Trebuchet MS"/>
              </a:rPr>
              <a:t>Governance</a:t>
            </a:r>
            <a:endParaRPr sz="2600">
              <a:latin typeface="Trebuchet MS"/>
              <a:cs typeface="Trebuchet MS"/>
            </a:endParaRPr>
          </a:p>
          <a:p>
            <a:pPr marL="756285" lvl="1" indent="-286385">
              <a:spcBef>
                <a:spcPts val="480"/>
              </a:spcBef>
              <a:buFont typeface="Arial"/>
              <a:buChar char="–"/>
              <a:tabLst>
                <a:tab pos="756285" algn="l"/>
              </a:tabLst>
            </a:pPr>
            <a:r>
              <a:rPr sz="2600" spc="-85" dirty="0">
                <a:latin typeface="Trebuchet MS"/>
                <a:cs typeface="Trebuchet MS"/>
              </a:rPr>
              <a:t>Policies</a:t>
            </a:r>
            <a:r>
              <a:rPr sz="2600" spc="-310" dirty="0">
                <a:latin typeface="Trebuchet MS"/>
                <a:cs typeface="Trebuchet MS"/>
              </a:rPr>
              <a:t> </a:t>
            </a:r>
            <a:r>
              <a:rPr sz="2600" dirty="0">
                <a:latin typeface="Trebuchet MS"/>
                <a:cs typeface="Trebuchet MS"/>
              </a:rPr>
              <a:t>&amp;</a:t>
            </a:r>
            <a:r>
              <a:rPr sz="2600" spc="-285" dirty="0">
                <a:latin typeface="Trebuchet MS"/>
                <a:cs typeface="Trebuchet MS"/>
              </a:rPr>
              <a:t> </a:t>
            </a:r>
            <a:r>
              <a:rPr sz="2600" spc="-10" dirty="0">
                <a:latin typeface="Trebuchet MS"/>
                <a:cs typeface="Trebuchet MS"/>
              </a:rPr>
              <a:t>procedures</a:t>
            </a:r>
            <a:endParaRPr sz="2600">
              <a:latin typeface="Trebuchet MS"/>
              <a:cs typeface="Trebuchet MS"/>
            </a:endParaRPr>
          </a:p>
          <a:p>
            <a:pPr marL="756285" lvl="1" indent="-286385">
              <a:spcBef>
                <a:spcPts val="505"/>
              </a:spcBef>
              <a:buFont typeface="Arial"/>
              <a:buChar char="–"/>
              <a:tabLst>
                <a:tab pos="756285" algn="l"/>
              </a:tabLst>
            </a:pPr>
            <a:r>
              <a:rPr sz="2600" spc="-35" dirty="0">
                <a:latin typeface="Trebuchet MS"/>
                <a:cs typeface="Trebuchet MS"/>
              </a:rPr>
              <a:t>Risk</a:t>
            </a:r>
            <a:r>
              <a:rPr sz="2600" spc="-250" dirty="0">
                <a:latin typeface="Trebuchet MS"/>
                <a:cs typeface="Trebuchet MS"/>
              </a:rPr>
              <a:t> </a:t>
            </a:r>
            <a:r>
              <a:rPr sz="2600" spc="-10" dirty="0">
                <a:latin typeface="Trebuchet MS"/>
                <a:cs typeface="Trebuchet MS"/>
              </a:rPr>
              <a:t>management</a:t>
            </a:r>
            <a:endParaRPr sz="2600">
              <a:latin typeface="Trebuchet MS"/>
              <a:cs typeface="Trebuchet MS"/>
            </a:endParaRPr>
          </a:p>
          <a:p>
            <a:pPr marL="756285" lvl="1" indent="-286385">
              <a:spcBef>
                <a:spcPts val="505"/>
              </a:spcBef>
              <a:buFont typeface="Arial"/>
              <a:buChar char="–"/>
              <a:tabLst>
                <a:tab pos="756285" algn="l"/>
              </a:tabLst>
            </a:pPr>
            <a:r>
              <a:rPr sz="2600" spc="-75" dirty="0">
                <a:latin typeface="Trebuchet MS"/>
                <a:cs typeface="Trebuchet MS"/>
              </a:rPr>
              <a:t>Performance</a:t>
            </a:r>
            <a:r>
              <a:rPr sz="2600" spc="-215" dirty="0">
                <a:latin typeface="Trebuchet MS"/>
                <a:cs typeface="Trebuchet MS"/>
              </a:rPr>
              <a:t> </a:t>
            </a:r>
            <a:r>
              <a:rPr sz="2600" spc="-10" dirty="0">
                <a:latin typeface="Trebuchet MS"/>
                <a:cs typeface="Trebuchet MS"/>
              </a:rPr>
              <a:t>reviews</a:t>
            </a:r>
            <a:endParaRPr sz="2600">
              <a:latin typeface="Trebuchet MS"/>
              <a:cs typeface="Trebuchet MS"/>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11</a:t>
            </a:fld>
            <a:endParaRPr spc="-50" dirty="0"/>
          </a:p>
        </p:txBody>
      </p:sp>
      <p:sp>
        <p:nvSpPr>
          <p:cNvPr id="2" name="object 2"/>
          <p:cNvSpPr txBox="1"/>
          <p:nvPr/>
        </p:nvSpPr>
        <p:spPr>
          <a:xfrm>
            <a:off x="1675853" y="1275722"/>
            <a:ext cx="7640320" cy="2657475"/>
          </a:xfrm>
          <a:prstGeom prst="rect">
            <a:avLst/>
          </a:prstGeom>
        </p:spPr>
        <p:txBody>
          <a:bodyPr vert="horz" wrap="square" lIns="0" tIns="76200" rIns="0" bIns="0" rtlCol="0">
            <a:spAutoFit/>
          </a:bodyPr>
          <a:lstStyle/>
          <a:p>
            <a:pPr marL="355600" indent="-342900" algn="just">
              <a:spcBef>
                <a:spcPts val="600"/>
              </a:spcBef>
              <a:buFont typeface="Arial"/>
              <a:buChar char="•"/>
              <a:tabLst>
                <a:tab pos="355600" algn="l"/>
              </a:tabLst>
            </a:pPr>
            <a:r>
              <a:rPr sz="2600" b="1" spc="-55" dirty="0">
                <a:latin typeface="Trebuchet MS"/>
                <a:cs typeface="Trebuchet MS"/>
              </a:rPr>
              <a:t>What</a:t>
            </a:r>
            <a:r>
              <a:rPr sz="2600" b="1" spc="-260" dirty="0">
                <a:latin typeface="Trebuchet MS"/>
                <a:cs typeface="Trebuchet MS"/>
              </a:rPr>
              <a:t> </a:t>
            </a:r>
            <a:r>
              <a:rPr sz="2600" b="1" spc="-65" dirty="0">
                <a:latin typeface="Trebuchet MS"/>
                <a:cs typeface="Trebuchet MS"/>
              </a:rPr>
              <a:t>is</a:t>
            </a:r>
            <a:r>
              <a:rPr sz="2600" b="1" spc="-270" dirty="0">
                <a:latin typeface="Trebuchet MS"/>
                <a:cs typeface="Trebuchet MS"/>
              </a:rPr>
              <a:t> </a:t>
            </a:r>
            <a:r>
              <a:rPr sz="2600" b="1" spc="-120" dirty="0">
                <a:latin typeface="Trebuchet MS"/>
                <a:cs typeface="Trebuchet MS"/>
              </a:rPr>
              <a:t>Cyber</a:t>
            </a:r>
            <a:r>
              <a:rPr sz="2600" b="1" spc="-340" dirty="0">
                <a:latin typeface="Trebuchet MS"/>
                <a:cs typeface="Trebuchet MS"/>
              </a:rPr>
              <a:t> </a:t>
            </a:r>
            <a:r>
              <a:rPr sz="2600" b="1" spc="-114" dirty="0">
                <a:latin typeface="Trebuchet MS"/>
                <a:cs typeface="Trebuchet MS"/>
              </a:rPr>
              <a:t>Security</a:t>
            </a:r>
            <a:r>
              <a:rPr sz="2600" b="1" spc="-305" dirty="0">
                <a:latin typeface="Trebuchet MS"/>
                <a:cs typeface="Trebuchet MS"/>
              </a:rPr>
              <a:t> </a:t>
            </a:r>
            <a:r>
              <a:rPr sz="2600" b="1" spc="-60" dirty="0">
                <a:latin typeface="Trebuchet MS"/>
                <a:cs typeface="Trebuchet MS"/>
              </a:rPr>
              <a:t>?</a:t>
            </a:r>
            <a:endParaRPr sz="2600">
              <a:latin typeface="Trebuchet MS"/>
              <a:cs typeface="Trebuchet MS"/>
            </a:endParaRPr>
          </a:p>
          <a:p>
            <a:pPr marL="756285" marR="5080" lvl="1" indent="-287020" algn="just">
              <a:spcBef>
                <a:spcPts val="505"/>
              </a:spcBef>
              <a:buFont typeface="Arial"/>
              <a:buChar char="–"/>
              <a:tabLst>
                <a:tab pos="756285" algn="l"/>
              </a:tabLst>
            </a:pPr>
            <a:r>
              <a:rPr sz="2600" spc="-90" dirty="0">
                <a:latin typeface="Trebuchet MS"/>
                <a:cs typeface="Trebuchet MS"/>
              </a:rPr>
              <a:t>Precautions</a:t>
            </a:r>
            <a:r>
              <a:rPr sz="2600" spc="-110" dirty="0">
                <a:latin typeface="Trebuchet MS"/>
                <a:cs typeface="Trebuchet MS"/>
              </a:rPr>
              <a:t> taken</a:t>
            </a:r>
            <a:r>
              <a:rPr sz="2600" spc="-85" dirty="0">
                <a:latin typeface="Trebuchet MS"/>
                <a:cs typeface="Trebuchet MS"/>
              </a:rPr>
              <a:t> </a:t>
            </a:r>
            <a:r>
              <a:rPr sz="2600" spc="-50" dirty="0">
                <a:latin typeface="Trebuchet MS"/>
                <a:cs typeface="Trebuchet MS"/>
              </a:rPr>
              <a:t>to</a:t>
            </a:r>
            <a:r>
              <a:rPr sz="2600" spc="-145" dirty="0">
                <a:latin typeface="Trebuchet MS"/>
                <a:cs typeface="Trebuchet MS"/>
              </a:rPr>
              <a:t> </a:t>
            </a:r>
            <a:r>
              <a:rPr sz="2600" spc="-75" dirty="0">
                <a:latin typeface="Trebuchet MS"/>
                <a:cs typeface="Trebuchet MS"/>
              </a:rPr>
              <a:t>guard</a:t>
            </a:r>
            <a:r>
              <a:rPr sz="2600" spc="-120" dirty="0">
                <a:latin typeface="Trebuchet MS"/>
                <a:cs typeface="Trebuchet MS"/>
              </a:rPr>
              <a:t> </a:t>
            </a:r>
            <a:r>
              <a:rPr sz="2600" spc="-20" dirty="0">
                <a:latin typeface="Trebuchet MS"/>
                <a:cs typeface="Trebuchet MS"/>
              </a:rPr>
              <a:t>against</a:t>
            </a:r>
            <a:r>
              <a:rPr sz="2600" spc="-30" dirty="0">
                <a:latin typeface="Trebuchet MS"/>
                <a:cs typeface="Trebuchet MS"/>
              </a:rPr>
              <a:t> </a:t>
            </a:r>
            <a:r>
              <a:rPr sz="2600" spc="-10" dirty="0">
                <a:latin typeface="Trebuchet MS"/>
                <a:cs typeface="Trebuchet MS"/>
              </a:rPr>
              <a:t>unauthorized </a:t>
            </a:r>
            <a:r>
              <a:rPr sz="2600" spc="-20" dirty="0">
                <a:latin typeface="Trebuchet MS"/>
                <a:cs typeface="Trebuchet MS"/>
              </a:rPr>
              <a:t>access</a:t>
            </a:r>
            <a:r>
              <a:rPr sz="2600" spc="-170" dirty="0">
                <a:latin typeface="Trebuchet MS"/>
                <a:cs typeface="Trebuchet MS"/>
              </a:rPr>
              <a:t> </a:t>
            </a:r>
            <a:r>
              <a:rPr sz="2600" spc="-75" dirty="0">
                <a:latin typeface="Trebuchet MS"/>
                <a:cs typeface="Trebuchet MS"/>
              </a:rPr>
              <a:t>to</a:t>
            </a:r>
            <a:r>
              <a:rPr sz="2600" spc="-55" dirty="0">
                <a:latin typeface="Trebuchet MS"/>
                <a:cs typeface="Trebuchet MS"/>
              </a:rPr>
              <a:t> </a:t>
            </a:r>
            <a:r>
              <a:rPr sz="2600" spc="-125" dirty="0">
                <a:latin typeface="Trebuchet MS"/>
                <a:cs typeface="Trebuchet MS"/>
              </a:rPr>
              <a:t>data</a:t>
            </a:r>
            <a:r>
              <a:rPr sz="2600" spc="-70" dirty="0">
                <a:latin typeface="Trebuchet MS"/>
                <a:cs typeface="Trebuchet MS"/>
              </a:rPr>
              <a:t> </a:t>
            </a:r>
            <a:r>
              <a:rPr sz="2600" spc="-170" dirty="0">
                <a:latin typeface="Trebuchet MS"/>
                <a:cs typeface="Trebuchet MS"/>
              </a:rPr>
              <a:t>(in</a:t>
            </a:r>
            <a:r>
              <a:rPr sz="2600" spc="-30" dirty="0">
                <a:latin typeface="Trebuchet MS"/>
                <a:cs typeface="Trebuchet MS"/>
              </a:rPr>
              <a:t> </a:t>
            </a:r>
            <a:r>
              <a:rPr sz="2600" spc="-114" dirty="0">
                <a:latin typeface="Trebuchet MS"/>
                <a:cs typeface="Trebuchet MS"/>
              </a:rPr>
              <a:t>electronic</a:t>
            </a:r>
            <a:r>
              <a:rPr sz="2600" spc="-80" dirty="0">
                <a:latin typeface="Trebuchet MS"/>
                <a:cs typeface="Trebuchet MS"/>
              </a:rPr>
              <a:t> </a:t>
            </a:r>
            <a:r>
              <a:rPr sz="2600" spc="-75" dirty="0">
                <a:latin typeface="Trebuchet MS"/>
                <a:cs typeface="Trebuchet MS"/>
              </a:rPr>
              <a:t>form)</a:t>
            </a:r>
            <a:r>
              <a:rPr sz="2600" spc="-95" dirty="0">
                <a:latin typeface="Trebuchet MS"/>
                <a:cs typeface="Trebuchet MS"/>
              </a:rPr>
              <a:t> </a:t>
            </a:r>
            <a:r>
              <a:rPr sz="2600" spc="-110" dirty="0">
                <a:latin typeface="Trebuchet MS"/>
                <a:cs typeface="Trebuchet MS"/>
              </a:rPr>
              <a:t>or</a:t>
            </a:r>
            <a:r>
              <a:rPr sz="2600" spc="-60" dirty="0">
                <a:latin typeface="Trebuchet MS"/>
                <a:cs typeface="Trebuchet MS"/>
              </a:rPr>
              <a:t> </a:t>
            </a:r>
            <a:r>
              <a:rPr sz="2600" spc="-40" dirty="0">
                <a:latin typeface="Trebuchet MS"/>
                <a:cs typeface="Trebuchet MS"/>
              </a:rPr>
              <a:t>information </a:t>
            </a:r>
            <a:r>
              <a:rPr sz="2600" spc="-45" dirty="0">
                <a:latin typeface="Trebuchet MS"/>
                <a:cs typeface="Trebuchet MS"/>
              </a:rPr>
              <a:t>systems</a:t>
            </a:r>
            <a:r>
              <a:rPr sz="2600" spc="-235" dirty="0">
                <a:latin typeface="Trebuchet MS"/>
                <a:cs typeface="Trebuchet MS"/>
              </a:rPr>
              <a:t> </a:t>
            </a:r>
            <a:r>
              <a:rPr sz="2600" spc="-20" dirty="0">
                <a:latin typeface="Trebuchet MS"/>
                <a:cs typeface="Trebuchet MS"/>
              </a:rPr>
              <a:t>connected</a:t>
            </a:r>
            <a:r>
              <a:rPr sz="2600" spc="-100" dirty="0">
                <a:latin typeface="Trebuchet MS"/>
                <a:cs typeface="Trebuchet MS"/>
              </a:rPr>
              <a:t> </a:t>
            </a:r>
            <a:r>
              <a:rPr sz="2600" spc="-25" dirty="0">
                <a:latin typeface="Trebuchet MS"/>
                <a:cs typeface="Trebuchet MS"/>
              </a:rPr>
              <a:t>to</a:t>
            </a:r>
            <a:r>
              <a:rPr sz="2600" spc="-235" dirty="0">
                <a:latin typeface="Trebuchet MS"/>
                <a:cs typeface="Trebuchet MS"/>
              </a:rPr>
              <a:t> </a:t>
            </a:r>
            <a:r>
              <a:rPr sz="2600" spc="-60" dirty="0">
                <a:latin typeface="Trebuchet MS"/>
                <a:cs typeface="Trebuchet MS"/>
              </a:rPr>
              <a:t>the</a:t>
            </a:r>
            <a:r>
              <a:rPr sz="2600" spc="-315" dirty="0">
                <a:latin typeface="Trebuchet MS"/>
                <a:cs typeface="Trebuchet MS"/>
              </a:rPr>
              <a:t> </a:t>
            </a:r>
            <a:r>
              <a:rPr sz="2600" spc="-10" dirty="0">
                <a:latin typeface="Trebuchet MS"/>
                <a:cs typeface="Trebuchet MS"/>
              </a:rPr>
              <a:t>internet.</a:t>
            </a:r>
            <a:endParaRPr sz="2600">
              <a:latin typeface="Trebuchet MS"/>
              <a:cs typeface="Trebuchet MS"/>
            </a:endParaRPr>
          </a:p>
          <a:p>
            <a:pPr lvl="1">
              <a:spcBef>
                <a:spcPts val="1095"/>
              </a:spcBef>
              <a:buFont typeface="Arial"/>
              <a:buChar char="–"/>
            </a:pPr>
            <a:endParaRPr sz="2600">
              <a:latin typeface="Trebuchet MS"/>
              <a:cs typeface="Trebuchet MS"/>
            </a:endParaRPr>
          </a:p>
          <a:p>
            <a:pPr marL="756285" lvl="1" indent="-286385">
              <a:spcBef>
                <a:spcPts val="5"/>
              </a:spcBef>
              <a:buFont typeface="Arial"/>
              <a:buChar char="–"/>
              <a:tabLst>
                <a:tab pos="756285" algn="l"/>
              </a:tabLst>
            </a:pPr>
            <a:r>
              <a:rPr sz="2600" spc="-80" dirty="0">
                <a:latin typeface="Trebuchet MS"/>
                <a:cs typeface="Trebuchet MS"/>
              </a:rPr>
              <a:t>Prevention</a:t>
            </a:r>
            <a:r>
              <a:rPr sz="2600" spc="-250" dirty="0">
                <a:latin typeface="Trebuchet MS"/>
                <a:cs typeface="Trebuchet MS"/>
              </a:rPr>
              <a:t> </a:t>
            </a:r>
            <a:r>
              <a:rPr sz="2600" spc="-10" dirty="0">
                <a:latin typeface="Trebuchet MS"/>
                <a:cs typeface="Trebuchet MS"/>
              </a:rPr>
              <a:t>of</a:t>
            </a:r>
            <a:r>
              <a:rPr sz="2600" spc="-170" dirty="0">
                <a:latin typeface="Trebuchet MS"/>
                <a:cs typeface="Trebuchet MS"/>
              </a:rPr>
              <a:t> </a:t>
            </a:r>
            <a:r>
              <a:rPr sz="2600" spc="-95" dirty="0">
                <a:latin typeface="Trebuchet MS"/>
                <a:cs typeface="Trebuchet MS"/>
              </a:rPr>
              <a:t>crime</a:t>
            </a:r>
            <a:r>
              <a:rPr sz="2600" spc="-270" dirty="0">
                <a:latin typeface="Trebuchet MS"/>
                <a:cs typeface="Trebuchet MS"/>
              </a:rPr>
              <a:t> </a:t>
            </a:r>
            <a:r>
              <a:rPr sz="2600" spc="-95" dirty="0">
                <a:latin typeface="Trebuchet MS"/>
                <a:cs typeface="Trebuchet MS"/>
              </a:rPr>
              <a:t>related</a:t>
            </a:r>
            <a:r>
              <a:rPr sz="2600" spc="-330" dirty="0">
                <a:latin typeface="Trebuchet MS"/>
                <a:cs typeface="Trebuchet MS"/>
              </a:rPr>
              <a:t> </a:t>
            </a:r>
            <a:r>
              <a:rPr sz="2600" spc="-25" dirty="0">
                <a:latin typeface="Trebuchet MS"/>
                <a:cs typeface="Trebuchet MS"/>
              </a:rPr>
              <a:t>to</a:t>
            </a:r>
            <a:r>
              <a:rPr sz="2600" spc="-195" dirty="0">
                <a:latin typeface="Trebuchet MS"/>
                <a:cs typeface="Trebuchet MS"/>
              </a:rPr>
              <a:t> </a:t>
            </a:r>
            <a:r>
              <a:rPr sz="2600" spc="-25" dirty="0">
                <a:latin typeface="Trebuchet MS"/>
                <a:cs typeface="Trebuchet MS"/>
              </a:rPr>
              <a:t>the</a:t>
            </a:r>
            <a:r>
              <a:rPr sz="2600" spc="-160" dirty="0">
                <a:latin typeface="Trebuchet MS"/>
                <a:cs typeface="Trebuchet MS"/>
              </a:rPr>
              <a:t> </a:t>
            </a:r>
            <a:r>
              <a:rPr sz="2600" spc="-10" dirty="0">
                <a:latin typeface="Trebuchet MS"/>
                <a:cs typeface="Trebuchet MS"/>
              </a:rPr>
              <a:t>internet</a:t>
            </a:r>
            <a:endParaRPr sz="2600">
              <a:latin typeface="Trebuchet MS"/>
              <a:cs typeface="Trebuchet MS"/>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12</a:t>
            </a:fld>
            <a:endParaRPr spc="-50" dirty="0"/>
          </a:p>
        </p:txBody>
      </p:sp>
      <p:sp>
        <p:nvSpPr>
          <p:cNvPr id="2" name="object 2"/>
          <p:cNvSpPr txBox="1"/>
          <p:nvPr/>
        </p:nvSpPr>
        <p:spPr>
          <a:xfrm>
            <a:off x="1752070" y="1339086"/>
            <a:ext cx="7647940" cy="3585597"/>
          </a:xfrm>
          <a:prstGeom prst="rect">
            <a:avLst/>
          </a:prstGeom>
        </p:spPr>
        <p:txBody>
          <a:bodyPr vert="horz" wrap="square" lIns="0" tIns="12700" rIns="0" bIns="0" rtlCol="0">
            <a:spAutoFit/>
          </a:bodyPr>
          <a:lstStyle/>
          <a:p>
            <a:pPr marL="355600" indent="-342900">
              <a:spcBef>
                <a:spcPts val="100"/>
              </a:spcBef>
              <a:buFont typeface="Arial"/>
              <a:buChar char="•"/>
              <a:tabLst>
                <a:tab pos="355600" algn="l"/>
              </a:tabLst>
            </a:pPr>
            <a:r>
              <a:rPr sz="2600" spc="-105" dirty="0">
                <a:latin typeface="Trebuchet MS"/>
                <a:cs typeface="Trebuchet MS"/>
              </a:rPr>
              <a:t>Three</a:t>
            </a:r>
            <a:r>
              <a:rPr sz="2600" spc="-245" dirty="0">
                <a:latin typeface="Trebuchet MS"/>
                <a:cs typeface="Trebuchet MS"/>
              </a:rPr>
              <a:t> </a:t>
            </a:r>
            <a:r>
              <a:rPr sz="2600" spc="-105" dirty="0">
                <a:latin typeface="Trebuchet MS"/>
                <a:cs typeface="Trebuchet MS"/>
              </a:rPr>
              <a:t>Pillars</a:t>
            </a:r>
            <a:r>
              <a:rPr sz="2600" spc="-265" dirty="0">
                <a:latin typeface="Trebuchet MS"/>
                <a:cs typeface="Trebuchet MS"/>
              </a:rPr>
              <a:t> </a:t>
            </a:r>
            <a:r>
              <a:rPr sz="2600" spc="-30" dirty="0">
                <a:latin typeface="Trebuchet MS"/>
                <a:cs typeface="Trebuchet MS"/>
              </a:rPr>
              <a:t>of</a:t>
            </a:r>
            <a:r>
              <a:rPr sz="2600" spc="-114" dirty="0">
                <a:latin typeface="Trebuchet MS"/>
                <a:cs typeface="Trebuchet MS"/>
              </a:rPr>
              <a:t> </a:t>
            </a:r>
            <a:r>
              <a:rPr sz="2600" spc="-75" dirty="0">
                <a:latin typeface="Trebuchet MS"/>
                <a:cs typeface="Trebuchet MS"/>
              </a:rPr>
              <a:t>Information</a:t>
            </a:r>
            <a:r>
              <a:rPr sz="2600" spc="-125" dirty="0">
                <a:latin typeface="Trebuchet MS"/>
                <a:cs typeface="Trebuchet MS"/>
              </a:rPr>
              <a:t> </a:t>
            </a:r>
            <a:r>
              <a:rPr sz="2600" spc="-10" dirty="0">
                <a:latin typeface="Trebuchet MS"/>
                <a:cs typeface="Trebuchet MS"/>
              </a:rPr>
              <a:t>Security:</a:t>
            </a:r>
            <a:endParaRPr sz="2600">
              <a:latin typeface="Trebuchet MS"/>
              <a:cs typeface="Trebuchet MS"/>
            </a:endParaRPr>
          </a:p>
          <a:p>
            <a:pPr>
              <a:spcBef>
                <a:spcPts val="705"/>
              </a:spcBef>
              <a:buFont typeface="Arial"/>
              <a:buChar char="•"/>
            </a:pPr>
            <a:endParaRPr sz="2600">
              <a:latin typeface="Trebuchet MS"/>
              <a:cs typeface="Trebuchet MS"/>
            </a:endParaRPr>
          </a:p>
          <a:p>
            <a:pPr marL="755650" lvl="1" indent="-286385">
              <a:buFont typeface="Arial"/>
              <a:buChar char="–"/>
              <a:tabLst>
                <a:tab pos="755650" algn="l"/>
              </a:tabLst>
            </a:pPr>
            <a:r>
              <a:rPr sz="2600" b="1" spc="-75" dirty="0">
                <a:latin typeface="Trebuchet MS"/>
                <a:cs typeface="Trebuchet MS"/>
              </a:rPr>
              <a:t>Confidentiality</a:t>
            </a:r>
            <a:r>
              <a:rPr sz="2600" spc="-75" dirty="0">
                <a:latin typeface="Trebuchet MS"/>
                <a:cs typeface="Trebuchet MS"/>
              </a:rPr>
              <a:t>:</a:t>
            </a:r>
            <a:r>
              <a:rPr sz="2600" spc="-235" dirty="0">
                <a:latin typeface="Trebuchet MS"/>
                <a:cs typeface="Trebuchet MS"/>
              </a:rPr>
              <a:t> </a:t>
            </a:r>
            <a:r>
              <a:rPr sz="2600" spc="-55" dirty="0">
                <a:latin typeface="Trebuchet MS"/>
                <a:cs typeface="Trebuchet MS"/>
              </a:rPr>
              <a:t>keeping</a:t>
            </a:r>
            <a:r>
              <a:rPr sz="2600" spc="-245" dirty="0">
                <a:latin typeface="Trebuchet MS"/>
                <a:cs typeface="Trebuchet MS"/>
              </a:rPr>
              <a:t> </a:t>
            </a:r>
            <a:r>
              <a:rPr sz="2600" spc="-75" dirty="0">
                <a:latin typeface="Trebuchet MS"/>
                <a:cs typeface="Trebuchet MS"/>
              </a:rPr>
              <a:t>information</a:t>
            </a:r>
            <a:r>
              <a:rPr sz="2600" spc="-195" dirty="0">
                <a:latin typeface="Trebuchet MS"/>
                <a:cs typeface="Trebuchet MS"/>
              </a:rPr>
              <a:t> </a:t>
            </a:r>
            <a:r>
              <a:rPr sz="2600" spc="-10" dirty="0">
                <a:latin typeface="Trebuchet MS"/>
                <a:cs typeface="Trebuchet MS"/>
              </a:rPr>
              <a:t>secret</a:t>
            </a:r>
            <a:endParaRPr sz="2600">
              <a:latin typeface="Trebuchet MS"/>
              <a:cs typeface="Trebuchet MS"/>
            </a:endParaRPr>
          </a:p>
          <a:p>
            <a:pPr lvl="1">
              <a:spcBef>
                <a:spcPts val="1105"/>
              </a:spcBef>
              <a:buFont typeface="Arial"/>
              <a:buChar char="–"/>
            </a:pPr>
            <a:endParaRPr sz="2600">
              <a:latin typeface="Trebuchet MS"/>
              <a:cs typeface="Trebuchet MS"/>
            </a:endParaRPr>
          </a:p>
          <a:p>
            <a:pPr marL="755650" lvl="1" indent="-286385">
              <a:spcBef>
                <a:spcPts val="5"/>
              </a:spcBef>
              <a:buFont typeface="Arial"/>
              <a:buChar char="–"/>
              <a:tabLst>
                <a:tab pos="755650" algn="l"/>
              </a:tabLst>
            </a:pPr>
            <a:r>
              <a:rPr sz="2600" b="1" spc="-110" dirty="0">
                <a:latin typeface="Trebuchet MS"/>
                <a:cs typeface="Trebuchet MS"/>
              </a:rPr>
              <a:t>Integrity</a:t>
            </a:r>
            <a:r>
              <a:rPr sz="2600" spc="-110" dirty="0">
                <a:latin typeface="Trebuchet MS"/>
                <a:cs typeface="Trebuchet MS"/>
              </a:rPr>
              <a:t>:</a:t>
            </a:r>
            <a:r>
              <a:rPr sz="2600" spc="-240" dirty="0">
                <a:latin typeface="Trebuchet MS"/>
                <a:cs typeface="Trebuchet MS"/>
              </a:rPr>
              <a:t> </a:t>
            </a:r>
            <a:r>
              <a:rPr sz="2600" spc="-45" dirty="0">
                <a:latin typeface="Trebuchet MS"/>
                <a:cs typeface="Trebuchet MS"/>
              </a:rPr>
              <a:t>keeping</a:t>
            </a:r>
            <a:r>
              <a:rPr sz="2600" spc="-215" dirty="0">
                <a:latin typeface="Trebuchet MS"/>
                <a:cs typeface="Trebuchet MS"/>
              </a:rPr>
              <a:t> </a:t>
            </a:r>
            <a:r>
              <a:rPr sz="2600" spc="-85" dirty="0">
                <a:latin typeface="Trebuchet MS"/>
                <a:cs typeface="Trebuchet MS"/>
              </a:rPr>
              <a:t>information</a:t>
            </a:r>
            <a:r>
              <a:rPr sz="2600" spc="-204" dirty="0">
                <a:latin typeface="Trebuchet MS"/>
                <a:cs typeface="Trebuchet MS"/>
              </a:rPr>
              <a:t> </a:t>
            </a:r>
            <a:r>
              <a:rPr sz="2600" spc="-75" dirty="0">
                <a:latin typeface="Trebuchet MS"/>
                <a:cs typeface="Trebuchet MS"/>
              </a:rPr>
              <a:t>in</a:t>
            </a:r>
            <a:r>
              <a:rPr sz="2600" spc="-260" dirty="0">
                <a:latin typeface="Trebuchet MS"/>
                <a:cs typeface="Trebuchet MS"/>
              </a:rPr>
              <a:t> </a:t>
            </a:r>
            <a:r>
              <a:rPr sz="2600" spc="-20" dirty="0">
                <a:latin typeface="Trebuchet MS"/>
                <a:cs typeface="Trebuchet MS"/>
              </a:rPr>
              <a:t>its</a:t>
            </a:r>
            <a:r>
              <a:rPr sz="2600" spc="-145" dirty="0">
                <a:latin typeface="Trebuchet MS"/>
                <a:cs typeface="Trebuchet MS"/>
              </a:rPr>
              <a:t> </a:t>
            </a:r>
            <a:r>
              <a:rPr sz="2600" spc="-90" dirty="0">
                <a:latin typeface="Trebuchet MS"/>
                <a:cs typeface="Trebuchet MS"/>
              </a:rPr>
              <a:t>original</a:t>
            </a:r>
            <a:r>
              <a:rPr sz="2600" spc="-195" dirty="0">
                <a:latin typeface="Trebuchet MS"/>
                <a:cs typeface="Trebuchet MS"/>
              </a:rPr>
              <a:t> </a:t>
            </a:r>
            <a:r>
              <a:rPr sz="2600" spc="-20" dirty="0">
                <a:latin typeface="Trebuchet MS"/>
                <a:cs typeface="Trebuchet MS"/>
              </a:rPr>
              <a:t>form</a:t>
            </a:r>
            <a:endParaRPr sz="2600">
              <a:latin typeface="Trebuchet MS"/>
              <a:cs typeface="Trebuchet MS"/>
            </a:endParaRPr>
          </a:p>
          <a:p>
            <a:pPr lvl="1">
              <a:spcBef>
                <a:spcPts val="1095"/>
              </a:spcBef>
              <a:buFont typeface="Arial"/>
              <a:buChar char="–"/>
            </a:pPr>
            <a:endParaRPr sz="2600">
              <a:latin typeface="Trebuchet MS"/>
              <a:cs typeface="Trebuchet MS"/>
            </a:endParaRPr>
          </a:p>
          <a:p>
            <a:pPr marL="756285" marR="5080" lvl="1" indent="-287020">
              <a:buFont typeface="Arial"/>
              <a:buChar char="–"/>
              <a:tabLst>
                <a:tab pos="756285" algn="l"/>
              </a:tabLst>
            </a:pPr>
            <a:r>
              <a:rPr sz="2600" b="1" spc="-135" dirty="0">
                <a:latin typeface="Trebuchet MS"/>
                <a:cs typeface="Trebuchet MS"/>
              </a:rPr>
              <a:t>Availability:</a:t>
            </a:r>
            <a:r>
              <a:rPr sz="2600" b="1" spc="-195" dirty="0">
                <a:latin typeface="Trebuchet MS"/>
                <a:cs typeface="Trebuchet MS"/>
              </a:rPr>
              <a:t> </a:t>
            </a:r>
            <a:r>
              <a:rPr sz="2600" spc="-40" dirty="0">
                <a:latin typeface="Trebuchet MS"/>
                <a:cs typeface="Trebuchet MS"/>
              </a:rPr>
              <a:t>keeping</a:t>
            </a:r>
            <a:r>
              <a:rPr sz="2600" spc="-120" dirty="0">
                <a:latin typeface="Trebuchet MS"/>
                <a:cs typeface="Trebuchet MS"/>
              </a:rPr>
              <a:t> </a:t>
            </a:r>
            <a:r>
              <a:rPr sz="2600" spc="-85" dirty="0">
                <a:latin typeface="Trebuchet MS"/>
                <a:cs typeface="Trebuchet MS"/>
              </a:rPr>
              <a:t>information</a:t>
            </a:r>
            <a:r>
              <a:rPr sz="2600" spc="-195" dirty="0">
                <a:latin typeface="Trebuchet MS"/>
                <a:cs typeface="Trebuchet MS"/>
              </a:rPr>
              <a:t> </a:t>
            </a:r>
            <a:r>
              <a:rPr sz="2600" spc="-25" dirty="0">
                <a:latin typeface="Trebuchet MS"/>
                <a:cs typeface="Trebuchet MS"/>
              </a:rPr>
              <a:t>and</a:t>
            </a:r>
            <a:r>
              <a:rPr sz="2600" spc="-140" dirty="0">
                <a:latin typeface="Trebuchet MS"/>
                <a:cs typeface="Trebuchet MS"/>
              </a:rPr>
              <a:t> </a:t>
            </a:r>
            <a:r>
              <a:rPr sz="2600" spc="-50" dirty="0">
                <a:latin typeface="Trebuchet MS"/>
                <a:cs typeface="Trebuchet MS"/>
              </a:rPr>
              <a:t>information </a:t>
            </a:r>
            <a:r>
              <a:rPr sz="2600" spc="-30" dirty="0">
                <a:latin typeface="Trebuchet MS"/>
                <a:cs typeface="Trebuchet MS"/>
              </a:rPr>
              <a:t>systems</a:t>
            </a:r>
            <a:r>
              <a:rPr sz="2600" spc="-140" dirty="0">
                <a:latin typeface="Trebuchet MS"/>
                <a:cs typeface="Trebuchet MS"/>
              </a:rPr>
              <a:t> </a:t>
            </a:r>
            <a:r>
              <a:rPr sz="2600" spc="-114" dirty="0">
                <a:latin typeface="Trebuchet MS"/>
                <a:cs typeface="Trebuchet MS"/>
              </a:rPr>
              <a:t>available</a:t>
            </a:r>
            <a:r>
              <a:rPr sz="2600" spc="-270" dirty="0">
                <a:latin typeface="Trebuchet MS"/>
                <a:cs typeface="Trebuchet MS"/>
              </a:rPr>
              <a:t> </a:t>
            </a:r>
            <a:r>
              <a:rPr sz="2600" spc="-50" dirty="0">
                <a:latin typeface="Trebuchet MS"/>
                <a:cs typeface="Trebuchet MS"/>
              </a:rPr>
              <a:t>for</a:t>
            </a:r>
            <a:r>
              <a:rPr sz="2600" spc="-200" dirty="0">
                <a:latin typeface="Trebuchet MS"/>
                <a:cs typeface="Trebuchet MS"/>
              </a:rPr>
              <a:t> </a:t>
            </a:r>
            <a:r>
              <a:rPr sz="2600" spc="-25" dirty="0">
                <a:latin typeface="Trebuchet MS"/>
                <a:cs typeface="Trebuchet MS"/>
              </a:rPr>
              <a:t>use</a:t>
            </a:r>
            <a:endParaRPr sz="2600">
              <a:latin typeface="Trebuchet MS"/>
              <a:cs typeface="Trebuchet MS"/>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13</a:t>
            </a:fld>
            <a:endParaRPr spc="-50" dirty="0"/>
          </a:p>
        </p:txBody>
      </p:sp>
      <p:sp>
        <p:nvSpPr>
          <p:cNvPr id="2" name="object 2"/>
          <p:cNvSpPr txBox="1"/>
          <p:nvPr/>
        </p:nvSpPr>
        <p:spPr>
          <a:xfrm>
            <a:off x="1828288" y="1280243"/>
            <a:ext cx="5408930" cy="1863725"/>
          </a:xfrm>
          <a:prstGeom prst="rect">
            <a:avLst/>
          </a:prstGeom>
        </p:spPr>
        <p:txBody>
          <a:bodyPr vert="horz" wrap="square" lIns="0" tIns="74930" rIns="0" bIns="0" rtlCol="0">
            <a:spAutoFit/>
          </a:bodyPr>
          <a:lstStyle/>
          <a:p>
            <a:pPr marL="356235" indent="-343535">
              <a:spcBef>
                <a:spcPts val="590"/>
              </a:spcBef>
              <a:buChar char="•"/>
              <a:tabLst>
                <a:tab pos="356235" algn="l"/>
              </a:tabLst>
            </a:pPr>
            <a:r>
              <a:rPr sz="2600" spc="-105" dirty="0">
                <a:latin typeface="Arial"/>
                <a:cs typeface="Arial"/>
              </a:rPr>
              <a:t>Three</a:t>
            </a:r>
            <a:r>
              <a:rPr sz="2600" spc="-225" dirty="0">
                <a:latin typeface="Arial"/>
                <a:cs typeface="Arial"/>
              </a:rPr>
              <a:t> </a:t>
            </a:r>
            <a:r>
              <a:rPr sz="2600" spc="-65" dirty="0">
                <a:latin typeface="Arial"/>
                <a:cs typeface="Arial"/>
              </a:rPr>
              <a:t>pillars</a:t>
            </a:r>
            <a:r>
              <a:rPr sz="2600" spc="-150" dirty="0">
                <a:latin typeface="Arial"/>
                <a:cs typeface="Arial"/>
              </a:rPr>
              <a:t> </a:t>
            </a:r>
            <a:r>
              <a:rPr sz="2600" dirty="0">
                <a:latin typeface="Arial"/>
                <a:cs typeface="Arial"/>
              </a:rPr>
              <a:t>of</a:t>
            </a:r>
            <a:r>
              <a:rPr sz="2600" spc="130" dirty="0">
                <a:latin typeface="Arial"/>
                <a:cs typeface="Arial"/>
              </a:rPr>
              <a:t> </a:t>
            </a:r>
            <a:r>
              <a:rPr sz="2600" spc="-10" dirty="0">
                <a:latin typeface="Arial"/>
                <a:cs typeface="Arial"/>
              </a:rPr>
              <a:t>information</a:t>
            </a:r>
            <a:r>
              <a:rPr sz="2600" spc="-85" dirty="0">
                <a:latin typeface="Arial"/>
                <a:cs typeface="Arial"/>
              </a:rPr>
              <a:t> </a:t>
            </a:r>
            <a:r>
              <a:rPr sz="2600" spc="-10" dirty="0">
                <a:latin typeface="Arial"/>
                <a:cs typeface="Arial"/>
              </a:rPr>
              <a:t>security:</a:t>
            </a:r>
            <a:endParaRPr sz="2600">
              <a:latin typeface="Arial"/>
              <a:cs typeface="Arial"/>
            </a:endParaRPr>
          </a:p>
          <a:p>
            <a:pPr marL="756285" lvl="1" indent="-287020">
              <a:spcBef>
                <a:spcPts val="490"/>
              </a:spcBef>
              <a:buChar char="–"/>
              <a:tabLst>
                <a:tab pos="756285" algn="l"/>
              </a:tabLst>
            </a:pPr>
            <a:r>
              <a:rPr sz="2600" spc="-10" dirty="0">
                <a:latin typeface="Arial"/>
                <a:cs typeface="Arial"/>
              </a:rPr>
              <a:t>People</a:t>
            </a:r>
            <a:endParaRPr sz="2600">
              <a:latin typeface="Arial"/>
              <a:cs typeface="Arial"/>
            </a:endParaRPr>
          </a:p>
          <a:p>
            <a:pPr marL="756285" lvl="1" indent="-287020">
              <a:spcBef>
                <a:spcPts val="505"/>
              </a:spcBef>
              <a:buChar char="–"/>
              <a:tabLst>
                <a:tab pos="756285" algn="l"/>
              </a:tabLst>
            </a:pPr>
            <a:r>
              <a:rPr sz="2600" spc="-10" dirty="0">
                <a:latin typeface="Arial"/>
                <a:cs typeface="Arial"/>
              </a:rPr>
              <a:t>Process</a:t>
            </a:r>
            <a:endParaRPr sz="2600">
              <a:latin typeface="Arial"/>
              <a:cs typeface="Arial"/>
            </a:endParaRPr>
          </a:p>
          <a:p>
            <a:pPr marL="756285" lvl="1" indent="-287020">
              <a:spcBef>
                <a:spcPts val="505"/>
              </a:spcBef>
              <a:buChar char="–"/>
              <a:tabLst>
                <a:tab pos="756285" algn="l"/>
              </a:tabLst>
            </a:pPr>
            <a:r>
              <a:rPr sz="2600" spc="-10" dirty="0">
                <a:latin typeface="Arial"/>
                <a:cs typeface="Arial"/>
              </a:rPr>
              <a:t>Technology</a:t>
            </a:r>
            <a:endParaRPr sz="260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14</a:t>
            </a:fld>
            <a:endParaRPr spc="-50" dirty="0"/>
          </a:p>
        </p:txBody>
      </p:sp>
      <p:sp>
        <p:nvSpPr>
          <p:cNvPr id="2" name="object 2"/>
          <p:cNvSpPr txBox="1"/>
          <p:nvPr/>
        </p:nvSpPr>
        <p:spPr>
          <a:xfrm>
            <a:off x="1752071" y="1342200"/>
            <a:ext cx="8251825" cy="1304925"/>
          </a:xfrm>
          <a:prstGeom prst="rect">
            <a:avLst/>
          </a:prstGeom>
        </p:spPr>
        <p:txBody>
          <a:bodyPr vert="horz" wrap="square" lIns="0" tIns="12065" rIns="0" bIns="0" rtlCol="0">
            <a:spAutoFit/>
          </a:bodyPr>
          <a:lstStyle/>
          <a:p>
            <a:pPr marL="12700" marR="5080">
              <a:spcBef>
                <a:spcPts val="95"/>
              </a:spcBef>
            </a:pPr>
            <a:r>
              <a:rPr sz="2800" dirty="0">
                <a:latin typeface="Arial"/>
                <a:cs typeface="Arial"/>
              </a:rPr>
              <a:t>Information</a:t>
            </a:r>
            <a:r>
              <a:rPr sz="2800" spc="-45" dirty="0">
                <a:latin typeface="Arial"/>
                <a:cs typeface="Arial"/>
              </a:rPr>
              <a:t> </a:t>
            </a:r>
            <a:r>
              <a:rPr sz="2800" dirty="0">
                <a:latin typeface="Arial"/>
                <a:cs typeface="Arial"/>
              </a:rPr>
              <a:t>security</a:t>
            </a:r>
            <a:r>
              <a:rPr sz="2800" spc="-55" dirty="0">
                <a:latin typeface="Arial"/>
                <a:cs typeface="Arial"/>
              </a:rPr>
              <a:t> </a:t>
            </a:r>
            <a:r>
              <a:rPr sz="2800" dirty="0">
                <a:latin typeface="Arial"/>
                <a:cs typeface="Arial"/>
              </a:rPr>
              <a:t>is</a:t>
            </a:r>
            <a:r>
              <a:rPr sz="2800" spc="-55" dirty="0">
                <a:latin typeface="Arial"/>
                <a:cs typeface="Arial"/>
              </a:rPr>
              <a:t> </a:t>
            </a:r>
            <a:r>
              <a:rPr sz="2800" dirty="0">
                <a:latin typeface="Arial"/>
                <a:cs typeface="Arial"/>
              </a:rPr>
              <a:t>essential</a:t>
            </a:r>
            <a:r>
              <a:rPr sz="2800" spc="-65" dirty="0">
                <a:latin typeface="Arial"/>
                <a:cs typeface="Arial"/>
              </a:rPr>
              <a:t> </a:t>
            </a:r>
            <a:r>
              <a:rPr sz="2800" dirty="0">
                <a:latin typeface="Arial"/>
                <a:cs typeface="Arial"/>
              </a:rPr>
              <a:t>for</a:t>
            </a:r>
            <a:r>
              <a:rPr sz="2800" spc="-60" dirty="0">
                <a:latin typeface="Arial"/>
                <a:cs typeface="Arial"/>
              </a:rPr>
              <a:t> </a:t>
            </a:r>
            <a:r>
              <a:rPr sz="2800" b="1" spc="-10" dirty="0">
                <a:latin typeface="Arial"/>
                <a:cs typeface="Arial"/>
              </a:rPr>
              <a:t>protecting </a:t>
            </a:r>
            <a:r>
              <a:rPr sz="2800" b="1" dirty="0">
                <a:latin typeface="Arial"/>
                <a:cs typeface="Arial"/>
              </a:rPr>
              <a:t>sensitive</a:t>
            </a:r>
            <a:r>
              <a:rPr sz="2800" b="1" spc="-45" dirty="0">
                <a:latin typeface="Arial"/>
                <a:cs typeface="Arial"/>
              </a:rPr>
              <a:t> </a:t>
            </a:r>
            <a:r>
              <a:rPr sz="2800" b="1" dirty="0">
                <a:latin typeface="Arial"/>
                <a:cs typeface="Arial"/>
              </a:rPr>
              <a:t>and</a:t>
            </a:r>
            <a:r>
              <a:rPr sz="2800" b="1" spc="-55" dirty="0">
                <a:latin typeface="Arial"/>
                <a:cs typeface="Arial"/>
              </a:rPr>
              <a:t> </a:t>
            </a:r>
            <a:r>
              <a:rPr sz="2800" b="1" dirty="0">
                <a:latin typeface="Arial"/>
                <a:cs typeface="Arial"/>
              </a:rPr>
              <a:t>valuable</a:t>
            </a:r>
            <a:r>
              <a:rPr sz="2800" b="1" spc="-65" dirty="0">
                <a:latin typeface="Arial"/>
                <a:cs typeface="Arial"/>
              </a:rPr>
              <a:t> </a:t>
            </a:r>
            <a:r>
              <a:rPr sz="2800" b="1" dirty="0">
                <a:latin typeface="Arial"/>
                <a:cs typeface="Arial"/>
              </a:rPr>
              <a:t>data</a:t>
            </a:r>
            <a:r>
              <a:rPr sz="2800" b="1" spc="-65" dirty="0">
                <a:latin typeface="Arial"/>
                <a:cs typeface="Arial"/>
              </a:rPr>
              <a:t> </a:t>
            </a:r>
            <a:r>
              <a:rPr sz="2800" b="1" dirty="0">
                <a:latin typeface="Arial"/>
                <a:cs typeface="Arial"/>
              </a:rPr>
              <a:t>from</a:t>
            </a:r>
            <a:r>
              <a:rPr sz="2800" b="1" spc="-80" dirty="0">
                <a:latin typeface="Arial"/>
                <a:cs typeface="Arial"/>
              </a:rPr>
              <a:t> </a:t>
            </a:r>
            <a:r>
              <a:rPr sz="2800" b="1" spc="-10" dirty="0">
                <a:latin typeface="Arial"/>
                <a:cs typeface="Arial"/>
              </a:rPr>
              <a:t>unauthorized </a:t>
            </a:r>
            <a:r>
              <a:rPr sz="2800" b="1" dirty="0">
                <a:latin typeface="Arial"/>
                <a:cs typeface="Arial"/>
              </a:rPr>
              <a:t>access,</a:t>
            </a:r>
            <a:r>
              <a:rPr sz="2800" b="1" spc="-85" dirty="0">
                <a:latin typeface="Arial"/>
                <a:cs typeface="Arial"/>
              </a:rPr>
              <a:t> </a:t>
            </a:r>
            <a:r>
              <a:rPr sz="2800" b="1" dirty="0">
                <a:latin typeface="Arial"/>
                <a:cs typeface="Arial"/>
              </a:rPr>
              <a:t>use,</a:t>
            </a:r>
            <a:r>
              <a:rPr sz="2800" b="1" spc="-80" dirty="0">
                <a:latin typeface="Arial"/>
                <a:cs typeface="Arial"/>
              </a:rPr>
              <a:t> </a:t>
            </a:r>
            <a:r>
              <a:rPr sz="2800" b="1" dirty="0">
                <a:latin typeface="Arial"/>
                <a:cs typeface="Arial"/>
              </a:rPr>
              <a:t>disclosure</a:t>
            </a:r>
            <a:r>
              <a:rPr sz="2800" dirty="0">
                <a:latin typeface="Arial"/>
                <a:cs typeface="Arial"/>
              </a:rPr>
              <a:t>,</a:t>
            </a:r>
            <a:r>
              <a:rPr sz="2800" spc="-75" dirty="0">
                <a:latin typeface="Arial"/>
                <a:cs typeface="Arial"/>
              </a:rPr>
              <a:t> </a:t>
            </a:r>
            <a:r>
              <a:rPr sz="2800" b="1" dirty="0">
                <a:latin typeface="Arial"/>
                <a:cs typeface="Arial"/>
              </a:rPr>
              <a:t>disruption</a:t>
            </a:r>
            <a:r>
              <a:rPr sz="2800" dirty="0">
                <a:latin typeface="Arial"/>
                <a:cs typeface="Arial"/>
              </a:rPr>
              <a:t>,</a:t>
            </a:r>
            <a:r>
              <a:rPr sz="2800" spc="-75" dirty="0">
                <a:latin typeface="Arial"/>
                <a:cs typeface="Arial"/>
              </a:rPr>
              <a:t> </a:t>
            </a:r>
            <a:r>
              <a:rPr sz="2800" b="1" spc="-10" dirty="0">
                <a:latin typeface="Arial"/>
                <a:cs typeface="Arial"/>
              </a:rPr>
              <a:t>modification</a:t>
            </a:r>
            <a:endParaRPr sz="2800">
              <a:latin typeface="Arial"/>
              <a:cs typeface="Arial"/>
            </a:endParaRPr>
          </a:p>
        </p:txBody>
      </p:sp>
      <p:sp>
        <p:nvSpPr>
          <p:cNvPr id="3" name="object 3"/>
          <p:cNvSpPr txBox="1"/>
          <p:nvPr/>
        </p:nvSpPr>
        <p:spPr>
          <a:xfrm>
            <a:off x="1752070" y="3952690"/>
            <a:ext cx="8666480" cy="1305560"/>
          </a:xfrm>
          <a:prstGeom prst="rect">
            <a:avLst/>
          </a:prstGeom>
        </p:spPr>
        <p:txBody>
          <a:bodyPr vert="horz" wrap="square" lIns="0" tIns="12065" rIns="0" bIns="0" rtlCol="0">
            <a:spAutoFit/>
          </a:bodyPr>
          <a:lstStyle/>
          <a:p>
            <a:pPr marL="12700" marR="5080">
              <a:spcBef>
                <a:spcPts val="95"/>
              </a:spcBef>
            </a:pPr>
            <a:r>
              <a:rPr sz="2800" dirty="0">
                <a:latin typeface="Arial"/>
                <a:cs typeface="Arial"/>
              </a:rPr>
              <a:t>The</a:t>
            </a:r>
            <a:r>
              <a:rPr sz="2800" spc="-25" dirty="0">
                <a:latin typeface="Arial"/>
                <a:cs typeface="Arial"/>
              </a:rPr>
              <a:t> </a:t>
            </a:r>
            <a:r>
              <a:rPr sz="2800" dirty="0">
                <a:latin typeface="Arial"/>
                <a:cs typeface="Arial"/>
              </a:rPr>
              <a:t>goal</a:t>
            </a:r>
            <a:r>
              <a:rPr sz="2800" spc="-35" dirty="0">
                <a:latin typeface="Arial"/>
                <a:cs typeface="Arial"/>
              </a:rPr>
              <a:t> </a:t>
            </a:r>
            <a:r>
              <a:rPr sz="2800" dirty="0">
                <a:latin typeface="Arial"/>
                <a:cs typeface="Arial"/>
              </a:rPr>
              <a:t>is</a:t>
            </a:r>
            <a:r>
              <a:rPr sz="2800" spc="-60" dirty="0">
                <a:latin typeface="Arial"/>
                <a:cs typeface="Arial"/>
              </a:rPr>
              <a:t> </a:t>
            </a:r>
            <a:r>
              <a:rPr sz="2800" dirty="0">
                <a:latin typeface="Arial"/>
                <a:cs typeface="Arial"/>
              </a:rPr>
              <a:t>to</a:t>
            </a:r>
            <a:r>
              <a:rPr sz="2800" spc="-20" dirty="0">
                <a:latin typeface="Arial"/>
                <a:cs typeface="Arial"/>
              </a:rPr>
              <a:t> </a:t>
            </a:r>
            <a:r>
              <a:rPr sz="2800" dirty="0">
                <a:latin typeface="Arial"/>
                <a:cs typeface="Arial"/>
              </a:rPr>
              <a:t>ensure</a:t>
            </a:r>
            <a:r>
              <a:rPr sz="2800" spc="-20"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safety</a:t>
            </a:r>
            <a:r>
              <a:rPr sz="2800" spc="-60" dirty="0">
                <a:latin typeface="Arial"/>
                <a:cs typeface="Arial"/>
              </a:rPr>
              <a:t> </a:t>
            </a:r>
            <a:r>
              <a:rPr sz="2800" dirty="0">
                <a:latin typeface="Arial"/>
                <a:cs typeface="Arial"/>
              </a:rPr>
              <a:t>and</a:t>
            </a:r>
            <a:r>
              <a:rPr sz="2800" spc="-50" dirty="0">
                <a:latin typeface="Arial"/>
                <a:cs typeface="Arial"/>
              </a:rPr>
              <a:t> </a:t>
            </a:r>
            <a:r>
              <a:rPr sz="2800" dirty="0">
                <a:latin typeface="Arial"/>
                <a:cs typeface="Arial"/>
              </a:rPr>
              <a:t>privacy</a:t>
            </a:r>
            <a:r>
              <a:rPr sz="2800" spc="-3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critical </a:t>
            </a:r>
            <a:r>
              <a:rPr sz="2800" dirty="0">
                <a:latin typeface="Arial"/>
                <a:cs typeface="Arial"/>
              </a:rPr>
              <a:t>data</a:t>
            </a:r>
            <a:r>
              <a:rPr sz="2800" spc="-85" dirty="0">
                <a:latin typeface="Arial"/>
                <a:cs typeface="Arial"/>
              </a:rPr>
              <a:t> </a:t>
            </a:r>
            <a:r>
              <a:rPr sz="2800" dirty="0">
                <a:latin typeface="Arial"/>
                <a:cs typeface="Arial"/>
              </a:rPr>
              <a:t>such</a:t>
            </a:r>
            <a:r>
              <a:rPr sz="2800" spc="-55" dirty="0">
                <a:latin typeface="Arial"/>
                <a:cs typeface="Arial"/>
              </a:rPr>
              <a:t> </a:t>
            </a:r>
            <a:r>
              <a:rPr sz="2800" dirty="0">
                <a:latin typeface="Arial"/>
                <a:cs typeface="Arial"/>
              </a:rPr>
              <a:t>as</a:t>
            </a:r>
            <a:r>
              <a:rPr sz="2800" spc="-50" dirty="0">
                <a:latin typeface="Arial"/>
                <a:cs typeface="Arial"/>
              </a:rPr>
              <a:t> </a:t>
            </a:r>
            <a:r>
              <a:rPr sz="2800" b="1" dirty="0">
                <a:latin typeface="Arial"/>
                <a:cs typeface="Arial"/>
              </a:rPr>
              <a:t>customer</a:t>
            </a:r>
            <a:r>
              <a:rPr sz="2800" b="1" spc="-65" dirty="0">
                <a:latin typeface="Arial"/>
                <a:cs typeface="Arial"/>
              </a:rPr>
              <a:t> </a:t>
            </a:r>
            <a:r>
              <a:rPr sz="2800" b="1" dirty="0">
                <a:latin typeface="Arial"/>
                <a:cs typeface="Arial"/>
              </a:rPr>
              <a:t>account</a:t>
            </a:r>
            <a:r>
              <a:rPr sz="2800" b="1" spc="-20" dirty="0">
                <a:latin typeface="Arial"/>
                <a:cs typeface="Arial"/>
              </a:rPr>
              <a:t> </a:t>
            </a:r>
            <a:r>
              <a:rPr sz="2800" b="1" dirty="0">
                <a:latin typeface="Arial"/>
                <a:cs typeface="Arial"/>
              </a:rPr>
              <a:t>details</a:t>
            </a:r>
            <a:r>
              <a:rPr sz="2800" dirty="0">
                <a:latin typeface="Arial"/>
                <a:cs typeface="Arial"/>
              </a:rPr>
              <a:t>,</a:t>
            </a:r>
            <a:r>
              <a:rPr sz="2800" spc="-65" dirty="0">
                <a:latin typeface="Arial"/>
                <a:cs typeface="Arial"/>
              </a:rPr>
              <a:t> </a:t>
            </a:r>
            <a:r>
              <a:rPr sz="2800" b="1" spc="-10" dirty="0">
                <a:latin typeface="Arial"/>
                <a:cs typeface="Arial"/>
              </a:rPr>
              <a:t>financial </a:t>
            </a:r>
            <a:r>
              <a:rPr sz="2800" b="1" dirty="0">
                <a:latin typeface="Arial"/>
                <a:cs typeface="Arial"/>
              </a:rPr>
              <a:t>data</a:t>
            </a:r>
            <a:r>
              <a:rPr sz="2800" b="1" spc="-40" dirty="0">
                <a:latin typeface="Arial"/>
                <a:cs typeface="Arial"/>
              </a:rPr>
              <a:t> </a:t>
            </a:r>
            <a:r>
              <a:rPr sz="2800" dirty="0">
                <a:latin typeface="Arial"/>
                <a:cs typeface="Arial"/>
              </a:rPr>
              <a:t>or</a:t>
            </a:r>
            <a:r>
              <a:rPr sz="2800" spc="-55" dirty="0">
                <a:latin typeface="Arial"/>
                <a:cs typeface="Arial"/>
              </a:rPr>
              <a:t> </a:t>
            </a:r>
            <a:r>
              <a:rPr sz="2800" b="1" dirty="0">
                <a:latin typeface="Arial"/>
                <a:cs typeface="Arial"/>
              </a:rPr>
              <a:t>intellectual</a:t>
            </a:r>
            <a:r>
              <a:rPr sz="2800" b="1" spc="-45" dirty="0">
                <a:latin typeface="Arial"/>
                <a:cs typeface="Arial"/>
              </a:rPr>
              <a:t> </a:t>
            </a:r>
            <a:r>
              <a:rPr sz="2800" b="1" dirty="0">
                <a:latin typeface="Arial"/>
                <a:cs typeface="Arial"/>
              </a:rPr>
              <a:t>property</a:t>
            </a:r>
            <a:r>
              <a:rPr sz="2800" b="1" spc="-35" dirty="0">
                <a:latin typeface="Arial"/>
                <a:cs typeface="Arial"/>
              </a:rPr>
              <a:t> </a:t>
            </a:r>
            <a:r>
              <a:rPr sz="2800" dirty="0">
                <a:latin typeface="Arial"/>
                <a:cs typeface="Arial"/>
              </a:rPr>
              <a:t>and</a:t>
            </a:r>
            <a:r>
              <a:rPr sz="2800" spc="-60" dirty="0">
                <a:latin typeface="Arial"/>
                <a:cs typeface="Arial"/>
              </a:rPr>
              <a:t> </a:t>
            </a:r>
            <a:r>
              <a:rPr sz="2800" b="1" dirty="0">
                <a:latin typeface="Arial"/>
                <a:cs typeface="Arial"/>
              </a:rPr>
              <a:t>critical</a:t>
            </a:r>
            <a:r>
              <a:rPr sz="2800" b="1" spc="-75" dirty="0">
                <a:latin typeface="Arial"/>
                <a:cs typeface="Arial"/>
              </a:rPr>
              <a:t> </a:t>
            </a:r>
            <a:r>
              <a:rPr sz="2600" b="1" spc="-10" dirty="0">
                <a:latin typeface="Arial"/>
                <a:cs typeface="Arial"/>
              </a:rPr>
              <a:t>ttechnology.</a:t>
            </a:r>
            <a:endParaRPr sz="2600">
              <a:latin typeface="Arial"/>
              <a:cs typeface="Arial"/>
            </a:endParaRPr>
          </a:p>
        </p:txBody>
      </p:sp>
      <p:sp>
        <p:nvSpPr>
          <p:cNvPr id="4" name="object 4"/>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40" dirty="0"/>
              <a:t>Why</a:t>
            </a:r>
            <a:r>
              <a:rPr spc="-105" dirty="0"/>
              <a:t> </a:t>
            </a:r>
            <a:r>
              <a:rPr spc="-110" dirty="0"/>
              <a:t>Information</a:t>
            </a:r>
            <a:r>
              <a:rPr spc="-260" dirty="0"/>
              <a:t> </a:t>
            </a:r>
            <a:r>
              <a:rPr spc="-150" dirty="0"/>
              <a:t>Security</a:t>
            </a:r>
            <a:r>
              <a:rPr spc="-305" dirty="0"/>
              <a:t> </a:t>
            </a:r>
            <a:r>
              <a:rPr spc="-190" dirty="0"/>
              <a:t>Needed</a:t>
            </a:r>
            <a:r>
              <a:rPr spc="-395" dirty="0"/>
              <a:t> </a:t>
            </a:r>
            <a:r>
              <a:rPr spc="-50" dirty="0"/>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52071" y="1342200"/>
            <a:ext cx="8251825" cy="1304925"/>
          </a:xfrm>
          <a:prstGeom prst="rect">
            <a:avLst/>
          </a:prstGeom>
        </p:spPr>
        <p:txBody>
          <a:bodyPr vert="horz" wrap="square" lIns="0" tIns="12065" rIns="0" bIns="0" rtlCol="0">
            <a:spAutoFit/>
          </a:bodyPr>
          <a:lstStyle/>
          <a:p>
            <a:pPr marL="12700" marR="5080">
              <a:spcBef>
                <a:spcPts val="95"/>
              </a:spcBef>
            </a:pPr>
            <a:r>
              <a:rPr sz="2800" dirty="0">
                <a:latin typeface="Arial"/>
                <a:cs typeface="Arial"/>
              </a:rPr>
              <a:t>Information</a:t>
            </a:r>
            <a:r>
              <a:rPr sz="2800" spc="-45" dirty="0">
                <a:latin typeface="Arial"/>
                <a:cs typeface="Arial"/>
              </a:rPr>
              <a:t> </a:t>
            </a:r>
            <a:r>
              <a:rPr sz="2800" dirty="0">
                <a:latin typeface="Arial"/>
                <a:cs typeface="Arial"/>
              </a:rPr>
              <a:t>security</a:t>
            </a:r>
            <a:r>
              <a:rPr sz="2800" spc="-55" dirty="0">
                <a:latin typeface="Arial"/>
                <a:cs typeface="Arial"/>
              </a:rPr>
              <a:t> </a:t>
            </a:r>
            <a:r>
              <a:rPr sz="2800" dirty="0">
                <a:latin typeface="Arial"/>
                <a:cs typeface="Arial"/>
              </a:rPr>
              <a:t>is</a:t>
            </a:r>
            <a:r>
              <a:rPr sz="2800" spc="-55" dirty="0">
                <a:latin typeface="Arial"/>
                <a:cs typeface="Arial"/>
              </a:rPr>
              <a:t> </a:t>
            </a:r>
            <a:r>
              <a:rPr sz="2800" dirty="0">
                <a:latin typeface="Arial"/>
                <a:cs typeface="Arial"/>
              </a:rPr>
              <a:t>essential</a:t>
            </a:r>
            <a:r>
              <a:rPr sz="2800" spc="-65" dirty="0">
                <a:latin typeface="Arial"/>
                <a:cs typeface="Arial"/>
              </a:rPr>
              <a:t> </a:t>
            </a:r>
            <a:r>
              <a:rPr sz="2800" dirty="0">
                <a:latin typeface="Arial"/>
                <a:cs typeface="Arial"/>
              </a:rPr>
              <a:t>for</a:t>
            </a:r>
            <a:r>
              <a:rPr sz="2800" spc="-60" dirty="0">
                <a:latin typeface="Arial"/>
                <a:cs typeface="Arial"/>
              </a:rPr>
              <a:t> </a:t>
            </a:r>
            <a:r>
              <a:rPr sz="2800" b="1" spc="-10" dirty="0">
                <a:latin typeface="Arial"/>
                <a:cs typeface="Arial"/>
              </a:rPr>
              <a:t>protecting </a:t>
            </a:r>
            <a:r>
              <a:rPr sz="2800" b="1" dirty="0">
                <a:latin typeface="Arial"/>
                <a:cs typeface="Arial"/>
              </a:rPr>
              <a:t>sensitive</a:t>
            </a:r>
            <a:r>
              <a:rPr sz="2800" b="1" spc="-45" dirty="0">
                <a:latin typeface="Arial"/>
                <a:cs typeface="Arial"/>
              </a:rPr>
              <a:t> </a:t>
            </a:r>
            <a:r>
              <a:rPr sz="2800" b="1" dirty="0">
                <a:latin typeface="Arial"/>
                <a:cs typeface="Arial"/>
              </a:rPr>
              <a:t>and</a:t>
            </a:r>
            <a:r>
              <a:rPr sz="2800" b="1" spc="-55" dirty="0">
                <a:latin typeface="Arial"/>
                <a:cs typeface="Arial"/>
              </a:rPr>
              <a:t> </a:t>
            </a:r>
            <a:r>
              <a:rPr sz="2800" b="1" dirty="0">
                <a:latin typeface="Arial"/>
                <a:cs typeface="Arial"/>
              </a:rPr>
              <a:t>valuable</a:t>
            </a:r>
            <a:r>
              <a:rPr sz="2800" b="1" spc="-65" dirty="0">
                <a:latin typeface="Arial"/>
                <a:cs typeface="Arial"/>
              </a:rPr>
              <a:t> </a:t>
            </a:r>
            <a:r>
              <a:rPr sz="2800" b="1" dirty="0">
                <a:latin typeface="Arial"/>
                <a:cs typeface="Arial"/>
              </a:rPr>
              <a:t>data</a:t>
            </a:r>
            <a:r>
              <a:rPr sz="2800" b="1" spc="-65" dirty="0">
                <a:latin typeface="Arial"/>
                <a:cs typeface="Arial"/>
              </a:rPr>
              <a:t> </a:t>
            </a:r>
            <a:r>
              <a:rPr sz="2800" b="1" dirty="0">
                <a:latin typeface="Arial"/>
                <a:cs typeface="Arial"/>
              </a:rPr>
              <a:t>from</a:t>
            </a:r>
            <a:r>
              <a:rPr sz="2800" b="1" spc="-80" dirty="0">
                <a:latin typeface="Arial"/>
                <a:cs typeface="Arial"/>
              </a:rPr>
              <a:t> </a:t>
            </a:r>
            <a:r>
              <a:rPr sz="2800" b="1" spc="-10" dirty="0">
                <a:latin typeface="Arial"/>
                <a:cs typeface="Arial"/>
              </a:rPr>
              <a:t>unauthorized </a:t>
            </a:r>
            <a:r>
              <a:rPr sz="2800" b="1" dirty="0">
                <a:latin typeface="Arial"/>
                <a:cs typeface="Arial"/>
              </a:rPr>
              <a:t>access,</a:t>
            </a:r>
            <a:r>
              <a:rPr sz="2800" b="1" spc="-85" dirty="0">
                <a:latin typeface="Arial"/>
                <a:cs typeface="Arial"/>
              </a:rPr>
              <a:t> </a:t>
            </a:r>
            <a:r>
              <a:rPr sz="2800" b="1" dirty="0">
                <a:latin typeface="Arial"/>
                <a:cs typeface="Arial"/>
              </a:rPr>
              <a:t>use,</a:t>
            </a:r>
            <a:r>
              <a:rPr sz="2800" b="1" spc="-80" dirty="0">
                <a:latin typeface="Arial"/>
                <a:cs typeface="Arial"/>
              </a:rPr>
              <a:t> </a:t>
            </a:r>
            <a:r>
              <a:rPr sz="2800" b="1" dirty="0">
                <a:latin typeface="Arial"/>
                <a:cs typeface="Arial"/>
              </a:rPr>
              <a:t>disclosure</a:t>
            </a:r>
            <a:r>
              <a:rPr sz="2800" dirty="0">
                <a:latin typeface="Arial"/>
                <a:cs typeface="Arial"/>
              </a:rPr>
              <a:t>,</a:t>
            </a:r>
            <a:r>
              <a:rPr sz="2800" spc="-75" dirty="0">
                <a:latin typeface="Arial"/>
                <a:cs typeface="Arial"/>
              </a:rPr>
              <a:t> </a:t>
            </a:r>
            <a:r>
              <a:rPr sz="2800" b="1" dirty="0">
                <a:latin typeface="Arial"/>
                <a:cs typeface="Arial"/>
              </a:rPr>
              <a:t>disruption</a:t>
            </a:r>
            <a:r>
              <a:rPr sz="2800" dirty="0">
                <a:latin typeface="Arial"/>
                <a:cs typeface="Arial"/>
              </a:rPr>
              <a:t>,</a:t>
            </a:r>
            <a:r>
              <a:rPr sz="2800" spc="-75" dirty="0">
                <a:latin typeface="Arial"/>
                <a:cs typeface="Arial"/>
              </a:rPr>
              <a:t> </a:t>
            </a:r>
            <a:r>
              <a:rPr sz="2800" b="1" spc="-10" dirty="0">
                <a:latin typeface="Arial"/>
                <a:cs typeface="Arial"/>
              </a:rPr>
              <a:t>modification</a:t>
            </a:r>
            <a:endParaRPr sz="2800">
              <a:latin typeface="Arial"/>
              <a:cs typeface="Arial"/>
            </a:endParaRPr>
          </a:p>
        </p:txBody>
      </p:sp>
      <p:sp>
        <p:nvSpPr>
          <p:cNvPr id="3" name="object 3"/>
          <p:cNvSpPr txBox="1"/>
          <p:nvPr/>
        </p:nvSpPr>
        <p:spPr>
          <a:xfrm>
            <a:off x="1752070" y="3952690"/>
            <a:ext cx="8666480" cy="1305560"/>
          </a:xfrm>
          <a:prstGeom prst="rect">
            <a:avLst/>
          </a:prstGeom>
        </p:spPr>
        <p:txBody>
          <a:bodyPr vert="horz" wrap="square" lIns="0" tIns="12065" rIns="0" bIns="0" rtlCol="0">
            <a:spAutoFit/>
          </a:bodyPr>
          <a:lstStyle/>
          <a:p>
            <a:pPr marL="12700" marR="5080">
              <a:spcBef>
                <a:spcPts val="95"/>
              </a:spcBef>
            </a:pPr>
            <a:r>
              <a:rPr sz="2800" dirty="0">
                <a:latin typeface="Arial"/>
                <a:cs typeface="Arial"/>
              </a:rPr>
              <a:t>The</a:t>
            </a:r>
            <a:r>
              <a:rPr sz="2800" spc="-25" dirty="0">
                <a:latin typeface="Arial"/>
                <a:cs typeface="Arial"/>
              </a:rPr>
              <a:t> </a:t>
            </a:r>
            <a:r>
              <a:rPr sz="2800" dirty="0">
                <a:latin typeface="Arial"/>
                <a:cs typeface="Arial"/>
              </a:rPr>
              <a:t>goal</a:t>
            </a:r>
            <a:r>
              <a:rPr sz="2800" spc="-35" dirty="0">
                <a:latin typeface="Arial"/>
                <a:cs typeface="Arial"/>
              </a:rPr>
              <a:t> </a:t>
            </a:r>
            <a:r>
              <a:rPr sz="2800" dirty="0">
                <a:latin typeface="Arial"/>
                <a:cs typeface="Arial"/>
              </a:rPr>
              <a:t>is</a:t>
            </a:r>
            <a:r>
              <a:rPr sz="2800" spc="-60" dirty="0">
                <a:latin typeface="Arial"/>
                <a:cs typeface="Arial"/>
              </a:rPr>
              <a:t> </a:t>
            </a:r>
            <a:r>
              <a:rPr sz="2800" dirty="0">
                <a:latin typeface="Arial"/>
                <a:cs typeface="Arial"/>
              </a:rPr>
              <a:t>to</a:t>
            </a:r>
            <a:r>
              <a:rPr sz="2800" spc="-20" dirty="0">
                <a:latin typeface="Arial"/>
                <a:cs typeface="Arial"/>
              </a:rPr>
              <a:t> </a:t>
            </a:r>
            <a:r>
              <a:rPr sz="2800" dirty="0">
                <a:latin typeface="Arial"/>
                <a:cs typeface="Arial"/>
              </a:rPr>
              <a:t>ensure</a:t>
            </a:r>
            <a:r>
              <a:rPr sz="2800" spc="-20" dirty="0">
                <a:latin typeface="Arial"/>
                <a:cs typeface="Arial"/>
              </a:rPr>
              <a:t> </a:t>
            </a:r>
            <a:r>
              <a:rPr sz="2800" dirty="0">
                <a:latin typeface="Arial"/>
                <a:cs typeface="Arial"/>
              </a:rPr>
              <a:t>the</a:t>
            </a:r>
            <a:r>
              <a:rPr sz="2800" spc="-20" dirty="0">
                <a:latin typeface="Arial"/>
                <a:cs typeface="Arial"/>
              </a:rPr>
              <a:t> </a:t>
            </a:r>
            <a:r>
              <a:rPr sz="2800" dirty="0">
                <a:latin typeface="Arial"/>
                <a:cs typeface="Arial"/>
              </a:rPr>
              <a:t>safety</a:t>
            </a:r>
            <a:r>
              <a:rPr sz="2800" spc="-60" dirty="0">
                <a:latin typeface="Arial"/>
                <a:cs typeface="Arial"/>
              </a:rPr>
              <a:t> </a:t>
            </a:r>
            <a:r>
              <a:rPr sz="2800" dirty="0">
                <a:latin typeface="Arial"/>
                <a:cs typeface="Arial"/>
              </a:rPr>
              <a:t>and</a:t>
            </a:r>
            <a:r>
              <a:rPr sz="2800" spc="-50" dirty="0">
                <a:latin typeface="Arial"/>
                <a:cs typeface="Arial"/>
              </a:rPr>
              <a:t> </a:t>
            </a:r>
            <a:r>
              <a:rPr sz="2800" dirty="0">
                <a:latin typeface="Arial"/>
                <a:cs typeface="Arial"/>
              </a:rPr>
              <a:t>privacy</a:t>
            </a:r>
            <a:r>
              <a:rPr sz="2800" spc="-30" dirty="0">
                <a:latin typeface="Arial"/>
                <a:cs typeface="Arial"/>
              </a:rPr>
              <a:t> </a:t>
            </a:r>
            <a:r>
              <a:rPr sz="2800" dirty="0">
                <a:latin typeface="Arial"/>
                <a:cs typeface="Arial"/>
              </a:rPr>
              <a:t>of</a:t>
            </a:r>
            <a:r>
              <a:rPr sz="2800" spc="-55" dirty="0">
                <a:latin typeface="Arial"/>
                <a:cs typeface="Arial"/>
              </a:rPr>
              <a:t> </a:t>
            </a:r>
            <a:r>
              <a:rPr sz="2800" spc="-10" dirty="0">
                <a:latin typeface="Arial"/>
                <a:cs typeface="Arial"/>
              </a:rPr>
              <a:t>critical </a:t>
            </a:r>
            <a:r>
              <a:rPr sz="2800" dirty="0">
                <a:latin typeface="Arial"/>
                <a:cs typeface="Arial"/>
              </a:rPr>
              <a:t>data</a:t>
            </a:r>
            <a:r>
              <a:rPr sz="2800" spc="-85" dirty="0">
                <a:latin typeface="Arial"/>
                <a:cs typeface="Arial"/>
              </a:rPr>
              <a:t> </a:t>
            </a:r>
            <a:r>
              <a:rPr sz="2800" dirty="0">
                <a:latin typeface="Arial"/>
                <a:cs typeface="Arial"/>
              </a:rPr>
              <a:t>such</a:t>
            </a:r>
            <a:r>
              <a:rPr sz="2800" spc="-55" dirty="0">
                <a:latin typeface="Arial"/>
                <a:cs typeface="Arial"/>
              </a:rPr>
              <a:t> </a:t>
            </a:r>
            <a:r>
              <a:rPr sz="2800" dirty="0">
                <a:latin typeface="Arial"/>
                <a:cs typeface="Arial"/>
              </a:rPr>
              <a:t>as</a:t>
            </a:r>
            <a:r>
              <a:rPr sz="2800" spc="-50" dirty="0">
                <a:latin typeface="Arial"/>
                <a:cs typeface="Arial"/>
              </a:rPr>
              <a:t> </a:t>
            </a:r>
            <a:r>
              <a:rPr sz="2800" b="1" dirty="0">
                <a:latin typeface="Arial"/>
                <a:cs typeface="Arial"/>
              </a:rPr>
              <a:t>customer</a:t>
            </a:r>
            <a:r>
              <a:rPr sz="2800" b="1" spc="-65" dirty="0">
                <a:latin typeface="Arial"/>
                <a:cs typeface="Arial"/>
              </a:rPr>
              <a:t> </a:t>
            </a:r>
            <a:r>
              <a:rPr sz="2800" b="1" dirty="0">
                <a:latin typeface="Arial"/>
                <a:cs typeface="Arial"/>
              </a:rPr>
              <a:t>account</a:t>
            </a:r>
            <a:r>
              <a:rPr sz="2800" b="1" spc="-20" dirty="0">
                <a:latin typeface="Arial"/>
                <a:cs typeface="Arial"/>
              </a:rPr>
              <a:t> </a:t>
            </a:r>
            <a:r>
              <a:rPr sz="2800" b="1" dirty="0">
                <a:latin typeface="Arial"/>
                <a:cs typeface="Arial"/>
              </a:rPr>
              <a:t>details</a:t>
            </a:r>
            <a:r>
              <a:rPr sz="2800" dirty="0">
                <a:latin typeface="Arial"/>
                <a:cs typeface="Arial"/>
              </a:rPr>
              <a:t>,</a:t>
            </a:r>
            <a:r>
              <a:rPr sz="2800" spc="-65" dirty="0">
                <a:latin typeface="Arial"/>
                <a:cs typeface="Arial"/>
              </a:rPr>
              <a:t> </a:t>
            </a:r>
            <a:r>
              <a:rPr sz="2800" b="1" spc="-10" dirty="0">
                <a:latin typeface="Arial"/>
                <a:cs typeface="Arial"/>
              </a:rPr>
              <a:t>financial </a:t>
            </a:r>
            <a:r>
              <a:rPr sz="2800" b="1" dirty="0">
                <a:latin typeface="Arial"/>
                <a:cs typeface="Arial"/>
              </a:rPr>
              <a:t>data</a:t>
            </a:r>
            <a:r>
              <a:rPr sz="2800" b="1" spc="-40" dirty="0">
                <a:latin typeface="Arial"/>
                <a:cs typeface="Arial"/>
              </a:rPr>
              <a:t> </a:t>
            </a:r>
            <a:r>
              <a:rPr sz="2800" dirty="0">
                <a:latin typeface="Arial"/>
                <a:cs typeface="Arial"/>
              </a:rPr>
              <a:t>or</a:t>
            </a:r>
            <a:r>
              <a:rPr sz="2800" spc="-55" dirty="0">
                <a:latin typeface="Arial"/>
                <a:cs typeface="Arial"/>
              </a:rPr>
              <a:t> </a:t>
            </a:r>
            <a:r>
              <a:rPr sz="2800" b="1" dirty="0">
                <a:latin typeface="Arial"/>
                <a:cs typeface="Arial"/>
              </a:rPr>
              <a:t>intellectual</a:t>
            </a:r>
            <a:r>
              <a:rPr sz="2800" b="1" spc="-45" dirty="0">
                <a:latin typeface="Arial"/>
                <a:cs typeface="Arial"/>
              </a:rPr>
              <a:t> </a:t>
            </a:r>
            <a:r>
              <a:rPr sz="2800" b="1" dirty="0">
                <a:latin typeface="Arial"/>
                <a:cs typeface="Arial"/>
              </a:rPr>
              <a:t>property</a:t>
            </a:r>
            <a:r>
              <a:rPr sz="2800" b="1" spc="-35" dirty="0">
                <a:latin typeface="Arial"/>
                <a:cs typeface="Arial"/>
              </a:rPr>
              <a:t> </a:t>
            </a:r>
            <a:r>
              <a:rPr sz="2800" dirty="0">
                <a:latin typeface="Arial"/>
                <a:cs typeface="Arial"/>
              </a:rPr>
              <a:t>and</a:t>
            </a:r>
            <a:r>
              <a:rPr sz="2800" spc="-60" dirty="0">
                <a:latin typeface="Arial"/>
                <a:cs typeface="Arial"/>
              </a:rPr>
              <a:t> </a:t>
            </a:r>
            <a:r>
              <a:rPr sz="2800" b="1" dirty="0">
                <a:latin typeface="Arial"/>
                <a:cs typeface="Arial"/>
              </a:rPr>
              <a:t>critical</a:t>
            </a:r>
            <a:r>
              <a:rPr sz="2800" b="1" spc="-75" dirty="0">
                <a:latin typeface="Arial"/>
                <a:cs typeface="Arial"/>
              </a:rPr>
              <a:t> </a:t>
            </a:r>
            <a:r>
              <a:rPr sz="2600" b="1" spc="-10" dirty="0">
                <a:latin typeface="Arial"/>
                <a:cs typeface="Arial"/>
              </a:rPr>
              <a:t>ttechnology.</a:t>
            </a:r>
            <a:endParaRPr sz="2600">
              <a:latin typeface="Arial"/>
              <a:cs typeface="Arial"/>
            </a:endParaRPr>
          </a:p>
        </p:txBody>
      </p:sp>
      <p:sp>
        <p:nvSpPr>
          <p:cNvPr id="4" name="object 4"/>
          <p:cNvSpPr txBox="1"/>
          <p:nvPr/>
        </p:nvSpPr>
        <p:spPr>
          <a:xfrm>
            <a:off x="10028926" y="6426171"/>
            <a:ext cx="110489" cy="346249"/>
          </a:xfrm>
          <a:prstGeom prst="rect">
            <a:avLst/>
          </a:prstGeom>
        </p:spPr>
        <p:txBody>
          <a:bodyPr vert="horz" wrap="square" lIns="0" tIns="12700" rIns="0" bIns="0" rtlCol="0">
            <a:spAutoFit/>
          </a:bodyPr>
          <a:lstStyle/>
          <a:p>
            <a:pPr marL="12700">
              <a:lnSpc>
                <a:spcPts val="1320"/>
              </a:lnSpc>
              <a:spcBef>
                <a:spcPts val="100"/>
              </a:spcBef>
            </a:pPr>
            <a:r>
              <a:rPr sz="1200" spc="-50" dirty="0">
                <a:solidFill>
                  <a:srgbClr val="898989"/>
                </a:solidFill>
                <a:latin typeface="Arial"/>
                <a:cs typeface="Arial"/>
              </a:rPr>
              <a:t>1</a:t>
            </a:r>
            <a:endParaRPr sz="1200">
              <a:latin typeface="Arial"/>
              <a:cs typeface="Arial"/>
            </a:endParaRPr>
          </a:p>
          <a:p>
            <a:pPr marL="12700">
              <a:lnSpc>
                <a:spcPts val="1320"/>
              </a:lnSpc>
            </a:pPr>
            <a:r>
              <a:rPr sz="1200" spc="-50" dirty="0">
                <a:solidFill>
                  <a:srgbClr val="898989"/>
                </a:solidFill>
                <a:latin typeface="Arial"/>
                <a:cs typeface="Arial"/>
              </a:rPr>
              <a:t>0</a:t>
            </a:r>
            <a:endParaRPr sz="1200">
              <a:latin typeface="Arial"/>
              <a:cs typeface="Arial"/>
            </a:endParaRPr>
          </a:p>
        </p:txBody>
      </p:sp>
      <p:sp>
        <p:nvSpPr>
          <p:cNvPr id="5" name="object 5"/>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40" dirty="0"/>
              <a:t>Why</a:t>
            </a:r>
            <a:r>
              <a:rPr spc="-105" dirty="0"/>
              <a:t> </a:t>
            </a:r>
            <a:r>
              <a:rPr spc="-110" dirty="0"/>
              <a:t>Information</a:t>
            </a:r>
            <a:r>
              <a:rPr spc="-260" dirty="0"/>
              <a:t> </a:t>
            </a:r>
            <a:r>
              <a:rPr spc="-150" dirty="0"/>
              <a:t>Security</a:t>
            </a:r>
            <a:r>
              <a:rPr spc="-305" dirty="0"/>
              <a:t> </a:t>
            </a:r>
            <a:r>
              <a:rPr spc="-190" dirty="0"/>
              <a:t>Needed</a:t>
            </a:r>
            <a:r>
              <a:rPr spc="-395" dirty="0"/>
              <a:t> </a:t>
            </a:r>
            <a:r>
              <a:rPr spc="-50" dirty="0"/>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172443" y="1285675"/>
            <a:ext cx="5109210" cy="452120"/>
          </a:xfrm>
          <a:prstGeom prst="rect">
            <a:avLst/>
          </a:prstGeom>
        </p:spPr>
        <p:txBody>
          <a:bodyPr vert="horz" wrap="square" lIns="0" tIns="12065" rIns="0" bIns="0" rtlCol="0">
            <a:spAutoFit/>
          </a:bodyPr>
          <a:lstStyle/>
          <a:p>
            <a:pPr marL="12700">
              <a:spcBef>
                <a:spcPts val="95"/>
              </a:spcBef>
            </a:pPr>
            <a:r>
              <a:rPr sz="2800" b="1" dirty="0">
                <a:latin typeface="Arial"/>
                <a:cs typeface="Arial"/>
              </a:rPr>
              <a:t>WannaCry</a:t>
            </a:r>
            <a:r>
              <a:rPr sz="2800" b="1" spc="-120" dirty="0">
                <a:latin typeface="Arial"/>
                <a:cs typeface="Arial"/>
              </a:rPr>
              <a:t> </a:t>
            </a:r>
            <a:r>
              <a:rPr sz="2800" b="1" dirty="0">
                <a:latin typeface="Arial"/>
                <a:cs typeface="Arial"/>
              </a:rPr>
              <a:t>ransomware</a:t>
            </a:r>
            <a:r>
              <a:rPr sz="2800" b="1" spc="-90" dirty="0">
                <a:latin typeface="Arial"/>
                <a:cs typeface="Arial"/>
              </a:rPr>
              <a:t> </a:t>
            </a:r>
            <a:r>
              <a:rPr sz="2800" b="1" spc="-10" dirty="0">
                <a:latin typeface="Arial"/>
                <a:cs typeface="Arial"/>
              </a:rPr>
              <a:t>attack</a:t>
            </a:r>
            <a:endParaRPr sz="2800">
              <a:latin typeface="Arial"/>
              <a:cs typeface="Arial"/>
            </a:endParaRPr>
          </a:p>
        </p:txBody>
      </p:sp>
      <p:sp>
        <p:nvSpPr>
          <p:cNvPr id="3" name="object 3"/>
          <p:cNvSpPr txBox="1"/>
          <p:nvPr/>
        </p:nvSpPr>
        <p:spPr>
          <a:xfrm>
            <a:off x="533400" y="4699462"/>
            <a:ext cx="11353800" cy="1304844"/>
          </a:xfrm>
          <a:prstGeom prst="rect">
            <a:avLst/>
          </a:prstGeom>
        </p:spPr>
        <p:txBody>
          <a:bodyPr vert="horz" wrap="square" lIns="0" tIns="12065" rIns="0" bIns="0" rtlCol="0">
            <a:spAutoFit/>
          </a:bodyPr>
          <a:lstStyle/>
          <a:p>
            <a:pPr marL="12700" marR="5080">
              <a:spcBef>
                <a:spcPts val="95"/>
              </a:spcBef>
              <a:tabLst>
                <a:tab pos="4664075" algn="l"/>
              </a:tabLst>
            </a:pPr>
            <a:r>
              <a:rPr sz="2800" dirty="0">
                <a:latin typeface="Arial"/>
                <a:cs typeface="Arial"/>
              </a:rPr>
              <a:t>The</a:t>
            </a:r>
            <a:r>
              <a:rPr sz="2800" spc="-60" dirty="0">
                <a:latin typeface="Arial"/>
                <a:cs typeface="Arial"/>
              </a:rPr>
              <a:t> </a:t>
            </a:r>
            <a:r>
              <a:rPr sz="2800" dirty="0">
                <a:latin typeface="Arial"/>
                <a:cs typeface="Arial"/>
              </a:rPr>
              <a:t>WannaCry</a:t>
            </a:r>
            <a:r>
              <a:rPr sz="2800" spc="-65" dirty="0">
                <a:latin typeface="Arial"/>
                <a:cs typeface="Arial"/>
              </a:rPr>
              <a:t> </a:t>
            </a:r>
            <a:r>
              <a:rPr sz="2800" spc="-10" dirty="0">
                <a:latin typeface="Arial"/>
                <a:cs typeface="Arial"/>
              </a:rPr>
              <a:t>ransomware</a:t>
            </a:r>
            <a:r>
              <a:rPr sz="2800" dirty="0">
                <a:latin typeface="Arial"/>
                <a:cs typeface="Arial"/>
              </a:rPr>
              <a:t>	attack</a:t>
            </a:r>
            <a:r>
              <a:rPr sz="2800" spc="-40" dirty="0">
                <a:latin typeface="Arial"/>
                <a:cs typeface="Arial"/>
              </a:rPr>
              <a:t> </a:t>
            </a:r>
            <a:r>
              <a:rPr sz="2800" dirty="0">
                <a:latin typeface="Arial"/>
                <a:cs typeface="Arial"/>
              </a:rPr>
              <a:t>was</a:t>
            </a:r>
            <a:r>
              <a:rPr sz="2800" spc="-10" dirty="0">
                <a:latin typeface="Arial"/>
                <a:cs typeface="Arial"/>
              </a:rPr>
              <a:t> </a:t>
            </a:r>
            <a:r>
              <a:rPr sz="2800" dirty="0">
                <a:latin typeface="Arial"/>
                <a:cs typeface="Arial"/>
              </a:rPr>
              <a:t>a</a:t>
            </a:r>
            <a:r>
              <a:rPr sz="2800" spc="-55" dirty="0">
                <a:latin typeface="Arial"/>
                <a:cs typeface="Arial"/>
              </a:rPr>
              <a:t> </a:t>
            </a:r>
            <a:r>
              <a:rPr sz="2800" spc="-10" dirty="0">
                <a:latin typeface="Arial"/>
                <a:cs typeface="Arial"/>
              </a:rPr>
              <a:t>major </a:t>
            </a:r>
            <a:r>
              <a:rPr sz="2800" dirty="0">
                <a:latin typeface="Arial"/>
                <a:cs typeface="Arial"/>
              </a:rPr>
              <a:t>security</a:t>
            </a:r>
            <a:r>
              <a:rPr sz="2800" spc="-90" dirty="0">
                <a:latin typeface="Arial"/>
                <a:cs typeface="Arial"/>
              </a:rPr>
              <a:t> </a:t>
            </a:r>
            <a:r>
              <a:rPr sz="2800" dirty="0">
                <a:latin typeface="Arial"/>
                <a:cs typeface="Arial"/>
              </a:rPr>
              <a:t>incident</a:t>
            </a:r>
            <a:r>
              <a:rPr sz="2800" spc="-50" dirty="0">
                <a:latin typeface="Arial"/>
                <a:cs typeface="Arial"/>
              </a:rPr>
              <a:t> </a:t>
            </a:r>
            <a:r>
              <a:rPr sz="2800" dirty="0">
                <a:latin typeface="Arial"/>
                <a:cs typeface="Arial"/>
              </a:rPr>
              <a:t>that</a:t>
            </a:r>
            <a:r>
              <a:rPr sz="2800" spc="-80" dirty="0">
                <a:latin typeface="Arial"/>
                <a:cs typeface="Arial"/>
              </a:rPr>
              <a:t> </a:t>
            </a:r>
            <a:r>
              <a:rPr sz="2800" dirty="0">
                <a:latin typeface="Arial"/>
                <a:cs typeface="Arial"/>
              </a:rPr>
              <a:t>impacted</a:t>
            </a:r>
            <a:r>
              <a:rPr sz="2800" spc="-50" dirty="0">
                <a:latin typeface="Arial"/>
                <a:cs typeface="Arial"/>
              </a:rPr>
              <a:t> </a:t>
            </a:r>
            <a:r>
              <a:rPr sz="2800" dirty="0">
                <a:latin typeface="Arial"/>
                <a:cs typeface="Arial"/>
              </a:rPr>
              <a:t>organizations</a:t>
            </a:r>
            <a:r>
              <a:rPr sz="2800" spc="-60" dirty="0">
                <a:latin typeface="Arial"/>
                <a:cs typeface="Arial"/>
              </a:rPr>
              <a:t> </a:t>
            </a:r>
            <a:r>
              <a:rPr sz="2800" dirty="0">
                <a:latin typeface="Arial"/>
                <a:cs typeface="Arial"/>
              </a:rPr>
              <a:t>all</a:t>
            </a:r>
            <a:r>
              <a:rPr sz="2800" spc="-65" dirty="0">
                <a:latin typeface="Arial"/>
                <a:cs typeface="Arial"/>
              </a:rPr>
              <a:t> </a:t>
            </a:r>
            <a:r>
              <a:rPr sz="2800" spc="-20" dirty="0">
                <a:latin typeface="Arial"/>
                <a:cs typeface="Arial"/>
              </a:rPr>
              <a:t>over </a:t>
            </a:r>
            <a:r>
              <a:rPr sz="2800" dirty="0">
                <a:latin typeface="Arial"/>
                <a:cs typeface="Arial"/>
              </a:rPr>
              <a:t>the</a:t>
            </a:r>
            <a:r>
              <a:rPr sz="2800" spc="-55" dirty="0">
                <a:latin typeface="Arial"/>
                <a:cs typeface="Arial"/>
              </a:rPr>
              <a:t> </a:t>
            </a:r>
            <a:r>
              <a:rPr sz="2800" dirty="0">
                <a:latin typeface="Arial"/>
                <a:cs typeface="Arial"/>
              </a:rPr>
              <a:t>world.</a:t>
            </a:r>
            <a:r>
              <a:rPr sz="2800" spc="-30" dirty="0">
                <a:latin typeface="Arial"/>
                <a:cs typeface="Arial"/>
              </a:rPr>
              <a:t> </a:t>
            </a:r>
            <a:r>
              <a:rPr sz="2800" dirty="0">
                <a:latin typeface="Arial"/>
                <a:cs typeface="Arial"/>
              </a:rPr>
              <a:t>On</a:t>
            </a:r>
            <a:r>
              <a:rPr sz="2800" spc="-25" dirty="0">
                <a:latin typeface="Arial"/>
                <a:cs typeface="Arial"/>
              </a:rPr>
              <a:t> </a:t>
            </a:r>
            <a:r>
              <a:rPr sz="2800" dirty="0">
                <a:latin typeface="Arial"/>
                <a:cs typeface="Arial"/>
              </a:rPr>
              <a:t>May</a:t>
            </a:r>
            <a:r>
              <a:rPr sz="2800" spc="-30" dirty="0">
                <a:latin typeface="Arial"/>
                <a:cs typeface="Arial"/>
              </a:rPr>
              <a:t> </a:t>
            </a:r>
            <a:r>
              <a:rPr sz="2800" dirty="0">
                <a:latin typeface="Arial"/>
                <a:cs typeface="Arial"/>
              </a:rPr>
              <a:t>12,</a:t>
            </a:r>
            <a:r>
              <a:rPr sz="2800" spc="-30" dirty="0">
                <a:latin typeface="Arial"/>
                <a:cs typeface="Arial"/>
              </a:rPr>
              <a:t> </a:t>
            </a:r>
            <a:r>
              <a:rPr sz="2800" dirty="0">
                <a:latin typeface="Arial"/>
                <a:cs typeface="Arial"/>
              </a:rPr>
              <a:t>2017,</a:t>
            </a:r>
            <a:r>
              <a:rPr sz="2800" spc="-30" dirty="0">
                <a:latin typeface="Arial"/>
                <a:cs typeface="Arial"/>
              </a:rPr>
              <a:t> </a:t>
            </a:r>
            <a:r>
              <a:rPr sz="2800" dirty="0">
                <a:latin typeface="Arial"/>
                <a:cs typeface="Arial"/>
              </a:rPr>
              <a:t>the</a:t>
            </a:r>
            <a:r>
              <a:rPr sz="2800" spc="-25" dirty="0">
                <a:latin typeface="Arial"/>
                <a:cs typeface="Arial"/>
              </a:rPr>
              <a:t> </a:t>
            </a:r>
            <a:r>
              <a:rPr sz="2800" spc="-10" dirty="0">
                <a:latin typeface="Arial"/>
                <a:cs typeface="Arial"/>
              </a:rPr>
              <a:t>WannaCry </a:t>
            </a:r>
            <a:r>
              <a:rPr sz="2800" dirty="0">
                <a:latin typeface="Arial"/>
                <a:cs typeface="Arial"/>
              </a:rPr>
              <a:t>ransomware</a:t>
            </a:r>
            <a:r>
              <a:rPr sz="2800" spc="-45" dirty="0">
                <a:latin typeface="Arial"/>
                <a:cs typeface="Arial"/>
              </a:rPr>
              <a:t> </a:t>
            </a:r>
            <a:r>
              <a:rPr sz="2800" dirty="0">
                <a:latin typeface="Arial"/>
                <a:cs typeface="Arial"/>
              </a:rPr>
              <a:t>worm</a:t>
            </a:r>
            <a:r>
              <a:rPr sz="2800" spc="-45" dirty="0">
                <a:latin typeface="Arial"/>
                <a:cs typeface="Arial"/>
              </a:rPr>
              <a:t> </a:t>
            </a:r>
            <a:r>
              <a:rPr sz="2800" dirty="0">
                <a:latin typeface="Arial"/>
                <a:cs typeface="Arial"/>
              </a:rPr>
              <a:t>spread</a:t>
            </a:r>
            <a:r>
              <a:rPr sz="2800" spc="-70" dirty="0">
                <a:latin typeface="Arial"/>
                <a:cs typeface="Arial"/>
              </a:rPr>
              <a:t> </a:t>
            </a:r>
            <a:r>
              <a:rPr sz="2800" dirty="0">
                <a:latin typeface="Arial"/>
                <a:cs typeface="Arial"/>
              </a:rPr>
              <a:t>to</a:t>
            </a:r>
            <a:r>
              <a:rPr sz="2800" spc="-45" dirty="0">
                <a:latin typeface="Arial"/>
                <a:cs typeface="Arial"/>
              </a:rPr>
              <a:t> </a:t>
            </a:r>
            <a:r>
              <a:rPr sz="2800" dirty="0">
                <a:latin typeface="Arial"/>
                <a:cs typeface="Arial"/>
              </a:rPr>
              <a:t>more</a:t>
            </a:r>
            <a:r>
              <a:rPr sz="2800" spc="-45" dirty="0">
                <a:latin typeface="Arial"/>
                <a:cs typeface="Arial"/>
              </a:rPr>
              <a:t> </a:t>
            </a:r>
            <a:r>
              <a:rPr sz="2800" dirty="0">
                <a:latin typeface="Arial"/>
                <a:cs typeface="Arial"/>
              </a:rPr>
              <a:t>than</a:t>
            </a:r>
            <a:r>
              <a:rPr sz="2800" spc="-75" dirty="0">
                <a:latin typeface="Arial"/>
                <a:cs typeface="Arial"/>
              </a:rPr>
              <a:t> </a:t>
            </a:r>
            <a:r>
              <a:rPr sz="2800" spc="-10" dirty="0">
                <a:latin typeface="Arial"/>
                <a:cs typeface="Arial"/>
              </a:rPr>
              <a:t>200,000</a:t>
            </a:r>
            <a:endParaRPr sz="2800" dirty="0">
              <a:latin typeface="Arial"/>
              <a:cs typeface="Arial"/>
            </a:endParaRPr>
          </a:p>
        </p:txBody>
      </p:sp>
      <p:sp>
        <p:nvSpPr>
          <p:cNvPr id="4" name="object 4"/>
          <p:cNvSpPr txBox="1"/>
          <p:nvPr/>
        </p:nvSpPr>
        <p:spPr>
          <a:xfrm>
            <a:off x="504404" y="5883284"/>
            <a:ext cx="5194935" cy="452120"/>
          </a:xfrm>
          <a:prstGeom prst="rect">
            <a:avLst/>
          </a:prstGeom>
        </p:spPr>
        <p:txBody>
          <a:bodyPr vert="horz" wrap="square" lIns="0" tIns="12065" rIns="0" bIns="0" rtlCol="0">
            <a:spAutoFit/>
          </a:bodyPr>
          <a:lstStyle/>
          <a:p>
            <a:pPr marL="12700">
              <a:spcBef>
                <a:spcPts val="95"/>
              </a:spcBef>
            </a:pPr>
            <a:r>
              <a:rPr sz="2800" dirty="0">
                <a:latin typeface="Arial"/>
                <a:cs typeface="Arial"/>
              </a:rPr>
              <a:t>computers</a:t>
            </a:r>
            <a:r>
              <a:rPr sz="2800" spc="-45" dirty="0">
                <a:latin typeface="Arial"/>
                <a:cs typeface="Arial"/>
              </a:rPr>
              <a:t> </a:t>
            </a:r>
            <a:r>
              <a:rPr sz="2800" dirty="0">
                <a:latin typeface="Arial"/>
                <a:cs typeface="Arial"/>
              </a:rPr>
              <a:t>in</a:t>
            </a:r>
            <a:r>
              <a:rPr sz="2800" spc="-35" dirty="0">
                <a:latin typeface="Arial"/>
                <a:cs typeface="Arial"/>
              </a:rPr>
              <a:t> </a:t>
            </a:r>
            <a:r>
              <a:rPr sz="2800" dirty="0">
                <a:latin typeface="Arial"/>
                <a:cs typeface="Arial"/>
              </a:rPr>
              <a:t>over</a:t>
            </a:r>
            <a:r>
              <a:rPr sz="2800" spc="-50" dirty="0">
                <a:latin typeface="Arial"/>
                <a:cs typeface="Arial"/>
              </a:rPr>
              <a:t> </a:t>
            </a:r>
            <a:r>
              <a:rPr sz="2800" dirty="0">
                <a:latin typeface="Arial"/>
                <a:cs typeface="Arial"/>
              </a:rPr>
              <a:t>150</a:t>
            </a:r>
            <a:r>
              <a:rPr sz="2800" spc="-35" dirty="0">
                <a:latin typeface="Arial"/>
                <a:cs typeface="Arial"/>
              </a:rPr>
              <a:t> </a:t>
            </a:r>
            <a:r>
              <a:rPr sz="2800" spc="-10" dirty="0">
                <a:latin typeface="Arial"/>
                <a:cs typeface="Arial"/>
              </a:rPr>
              <a:t>countries.</a:t>
            </a:r>
            <a:endParaRPr sz="2800" dirty="0">
              <a:latin typeface="Arial"/>
              <a:cs typeface="Arial"/>
            </a:endParaRPr>
          </a:p>
        </p:txBody>
      </p:sp>
      <p:sp>
        <p:nvSpPr>
          <p:cNvPr id="5" name="object 5"/>
          <p:cNvSpPr txBox="1"/>
          <p:nvPr/>
        </p:nvSpPr>
        <p:spPr>
          <a:xfrm>
            <a:off x="9702760" y="6426170"/>
            <a:ext cx="189865" cy="197490"/>
          </a:xfrm>
          <a:prstGeom prst="rect">
            <a:avLst/>
          </a:prstGeom>
        </p:spPr>
        <p:txBody>
          <a:bodyPr vert="horz" wrap="square" lIns="0" tIns="12700" rIns="0" bIns="0" rtlCol="0">
            <a:spAutoFit/>
          </a:bodyPr>
          <a:lstStyle/>
          <a:p>
            <a:pPr marL="12700">
              <a:spcBef>
                <a:spcPts val="100"/>
              </a:spcBef>
            </a:pPr>
            <a:r>
              <a:rPr sz="1200" spc="-25" dirty="0">
                <a:solidFill>
                  <a:srgbClr val="898989"/>
                </a:solidFill>
                <a:latin typeface="Arial"/>
                <a:cs typeface="Arial"/>
              </a:rPr>
              <a:t>11</a:t>
            </a:r>
            <a:endParaRPr sz="1200">
              <a:latin typeface="Arial"/>
              <a:cs typeface="Arial"/>
            </a:endParaRPr>
          </a:p>
        </p:txBody>
      </p:sp>
      <p:sp>
        <p:nvSpPr>
          <p:cNvPr id="6" name="object 6"/>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40" dirty="0"/>
              <a:t>Why</a:t>
            </a:r>
            <a:r>
              <a:rPr spc="-105" dirty="0"/>
              <a:t> </a:t>
            </a:r>
            <a:r>
              <a:rPr spc="-110" dirty="0"/>
              <a:t>Information</a:t>
            </a:r>
            <a:r>
              <a:rPr spc="-260" dirty="0"/>
              <a:t> </a:t>
            </a:r>
            <a:r>
              <a:rPr spc="-150" dirty="0"/>
              <a:t>Security</a:t>
            </a:r>
            <a:r>
              <a:rPr spc="-305" dirty="0"/>
              <a:t> </a:t>
            </a:r>
            <a:r>
              <a:rPr spc="-190" dirty="0"/>
              <a:t>Needed</a:t>
            </a:r>
            <a:r>
              <a:rPr spc="-395" dirty="0"/>
              <a:t> </a:t>
            </a:r>
            <a:r>
              <a:rPr spc="-50" dirty="0"/>
              <a:t>?</a:t>
            </a:r>
          </a:p>
        </p:txBody>
      </p:sp>
      <p:pic>
        <p:nvPicPr>
          <p:cNvPr id="7" name="object 7"/>
          <p:cNvPicPr/>
          <p:nvPr/>
        </p:nvPicPr>
        <p:blipFill>
          <a:blip r:embed="rId2" cstate="print"/>
          <a:stretch>
            <a:fillRect/>
          </a:stretch>
        </p:blipFill>
        <p:spPr>
          <a:xfrm>
            <a:off x="4233137" y="2023348"/>
            <a:ext cx="3413039" cy="2571076"/>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4493260" cy="635000"/>
          </a:xfrm>
          <a:prstGeom prst="rect">
            <a:avLst/>
          </a:prstGeom>
        </p:spPr>
        <p:txBody>
          <a:bodyPr vert="horz" wrap="square" lIns="0" tIns="12065" rIns="0" bIns="0" rtlCol="0">
            <a:spAutoFit/>
          </a:bodyPr>
          <a:lstStyle/>
          <a:p>
            <a:pPr marL="12700">
              <a:lnSpc>
                <a:spcPct val="100000"/>
              </a:lnSpc>
              <a:spcBef>
                <a:spcPts val="95"/>
              </a:spcBef>
            </a:pPr>
            <a:r>
              <a:rPr sz="4000" spc="-95" dirty="0"/>
              <a:t>Cyber</a:t>
            </a:r>
            <a:r>
              <a:rPr sz="4000" spc="-140" dirty="0"/>
              <a:t> </a:t>
            </a:r>
            <a:r>
              <a:rPr sz="4000" spc="-145" dirty="0"/>
              <a:t>Security?</a:t>
            </a:r>
            <a:endParaRPr sz="4000" dirty="0"/>
          </a:p>
        </p:txBody>
      </p:sp>
      <p:pic>
        <p:nvPicPr>
          <p:cNvPr id="5" name="object 5"/>
          <p:cNvPicPr/>
          <p:nvPr/>
        </p:nvPicPr>
        <p:blipFill>
          <a:blip r:embed="rId2" cstate="print"/>
          <a:stretch>
            <a:fillRect/>
          </a:stretch>
        </p:blipFill>
        <p:spPr>
          <a:xfrm>
            <a:off x="304800" y="998219"/>
            <a:ext cx="11125200" cy="5532120"/>
          </a:xfrm>
          <a:prstGeom prst="rect">
            <a:avLst/>
          </a:prstGeom>
        </p:spPr>
      </p:pic>
      <p:sp>
        <p:nvSpPr>
          <p:cNvPr id="6" name="object 6"/>
          <p:cNvSpPr txBox="1"/>
          <p:nvPr/>
        </p:nvSpPr>
        <p:spPr>
          <a:xfrm>
            <a:off x="11657330" y="6486864"/>
            <a:ext cx="184150" cy="254000"/>
          </a:xfrm>
          <a:prstGeom prst="rect">
            <a:avLst/>
          </a:prstGeom>
        </p:spPr>
        <p:txBody>
          <a:bodyPr vert="horz" wrap="square" lIns="0" tIns="0" rIns="0" bIns="0" rtlCol="0">
            <a:spAutoFit/>
          </a:bodyPr>
          <a:lstStyle/>
          <a:p>
            <a:pPr marL="38100">
              <a:lnSpc>
                <a:spcPts val="1800"/>
              </a:lnSpc>
            </a:pPr>
            <a:fld id="{81D60167-4931-47E6-BA6A-407CBD079E47}" type="slidenum">
              <a:rPr sz="1600" spc="-50" dirty="0">
                <a:latin typeface="Times New Roman"/>
                <a:cs typeface="Times New Roman"/>
              </a:rPr>
              <a:t>17</a:t>
            </a:fld>
            <a:endParaRPr sz="1600">
              <a:latin typeface="Times New Roman"/>
              <a:cs typeface="Times New Roman"/>
            </a:endParaRPr>
          </a:p>
        </p:txBody>
      </p:sp>
    </p:spTree>
    <p:extLst>
      <p:ext uri="{BB962C8B-B14F-4D97-AF65-F5344CB8AC3E}">
        <p14:creationId xmlns:p14="http://schemas.microsoft.com/office/powerpoint/2010/main" val="2457806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4798060" cy="635000"/>
          </a:xfrm>
          <a:prstGeom prst="rect">
            <a:avLst/>
          </a:prstGeom>
        </p:spPr>
        <p:txBody>
          <a:bodyPr vert="horz" wrap="square" lIns="0" tIns="12065" rIns="0" bIns="0" rtlCol="0">
            <a:spAutoFit/>
          </a:bodyPr>
          <a:lstStyle/>
          <a:p>
            <a:pPr marL="12700">
              <a:lnSpc>
                <a:spcPct val="100000"/>
              </a:lnSpc>
              <a:spcBef>
                <a:spcPts val="95"/>
              </a:spcBef>
            </a:pPr>
            <a:r>
              <a:rPr sz="4000" spc="-95" dirty="0"/>
              <a:t>Cyber</a:t>
            </a:r>
            <a:r>
              <a:rPr sz="4000" spc="-140" dirty="0"/>
              <a:t> </a:t>
            </a:r>
            <a:r>
              <a:rPr sz="4000" spc="-145" dirty="0"/>
              <a:t>Security?</a:t>
            </a:r>
            <a:endParaRPr sz="4000" dirty="0"/>
          </a:p>
        </p:txBody>
      </p:sp>
      <p:sp>
        <p:nvSpPr>
          <p:cNvPr id="5" name="object 5"/>
          <p:cNvSpPr txBox="1"/>
          <p:nvPr/>
        </p:nvSpPr>
        <p:spPr>
          <a:xfrm>
            <a:off x="362989" y="1274379"/>
            <a:ext cx="11322050" cy="3146425"/>
          </a:xfrm>
          <a:prstGeom prst="rect">
            <a:avLst/>
          </a:prstGeom>
        </p:spPr>
        <p:txBody>
          <a:bodyPr vert="horz" wrap="square" lIns="0" tIns="85725" rIns="0" bIns="0" rtlCol="0">
            <a:spAutoFit/>
          </a:bodyPr>
          <a:lstStyle/>
          <a:p>
            <a:pPr marL="354965" indent="-342265">
              <a:lnSpc>
                <a:spcPct val="100000"/>
              </a:lnSpc>
              <a:spcBef>
                <a:spcPts val="675"/>
              </a:spcBef>
              <a:buClr>
                <a:srgbClr val="CC9900"/>
              </a:buClr>
              <a:buSzPct val="64583"/>
              <a:buFont typeface="Wingdings"/>
              <a:buChar char=""/>
              <a:tabLst>
                <a:tab pos="354965" algn="l"/>
              </a:tabLst>
            </a:pPr>
            <a:r>
              <a:rPr sz="2400" b="1" dirty="0">
                <a:latin typeface="Tahoma"/>
                <a:cs typeface="Tahoma"/>
              </a:rPr>
              <a:t>Cyber</a:t>
            </a:r>
            <a:r>
              <a:rPr sz="2400" b="1" spc="-40" dirty="0">
                <a:latin typeface="Tahoma"/>
                <a:cs typeface="Tahoma"/>
              </a:rPr>
              <a:t> </a:t>
            </a:r>
            <a:r>
              <a:rPr sz="2400" b="1" spc="-10" dirty="0">
                <a:latin typeface="Tahoma"/>
                <a:cs typeface="Tahoma"/>
              </a:rPr>
              <a:t>security?</a:t>
            </a:r>
            <a:endParaRPr sz="2400" dirty="0">
              <a:latin typeface="Tahoma"/>
              <a:cs typeface="Tahoma"/>
            </a:endParaRPr>
          </a:p>
          <a:p>
            <a:pPr marL="683260" marR="457200" lvl="1" indent="-326390">
              <a:lnSpc>
                <a:spcPct val="100000"/>
              </a:lnSpc>
              <a:spcBef>
                <a:spcPts val="525"/>
              </a:spcBef>
              <a:buClr>
                <a:srgbClr val="3A812E"/>
              </a:buClr>
              <a:buSzPct val="59090"/>
              <a:buFont typeface="Wingdings"/>
              <a:buChar char=""/>
              <a:tabLst>
                <a:tab pos="683260" algn="l"/>
              </a:tabLst>
            </a:pPr>
            <a:r>
              <a:rPr sz="2200" dirty="0">
                <a:latin typeface="Tahoma"/>
                <a:cs typeface="Tahoma"/>
              </a:rPr>
              <a:t>Cyber</a:t>
            </a:r>
            <a:r>
              <a:rPr sz="2200" spc="-45" dirty="0">
                <a:latin typeface="Tahoma"/>
                <a:cs typeface="Tahoma"/>
              </a:rPr>
              <a:t> </a:t>
            </a:r>
            <a:r>
              <a:rPr sz="2200" dirty="0">
                <a:latin typeface="Tahoma"/>
                <a:cs typeface="Tahoma"/>
              </a:rPr>
              <a:t>security</a:t>
            </a:r>
            <a:r>
              <a:rPr sz="2200" spc="-40" dirty="0">
                <a:latin typeface="Tahoma"/>
                <a:cs typeface="Tahoma"/>
              </a:rPr>
              <a:t> </a:t>
            </a:r>
            <a:r>
              <a:rPr sz="2200" dirty="0">
                <a:latin typeface="Tahoma"/>
                <a:cs typeface="Tahoma"/>
              </a:rPr>
              <a:t>is</a:t>
            </a:r>
            <a:r>
              <a:rPr sz="2200" spc="-50" dirty="0">
                <a:latin typeface="Tahoma"/>
                <a:cs typeface="Tahoma"/>
              </a:rPr>
              <a:t> </a:t>
            </a:r>
            <a:r>
              <a:rPr sz="2200" dirty="0">
                <a:latin typeface="Tahoma"/>
                <a:cs typeface="Tahoma"/>
              </a:rPr>
              <a:t>the</a:t>
            </a:r>
            <a:r>
              <a:rPr sz="2200" spc="-55" dirty="0">
                <a:latin typeface="Tahoma"/>
                <a:cs typeface="Tahoma"/>
              </a:rPr>
              <a:t> </a:t>
            </a:r>
            <a:r>
              <a:rPr sz="2200" dirty="0">
                <a:latin typeface="Tahoma"/>
                <a:cs typeface="Tahoma"/>
              </a:rPr>
              <a:t>protection</a:t>
            </a:r>
            <a:r>
              <a:rPr sz="2200" spc="-20" dirty="0">
                <a:latin typeface="Tahoma"/>
                <a:cs typeface="Tahoma"/>
              </a:rPr>
              <a:t> </a:t>
            </a:r>
            <a:r>
              <a:rPr sz="2200" dirty="0">
                <a:latin typeface="Tahoma"/>
                <a:cs typeface="Tahoma"/>
              </a:rPr>
              <a:t>of</a:t>
            </a:r>
            <a:r>
              <a:rPr sz="2200" spc="-50" dirty="0">
                <a:latin typeface="Tahoma"/>
                <a:cs typeface="Tahoma"/>
              </a:rPr>
              <a:t> </a:t>
            </a:r>
            <a:r>
              <a:rPr sz="2200" dirty="0">
                <a:latin typeface="Tahoma"/>
                <a:cs typeface="Tahoma"/>
              </a:rPr>
              <a:t>Internet</a:t>
            </a:r>
            <a:r>
              <a:rPr sz="2200" spc="-35" dirty="0">
                <a:latin typeface="Tahoma"/>
                <a:cs typeface="Tahoma"/>
              </a:rPr>
              <a:t> </a:t>
            </a:r>
            <a:r>
              <a:rPr sz="2200" dirty="0">
                <a:latin typeface="Tahoma"/>
                <a:cs typeface="Tahoma"/>
              </a:rPr>
              <a:t>connected</a:t>
            </a:r>
            <a:r>
              <a:rPr sz="2200" spc="-15" dirty="0">
                <a:latin typeface="Tahoma"/>
                <a:cs typeface="Tahoma"/>
              </a:rPr>
              <a:t> </a:t>
            </a:r>
            <a:r>
              <a:rPr sz="2200" dirty="0">
                <a:latin typeface="Tahoma"/>
                <a:cs typeface="Tahoma"/>
              </a:rPr>
              <a:t>system,</a:t>
            </a:r>
            <a:r>
              <a:rPr sz="2200" spc="-30" dirty="0">
                <a:latin typeface="Tahoma"/>
                <a:cs typeface="Tahoma"/>
              </a:rPr>
              <a:t> </a:t>
            </a:r>
            <a:r>
              <a:rPr sz="2200" dirty="0">
                <a:latin typeface="Tahoma"/>
                <a:cs typeface="Tahoma"/>
              </a:rPr>
              <a:t>including</a:t>
            </a:r>
            <a:r>
              <a:rPr sz="2200" spc="-65" dirty="0">
                <a:latin typeface="Tahoma"/>
                <a:cs typeface="Tahoma"/>
              </a:rPr>
              <a:t> </a:t>
            </a:r>
            <a:r>
              <a:rPr sz="2200" spc="-10" dirty="0">
                <a:latin typeface="Tahoma"/>
                <a:cs typeface="Tahoma"/>
              </a:rPr>
              <a:t>hardware, </a:t>
            </a:r>
            <a:r>
              <a:rPr sz="2200" dirty="0">
                <a:latin typeface="Tahoma"/>
                <a:cs typeface="Tahoma"/>
              </a:rPr>
              <a:t>software,</a:t>
            </a:r>
            <a:r>
              <a:rPr sz="2200" spc="-15" dirty="0">
                <a:latin typeface="Tahoma"/>
                <a:cs typeface="Tahoma"/>
              </a:rPr>
              <a:t> </a:t>
            </a:r>
            <a:r>
              <a:rPr sz="2200" dirty="0">
                <a:latin typeface="Tahoma"/>
                <a:cs typeface="Tahoma"/>
              </a:rPr>
              <a:t>and</a:t>
            </a:r>
            <a:r>
              <a:rPr sz="2200" spc="-30" dirty="0">
                <a:latin typeface="Tahoma"/>
                <a:cs typeface="Tahoma"/>
              </a:rPr>
              <a:t> </a:t>
            </a:r>
            <a:r>
              <a:rPr sz="2200" dirty="0">
                <a:latin typeface="Tahoma"/>
                <a:cs typeface="Tahoma"/>
              </a:rPr>
              <a:t>program</a:t>
            </a:r>
            <a:r>
              <a:rPr sz="2200" spc="-40" dirty="0">
                <a:latin typeface="Tahoma"/>
                <a:cs typeface="Tahoma"/>
              </a:rPr>
              <a:t> </a:t>
            </a:r>
            <a:r>
              <a:rPr sz="2200" dirty="0">
                <a:latin typeface="Tahoma"/>
                <a:cs typeface="Tahoma"/>
              </a:rPr>
              <a:t>or</a:t>
            </a:r>
            <a:r>
              <a:rPr sz="2200" spc="-30" dirty="0">
                <a:latin typeface="Tahoma"/>
                <a:cs typeface="Tahoma"/>
              </a:rPr>
              <a:t> </a:t>
            </a:r>
            <a:r>
              <a:rPr sz="2200" dirty="0">
                <a:latin typeface="Tahoma"/>
                <a:cs typeface="Tahoma"/>
              </a:rPr>
              <a:t>data</a:t>
            </a:r>
            <a:r>
              <a:rPr sz="2200" spc="-25" dirty="0">
                <a:latin typeface="Tahoma"/>
                <a:cs typeface="Tahoma"/>
              </a:rPr>
              <a:t> </a:t>
            </a:r>
            <a:r>
              <a:rPr sz="2200" dirty="0">
                <a:latin typeface="Tahoma"/>
                <a:cs typeface="Tahoma"/>
              </a:rPr>
              <a:t>from</a:t>
            </a:r>
            <a:r>
              <a:rPr sz="2200" spc="-30" dirty="0">
                <a:latin typeface="Tahoma"/>
                <a:cs typeface="Tahoma"/>
              </a:rPr>
              <a:t> </a:t>
            </a:r>
            <a:r>
              <a:rPr sz="2200" dirty="0">
                <a:latin typeface="Tahoma"/>
                <a:cs typeface="Tahoma"/>
              </a:rPr>
              <a:t>cyber</a:t>
            </a:r>
            <a:r>
              <a:rPr sz="2200" spc="-20" dirty="0">
                <a:latin typeface="Tahoma"/>
                <a:cs typeface="Tahoma"/>
              </a:rPr>
              <a:t> </a:t>
            </a:r>
            <a:r>
              <a:rPr sz="2200" spc="-10" dirty="0">
                <a:latin typeface="Tahoma"/>
                <a:cs typeface="Tahoma"/>
              </a:rPr>
              <a:t>attacks.</a:t>
            </a:r>
            <a:endParaRPr sz="2200" dirty="0">
              <a:latin typeface="Tahoma"/>
              <a:cs typeface="Tahoma"/>
            </a:endParaRPr>
          </a:p>
          <a:p>
            <a:pPr lvl="1">
              <a:lnSpc>
                <a:spcPct val="100000"/>
              </a:lnSpc>
              <a:spcBef>
                <a:spcPts val="1040"/>
              </a:spcBef>
              <a:buClr>
                <a:srgbClr val="3A812E"/>
              </a:buClr>
              <a:buFont typeface="Wingdings"/>
              <a:buChar char=""/>
            </a:pPr>
            <a:endParaRPr sz="2200" dirty="0">
              <a:latin typeface="Tahoma"/>
              <a:cs typeface="Tahoma"/>
            </a:endParaRPr>
          </a:p>
          <a:p>
            <a:pPr marL="683260" marR="5080" lvl="1" indent="-326390">
              <a:lnSpc>
                <a:spcPct val="100000"/>
              </a:lnSpc>
              <a:buClr>
                <a:srgbClr val="3A812E"/>
              </a:buClr>
              <a:buSzPct val="59090"/>
              <a:buFont typeface="Wingdings"/>
              <a:buChar char=""/>
              <a:tabLst>
                <a:tab pos="683260" algn="l"/>
              </a:tabLst>
            </a:pPr>
            <a:r>
              <a:rPr sz="2200" dirty="0">
                <a:latin typeface="Tahoma"/>
                <a:cs typeface="Tahoma"/>
              </a:rPr>
              <a:t>Precautions</a:t>
            </a:r>
            <a:r>
              <a:rPr sz="2200" spc="-40" dirty="0">
                <a:latin typeface="Tahoma"/>
                <a:cs typeface="Tahoma"/>
              </a:rPr>
              <a:t> </a:t>
            </a:r>
            <a:r>
              <a:rPr sz="2200" dirty="0">
                <a:latin typeface="Tahoma"/>
                <a:cs typeface="Tahoma"/>
              </a:rPr>
              <a:t>taken</a:t>
            </a:r>
            <a:r>
              <a:rPr sz="2200" spc="-40" dirty="0">
                <a:latin typeface="Tahoma"/>
                <a:cs typeface="Tahoma"/>
              </a:rPr>
              <a:t> </a:t>
            </a:r>
            <a:r>
              <a:rPr sz="2200" dirty="0">
                <a:latin typeface="Tahoma"/>
                <a:cs typeface="Tahoma"/>
              </a:rPr>
              <a:t>to</a:t>
            </a:r>
            <a:r>
              <a:rPr sz="2200" spc="-50" dirty="0">
                <a:latin typeface="Tahoma"/>
                <a:cs typeface="Tahoma"/>
              </a:rPr>
              <a:t> </a:t>
            </a:r>
            <a:r>
              <a:rPr sz="2200" dirty="0">
                <a:latin typeface="Tahoma"/>
                <a:cs typeface="Tahoma"/>
              </a:rPr>
              <a:t>guard</a:t>
            </a:r>
            <a:r>
              <a:rPr sz="2200" spc="-65" dirty="0">
                <a:latin typeface="Tahoma"/>
                <a:cs typeface="Tahoma"/>
              </a:rPr>
              <a:t> </a:t>
            </a:r>
            <a:r>
              <a:rPr sz="2200" dirty="0">
                <a:latin typeface="Tahoma"/>
                <a:cs typeface="Tahoma"/>
              </a:rPr>
              <a:t>against</a:t>
            </a:r>
            <a:r>
              <a:rPr sz="2200" spc="-60" dirty="0">
                <a:latin typeface="Tahoma"/>
                <a:cs typeface="Tahoma"/>
              </a:rPr>
              <a:t> </a:t>
            </a:r>
            <a:r>
              <a:rPr sz="2200" dirty="0">
                <a:latin typeface="Tahoma"/>
                <a:cs typeface="Tahoma"/>
              </a:rPr>
              <a:t>unauthorized</a:t>
            </a:r>
            <a:r>
              <a:rPr sz="2200" spc="-45" dirty="0">
                <a:latin typeface="Tahoma"/>
                <a:cs typeface="Tahoma"/>
              </a:rPr>
              <a:t> </a:t>
            </a:r>
            <a:r>
              <a:rPr sz="2200" dirty="0">
                <a:latin typeface="Tahoma"/>
                <a:cs typeface="Tahoma"/>
              </a:rPr>
              <a:t>access</a:t>
            </a:r>
            <a:r>
              <a:rPr sz="2200" spc="-25" dirty="0">
                <a:latin typeface="Tahoma"/>
                <a:cs typeface="Tahoma"/>
              </a:rPr>
              <a:t> </a:t>
            </a:r>
            <a:r>
              <a:rPr sz="2200" dirty="0">
                <a:latin typeface="Tahoma"/>
                <a:cs typeface="Tahoma"/>
              </a:rPr>
              <a:t>to</a:t>
            </a:r>
            <a:r>
              <a:rPr sz="2200" spc="-60" dirty="0">
                <a:latin typeface="Tahoma"/>
                <a:cs typeface="Tahoma"/>
              </a:rPr>
              <a:t> </a:t>
            </a:r>
            <a:r>
              <a:rPr sz="2200" dirty="0">
                <a:latin typeface="Tahoma"/>
                <a:cs typeface="Tahoma"/>
              </a:rPr>
              <a:t>data</a:t>
            </a:r>
            <a:r>
              <a:rPr sz="2200" spc="-55" dirty="0">
                <a:latin typeface="Tahoma"/>
                <a:cs typeface="Tahoma"/>
              </a:rPr>
              <a:t> </a:t>
            </a:r>
            <a:r>
              <a:rPr sz="2200" dirty="0">
                <a:latin typeface="Tahoma"/>
                <a:cs typeface="Tahoma"/>
              </a:rPr>
              <a:t>(in</a:t>
            </a:r>
            <a:r>
              <a:rPr sz="2200" spc="-45" dirty="0">
                <a:latin typeface="Tahoma"/>
                <a:cs typeface="Tahoma"/>
              </a:rPr>
              <a:t> </a:t>
            </a:r>
            <a:r>
              <a:rPr sz="2200" dirty="0">
                <a:latin typeface="Tahoma"/>
                <a:cs typeface="Tahoma"/>
              </a:rPr>
              <a:t>electronic</a:t>
            </a:r>
            <a:r>
              <a:rPr sz="2200" spc="-30" dirty="0">
                <a:latin typeface="Tahoma"/>
                <a:cs typeface="Tahoma"/>
              </a:rPr>
              <a:t> </a:t>
            </a:r>
            <a:r>
              <a:rPr sz="2200" dirty="0">
                <a:latin typeface="Tahoma"/>
                <a:cs typeface="Tahoma"/>
              </a:rPr>
              <a:t>form)</a:t>
            </a:r>
            <a:r>
              <a:rPr sz="2200" spc="-45" dirty="0">
                <a:latin typeface="Tahoma"/>
                <a:cs typeface="Tahoma"/>
              </a:rPr>
              <a:t> </a:t>
            </a:r>
            <a:r>
              <a:rPr sz="2200" spc="-25" dirty="0">
                <a:latin typeface="Tahoma"/>
                <a:cs typeface="Tahoma"/>
              </a:rPr>
              <a:t>or </a:t>
            </a:r>
            <a:r>
              <a:rPr sz="2200" dirty="0">
                <a:latin typeface="Tahoma"/>
                <a:cs typeface="Tahoma"/>
              </a:rPr>
              <a:t>information</a:t>
            </a:r>
            <a:r>
              <a:rPr sz="2200" spc="-95" dirty="0">
                <a:latin typeface="Tahoma"/>
                <a:cs typeface="Tahoma"/>
              </a:rPr>
              <a:t> </a:t>
            </a:r>
            <a:r>
              <a:rPr sz="2200" dirty="0">
                <a:latin typeface="Tahoma"/>
                <a:cs typeface="Tahoma"/>
              </a:rPr>
              <a:t>systems</a:t>
            </a:r>
            <a:r>
              <a:rPr sz="2200" spc="-50" dirty="0">
                <a:latin typeface="Tahoma"/>
                <a:cs typeface="Tahoma"/>
              </a:rPr>
              <a:t> </a:t>
            </a:r>
            <a:r>
              <a:rPr sz="2200" dirty="0">
                <a:latin typeface="Tahoma"/>
                <a:cs typeface="Tahoma"/>
              </a:rPr>
              <a:t>connected</a:t>
            </a:r>
            <a:r>
              <a:rPr sz="2200" spc="-65" dirty="0">
                <a:latin typeface="Tahoma"/>
                <a:cs typeface="Tahoma"/>
              </a:rPr>
              <a:t> </a:t>
            </a:r>
            <a:r>
              <a:rPr sz="2200" dirty="0">
                <a:latin typeface="Tahoma"/>
                <a:cs typeface="Tahoma"/>
              </a:rPr>
              <a:t>with</a:t>
            </a:r>
            <a:r>
              <a:rPr sz="2200" spc="-85" dirty="0">
                <a:latin typeface="Tahoma"/>
                <a:cs typeface="Tahoma"/>
              </a:rPr>
              <a:t> </a:t>
            </a:r>
            <a:r>
              <a:rPr sz="2200" spc="-10" dirty="0">
                <a:latin typeface="Tahoma"/>
                <a:cs typeface="Tahoma"/>
              </a:rPr>
              <a:t>internet</a:t>
            </a:r>
            <a:endParaRPr sz="2200" dirty="0">
              <a:latin typeface="Tahoma"/>
              <a:cs typeface="Tahoma"/>
            </a:endParaRPr>
          </a:p>
          <a:p>
            <a:pPr lvl="1">
              <a:lnSpc>
                <a:spcPct val="100000"/>
              </a:lnSpc>
              <a:spcBef>
                <a:spcPts val="1040"/>
              </a:spcBef>
              <a:buClr>
                <a:srgbClr val="3A812E"/>
              </a:buClr>
              <a:buFont typeface="Wingdings"/>
              <a:buChar char=""/>
            </a:pPr>
            <a:endParaRPr sz="2200" dirty="0">
              <a:latin typeface="Tahoma"/>
              <a:cs typeface="Tahoma"/>
            </a:endParaRPr>
          </a:p>
          <a:p>
            <a:pPr marL="682625" lvl="1" indent="-325755">
              <a:lnSpc>
                <a:spcPct val="100000"/>
              </a:lnSpc>
              <a:spcBef>
                <a:spcPts val="5"/>
              </a:spcBef>
              <a:buClr>
                <a:srgbClr val="3A812E"/>
              </a:buClr>
              <a:buSzPct val="59090"/>
              <a:buFont typeface="Wingdings"/>
              <a:buChar char=""/>
              <a:tabLst>
                <a:tab pos="682625" algn="l"/>
              </a:tabLst>
            </a:pPr>
            <a:r>
              <a:rPr sz="2200" dirty="0">
                <a:latin typeface="Tahoma"/>
                <a:cs typeface="Tahoma"/>
              </a:rPr>
              <a:t>Prevent</a:t>
            </a:r>
            <a:r>
              <a:rPr sz="2200" spc="-20" dirty="0">
                <a:latin typeface="Tahoma"/>
                <a:cs typeface="Tahoma"/>
              </a:rPr>
              <a:t> </a:t>
            </a:r>
            <a:r>
              <a:rPr sz="2200" dirty="0">
                <a:latin typeface="Tahoma"/>
                <a:cs typeface="Tahoma"/>
              </a:rPr>
              <a:t>crime</a:t>
            </a:r>
            <a:r>
              <a:rPr sz="2200" spc="-40" dirty="0">
                <a:latin typeface="Tahoma"/>
                <a:cs typeface="Tahoma"/>
              </a:rPr>
              <a:t> </a:t>
            </a:r>
            <a:r>
              <a:rPr sz="2200" dirty="0">
                <a:latin typeface="Tahoma"/>
                <a:cs typeface="Tahoma"/>
              </a:rPr>
              <a:t>related</a:t>
            </a:r>
            <a:r>
              <a:rPr sz="2200" spc="-30" dirty="0">
                <a:latin typeface="Tahoma"/>
                <a:cs typeface="Tahoma"/>
              </a:rPr>
              <a:t> </a:t>
            </a:r>
            <a:r>
              <a:rPr sz="2200" dirty="0">
                <a:latin typeface="Tahoma"/>
                <a:cs typeface="Tahoma"/>
              </a:rPr>
              <a:t>to</a:t>
            </a:r>
            <a:r>
              <a:rPr sz="2200" spc="-40" dirty="0">
                <a:latin typeface="Tahoma"/>
                <a:cs typeface="Tahoma"/>
              </a:rPr>
              <a:t> </a:t>
            </a:r>
            <a:r>
              <a:rPr sz="2200" spc="-10" dirty="0">
                <a:latin typeface="Tahoma"/>
                <a:cs typeface="Tahoma"/>
              </a:rPr>
              <a:t>Internet</a:t>
            </a:r>
            <a:endParaRPr sz="2200" dirty="0">
              <a:latin typeface="Tahoma"/>
              <a:cs typeface="Tahoma"/>
            </a:endParaRPr>
          </a:p>
        </p:txBody>
      </p:sp>
      <p:pic>
        <p:nvPicPr>
          <p:cNvPr id="6" name="object 6"/>
          <p:cNvPicPr/>
          <p:nvPr/>
        </p:nvPicPr>
        <p:blipFill>
          <a:blip r:embed="rId2" cstate="print"/>
          <a:stretch>
            <a:fillRect/>
          </a:stretch>
        </p:blipFill>
        <p:spPr>
          <a:xfrm>
            <a:off x="9514331" y="3657599"/>
            <a:ext cx="1888235" cy="2660903"/>
          </a:xfrm>
          <a:prstGeom prst="rect">
            <a:avLst/>
          </a:prstGeom>
        </p:spPr>
      </p:pic>
      <p:sp>
        <p:nvSpPr>
          <p:cNvPr id="7" name="object 7"/>
          <p:cNvSpPr txBox="1"/>
          <p:nvPr/>
        </p:nvSpPr>
        <p:spPr>
          <a:xfrm>
            <a:off x="11657330" y="6486864"/>
            <a:ext cx="184150" cy="254000"/>
          </a:xfrm>
          <a:prstGeom prst="rect">
            <a:avLst/>
          </a:prstGeom>
        </p:spPr>
        <p:txBody>
          <a:bodyPr vert="horz" wrap="square" lIns="0" tIns="0" rIns="0" bIns="0" rtlCol="0">
            <a:spAutoFit/>
          </a:bodyPr>
          <a:lstStyle/>
          <a:p>
            <a:pPr marL="38100">
              <a:lnSpc>
                <a:spcPts val="1800"/>
              </a:lnSpc>
            </a:pPr>
            <a:fld id="{81D60167-4931-47E6-BA6A-407CBD079E47}" type="slidenum">
              <a:rPr sz="1600" spc="-50" dirty="0">
                <a:latin typeface="Times New Roman"/>
                <a:cs typeface="Times New Roman"/>
              </a:rPr>
              <a:t>18</a:t>
            </a:fld>
            <a:endParaRPr sz="1600">
              <a:latin typeface="Times New Roman"/>
              <a:cs typeface="Times New Roman"/>
            </a:endParaRPr>
          </a:p>
        </p:txBody>
      </p:sp>
    </p:spTree>
    <p:extLst>
      <p:ext uri="{BB962C8B-B14F-4D97-AF65-F5344CB8AC3E}">
        <p14:creationId xmlns:p14="http://schemas.microsoft.com/office/powerpoint/2010/main" val="2997220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5483860" cy="635000"/>
          </a:xfrm>
          <a:prstGeom prst="rect">
            <a:avLst/>
          </a:prstGeom>
        </p:spPr>
        <p:txBody>
          <a:bodyPr vert="horz" wrap="square" lIns="0" tIns="12065" rIns="0" bIns="0" rtlCol="0">
            <a:spAutoFit/>
          </a:bodyPr>
          <a:lstStyle/>
          <a:p>
            <a:pPr marL="12700">
              <a:lnSpc>
                <a:spcPct val="100000"/>
              </a:lnSpc>
              <a:spcBef>
                <a:spcPts val="95"/>
              </a:spcBef>
            </a:pPr>
            <a:r>
              <a:rPr sz="4000" dirty="0"/>
              <a:t>Protect</a:t>
            </a:r>
            <a:r>
              <a:rPr sz="4000" spc="-125" dirty="0"/>
              <a:t> </a:t>
            </a:r>
            <a:r>
              <a:rPr sz="4000" spc="-110" dirty="0"/>
              <a:t>Against</a:t>
            </a:r>
            <a:r>
              <a:rPr sz="4000" spc="-120" dirty="0"/>
              <a:t> </a:t>
            </a:r>
            <a:r>
              <a:rPr sz="4000" spc="-75" dirty="0"/>
              <a:t>What?</a:t>
            </a:r>
            <a:endParaRPr sz="4000" dirty="0"/>
          </a:p>
        </p:txBody>
      </p:sp>
      <p:pic>
        <p:nvPicPr>
          <p:cNvPr id="5" name="object 5"/>
          <p:cNvPicPr/>
          <p:nvPr/>
        </p:nvPicPr>
        <p:blipFill>
          <a:blip r:embed="rId2" cstate="print"/>
          <a:stretch>
            <a:fillRect/>
          </a:stretch>
        </p:blipFill>
        <p:spPr>
          <a:xfrm>
            <a:off x="304800" y="1008888"/>
            <a:ext cx="11480292" cy="5344667"/>
          </a:xfrm>
          <a:prstGeom prst="rect">
            <a:avLst/>
          </a:prstGeom>
        </p:spPr>
      </p:pic>
      <p:sp>
        <p:nvSpPr>
          <p:cNvPr id="6" name="object 6"/>
          <p:cNvSpPr txBox="1"/>
          <p:nvPr/>
        </p:nvSpPr>
        <p:spPr>
          <a:xfrm>
            <a:off x="11657330" y="6486864"/>
            <a:ext cx="184150" cy="254000"/>
          </a:xfrm>
          <a:prstGeom prst="rect">
            <a:avLst/>
          </a:prstGeom>
        </p:spPr>
        <p:txBody>
          <a:bodyPr vert="horz" wrap="square" lIns="0" tIns="0" rIns="0" bIns="0" rtlCol="0">
            <a:spAutoFit/>
          </a:bodyPr>
          <a:lstStyle/>
          <a:p>
            <a:pPr marL="38100">
              <a:lnSpc>
                <a:spcPts val="1800"/>
              </a:lnSpc>
            </a:pPr>
            <a:fld id="{81D60167-4931-47E6-BA6A-407CBD079E47}" type="slidenum">
              <a:rPr sz="1600" spc="-50" dirty="0">
                <a:latin typeface="Times New Roman"/>
                <a:cs typeface="Times New Roman"/>
              </a:rPr>
              <a:t>19</a:t>
            </a:fld>
            <a:endParaRPr sz="1600">
              <a:latin typeface="Times New Roman"/>
              <a:cs typeface="Times New Roman"/>
            </a:endParaRPr>
          </a:p>
        </p:txBody>
      </p:sp>
    </p:spTree>
    <p:extLst>
      <p:ext uri="{BB962C8B-B14F-4D97-AF65-F5344CB8AC3E}">
        <p14:creationId xmlns:p14="http://schemas.microsoft.com/office/powerpoint/2010/main" val="19436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6855460" cy="635000"/>
          </a:xfrm>
          <a:prstGeom prst="rect">
            <a:avLst/>
          </a:prstGeom>
        </p:spPr>
        <p:txBody>
          <a:bodyPr vert="horz" wrap="square" lIns="0" tIns="12065" rIns="0" bIns="0" rtlCol="0">
            <a:spAutoFit/>
          </a:bodyPr>
          <a:lstStyle/>
          <a:p>
            <a:pPr marL="12700">
              <a:lnSpc>
                <a:spcPct val="100000"/>
              </a:lnSpc>
              <a:spcBef>
                <a:spcPts val="95"/>
              </a:spcBef>
            </a:pPr>
            <a:r>
              <a:rPr sz="4000" spc="-40" dirty="0"/>
              <a:t>What</a:t>
            </a:r>
            <a:r>
              <a:rPr sz="4000" spc="-110" dirty="0"/>
              <a:t> </a:t>
            </a:r>
            <a:r>
              <a:rPr sz="4000" dirty="0"/>
              <a:t>Is</a:t>
            </a:r>
            <a:r>
              <a:rPr sz="4000" spc="-130" dirty="0"/>
              <a:t> </a:t>
            </a:r>
            <a:r>
              <a:rPr sz="4000" spc="-145" dirty="0"/>
              <a:t>Security?</a:t>
            </a:r>
            <a:endParaRPr sz="4000" dirty="0"/>
          </a:p>
        </p:txBody>
      </p:sp>
      <p:sp>
        <p:nvSpPr>
          <p:cNvPr id="5" name="object 5"/>
          <p:cNvSpPr txBox="1"/>
          <p:nvPr/>
        </p:nvSpPr>
        <p:spPr>
          <a:xfrm>
            <a:off x="383540" y="1040384"/>
            <a:ext cx="10598785" cy="2083435"/>
          </a:xfrm>
          <a:prstGeom prst="rect">
            <a:avLst/>
          </a:prstGeom>
        </p:spPr>
        <p:txBody>
          <a:bodyPr vert="horz" wrap="square" lIns="0" tIns="12700" rIns="0" bIns="0" rtlCol="0">
            <a:spAutoFit/>
          </a:bodyPr>
          <a:lstStyle/>
          <a:p>
            <a:pPr marL="355600" marR="5080" indent="-342900">
              <a:lnSpc>
                <a:spcPct val="100000"/>
              </a:lnSpc>
              <a:spcBef>
                <a:spcPts val="100"/>
              </a:spcBef>
              <a:buClr>
                <a:srgbClr val="CC9900"/>
              </a:buClr>
              <a:buSzPct val="64583"/>
              <a:buFont typeface="Wingdings"/>
              <a:buChar char=""/>
              <a:tabLst>
                <a:tab pos="355600" algn="l"/>
              </a:tabLst>
            </a:pPr>
            <a:r>
              <a:rPr sz="2400" dirty="0">
                <a:latin typeface="Tahoma"/>
                <a:cs typeface="Tahoma"/>
              </a:rPr>
              <a:t>“A</a:t>
            </a:r>
            <a:r>
              <a:rPr sz="2400" spc="-30" dirty="0">
                <a:latin typeface="Tahoma"/>
                <a:cs typeface="Tahoma"/>
              </a:rPr>
              <a:t> </a:t>
            </a:r>
            <a:r>
              <a:rPr sz="2400" dirty="0">
                <a:latin typeface="Tahoma"/>
                <a:cs typeface="Tahoma"/>
              </a:rPr>
              <a:t>state</a:t>
            </a:r>
            <a:r>
              <a:rPr sz="2400" spc="-15" dirty="0">
                <a:latin typeface="Tahoma"/>
                <a:cs typeface="Tahoma"/>
              </a:rPr>
              <a:t> </a:t>
            </a:r>
            <a:r>
              <a:rPr sz="2400" dirty="0">
                <a:latin typeface="Tahoma"/>
                <a:cs typeface="Tahoma"/>
              </a:rPr>
              <a:t>of</a:t>
            </a:r>
            <a:r>
              <a:rPr sz="2400" spc="-15" dirty="0">
                <a:latin typeface="Tahoma"/>
                <a:cs typeface="Tahoma"/>
              </a:rPr>
              <a:t> </a:t>
            </a:r>
            <a:r>
              <a:rPr sz="2400" dirty="0">
                <a:latin typeface="Tahoma"/>
                <a:cs typeface="Tahoma"/>
              </a:rPr>
              <a:t>being</a:t>
            </a:r>
            <a:r>
              <a:rPr sz="2400" spc="-30" dirty="0">
                <a:latin typeface="Tahoma"/>
                <a:cs typeface="Tahoma"/>
              </a:rPr>
              <a:t> </a:t>
            </a:r>
            <a:r>
              <a:rPr sz="2400" dirty="0">
                <a:latin typeface="Tahoma"/>
                <a:cs typeface="Tahoma"/>
              </a:rPr>
              <a:t>secure</a:t>
            </a:r>
            <a:r>
              <a:rPr sz="2400" spc="-10" dirty="0">
                <a:latin typeface="Tahoma"/>
                <a:cs typeface="Tahoma"/>
              </a:rPr>
              <a:t> </a:t>
            </a:r>
            <a:r>
              <a:rPr sz="2400" dirty="0">
                <a:latin typeface="Tahoma"/>
                <a:cs typeface="Tahoma"/>
              </a:rPr>
              <a:t>and</a:t>
            </a:r>
            <a:r>
              <a:rPr sz="2400" spc="-15" dirty="0">
                <a:latin typeface="Tahoma"/>
                <a:cs typeface="Tahoma"/>
              </a:rPr>
              <a:t> </a:t>
            </a:r>
            <a:r>
              <a:rPr sz="2400" dirty="0">
                <a:latin typeface="Tahoma"/>
                <a:cs typeface="Tahoma"/>
              </a:rPr>
              <a:t>free</a:t>
            </a:r>
            <a:r>
              <a:rPr sz="2400" spc="-25" dirty="0">
                <a:latin typeface="Tahoma"/>
                <a:cs typeface="Tahoma"/>
              </a:rPr>
              <a:t> </a:t>
            </a:r>
            <a:r>
              <a:rPr sz="2400" dirty="0">
                <a:latin typeface="Tahoma"/>
                <a:cs typeface="Tahoma"/>
              </a:rPr>
              <a:t>from</a:t>
            </a:r>
            <a:r>
              <a:rPr sz="2400" spc="-35" dirty="0">
                <a:latin typeface="Tahoma"/>
                <a:cs typeface="Tahoma"/>
              </a:rPr>
              <a:t> </a:t>
            </a:r>
            <a:r>
              <a:rPr sz="2400" dirty="0">
                <a:latin typeface="Tahoma"/>
                <a:cs typeface="Tahoma"/>
              </a:rPr>
              <a:t>danger</a:t>
            </a:r>
            <a:r>
              <a:rPr sz="2400" spc="-35" dirty="0">
                <a:latin typeface="Tahoma"/>
                <a:cs typeface="Tahoma"/>
              </a:rPr>
              <a:t> </a:t>
            </a:r>
            <a:r>
              <a:rPr sz="2400" dirty="0">
                <a:latin typeface="Tahoma"/>
                <a:cs typeface="Tahoma"/>
              </a:rPr>
              <a:t>or</a:t>
            </a:r>
            <a:r>
              <a:rPr sz="2400" spc="-15" dirty="0">
                <a:latin typeface="Tahoma"/>
                <a:cs typeface="Tahoma"/>
              </a:rPr>
              <a:t> </a:t>
            </a:r>
            <a:r>
              <a:rPr sz="2400" dirty="0">
                <a:latin typeface="Tahoma"/>
                <a:cs typeface="Tahoma"/>
              </a:rPr>
              <a:t>harm;</a:t>
            </a:r>
            <a:r>
              <a:rPr sz="2400" spc="-30" dirty="0">
                <a:latin typeface="Tahoma"/>
                <a:cs typeface="Tahoma"/>
              </a:rPr>
              <a:t> </a:t>
            </a:r>
            <a:r>
              <a:rPr sz="2400" dirty="0">
                <a:latin typeface="Tahoma"/>
                <a:cs typeface="Tahoma"/>
              </a:rPr>
              <a:t>the</a:t>
            </a:r>
            <a:r>
              <a:rPr sz="2400" spc="-15" dirty="0">
                <a:latin typeface="Tahoma"/>
                <a:cs typeface="Tahoma"/>
              </a:rPr>
              <a:t> </a:t>
            </a:r>
            <a:r>
              <a:rPr sz="2400" dirty="0">
                <a:latin typeface="Tahoma"/>
                <a:cs typeface="Tahoma"/>
              </a:rPr>
              <a:t>actions</a:t>
            </a:r>
            <a:r>
              <a:rPr sz="2400" spc="-30" dirty="0">
                <a:latin typeface="Tahoma"/>
                <a:cs typeface="Tahoma"/>
              </a:rPr>
              <a:t> </a:t>
            </a:r>
            <a:r>
              <a:rPr sz="2400" dirty="0">
                <a:latin typeface="Tahoma"/>
                <a:cs typeface="Tahoma"/>
              </a:rPr>
              <a:t>taken</a:t>
            </a:r>
            <a:r>
              <a:rPr sz="2400" spc="-10" dirty="0">
                <a:latin typeface="Tahoma"/>
                <a:cs typeface="Tahoma"/>
              </a:rPr>
              <a:t> </a:t>
            </a:r>
            <a:r>
              <a:rPr sz="2400" spc="-25" dirty="0">
                <a:latin typeface="Tahoma"/>
                <a:cs typeface="Tahoma"/>
              </a:rPr>
              <a:t>to </a:t>
            </a:r>
            <a:r>
              <a:rPr sz="2400" dirty="0">
                <a:latin typeface="Tahoma"/>
                <a:cs typeface="Tahoma"/>
              </a:rPr>
              <a:t>make</a:t>
            </a:r>
            <a:r>
              <a:rPr sz="2400" spc="-15" dirty="0">
                <a:latin typeface="Tahoma"/>
                <a:cs typeface="Tahoma"/>
              </a:rPr>
              <a:t> </a:t>
            </a:r>
            <a:r>
              <a:rPr sz="2400" dirty="0">
                <a:latin typeface="Tahoma"/>
                <a:cs typeface="Tahoma"/>
              </a:rPr>
              <a:t>someone</a:t>
            </a:r>
            <a:r>
              <a:rPr sz="2400" spc="-40" dirty="0">
                <a:latin typeface="Tahoma"/>
                <a:cs typeface="Tahoma"/>
              </a:rPr>
              <a:t> </a:t>
            </a:r>
            <a:r>
              <a:rPr sz="2400" dirty="0">
                <a:latin typeface="Tahoma"/>
                <a:cs typeface="Tahoma"/>
              </a:rPr>
              <a:t>or</a:t>
            </a:r>
            <a:r>
              <a:rPr sz="2400" spc="-15" dirty="0">
                <a:latin typeface="Tahoma"/>
                <a:cs typeface="Tahoma"/>
              </a:rPr>
              <a:t> </a:t>
            </a:r>
            <a:r>
              <a:rPr sz="2400" dirty="0">
                <a:latin typeface="Tahoma"/>
                <a:cs typeface="Tahoma"/>
              </a:rPr>
              <a:t>something</a:t>
            </a:r>
            <a:r>
              <a:rPr sz="2400" spc="-40" dirty="0">
                <a:latin typeface="Tahoma"/>
                <a:cs typeface="Tahoma"/>
              </a:rPr>
              <a:t> </a:t>
            </a:r>
            <a:r>
              <a:rPr sz="2400" spc="-10" dirty="0">
                <a:latin typeface="Tahoma"/>
                <a:cs typeface="Tahoma"/>
              </a:rPr>
              <a:t>secure.”</a:t>
            </a:r>
            <a:endParaRPr sz="2400" dirty="0">
              <a:latin typeface="Tahoma"/>
              <a:cs typeface="Tahoma"/>
            </a:endParaRPr>
          </a:p>
          <a:p>
            <a:pPr>
              <a:lnSpc>
                <a:spcPct val="100000"/>
              </a:lnSpc>
              <a:spcBef>
                <a:spcPts val="1185"/>
              </a:spcBef>
              <a:buClr>
                <a:srgbClr val="CC9900"/>
              </a:buClr>
              <a:buFont typeface="Wingdings"/>
              <a:buChar char=""/>
            </a:pPr>
            <a:endParaRPr sz="2400" dirty="0">
              <a:latin typeface="Tahoma"/>
              <a:cs typeface="Tahoma"/>
            </a:endParaRPr>
          </a:p>
          <a:p>
            <a:pPr marL="354965" indent="-342265">
              <a:lnSpc>
                <a:spcPct val="100000"/>
              </a:lnSpc>
              <a:buClr>
                <a:srgbClr val="CC9900"/>
              </a:buClr>
              <a:buSzPct val="64583"/>
              <a:buFont typeface="Wingdings"/>
              <a:buChar char=""/>
              <a:tabLst>
                <a:tab pos="354965" algn="l"/>
              </a:tabLst>
            </a:pPr>
            <a:r>
              <a:rPr sz="2400" dirty="0">
                <a:latin typeface="Tahoma"/>
                <a:cs typeface="Tahoma"/>
              </a:rPr>
              <a:t>Security</a:t>
            </a:r>
            <a:r>
              <a:rPr sz="2400" spc="-15" dirty="0">
                <a:latin typeface="Tahoma"/>
                <a:cs typeface="Tahoma"/>
              </a:rPr>
              <a:t> </a:t>
            </a:r>
            <a:r>
              <a:rPr sz="2400" dirty="0">
                <a:latin typeface="Tahoma"/>
                <a:cs typeface="Tahoma"/>
              </a:rPr>
              <a:t>is</a:t>
            </a:r>
            <a:r>
              <a:rPr sz="2400" spc="-20" dirty="0">
                <a:latin typeface="Tahoma"/>
                <a:cs typeface="Tahoma"/>
              </a:rPr>
              <a:t> </a:t>
            </a:r>
            <a:r>
              <a:rPr sz="2400" dirty="0">
                <a:latin typeface="Tahoma"/>
                <a:cs typeface="Tahoma"/>
              </a:rPr>
              <a:t>not</a:t>
            </a:r>
            <a:r>
              <a:rPr sz="2400" spc="-35" dirty="0">
                <a:latin typeface="Tahoma"/>
                <a:cs typeface="Tahoma"/>
              </a:rPr>
              <a:t> </a:t>
            </a:r>
            <a:r>
              <a:rPr sz="2400" dirty="0">
                <a:latin typeface="Tahoma"/>
                <a:cs typeface="Tahoma"/>
              </a:rPr>
              <a:t>a</a:t>
            </a:r>
            <a:r>
              <a:rPr sz="2400" spc="-20" dirty="0">
                <a:latin typeface="Tahoma"/>
                <a:cs typeface="Tahoma"/>
              </a:rPr>
              <a:t> </a:t>
            </a:r>
            <a:r>
              <a:rPr sz="2400" dirty="0">
                <a:latin typeface="Tahoma"/>
                <a:cs typeface="Tahoma"/>
              </a:rPr>
              <a:t>‘thing’</a:t>
            </a:r>
            <a:r>
              <a:rPr sz="2400" spc="-5" dirty="0">
                <a:latin typeface="Tahoma"/>
                <a:cs typeface="Tahoma"/>
              </a:rPr>
              <a:t> </a:t>
            </a:r>
            <a:r>
              <a:rPr sz="2400" dirty="0">
                <a:latin typeface="Tahoma"/>
                <a:cs typeface="Tahoma"/>
              </a:rPr>
              <a:t>–</a:t>
            </a:r>
            <a:r>
              <a:rPr sz="2400" spc="-20" dirty="0">
                <a:latin typeface="Tahoma"/>
                <a:cs typeface="Tahoma"/>
              </a:rPr>
              <a:t> </a:t>
            </a:r>
            <a:r>
              <a:rPr sz="2400" dirty="0">
                <a:latin typeface="Tahoma"/>
                <a:cs typeface="Tahoma"/>
              </a:rPr>
              <a:t>rather,</a:t>
            </a:r>
            <a:r>
              <a:rPr sz="2400" spc="-35" dirty="0">
                <a:latin typeface="Tahoma"/>
                <a:cs typeface="Tahoma"/>
              </a:rPr>
              <a:t> </a:t>
            </a:r>
            <a:r>
              <a:rPr sz="2400" dirty="0">
                <a:latin typeface="Tahoma"/>
                <a:cs typeface="Tahoma"/>
              </a:rPr>
              <a:t>it</a:t>
            </a:r>
            <a:r>
              <a:rPr sz="2400" spc="-20" dirty="0">
                <a:latin typeface="Tahoma"/>
                <a:cs typeface="Tahoma"/>
              </a:rPr>
              <a:t> </a:t>
            </a:r>
            <a:r>
              <a:rPr sz="2400" dirty="0">
                <a:latin typeface="Tahoma"/>
                <a:cs typeface="Tahoma"/>
              </a:rPr>
              <a:t>is</a:t>
            </a:r>
            <a:r>
              <a:rPr sz="2400" spc="-20" dirty="0">
                <a:latin typeface="Tahoma"/>
                <a:cs typeface="Tahoma"/>
              </a:rPr>
              <a:t> </a:t>
            </a:r>
            <a:r>
              <a:rPr sz="2400" dirty="0">
                <a:latin typeface="Tahoma"/>
                <a:cs typeface="Tahoma"/>
              </a:rPr>
              <a:t>a</a:t>
            </a:r>
            <a:r>
              <a:rPr sz="2400" spc="-10" dirty="0">
                <a:latin typeface="Tahoma"/>
                <a:cs typeface="Tahoma"/>
              </a:rPr>
              <a:t> ‘process.’</a:t>
            </a:r>
            <a:endParaRPr sz="2400" dirty="0">
              <a:latin typeface="Tahoma"/>
              <a:cs typeface="Tahoma"/>
            </a:endParaRPr>
          </a:p>
          <a:p>
            <a:pPr marL="12700">
              <a:lnSpc>
                <a:spcPct val="100000"/>
              </a:lnSpc>
              <a:spcBef>
                <a:spcPts val="600"/>
              </a:spcBef>
              <a:buClr>
                <a:srgbClr val="CC9900"/>
              </a:buClr>
              <a:buSzPct val="64583"/>
              <a:tabLst>
                <a:tab pos="354965" algn="l"/>
              </a:tabLst>
            </a:pPr>
            <a:endParaRPr sz="2400" dirty="0">
              <a:latin typeface="Tahoma"/>
              <a:cs typeface="Tahoma"/>
            </a:endParaRPr>
          </a:p>
        </p:txBody>
      </p:sp>
      <p:pic>
        <p:nvPicPr>
          <p:cNvPr id="6" name="object 6"/>
          <p:cNvPicPr/>
          <p:nvPr/>
        </p:nvPicPr>
        <p:blipFill>
          <a:blip r:embed="rId2" cstate="print"/>
          <a:stretch>
            <a:fillRect/>
          </a:stretch>
        </p:blipFill>
        <p:spPr>
          <a:xfrm>
            <a:off x="9035795" y="1588007"/>
            <a:ext cx="2703576" cy="4730496"/>
          </a:xfrm>
          <a:prstGeom prst="rect">
            <a:avLst/>
          </a:prstGeom>
        </p:spPr>
      </p:pic>
      <p:sp>
        <p:nvSpPr>
          <p:cNvPr id="7" name="object 7"/>
          <p:cNvSpPr txBox="1"/>
          <p:nvPr/>
        </p:nvSpPr>
        <p:spPr>
          <a:xfrm>
            <a:off x="11430001" y="6515357"/>
            <a:ext cx="411352" cy="218008"/>
          </a:xfrm>
          <a:prstGeom prst="rect">
            <a:avLst/>
          </a:prstGeom>
        </p:spPr>
        <p:txBody>
          <a:bodyPr vert="horz" wrap="square" lIns="0" tIns="0" rIns="0" bIns="0" rtlCol="0">
            <a:spAutoFit/>
          </a:bodyPr>
          <a:lstStyle/>
          <a:p>
            <a:pPr marL="38100">
              <a:lnSpc>
                <a:spcPts val="1655"/>
              </a:lnSpc>
            </a:pPr>
            <a:fld id="{81D60167-4931-47E6-BA6A-407CBD079E47}" type="slidenum">
              <a:rPr sz="1400" spc="-50" dirty="0">
                <a:latin typeface="Arial MT"/>
                <a:cs typeface="Arial MT"/>
              </a:rPr>
              <a:t>2</a:t>
            </a:fld>
            <a:endParaRPr sz="1400" dirty="0">
              <a:latin typeface="Arial MT"/>
              <a:cs typeface="Arial MT"/>
            </a:endParaRPr>
          </a:p>
        </p:txBody>
      </p:sp>
    </p:spTree>
    <p:extLst>
      <p:ext uri="{BB962C8B-B14F-4D97-AF65-F5344CB8AC3E}">
        <p14:creationId xmlns:p14="http://schemas.microsoft.com/office/powerpoint/2010/main" val="21876724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19828"/>
          </a:xfrm>
          <a:prstGeom prst="rect">
            <a:avLst/>
          </a:prstGeom>
        </p:spPr>
      </p:pic>
      <p:sp>
        <p:nvSpPr>
          <p:cNvPr id="3" name="object 3"/>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1</a:t>
            </a:r>
            <a:endParaRPr sz="1150">
              <a:latin typeface="Times New Roman"/>
              <a:cs typeface="Times New Roman"/>
            </a:endParaRPr>
          </a:p>
        </p:txBody>
      </p:sp>
      <p:sp>
        <p:nvSpPr>
          <p:cNvPr id="4" name="object 4"/>
          <p:cNvSpPr txBox="1">
            <a:spLocks/>
          </p:cNvSpPr>
          <p:nvPr/>
        </p:nvSpPr>
        <p:spPr>
          <a:xfrm>
            <a:off x="533400" y="338373"/>
            <a:ext cx="7292974" cy="322523"/>
          </a:xfrm>
          <a:prstGeom prst="rect">
            <a:avLst/>
          </a:prstGeom>
        </p:spPr>
        <p:txBody>
          <a:bodyPr vert="horz" wrap="square" lIns="0" tIns="14604" rIns="0" bIns="0" rtlCol="0">
            <a:spAutoFit/>
          </a:bodyPr>
          <a:lstStyle>
            <a:lvl1pPr>
              <a:defRPr sz="2000">
                <a:latin typeface="Times New Roman" panose="02020603050405020304" pitchFamily="18" charset="0"/>
                <a:ea typeface="+mj-ea"/>
                <a:cs typeface="Times New Roman" panose="02020603050405020304" pitchFamily="18" charset="0"/>
              </a:defRPr>
            </a:lvl1pPr>
          </a:lstStyle>
          <a:p>
            <a:pPr marL="12700">
              <a:spcBef>
                <a:spcPts val="114"/>
              </a:spcBef>
            </a:pPr>
            <a:r>
              <a:rPr lang="en-US" dirty="0" smtClean="0">
                <a:solidFill>
                  <a:srgbClr val="FF0000"/>
                </a:solidFill>
              </a:rPr>
              <a:t>Top</a:t>
            </a:r>
            <a:r>
              <a:rPr lang="en-US" spc="20" dirty="0" smtClean="0">
                <a:solidFill>
                  <a:srgbClr val="FF0000"/>
                </a:solidFill>
              </a:rPr>
              <a:t> </a:t>
            </a:r>
            <a:r>
              <a:rPr lang="en-US" spc="-145" dirty="0" smtClean="0">
                <a:solidFill>
                  <a:srgbClr val="FF0000"/>
                </a:solidFill>
              </a:rPr>
              <a:t>10</a:t>
            </a:r>
            <a:r>
              <a:rPr lang="en-US" spc="-85" dirty="0" smtClean="0">
                <a:solidFill>
                  <a:srgbClr val="FF0000"/>
                </a:solidFill>
              </a:rPr>
              <a:t> </a:t>
            </a:r>
            <a:r>
              <a:rPr lang="en-US" spc="-110" dirty="0" smtClean="0">
                <a:solidFill>
                  <a:srgbClr val="FF0000"/>
                </a:solidFill>
              </a:rPr>
              <a:t>Reasons</a:t>
            </a:r>
            <a:r>
              <a:rPr lang="en-US" spc="-45" dirty="0" smtClean="0">
                <a:solidFill>
                  <a:srgbClr val="FF0000"/>
                </a:solidFill>
              </a:rPr>
              <a:t> </a:t>
            </a:r>
            <a:r>
              <a:rPr lang="en-US" spc="50" dirty="0" smtClean="0">
                <a:solidFill>
                  <a:srgbClr val="FF0000"/>
                </a:solidFill>
              </a:rPr>
              <a:t>to </a:t>
            </a:r>
            <a:r>
              <a:rPr lang="en-US" spc="-105" dirty="0" smtClean="0">
                <a:solidFill>
                  <a:srgbClr val="FF0000"/>
                </a:solidFill>
              </a:rPr>
              <a:t>Learn</a:t>
            </a:r>
            <a:r>
              <a:rPr lang="en-US" spc="-75" dirty="0" smtClean="0">
                <a:solidFill>
                  <a:srgbClr val="FF0000"/>
                </a:solidFill>
              </a:rPr>
              <a:t> </a:t>
            </a:r>
            <a:r>
              <a:rPr lang="en-US" spc="-125" dirty="0" smtClean="0">
                <a:solidFill>
                  <a:srgbClr val="FF0000"/>
                </a:solidFill>
              </a:rPr>
              <a:t>Cybersecurity</a:t>
            </a:r>
            <a:endParaRPr lang="en-US" spc="-125" dirty="0">
              <a:solidFill>
                <a:srgbClr val="FF0000"/>
              </a:solidFill>
            </a:endParaRPr>
          </a:p>
        </p:txBody>
      </p:sp>
    </p:spTree>
    <p:extLst>
      <p:ext uri="{BB962C8B-B14F-4D97-AF65-F5344CB8AC3E}">
        <p14:creationId xmlns:p14="http://schemas.microsoft.com/office/powerpoint/2010/main" val="5940668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33270" y="176831"/>
            <a:ext cx="4845558" cy="507189"/>
          </a:xfrm>
          <a:prstGeom prst="rect">
            <a:avLst/>
          </a:prstGeom>
        </p:spPr>
        <p:txBody>
          <a:bodyPr vert="horz" wrap="square" lIns="0" tIns="14604" rIns="0" bIns="0" rtlCol="0">
            <a:spAutoFit/>
          </a:bodyPr>
          <a:lstStyle/>
          <a:p>
            <a:pPr marL="12700">
              <a:lnSpc>
                <a:spcPct val="100000"/>
              </a:lnSpc>
              <a:spcBef>
                <a:spcPts val="114"/>
              </a:spcBef>
              <a:tabLst>
                <a:tab pos="621665" algn="l"/>
              </a:tabLst>
            </a:pPr>
            <a:r>
              <a:rPr spc="-25" dirty="0"/>
              <a:t>10.</a:t>
            </a:r>
            <a:r>
              <a:rPr dirty="0"/>
              <a:t>	</a:t>
            </a:r>
            <a:r>
              <a:rPr spc="-70" dirty="0"/>
              <a:t>Evergreen</a:t>
            </a:r>
            <a:r>
              <a:rPr spc="-110" dirty="0"/>
              <a:t> </a:t>
            </a:r>
            <a:r>
              <a:rPr spc="-30" dirty="0"/>
              <a:t>Industry</a:t>
            </a:r>
          </a:p>
        </p:txBody>
      </p:sp>
      <p:pic>
        <p:nvPicPr>
          <p:cNvPr id="5" name="object 5"/>
          <p:cNvPicPr/>
          <p:nvPr/>
        </p:nvPicPr>
        <p:blipFill>
          <a:blip r:embed="rId2" cstate="print"/>
          <a:stretch>
            <a:fillRect/>
          </a:stretch>
        </p:blipFill>
        <p:spPr>
          <a:xfrm>
            <a:off x="914400" y="1115825"/>
            <a:ext cx="10363200" cy="5150605"/>
          </a:xfrm>
          <a:prstGeom prst="rect">
            <a:avLst/>
          </a:prstGeom>
        </p:spPr>
      </p:pic>
      <p:sp>
        <p:nvSpPr>
          <p:cNvPr id="6" name="object 6"/>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2</a:t>
            </a:r>
            <a:endParaRPr sz="1150">
              <a:latin typeface="Times New Roman"/>
              <a:cs typeface="Times New Roman"/>
            </a:endParaRPr>
          </a:p>
        </p:txBody>
      </p:sp>
    </p:spTree>
    <p:extLst>
      <p:ext uri="{BB962C8B-B14F-4D97-AF65-F5344CB8AC3E}">
        <p14:creationId xmlns:p14="http://schemas.microsoft.com/office/powerpoint/2010/main" val="1142124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06112"/>
          </a:xfrm>
          <a:prstGeom prst="rect">
            <a:avLst/>
          </a:prstGeom>
        </p:spPr>
      </p:pic>
      <p:sp>
        <p:nvSpPr>
          <p:cNvPr id="3" name="object 3"/>
          <p:cNvSpPr txBox="1"/>
          <p:nvPr/>
        </p:nvSpPr>
        <p:spPr>
          <a:xfrm>
            <a:off x="10132186" y="5640811"/>
            <a:ext cx="535814" cy="333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dirty="0">
              <a:latin typeface="Times New Roman"/>
              <a:cs typeface="Times New Roman"/>
            </a:endParaRPr>
          </a:p>
          <a:p>
            <a:pPr marL="38100">
              <a:lnSpc>
                <a:spcPts val="1340"/>
              </a:lnSpc>
            </a:pPr>
            <a:r>
              <a:rPr sz="1150" spc="-50" dirty="0">
                <a:latin typeface="Times New Roman"/>
                <a:cs typeface="Times New Roman"/>
              </a:rPr>
              <a:t>3</a:t>
            </a:r>
            <a:endParaRPr sz="1150" dirty="0">
              <a:latin typeface="Times New Roman"/>
              <a:cs typeface="Times New Roman"/>
            </a:endParaRPr>
          </a:p>
        </p:txBody>
      </p:sp>
    </p:spTree>
    <p:extLst>
      <p:ext uri="{BB962C8B-B14F-4D97-AF65-F5344CB8AC3E}">
        <p14:creationId xmlns:p14="http://schemas.microsoft.com/office/powerpoint/2010/main" val="1640506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161" y="922336"/>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05161" y="228601"/>
            <a:ext cx="8610239" cy="1222463"/>
          </a:xfrm>
          <a:prstGeom prst="rect">
            <a:avLst/>
          </a:prstGeom>
        </p:spPr>
        <p:txBody>
          <a:bodyPr vert="horz" wrap="square" lIns="0" tIns="722960" rIns="0" bIns="0" rtlCol="0">
            <a:spAutoFit/>
          </a:bodyPr>
          <a:lstStyle/>
          <a:p>
            <a:pPr marL="12700">
              <a:lnSpc>
                <a:spcPct val="100000"/>
              </a:lnSpc>
              <a:spcBef>
                <a:spcPts val="114"/>
              </a:spcBef>
            </a:pPr>
            <a:r>
              <a:rPr spc="-145" dirty="0"/>
              <a:t>9.</a:t>
            </a:r>
            <a:r>
              <a:rPr spc="-105" dirty="0"/>
              <a:t> </a:t>
            </a:r>
            <a:r>
              <a:rPr dirty="0"/>
              <a:t>The</a:t>
            </a:r>
            <a:r>
              <a:rPr spc="-105" dirty="0"/>
              <a:t> </a:t>
            </a:r>
            <a:r>
              <a:rPr spc="-114" dirty="0"/>
              <a:t>World</a:t>
            </a:r>
            <a:r>
              <a:rPr spc="-70" dirty="0"/>
              <a:t> </a:t>
            </a:r>
            <a:r>
              <a:rPr spc="-155" dirty="0"/>
              <a:t>is</a:t>
            </a:r>
            <a:r>
              <a:rPr spc="-125" dirty="0"/>
              <a:t> </a:t>
            </a:r>
            <a:r>
              <a:rPr spc="-80" dirty="0"/>
              <a:t>Your</a:t>
            </a:r>
            <a:r>
              <a:rPr spc="-50" dirty="0"/>
              <a:t> </a:t>
            </a:r>
            <a:r>
              <a:rPr spc="-30" dirty="0"/>
              <a:t>Oyster</a:t>
            </a:r>
          </a:p>
        </p:txBody>
      </p:sp>
      <p:pic>
        <p:nvPicPr>
          <p:cNvPr id="5" name="object 5"/>
          <p:cNvPicPr/>
          <p:nvPr/>
        </p:nvPicPr>
        <p:blipFill>
          <a:blip r:embed="rId2" cstate="print"/>
          <a:stretch>
            <a:fillRect/>
          </a:stretch>
        </p:blipFill>
        <p:spPr>
          <a:xfrm>
            <a:off x="673461" y="1418362"/>
            <a:ext cx="10744200" cy="4604215"/>
          </a:xfrm>
          <a:prstGeom prst="rect">
            <a:avLst/>
          </a:prstGeom>
        </p:spPr>
      </p:pic>
      <p:sp>
        <p:nvSpPr>
          <p:cNvPr id="6" name="object 6"/>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4</a:t>
            </a:r>
            <a:endParaRPr sz="1150">
              <a:latin typeface="Times New Roman"/>
              <a:cs typeface="Times New Roman"/>
            </a:endParaRPr>
          </a:p>
        </p:txBody>
      </p:sp>
    </p:spTree>
    <p:extLst>
      <p:ext uri="{BB962C8B-B14F-4D97-AF65-F5344CB8AC3E}">
        <p14:creationId xmlns:p14="http://schemas.microsoft.com/office/powerpoint/2010/main" val="1922271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00016"/>
          </a:xfrm>
          <a:prstGeom prst="rect">
            <a:avLst/>
          </a:prstGeom>
        </p:spPr>
      </p:pic>
      <p:sp>
        <p:nvSpPr>
          <p:cNvPr id="3" name="object 3"/>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5</a:t>
            </a:r>
            <a:endParaRPr sz="1150">
              <a:latin typeface="Times New Roman"/>
              <a:cs typeface="Times New Roman"/>
            </a:endParaRPr>
          </a:p>
        </p:txBody>
      </p:sp>
    </p:spTree>
    <p:extLst>
      <p:ext uri="{BB962C8B-B14F-4D97-AF65-F5344CB8AC3E}">
        <p14:creationId xmlns:p14="http://schemas.microsoft.com/office/powerpoint/2010/main" val="2496497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22960" rIns="0" bIns="0" rtlCol="0">
            <a:spAutoFit/>
          </a:bodyPr>
          <a:lstStyle/>
          <a:p>
            <a:pPr marL="12700">
              <a:lnSpc>
                <a:spcPct val="100000"/>
              </a:lnSpc>
              <a:spcBef>
                <a:spcPts val="114"/>
              </a:spcBef>
            </a:pPr>
            <a:r>
              <a:rPr spc="-145" dirty="0"/>
              <a:t>8.</a:t>
            </a:r>
            <a:r>
              <a:rPr spc="-105" dirty="0"/>
              <a:t> </a:t>
            </a:r>
            <a:r>
              <a:rPr spc="-150" dirty="0"/>
              <a:t>Working</a:t>
            </a:r>
            <a:r>
              <a:rPr spc="-75" dirty="0"/>
              <a:t> </a:t>
            </a:r>
            <a:r>
              <a:rPr dirty="0"/>
              <a:t>for</a:t>
            </a:r>
            <a:r>
              <a:rPr spc="-70" dirty="0"/>
              <a:t> </a:t>
            </a:r>
            <a:r>
              <a:rPr dirty="0"/>
              <a:t>the</a:t>
            </a:r>
            <a:r>
              <a:rPr spc="-55" dirty="0"/>
              <a:t> </a:t>
            </a:r>
            <a:r>
              <a:rPr dirty="0"/>
              <a:t>Greater</a:t>
            </a:r>
            <a:r>
              <a:rPr spc="-60" dirty="0"/>
              <a:t> </a:t>
            </a:r>
            <a:r>
              <a:rPr spc="60" dirty="0"/>
              <a:t>Good</a:t>
            </a:r>
          </a:p>
        </p:txBody>
      </p:sp>
      <p:pic>
        <p:nvPicPr>
          <p:cNvPr id="5" name="object 5"/>
          <p:cNvPicPr/>
          <p:nvPr/>
        </p:nvPicPr>
        <p:blipFill>
          <a:blip r:embed="rId2" cstate="print"/>
          <a:stretch>
            <a:fillRect/>
          </a:stretch>
        </p:blipFill>
        <p:spPr>
          <a:xfrm>
            <a:off x="838200" y="1389020"/>
            <a:ext cx="10820400" cy="4645779"/>
          </a:xfrm>
          <a:prstGeom prst="rect">
            <a:avLst/>
          </a:prstGeom>
        </p:spPr>
      </p:pic>
      <p:sp>
        <p:nvSpPr>
          <p:cNvPr id="6" name="object 6"/>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6</a:t>
            </a:r>
            <a:endParaRPr sz="1150">
              <a:latin typeface="Times New Roman"/>
              <a:cs typeface="Times New Roman"/>
            </a:endParaRPr>
          </a:p>
        </p:txBody>
      </p:sp>
    </p:spTree>
    <p:extLst>
      <p:ext uri="{BB962C8B-B14F-4D97-AF65-F5344CB8AC3E}">
        <p14:creationId xmlns:p14="http://schemas.microsoft.com/office/powerpoint/2010/main" val="38532768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00016"/>
          </a:xfrm>
          <a:prstGeom prst="rect">
            <a:avLst/>
          </a:prstGeom>
        </p:spPr>
      </p:pic>
      <p:sp>
        <p:nvSpPr>
          <p:cNvPr id="3" name="object 3"/>
          <p:cNvSpPr txBox="1"/>
          <p:nvPr/>
        </p:nvSpPr>
        <p:spPr>
          <a:xfrm>
            <a:off x="10132186" y="5640811"/>
            <a:ext cx="162560" cy="352425"/>
          </a:xfrm>
          <a:prstGeom prst="rect">
            <a:avLst/>
          </a:prstGeom>
        </p:spPr>
        <p:txBody>
          <a:bodyPr vert="horz" wrap="square" lIns="0" tIns="0" rIns="0" bIns="0" rtlCol="0">
            <a:spAutoFit/>
          </a:bodyPr>
          <a:lstStyle/>
          <a:p>
            <a:pPr marL="38100">
              <a:lnSpc>
                <a:spcPts val="1315"/>
              </a:lnSpc>
            </a:pPr>
            <a:r>
              <a:rPr sz="1150" spc="-50" dirty="0">
                <a:latin typeface="Times New Roman"/>
                <a:cs typeface="Times New Roman"/>
              </a:rPr>
              <a:t>1</a:t>
            </a:r>
            <a:endParaRPr sz="1150">
              <a:latin typeface="Times New Roman"/>
              <a:cs typeface="Times New Roman"/>
            </a:endParaRPr>
          </a:p>
          <a:p>
            <a:pPr marL="38100">
              <a:lnSpc>
                <a:spcPts val="1340"/>
              </a:lnSpc>
            </a:pPr>
            <a:r>
              <a:rPr sz="1150" spc="-50" dirty="0">
                <a:latin typeface="Times New Roman"/>
                <a:cs typeface="Times New Roman"/>
              </a:rPr>
              <a:t>7</a:t>
            </a:r>
            <a:endParaRPr sz="1150">
              <a:latin typeface="Times New Roman"/>
              <a:cs typeface="Times New Roman"/>
            </a:endParaRPr>
          </a:p>
        </p:txBody>
      </p:sp>
    </p:spTree>
    <p:extLst>
      <p:ext uri="{BB962C8B-B14F-4D97-AF65-F5344CB8AC3E}">
        <p14:creationId xmlns:p14="http://schemas.microsoft.com/office/powerpoint/2010/main" val="28458593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685800" y="1143000"/>
            <a:ext cx="10820399" cy="5105400"/>
          </a:xfrm>
          <a:prstGeom prst="rect">
            <a:avLst/>
          </a:prstGeom>
        </p:spPr>
      </p:pic>
      <p:sp>
        <p:nvSpPr>
          <p:cNvPr id="5" name="object 5"/>
          <p:cNvSpPr txBox="1">
            <a:spLocks noGrp="1"/>
          </p:cNvSpPr>
          <p:nvPr>
            <p:ph type="title"/>
          </p:nvPr>
        </p:nvSpPr>
        <p:spPr>
          <a:xfrm>
            <a:off x="305161" y="228600"/>
            <a:ext cx="10972439" cy="671322"/>
          </a:xfrm>
          <a:prstGeom prst="rect">
            <a:avLst/>
          </a:prstGeom>
        </p:spPr>
        <p:txBody>
          <a:bodyPr vert="horz" wrap="square" lIns="0" tIns="722960" rIns="0" bIns="0" rtlCol="0">
            <a:normAutofit fontScale="90000"/>
          </a:bodyPr>
          <a:lstStyle/>
          <a:p>
            <a:pPr marL="12700">
              <a:lnSpc>
                <a:spcPct val="100000"/>
              </a:lnSpc>
              <a:spcBef>
                <a:spcPts val="114"/>
              </a:spcBef>
            </a:pPr>
            <a:r>
              <a:rPr spc="-145" dirty="0"/>
              <a:t>7.</a:t>
            </a:r>
            <a:r>
              <a:rPr spc="-85" dirty="0"/>
              <a:t> </a:t>
            </a:r>
            <a:r>
              <a:rPr spc="-105" dirty="0"/>
              <a:t>Work</a:t>
            </a:r>
            <a:r>
              <a:rPr spc="-70" dirty="0"/>
              <a:t> </a:t>
            </a:r>
            <a:r>
              <a:rPr spc="-114" dirty="0"/>
              <a:t>with</a:t>
            </a:r>
            <a:r>
              <a:rPr spc="-55" dirty="0"/>
              <a:t> </a:t>
            </a:r>
            <a:r>
              <a:rPr dirty="0"/>
              <a:t>Top</a:t>
            </a:r>
            <a:r>
              <a:rPr spc="20" dirty="0"/>
              <a:t> </a:t>
            </a:r>
            <a:r>
              <a:rPr spc="-130" dirty="0"/>
              <a:t>Secret</a:t>
            </a:r>
            <a:r>
              <a:rPr spc="-70" dirty="0"/>
              <a:t> </a:t>
            </a:r>
            <a:r>
              <a:rPr spc="-135" dirty="0"/>
              <a:t>Agencies</a:t>
            </a:r>
          </a:p>
        </p:txBody>
      </p:sp>
      <p:sp>
        <p:nvSpPr>
          <p:cNvPr id="6" name="object 6"/>
          <p:cNvSpPr txBox="1"/>
          <p:nvPr/>
        </p:nvSpPr>
        <p:spPr>
          <a:xfrm>
            <a:off x="10088626" y="5624880"/>
            <a:ext cx="162560" cy="201295"/>
          </a:xfrm>
          <a:prstGeom prst="rect">
            <a:avLst/>
          </a:prstGeom>
        </p:spPr>
        <p:txBody>
          <a:bodyPr vert="horz" wrap="square" lIns="0" tIns="12700" rIns="0" bIns="0" rtlCol="0">
            <a:spAutoFit/>
          </a:bodyPr>
          <a:lstStyle/>
          <a:p>
            <a:pPr marL="12700">
              <a:lnSpc>
                <a:spcPct val="100000"/>
              </a:lnSpc>
              <a:spcBef>
                <a:spcPts val="100"/>
              </a:spcBef>
            </a:pPr>
            <a:r>
              <a:rPr sz="1150" spc="-25" dirty="0">
                <a:latin typeface="Times New Roman"/>
                <a:cs typeface="Times New Roman"/>
              </a:rPr>
              <a:t>10</a:t>
            </a:r>
            <a:endParaRPr sz="1150">
              <a:latin typeface="Times New Roman"/>
              <a:cs typeface="Times New Roman"/>
            </a:endParaRPr>
          </a:p>
        </p:txBody>
      </p:sp>
    </p:spTree>
    <p:extLst>
      <p:ext uri="{BB962C8B-B14F-4D97-AF65-F5344CB8AC3E}">
        <p14:creationId xmlns:p14="http://schemas.microsoft.com/office/powerpoint/2010/main" val="14204704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00016"/>
          </a:xfrm>
          <a:prstGeom prst="rect">
            <a:avLst/>
          </a:prstGeom>
        </p:spPr>
      </p:pic>
    </p:spTree>
    <p:extLst>
      <p:ext uri="{BB962C8B-B14F-4D97-AF65-F5344CB8AC3E}">
        <p14:creationId xmlns:p14="http://schemas.microsoft.com/office/powerpoint/2010/main" val="2918883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1000" y="238809"/>
            <a:ext cx="5455158" cy="507189"/>
          </a:xfrm>
          <a:prstGeom prst="rect">
            <a:avLst/>
          </a:prstGeom>
        </p:spPr>
        <p:txBody>
          <a:bodyPr vert="horz" wrap="square" lIns="0" tIns="14604" rIns="0" bIns="0" rtlCol="0">
            <a:spAutoFit/>
          </a:bodyPr>
          <a:lstStyle/>
          <a:p>
            <a:pPr marL="12700">
              <a:lnSpc>
                <a:spcPct val="100000"/>
              </a:lnSpc>
              <a:spcBef>
                <a:spcPts val="114"/>
              </a:spcBef>
            </a:pPr>
            <a:r>
              <a:rPr spc="-145" dirty="0"/>
              <a:t>6.</a:t>
            </a:r>
            <a:r>
              <a:rPr spc="-120" dirty="0"/>
              <a:t> </a:t>
            </a:r>
            <a:r>
              <a:rPr spc="125" dirty="0"/>
              <a:t>No</a:t>
            </a:r>
            <a:r>
              <a:rPr spc="30" dirty="0"/>
              <a:t> </a:t>
            </a:r>
            <a:r>
              <a:rPr spc="-35" dirty="0"/>
              <a:t>Concern</a:t>
            </a:r>
            <a:r>
              <a:rPr spc="-70" dirty="0"/>
              <a:t> </a:t>
            </a:r>
            <a:r>
              <a:rPr dirty="0"/>
              <a:t>for</a:t>
            </a:r>
            <a:r>
              <a:rPr spc="-70" dirty="0"/>
              <a:t> </a:t>
            </a:r>
            <a:r>
              <a:rPr spc="-35" dirty="0"/>
              <a:t>Math</a:t>
            </a:r>
          </a:p>
        </p:txBody>
      </p:sp>
      <p:pic>
        <p:nvPicPr>
          <p:cNvPr id="5" name="object 5"/>
          <p:cNvPicPr/>
          <p:nvPr/>
        </p:nvPicPr>
        <p:blipFill>
          <a:blip r:embed="rId2" cstate="print"/>
          <a:stretch>
            <a:fillRect/>
          </a:stretch>
        </p:blipFill>
        <p:spPr>
          <a:xfrm>
            <a:off x="762000" y="1073453"/>
            <a:ext cx="10744200" cy="5022547"/>
          </a:xfrm>
          <a:prstGeom prst="rect">
            <a:avLst/>
          </a:prstGeom>
        </p:spPr>
      </p:pic>
    </p:spTree>
    <p:extLst>
      <p:ext uri="{BB962C8B-B14F-4D97-AF65-F5344CB8AC3E}">
        <p14:creationId xmlns:p14="http://schemas.microsoft.com/office/powerpoint/2010/main" val="120462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3655060" cy="635000"/>
          </a:xfrm>
          <a:prstGeom prst="rect">
            <a:avLst/>
          </a:prstGeom>
        </p:spPr>
        <p:txBody>
          <a:bodyPr vert="horz" wrap="square" lIns="0" tIns="12065" rIns="0" bIns="0" rtlCol="0">
            <a:spAutoFit/>
          </a:bodyPr>
          <a:lstStyle/>
          <a:p>
            <a:pPr marL="12700">
              <a:lnSpc>
                <a:spcPct val="100000"/>
              </a:lnSpc>
              <a:spcBef>
                <a:spcPts val="95"/>
              </a:spcBef>
            </a:pPr>
            <a:r>
              <a:rPr sz="4000" dirty="0"/>
              <a:t>A</a:t>
            </a:r>
            <a:r>
              <a:rPr sz="4000" spc="-180" dirty="0"/>
              <a:t> </a:t>
            </a:r>
            <a:r>
              <a:rPr sz="4000" spc="-105" dirty="0"/>
              <a:t>Digital</a:t>
            </a:r>
            <a:r>
              <a:rPr sz="4000" spc="-145" dirty="0"/>
              <a:t> </a:t>
            </a:r>
            <a:r>
              <a:rPr sz="4000" spc="-20" dirty="0"/>
              <a:t>Era.</a:t>
            </a:r>
            <a:endParaRPr sz="4000"/>
          </a:p>
        </p:txBody>
      </p:sp>
      <p:pic>
        <p:nvPicPr>
          <p:cNvPr id="5" name="object 5"/>
          <p:cNvPicPr/>
          <p:nvPr/>
        </p:nvPicPr>
        <p:blipFill>
          <a:blip r:embed="rId2" cstate="print"/>
          <a:stretch>
            <a:fillRect/>
          </a:stretch>
        </p:blipFill>
        <p:spPr>
          <a:xfrm>
            <a:off x="305562" y="1267967"/>
            <a:ext cx="11258550" cy="5050536"/>
          </a:xfrm>
          <a:prstGeom prst="rect">
            <a:avLst/>
          </a:prstGeom>
        </p:spPr>
      </p:pic>
      <p:sp>
        <p:nvSpPr>
          <p:cNvPr id="6" name="object 6"/>
          <p:cNvSpPr txBox="1"/>
          <p:nvPr/>
        </p:nvSpPr>
        <p:spPr>
          <a:xfrm>
            <a:off x="11652757" y="6515357"/>
            <a:ext cx="188595" cy="225425"/>
          </a:xfrm>
          <a:prstGeom prst="rect">
            <a:avLst/>
          </a:prstGeom>
        </p:spPr>
        <p:txBody>
          <a:bodyPr vert="horz" wrap="square" lIns="0" tIns="0" rIns="0" bIns="0" rtlCol="0">
            <a:spAutoFit/>
          </a:bodyPr>
          <a:lstStyle/>
          <a:p>
            <a:pPr marL="38100">
              <a:lnSpc>
                <a:spcPts val="1655"/>
              </a:lnSpc>
            </a:pPr>
            <a:fld id="{81D60167-4931-47E6-BA6A-407CBD079E47}" type="slidenum">
              <a:rPr sz="1400" spc="-50" dirty="0">
                <a:latin typeface="Arial MT"/>
                <a:cs typeface="Arial MT"/>
              </a:rPr>
              <a:t>3</a:t>
            </a:fld>
            <a:endParaRPr sz="1400">
              <a:latin typeface="Arial MT"/>
              <a:cs typeface="Arial MT"/>
            </a:endParaRPr>
          </a:p>
        </p:txBody>
      </p:sp>
    </p:spTree>
    <p:extLst>
      <p:ext uri="{BB962C8B-B14F-4D97-AF65-F5344CB8AC3E}">
        <p14:creationId xmlns:p14="http://schemas.microsoft.com/office/powerpoint/2010/main" val="10669911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pic>
        <p:nvPicPr>
          <p:cNvPr id="4" name="object 4"/>
          <p:cNvPicPr/>
          <p:nvPr/>
        </p:nvPicPr>
        <p:blipFill>
          <a:blip r:embed="rId2" cstate="print"/>
          <a:stretch>
            <a:fillRect/>
          </a:stretch>
        </p:blipFill>
        <p:spPr>
          <a:xfrm>
            <a:off x="1371600" y="1219200"/>
            <a:ext cx="9829800" cy="4876800"/>
          </a:xfrm>
          <a:prstGeom prst="rect">
            <a:avLst/>
          </a:prstGeom>
        </p:spPr>
      </p:pic>
      <p:sp>
        <p:nvSpPr>
          <p:cNvPr id="5" name="object 5"/>
          <p:cNvSpPr txBox="1">
            <a:spLocks noGrp="1"/>
          </p:cNvSpPr>
          <p:nvPr>
            <p:ph type="title"/>
          </p:nvPr>
        </p:nvSpPr>
        <p:spPr>
          <a:xfrm>
            <a:off x="457200" y="299014"/>
            <a:ext cx="4693158" cy="507189"/>
          </a:xfrm>
          <a:prstGeom prst="rect">
            <a:avLst/>
          </a:prstGeom>
        </p:spPr>
        <p:txBody>
          <a:bodyPr vert="horz" wrap="square" lIns="0" tIns="14604" rIns="0" bIns="0" rtlCol="0">
            <a:spAutoFit/>
          </a:bodyPr>
          <a:lstStyle/>
          <a:p>
            <a:pPr marL="12700">
              <a:lnSpc>
                <a:spcPct val="100000"/>
              </a:lnSpc>
              <a:spcBef>
                <a:spcPts val="114"/>
              </a:spcBef>
            </a:pPr>
            <a:r>
              <a:rPr spc="-145" dirty="0"/>
              <a:t>6.</a:t>
            </a:r>
            <a:r>
              <a:rPr spc="-120" dirty="0"/>
              <a:t> </a:t>
            </a:r>
            <a:r>
              <a:rPr spc="125" dirty="0"/>
              <a:t>No</a:t>
            </a:r>
            <a:r>
              <a:rPr spc="30" dirty="0"/>
              <a:t> </a:t>
            </a:r>
            <a:r>
              <a:rPr spc="-35" dirty="0"/>
              <a:t>Concern</a:t>
            </a:r>
            <a:r>
              <a:rPr spc="-70" dirty="0"/>
              <a:t> </a:t>
            </a:r>
            <a:r>
              <a:rPr dirty="0"/>
              <a:t>for</a:t>
            </a:r>
            <a:r>
              <a:rPr spc="-70" dirty="0"/>
              <a:t> </a:t>
            </a:r>
            <a:r>
              <a:rPr spc="-35" dirty="0"/>
              <a:t>Math</a:t>
            </a:r>
          </a:p>
        </p:txBody>
      </p:sp>
    </p:spTree>
    <p:extLst>
      <p:ext uri="{BB962C8B-B14F-4D97-AF65-F5344CB8AC3E}">
        <p14:creationId xmlns:p14="http://schemas.microsoft.com/office/powerpoint/2010/main" val="28517016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00016"/>
          </a:xfrm>
          <a:prstGeom prst="rect">
            <a:avLst/>
          </a:prstGeom>
        </p:spPr>
      </p:pic>
    </p:spTree>
    <p:extLst>
      <p:ext uri="{BB962C8B-B14F-4D97-AF65-F5344CB8AC3E}">
        <p14:creationId xmlns:p14="http://schemas.microsoft.com/office/powerpoint/2010/main" val="398539101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22960" rIns="0" bIns="0" rtlCol="0">
            <a:spAutoFit/>
          </a:bodyPr>
          <a:lstStyle/>
          <a:p>
            <a:pPr marL="12700">
              <a:lnSpc>
                <a:spcPct val="100000"/>
              </a:lnSpc>
              <a:spcBef>
                <a:spcPts val="114"/>
              </a:spcBef>
            </a:pPr>
            <a:r>
              <a:rPr spc="-145" dirty="0"/>
              <a:t>5.</a:t>
            </a:r>
            <a:r>
              <a:rPr spc="-40" dirty="0"/>
              <a:t> </a:t>
            </a:r>
            <a:r>
              <a:rPr spc="-114" dirty="0"/>
              <a:t>Unlimited</a:t>
            </a:r>
            <a:r>
              <a:rPr spc="-30" dirty="0"/>
              <a:t> </a:t>
            </a:r>
            <a:r>
              <a:rPr dirty="0"/>
              <a:t>Growth</a:t>
            </a:r>
            <a:r>
              <a:rPr spc="60" dirty="0"/>
              <a:t> </a:t>
            </a:r>
            <a:r>
              <a:rPr spc="-45" dirty="0"/>
              <a:t>Potential</a:t>
            </a:r>
          </a:p>
        </p:txBody>
      </p:sp>
      <p:pic>
        <p:nvPicPr>
          <p:cNvPr id="5" name="object 5"/>
          <p:cNvPicPr/>
          <p:nvPr/>
        </p:nvPicPr>
        <p:blipFill>
          <a:blip r:embed="rId2" cstate="print"/>
          <a:stretch>
            <a:fillRect/>
          </a:stretch>
        </p:blipFill>
        <p:spPr>
          <a:xfrm>
            <a:off x="838200" y="1295400"/>
            <a:ext cx="10668000" cy="4876800"/>
          </a:xfrm>
          <a:prstGeom prst="rect">
            <a:avLst/>
          </a:prstGeom>
        </p:spPr>
      </p:pic>
    </p:spTree>
    <p:extLst>
      <p:ext uri="{BB962C8B-B14F-4D97-AF65-F5344CB8AC3E}">
        <p14:creationId xmlns:p14="http://schemas.microsoft.com/office/powerpoint/2010/main" val="38082448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689348"/>
          </a:xfrm>
          <a:prstGeom prst="rect">
            <a:avLst/>
          </a:prstGeom>
        </p:spPr>
      </p:pic>
    </p:spTree>
    <p:extLst>
      <p:ext uri="{BB962C8B-B14F-4D97-AF65-F5344CB8AC3E}">
        <p14:creationId xmlns:p14="http://schemas.microsoft.com/office/powerpoint/2010/main" val="21653855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533400" y="185700"/>
            <a:ext cx="5074158" cy="507189"/>
          </a:xfrm>
          <a:prstGeom prst="rect">
            <a:avLst/>
          </a:prstGeom>
        </p:spPr>
        <p:txBody>
          <a:bodyPr vert="horz" wrap="square" lIns="0" tIns="14604" rIns="0" bIns="0" rtlCol="0">
            <a:spAutoFit/>
          </a:bodyPr>
          <a:lstStyle/>
          <a:p>
            <a:pPr marL="12700">
              <a:lnSpc>
                <a:spcPct val="100000"/>
              </a:lnSpc>
              <a:spcBef>
                <a:spcPts val="114"/>
              </a:spcBef>
            </a:pPr>
            <a:r>
              <a:rPr spc="-145" dirty="0"/>
              <a:t>4.</a:t>
            </a:r>
            <a:r>
              <a:rPr spc="-110" dirty="0"/>
              <a:t> </a:t>
            </a:r>
            <a:r>
              <a:rPr spc="-85" dirty="0"/>
              <a:t>Everyone</a:t>
            </a:r>
            <a:r>
              <a:rPr spc="-35" dirty="0"/>
              <a:t> </a:t>
            </a:r>
            <a:r>
              <a:rPr spc="-105" dirty="0"/>
              <a:t>Wants</a:t>
            </a:r>
            <a:r>
              <a:rPr spc="-60" dirty="0"/>
              <a:t> </a:t>
            </a:r>
            <a:r>
              <a:rPr spc="-190" dirty="0"/>
              <a:t>You!</a:t>
            </a:r>
          </a:p>
        </p:txBody>
      </p:sp>
      <p:pic>
        <p:nvPicPr>
          <p:cNvPr id="5" name="object 5"/>
          <p:cNvPicPr/>
          <p:nvPr/>
        </p:nvPicPr>
        <p:blipFill>
          <a:blip r:embed="rId2" cstate="print"/>
          <a:stretch>
            <a:fillRect/>
          </a:stretch>
        </p:blipFill>
        <p:spPr>
          <a:xfrm>
            <a:off x="533400" y="1106956"/>
            <a:ext cx="10972800" cy="5065244"/>
          </a:xfrm>
          <a:prstGeom prst="rect">
            <a:avLst/>
          </a:prstGeom>
        </p:spPr>
      </p:pic>
    </p:spTree>
    <p:extLst>
      <p:ext uri="{BB962C8B-B14F-4D97-AF65-F5344CB8AC3E}">
        <p14:creationId xmlns:p14="http://schemas.microsoft.com/office/powerpoint/2010/main" val="68864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689348"/>
          </a:xfrm>
          <a:prstGeom prst="rect">
            <a:avLst/>
          </a:prstGeom>
        </p:spPr>
      </p:pic>
    </p:spTree>
    <p:extLst>
      <p:ext uri="{BB962C8B-B14F-4D97-AF65-F5344CB8AC3E}">
        <p14:creationId xmlns:p14="http://schemas.microsoft.com/office/powerpoint/2010/main" val="22151524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22960" rIns="0" bIns="0" rtlCol="0">
            <a:spAutoFit/>
          </a:bodyPr>
          <a:lstStyle/>
          <a:p>
            <a:pPr marL="12700">
              <a:lnSpc>
                <a:spcPct val="100000"/>
              </a:lnSpc>
              <a:spcBef>
                <a:spcPts val="114"/>
              </a:spcBef>
            </a:pPr>
            <a:r>
              <a:rPr spc="-145" dirty="0"/>
              <a:t>3.</a:t>
            </a:r>
            <a:r>
              <a:rPr spc="-95" dirty="0"/>
              <a:t> </a:t>
            </a:r>
            <a:r>
              <a:rPr spc="-180" dirty="0"/>
              <a:t>Variety</a:t>
            </a:r>
            <a:r>
              <a:rPr spc="-125" dirty="0"/>
              <a:t> </a:t>
            </a:r>
            <a:r>
              <a:rPr dirty="0"/>
              <a:t>of</a:t>
            </a:r>
            <a:r>
              <a:rPr spc="-10" dirty="0"/>
              <a:t> </a:t>
            </a:r>
            <a:r>
              <a:rPr spc="-45" dirty="0"/>
              <a:t>Industries</a:t>
            </a:r>
          </a:p>
        </p:txBody>
      </p:sp>
      <p:pic>
        <p:nvPicPr>
          <p:cNvPr id="5" name="object 5"/>
          <p:cNvPicPr/>
          <p:nvPr/>
        </p:nvPicPr>
        <p:blipFill>
          <a:blip r:embed="rId2" cstate="print"/>
          <a:stretch>
            <a:fillRect/>
          </a:stretch>
        </p:blipFill>
        <p:spPr>
          <a:xfrm>
            <a:off x="1371600" y="1295400"/>
            <a:ext cx="9829800" cy="4800600"/>
          </a:xfrm>
          <a:prstGeom prst="rect">
            <a:avLst/>
          </a:prstGeom>
        </p:spPr>
      </p:pic>
    </p:spTree>
    <p:extLst>
      <p:ext uri="{BB962C8B-B14F-4D97-AF65-F5344CB8AC3E}">
        <p14:creationId xmlns:p14="http://schemas.microsoft.com/office/powerpoint/2010/main" val="21736433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689348"/>
          </a:xfrm>
          <a:prstGeom prst="rect">
            <a:avLst/>
          </a:prstGeom>
        </p:spPr>
      </p:pic>
      <p:sp>
        <p:nvSpPr>
          <p:cNvPr id="3" name="object 3"/>
          <p:cNvSpPr txBox="1"/>
          <p:nvPr/>
        </p:nvSpPr>
        <p:spPr>
          <a:xfrm>
            <a:off x="10088626" y="5624880"/>
            <a:ext cx="162560" cy="201295"/>
          </a:xfrm>
          <a:prstGeom prst="rect">
            <a:avLst/>
          </a:prstGeom>
        </p:spPr>
        <p:txBody>
          <a:bodyPr vert="horz" wrap="square" lIns="0" tIns="12700" rIns="0" bIns="0" rtlCol="0">
            <a:spAutoFit/>
          </a:bodyPr>
          <a:lstStyle/>
          <a:p>
            <a:pPr marL="12700">
              <a:lnSpc>
                <a:spcPct val="100000"/>
              </a:lnSpc>
              <a:spcBef>
                <a:spcPts val="100"/>
              </a:spcBef>
            </a:pPr>
            <a:r>
              <a:rPr sz="1150" spc="-25" dirty="0">
                <a:latin typeface="Times New Roman"/>
                <a:cs typeface="Times New Roman"/>
              </a:rPr>
              <a:t>20</a:t>
            </a:r>
            <a:endParaRPr sz="1150">
              <a:latin typeface="Times New Roman"/>
              <a:cs typeface="Times New Roman"/>
            </a:endParaRPr>
          </a:p>
        </p:txBody>
      </p:sp>
    </p:spTree>
    <p:extLst>
      <p:ext uri="{BB962C8B-B14F-4D97-AF65-F5344CB8AC3E}">
        <p14:creationId xmlns:p14="http://schemas.microsoft.com/office/powerpoint/2010/main" val="24146164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05561" y="266171"/>
            <a:ext cx="6521958" cy="507189"/>
          </a:xfrm>
          <a:prstGeom prst="rect">
            <a:avLst/>
          </a:prstGeom>
        </p:spPr>
        <p:txBody>
          <a:bodyPr vert="horz" wrap="square" lIns="0" tIns="14604" rIns="0" bIns="0" rtlCol="0">
            <a:spAutoFit/>
          </a:bodyPr>
          <a:lstStyle/>
          <a:p>
            <a:pPr marL="12700">
              <a:lnSpc>
                <a:spcPct val="100000"/>
              </a:lnSpc>
              <a:spcBef>
                <a:spcPts val="114"/>
              </a:spcBef>
            </a:pPr>
            <a:r>
              <a:rPr spc="-145" dirty="0"/>
              <a:t>2.</a:t>
            </a:r>
            <a:r>
              <a:rPr spc="-100" dirty="0"/>
              <a:t> </a:t>
            </a:r>
            <a:r>
              <a:rPr spc="-120" dirty="0"/>
              <a:t>Dynamic</a:t>
            </a:r>
            <a:r>
              <a:rPr spc="-25" dirty="0"/>
              <a:t> </a:t>
            </a:r>
            <a:r>
              <a:rPr spc="-20" dirty="0"/>
              <a:t>and</a:t>
            </a:r>
            <a:r>
              <a:rPr spc="-60" dirty="0"/>
              <a:t> </a:t>
            </a:r>
            <a:r>
              <a:rPr spc="-175" dirty="0"/>
              <a:t>Challenging</a:t>
            </a:r>
            <a:r>
              <a:rPr spc="-110" dirty="0"/>
              <a:t> </a:t>
            </a:r>
            <a:r>
              <a:rPr spc="-25" dirty="0"/>
              <a:t>Jobs</a:t>
            </a:r>
          </a:p>
        </p:txBody>
      </p:sp>
      <p:pic>
        <p:nvPicPr>
          <p:cNvPr id="5" name="object 5"/>
          <p:cNvPicPr/>
          <p:nvPr/>
        </p:nvPicPr>
        <p:blipFill>
          <a:blip r:embed="rId2" cstate="print"/>
          <a:stretch>
            <a:fillRect/>
          </a:stretch>
        </p:blipFill>
        <p:spPr>
          <a:xfrm>
            <a:off x="990600" y="1219200"/>
            <a:ext cx="10363200" cy="5136571"/>
          </a:xfrm>
          <a:prstGeom prst="rect">
            <a:avLst/>
          </a:prstGeom>
        </p:spPr>
      </p:pic>
    </p:spTree>
    <p:extLst>
      <p:ext uri="{BB962C8B-B14F-4D97-AF65-F5344CB8AC3E}">
        <p14:creationId xmlns:p14="http://schemas.microsoft.com/office/powerpoint/2010/main" val="118656076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58111" y="932688"/>
            <a:ext cx="8875776" cy="4712208"/>
          </a:xfrm>
          <a:prstGeom prst="rect">
            <a:avLst/>
          </a:prstGeom>
        </p:spPr>
      </p:pic>
    </p:spTree>
    <p:extLst>
      <p:ext uri="{BB962C8B-B14F-4D97-AF65-F5344CB8AC3E}">
        <p14:creationId xmlns:p14="http://schemas.microsoft.com/office/powerpoint/2010/main" val="12854126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83540" y="956176"/>
            <a:ext cx="7218045" cy="2475865"/>
          </a:xfrm>
          <a:prstGeom prst="rect">
            <a:avLst/>
          </a:prstGeom>
        </p:spPr>
        <p:txBody>
          <a:bodyPr vert="horz" wrap="square" lIns="0" tIns="85725" rIns="0" bIns="0" rtlCol="0">
            <a:spAutoFit/>
          </a:bodyPr>
          <a:lstStyle/>
          <a:p>
            <a:pPr marL="354965" indent="-342265">
              <a:lnSpc>
                <a:spcPct val="100000"/>
              </a:lnSpc>
              <a:spcBef>
                <a:spcPts val="675"/>
              </a:spcBef>
              <a:buClr>
                <a:srgbClr val="CC9900"/>
              </a:buClr>
              <a:buSzPct val="64583"/>
              <a:buFont typeface="Wingdings"/>
              <a:buChar char=""/>
              <a:tabLst>
                <a:tab pos="354965" algn="l"/>
              </a:tabLst>
            </a:pPr>
            <a:r>
              <a:rPr sz="2400" dirty="0">
                <a:latin typeface="Tahoma"/>
                <a:cs typeface="Tahoma"/>
              </a:rPr>
              <a:t>Computer</a:t>
            </a:r>
            <a:r>
              <a:rPr sz="2400" spc="-70" dirty="0">
                <a:latin typeface="Tahoma"/>
                <a:cs typeface="Tahoma"/>
              </a:rPr>
              <a:t> </a:t>
            </a:r>
            <a:r>
              <a:rPr sz="2400" dirty="0">
                <a:latin typeface="Tahoma"/>
                <a:cs typeface="Tahoma"/>
              </a:rPr>
              <a:t>systems</a:t>
            </a:r>
            <a:r>
              <a:rPr sz="2400" spc="-30" dirty="0">
                <a:latin typeface="Tahoma"/>
                <a:cs typeface="Tahoma"/>
              </a:rPr>
              <a:t> </a:t>
            </a:r>
            <a:r>
              <a:rPr sz="2400" dirty="0">
                <a:latin typeface="Tahoma"/>
                <a:cs typeface="Tahoma"/>
              </a:rPr>
              <a:t>and</a:t>
            </a:r>
            <a:r>
              <a:rPr sz="2400" spc="-55" dirty="0">
                <a:latin typeface="Tahoma"/>
                <a:cs typeface="Tahoma"/>
              </a:rPr>
              <a:t> </a:t>
            </a:r>
            <a:r>
              <a:rPr sz="2400" dirty="0">
                <a:latin typeface="Tahoma"/>
                <a:cs typeface="Tahoma"/>
              </a:rPr>
              <a:t>networks</a:t>
            </a:r>
            <a:r>
              <a:rPr sz="2400" spc="-35" dirty="0">
                <a:latin typeface="Tahoma"/>
                <a:cs typeface="Tahoma"/>
              </a:rPr>
              <a:t> </a:t>
            </a:r>
            <a:r>
              <a:rPr sz="2400" dirty="0">
                <a:latin typeface="Tahoma"/>
                <a:cs typeface="Tahoma"/>
              </a:rPr>
              <a:t>are</a:t>
            </a:r>
            <a:r>
              <a:rPr sz="2400" spc="-40" dirty="0">
                <a:latin typeface="Tahoma"/>
                <a:cs typeface="Tahoma"/>
              </a:rPr>
              <a:t> </a:t>
            </a:r>
            <a:r>
              <a:rPr sz="2400" dirty="0">
                <a:latin typeface="Tahoma"/>
                <a:cs typeface="Tahoma"/>
              </a:rPr>
              <a:t>all</a:t>
            </a:r>
            <a:r>
              <a:rPr sz="2400" spc="-40" dirty="0">
                <a:latin typeface="Tahoma"/>
                <a:cs typeface="Tahoma"/>
              </a:rPr>
              <a:t> </a:t>
            </a:r>
            <a:r>
              <a:rPr sz="2400" dirty="0">
                <a:latin typeface="Tahoma"/>
                <a:cs typeface="Tahoma"/>
              </a:rPr>
              <a:t>around</a:t>
            </a:r>
            <a:r>
              <a:rPr sz="2400" spc="-60" dirty="0">
                <a:latin typeface="Tahoma"/>
                <a:cs typeface="Tahoma"/>
              </a:rPr>
              <a:t> </a:t>
            </a:r>
            <a:r>
              <a:rPr sz="2400" spc="-25" dirty="0">
                <a:latin typeface="Tahoma"/>
                <a:cs typeface="Tahoma"/>
              </a:rPr>
              <a:t>us.</a:t>
            </a:r>
            <a:endParaRPr sz="2400">
              <a:latin typeface="Tahoma"/>
              <a:cs typeface="Tahoma"/>
            </a:endParaRPr>
          </a:p>
          <a:p>
            <a:pPr marL="682625" lvl="1" indent="-325755">
              <a:lnSpc>
                <a:spcPct val="100000"/>
              </a:lnSpc>
              <a:spcBef>
                <a:spcPts val="525"/>
              </a:spcBef>
              <a:buClr>
                <a:srgbClr val="3A812E"/>
              </a:buClr>
              <a:buSzPct val="59090"/>
              <a:buFont typeface="Wingdings"/>
              <a:buChar char=""/>
              <a:tabLst>
                <a:tab pos="682625" algn="l"/>
              </a:tabLst>
            </a:pPr>
            <a:r>
              <a:rPr sz="2200" dirty="0">
                <a:latin typeface="Tahoma"/>
                <a:cs typeface="Tahoma"/>
              </a:rPr>
              <a:t>Online</a:t>
            </a:r>
            <a:r>
              <a:rPr sz="2200" spc="-75" dirty="0">
                <a:latin typeface="Tahoma"/>
                <a:cs typeface="Tahoma"/>
              </a:rPr>
              <a:t> </a:t>
            </a:r>
            <a:r>
              <a:rPr sz="2200" spc="-10" dirty="0">
                <a:latin typeface="Tahoma"/>
                <a:cs typeface="Tahoma"/>
              </a:rPr>
              <a:t>banking</a:t>
            </a:r>
            <a:endParaRPr sz="2200">
              <a:latin typeface="Tahoma"/>
              <a:cs typeface="Tahoma"/>
            </a:endParaRPr>
          </a:p>
          <a:p>
            <a:pPr marL="682625" lvl="1" indent="-325755">
              <a:lnSpc>
                <a:spcPct val="100000"/>
              </a:lnSpc>
              <a:spcBef>
                <a:spcPts val="530"/>
              </a:spcBef>
              <a:buClr>
                <a:srgbClr val="3A812E"/>
              </a:buClr>
              <a:buSzPct val="59090"/>
              <a:buFont typeface="Wingdings"/>
              <a:buChar char=""/>
              <a:tabLst>
                <a:tab pos="682625" algn="l"/>
              </a:tabLst>
            </a:pPr>
            <a:r>
              <a:rPr sz="2200" dirty="0">
                <a:latin typeface="Tahoma"/>
                <a:cs typeface="Tahoma"/>
              </a:rPr>
              <a:t>Automated</a:t>
            </a:r>
            <a:r>
              <a:rPr sz="2200" spc="-80" dirty="0">
                <a:latin typeface="Tahoma"/>
                <a:cs typeface="Tahoma"/>
              </a:rPr>
              <a:t> </a:t>
            </a:r>
            <a:r>
              <a:rPr sz="2200" dirty="0">
                <a:latin typeface="Tahoma"/>
                <a:cs typeface="Tahoma"/>
              </a:rPr>
              <a:t>supermarket</a:t>
            </a:r>
            <a:r>
              <a:rPr sz="2200" spc="-100" dirty="0">
                <a:latin typeface="Tahoma"/>
                <a:cs typeface="Tahoma"/>
              </a:rPr>
              <a:t> </a:t>
            </a:r>
            <a:r>
              <a:rPr sz="2200" spc="-10" dirty="0">
                <a:latin typeface="Tahoma"/>
                <a:cs typeface="Tahoma"/>
              </a:rPr>
              <a:t>checkouts</a:t>
            </a:r>
            <a:endParaRPr sz="2200">
              <a:latin typeface="Tahoma"/>
              <a:cs typeface="Tahoma"/>
            </a:endParaRPr>
          </a:p>
          <a:p>
            <a:pPr marL="682625" lvl="1" indent="-325755">
              <a:lnSpc>
                <a:spcPct val="100000"/>
              </a:lnSpc>
              <a:spcBef>
                <a:spcPts val="525"/>
              </a:spcBef>
              <a:buClr>
                <a:srgbClr val="3A812E"/>
              </a:buClr>
              <a:buSzPct val="59090"/>
              <a:buFont typeface="Wingdings"/>
              <a:buChar char=""/>
              <a:tabLst>
                <a:tab pos="682625" algn="l"/>
              </a:tabLst>
            </a:pPr>
            <a:r>
              <a:rPr sz="2200" dirty="0">
                <a:latin typeface="Tahoma"/>
                <a:cs typeface="Tahoma"/>
              </a:rPr>
              <a:t>Online</a:t>
            </a:r>
            <a:r>
              <a:rPr sz="2200" spc="-80" dirty="0">
                <a:latin typeface="Tahoma"/>
                <a:cs typeface="Tahoma"/>
              </a:rPr>
              <a:t> </a:t>
            </a:r>
            <a:r>
              <a:rPr sz="2200" spc="-10" dirty="0">
                <a:latin typeface="Tahoma"/>
                <a:cs typeface="Tahoma"/>
              </a:rPr>
              <a:t>classes</a:t>
            </a:r>
            <a:endParaRPr sz="2200">
              <a:latin typeface="Tahoma"/>
              <a:cs typeface="Tahoma"/>
            </a:endParaRPr>
          </a:p>
          <a:p>
            <a:pPr marL="682625" lvl="1" indent="-325755">
              <a:lnSpc>
                <a:spcPct val="100000"/>
              </a:lnSpc>
              <a:spcBef>
                <a:spcPts val="530"/>
              </a:spcBef>
              <a:buClr>
                <a:srgbClr val="3A812E"/>
              </a:buClr>
              <a:buSzPct val="59090"/>
              <a:buFont typeface="Wingdings"/>
              <a:buChar char=""/>
              <a:tabLst>
                <a:tab pos="682625" algn="l"/>
              </a:tabLst>
            </a:pPr>
            <a:r>
              <a:rPr sz="2200" dirty="0">
                <a:latin typeface="Tahoma"/>
                <a:cs typeface="Tahoma"/>
              </a:rPr>
              <a:t>Online</a:t>
            </a:r>
            <a:r>
              <a:rPr sz="2200" spc="-75" dirty="0">
                <a:latin typeface="Tahoma"/>
                <a:cs typeface="Tahoma"/>
              </a:rPr>
              <a:t> </a:t>
            </a:r>
            <a:r>
              <a:rPr sz="2200" spc="-10" dirty="0">
                <a:latin typeface="Tahoma"/>
                <a:cs typeface="Tahoma"/>
              </a:rPr>
              <a:t>shopping</a:t>
            </a:r>
            <a:endParaRPr sz="2200">
              <a:latin typeface="Tahoma"/>
              <a:cs typeface="Tahoma"/>
            </a:endParaRPr>
          </a:p>
          <a:p>
            <a:pPr marL="682625" lvl="1" indent="-325755">
              <a:lnSpc>
                <a:spcPct val="100000"/>
              </a:lnSpc>
              <a:spcBef>
                <a:spcPts val="530"/>
              </a:spcBef>
              <a:buClr>
                <a:srgbClr val="3A812E"/>
              </a:buClr>
              <a:buSzPct val="59090"/>
              <a:buFont typeface="Wingdings"/>
              <a:buChar char=""/>
              <a:tabLst>
                <a:tab pos="682625" algn="l"/>
              </a:tabLst>
            </a:pPr>
            <a:r>
              <a:rPr sz="2200" dirty="0">
                <a:latin typeface="Tahoma"/>
                <a:cs typeface="Tahoma"/>
              </a:rPr>
              <a:t>Online</a:t>
            </a:r>
            <a:r>
              <a:rPr sz="2200" spc="-65" dirty="0">
                <a:latin typeface="Tahoma"/>
                <a:cs typeface="Tahoma"/>
              </a:rPr>
              <a:t> </a:t>
            </a:r>
            <a:r>
              <a:rPr sz="2200" dirty="0">
                <a:latin typeface="Tahoma"/>
                <a:cs typeface="Tahoma"/>
              </a:rPr>
              <a:t>travel</a:t>
            </a:r>
            <a:r>
              <a:rPr sz="2200" spc="-75" dirty="0">
                <a:latin typeface="Tahoma"/>
                <a:cs typeface="Tahoma"/>
              </a:rPr>
              <a:t> </a:t>
            </a:r>
            <a:r>
              <a:rPr sz="2200" spc="-10" dirty="0">
                <a:latin typeface="Tahoma"/>
                <a:cs typeface="Tahoma"/>
              </a:rPr>
              <a:t>resources</a:t>
            </a:r>
            <a:endParaRPr sz="2200">
              <a:latin typeface="Tahoma"/>
              <a:cs typeface="Tahoma"/>
            </a:endParaRPr>
          </a:p>
        </p:txBody>
      </p:sp>
      <p:sp>
        <p:nvSpPr>
          <p:cNvPr id="3" name="object 3"/>
          <p:cNvSpPr txBox="1"/>
          <p:nvPr/>
        </p:nvSpPr>
        <p:spPr>
          <a:xfrm>
            <a:off x="6048502" y="6474386"/>
            <a:ext cx="97155" cy="196850"/>
          </a:xfrm>
          <a:prstGeom prst="rect">
            <a:avLst/>
          </a:prstGeom>
        </p:spPr>
        <p:txBody>
          <a:bodyPr vert="horz" wrap="square" lIns="0" tIns="0" rIns="0" bIns="0" rtlCol="0">
            <a:spAutoFit/>
          </a:bodyPr>
          <a:lstStyle/>
          <a:p>
            <a:pPr marL="12700">
              <a:lnSpc>
                <a:spcPts val="1375"/>
              </a:lnSpc>
            </a:pPr>
            <a:r>
              <a:rPr sz="1200" spc="-50" dirty="0">
                <a:solidFill>
                  <a:srgbClr val="CC9900"/>
                </a:solidFill>
                <a:latin typeface="Times New Roman"/>
                <a:cs typeface="Times New Roman"/>
              </a:rPr>
              <a:t>4</a:t>
            </a:r>
            <a:endParaRPr sz="1200">
              <a:latin typeface="Times New Roman"/>
              <a:cs typeface="Times New Roman"/>
            </a:endParaRPr>
          </a:p>
        </p:txBody>
      </p:sp>
    </p:spTree>
    <p:extLst>
      <p:ext uri="{BB962C8B-B14F-4D97-AF65-F5344CB8AC3E}">
        <p14:creationId xmlns:p14="http://schemas.microsoft.com/office/powerpoint/2010/main" val="14300377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prstGeom prst="rect">
            <a:avLst/>
          </a:prstGeom>
        </p:spPr>
        <p:txBody>
          <a:bodyPr vert="horz" wrap="square" lIns="0" tIns="722960" rIns="0" bIns="0" rtlCol="0">
            <a:spAutoFit/>
          </a:bodyPr>
          <a:lstStyle/>
          <a:p>
            <a:pPr marL="12700">
              <a:lnSpc>
                <a:spcPct val="100000"/>
              </a:lnSpc>
              <a:spcBef>
                <a:spcPts val="114"/>
              </a:spcBef>
            </a:pPr>
            <a:r>
              <a:rPr spc="-145" dirty="0"/>
              <a:t>1.</a:t>
            </a:r>
            <a:r>
              <a:rPr spc="-95" dirty="0"/>
              <a:t> </a:t>
            </a:r>
            <a:r>
              <a:rPr spc="-165" dirty="0"/>
              <a:t>Money</a:t>
            </a:r>
            <a:r>
              <a:rPr spc="-135" dirty="0"/>
              <a:t> </a:t>
            </a:r>
            <a:r>
              <a:rPr spc="-195" dirty="0"/>
              <a:t>Makes</a:t>
            </a:r>
            <a:r>
              <a:rPr spc="-125" dirty="0"/>
              <a:t> </a:t>
            </a:r>
            <a:r>
              <a:rPr dirty="0"/>
              <a:t>the </a:t>
            </a:r>
            <a:r>
              <a:rPr spc="-110" dirty="0"/>
              <a:t>World</a:t>
            </a:r>
            <a:r>
              <a:rPr spc="-40" dirty="0"/>
              <a:t> </a:t>
            </a:r>
            <a:r>
              <a:rPr spc="125" dirty="0"/>
              <a:t>Go</a:t>
            </a:r>
            <a:r>
              <a:rPr spc="105" dirty="0"/>
              <a:t> </a:t>
            </a:r>
            <a:r>
              <a:rPr spc="-10" dirty="0"/>
              <a:t>Round</a:t>
            </a:r>
          </a:p>
        </p:txBody>
      </p:sp>
      <p:pic>
        <p:nvPicPr>
          <p:cNvPr id="5" name="object 5"/>
          <p:cNvPicPr/>
          <p:nvPr/>
        </p:nvPicPr>
        <p:blipFill>
          <a:blip r:embed="rId2" cstate="print"/>
          <a:stretch>
            <a:fillRect/>
          </a:stretch>
        </p:blipFill>
        <p:spPr>
          <a:xfrm>
            <a:off x="761999" y="1295400"/>
            <a:ext cx="11024361" cy="4876800"/>
          </a:xfrm>
          <a:prstGeom prst="rect">
            <a:avLst/>
          </a:prstGeom>
        </p:spPr>
      </p:pic>
    </p:spTree>
    <p:extLst>
      <p:ext uri="{BB962C8B-B14F-4D97-AF65-F5344CB8AC3E}">
        <p14:creationId xmlns:p14="http://schemas.microsoft.com/office/powerpoint/2010/main" val="26347786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pPr marL="38100">
                <a:lnSpc>
                  <a:spcPts val="1425"/>
                </a:lnSpc>
              </a:pPr>
              <a:t>41</a:t>
            </a:fld>
            <a:endParaRPr spc="-25" dirty="0"/>
          </a:p>
        </p:txBody>
      </p:sp>
      <p:sp>
        <p:nvSpPr>
          <p:cNvPr id="2" name="object 2"/>
          <p:cNvSpPr txBox="1">
            <a:spLocks noGrp="1"/>
          </p:cNvSpPr>
          <p:nvPr>
            <p:ph type="body" idx="1"/>
          </p:nvPr>
        </p:nvSpPr>
        <p:spPr>
          <a:xfrm>
            <a:off x="1828088" y="1342200"/>
            <a:ext cx="7345680" cy="3343864"/>
          </a:xfrm>
          <a:prstGeom prst="rect">
            <a:avLst/>
          </a:prstGeom>
        </p:spPr>
        <p:txBody>
          <a:bodyPr vert="horz" wrap="square" lIns="0" tIns="12065" rIns="0" bIns="0" rtlCol="0">
            <a:spAutoFit/>
          </a:bodyPr>
          <a:lstStyle/>
          <a:p>
            <a:pPr marL="12700">
              <a:spcBef>
                <a:spcPts val="95"/>
              </a:spcBef>
            </a:pPr>
            <a:r>
              <a:rPr dirty="0"/>
              <a:t>Information</a:t>
            </a:r>
            <a:r>
              <a:rPr spc="-60" dirty="0"/>
              <a:t> </a:t>
            </a:r>
            <a:r>
              <a:rPr dirty="0"/>
              <a:t>security</a:t>
            </a:r>
            <a:r>
              <a:rPr spc="-65" dirty="0"/>
              <a:t> </a:t>
            </a:r>
            <a:r>
              <a:rPr dirty="0"/>
              <a:t>is</a:t>
            </a:r>
            <a:r>
              <a:rPr spc="-65" dirty="0"/>
              <a:t> </a:t>
            </a:r>
            <a:r>
              <a:rPr dirty="0"/>
              <a:t>essential</a:t>
            </a:r>
            <a:r>
              <a:rPr spc="-75" dirty="0"/>
              <a:t> </a:t>
            </a:r>
            <a:r>
              <a:rPr spc="-25" dirty="0"/>
              <a:t>for</a:t>
            </a:r>
          </a:p>
          <a:p>
            <a:pPr>
              <a:spcBef>
                <a:spcPts val="345"/>
              </a:spcBef>
            </a:pPr>
            <a:endParaRPr spc="-25" dirty="0"/>
          </a:p>
          <a:p>
            <a:pPr marL="12700"/>
            <a:r>
              <a:rPr sz="2400" b="1" spc="-10" dirty="0"/>
              <a:t>Personal</a:t>
            </a:r>
            <a:endParaRPr sz="2400"/>
          </a:p>
          <a:p>
            <a:pPr>
              <a:spcBef>
                <a:spcPts val="810"/>
              </a:spcBef>
            </a:pPr>
            <a:endParaRPr sz="2400"/>
          </a:p>
          <a:p>
            <a:pPr marL="354965" indent="-342265">
              <a:buFont typeface="Arial"/>
              <a:buChar char="•"/>
              <a:tabLst>
                <a:tab pos="354965" algn="l"/>
              </a:tabLst>
            </a:pPr>
            <a:r>
              <a:rPr sz="2000" b="1" dirty="0"/>
              <a:t>Social</a:t>
            </a:r>
            <a:r>
              <a:rPr sz="2000" b="1" spc="-65" dirty="0"/>
              <a:t> </a:t>
            </a:r>
            <a:r>
              <a:rPr sz="2000" b="1" dirty="0"/>
              <a:t>media</a:t>
            </a:r>
            <a:r>
              <a:rPr sz="2000" b="1" spc="-35" dirty="0"/>
              <a:t> </a:t>
            </a:r>
            <a:r>
              <a:rPr sz="2000" b="1" spc="-10" dirty="0"/>
              <a:t>security</a:t>
            </a:r>
            <a:endParaRPr sz="2000"/>
          </a:p>
          <a:p>
            <a:pPr marL="354965" indent="-342265">
              <a:spcBef>
                <a:spcPts val="110"/>
              </a:spcBef>
              <a:buFont typeface="Arial"/>
              <a:buChar char="•"/>
              <a:tabLst>
                <a:tab pos="354965" algn="l"/>
              </a:tabLst>
            </a:pPr>
            <a:r>
              <a:rPr sz="2000" b="1" dirty="0"/>
              <a:t>Online</a:t>
            </a:r>
            <a:r>
              <a:rPr sz="2000" b="1" spc="-50" dirty="0"/>
              <a:t> </a:t>
            </a:r>
            <a:r>
              <a:rPr sz="2000" b="1" dirty="0"/>
              <a:t>bank</a:t>
            </a:r>
            <a:r>
              <a:rPr sz="2000" b="1" spc="-65" dirty="0"/>
              <a:t> </a:t>
            </a:r>
            <a:r>
              <a:rPr sz="2000" b="1" dirty="0"/>
              <a:t>accounts</a:t>
            </a:r>
            <a:r>
              <a:rPr sz="2000" b="1" spc="-65" dirty="0"/>
              <a:t> </a:t>
            </a:r>
            <a:r>
              <a:rPr sz="2000" b="1" dirty="0"/>
              <a:t>and</a:t>
            </a:r>
            <a:r>
              <a:rPr sz="2000" b="1" spc="-55" dirty="0"/>
              <a:t> </a:t>
            </a:r>
            <a:r>
              <a:rPr sz="2000" b="1" spc="-10" dirty="0"/>
              <a:t>password</a:t>
            </a:r>
            <a:endParaRPr sz="2000"/>
          </a:p>
          <a:p>
            <a:pPr marL="354965" indent="-342265">
              <a:spcBef>
                <a:spcPts val="95"/>
              </a:spcBef>
              <a:buFont typeface="Arial"/>
              <a:buChar char="•"/>
              <a:tabLst>
                <a:tab pos="354965" algn="l"/>
              </a:tabLst>
            </a:pPr>
            <a:r>
              <a:rPr sz="2000" b="1" spc="-10" dirty="0"/>
              <a:t>E-</a:t>
            </a:r>
            <a:r>
              <a:rPr sz="2000" b="1" dirty="0"/>
              <a:t>mail</a:t>
            </a:r>
            <a:r>
              <a:rPr sz="2000" b="1" spc="-40" dirty="0"/>
              <a:t> </a:t>
            </a:r>
            <a:r>
              <a:rPr sz="2000" b="1" spc="-10" dirty="0"/>
              <a:t>accounts</a:t>
            </a:r>
            <a:endParaRPr sz="2000"/>
          </a:p>
          <a:p>
            <a:pPr marL="354965" indent="-342265">
              <a:spcBef>
                <a:spcPts val="95"/>
              </a:spcBef>
              <a:buFont typeface="Arial"/>
              <a:buChar char="•"/>
              <a:tabLst>
                <a:tab pos="354965" algn="l"/>
              </a:tabLst>
            </a:pPr>
            <a:r>
              <a:rPr sz="2000" b="1" dirty="0"/>
              <a:t>Mobile</a:t>
            </a:r>
            <a:r>
              <a:rPr sz="2000" b="1" spc="-65" dirty="0"/>
              <a:t> </a:t>
            </a:r>
            <a:r>
              <a:rPr sz="2000" b="1" spc="-10" dirty="0"/>
              <a:t>security</a:t>
            </a:r>
            <a:endParaRPr sz="2000"/>
          </a:p>
          <a:p>
            <a:pPr marL="354965" indent="-342265">
              <a:spcBef>
                <a:spcPts val="110"/>
              </a:spcBef>
              <a:buFont typeface="Arial"/>
              <a:buChar char="•"/>
              <a:tabLst>
                <a:tab pos="354965" algn="l"/>
              </a:tabLst>
            </a:pPr>
            <a:r>
              <a:rPr sz="2000" b="1" dirty="0"/>
              <a:t>Smart</a:t>
            </a:r>
            <a:r>
              <a:rPr sz="2000" b="1" spc="-55" dirty="0"/>
              <a:t> </a:t>
            </a:r>
            <a:r>
              <a:rPr sz="2000" b="1" dirty="0"/>
              <a:t>home</a:t>
            </a:r>
            <a:r>
              <a:rPr sz="2000" b="1" spc="-35" dirty="0"/>
              <a:t> </a:t>
            </a:r>
            <a:r>
              <a:rPr sz="2000" b="1" dirty="0"/>
              <a:t>/</a:t>
            </a:r>
            <a:r>
              <a:rPr sz="2000" b="1" spc="-40" dirty="0"/>
              <a:t> </a:t>
            </a:r>
            <a:r>
              <a:rPr sz="2000" b="1" dirty="0"/>
              <a:t>smart</a:t>
            </a:r>
            <a:r>
              <a:rPr sz="2000" b="1" spc="-50" dirty="0"/>
              <a:t> </a:t>
            </a:r>
            <a:r>
              <a:rPr sz="2000" b="1" dirty="0"/>
              <a:t>Tv/</a:t>
            </a:r>
            <a:r>
              <a:rPr sz="2000" b="1" spc="-25" dirty="0"/>
              <a:t> </a:t>
            </a:r>
            <a:r>
              <a:rPr sz="2000" b="1" dirty="0"/>
              <a:t>CCTV</a:t>
            </a:r>
            <a:r>
              <a:rPr sz="2000" b="1" spc="-35" dirty="0"/>
              <a:t> </a:t>
            </a:r>
            <a:r>
              <a:rPr sz="2000" b="1" spc="-10" dirty="0"/>
              <a:t>camera</a:t>
            </a:r>
            <a:endParaRPr sz="2000"/>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5" dirty="0"/>
              <a:t>Information</a:t>
            </a:r>
            <a:r>
              <a:rPr spc="-200" dirty="0"/>
              <a:t> </a:t>
            </a:r>
            <a:r>
              <a:rPr spc="-65" dirty="0"/>
              <a:t>Security</a:t>
            </a:r>
            <a:r>
              <a:rPr spc="-180" dirty="0"/>
              <a:t> </a:t>
            </a:r>
            <a:r>
              <a:rPr dirty="0"/>
              <a:t>is</a:t>
            </a:r>
            <a:r>
              <a:rPr spc="-165" dirty="0"/>
              <a:t> </a:t>
            </a:r>
            <a:r>
              <a:rPr spc="-25" dirty="0"/>
              <a:t>for</a:t>
            </a:r>
            <a:r>
              <a:rPr spc="-140" dirty="0"/>
              <a:t> </a:t>
            </a:r>
            <a:r>
              <a:rPr spc="-50"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425"/>
              </a:lnSpc>
            </a:pPr>
            <a:fld id="{81D60167-4931-47E6-BA6A-407CBD079E47}" type="slidenum">
              <a:rPr spc="-25" dirty="0"/>
              <a:pPr marL="38100">
                <a:lnSpc>
                  <a:spcPts val="1425"/>
                </a:lnSpc>
              </a:pPr>
              <a:t>42</a:t>
            </a:fld>
            <a:endParaRPr spc="-25" dirty="0"/>
          </a:p>
        </p:txBody>
      </p:sp>
      <p:sp>
        <p:nvSpPr>
          <p:cNvPr id="2" name="object 2"/>
          <p:cNvSpPr txBox="1">
            <a:spLocks noGrp="1"/>
          </p:cNvSpPr>
          <p:nvPr>
            <p:ph type="body" idx="1"/>
          </p:nvPr>
        </p:nvSpPr>
        <p:spPr>
          <a:xfrm>
            <a:off x="1828088" y="1342200"/>
            <a:ext cx="7345680" cy="3343864"/>
          </a:xfrm>
          <a:prstGeom prst="rect">
            <a:avLst/>
          </a:prstGeom>
        </p:spPr>
        <p:txBody>
          <a:bodyPr vert="horz" wrap="square" lIns="0" tIns="12065" rIns="0" bIns="0" rtlCol="0">
            <a:spAutoFit/>
          </a:bodyPr>
          <a:lstStyle/>
          <a:p>
            <a:pPr marL="12700">
              <a:spcBef>
                <a:spcPts val="95"/>
              </a:spcBef>
            </a:pPr>
            <a:r>
              <a:rPr dirty="0"/>
              <a:t>Information</a:t>
            </a:r>
            <a:r>
              <a:rPr spc="-60" dirty="0"/>
              <a:t> </a:t>
            </a:r>
            <a:r>
              <a:rPr dirty="0"/>
              <a:t>security</a:t>
            </a:r>
            <a:r>
              <a:rPr spc="-65" dirty="0"/>
              <a:t> </a:t>
            </a:r>
            <a:r>
              <a:rPr dirty="0"/>
              <a:t>is</a:t>
            </a:r>
            <a:r>
              <a:rPr spc="-65" dirty="0"/>
              <a:t> </a:t>
            </a:r>
            <a:r>
              <a:rPr dirty="0"/>
              <a:t>essential</a:t>
            </a:r>
            <a:r>
              <a:rPr spc="-75" dirty="0"/>
              <a:t> </a:t>
            </a:r>
            <a:r>
              <a:rPr spc="-25" dirty="0"/>
              <a:t>for</a:t>
            </a:r>
          </a:p>
          <a:p>
            <a:pPr>
              <a:spcBef>
                <a:spcPts val="345"/>
              </a:spcBef>
            </a:pPr>
            <a:endParaRPr spc="-25" dirty="0"/>
          </a:p>
          <a:p>
            <a:pPr marL="12700"/>
            <a:r>
              <a:rPr sz="2400" b="1" spc="-10" dirty="0"/>
              <a:t>Organisation</a:t>
            </a:r>
            <a:endParaRPr sz="2400"/>
          </a:p>
          <a:p>
            <a:pPr>
              <a:spcBef>
                <a:spcPts val="810"/>
              </a:spcBef>
            </a:pPr>
            <a:endParaRPr sz="2400"/>
          </a:p>
          <a:p>
            <a:pPr marL="354965" indent="-342265">
              <a:buFont typeface="Arial"/>
              <a:buChar char="•"/>
              <a:tabLst>
                <a:tab pos="354965" algn="l"/>
              </a:tabLst>
            </a:pPr>
            <a:r>
              <a:rPr sz="2000" b="1" dirty="0"/>
              <a:t>Corporate</a:t>
            </a:r>
            <a:r>
              <a:rPr sz="2000" b="1" spc="-75" dirty="0"/>
              <a:t> </a:t>
            </a:r>
            <a:r>
              <a:rPr sz="2000" b="1" dirty="0"/>
              <a:t>and</a:t>
            </a:r>
            <a:r>
              <a:rPr sz="2000" b="1" spc="-70" dirty="0"/>
              <a:t> </a:t>
            </a:r>
            <a:r>
              <a:rPr sz="2000" b="1" dirty="0"/>
              <a:t>sensitive</a:t>
            </a:r>
            <a:r>
              <a:rPr sz="2000" b="1" spc="-55" dirty="0"/>
              <a:t> </a:t>
            </a:r>
            <a:r>
              <a:rPr sz="2000" b="1" spc="-10" dirty="0"/>
              <a:t>information</a:t>
            </a:r>
            <a:endParaRPr sz="2000"/>
          </a:p>
          <a:p>
            <a:pPr marL="354965" indent="-342265">
              <a:spcBef>
                <a:spcPts val="110"/>
              </a:spcBef>
              <a:buFont typeface="Arial"/>
              <a:buChar char="•"/>
              <a:tabLst>
                <a:tab pos="354965" algn="l"/>
              </a:tabLst>
            </a:pPr>
            <a:r>
              <a:rPr sz="2000" b="1" dirty="0"/>
              <a:t>Web</a:t>
            </a:r>
            <a:r>
              <a:rPr sz="2000" b="1" spc="-50" dirty="0"/>
              <a:t> </a:t>
            </a:r>
            <a:r>
              <a:rPr sz="2000" b="1" dirty="0"/>
              <a:t>and</a:t>
            </a:r>
            <a:r>
              <a:rPr sz="2000" b="1" spc="-30" dirty="0"/>
              <a:t> </a:t>
            </a:r>
            <a:r>
              <a:rPr sz="2000" b="1" dirty="0"/>
              <a:t>database</a:t>
            </a:r>
            <a:r>
              <a:rPr sz="2000" b="1" spc="-60" dirty="0"/>
              <a:t> </a:t>
            </a:r>
            <a:r>
              <a:rPr sz="2000" b="1" spc="-10" dirty="0"/>
              <a:t>servers</a:t>
            </a:r>
            <a:endParaRPr sz="2000"/>
          </a:p>
          <a:p>
            <a:pPr marL="354965" indent="-342265">
              <a:spcBef>
                <a:spcPts val="95"/>
              </a:spcBef>
              <a:buFont typeface="Arial"/>
              <a:buChar char="•"/>
              <a:tabLst>
                <a:tab pos="354965" algn="l"/>
              </a:tabLst>
            </a:pPr>
            <a:r>
              <a:rPr sz="2000" b="1" dirty="0"/>
              <a:t>Customer</a:t>
            </a:r>
            <a:r>
              <a:rPr sz="2000" b="1" spc="-90" dirty="0"/>
              <a:t> </a:t>
            </a:r>
            <a:r>
              <a:rPr sz="2000" b="1" spc="-10" dirty="0"/>
              <a:t>information</a:t>
            </a:r>
            <a:endParaRPr sz="2000"/>
          </a:p>
          <a:p>
            <a:pPr marL="354965" indent="-342265">
              <a:spcBef>
                <a:spcPts val="95"/>
              </a:spcBef>
              <a:buFont typeface="Arial"/>
              <a:buChar char="•"/>
              <a:tabLst>
                <a:tab pos="354965" algn="l"/>
              </a:tabLst>
            </a:pPr>
            <a:r>
              <a:rPr sz="2000" b="1" dirty="0"/>
              <a:t>Medical</a:t>
            </a:r>
            <a:r>
              <a:rPr sz="2000" b="1" spc="-60" dirty="0"/>
              <a:t> </a:t>
            </a:r>
            <a:r>
              <a:rPr sz="2000" b="1" spc="-10" dirty="0"/>
              <a:t>records</a:t>
            </a:r>
            <a:endParaRPr sz="2000"/>
          </a:p>
          <a:p>
            <a:pPr marL="12700">
              <a:spcBef>
                <a:spcPts val="110"/>
              </a:spcBef>
            </a:pPr>
            <a:r>
              <a:rPr sz="2000" spc="-50" dirty="0"/>
              <a:t>•</a:t>
            </a:r>
            <a:endParaRPr sz="2000"/>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5" dirty="0"/>
              <a:t>Information</a:t>
            </a:r>
            <a:r>
              <a:rPr spc="-200" dirty="0"/>
              <a:t> </a:t>
            </a:r>
            <a:r>
              <a:rPr spc="-65" dirty="0"/>
              <a:t>Security</a:t>
            </a:r>
            <a:r>
              <a:rPr spc="-180" dirty="0"/>
              <a:t> </a:t>
            </a:r>
            <a:r>
              <a:rPr dirty="0"/>
              <a:t>is</a:t>
            </a:r>
            <a:r>
              <a:rPr spc="-165" dirty="0"/>
              <a:t> </a:t>
            </a:r>
            <a:r>
              <a:rPr spc="-25" dirty="0"/>
              <a:t>for</a:t>
            </a:r>
            <a:r>
              <a:rPr spc="-140" dirty="0"/>
              <a:t> </a:t>
            </a:r>
            <a:r>
              <a:rPr spc="-50" dirty="0"/>
              <a:t>?</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body" idx="1"/>
          </p:nvPr>
        </p:nvSpPr>
        <p:spPr>
          <a:xfrm>
            <a:off x="1752066" y="1342199"/>
            <a:ext cx="5509260" cy="3023264"/>
          </a:xfrm>
          <a:prstGeom prst="rect">
            <a:avLst/>
          </a:prstGeom>
        </p:spPr>
        <p:txBody>
          <a:bodyPr vert="horz" wrap="square" lIns="0" tIns="12065" rIns="0" bIns="0" rtlCol="0">
            <a:spAutoFit/>
          </a:bodyPr>
          <a:lstStyle/>
          <a:p>
            <a:pPr marL="12700">
              <a:spcBef>
                <a:spcPts val="95"/>
              </a:spcBef>
            </a:pPr>
            <a:r>
              <a:rPr dirty="0"/>
              <a:t>Information</a:t>
            </a:r>
            <a:r>
              <a:rPr spc="-60" dirty="0"/>
              <a:t> </a:t>
            </a:r>
            <a:r>
              <a:rPr dirty="0"/>
              <a:t>security</a:t>
            </a:r>
            <a:r>
              <a:rPr spc="-65" dirty="0"/>
              <a:t> </a:t>
            </a:r>
            <a:r>
              <a:rPr dirty="0"/>
              <a:t>is</a:t>
            </a:r>
            <a:r>
              <a:rPr spc="-65" dirty="0"/>
              <a:t> </a:t>
            </a:r>
            <a:r>
              <a:rPr dirty="0"/>
              <a:t>essential</a:t>
            </a:r>
            <a:r>
              <a:rPr spc="-75" dirty="0"/>
              <a:t> </a:t>
            </a:r>
            <a:r>
              <a:rPr spc="-25" dirty="0"/>
              <a:t>for</a:t>
            </a:r>
          </a:p>
          <a:p>
            <a:pPr>
              <a:spcBef>
                <a:spcPts val="345"/>
              </a:spcBef>
            </a:pPr>
            <a:endParaRPr spc="-25" dirty="0"/>
          </a:p>
          <a:p>
            <a:pPr marL="12700"/>
            <a:r>
              <a:rPr sz="2400" b="1" dirty="0"/>
              <a:t>Govt</a:t>
            </a:r>
            <a:r>
              <a:rPr sz="2400" b="1" spc="-40" dirty="0"/>
              <a:t> </a:t>
            </a:r>
            <a:r>
              <a:rPr sz="2400" b="1" dirty="0"/>
              <a:t>and</a:t>
            </a:r>
            <a:r>
              <a:rPr sz="2400" b="1" spc="-35" dirty="0"/>
              <a:t> </a:t>
            </a:r>
            <a:r>
              <a:rPr sz="2400" b="1" spc="-10" dirty="0"/>
              <a:t>National</a:t>
            </a:r>
            <a:endParaRPr sz="2400" dirty="0"/>
          </a:p>
          <a:p>
            <a:pPr>
              <a:spcBef>
                <a:spcPts val="810"/>
              </a:spcBef>
            </a:pPr>
            <a:endParaRPr sz="2400" dirty="0"/>
          </a:p>
          <a:p>
            <a:pPr marL="354965" indent="-342265">
              <a:buFont typeface="Arial"/>
              <a:buChar char="•"/>
              <a:tabLst>
                <a:tab pos="354965" algn="l"/>
              </a:tabLst>
            </a:pPr>
            <a:r>
              <a:rPr sz="2000" b="1" dirty="0"/>
              <a:t>Law</a:t>
            </a:r>
            <a:r>
              <a:rPr sz="2000" b="1" spc="-30" dirty="0"/>
              <a:t> </a:t>
            </a:r>
            <a:r>
              <a:rPr sz="2000" b="1" spc="-10" dirty="0"/>
              <a:t>enforcement</a:t>
            </a:r>
            <a:endParaRPr sz="2000" dirty="0"/>
          </a:p>
          <a:p>
            <a:pPr marL="354965" indent="-342265">
              <a:spcBef>
                <a:spcPts val="110"/>
              </a:spcBef>
              <a:buFont typeface="Arial"/>
              <a:buChar char="•"/>
              <a:tabLst>
                <a:tab pos="354965" algn="l"/>
              </a:tabLst>
            </a:pPr>
            <a:r>
              <a:rPr sz="2000" b="1" dirty="0"/>
              <a:t>Legal</a:t>
            </a:r>
            <a:r>
              <a:rPr sz="2000" b="1" spc="-60" dirty="0"/>
              <a:t> </a:t>
            </a:r>
            <a:r>
              <a:rPr sz="2000" b="1" dirty="0"/>
              <a:t>and</a:t>
            </a:r>
            <a:r>
              <a:rPr sz="2000" b="1" spc="-40" dirty="0"/>
              <a:t> </a:t>
            </a:r>
            <a:r>
              <a:rPr lang="en-GB" sz="2000" b="1" spc="-10" dirty="0"/>
              <a:t>P</a:t>
            </a:r>
            <a:r>
              <a:rPr sz="2000" b="1" spc="-10" dirty="0" err="1"/>
              <a:t>olice</a:t>
            </a:r>
            <a:endParaRPr sz="2000" dirty="0"/>
          </a:p>
          <a:p>
            <a:pPr marL="354965" indent="-342265">
              <a:spcBef>
                <a:spcPts val="95"/>
              </a:spcBef>
              <a:buFont typeface="Arial"/>
              <a:buChar char="•"/>
              <a:tabLst>
                <a:tab pos="354965" algn="l"/>
              </a:tabLst>
            </a:pPr>
            <a:r>
              <a:rPr sz="2000" b="1" dirty="0"/>
              <a:t>National</a:t>
            </a:r>
            <a:r>
              <a:rPr sz="2000" b="1" spc="-80" dirty="0"/>
              <a:t> </a:t>
            </a:r>
            <a:r>
              <a:rPr sz="2000" b="1" spc="-10" dirty="0"/>
              <a:t>Database</a:t>
            </a:r>
            <a:endParaRPr sz="2000" dirty="0"/>
          </a:p>
          <a:p>
            <a:pPr marL="354965" indent="-342265">
              <a:spcBef>
                <a:spcPts val="95"/>
              </a:spcBef>
              <a:buFont typeface="Arial"/>
              <a:buChar char="•"/>
              <a:tabLst>
                <a:tab pos="354965" algn="l"/>
              </a:tabLst>
            </a:pPr>
            <a:r>
              <a:rPr sz="2000" b="1" dirty="0"/>
              <a:t>Critical</a:t>
            </a:r>
            <a:r>
              <a:rPr sz="2000" b="1" spc="-60" dirty="0"/>
              <a:t> </a:t>
            </a:r>
            <a:r>
              <a:rPr sz="2000" b="1" spc="-10" dirty="0"/>
              <a:t>Infrastructure</a:t>
            </a:r>
            <a:endParaRPr sz="2000" dirty="0"/>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5" dirty="0"/>
              <a:t>Information</a:t>
            </a:r>
            <a:r>
              <a:rPr spc="-200" dirty="0"/>
              <a:t> </a:t>
            </a:r>
            <a:r>
              <a:rPr spc="-65" dirty="0"/>
              <a:t>Security</a:t>
            </a:r>
            <a:r>
              <a:rPr spc="-180" dirty="0"/>
              <a:t> </a:t>
            </a:r>
            <a:r>
              <a:rPr dirty="0"/>
              <a:t>is</a:t>
            </a:r>
            <a:r>
              <a:rPr spc="-165" dirty="0"/>
              <a:t> </a:t>
            </a:r>
            <a:r>
              <a:rPr spc="-25" dirty="0"/>
              <a:t>for</a:t>
            </a:r>
            <a:r>
              <a:rPr spc="-140" dirty="0"/>
              <a:t> </a:t>
            </a:r>
            <a:r>
              <a:rPr spc="-50" dirty="0"/>
              <a: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630155" y="1678125"/>
            <a:ext cx="6607809" cy="3255010"/>
          </a:xfrm>
          <a:prstGeom prst="rect">
            <a:avLst/>
          </a:prstGeom>
        </p:spPr>
        <p:txBody>
          <a:bodyPr vert="horz" wrap="square" lIns="0" tIns="76200" rIns="0" bIns="0" rtlCol="0">
            <a:spAutoFit/>
          </a:bodyPr>
          <a:lstStyle/>
          <a:p>
            <a:pPr marL="355600" indent="-342900">
              <a:spcBef>
                <a:spcPts val="600"/>
              </a:spcBef>
              <a:buFont typeface="Arial"/>
              <a:buChar char="•"/>
              <a:tabLst>
                <a:tab pos="355600" algn="l"/>
              </a:tabLst>
            </a:pPr>
            <a:r>
              <a:rPr sz="2600" b="1" spc="-30" dirty="0">
                <a:latin typeface="Trebuchet MS"/>
                <a:cs typeface="Trebuchet MS"/>
              </a:rPr>
              <a:t>Leadership</a:t>
            </a:r>
            <a:r>
              <a:rPr sz="2600" b="1" spc="-125" dirty="0">
                <a:latin typeface="Trebuchet MS"/>
                <a:cs typeface="Trebuchet MS"/>
              </a:rPr>
              <a:t> </a:t>
            </a:r>
            <a:r>
              <a:rPr sz="2600" b="1" spc="-25" dirty="0">
                <a:latin typeface="Trebuchet MS"/>
                <a:cs typeface="Trebuchet MS"/>
              </a:rPr>
              <a:t>commitment:</a:t>
            </a:r>
            <a:endParaRPr sz="2600">
              <a:latin typeface="Trebuchet MS"/>
              <a:cs typeface="Trebuchet MS"/>
            </a:endParaRPr>
          </a:p>
          <a:p>
            <a:pPr marL="756285" lvl="1" indent="-287020">
              <a:spcBef>
                <a:spcPts val="505"/>
              </a:spcBef>
              <a:buChar char="–"/>
              <a:tabLst>
                <a:tab pos="756285" algn="l"/>
              </a:tabLst>
            </a:pPr>
            <a:r>
              <a:rPr sz="2600" spc="-45" dirty="0">
                <a:latin typeface="Arial"/>
                <a:cs typeface="Arial"/>
              </a:rPr>
              <a:t>“Tone</a:t>
            </a:r>
            <a:r>
              <a:rPr sz="2600" spc="-195" dirty="0">
                <a:latin typeface="Arial"/>
                <a:cs typeface="Arial"/>
              </a:rPr>
              <a:t> </a:t>
            </a:r>
            <a:r>
              <a:rPr sz="2600" dirty="0">
                <a:latin typeface="Arial"/>
                <a:cs typeface="Arial"/>
              </a:rPr>
              <a:t>at</a:t>
            </a:r>
            <a:r>
              <a:rPr sz="2600" spc="-150" dirty="0">
                <a:latin typeface="Arial"/>
                <a:cs typeface="Arial"/>
              </a:rPr>
              <a:t> </a:t>
            </a:r>
            <a:r>
              <a:rPr sz="2600" dirty="0">
                <a:latin typeface="Arial"/>
                <a:cs typeface="Arial"/>
              </a:rPr>
              <a:t>the</a:t>
            </a:r>
            <a:r>
              <a:rPr sz="2600" spc="-145" dirty="0">
                <a:latin typeface="Arial"/>
                <a:cs typeface="Arial"/>
              </a:rPr>
              <a:t> </a:t>
            </a:r>
            <a:r>
              <a:rPr sz="2600" spc="65" dirty="0">
                <a:latin typeface="Arial"/>
                <a:cs typeface="Arial"/>
              </a:rPr>
              <a:t>top”</a:t>
            </a:r>
            <a:endParaRPr sz="2600">
              <a:latin typeface="Arial"/>
              <a:cs typeface="Arial"/>
            </a:endParaRPr>
          </a:p>
          <a:p>
            <a:pPr marL="756285" lvl="1" indent="-287020">
              <a:spcBef>
                <a:spcPts val="505"/>
              </a:spcBef>
              <a:buChar char="–"/>
              <a:tabLst>
                <a:tab pos="756285" algn="l"/>
              </a:tabLst>
            </a:pPr>
            <a:r>
              <a:rPr sz="2600" spc="-10" dirty="0">
                <a:latin typeface="Arial"/>
                <a:cs typeface="Arial"/>
              </a:rPr>
              <a:t>Information</a:t>
            </a:r>
            <a:r>
              <a:rPr sz="2600" spc="-175" dirty="0">
                <a:latin typeface="Arial"/>
                <a:cs typeface="Arial"/>
              </a:rPr>
              <a:t> </a:t>
            </a:r>
            <a:r>
              <a:rPr sz="2600" dirty="0">
                <a:latin typeface="Arial"/>
                <a:cs typeface="Arial"/>
              </a:rPr>
              <a:t>security</a:t>
            </a:r>
            <a:r>
              <a:rPr sz="2600" spc="-80" dirty="0">
                <a:latin typeface="Arial"/>
                <a:cs typeface="Arial"/>
              </a:rPr>
              <a:t> </a:t>
            </a:r>
            <a:r>
              <a:rPr sz="2600" spc="-50" dirty="0">
                <a:latin typeface="Arial"/>
                <a:cs typeface="Arial"/>
              </a:rPr>
              <a:t>policy</a:t>
            </a:r>
            <a:r>
              <a:rPr sz="2600" spc="-204" dirty="0">
                <a:latin typeface="Arial"/>
                <a:cs typeface="Arial"/>
              </a:rPr>
              <a:t> </a:t>
            </a:r>
            <a:r>
              <a:rPr sz="2600" spc="-85" dirty="0">
                <a:latin typeface="Arial"/>
                <a:cs typeface="Arial"/>
              </a:rPr>
              <a:t>and</a:t>
            </a:r>
            <a:r>
              <a:rPr sz="2600" spc="-220" dirty="0">
                <a:latin typeface="Arial"/>
                <a:cs typeface="Arial"/>
              </a:rPr>
              <a:t> </a:t>
            </a:r>
            <a:r>
              <a:rPr sz="2600" spc="-10" dirty="0">
                <a:latin typeface="Arial"/>
                <a:cs typeface="Arial"/>
              </a:rPr>
              <a:t>objectives</a:t>
            </a:r>
            <a:endParaRPr sz="2600">
              <a:latin typeface="Arial"/>
              <a:cs typeface="Arial"/>
            </a:endParaRPr>
          </a:p>
          <a:p>
            <a:pPr marL="756285" lvl="1" indent="-287020">
              <a:spcBef>
                <a:spcPts val="505"/>
              </a:spcBef>
              <a:buChar char="–"/>
              <a:tabLst>
                <a:tab pos="756285" algn="l"/>
              </a:tabLst>
            </a:pPr>
            <a:r>
              <a:rPr sz="2600" spc="-10" dirty="0">
                <a:latin typeface="Arial"/>
                <a:cs typeface="Arial"/>
              </a:rPr>
              <a:t>Assigning</a:t>
            </a:r>
            <a:r>
              <a:rPr sz="2600" spc="-40" dirty="0">
                <a:latin typeface="Arial"/>
                <a:cs typeface="Arial"/>
              </a:rPr>
              <a:t> </a:t>
            </a:r>
            <a:r>
              <a:rPr sz="2600" spc="-55" dirty="0">
                <a:latin typeface="Arial"/>
                <a:cs typeface="Arial"/>
              </a:rPr>
              <a:t>responsibility</a:t>
            </a:r>
            <a:r>
              <a:rPr sz="2600" spc="-100" dirty="0">
                <a:latin typeface="Arial"/>
                <a:cs typeface="Arial"/>
              </a:rPr>
              <a:t> </a:t>
            </a:r>
            <a:r>
              <a:rPr sz="2600" spc="-60" dirty="0">
                <a:latin typeface="Arial"/>
                <a:cs typeface="Arial"/>
              </a:rPr>
              <a:t>and</a:t>
            </a:r>
            <a:r>
              <a:rPr sz="2600" spc="-140" dirty="0">
                <a:latin typeface="Arial"/>
                <a:cs typeface="Arial"/>
              </a:rPr>
              <a:t> </a:t>
            </a:r>
            <a:r>
              <a:rPr sz="2600" spc="-10" dirty="0">
                <a:latin typeface="Arial"/>
                <a:cs typeface="Arial"/>
              </a:rPr>
              <a:t>authority</a:t>
            </a:r>
            <a:endParaRPr sz="2600">
              <a:latin typeface="Arial"/>
              <a:cs typeface="Arial"/>
            </a:endParaRPr>
          </a:p>
          <a:p>
            <a:pPr marL="756285" lvl="1" indent="-287020">
              <a:spcBef>
                <a:spcPts val="490"/>
              </a:spcBef>
              <a:buChar char="–"/>
              <a:tabLst>
                <a:tab pos="756285" algn="l"/>
              </a:tabLst>
            </a:pPr>
            <a:r>
              <a:rPr sz="2600" spc="-125" dirty="0">
                <a:latin typeface="Arial"/>
                <a:cs typeface="Arial"/>
              </a:rPr>
              <a:t>Resource</a:t>
            </a:r>
            <a:r>
              <a:rPr sz="2600" spc="-200" dirty="0">
                <a:latin typeface="Arial"/>
                <a:cs typeface="Arial"/>
              </a:rPr>
              <a:t> </a:t>
            </a:r>
            <a:r>
              <a:rPr sz="2600" spc="-10" dirty="0">
                <a:latin typeface="Arial"/>
                <a:cs typeface="Arial"/>
              </a:rPr>
              <a:t>allocation</a:t>
            </a:r>
            <a:endParaRPr sz="2600">
              <a:latin typeface="Arial"/>
              <a:cs typeface="Arial"/>
            </a:endParaRPr>
          </a:p>
          <a:p>
            <a:pPr marL="756285" lvl="1" indent="-287020">
              <a:spcBef>
                <a:spcPts val="505"/>
              </a:spcBef>
              <a:buChar char="–"/>
              <a:tabLst>
                <a:tab pos="756285" algn="l"/>
              </a:tabLst>
            </a:pPr>
            <a:r>
              <a:rPr sz="2600" spc="-85" dirty="0">
                <a:latin typeface="Arial"/>
                <a:cs typeface="Arial"/>
              </a:rPr>
              <a:t>Performance</a:t>
            </a:r>
            <a:r>
              <a:rPr sz="2600" spc="-110" dirty="0">
                <a:latin typeface="Arial"/>
                <a:cs typeface="Arial"/>
              </a:rPr>
              <a:t> </a:t>
            </a:r>
            <a:r>
              <a:rPr sz="2600" spc="-10" dirty="0">
                <a:latin typeface="Arial"/>
                <a:cs typeface="Arial"/>
              </a:rPr>
              <a:t>reviews</a:t>
            </a:r>
            <a:endParaRPr sz="2600">
              <a:latin typeface="Arial"/>
              <a:cs typeface="Arial"/>
            </a:endParaRPr>
          </a:p>
          <a:p>
            <a:pPr marL="756285" lvl="1" indent="-287020">
              <a:spcBef>
                <a:spcPts val="575"/>
              </a:spcBef>
              <a:buChar char="–"/>
              <a:tabLst>
                <a:tab pos="756285" algn="l"/>
              </a:tabLst>
            </a:pPr>
            <a:r>
              <a:rPr sz="2600" spc="-10" dirty="0">
                <a:latin typeface="Arial"/>
                <a:cs typeface="Arial"/>
              </a:rPr>
              <a:t>Ensuring</a:t>
            </a:r>
            <a:r>
              <a:rPr sz="2600" spc="-110" dirty="0">
                <a:latin typeface="Arial"/>
                <a:cs typeface="Arial"/>
              </a:rPr>
              <a:t> </a:t>
            </a:r>
            <a:r>
              <a:rPr sz="2600" spc="-10" dirty="0">
                <a:latin typeface="Arial"/>
                <a:cs typeface="Arial"/>
              </a:rPr>
              <a:t>accountability</a:t>
            </a:r>
            <a:endParaRPr sz="2600">
              <a:latin typeface="Arial"/>
              <a:cs typeface="Arial"/>
            </a:endParaRPr>
          </a:p>
        </p:txBody>
      </p:sp>
      <p:sp>
        <p:nvSpPr>
          <p:cNvPr id="3" name="object 3"/>
          <p:cNvSpPr txBox="1"/>
          <p:nvPr/>
        </p:nvSpPr>
        <p:spPr>
          <a:xfrm>
            <a:off x="10028926" y="6426171"/>
            <a:ext cx="110489" cy="346249"/>
          </a:xfrm>
          <a:prstGeom prst="rect">
            <a:avLst/>
          </a:prstGeom>
        </p:spPr>
        <p:txBody>
          <a:bodyPr vert="horz" wrap="square" lIns="0" tIns="12700" rIns="0" bIns="0" rtlCol="0">
            <a:spAutoFit/>
          </a:bodyPr>
          <a:lstStyle/>
          <a:p>
            <a:pPr marL="12700">
              <a:lnSpc>
                <a:spcPts val="1320"/>
              </a:lnSpc>
              <a:spcBef>
                <a:spcPts val="100"/>
              </a:spcBef>
            </a:pPr>
            <a:r>
              <a:rPr sz="1200" spc="-50" dirty="0">
                <a:solidFill>
                  <a:srgbClr val="898989"/>
                </a:solidFill>
                <a:latin typeface="Arial"/>
                <a:cs typeface="Arial"/>
              </a:rPr>
              <a:t>1</a:t>
            </a:r>
            <a:endParaRPr sz="1200">
              <a:latin typeface="Arial"/>
              <a:cs typeface="Arial"/>
            </a:endParaRPr>
          </a:p>
          <a:p>
            <a:pPr marL="12700">
              <a:lnSpc>
                <a:spcPts val="1320"/>
              </a:lnSpc>
            </a:pPr>
            <a:r>
              <a:rPr sz="1200" spc="-50" dirty="0">
                <a:solidFill>
                  <a:srgbClr val="898989"/>
                </a:solidFill>
                <a:latin typeface="Arial"/>
                <a:cs typeface="Arial"/>
              </a:rPr>
              <a:t>6</a:t>
            </a:r>
            <a:endParaRPr sz="1200">
              <a:latin typeface="Arial"/>
              <a:cs typeface="Arial"/>
            </a:endParaRPr>
          </a:p>
        </p:txBody>
      </p:sp>
      <p:sp>
        <p:nvSpPr>
          <p:cNvPr id="4" name="object 4"/>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10894" y="1906618"/>
            <a:ext cx="7738109" cy="2199005"/>
          </a:xfrm>
          <a:prstGeom prst="rect">
            <a:avLst/>
          </a:prstGeom>
        </p:spPr>
        <p:txBody>
          <a:bodyPr vert="horz" wrap="square" lIns="0" tIns="76200" rIns="0" bIns="0" rtlCol="0">
            <a:spAutoFit/>
          </a:bodyPr>
          <a:lstStyle/>
          <a:p>
            <a:pPr marL="355600" indent="-342900">
              <a:spcBef>
                <a:spcPts val="600"/>
              </a:spcBef>
              <a:buFont typeface="Arial"/>
              <a:buChar char="•"/>
              <a:tabLst>
                <a:tab pos="355600" algn="l"/>
              </a:tabLst>
            </a:pPr>
            <a:r>
              <a:rPr sz="2600" b="1" spc="-95" dirty="0">
                <a:latin typeface="Trebuchet MS"/>
                <a:cs typeface="Trebuchet MS"/>
              </a:rPr>
              <a:t>Information</a:t>
            </a:r>
            <a:r>
              <a:rPr sz="2600" b="1" spc="-215" dirty="0">
                <a:latin typeface="Trebuchet MS"/>
                <a:cs typeface="Trebuchet MS"/>
              </a:rPr>
              <a:t> </a:t>
            </a:r>
            <a:r>
              <a:rPr sz="2600" b="1" spc="-105" dirty="0">
                <a:latin typeface="Trebuchet MS"/>
                <a:cs typeface="Trebuchet MS"/>
              </a:rPr>
              <a:t>Security</a:t>
            </a:r>
            <a:r>
              <a:rPr sz="2600" b="1" spc="-195" dirty="0">
                <a:latin typeface="Trebuchet MS"/>
                <a:cs typeface="Trebuchet MS"/>
              </a:rPr>
              <a:t> </a:t>
            </a:r>
            <a:r>
              <a:rPr sz="2600" b="1" spc="-50" dirty="0">
                <a:latin typeface="Trebuchet MS"/>
                <a:cs typeface="Trebuchet MS"/>
              </a:rPr>
              <a:t>Manager</a:t>
            </a:r>
            <a:r>
              <a:rPr sz="2600" b="1" spc="-204" dirty="0">
                <a:latin typeface="Trebuchet MS"/>
                <a:cs typeface="Trebuchet MS"/>
              </a:rPr>
              <a:t> </a:t>
            </a:r>
            <a:r>
              <a:rPr sz="2600" b="1" spc="-60" dirty="0">
                <a:latin typeface="Trebuchet MS"/>
                <a:cs typeface="Trebuchet MS"/>
              </a:rPr>
              <a:t>or</a:t>
            </a:r>
            <a:r>
              <a:rPr sz="2600" b="1" spc="-204" dirty="0">
                <a:latin typeface="Trebuchet MS"/>
                <a:cs typeface="Trebuchet MS"/>
              </a:rPr>
              <a:t> </a:t>
            </a:r>
            <a:r>
              <a:rPr sz="2600" b="1" spc="-10" dirty="0">
                <a:latin typeface="Trebuchet MS"/>
                <a:cs typeface="Trebuchet MS"/>
              </a:rPr>
              <a:t>CISO:</a:t>
            </a:r>
            <a:endParaRPr sz="2600">
              <a:latin typeface="Trebuchet MS"/>
              <a:cs typeface="Trebuchet MS"/>
            </a:endParaRPr>
          </a:p>
          <a:p>
            <a:pPr marL="756285" marR="173990" lvl="1" indent="-287020">
              <a:spcBef>
                <a:spcPts val="505"/>
              </a:spcBef>
              <a:buChar char="–"/>
              <a:tabLst>
                <a:tab pos="756285" algn="l"/>
              </a:tabLst>
            </a:pPr>
            <a:r>
              <a:rPr sz="2600" spc="-145" dirty="0">
                <a:latin typeface="Arial"/>
                <a:cs typeface="Arial"/>
              </a:rPr>
              <a:t>Heads</a:t>
            </a:r>
            <a:r>
              <a:rPr sz="2600" spc="-260" dirty="0">
                <a:latin typeface="Arial"/>
                <a:cs typeface="Arial"/>
              </a:rPr>
              <a:t> </a:t>
            </a:r>
            <a:r>
              <a:rPr sz="2600" spc="-20" dirty="0">
                <a:latin typeface="Arial"/>
                <a:cs typeface="Arial"/>
              </a:rPr>
              <a:t>department</a:t>
            </a:r>
            <a:r>
              <a:rPr sz="2600" spc="-5" dirty="0">
                <a:latin typeface="Arial"/>
                <a:cs typeface="Arial"/>
              </a:rPr>
              <a:t> </a:t>
            </a:r>
            <a:r>
              <a:rPr sz="2600" spc="-80" dirty="0">
                <a:latin typeface="Arial"/>
                <a:cs typeface="Arial"/>
              </a:rPr>
              <a:t>responsible</a:t>
            </a:r>
            <a:r>
              <a:rPr sz="2600" spc="-140" dirty="0">
                <a:latin typeface="Arial"/>
                <a:cs typeface="Arial"/>
              </a:rPr>
              <a:t> </a:t>
            </a:r>
            <a:r>
              <a:rPr sz="2600" dirty="0">
                <a:latin typeface="Arial"/>
                <a:cs typeface="Arial"/>
              </a:rPr>
              <a:t>for</a:t>
            </a:r>
            <a:r>
              <a:rPr sz="2600" spc="114" dirty="0">
                <a:latin typeface="Arial"/>
                <a:cs typeface="Arial"/>
              </a:rPr>
              <a:t> </a:t>
            </a:r>
            <a:r>
              <a:rPr sz="2600" spc="-10" dirty="0">
                <a:latin typeface="Arial"/>
                <a:cs typeface="Arial"/>
              </a:rPr>
              <a:t>implementing information</a:t>
            </a:r>
            <a:r>
              <a:rPr sz="2600" spc="-130" dirty="0">
                <a:latin typeface="Arial"/>
                <a:cs typeface="Arial"/>
              </a:rPr>
              <a:t> </a:t>
            </a:r>
            <a:r>
              <a:rPr sz="2600" spc="-45" dirty="0">
                <a:latin typeface="Arial"/>
                <a:cs typeface="Arial"/>
              </a:rPr>
              <a:t>security</a:t>
            </a:r>
            <a:r>
              <a:rPr sz="2600" spc="-110" dirty="0">
                <a:latin typeface="Arial"/>
                <a:cs typeface="Arial"/>
              </a:rPr>
              <a:t> </a:t>
            </a:r>
            <a:r>
              <a:rPr sz="2600" spc="-10" dirty="0">
                <a:latin typeface="Arial"/>
                <a:cs typeface="Arial"/>
              </a:rPr>
              <a:t>program</a:t>
            </a:r>
            <a:endParaRPr sz="2600">
              <a:latin typeface="Arial"/>
              <a:cs typeface="Arial"/>
            </a:endParaRPr>
          </a:p>
          <a:p>
            <a:pPr marL="756285" marR="5080" lvl="1" indent="-287020">
              <a:spcBef>
                <a:spcPts val="505"/>
              </a:spcBef>
              <a:buChar char="–"/>
              <a:tabLst>
                <a:tab pos="756285" algn="l"/>
              </a:tabLst>
            </a:pPr>
            <a:r>
              <a:rPr sz="2600" spc="-75" dirty="0">
                <a:latin typeface="Arial"/>
                <a:cs typeface="Arial"/>
              </a:rPr>
              <a:t>Directs</a:t>
            </a:r>
            <a:r>
              <a:rPr sz="2600" spc="-180" dirty="0">
                <a:latin typeface="Arial"/>
                <a:cs typeface="Arial"/>
              </a:rPr>
              <a:t> </a:t>
            </a:r>
            <a:r>
              <a:rPr sz="2600" spc="-10" dirty="0">
                <a:latin typeface="Arial"/>
                <a:cs typeface="Arial"/>
              </a:rPr>
              <a:t>planning,</a:t>
            </a:r>
            <a:r>
              <a:rPr sz="2600" spc="-75" dirty="0">
                <a:latin typeface="Arial"/>
                <a:cs typeface="Arial"/>
              </a:rPr>
              <a:t> </a:t>
            </a:r>
            <a:r>
              <a:rPr sz="2600" spc="-20" dirty="0">
                <a:latin typeface="Arial"/>
                <a:cs typeface="Arial"/>
              </a:rPr>
              <a:t>implementation,</a:t>
            </a:r>
            <a:r>
              <a:rPr sz="2600" spc="-45" dirty="0">
                <a:latin typeface="Arial"/>
                <a:cs typeface="Arial"/>
              </a:rPr>
              <a:t> </a:t>
            </a:r>
            <a:r>
              <a:rPr sz="2600" spc="-10" dirty="0">
                <a:latin typeface="Arial"/>
                <a:cs typeface="Arial"/>
              </a:rPr>
              <a:t>measurement, </a:t>
            </a:r>
            <a:r>
              <a:rPr sz="2600" spc="-45" dirty="0">
                <a:latin typeface="Arial"/>
                <a:cs typeface="Arial"/>
              </a:rPr>
              <a:t>review,</a:t>
            </a:r>
            <a:r>
              <a:rPr sz="2600" spc="-195" dirty="0">
                <a:latin typeface="Arial"/>
                <a:cs typeface="Arial"/>
              </a:rPr>
              <a:t> </a:t>
            </a:r>
            <a:r>
              <a:rPr sz="2600" spc="-85" dirty="0">
                <a:latin typeface="Arial"/>
                <a:cs typeface="Arial"/>
              </a:rPr>
              <a:t>and</a:t>
            </a:r>
            <a:r>
              <a:rPr sz="2600" spc="-235" dirty="0">
                <a:latin typeface="Arial"/>
                <a:cs typeface="Arial"/>
              </a:rPr>
              <a:t> </a:t>
            </a:r>
            <a:r>
              <a:rPr sz="2600" spc="-30" dirty="0">
                <a:latin typeface="Arial"/>
                <a:cs typeface="Arial"/>
              </a:rPr>
              <a:t>continual</a:t>
            </a:r>
            <a:r>
              <a:rPr sz="2600" spc="-15" dirty="0">
                <a:latin typeface="Arial"/>
                <a:cs typeface="Arial"/>
              </a:rPr>
              <a:t> </a:t>
            </a:r>
            <a:r>
              <a:rPr sz="2600" spc="-35" dirty="0">
                <a:latin typeface="Arial"/>
                <a:cs typeface="Arial"/>
              </a:rPr>
              <a:t>improvement</a:t>
            </a:r>
            <a:r>
              <a:rPr sz="2600" spc="-135" dirty="0">
                <a:latin typeface="Arial"/>
                <a:cs typeface="Arial"/>
              </a:rPr>
              <a:t> </a:t>
            </a:r>
            <a:r>
              <a:rPr sz="2600" dirty="0">
                <a:latin typeface="Arial"/>
                <a:cs typeface="Arial"/>
              </a:rPr>
              <a:t>of</a:t>
            </a:r>
            <a:r>
              <a:rPr sz="2600" spc="70" dirty="0">
                <a:latin typeface="Arial"/>
                <a:cs typeface="Arial"/>
              </a:rPr>
              <a:t> </a:t>
            </a:r>
            <a:r>
              <a:rPr sz="2600" spc="-10" dirty="0">
                <a:latin typeface="Arial"/>
                <a:cs typeface="Arial"/>
              </a:rPr>
              <a:t>program</a:t>
            </a:r>
            <a:endParaRPr sz="2600">
              <a:latin typeface="Arial"/>
              <a:cs typeface="Arial"/>
            </a:endParaRPr>
          </a:p>
        </p:txBody>
      </p:sp>
      <p:sp>
        <p:nvSpPr>
          <p:cNvPr id="3" name="object 3"/>
          <p:cNvSpPr txBox="1"/>
          <p:nvPr/>
        </p:nvSpPr>
        <p:spPr>
          <a:xfrm>
            <a:off x="10028926" y="6426170"/>
            <a:ext cx="110489" cy="197490"/>
          </a:xfrm>
          <a:prstGeom prst="rect">
            <a:avLst/>
          </a:prstGeom>
        </p:spPr>
        <p:txBody>
          <a:bodyPr vert="horz" wrap="square" lIns="0" tIns="12700" rIns="0" bIns="0" rtlCol="0">
            <a:spAutoFit/>
          </a:bodyPr>
          <a:lstStyle/>
          <a:p>
            <a:pPr marL="12700">
              <a:spcBef>
                <a:spcPts val="100"/>
              </a:spcBef>
            </a:pPr>
            <a:r>
              <a:rPr sz="1200" spc="-50" dirty="0">
                <a:solidFill>
                  <a:srgbClr val="898989"/>
                </a:solidFill>
                <a:latin typeface="Arial"/>
                <a:cs typeface="Arial"/>
              </a:rPr>
              <a:t>4</a:t>
            </a:r>
            <a:endParaRPr sz="1200">
              <a:latin typeface="Arial"/>
              <a:cs typeface="Arial"/>
            </a:endParaRPr>
          </a:p>
        </p:txBody>
      </p:sp>
      <p:sp>
        <p:nvSpPr>
          <p:cNvPr id="4" name="object 4"/>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1</a:t>
            </a:r>
          </a:p>
          <a:p>
            <a:pPr marL="153670">
              <a:lnSpc>
                <a:spcPts val="1320"/>
              </a:lnSpc>
            </a:pPr>
            <a:r>
              <a:rPr spc="-50" dirty="0"/>
              <a:t>8</a:t>
            </a:r>
          </a:p>
        </p:txBody>
      </p:sp>
      <p:sp>
        <p:nvSpPr>
          <p:cNvPr id="2" name="object 2"/>
          <p:cNvSpPr txBox="1"/>
          <p:nvPr/>
        </p:nvSpPr>
        <p:spPr>
          <a:xfrm>
            <a:off x="1938094" y="1438815"/>
            <a:ext cx="6256020" cy="3704590"/>
          </a:xfrm>
          <a:prstGeom prst="rect">
            <a:avLst/>
          </a:prstGeom>
        </p:spPr>
        <p:txBody>
          <a:bodyPr vert="horz" wrap="square" lIns="0" tIns="76200" rIns="0" bIns="0" rtlCol="0">
            <a:spAutoFit/>
          </a:bodyPr>
          <a:lstStyle/>
          <a:p>
            <a:pPr marL="354965" indent="-342265">
              <a:spcBef>
                <a:spcPts val="600"/>
              </a:spcBef>
              <a:buFont typeface="Arial"/>
              <a:buChar char="•"/>
              <a:tabLst>
                <a:tab pos="354965" algn="l"/>
              </a:tabLst>
            </a:pPr>
            <a:r>
              <a:rPr sz="2600" b="1" spc="-75" dirty="0">
                <a:latin typeface="Trebuchet MS"/>
                <a:cs typeface="Trebuchet MS"/>
              </a:rPr>
              <a:t>IT</a:t>
            </a:r>
            <a:r>
              <a:rPr sz="2600" b="1" spc="-310" dirty="0">
                <a:latin typeface="Trebuchet MS"/>
                <a:cs typeface="Trebuchet MS"/>
              </a:rPr>
              <a:t> </a:t>
            </a:r>
            <a:r>
              <a:rPr sz="2600" b="1" spc="-20" dirty="0">
                <a:latin typeface="Trebuchet MS"/>
                <a:cs typeface="Trebuchet MS"/>
              </a:rPr>
              <a:t>user:</a:t>
            </a:r>
            <a:endParaRPr sz="2600">
              <a:latin typeface="Trebuchet MS"/>
              <a:cs typeface="Trebuchet MS"/>
            </a:endParaRPr>
          </a:p>
          <a:p>
            <a:pPr marL="756285" lvl="1" indent="-287020">
              <a:spcBef>
                <a:spcPts val="505"/>
              </a:spcBef>
              <a:buChar char="–"/>
              <a:tabLst>
                <a:tab pos="756285" algn="l"/>
              </a:tabLst>
            </a:pPr>
            <a:r>
              <a:rPr sz="2600" spc="-75" dirty="0">
                <a:latin typeface="Arial"/>
                <a:cs typeface="Arial"/>
              </a:rPr>
              <a:t>Understand</a:t>
            </a:r>
            <a:r>
              <a:rPr sz="2600" spc="-145" dirty="0">
                <a:latin typeface="Arial"/>
                <a:cs typeface="Arial"/>
              </a:rPr>
              <a:t> </a:t>
            </a:r>
            <a:r>
              <a:rPr sz="2600" spc="-10" dirty="0">
                <a:latin typeface="Arial"/>
                <a:cs typeface="Arial"/>
              </a:rPr>
              <a:t>policies</a:t>
            </a:r>
            <a:endParaRPr sz="2600">
              <a:latin typeface="Arial"/>
              <a:cs typeface="Arial"/>
            </a:endParaRPr>
          </a:p>
          <a:p>
            <a:pPr marL="756285" lvl="1" indent="-287020">
              <a:spcBef>
                <a:spcPts val="505"/>
              </a:spcBef>
              <a:buChar char="–"/>
              <a:tabLst>
                <a:tab pos="756285" algn="l"/>
              </a:tabLst>
            </a:pPr>
            <a:r>
              <a:rPr sz="2600" spc="-90" dirty="0">
                <a:latin typeface="Arial"/>
                <a:cs typeface="Arial"/>
              </a:rPr>
              <a:t>Conduct</a:t>
            </a:r>
            <a:r>
              <a:rPr sz="2600" spc="-190" dirty="0">
                <a:latin typeface="Arial"/>
                <a:cs typeface="Arial"/>
              </a:rPr>
              <a:t> </a:t>
            </a:r>
            <a:r>
              <a:rPr sz="2600" spc="-55" dirty="0">
                <a:latin typeface="Arial"/>
                <a:cs typeface="Arial"/>
              </a:rPr>
              <a:t>security/risk</a:t>
            </a:r>
            <a:r>
              <a:rPr sz="2600" spc="-70" dirty="0">
                <a:latin typeface="Arial"/>
                <a:cs typeface="Arial"/>
              </a:rPr>
              <a:t> </a:t>
            </a:r>
            <a:r>
              <a:rPr sz="2600" spc="-10" dirty="0">
                <a:latin typeface="Arial"/>
                <a:cs typeface="Arial"/>
              </a:rPr>
              <a:t>assessment</a:t>
            </a:r>
            <a:endParaRPr sz="2600">
              <a:latin typeface="Arial"/>
              <a:cs typeface="Arial"/>
            </a:endParaRPr>
          </a:p>
          <a:p>
            <a:pPr marL="756285" lvl="1" indent="-287020">
              <a:spcBef>
                <a:spcPts val="505"/>
              </a:spcBef>
              <a:buChar char="–"/>
              <a:tabLst>
                <a:tab pos="756285" algn="l"/>
              </a:tabLst>
            </a:pPr>
            <a:r>
              <a:rPr sz="2600" spc="-114" dirty="0">
                <a:latin typeface="Arial"/>
                <a:cs typeface="Arial"/>
              </a:rPr>
              <a:t>Design</a:t>
            </a:r>
            <a:r>
              <a:rPr sz="2600" spc="-254" dirty="0">
                <a:latin typeface="Arial"/>
                <a:cs typeface="Arial"/>
              </a:rPr>
              <a:t> </a:t>
            </a:r>
            <a:r>
              <a:rPr sz="2600" spc="-10" dirty="0">
                <a:latin typeface="Arial"/>
                <a:cs typeface="Arial"/>
              </a:rPr>
              <a:t>effective</a:t>
            </a:r>
            <a:r>
              <a:rPr sz="2600" spc="-45" dirty="0">
                <a:latin typeface="Arial"/>
                <a:cs typeface="Arial"/>
              </a:rPr>
              <a:t> </a:t>
            </a:r>
            <a:r>
              <a:rPr sz="2600" spc="-60" dirty="0">
                <a:latin typeface="Arial"/>
                <a:cs typeface="Arial"/>
              </a:rPr>
              <a:t>security</a:t>
            </a:r>
            <a:r>
              <a:rPr sz="2600" spc="-150" dirty="0">
                <a:latin typeface="Arial"/>
                <a:cs typeface="Arial"/>
              </a:rPr>
              <a:t> </a:t>
            </a:r>
            <a:r>
              <a:rPr sz="2600" spc="-10" dirty="0">
                <a:latin typeface="Arial"/>
                <a:cs typeface="Arial"/>
              </a:rPr>
              <a:t>architecture</a:t>
            </a:r>
            <a:endParaRPr sz="2600">
              <a:latin typeface="Arial"/>
              <a:cs typeface="Arial"/>
            </a:endParaRPr>
          </a:p>
          <a:p>
            <a:pPr marL="756285" lvl="1" indent="-287020">
              <a:spcBef>
                <a:spcPts val="490"/>
              </a:spcBef>
              <a:buChar char="–"/>
              <a:tabLst>
                <a:tab pos="756285" algn="l"/>
              </a:tabLst>
            </a:pPr>
            <a:r>
              <a:rPr sz="2600" spc="-90" dirty="0">
                <a:latin typeface="Arial"/>
                <a:cs typeface="Arial"/>
              </a:rPr>
              <a:t>Develop</a:t>
            </a:r>
            <a:r>
              <a:rPr sz="2600" spc="-220" dirty="0">
                <a:latin typeface="Arial"/>
                <a:cs typeface="Arial"/>
              </a:rPr>
              <a:t> </a:t>
            </a:r>
            <a:r>
              <a:rPr sz="2600" spc="-240" dirty="0">
                <a:latin typeface="Arial"/>
                <a:cs typeface="Arial"/>
              </a:rPr>
              <a:t>SOPs</a:t>
            </a:r>
            <a:r>
              <a:rPr sz="2600" spc="-425" dirty="0">
                <a:latin typeface="Arial"/>
                <a:cs typeface="Arial"/>
              </a:rPr>
              <a:t> </a:t>
            </a:r>
            <a:r>
              <a:rPr sz="2600" spc="-40" dirty="0">
                <a:latin typeface="Arial"/>
                <a:cs typeface="Arial"/>
              </a:rPr>
              <a:t>and</a:t>
            </a:r>
            <a:r>
              <a:rPr sz="2600" spc="-80" dirty="0">
                <a:latin typeface="Arial"/>
                <a:cs typeface="Arial"/>
              </a:rPr>
              <a:t> </a:t>
            </a:r>
            <a:r>
              <a:rPr sz="2600" spc="-10" dirty="0">
                <a:latin typeface="Arial"/>
                <a:cs typeface="Arial"/>
              </a:rPr>
              <a:t>checklists</a:t>
            </a:r>
            <a:endParaRPr sz="2600">
              <a:latin typeface="Arial"/>
              <a:cs typeface="Arial"/>
            </a:endParaRPr>
          </a:p>
          <a:p>
            <a:pPr marL="756285" lvl="1" indent="-287020">
              <a:spcBef>
                <a:spcPts val="505"/>
              </a:spcBef>
              <a:buChar char="–"/>
              <a:tabLst>
                <a:tab pos="756285" algn="l"/>
              </a:tabLst>
            </a:pPr>
            <a:r>
              <a:rPr sz="2600" spc="-40" dirty="0">
                <a:latin typeface="Arial"/>
                <a:cs typeface="Arial"/>
              </a:rPr>
              <a:t>Implement</a:t>
            </a:r>
            <a:r>
              <a:rPr sz="2600" spc="-95" dirty="0">
                <a:latin typeface="Arial"/>
                <a:cs typeface="Arial"/>
              </a:rPr>
              <a:t> </a:t>
            </a:r>
            <a:r>
              <a:rPr sz="2600" spc="-10" dirty="0">
                <a:latin typeface="Arial"/>
                <a:cs typeface="Arial"/>
              </a:rPr>
              <a:t>controls</a:t>
            </a:r>
            <a:endParaRPr sz="2600">
              <a:latin typeface="Arial"/>
              <a:cs typeface="Arial"/>
            </a:endParaRPr>
          </a:p>
          <a:p>
            <a:pPr marL="756285" lvl="1" indent="-287020">
              <a:spcBef>
                <a:spcPts val="505"/>
              </a:spcBef>
              <a:buChar char="–"/>
              <a:tabLst>
                <a:tab pos="756285" algn="l"/>
              </a:tabLst>
            </a:pPr>
            <a:r>
              <a:rPr sz="2600" spc="-45" dirty="0">
                <a:latin typeface="Arial"/>
                <a:cs typeface="Arial"/>
              </a:rPr>
              <a:t>Report</a:t>
            </a:r>
            <a:r>
              <a:rPr sz="2600" spc="-190" dirty="0">
                <a:latin typeface="Arial"/>
                <a:cs typeface="Arial"/>
              </a:rPr>
              <a:t> </a:t>
            </a:r>
            <a:r>
              <a:rPr sz="2600" spc="-10" dirty="0">
                <a:latin typeface="Arial"/>
                <a:cs typeface="Arial"/>
              </a:rPr>
              <a:t>incidents</a:t>
            </a:r>
            <a:endParaRPr sz="2600">
              <a:latin typeface="Arial"/>
              <a:cs typeface="Arial"/>
            </a:endParaRPr>
          </a:p>
          <a:p>
            <a:pPr marL="756285" lvl="1" indent="-287020">
              <a:spcBef>
                <a:spcPts val="490"/>
              </a:spcBef>
              <a:buChar char="–"/>
              <a:tabLst>
                <a:tab pos="756285" algn="l"/>
              </a:tabLst>
            </a:pPr>
            <a:r>
              <a:rPr sz="2600" spc="-90" dirty="0">
                <a:latin typeface="Arial"/>
                <a:cs typeface="Arial"/>
              </a:rPr>
              <a:t>Conduct</a:t>
            </a:r>
            <a:r>
              <a:rPr sz="2600" spc="-250" dirty="0">
                <a:latin typeface="Arial"/>
                <a:cs typeface="Arial"/>
              </a:rPr>
              <a:t> </a:t>
            </a:r>
            <a:r>
              <a:rPr sz="2600" dirty="0">
                <a:latin typeface="Arial"/>
                <a:cs typeface="Arial"/>
              </a:rPr>
              <a:t>effective</a:t>
            </a:r>
            <a:r>
              <a:rPr sz="2600" spc="-65" dirty="0">
                <a:latin typeface="Arial"/>
                <a:cs typeface="Arial"/>
              </a:rPr>
              <a:t> </a:t>
            </a:r>
            <a:r>
              <a:rPr sz="2600" spc="-110" dirty="0">
                <a:latin typeface="Arial"/>
                <a:cs typeface="Arial"/>
              </a:rPr>
              <a:t>change</a:t>
            </a:r>
            <a:r>
              <a:rPr sz="2600" spc="-245" dirty="0">
                <a:latin typeface="Arial"/>
                <a:cs typeface="Arial"/>
              </a:rPr>
              <a:t> </a:t>
            </a:r>
            <a:r>
              <a:rPr sz="2600" spc="-30" dirty="0">
                <a:latin typeface="Arial"/>
                <a:cs typeface="Arial"/>
              </a:rPr>
              <a:t>management</a:t>
            </a:r>
            <a:endParaRPr sz="260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1</a:t>
            </a:r>
          </a:p>
          <a:p>
            <a:pPr marL="153670">
              <a:lnSpc>
                <a:spcPts val="1320"/>
              </a:lnSpc>
            </a:pPr>
            <a:r>
              <a:rPr spc="-50" dirty="0"/>
              <a:t>9</a:t>
            </a:r>
          </a:p>
        </p:txBody>
      </p:sp>
      <p:sp>
        <p:nvSpPr>
          <p:cNvPr id="2" name="object 2"/>
          <p:cNvSpPr txBox="1"/>
          <p:nvPr/>
        </p:nvSpPr>
        <p:spPr>
          <a:xfrm>
            <a:off x="2011243" y="1437039"/>
            <a:ext cx="7480934" cy="3181985"/>
          </a:xfrm>
          <a:prstGeom prst="rect">
            <a:avLst/>
          </a:prstGeom>
        </p:spPr>
        <p:txBody>
          <a:bodyPr vert="horz" wrap="square" lIns="0" tIns="76835" rIns="0" bIns="0" rtlCol="0">
            <a:spAutoFit/>
          </a:bodyPr>
          <a:lstStyle/>
          <a:p>
            <a:pPr marL="354965" indent="-342265">
              <a:spcBef>
                <a:spcPts val="605"/>
              </a:spcBef>
              <a:buFont typeface="Arial"/>
              <a:buChar char="•"/>
              <a:tabLst>
                <a:tab pos="354965" algn="l"/>
              </a:tabLst>
            </a:pPr>
            <a:r>
              <a:rPr sz="2600" b="1" spc="-105" dirty="0">
                <a:latin typeface="Trebuchet MS"/>
                <a:cs typeface="Trebuchet MS"/>
              </a:rPr>
              <a:t>Business</a:t>
            </a:r>
            <a:r>
              <a:rPr sz="2600" b="1" spc="-165" dirty="0">
                <a:latin typeface="Trebuchet MS"/>
                <a:cs typeface="Trebuchet MS"/>
              </a:rPr>
              <a:t> </a:t>
            </a:r>
            <a:r>
              <a:rPr sz="2600" b="1" spc="-20" dirty="0">
                <a:latin typeface="Trebuchet MS"/>
                <a:cs typeface="Trebuchet MS"/>
              </a:rPr>
              <a:t>user:</a:t>
            </a:r>
            <a:endParaRPr sz="2600">
              <a:latin typeface="Trebuchet MS"/>
              <a:cs typeface="Trebuchet MS"/>
            </a:endParaRPr>
          </a:p>
          <a:p>
            <a:pPr marL="756285" lvl="1" indent="-287020">
              <a:spcBef>
                <a:spcPts val="505"/>
              </a:spcBef>
              <a:buChar char="–"/>
              <a:tabLst>
                <a:tab pos="756285" algn="l"/>
              </a:tabLst>
            </a:pPr>
            <a:r>
              <a:rPr sz="2600" spc="-90" dirty="0">
                <a:latin typeface="Arial"/>
                <a:cs typeface="Arial"/>
              </a:rPr>
              <a:t>Security</a:t>
            </a:r>
            <a:r>
              <a:rPr sz="2600" spc="-160" dirty="0">
                <a:latin typeface="Arial"/>
                <a:cs typeface="Arial"/>
              </a:rPr>
              <a:t> </a:t>
            </a:r>
            <a:r>
              <a:rPr sz="2600" spc="-110" dirty="0">
                <a:latin typeface="Arial"/>
                <a:cs typeface="Arial"/>
              </a:rPr>
              <a:t>awareness</a:t>
            </a:r>
            <a:r>
              <a:rPr sz="2600" spc="-155" dirty="0">
                <a:latin typeface="Arial"/>
                <a:cs typeface="Arial"/>
              </a:rPr>
              <a:t> </a:t>
            </a:r>
            <a:r>
              <a:rPr sz="2600" spc="-85" dirty="0">
                <a:latin typeface="Arial"/>
                <a:cs typeface="Arial"/>
              </a:rPr>
              <a:t>and</a:t>
            </a:r>
            <a:r>
              <a:rPr sz="2600" spc="-195" dirty="0">
                <a:latin typeface="Arial"/>
                <a:cs typeface="Arial"/>
              </a:rPr>
              <a:t> </a:t>
            </a:r>
            <a:r>
              <a:rPr sz="2600" spc="-10" dirty="0">
                <a:latin typeface="Arial"/>
                <a:cs typeface="Arial"/>
              </a:rPr>
              <a:t>training</a:t>
            </a:r>
            <a:endParaRPr sz="2600">
              <a:latin typeface="Arial"/>
              <a:cs typeface="Arial"/>
            </a:endParaRPr>
          </a:p>
          <a:p>
            <a:pPr marL="756285" lvl="1" indent="-287020">
              <a:spcBef>
                <a:spcPts val="500"/>
              </a:spcBef>
              <a:buChar char="–"/>
              <a:tabLst>
                <a:tab pos="756285" algn="l"/>
              </a:tabLst>
            </a:pPr>
            <a:r>
              <a:rPr sz="2600" spc="-45" dirty="0">
                <a:latin typeface="Arial"/>
                <a:cs typeface="Arial"/>
              </a:rPr>
              <a:t>Follow</a:t>
            </a:r>
            <a:r>
              <a:rPr sz="2600" spc="-185" dirty="0">
                <a:latin typeface="Arial"/>
                <a:cs typeface="Arial"/>
              </a:rPr>
              <a:t> </a:t>
            </a:r>
            <a:r>
              <a:rPr sz="2600" spc="-10" dirty="0">
                <a:latin typeface="Arial"/>
                <a:cs typeface="Arial"/>
              </a:rPr>
              <a:t>information</a:t>
            </a:r>
            <a:r>
              <a:rPr sz="2600" spc="-85" dirty="0">
                <a:latin typeface="Arial"/>
                <a:cs typeface="Arial"/>
              </a:rPr>
              <a:t> </a:t>
            </a:r>
            <a:r>
              <a:rPr sz="2600" spc="-60" dirty="0">
                <a:latin typeface="Arial"/>
                <a:cs typeface="Arial"/>
              </a:rPr>
              <a:t>security</a:t>
            </a:r>
            <a:r>
              <a:rPr sz="2600" spc="-150" dirty="0">
                <a:latin typeface="Arial"/>
                <a:cs typeface="Arial"/>
              </a:rPr>
              <a:t> </a:t>
            </a:r>
            <a:r>
              <a:rPr sz="2600" spc="-10" dirty="0">
                <a:latin typeface="Arial"/>
                <a:cs typeface="Arial"/>
              </a:rPr>
              <a:t>policy</a:t>
            </a:r>
            <a:endParaRPr sz="2600">
              <a:latin typeface="Arial"/>
              <a:cs typeface="Arial"/>
            </a:endParaRPr>
          </a:p>
          <a:p>
            <a:pPr marL="756285" marR="1019810" lvl="1" indent="-287020">
              <a:spcBef>
                <a:spcPts val="505"/>
              </a:spcBef>
              <a:buChar char="–"/>
              <a:tabLst>
                <a:tab pos="756285" algn="l"/>
              </a:tabLst>
            </a:pPr>
            <a:r>
              <a:rPr sz="2600" spc="-90" dirty="0">
                <a:latin typeface="Arial"/>
                <a:cs typeface="Arial"/>
              </a:rPr>
              <a:t>Develop</a:t>
            </a:r>
            <a:r>
              <a:rPr sz="2600" spc="-220" dirty="0">
                <a:latin typeface="Arial"/>
                <a:cs typeface="Arial"/>
              </a:rPr>
              <a:t> </a:t>
            </a:r>
            <a:r>
              <a:rPr sz="2600" dirty="0">
                <a:latin typeface="Arial"/>
                <a:cs typeface="Arial"/>
              </a:rPr>
              <a:t>and</a:t>
            </a:r>
            <a:r>
              <a:rPr sz="2600" spc="-125" dirty="0">
                <a:latin typeface="Arial"/>
                <a:cs typeface="Arial"/>
              </a:rPr>
              <a:t> </a:t>
            </a:r>
            <a:r>
              <a:rPr sz="2600" spc="-35" dirty="0">
                <a:latin typeface="Arial"/>
                <a:cs typeface="Arial"/>
              </a:rPr>
              <a:t>implement</a:t>
            </a:r>
            <a:r>
              <a:rPr sz="2600" spc="-150" dirty="0">
                <a:latin typeface="Arial"/>
                <a:cs typeface="Arial"/>
              </a:rPr>
              <a:t> </a:t>
            </a:r>
            <a:r>
              <a:rPr sz="2600" dirty="0">
                <a:latin typeface="Arial"/>
                <a:cs typeface="Arial"/>
              </a:rPr>
              <a:t>secure</a:t>
            </a:r>
            <a:r>
              <a:rPr sz="2600" spc="-65" dirty="0">
                <a:latin typeface="Arial"/>
                <a:cs typeface="Arial"/>
              </a:rPr>
              <a:t> </a:t>
            </a:r>
            <a:r>
              <a:rPr sz="2600" spc="-80" dirty="0">
                <a:latin typeface="Arial"/>
                <a:cs typeface="Arial"/>
              </a:rPr>
              <a:t>business </a:t>
            </a:r>
            <a:r>
              <a:rPr sz="2600" spc="-10" dirty="0">
                <a:latin typeface="Arial"/>
                <a:cs typeface="Arial"/>
              </a:rPr>
              <a:t>processes</a:t>
            </a:r>
            <a:endParaRPr sz="2600">
              <a:latin typeface="Arial"/>
              <a:cs typeface="Arial"/>
            </a:endParaRPr>
          </a:p>
          <a:p>
            <a:pPr marL="756285" lvl="1" indent="-287020">
              <a:spcBef>
                <a:spcPts val="495"/>
              </a:spcBef>
              <a:buChar char="–"/>
              <a:tabLst>
                <a:tab pos="756285" algn="l"/>
              </a:tabLst>
            </a:pPr>
            <a:r>
              <a:rPr sz="2600" spc="-150" dirty="0">
                <a:latin typeface="Arial"/>
                <a:cs typeface="Arial"/>
              </a:rPr>
              <a:t>Role-</a:t>
            </a:r>
            <a:r>
              <a:rPr sz="2600" spc="-114" dirty="0">
                <a:latin typeface="Arial"/>
                <a:cs typeface="Arial"/>
              </a:rPr>
              <a:t>based</a:t>
            </a:r>
            <a:r>
              <a:rPr sz="2600" spc="-270" dirty="0">
                <a:latin typeface="Arial"/>
                <a:cs typeface="Arial"/>
              </a:rPr>
              <a:t> </a:t>
            </a:r>
            <a:r>
              <a:rPr sz="2600" dirty="0">
                <a:latin typeface="Arial"/>
                <a:cs typeface="Arial"/>
              </a:rPr>
              <a:t>access</a:t>
            </a:r>
            <a:r>
              <a:rPr sz="2600" spc="-50" dirty="0">
                <a:latin typeface="Arial"/>
                <a:cs typeface="Arial"/>
              </a:rPr>
              <a:t> </a:t>
            </a:r>
            <a:r>
              <a:rPr sz="2600" spc="-10" dirty="0">
                <a:latin typeface="Arial"/>
                <a:cs typeface="Arial"/>
              </a:rPr>
              <a:t>control</a:t>
            </a:r>
            <a:r>
              <a:rPr sz="2600" spc="-140" dirty="0">
                <a:latin typeface="Arial"/>
                <a:cs typeface="Arial"/>
              </a:rPr>
              <a:t> </a:t>
            </a:r>
            <a:r>
              <a:rPr sz="2600" spc="-85" dirty="0">
                <a:latin typeface="Arial"/>
                <a:cs typeface="Arial"/>
              </a:rPr>
              <a:t>and</a:t>
            </a:r>
            <a:r>
              <a:rPr sz="2600" spc="-195" dirty="0">
                <a:latin typeface="Arial"/>
                <a:cs typeface="Arial"/>
              </a:rPr>
              <a:t> </a:t>
            </a:r>
            <a:r>
              <a:rPr sz="2600" spc="-30" dirty="0">
                <a:latin typeface="Arial"/>
                <a:cs typeface="Arial"/>
              </a:rPr>
              <a:t>periodic</a:t>
            </a:r>
            <a:r>
              <a:rPr sz="2600" spc="-60" dirty="0">
                <a:latin typeface="Arial"/>
                <a:cs typeface="Arial"/>
              </a:rPr>
              <a:t> </a:t>
            </a:r>
            <a:r>
              <a:rPr sz="2600" spc="-10" dirty="0">
                <a:latin typeface="Arial"/>
                <a:cs typeface="Arial"/>
              </a:rPr>
              <a:t>reviews</a:t>
            </a:r>
            <a:endParaRPr sz="2600">
              <a:latin typeface="Arial"/>
              <a:cs typeface="Arial"/>
            </a:endParaRPr>
          </a:p>
          <a:p>
            <a:pPr marL="756285" lvl="1" indent="-287020">
              <a:spcBef>
                <a:spcPts val="500"/>
              </a:spcBef>
              <a:buChar char="–"/>
              <a:tabLst>
                <a:tab pos="756285" algn="l"/>
              </a:tabLst>
            </a:pPr>
            <a:r>
              <a:rPr sz="2600" spc="-55" dirty="0">
                <a:latin typeface="Arial"/>
                <a:cs typeface="Arial"/>
              </a:rPr>
              <a:t>Reporting</a:t>
            </a:r>
            <a:r>
              <a:rPr sz="2600" spc="-114" dirty="0">
                <a:latin typeface="Arial"/>
                <a:cs typeface="Arial"/>
              </a:rPr>
              <a:t> </a:t>
            </a:r>
            <a:r>
              <a:rPr sz="2600" spc="-10" dirty="0">
                <a:latin typeface="Arial"/>
                <a:cs typeface="Arial"/>
              </a:rPr>
              <a:t>incidents</a:t>
            </a:r>
            <a:endParaRPr sz="260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028926" y="6440608"/>
            <a:ext cx="110489" cy="333425"/>
          </a:xfrm>
          <a:prstGeom prst="rect">
            <a:avLst/>
          </a:prstGeom>
        </p:spPr>
        <p:txBody>
          <a:bodyPr vert="horz" wrap="square" lIns="0" tIns="0" rIns="0" bIns="0" rtlCol="0">
            <a:spAutoFit/>
          </a:bodyPr>
          <a:lstStyle/>
          <a:p>
            <a:pPr marL="12700">
              <a:lnSpc>
                <a:spcPts val="1305"/>
              </a:lnSpc>
            </a:pPr>
            <a:r>
              <a:rPr sz="1200" spc="-50" dirty="0">
                <a:solidFill>
                  <a:srgbClr val="898989"/>
                </a:solidFill>
                <a:latin typeface="Arial"/>
                <a:cs typeface="Arial"/>
              </a:rPr>
              <a:t>2</a:t>
            </a:r>
            <a:endParaRPr sz="1200">
              <a:latin typeface="Arial"/>
              <a:cs typeface="Arial"/>
            </a:endParaRPr>
          </a:p>
          <a:p>
            <a:pPr marL="12700">
              <a:lnSpc>
                <a:spcPts val="1320"/>
              </a:lnSpc>
            </a:pPr>
            <a:r>
              <a:rPr sz="1200" spc="-50" dirty="0">
                <a:solidFill>
                  <a:srgbClr val="898989"/>
                </a:solidFill>
                <a:latin typeface="Arial"/>
                <a:cs typeface="Arial"/>
              </a:rPr>
              <a:t>0</a:t>
            </a:r>
            <a:endParaRPr sz="1200">
              <a:latin typeface="Arial"/>
              <a:cs typeface="Arial"/>
            </a:endParaRPr>
          </a:p>
        </p:txBody>
      </p:sp>
      <p:sp>
        <p:nvSpPr>
          <p:cNvPr id="2" name="object 2"/>
          <p:cNvSpPr txBox="1"/>
          <p:nvPr/>
        </p:nvSpPr>
        <p:spPr>
          <a:xfrm>
            <a:off x="1832810" y="1749759"/>
            <a:ext cx="6076950" cy="2714625"/>
          </a:xfrm>
          <a:prstGeom prst="rect">
            <a:avLst/>
          </a:prstGeom>
        </p:spPr>
        <p:txBody>
          <a:bodyPr vert="horz" wrap="square" lIns="0" tIns="80645" rIns="0" bIns="0" rtlCol="0">
            <a:spAutoFit/>
          </a:bodyPr>
          <a:lstStyle/>
          <a:p>
            <a:pPr marL="355600" indent="-342900">
              <a:spcBef>
                <a:spcPts val="635"/>
              </a:spcBef>
              <a:buFont typeface="Arial"/>
              <a:buChar char="•"/>
              <a:tabLst>
                <a:tab pos="355600" algn="l"/>
              </a:tabLst>
            </a:pPr>
            <a:r>
              <a:rPr sz="2600" b="1" spc="-95" dirty="0">
                <a:latin typeface="Trebuchet MS"/>
                <a:cs typeface="Trebuchet MS"/>
              </a:rPr>
              <a:t>Information</a:t>
            </a:r>
            <a:r>
              <a:rPr sz="2600" b="1" spc="-195" dirty="0">
                <a:latin typeface="Trebuchet MS"/>
                <a:cs typeface="Trebuchet MS"/>
              </a:rPr>
              <a:t> </a:t>
            </a:r>
            <a:r>
              <a:rPr sz="2600" b="1" spc="-114" dirty="0">
                <a:latin typeface="Trebuchet MS"/>
                <a:cs typeface="Trebuchet MS"/>
              </a:rPr>
              <a:t>security</a:t>
            </a:r>
            <a:r>
              <a:rPr sz="2600" b="1" spc="-145" dirty="0">
                <a:latin typeface="Trebuchet MS"/>
                <a:cs typeface="Trebuchet MS"/>
              </a:rPr>
              <a:t> </a:t>
            </a:r>
            <a:r>
              <a:rPr sz="2600" b="1" spc="-10" dirty="0">
                <a:latin typeface="Trebuchet MS"/>
                <a:cs typeface="Trebuchet MS"/>
              </a:rPr>
              <a:t>program</a:t>
            </a:r>
            <a:endParaRPr sz="2600">
              <a:latin typeface="Trebuchet MS"/>
              <a:cs typeface="Trebuchet MS"/>
            </a:endParaRPr>
          </a:p>
          <a:p>
            <a:pPr marL="755015" lvl="1" indent="-285115">
              <a:spcBef>
                <a:spcPts val="509"/>
              </a:spcBef>
              <a:buChar char="–"/>
              <a:tabLst>
                <a:tab pos="755015" algn="l"/>
              </a:tabLst>
            </a:pPr>
            <a:r>
              <a:rPr sz="2500" spc="-140" dirty="0">
                <a:latin typeface="Arial"/>
                <a:cs typeface="Arial"/>
              </a:rPr>
              <a:t>Assessing</a:t>
            </a:r>
            <a:r>
              <a:rPr sz="2500" spc="-250" dirty="0">
                <a:latin typeface="Arial"/>
                <a:cs typeface="Arial"/>
              </a:rPr>
              <a:t> </a:t>
            </a:r>
            <a:r>
              <a:rPr sz="2500" spc="-45" dirty="0">
                <a:latin typeface="Arial"/>
                <a:cs typeface="Arial"/>
              </a:rPr>
              <a:t>security</a:t>
            </a:r>
            <a:r>
              <a:rPr sz="2500" spc="-50" dirty="0">
                <a:latin typeface="Arial"/>
                <a:cs typeface="Arial"/>
              </a:rPr>
              <a:t> </a:t>
            </a:r>
            <a:r>
              <a:rPr sz="2500" spc="-95" dirty="0">
                <a:latin typeface="Arial"/>
                <a:cs typeface="Arial"/>
              </a:rPr>
              <a:t>risks</a:t>
            </a:r>
            <a:r>
              <a:rPr sz="2500" spc="-210" dirty="0">
                <a:latin typeface="Arial"/>
                <a:cs typeface="Arial"/>
              </a:rPr>
              <a:t> </a:t>
            </a:r>
            <a:r>
              <a:rPr sz="2500" spc="-55" dirty="0">
                <a:latin typeface="Arial"/>
                <a:cs typeface="Arial"/>
              </a:rPr>
              <a:t>and</a:t>
            </a:r>
            <a:r>
              <a:rPr sz="2500" spc="-220" dirty="0">
                <a:latin typeface="Arial"/>
                <a:cs typeface="Arial"/>
              </a:rPr>
              <a:t> </a:t>
            </a:r>
            <a:r>
              <a:rPr sz="2500" spc="-20" dirty="0">
                <a:latin typeface="Arial"/>
                <a:cs typeface="Arial"/>
              </a:rPr>
              <a:t>gaps</a:t>
            </a:r>
            <a:endParaRPr sz="2500">
              <a:latin typeface="Arial"/>
              <a:cs typeface="Arial"/>
            </a:endParaRPr>
          </a:p>
          <a:p>
            <a:pPr marL="755015" lvl="1" indent="-285115">
              <a:spcBef>
                <a:spcPts val="505"/>
              </a:spcBef>
              <a:buChar char="–"/>
              <a:tabLst>
                <a:tab pos="755015" algn="l"/>
              </a:tabLst>
            </a:pPr>
            <a:r>
              <a:rPr sz="2500" spc="-35" dirty="0">
                <a:latin typeface="Arial"/>
                <a:cs typeface="Arial"/>
              </a:rPr>
              <a:t>Implementing</a:t>
            </a:r>
            <a:r>
              <a:rPr sz="2500" spc="-150" dirty="0">
                <a:latin typeface="Arial"/>
                <a:cs typeface="Arial"/>
              </a:rPr>
              <a:t> </a:t>
            </a:r>
            <a:r>
              <a:rPr sz="2500" spc="-45" dirty="0">
                <a:latin typeface="Arial"/>
                <a:cs typeface="Arial"/>
              </a:rPr>
              <a:t>security</a:t>
            </a:r>
            <a:r>
              <a:rPr sz="2500" spc="-55" dirty="0">
                <a:latin typeface="Arial"/>
                <a:cs typeface="Arial"/>
              </a:rPr>
              <a:t> </a:t>
            </a:r>
            <a:r>
              <a:rPr sz="2500" spc="-10" dirty="0">
                <a:latin typeface="Arial"/>
                <a:cs typeface="Arial"/>
              </a:rPr>
              <a:t>controls</a:t>
            </a:r>
            <a:endParaRPr sz="2500">
              <a:latin typeface="Arial"/>
              <a:cs typeface="Arial"/>
            </a:endParaRPr>
          </a:p>
          <a:p>
            <a:pPr marL="755015" lvl="1" indent="-285115">
              <a:spcBef>
                <a:spcPts val="505"/>
              </a:spcBef>
              <a:buChar char="–"/>
              <a:tabLst>
                <a:tab pos="755015" algn="l"/>
              </a:tabLst>
            </a:pPr>
            <a:r>
              <a:rPr sz="2500" dirty="0">
                <a:latin typeface="Arial"/>
                <a:cs typeface="Arial"/>
              </a:rPr>
              <a:t>Monitoring,</a:t>
            </a:r>
            <a:r>
              <a:rPr sz="2500" spc="-75" dirty="0">
                <a:latin typeface="Arial"/>
                <a:cs typeface="Arial"/>
              </a:rPr>
              <a:t> </a:t>
            </a:r>
            <a:r>
              <a:rPr sz="2500" spc="-80" dirty="0">
                <a:latin typeface="Arial"/>
                <a:cs typeface="Arial"/>
              </a:rPr>
              <a:t>measurement,</a:t>
            </a:r>
            <a:r>
              <a:rPr sz="2500" spc="-140" dirty="0">
                <a:latin typeface="Arial"/>
                <a:cs typeface="Arial"/>
              </a:rPr>
              <a:t> </a:t>
            </a:r>
            <a:r>
              <a:rPr sz="2500" dirty="0">
                <a:latin typeface="Arial"/>
                <a:cs typeface="Arial"/>
              </a:rPr>
              <a:t>&amp;</a:t>
            </a:r>
            <a:r>
              <a:rPr sz="2500" spc="-125" dirty="0">
                <a:latin typeface="Arial"/>
                <a:cs typeface="Arial"/>
              </a:rPr>
              <a:t> </a:t>
            </a:r>
            <a:r>
              <a:rPr sz="2500" spc="-10" dirty="0">
                <a:latin typeface="Arial"/>
                <a:cs typeface="Arial"/>
              </a:rPr>
              <a:t>analysis</a:t>
            </a:r>
            <a:endParaRPr sz="2500">
              <a:latin typeface="Arial"/>
              <a:cs typeface="Arial"/>
            </a:endParaRPr>
          </a:p>
          <a:p>
            <a:pPr marL="755015" lvl="1" indent="-285115">
              <a:spcBef>
                <a:spcPts val="490"/>
              </a:spcBef>
              <a:buChar char="–"/>
              <a:tabLst>
                <a:tab pos="755015" algn="l"/>
              </a:tabLst>
            </a:pPr>
            <a:r>
              <a:rPr sz="2500" spc="-65" dirty="0">
                <a:latin typeface="Arial"/>
                <a:cs typeface="Arial"/>
              </a:rPr>
              <a:t>Management</a:t>
            </a:r>
            <a:r>
              <a:rPr sz="2500" spc="-130" dirty="0">
                <a:latin typeface="Arial"/>
                <a:cs typeface="Arial"/>
              </a:rPr>
              <a:t> </a:t>
            </a:r>
            <a:r>
              <a:rPr sz="2500" spc="-45" dirty="0">
                <a:latin typeface="Arial"/>
                <a:cs typeface="Arial"/>
              </a:rPr>
              <a:t>reviews</a:t>
            </a:r>
            <a:r>
              <a:rPr sz="2500" spc="-55" dirty="0">
                <a:latin typeface="Arial"/>
                <a:cs typeface="Arial"/>
              </a:rPr>
              <a:t> and</a:t>
            </a:r>
            <a:r>
              <a:rPr sz="2500" spc="-204" dirty="0">
                <a:latin typeface="Arial"/>
                <a:cs typeface="Arial"/>
              </a:rPr>
              <a:t> </a:t>
            </a:r>
            <a:r>
              <a:rPr sz="2500" spc="-30" dirty="0">
                <a:latin typeface="Arial"/>
                <a:cs typeface="Arial"/>
              </a:rPr>
              <a:t>internal</a:t>
            </a:r>
            <a:r>
              <a:rPr sz="2500" spc="-140" dirty="0">
                <a:latin typeface="Arial"/>
                <a:cs typeface="Arial"/>
              </a:rPr>
              <a:t> </a:t>
            </a:r>
            <a:r>
              <a:rPr sz="2500" spc="-10" dirty="0">
                <a:latin typeface="Arial"/>
                <a:cs typeface="Arial"/>
              </a:rPr>
              <a:t>audit</a:t>
            </a:r>
            <a:endParaRPr sz="2500">
              <a:latin typeface="Arial"/>
              <a:cs typeface="Arial"/>
            </a:endParaRPr>
          </a:p>
          <a:p>
            <a:pPr marL="755015" lvl="1" indent="-285115">
              <a:spcBef>
                <a:spcPts val="505"/>
              </a:spcBef>
              <a:buChar char="–"/>
              <a:tabLst>
                <a:tab pos="755015" algn="l"/>
              </a:tabLst>
            </a:pPr>
            <a:r>
              <a:rPr sz="2500" spc="-10" dirty="0">
                <a:latin typeface="Arial"/>
                <a:cs typeface="Arial"/>
              </a:rPr>
              <a:t>Accreditation/testing</a:t>
            </a:r>
            <a:endParaRPr sz="250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12700">
              <a:spcBef>
                <a:spcPts val="100"/>
              </a:spcBef>
            </a:pPr>
            <a:r>
              <a:rPr spc="-60" dirty="0"/>
              <a:t>How</a:t>
            </a:r>
            <a:r>
              <a:rPr spc="-220" dirty="0"/>
              <a:t> </a:t>
            </a:r>
            <a:r>
              <a:rPr spc="-30" dirty="0"/>
              <a:t>Is</a:t>
            </a:r>
            <a:r>
              <a:rPr spc="-204" dirty="0"/>
              <a:t> </a:t>
            </a:r>
            <a:r>
              <a:rPr spc="-110" dirty="0"/>
              <a:t>Information</a:t>
            </a:r>
            <a:r>
              <a:rPr spc="-270" dirty="0"/>
              <a:t> </a:t>
            </a:r>
            <a:r>
              <a:rPr spc="-150" dirty="0"/>
              <a:t>Security</a:t>
            </a:r>
            <a:r>
              <a:rPr spc="-285" dirty="0"/>
              <a:t> </a:t>
            </a:r>
            <a:r>
              <a:rPr spc="-145" dirty="0"/>
              <a:t>Implemented</a:t>
            </a:r>
            <a:r>
              <a:rPr spc="-280" dirty="0"/>
              <a:t> </a:t>
            </a:r>
            <a:r>
              <a:rPr spc="-50" dirty="0"/>
              <a:t>?</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10028926" y="6440608"/>
            <a:ext cx="110489" cy="333425"/>
          </a:xfrm>
          <a:prstGeom prst="rect">
            <a:avLst/>
          </a:prstGeom>
        </p:spPr>
        <p:txBody>
          <a:bodyPr vert="horz" wrap="square" lIns="0" tIns="0" rIns="0" bIns="0" rtlCol="0">
            <a:spAutoFit/>
          </a:bodyPr>
          <a:lstStyle/>
          <a:p>
            <a:pPr marL="12700">
              <a:lnSpc>
                <a:spcPts val="1305"/>
              </a:lnSpc>
            </a:pPr>
            <a:r>
              <a:rPr sz="1200" spc="-50" dirty="0">
                <a:solidFill>
                  <a:srgbClr val="898989"/>
                </a:solidFill>
                <a:latin typeface="Arial"/>
                <a:cs typeface="Arial"/>
              </a:rPr>
              <a:t>2</a:t>
            </a:r>
            <a:endParaRPr sz="1200">
              <a:latin typeface="Arial"/>
              <a:cs typeface="Arial"/>
            </a:endParaRPr>
          </a:p>
          <a:p>
            <a:pPr marL="12700">
              <a:lnSpc>
                <a:spcPts val="1320"/>
              </a:lnSpc>
            </a:pPr>
            <a:r>
              <a:rPr sz="1200" spc="-50" dirty="0">
                <a:solidFill>
                  <a:srgbClr val="898989"/>
                </a:solidFill>
                <a:latin typeface="Arial"/>
                <a:cs typeface="Arial"/>
              </a:rPr>
              <a:t>0</a:t>
            </a:r>
            <a:endParaRPr sz="1200">
              <a:latin typeface="Arial"/>
              <a:cs typeface="Arial"/>
            </a:endParaRPr>
          </a:p>
        </p:txBody>
      </p:sp>
      <p:sp>
        <p:nvSpPr>
          <p:cNvPr id="3" name="object 3"/>
          <p:cNvSpPr txBox="1">
            <a:spLocks noGrp="1"/>
          </p:cNvSpPr>
          <p:nvPr>
            <p:ph type="title"/>
          </p:nvPr>
        </p:nvSpPr>
        <p:spPr>
          <a:xfrm>
            <a:off x="2743200" y="2971800"/>
            <a:ext cx="6248400" cy="518284"/>
          </a:xfrm>
          <a:prstGeom prst="rect">
            <a:avLst/>
          </a:prstGeom>
        </p:spPr>
        <p:txBody>
          <a:bodyPr vert="horz" wrap="square" lIns="0" tIns="12700" rIns="0" bIns="0" rtlCol="0">
            <a:spAutoFit/>
          </a:bodyPr>
          <a:lstStyle/>
          <a:p>
            <a:pPr marL="12700">
              <a:spcBef>
                <a:spcPts val="100"/>
              </a:spcBef>
            </a:pPr>
            <a:r>
              <a:rPr lang="en-GB" spc="-60" dirty="0"/>
              <a:t>Information Security Hardening </a:t>
            </a:r>
            <a:endParaRPr spc="-50" dirty="0"/>
          </a:p>
        </p:txBody>
      </p:sp>
    </p:spTree>
    <p:extLst>
      <p:ext uri="{BB962C8B-B14F-4D97-AF65-F5344CB8AC3E}">
        <p14:creationId xmlns:p14="http://schemas.microsoft.com/office/powerpoint/2010/main" val="30036141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6931660" cy="635000"/>
          </a:xfrm>
          <a:prstGeom prst="rect">
            <a:avLst/>
          </a:prstGeom>
        </p:spPr>
        <p:txBody>
          <a:bodyPr vert="horz" wrap="square" lIns="0" tIns="12065" rIns="0" bIns="0" rtlCol="0">
            <a:spAutoFit/>
          </a:bodyPr>
          <a:lstStyle/>
          <a:p>
            <a:pPr marL="12700">
              <a:lnSpc>
                <a:spcPct val="100000"/>
              </a:lnSpc>
              <a:spcBef>
                <a:spcPts val="95"/>
              </a:spcBef>
            </a:pPr>
            <a:r>
              <a:rPr sz="4000" dirty="0"/>
              <a:t>Golden</a:t>
            </a:r>
            <a:r>
              <a:rPr sz="4000" spc="-110" dirty="0"/>
              <a:t> </a:t>
            </a:r>
            <a:r>
              <a:rPr sz="4000" spc="-150" dirty="0"/>
              <a:t>Age</a:t>
            </a:r>
            <a:r>
              <a:rPr sz="4000" spc="-100" dirty="0"/>
              <a:t> </a:t>
            </a:r>
            <a:r>
              <a:rPr sz="4000" dirty="0"/>
              <a:t>for</a:t>
            </a:r>
            <a:r>
              <a:rPr sz="4000" spc="-95" dirty="0"/>
              <a:t> </a:t>
            </a:r>
            <a:r>
              <a:rPr sz="4000" dirty="0"/>
              <a:t>Data</a:t>
            </a:r>
            <a:r>
              <a:rPr sz="4000" spc="-90" dirty="0"/>
              <a:t> </a:t>
            </a:r>
            <a:r>
              <a:rPr sz="4000" spc="-10" dirty="0"/>
              <a:t>Exploits</a:t>
            </a:r>
            <a:endParaRPr sz="4000" dirty="0"/>
          </a:p>
        </p:txBody>
      </p:sp>
      <p:pic>
        <p:nvPicPr>
          <p:cNvPr id="5" name="object 5"/>
          <p:cNvPicPr/>
          <p:nvPr/>
        </p:nvPicPr>
        <p:blipFill>
          <a:blip r:embed="rId2" cstate="print"/>
          <a:stretch>
            <a:fillRect/>
          </a:stretch>
        </p:blipFill>
        <p:spPr>
          <a:xfrm>
            <a:off x="946403" y="1219200"/>
            <a:ext cx="10197084" cy="4997196"/>
          </a:xfrm>
          <a:prstGeom prst="rect">
            <a:avLst/>
          </a:prstGeom>
        </p:spPr>
      </p:pic>
      <p:sp>
        <p:nvSpPr>
          <p:cNvPr id="6" name="object 6"/>
          <p:cNvSpPr txBox="1"/>
          <p:nvPr/>
        </p:nvSpPr>
        <p:spPr>
          <a:xfrm>
            <a:off x="11657330" y="6486864"/>
            <a:ext cx="184150" cy="254000"/>
          </a:xfrm>
          <a:prstGeom prst="rect">
            <a:avLst/>
          </a:prstGeom>
        </p:spPr>
        <p:txBody>
          <a:bodyPr vert="horz" wrap="square" lIns="0" tIns="0" rIns="0" bIns="0" rtlCol="0">
            <a:spAutoFit/>
          </a:bodyPr>
          <a:lstStyle/>
          <a:p>
            <a:pPr marL="38100">
              <a:lnSpc>
                <a:spcPts val="1800"/>
              </a:lnSpc>
            </a:pPr>
            <a:fld id="{81D60167-4931-47E6-BA6A-407CBD079E47}" type="slidenum">
              <a:rPr sz="1600" spc="-50" dirty="0">
                <a:latin typeface="Times New Roman"/>
                <a:cs typeface="Times New Roman"/>
              </a:rPr>
              <a:t>5</a:t>
            </a:fld>
            <a:endParaRPr sz="1600">
              <a:latin typeface="Times New Roman"/>
              <a:cs typeface="Times New Roman"/>
            </a:endParaRPr>
          </a:p>
        </p:txBody>
      </p:sp>
    </p:spTree>
    <p:extLst>
      <p:ext uri="{BB962C8B-B14F-4D97-AF65-F5344CB8AC3E}">
        <p14:creationId xmlns:p14="http://schemas.microsoft.com/office/powerpoint/2010/main" val="309974648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1</a:t>
            </a:r>
          </a:p>
        </p:txBody>
      </p:sp>
      <p:sp>
        <p:nvSpPr>
          <p:cNvPr id="2" name="object 2"/>
          <p:cNvSpPr txBox="1"/>
          <p:nvPr/>
        </p:nvSpPr>
        <p:spPr>
          <a:xfrm>
            <a:off x="1883192" y="1817547"/>
            <a:ext cx="7717155" cy="3341299"/>
          </a:xfrm>
          <a:prstGeom prst="rect">
            <a:avLst/>
          </a:prstGeom>
        </p:spPr>
        <p:txBody>
          <a:bodyPr vert="horz" wrap="square" lIns="0" tIns="12065" rIns="0" bIns="0" rtlCol="0">
            <a:spAutoFit/>
          </a:bodyPr>
          <a:lstStyle/>
          <a:p>
            <a:pPr marL="354965" marR="5080" indent="-342900">
              <a:lnSpc>
                <a:spcPct val="100200"/>
              </a:lnSpc>
              <a:spcBef>
                <a:spcPts val="95"/>
              </a:spcBef>
              <a:buFont typeface="Arial"/>
              <a:buChar char="•"/>
              <a:tabLst>
                <a:tab pos="354965" algn="l"/>
              </a:tabLst>
            </a:pPr>
            <a:r>
              <a:rPr sz="2600" b="1" spc="-75" dirty="0">
                <a:latin typeface="Trebuchet MS"/>
                <a:cs typeface="Trebuchet MS"/>
              </a:rPr>
              <a:t>IT</a:t>
            </a:r>
            <a:r>
              <a:rPr sz="2600" b="1" spc="-320" dirty="0">
                <a:latin typeface="Trebuchet MS"/>
                <a:cs typeface="Trebuchet MS"/>
              </a:rPr>
              <a:t> </a:t>
            </a:r>
            <a:r>
              <a:rPr sz="2600" b="1" spc="-100" dirty="0">
                <a:latin typeface="Trebuchet MS"/>
                <a:cs typeface="Trebuchet MS"/>
              </a:rPr>
              <a:t>assets</a:t>
            </a:r>
            <a:r>
              <a:rPr sz="2600" b="1" spc="-210" dirty="0">
                <a:latin typeface="Trebuchet MS"/>
                <a:cs typeface="Trebuchet MS"/>
              </a:rPr>
              <a:t> </a:t>
            </a:r>
            <a:r>
              <a:rPr sz="2600" dirty="0">
                <a:latin typeface="Arial"/>
                <a:cs typeface="Arial"/>
              </a:rPr>
              <a:t>(network,</a:t>
            </a:r>
            <a:r>
              <a:rPr sz="2600" spc="-135" dirty="0">
                <a:latin typeface="Arial"/>
                <a:cs typeface="Arial"/>
              </a:rPr>
              <a:t> </a:t>
            </a:r>
            <a:r>
              <a:rPr sz="2600" spc="-105" dirty="0">
                <a:latin typeface="Arial"/>
                <a:cs typeface="Arial"/>
              </a:rPr>
              <a:t>systems,</a:t>
            </a:r>
            <a:r>
              <a:rPr sz="2600" spc="-250" dirty="0">
                <a:latin typeface="Arial"/>
                <a:cs typeface="Arial"/>
              </a:rPr>
              <a:t> </a:t>
            </a:r>
            <a:r>
              <a:rPr sz="2600" spc="-10" dirty="0">
                <a:latin typeface="Arial"/>
                <a:cs typeface="Arial"/>
              </a:rPr>
              <a:t>application,</a:t>
            </a:r>
            <a:r>
              <a:rPr sz="2600" spc="-50" dirty="0">
                <a:latin typeface="Arial"/>
                <a:cs typeface="Arial"/>
              </a:rPr>
              <a:t> </a:t>
            </a:r>
            <a:r>
              <a:rPr sz="2600" spc="-10" dirty="0">
                <a:latin typeface="Arial"/>
                <a:cs typeface="Arial"/>
              </a:rPr>
              <a:t>databases, </a:t>
            </a:r>
            <a:r>
              <a:rPr sz="2600" dirty="0">
                <a:latin typeface="Arial"/>
                <a:cs typeface="Arial"/>
              </a:rPr>
              <a:t>mobile, </a:t>
            </a:r>
            <a:r>
              <a:rPr sz="2600" spc="-95" dirty="0">
                <a:latin typeface="Arial"/>
                <a:cs typeface="Arial"/>
              </a:rPr>
              <a:t>physical</a:t>
            </a:r>
            <a:r>
              <a:rPr sz="2600" spc="-170" dirty="0">
                <a:latin typeface="Arial"/>
                <a:cs typeface="Arial"/>
              </a:rPr>
              <a:t> </a:t>
            </a:r>
            <a:r>
              <a:rPr sz="2600" spc="-55" dirty="0">
                <a:latin typeface="Arial"/>
                <a:cs typeface="Arial"/>
              </a:rPr>
              <a:t>security)</a:t>
            </a:r>
            <a:r>
              <a:rPr sz="2600" spc="-145" dirty="0">
                <a:latin typeface="Arial"/>
                <a:cs typeface="Arial"/>
              </a:rPr>
              <a:t> </a:t>
            </a:r>
            <a:r>
              <a:rPr sz="2600" spc="-50" dirty="0">
                <a:latin typeface="Arial"/>
                <a:cs typeface="Arial"/>
              </a:rPr>
              <a:t>come</a:t>
            </a:r>
            <a:r>
              <a:rPr sz="2600" spc="-70" dirty="0">
                <a:latin typeface="Arial"/>
                <a:cs typeface="Arial"/>
              </a:rPr>
              <a:t> </a:t>
            </a:r>
            <a:r>
              <a:rPr sz="2600" dirty="0">
                <a:latin typeface="Arial"/>
                <a:cs typeface="Arial"/>
              </a:rPr>
              <a:t>with</a:t>
            </a:r>
            <a:r>
              <a:rPr sz="2600" spc="-75" dirty="0">
                <a:latin typeface="Arial"/>
                <a:cs typeface="Arial"/>
              </a:rPr>
              <a:t> </a:t>
            </a:r>
            <a:r>
              <a:rPr sz="2600" spc="-20" dirty="0">
                <a:latin typeface="Arial"/>
                <a:cs typeface="Arial"/>
              </a:rPr>
              <a:t>default</a:t>
            </a:r>
            <a:r>
              <a:rPr sz="2600" spc="-100" dirty="0">
                <a:latin typeface="Arial"/>
                <a:cs typeface="Arial"/>
              </a:rPr>
              <a:t> </a:t>
            </a:r>
            <a:r>
              <a:rPr sz="2600" spc="-10" dirty="0">
                <a:latin typeface="Arial"/>
                <a:cs typeface="Arial"/>
              </a:rPr>
              <a:t>settings </a:t>
            </a:r>
            <a:r>
              <a:rPr sz="2600" spc="-40" dirty="0">
                <a:latin typeface="Arial"/>
                <a:cs typeface="Arial"/>
              </a:rPr>
              <a:t>which</a:t>
            </a:r>
            <a:r>
              <a:rPr sz="2600" spc="-160" dirty="0">
                <a:latin typeface="Arial"/>
                <a:cs typeface="Arial"/>
              </a:rPr>
              <a:t> </a:t>
            </a:r>
            <a:r>
              <a:rPr sz="2600" spc="-85" dirty="0">
                <a:latin typeface="Arial"/>
                <a:cs typeface="Arial"/>
              </a:rPr>
              <a:t>are</a:t>
            </a:r>
            <a:r>
              <a:rPr sz="2600" spc="-210" dirty="0">
                <a:latin typeface="Arial"/>
                <a:cs typeface="Arial"/>
              </a:rPr>
              <a:t> </a:t>
            </a:r>
            <a:r>
              <a:rPr sz="2600" dirty="0">
                <a:latin typeface="Arial"/>
                <a:cs typeface="Arial"/>
              </a:rPr>
              <a:t>not</a:t>
            </a:r>
            <a:r>
              <a:rPr sz="2600" spc="-110" dirty="0">
                <a:latin typeface="Arial"/>
                <a:cs typeface="Arial"/>
              </a:rPr>
              <a:t> </a:t>
            </a:r>
            <a:r>
              <a:rPr sz="2600" dirty="0">
                <a:latin typeface="Arial"/>
                <a:cs typeface="Arial"/>
              </a:rPr>
              <a:t>suitable</a:t>
            </a:r>
            <a:r>
              <a:rPr sz="2600" spc="5" dirty="0">
                <a:latin typeface="Arial"/>
                <a:cs typeface="Arial"/>
              </a:rPr>
              <a:t> </a:t>
            </a:r>
            <a:r>
              <a:rPr sz="2600" dirty="0">
                <a:latin typeface="Arial"/>
                <a:cs typeface="Arial"/>
              </a:rPr>
              <a:t>for</a:t>
            </a:r>
            <a:r>
              <a:rPr sz="2600" spc="-70" dirty="0">
                <a:latin typeface="Arial"/>
                <a:cs typeface="Arial"/>
              </a:rPr>
              <a:t> </a:t>
            </a:r>
            <a:r>
              <a:rPr sz="2600" spc="-10" dirty="0">
                <a:latin typeface="Arial"/>
                <a:cs typeface="Arial"/>
              </a:rPr>
              <a:t>security.</a:t>
            </a:r>
            <a:endParaRPr sz="2600" dirty="0">
              <a:latin typeface="Arial"/>
              <a:cs typeface="Arial"/>
            </a:endParaRPr>
          </a:p>
          <a:p>
            <a:pPr>
              <a:lnSpc>
                <a:spcPct val="100000"/>
              </a:lnSpc>
            </a:pPr>
            <a:endParaRPr sz="2600" dirty="0">
              <a:latin typeface="Arial"/>
              <a:cs typeface="Arial"/>
            </a:endParaRPr>
          </a:p>
          <a:p>
            <a:pPr>
              <a:spcBef>
                <a:spcPts val="955"/>
              </a:spcBef>
            </a:pPr>
            <a:endParaRPr sz="2600" dirty="0">
              <a:latin typeface="Arial"/>
              <a:cs typeface="Arial"/>
            </a:endParaRPr>
          </a:p>
          <a:p>
            <a:pPr marL="354965" marR="302260"/>
            <a:r>
              <a:rPr sz="2600" b="1" spc="-120" dirty="0">
                <a:latin typeface="Trebuchet MS"/>
                <a:cs typeface="Trebuchet MS"/>
              </a:rPr>
              <a:t>Security</a:t>
            </a:r>
            <a:r>
              <a:rPr sz="2600" b="1" spc="-285" dirty="0">
                <a:latin typeface="Trebuchet MS"/>
                <a:cs typeface="Trebuchet MS"/>
              </a:rPr>
              <a:t> </a:t>
            </a:r>
            <a:r>
              <a:rPr sz="2600" b="1" spc="-105" dirty="0">
                <a:latin typeface="Trebuchet MS"/>
                <a:cs typeface="Trebuchet MS"/>
              </a:rPr>
              <a:t>hardening</a:t>
            </a:r>
            <a:r>
              <a:rPr sz="2600" b="1" spc="-254" dirty="0">
                <a:latin typeface="Trebuchet MS"/>
                <a:cs typeface="Trebuchet MS"/>
              </a:rPr>
              <a:t> </a:t>
            </a:r>
            <a:r>
              <a:rPr sz="2600" dirty="0">
                <a:latin typeface="Arial"/>
                <a:cs typeface="Arial"/>
              </a:rPr>
              <a:t>is</a:t>
            </a:r>
            <a:r>
              <a:rPr sz="2600" spc="-25" dirty="0">
                <a:latin typeface="Arial"/>
                <a:cs typeface="Arial"/>
              </a:rPr>
              <a:t> </a:t>
            </a:r>
            <a:r>
              <a:rPr sz="2600" dirty="0">
                <a:latin typeface="Arial"/>
                <a:cs typeface="Arial"/>
              </a:rPr>
              <a:t>the</a:t>
            </a:r>
            <a:r>
              <a:rPr sz="2600" spc="-95" dirty="0">
                <a:latin typeface="Arial"/>
                <a:cs typeface="Arial"/>
              </a:rPr>
              <a:t> process</a:t>
            </a:r>
            <a:r>
              <a:rPr sz="2600" spc="-260" dirty="0">
                <a:latin typeface="Arial"/>
                <a:cs typeface="Arial"/>
              </a:rPr>
              <a:t> </a:t>
            </a:r>
            <a:r>
              <a:rPr sz="2600" dirty="0">
                <a:latin typeface="Arial"/>
                <a:cs typeface="Arial"/>
              </a:rPr>
              <a:t>of</a:t>
            </a:r>
            <a:r>
              <a:rPr sz="2600" spc="114" dirty="0">
                <a:latin typeface="Arial"/>
                <a:cs typeface="Arial"/>
              </a:rPr>
              <a:t> </a:t>
            </a:r>
            <a:r>
              <a:rPr sz="2600" spc="-45" dirty="0">
                <a:latin typeface="Arial"/>
                <a:cs typeface="Arial"/>
              </a:rPr>
              <a:t>configuring</a:t>
            </a:r>
            <a:r>
              <a:rPr sz="2600" spc="-95" dirty="0">
                <a:latin typeface="Arial"/>
                <a:cs typeface="Arial"/>
              </a:rPr>
              <a:t> </a:t>
            </a:r>
            <a:r>
              <a:rPr sz="2600" spc="-25" dirty="0">
                <a:latin typeface="Arial"/>
                <a:cs typeface="Arial"/>
              </a:rPr>
              <a:t>IT </a:t>
            </a:r>
            <a:r>
              <a:rPr sz="2600" spc="-125" dirty="0">
                <a:latin typeface="Arial"/>
                <a:cs typeface="Arial"/>
              </a:rPr>
              <a:t>assets</a:t>
            </a:r>
            <a:r>
              <a:rPr sz="2600" spc="-265" dirty="0">
                <a:latin typeface="Arial"/>
                <a:cs typeface="Arial"/>
              </a:rPr>
              <a:t> </a:t>
            </a:r>
            <a:r>
              <a:rPr sz="2600" dirty="0">
                <a:latin typeface="Arial"/>
                <a:cs typeface="Arial"/>
              </a:rPr>
              <a:t>to</a:t>
            </a:r>
            <a:r>
              <a:rPr sz="2600" spc="175" dirty="0">
                <a:latin typeface="Arial"/>
                <a:cs typeface="Arial"/>
              </a:rPr>
              <a:t> </a:t>
            </a:r>
            <a:r>
              <a:rPr sz="2600" spc="-75" dirty="0">
                <a:latin typeface="Arial"/>
                <a:cs typeface="Arial"/>
              </a:rPr>
              <a:t>maximize</a:t>
            </a:r>
            <a:r>
              <a:rPr sz="2600" spc="-254" dirty="0">
                <a:latin typeface="Arial"/>
                <a:cs typeface="Arial"/>
              </a:rPr>
              <a:t> </a:t>
            </a:r>
            <a:r>
              <a:rPr sz="2600" spc="-60" dirty="0">
                <a:latin typeface="Arial"/>
                <a:cs typeface="Arial"/>
              </a:rPr>
              <a:t>security</a:t>
            </a:r>
            <a:r>
              <a:rPr sz="2600" spc="-130" dirty="0">
                <a:latin typeface="Arial"/>
                <a:cs typeface="Arial"/>
              </a:rPr>
              <a:t> </a:t>
            </a:r>
            <a:r>
              <a:rPr sz="2600" dirty="0">
                <a:latin typeface="Arial"/>
                <a:cs typeface="Arial"/>
              </a:rPr>
              <a:t>of</a:t>
            </a:r>
            <a:r>
              <a:rPr sz="2600" spc="-15" dirty="0">
                <a:latin typeface="Arial"/>
                <a:cs typeface="Arial"/>
              </a:rPr>
              <a:t> </a:t>
            </a:r>
            <a:r>
              <a:rPr sz="2600" dirty="0">
                <a:latin typeface="Arial"/>
                <a:cs typeface="Arial"/>
              </a:rPr>
              <a:t>the</a:t>
            </a:r>
            <a:r>
              <a:rPr sz="2600" spc="-40" dirty="0">
                <a:latin typeface="Arial"/>
                <a:cs typeface="Arial"/>
              </a:rPr>
              <a:t> </a:t>
            </a:r>
            <a:r>
              <a:rPr sz="2600" spc="-90" dirty="0">
                <a:latin typeface="Arial"/>
                <a:cs typeface="Arial"/>
              </a:rPr>
              <a:t>IT</a:t>
            </a:r>
            <a:r>
              <a:rPr sz="2600" spc="-270" dirty="0">
                <a:latin typeface="Arial"/>
                <a:cs typeface="Arial"/>
              </a:rPr>
              <a:t> </a:t>
            </a:r>
            <a:r>
              <a:rPr sz="2600" spc="-114" dirty="0">
                <a:latin typeface="Arial"/>
                <a:cs typeface="Arial"/>
              </a:rPr>
              <a:t>asset</a:t>
            </a:r>
            <a:r>
              <a:rPr sz="2600" spc="-290" dirty="0">
                <a:latin typeface="Arial"/>
                <a:cs typeface="Arial"/>
              </a:rPr>
              <a:t> </a:t>
            </a:r>
            <a:r>
              <a:rPr sz="2600" spc="-25" dirty="0">
                <a:latin typeface="Arial"/>
                <a:cs typeface="Arial"/>
              </a:rPr>
              <a:t>and </a:t>
            </a:r>
            <a:r>
              <a:rPr sz="2600" dirty="0">
                <a:latin typeface="Arial"/>
                <a:cs typeface="Arial"/>
              </a:rPr>
              <a:t>minimize</a:t>
            </a:r>
            <a:r>
              <a:rPr sz="2600" spc="-145" dirty="0">
                <a:latin typeface="Arial"/>
                <a:cs typeface="Arial"/>
              </a:rPr>
              <a:t> </a:t>
            </a:r>
            <a:r>
              <a:rPr sz="2600" spc="-60" dirty="0">
                <a:latin typeface="Arial"/>
                <a:cs typeface="Arial"/>
              </a:rPr>
              <a:t>security</a:t>
            </a:r>
            <a:r>
              <a:rPr sz="2600" spc="-150" dirty="0">
                <a:latin typeface="Arial"/>
                <a:cs typeface="Arial"/>
              </a:rPr>
              <a:t> </a:t>
            </a:r>
            <a:r>
              <a:rPr sz="2600" spc="-10" dirty="0">
                <a:latin typeface="Arial"/>
                <a:cs typeface="Arial"/>
              </a:rPr>
              <a:t>risks</a:t>
            </a:r>
            <a:endParaRPr sz="2600" dirty="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204470">
              <a:spcBef>
                <a:spcPts val="100"/>
              </a:spcBef>
            </a:pPr>
            <a:r>
              <a:rPr spc="-80" dirty="0"/>
              <a:t>What</a:t>
            </a:r>
            <a:r>
              <a:rPr spc="-265" dirty="0"/>
              <a:t> </a:t>
            </a:r>
            <a:r>
              <a:rPr spc="-30" dirty="0"/>
              <a:t>Is</a:t>
            </a:r>
            <a:r>
              <a:rPr spc="-210" dirty="0"/>
              <a:t> </a:t>
            </a:r>
            <a:r>
              <a:rPr spc="-110" dirty="0"/>
              <a:t>Information</a:t>
            </a:r>
            <a:r>
              <a:rPr spc="-275" dirty="0"/>
              <a:t> </a:t>
            </a:r>
            <a:r>
              <a:rPr spc="-150" dirty="0"/>
              <a:t>Security</a:t>
            </a:r>
            <a:r>
              <a:rPr spc="-290" dirty="0"/>
              <a:t> </a:t>
            </a:r>
            <a:r>
              <a:rPr spc="-120" dirty="0"/>
              <a:t>Hardening</a:t>
            </a:r>
            <a:r>
              <a:rPr spc="-280" dirty="0"/>
              <a:t> </a:t>
            </a:r>
            <a:r>
              <a:rPr spc="-50" dirty="0"/>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2</a:t>
            </a:r>
          </a:p>
        </p:txBody>
      </p:sp>
      <p:sp>
        <p:nvSpPr>
          <p:cNvPr id="2" name="object 2"/>
          <p:cNvSpPr txBox="1"/>
          <p:nvPr/>
        </p:nvSpPr>
        <p:spPr>
          <a:xfrm>
            <a:off x="1770317" y="1830238"/>
            <a:ext cx="7908290" cy="2263140"/>
          </a:xfrm>
          <a:prstGeom prst="rect">
            <a:avLst/>
          </a:prstGeom>
        </p:spPr>
        <p:txBody>
          <a:bodyPr vert="horz" wrap="square" lIns="0" tIns="76835" rIns="0" bIns="0" rtlCol="0">
            <a:spAutoFit/>
          </a:bodyPr>
          <a:lstStyle/>
          <a:p>
            <a:pPr marL="355600" indent="-342900">
              <a:spcBef>
                <a:spcPts val="605"/>
              </a:spcBef>
              <a:buFont typeface="Arial"/>
              <a:buChar char="•"/>
              <a:tabLst>
                <a:tab pos="355600" algn="l"/>
              </a:tabLst>
            </a:pPr>
            <a:r>
              <a:rPr sz="2600" b="1" spc="-120" dirty="0">
                <a:latin typeface="Trebuchet MS"/>
                <a:cs typeface="Trebuchet MS"/>
              </a:rPr>
              <a:t>Security</a:t>
            </a:r>
            <a:r>
              <a:rPr sz="2600" b="1" spc="-275" dirty="0">
                <a:latin typeface="Trebuchet MS"/>
                <a:cs typeface="Trebuchet MS"/>
              </a:rPr>
              <a:t> </a:t>
            </a:r>
            <a:r>
              <a:rPr sz="2600" b="1" spc="-95" dirty="0">
                <a:latin typeface="Trebuchet MS"/>
                <a:cs typeface="Trebuchet MS"/>
              </a:rPr>
              <a:t>in</a:t>
            </a:r>
            <a:r>
              <a:rPr sz="2600" b="1" spc="-320" dirty="0">
                <a:latin typeface="Trebuchet MS"/>
                <a:cs typeface="Trebuchet MS"/>
              </a:rPr>
              <a:t> </a:t>
            </a:r>
            <a:r>
              <a:rPr sz="2600" b="1" spc="-85" dirty="0">
                <a:latin typeface="Trebuchet MS"/>
                <a:cs typeface="Trebuchet MS"/>
              </a:rPr>
              <a:t>the</a:t>
            </a:r>
            <a:r>
              <a:rPr sz="2600" b="1" spc="-195" dirty="0">
                <a:latin typeface="Trebuchet MS"/>
                <a:cs typeface="Trebuchet MS"/>
              </a:rPr>
              <a:t> </a:t>
            </a:r>
            <a:r>
              <a:rPr sz="2600" b="1" spc="-10" dirty="0">
                <a:latin typeface="Trebuchet MS"/>
                <a:cs typeface="Trebuchet MS"/>
              </a:rPr>
              <a:t>“trenches</a:t>
            </a:r>
            <a:r>
              <a:rPr sz="2600" b="1" spc="-10" dirty="0" smtClean="0">
                <a:latin typeface="Trebuchet MS"/>
                <a:cs typeface="Trebuchet MS"/>
              </a:rPr>
              <a:t>:</a:t>
            </a:r>
            <a:r>
              <a:rPr lang="en-US" sz="2600" b="1" spc="-10" dirty="0" smtClean="0">
                <a:latin typeface="Trebuchet MS"/>
                <a:cs typeface="Trebuchet MS"/>
              </a:rPr>
              <a:t> (</a:t>
            </a:r>
            <a:r>
              <a:rPr lang="en-US" sz="2000" b="1" i="1" spc="-10" dirty="0" smtClean="0">
                <a:latin typeface="Trebuchet MS"/>
                <a:cs typeface="Trebuchet MS"/>
              </a:rPr>
              <a:t>Frontline of Defence</a:t>
            </a:r>
            <a:r>
              <a:rPr lang="en-US" sz="2600" b="1" spc="-10" dirty="0" smtClean="0">
                <a:latin typeface="Trebuchet MS"/>
                <a:cs typeface="Trebuchet MS"/>
              </a:rPr>
              <a:t>)</a:t>
            </a:r>
            <a:r>
              <a:rPr sz="2600" b="1" spc="-10" dirty="0" smtClean="0">
                <a:latin typeface="Trebuchet MS"/>
                <a:cs typeface="Trebuchet MS"/>
              </a:rPr>
              <a:t>”</a:t>
            </a:r>
            <a:endParaRPr sz="2600" dirty="0">
              <a:latin typeface="Trebuchet MS"/>
              <a:cs typeface="Trebuchet MS"/>
            </a:endParaRPr>
          </a:p>
          <a:p>
            <a:pPr marL="756920" lvl="1" indent="-287020">
              <a:spcBef>
                <a:spcPts val="505"/>
              </a:spcBef>
              <a:buChar char="–"/>
              <a:tabLst>
                <a:tab pos="756920" algn="l"/>
              </a:tabLst>
            </a:pPr>
            <a:r>
              <a:rPr sz="2600" spc="-90" dirty="0">
                <a:latin typeface="Arial"/>
                <a:cs typeface="Arial"/>
              </a:rPr>
              <a:t>Security</a:t>
            </a:r>
            <a:r>
              <a:rPr sz="2600" spc="-204" dirty="0">
                <a:latin typeface="Arial"/>
                <a:cs typeface="Arial"/>
              </a:rPr>
              <a:t> </a:t>
            </a:r>
            <a:r>
              <a:rPr sz="2600" dirty="0">
                <a:latin typeface="Arial"/>
                <a:cs typeface="Arial"/>
              </a:rPr>
              <a:t>at</a:t>
            </a:r>
            <a:r>
              <a:rPr sz="2600" spc="-185" dirty="0">
                <a:latin typeface="Arial"/>
                <a:cs typeface="Arial"/>
              </a:rPr>
              <a:t> </a:t>
            </a:r>
            <a:r>
              <a:rPr sz="2600" dirty="0">
                <a:latin typeface="Arial"/>
                <a:cs typeface="Arial"/>
              </a:rPr>
              <a:t>the</a:t>
            </a:r>
            <a:r>
              <a:rPr sz="2600" spc="-155" dirty="0">
                <a:latin typeface="Arial"/>
                <a:cs typeface="Arial"/>
              </a:rPr>
              <a:t> </a:t>
            </a:r>
            <a:r>
              <a:rPr sz="2600" dirty="0">
                <a:latin typeface="Arial"/>
                <a:cs typeface="Arial"/>
              </a:rPr>
              <a:t>most</a:t>
            </a:r>
            <a:r>
              <a:rPr sz="2600" spc="-70" dirty="0">
                <a:latin typeface="Arial"/>
                <a:cs typeface="Arial"/>
              </a:rPr>
              <a:t> </a:t>
            </a:r>
            <a:r>
              <a:rPr sz="2600" spc="-10" dirty="0">
                <a:latin typeface="Arial"/>
                <a:cs typeface="Arial"/>
              </a:rPr>
              <a:t>fundamental</a:t>
            </a:r>
            <a:r>
              <a:rPr sz="2600" spc="-55" dirty="0">
                <a:latin typeface="Arial"/>
                <a:cs typeface="Arial"/>
              </a:rPr>
              <a:t> </a:t>
            </a:r>
            <a:r>
              <a:rPr sz="2600" spc="-50" dirty="0">
                <a:latin typeface="Arial"/>
                <a:cs typeface="Arial"/>
              </a:rPr>
              <a:t>operational</a:t>
            </a:r>
            <a:r>
              <a:rPr sz="2600" spc="-160" dirty="0">
                <a:latin typeface="Arial"/>
                <a:cs typeface="Arial"/>
              </a:rPr>
              <a:t> </a:t>
            </a:r>
            <a:r>
              <a:rPr sz="2600" spc="-10" dirty="0">
                <a:latin typeface="Arial"/>
                <a:cs typeface="Arial"/>
              </a:rPr>
              <a:t>layer</a:t>
            </a:r>
            <a:endParaRPr sz="2600" dirty="0">
              <a:latin typeface="Arial"/>
              <a:cs typeface="Arial"/>
            </a:endParaRPr>
          </a:p>
          <a:p>
            <a:pPr marL="756920" lvl="1" indent="-287020">
              <a:spcBef>
                <a:spcPts val="500"/>
              </a:spcBef>
              <a:buChar char="–"/>
              <a:tabLst>
                <a:tab pos="756920" algn="l"/>
              </a:tabLst>
            </a:pPr>
            <a:r>
              <a:rPr sz="2600" spc="-90" dirty="0">
                <a:latin typeface="Arial"/>
                <a:cs typeface="Arial"/>
              </a:rPr>
              <a:t>Security</a:t>
            </a:r>
            <a:r>
              <a:rPr sz="2600" spc="-170" dirty="0">
                <a:latin typeface="Arial"/>
                <a:cs typeface="Arial"/>
              </a:rPr>
              <a:t> </a:t>
            </a:r>
            <a:r>
              <a:rPr sz="2600" spc="-50" dirty="0">
                <a:latin typeface="Arial"/>
                <a:cs typeface="Arial"/>
              </a:rPr>
              <a:t>where</a:t>
            </a:r>
            <a:r>
              <a:rPr sz="2600" spc="-95" dirty="0">
                <a:latin typeface="Arial"/>
                <a:cs typeface="Arial"/>
              </a:rPr>
              <a:t> </a:t>
            </a:r>
            <a:r>
              <a:rPr sz="2600" dirty="0">
                <a:latin typeface="Arial"/>
                <a:cs typeface="Arial"/>
              </a:rPr>
              <a:t>it</a:t>
            </a:r>
            <a:r>
              <a:rPr sz="2600" spc="200" dirty="0">
                <a:latin typeface="Arial"/>
                <a:cs typeface="Arial"/>
              </a:rPr>
              <a:t> </a:t>
            </a:r>
            <a:r>
              <a:rPr sz="2600" spc="-30" dirty="0">
                <a:latin typeface="Arial"/>
                <a:cs typeface="Arial"/>
              </a:rPr>
              <a:t>matters</a:t>
            </a:r>
            <a:r>
              <a:rPr sz="2600" spc="-105" dirty="0">
                <a:latin typeface="Arial"/>
                <a:cs typeface="Arial"/>
              </a:rPr>
              <a:t> </a:t>
            </a:r>
            <a:r>
              <a:rPr sz="2600" spc="-20" dirty="0">
                <a:latin typeface="Arial"/>
                <a:cs typeface="Arial"/>
              </a:rPr>
              <a:t>most</a:t>
            </a:r>
            <a:endParaRPr sz="2600" dirty="0">
              <a:latin typeface="Arial"/>
              <a:cs typeface="Arial"/>
            </a:endParaRPr>
          </a:p>
          <a:p>
            <a:pPr marL="756285" marR="307975" lvl="1" indent="-287020">
              <a:spcBef>
                <a:spcPts val="505"/>
              </a:spcBef>
              <a:buChar char="–"/>
              <a:tabLst>
                <a:tab pos="756285" algn="l"/>
              </a:tabLst>
            </a:pPr>
            <a:r>
              <a:rPr sz="2600" spc="-95" dirty="0">
                <a:latin typeface="Arial"/>
                <a:cs typeface="Arial"/>
              </a:rPr>
              <a:t>Usually</a:t>
            </a:r>
            <a:r>
              <a:rPr sz="2600" spc="-150" dirty="0">
                <a:latin typeface="Arial"/>
                <a:cs typeface="Arial"/>
              </a:rPr>
              <a:t> </a:t>
            </a:r>
            <a:r>
              <a:rPr sz="2600" dirty="0">
                <a:latin typeface="Arial"/>
                <a:cs typeface="Arial"/>
              </a:rPr>
              <a:t>(but</a:t>
            </a:r>
            <a:r>
              <a:rPr sz="2600" spc="-170" dirty="0">
                <a:latin typeface="Arial"/>
                <a:cs typeface="Arial"/>
              </a:rPr>
              <a:t> </a:t>
            </a:r>
            <a:r>
              <a:rPr sz="2600" dirty="0">
                <a:latin typeface="Arial"/>
                <a:cs typeface="Arial"/>
              </a:rPr>
              <a:t>not</a:t>
            </a:r>
            <a:r>
              <a:rPr sz="2600" spc="-95" dirty="0">
                <a:latin typeface="Arial"/>
                <a:cs typeface="Arial"/>
              </a:rPr>
              <a:t> </a:t>
            </a:r>
            <a:r>
              <a:rPr sz="2600" spc="-80" dirty="0">
                <a:latin typeface="Arial"/>
                <a:cs typeface="Arial"/>
              </a:rPr>
              <a:t>always)</a:t>
            </a:r>
            <a:r>
              <a:rPr sz="2600" spc="-240" dirty="0">
                <a:latin typeface="Arial"/>
                <a:cs typeface="Arial"/>
              </a:rPr>
              <a:t> </a:t>
            </a:r>
            <a:r>
              <a:rPr sz="2600" dirty="0">
                <a:latin typeface="Arial"/>
                <a:cs typeface="Arial"/>
              </a:rPr>
              <a:t>involves</a:t>
            </a:r>
            <a:r>
              <a:rPr sz="2600" spc="-50" dirty="0">
                <a:latin typeface="Arial"/>
                <a:cs typeface="Arial"/>
              </a:rPr>
              <a:t> </a:t>
            </a:r>
            <a:r>
              <a:rPr sz="2600" spc="-35" dirty="0">
                <a:latin typeface="Arial"/>
                <a:cs typeface="Arial"/>
              </a:rPr>
              <a:t>junior</a:t>
            </a:r>
            <a:r>
              <a:rPr sz="2600" spc="-160" dirty="0">
                <a:latin typeface="Arial"/>
                <a:cs typeface="Arial"/>
              </a:rPr>
              <a:t> </a:t>
            </a:r>
            <a:r>
              <a:rPr sz="2600" spc="-20" dirty="0">
                <a:latin typeface="Arial"/>
                <a:cs typeface="Arial"/>
              </a:rPr>
              <a:t>staff</a:t>
            </a:r>
            <a:r>
              <a:rPr sz="2600" spc="-145" dirty="0">
                <a:latin typeface="Arial"/>
                <a:cs typeface="Arial"/>
              </a:rPr>
              <a:t> </a:t>
            </a:r>
            <a:r>
              <a:rPr sz="2600" spc="-25" dirty="0">
                <a:latin typeface="Arial"/>
                <a:cs typeface="Arial"/>
              </a:rPr>
              <a:t>who </a:t>
            </a:r>
            <a:r>
              <a:rPr sz="2600" spc="-70" dirty="0">
                <a:latin typeface="Arial"/>
                <a:cs typeface="Arial"/>
              </a:rPr>
              <a:t>need</a:t>
            </a:r>
            <a:r>
              <a:rPr sz="2600" spc="-130" dirty="0">
                <a:latin typeface="Arial"/>
                <a:cs typeface="Arial"/>
              </a:rPr>
              <a:t> </a:t>
            </a:r>
            <a:r>
              <a:rPr sz="2600" spc="-25" dirty="0">
                <a:latin typeface="Arial"/>
                <a:cs typeface="Arial"/>
              </a:rPr>
              <a:t>extra</a:t>
            </a:r>
            <a:r>
              <a:rPr sz="2600" spc="-155" dirty="0">
                <a:latin typeface="Arial"/>
                <a:cs typeface="Arial"/>
              </a:rPr>
              <a:t> </a:t>
            </a:r>
            <a:r>
              <a:rPr sz="2600" spc="-10" dirty="0">
                <a:latin typeface="Arial"/>
                <a:cs typeface="Arial"/>
              </a:rPr>
              <a:t>guidance,</a:t>
            </a:r>
            <a:r>
              <a:rPr sz="2600" spc="5" dirty="0">
                <a:latin typeface="Arial"/>
                <a:cs typeface="Arial"/>
              </a:rPr>
              <a:t> </a:t>
            </a:r>
            <a:r>
              <a:rPr sz="2600" spc="-40" dirty="0">
                <a:latin typeface="Arial"/>
                <a:cs typeface="Arial"/>
              </a:rPr>
              <a:t>training,</a:t>
            </a:r>
            <a:r>
              <a:rPr sz="2600" spc="-190" dirty="0">
                <a:latin typeface="Arial"/>
                <a:cs typeface="Arial"/>
              </a:rPr>
              <a:t> </a:t>
            </a:r>
            <a:r>
              <a:rPr sz="2600" spc="-75" dirty="0">
                <a:latin typeface="Arial"/>
                <a:cs typeface="Arial"/>
              </a:rPr>
              <a:t>and</a:t>
            </a:r>
            <a:r>
              <a:rPr sz="2600" spc="-229" dirty="0">
                <a:latin typeface="Arial"/>
                <a:cs typeface="Arial"/>
              </a:rPr>
              <a:t> </a:t>
            </a:r>
            <a:r>
              <a:rPr sz="2600" spc="-10" dirty="0">
                <a:latin typeface="Arial"/>
                <a:cs typeface="Arial"/>
              </a:rPr>
              <a:t>scrutiny</a:t>
            </a:r>
            <a:endParaRPr sz="2600" dirty="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204470">
              <a:spcBef>
                <a:spcPts val="100"/>
              </a:spcBef>
            </a:pPr>
            <a:r>
              <a:rPr spc="-80" dirty="0"/>
              <a:t>What</a:t>
            </a:r>
            <a:r>
              <a:rPr spc="-265" dirty="0"/>
              <a:t> </a:t>
            </a:r>
            <a:r>
              <a:rPr spc="-30" dirty="0"/>
              <a:t>Is</a:t>
            </a:r>
            <a:r>
              <a:rPr spc="-210" dirty="0"/>
              <a:t> </a:t>
            </a:r>
            <a:r>
              <a:rPr spc="-110" dirty="0"/>
              <a:t>Information</a:t>
            </a:r>
            <a:r>
              <a:rPr spc="-275" dirty="0"/>
              <a:t> </a:t>
            </a:r>
            <a:r>
              <a:rPr spc="-150" dirty="0"/>
              <a:t>Security</a:t>
            </a:r>
            <a:r>
              <a:rPr spc="-290" dirty="0"/>
              <a:t> </a:t>
            </a:r>
            <a:r>
              <a:rPr spc="-120" dirty="0"/>
              <a:t>Hardening</a:t>
            </a:r>
            <a:r>
              <a:rPr spc="-280" dirty="0"/>
              <a:t> </a:t>
            </a:r>
            <a:r>
              <a:rPr spc="-50" dirty="0"/>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204470">
              <a:spcBef>
                <a:spcPts val="100"/>
              </a:spcBef>
            </a:pPr>
            <a:r>
              <a:rPr spc="-80" dirty="0"/>
              <a:t>What</a:t>
            </a:r>
            <a:r>
              <a:rPr spc="-265" dirty="0"/>
              <a:t> </a:t>
            </a:r>
            <a:r>
              <a:rPr spc="-30" dirty="0"/>
              <a:t>Is</a:t>
            </a:r>
            <a:r>
              <a:rPr spc="-210" dirty="0"/>
              <a:t> </a:t>
            </a:r>
            <a:r>
              <a:rPr spc="-110" dirty="0"/>
              <a:t>Information</a:t>
            </a:r>
            <a:r>
              <a:rPr spc="-275" dirty="0"/>
              <a:t> </a:t>
            </a:r>
            <a:r>
              <a:rPr spc="-150" dirty="0"/>
              <a:t>Security</a:t>
            </a:r>
            <a:r>
              <a:rPr spc="-290" dirty="0"/>
              <a:t> </a:t>
            </a:r>
            <a:r>
              <a:rPr spc="-120" dirty="0"/>
              <a:t>Hardening</a:t>
            </a:r>
            <a:r>
              <a:rPr spc="-280" dirty="0"/>
              <a:t> </a:t>
            </a:r>
            <a:r>
              <a:rPr spc="-50" dirty="0"/>
              <a:t>?</a:t>
            </a:r>
          </a:p>
        </p:txBody>
      </p:sp>
      <p:grpSp>
        <p:nvGrpSpPr>
          <p:cNvPr id="3" name="object 3"/>
          <p:cNvGrpSpPr/>
          <p:nvPr/>
        </p:nvGrpSpPr>
        <p:grpSpPr>
          <a:xfrm>
            <a:off x="2372867" y="1440180"/>
            <a:ext cx="2065020" cy="1838325"/>
            <a:chOff x="848867" y="1440179"/>
            <a:chExt cx="2065020" cy="1838325"/>
          </a:xfrm>
        </p:grpSpPr>
        <p:sp>
          <p:nvSpPr>
            <p:cNvPr id="4" name="object 4"/>
            <p:cNvSpPr/>
            <p:nvPr/>
          </p:nvSpPr>
          <p:spPr>
            <a:xfrm>
              <a:off x="862583" y="1453895"/>
              <a:ext cx="2039620" cy="1824355"/>
            </a:xfrm>
            <a:custGeom>
              <a:avLst/>
              <a:gdLst/>
              <a:ahLst/>
              <a:cxnLst/>
              <a:rect l="l" t="t" r="r" b="b"/>
              <a:pathLst>
                <a:path w="2039620" h="1824354">
                  <a:moveTo>
                    <a:pt x="502919" y="1824227"/>
                  </a:moveTo>
                  <a:lnTo>
                    <a:pt x="320040" y="1824227"/>
                  </a:lnTo>
                  <a:lnTo>
                    <a:pt x="320040" y="1223771"/>
                  </a:lnTo>
                  <a:lnTo>
                    <a:pt x="121919" y="1223771"/>
                  </a:lnTo>
                  <a:lnTo>
                    <a:pt x="121919" y="1222247"/>
                  </a:lnTo>
                  <a:lnTo>
                    <a:pt x="114300" y="1222247"/>
                  </a:lnTo>
                  <a:lnTo>
                    <a:pt x="96012" y="1220723"/>
                  </a:lnTo>
                  <a:lnTo>
                    <a:pt x="60960" y="1207008"/>
                  </a:lnTo>
                  <a:lnTo>
                    <a:pt x="30480" y="1182623"/>
                  </a:lnTo>
                  <a:lnTo>
                    <a:pt x="6096" y="1138427"/>
                  </a:lnTo>
                  <a:lnTo>
                    <a:pt x="0" y="1100327"/>
                  </a:lnTo>
                  <a:lnTo>
                    <a:pt x="0" y="114299"/>
                  </a:lnTo>
                  <a:lnTo>
                    <a:pt x="15240" y="60959"/>
                  </a:lnTo>
                  <a:lnTo>
                    <a:pt x="39624" y="30479"/>
                  </a:lnTo>
                  <a:lnTo>
                    <a:pt x="71627" y="9143"/>
                  </a:lnTo>
                  <a:lnTo>
                    <a:pt x="114300" y="0"/>
                  </a:lnTo>
                  <a:lnTo>
                    <a:pt x="1923288" y="0"/>
                  </a:lnTo>
                  <a:lnTo>
                    <a:pt x="1978152" y="15239"/>
                  </a:lnTo>
                  <a:lnTo>
                    <a:pt x="2028444" y="71627"/>
                  </a:lnTo>
                  <a:lnTo>
                    <a:pt x="2037588" y="114299"/>
                  </a:lnTo>
                  <a:lnTo>
                    <a:pt x="2039112" y="1100327"/>
                  </a:lnTo>
                  <a:lnTo>
                    <a:pt x="2037588" y="1100327"/>
                  </a:lnTo>
                  <a:lnTo>
                    <a:pt x="2037588" y="1106423"/>
                  </a:lnTo>
                  <a:lnTo>
                    <a:pt x="2029968" y="1144523"/>
                  </a:lnTo>
                  <a:lnTo>
                    <a:pt x="2011680" y="1178052"/>
                  </a:lnTo>
                  <a:lnTo>
                    <a:pt x="1972056" y="1210055"/>
                  </a:lnTo>
                  <a:lnTo>
                    <a:pt x="1929384" y="1222247"/>
                  </a:lnTo>
                  <a:lnTo>
                    <a:pt x="502919" y="1222247"/>
                  </a:lnTo>
                  <a:lnTo>
                    <a:pt x="502919" y="1824227"/>
                  </a:lnTo>
                  <a:close/>
                </a:path>
              </a:pathLst>
            </a:custGeom>
            <a:solidFill>
              <a:srgbClr val="BF4F4B"/>
            </a:solidFill>
          </p:spPr>
          <p:txBody>
            <a:bodyPr wrap="square" lIns="0" tIns="0" rIns="0" bIns="0" rtlCol="0"/>
            <a:lstStyle/>
            <a:p>
              <a:endParaRPr/>
            </a:p>
          </p:txBody>
        </p:sp>
        <p:sp>
          <p:nvSpPr>
            <p:cNvPr id="5" name="object 5"/>
            <p:cNvSpPr/>
            <p:nvPr/>
          </p:nvSpPr>
          <p:spPr>
            <a:xfrm>
              <a:off x="848867" y="1440179"/>
              <a:ext cx="2065020" cy="1249680"/>
            </a:xfrm>
            <a:custGeom>
              <a:avLst/>
              <a:gdLst/>
              <a:ahLst/>
              <a:cxnLst/>
              <a:rect l="l" t="t" r="r" b="b"/>
              <a:pathLst>
                <a:path w="2065020" h="1249680">
                  <a:moveTo>
                    <a:pt x="128016" y="1249680"/>
                  </a:moveTo>
                  <a:lnTo>
                    <a:pt x="120396" y="1248156"/>
                  </a:lnTo>
                  <a:lnTo>
                    <a:pt x="114300" y="1248156"/>
                  </a:lnTo>
                  <a:lnTo>
                    <a:pt x="108204" y="1246632"/>
                  </a:lnTo>
                  <a:lnTo>
                    <a:pt x="106680" y="1246632"/>
                  </a:lnTo>
                  <a:lnTo>
                    <a:pt x="105156" y="1245108"/>
                  </a:lnTo>
                  <a:lnTo>
                    <a:pt x="70104" y="1231392"/>
                  </a:lnTo>
                  <a:lnTo>
                    <a:pt x="67056" y="1231392"/>
                  </a:lnTo>
                  <a:lnTo>
                    <a:pt x="56388" y="1223772"/>
                  </a:lnTo>
                  <a:lnTo>
                    <a:pt x="50292" y="1219200"/>
                  </a:lnTo>
                  <a:lnTo>
                    <a:pt x="45720" y="1214628"/>
                  </a:lnTo>
                  <a:lnTo>
                    <a:pt x="39624" y="1210056"/>
                  </a:lnTo>
                  <a:lnTo>
                    <a:pt x="35052" y="1205484"/>
                  </a:lnTo>
                  <a:lnTo>
                    <a:pt x="35052" y="1203960"/>
                  </a:lnTo>
                  <a:lnTo>
                    <a:pt x="33528" y="1203960"/>
                  </a:lnTo>
                  <a:lnTo>
                    <a:pt x="33528" y="1202436"/>
                  </a:lnTo>
                  <a:lnTo>
                    <a:pt x="10668" y="1164336"/>
                  </a:lnTo>
                  <a:lnTo>
                    <a:pt x="9144" y="1164336"/>
                  </a:lnTo>
                  <a:lnTo>
                    <a:pt x="9144" y="1161288"/>
                  </a:lnTo>
                  <a:lnTo>
                    <a:pt x="3048" y="1143000"/>
                  </a:lnTo>
                  <a:lnTo>
                    <a:pt x="1524" y="1136904"/>
                  </a:lnTo>
                  <a:lnTo>
                    <a:pt x="1524" y="1129284"/>
                  </a:lnTo>
                  <a:lnTo>
                    <a:pt x="76" y="1122045"/>
                  </a:lnTo>
                  <a:lnTo>
                    <a:pt x="0" y="128016"/>
                  </a:lnTo>
                  <a:lnTo>
                    <a:pt x="1524" y="120396"/>
                  </a:lnTo>
                  <a:lnTo>
                    <a:pt x="9144" y="88392"/>
                  </a:lnTo>
                  <a:lnTo>
                    <a:pt x="10668" y="80772"/>
                  </a:lnTo>
                  <a:lnTo>
                    <a:pt x="15240" y="74676"/>
                  </a:lnTo>
                  <a:lnTo>
                    <a:pt x="18288" y="68580"/>
                  </a:lnTo>
                  <a:lnTo>
                    <a:pt x="22860" y="60960"/>
                  </a:lnTo>
                  <a:lnTo>
                    <a:pt x="25908" y="56388"/>
                  </a:lnTo>
                  <a:lnTo>
                    <a:pt x="30480" y="50292"/>
                  </a:lnTo>
                  <a:lnTo>
                    <a:pt x="33528" y="45720"/>
                  </a:lnTo>
                  <a:lnTo>
                    <a:pt x="35052" y="44196"/>
                  </a:lnTo>
                  <a:lnTo>
                    <a:pt x="36576" y="44196"/>
                  </a:lnTo>
                  <a:lnTo>
                    <a:pt x="65532" y="19812"/>
                  </a:lnTo>
                  <a:lnTo>
                    <a:pt x="67056" y="18288"/>
                  </a:lnTo>
                  <a:lnTo>
                    <a:pt x="68580" y="18288"/>
                  </a:lnTo>
                  <a:lnTo>
                    <a:pt x="86868" y="9144"/>
                  </a:lnTo>
                  <a:lnTo>
                    <a:pt x="92964" y="7620"/>
                  </a:lnTo>
                  <a:lnTo>
                    <a:pt x="99060" y="4572"/>
                  </a:lnTo>
                  <a:lnTo>
                    <a:pt x="114300" y="1524"/>
                  </a:lnTo>
                  <a:lnTo>
                    <a:pt x="120396" y="1524"/>
                  </a:lnTo>
                  <a:lnTo>
                    <a:pt x="126492" y="0"/>
                  </a:lnTo>
                  <a:lnTo>
                    <a:pt x="1937004" y="0"/>
                  </a:lnTo>
                  <a:lnTo>
                    <a:pt x="1944624" y="1524"/>
                  </a:lnTo>
                  <a:lnTo>
                    <a:pt x="1976628" y="9144"/>
                  </a:lnTo>
                  <a:lnTo>
                    <a:pt x="1991868" y="15240"/>
                  </a:lnTo>
                  <a:lnTo>
                    <a:pt x="1996440" y="18288"/>
                  </a:lnTo>
                  <a:lnTo>
                    <a:pt x="2004060" y="22860"/>
                  </a:lnTo>
                  <a:lnTo>
                    <a:pt x="2008632" y="25908"/>
                  </a:lnTo>
                  <a:lnTo>
                    <a:pt x="123444" y="25908"/>
                  </a:lnTo>
                  <a:lnTo>
                    <a:pt x="118872" y="27432"/>
                  </a:lnTo>
                  <a:lnTo>
                    <a:pt x="112776" y="27432"/>
                  </a:lnTo>
                  <a:lnTo>
                    <a:pt x="106680" y="28956"/>
                  </a:lnTo>
                  <a:lnTo>
                    <a:pt x="102108" y="30480"/>
                  </a:lnTo>
                  <a:lnTo>
                    <a:pt x="96012" y="33528"/>
                  </a:lnTo>
                  <a:lnTo>
                    <a:pt x="82600" y="39624"/>
                  </a:lnTo>
                  <a:lnTo>
                    <a:pt x="82296" y="39624"/>
                  </a:lnTo>
                  <a:lnTo>
                    <a:pt x="79248" y="41148"/>
                  </a:lnTo>
                  <a:lnTo>
                    <a:pt x="80391" y="41148"/>
                  </a:lnTo>
                  <a:lnTo>
                    <a:pt x="55626" y="60960"/>
                  </a:lnTo>
                  <a:lnTo>
                    <a:pt x="54864" y="60960"/>
                  </a:lnTo>
                  <a:lnTo>
                    <a:pt x="51816" y="64008"/>
                  </a:lnTo>
                  <a:lnTo>
                    <a:pt x="52578" y="64008"/>
                  </a:lnTo>
                  <a:lnTo>
                    <a:pt x="50292" y="67056"/>
                  </a:lnTo>
                  <a:lnTo>
                    <a:pt x="47244" y="71628"/>
                  </a:lnTo>
                  <a:lnTo>
                    <a:pt x="42672" y="76200"/>
                  </a:lnTo>
                  <a:lnTo>
                    <a:pt x="38100" y="85344"/>
                  </a:lnTo>
                  <a:lnTo>
                    <a:pt x="35052" y="89916"/>
                  </a:lnTo>
                  <a:lnTo>
                    <a:pt x="33528" y="94488"/>
                  </a:lnTo>
                  <a:lnTo>
                    <a:pt x="25908" y="123444"/>
                  </a:lnTo>
                  <a:lnTo>
                    <a:pt x="25908" y="1126236"/>
                  </a:lnTo>
                  <a:lnTo>
                    <a:pt x="27432" y="1130808"/>
                  </a:lnTo>
                  <a:lnTo>
                    <a:pt x="27432" y="1136904"/>
                  </a:lnTo>
                  <a:lnTo>
                    <a:pt x="32512" y="1152144"/>
                  </a:lnTo>
                  <a:lnTo>
                    <a:pt x="32004" y="1152144"/>
                  </a:lnTo>
                  <a:lnTo>
                    <a:pt x="33528" y="1155192"/>
                  </a:lnTo>
                  <a:lnTo>
                    <a:pt x="33909" y="1155192"/>
                  </a:lnTo>
                  <a:lnTo>
                    <a:pt x="53911" y="1187196"/>
                  </a:lnTo>
                  <a:lnTo>
                    <a:pt x="53340" y="1187196"/>
                  </a:lnTo>
                  <a:lnTo>
                    <a:pt x="65532" y="1199388"/>
                  </a:lnTo>
                  <a:lnTo>
                    <a:pt x="70104" y="1202436"/>
                  </a:lnTo>
                  <a:lnTo>
                    <a:pt x="80772" y="1210056"/>
                  </a:lnTo>
                  <a:lnTo>
                    <a:pt x="83142" y="1210056"/>
                  </a:lnTo>
                  <a:lnTo>
                    <a:pt x="114300" y="1222248"/>
                  </a:lnTo>
                  <a:lnTo>
                    <a:pt x="123444" y="1222248"/>
                  </a:lnTo>
                  <a:lnTo>
                    <a:pt x="128016" y="1223772"/>
                  </a:lnTo>
                  <a:lnTo>
                    <a:pt x="135636" y="1223772"/>
                  </a:lnTo>
                  <a:lnTo>
                    <a:pt x="146473" y="1235964"/>
                  </a:lnTo>
                  <a:lnTo>
                    <a:pt x="121920" y="1235964"/>
                  </a:lnTo>
                  <a:lnTo>
                    <a:pt x="121920" y="1243584"/>
                  </a:lnTo>
                  <a:lnTo>
                    <a:pt x="128016" y="1249680"/>
                  </a:lnTo>
                  <a:close/>
                </a:path>
                <a:path w="2065020" h="1249680">
                  <a:moveTo>
                    <a:pt x="2046732" y="71628"/>
                  </a:moveTo>
                  <a:lnTo>
                    <a:pt x="2019300" y="71628"/>
                  </a:lnTo>
                  <a:lnTo>
                    <a:pt x="2014728" y="67056"/>
                  </a:lnTo>
                  <a:lnTo>
                    <a:pt x="2011680" y="62484"/>
                  </a:lnTo>
                  <a:lnTo>
                    <a:pt x="1999488" y="50292"/>
                  </a:lnTo>
                  <a:lnTo>
                    <a:pt x="1994916" y="47244"/>
                  </a:lnTo>
                  <a:lnTo>
                    <a:pt x="1988820" y="44196"/>
                  </a:lnTo>
                  <a:lnTo>
                    <a:pt x="1985772" y="41148"/>
                  </a:lnTo>
                  <a:lnTo>
                    <a:pt x="1979676" y="38100"/>
                  </a:lnTo>
                  <a:lnTo>
                    <a:pt x="1975104" y="35052"/>
                  </a:lnTo>
                  <a:lnTo>
                    <a:pt x="1970532" y="33528"/>
                  </a:lnTo>
                  <a:lnTo>
                    <a:pt x="1941576" y="25908"/>
                  </a:lnTo>
                  <a:lnTo>
                    <a:pt x="2008632" y="25908"/>
                  </a:lnTo>
                  <a:lnTo>
                    <a:pt x="2014728" y="30480"/>
                  </a:lnTo>
                  <a:lnTo>
                    <a:pt x="2019300" y="35052"/>
                  </a:lnTo>
                  <a:lnTo>
                    <a:pt x="2025396" y="39624"/>
                  </a:lnTo>
                  <a:lnTo>
                    <a:pt x="2029968" y="44196"/>
                  </a:lnTo>
                  <a:lnTo>
                    <a:pt x="2034540" y="50292"/>
                  </a:lnTo>
                  <a:lnTo>
                    <a:pt x="2039112" y="54864"/>
                  </a:lnTo>
                  <a:lnTo>
                    <a:pt x="2039112" y="57912"/>
                  </a:lnTo>
                  <a:lnTo>
                    <a:pt x="2046732" y="71628"/>
                  </a:lnTo>
                  <a:close/>
                </a:path>
                <a:path w="2065020" h="1249680">
                  <a:moveTo>
                    <a:pt x="79248" y="41148"/>
                  </a:moveTo>
                  <a:lnTo>
                    <a:pt x="82296" y="39624"/>
                  </a:lnTo>
                  <a:lnTo>
                    <a:pt x="81894" y="39944"/>
                  </a:lnTo>
                  <a:lnTo>
                    <a:pt x="79248" y="41148"/>
                  </a:lnTo>
                  <a:close/>
                </a:path>
                <a:path w="2065020" h="1249680">
                  <a:moveTo>
                    <a:pt x="81894" y="39944"/>
                  </a:moveTo>
                  <a:lnTo>
                    <a:pt x="82296" y="39624"/>
                  </a:lnTo>
                  <a:lnTo>
                    <a:pt x="82600" y="39624"/>
                  </a:lnTo>
                  <a:lnTo>
                    <a:pt x="81894" y="39944"/>
                  </a:lnTo>
                  <a:close/>
                </a:path>
                <a:path w="2065020" h="1249680">
                  <a:moveTo>
                    <a:pt x="80391" y="41148"/>
                  </a:moveTo>
                  <a:lnTo>
                    <a:pt x="79248" y="41148"/>
                  </a:lnTo>
                  <a:lnTo>
                    <a:pt x="81894" y="39944"/>
                  </a:lnTo>
                  <a:lnTo>
                    <a:pt x="80391" y="41148"/>
                  </a:lnTo>
                  <a:close/>
                </a:path>
                <a:path w="2065020" h="1249680">
                  <a:moveTo>
                    <a:pt x="51816" y="64008"/>
                  </a:moveTo>
                  <a:lnTo>
                    <a:pt x="54864" y="60960"/>
                  </a:lnTo>
                  <a:lnTo>
                    <a:pt x="53721" y="62484"/>
                  </a:lnTo>
                  <a:lnTo>
                    <a:pt x="51816" y="64008"/>
                  </a:lnTo>
                  <a:close/>
                </a:path>
                <a:path w="2065020" h="1249680">
                  <a:moveTo>
                    <a:pt x="53721" y="62484"/>
                  </a:moveTo>
                  <a:lnTo>
                    <a:pt x="54864" y="60960"/>
                  </a:lnTo>
                  <a:lnTo>
                    <a:pt x="55626" y="60960"/>
                  </a:lnTo>
                  <a:lnTo>
                    <a:pt x="53721" y="62484"/>
                  </a:lnTo>
                  <a:close/>
                </a:path>
                <a:path w="2065020" h="1249680">
                  <a:moveTo>
                    <a:pt x="52578" y="64008"/>
                  </a:moveTo>
                  <a:lnTo>
                    <a:pt x="51816" y="64008"/>
                  </a:lnTo>
                  <a:lnTo>
                    <a:pt x="53721" y="62484"/>
                  </a:lnTo>
                  <a:lnTo>
                    <a:pt x="52578" y="64008"/>
                  </a:lnTo>
                  <a:close/>
                </a:path>
                <a:path w="2065020" h="1249680">
                  <a:moveTo>
                    <a:pt x="2039112" y="1107948"/>
                  </a:moveTo>
                  <a:lnTo>
                    <a:pt x="2039112" y="123444"/>
                  </a:lnTo>
                  <a:lnTo>
                    <a:pt x="2037588" y="118872"/>
                  </a:lnTo>
                  <a:lnTo>
                    <a:pt x="2037588" y="112776"/>
                  </a:lnTo>
                  <a:lnTo>
                    <a:pt x="2036064" y="106680"/>
                  </a:lnTo>
                  <a:lnTo>
                    <a:pt x="2033016" y="97536"/>
                  </a:lnTo>
                  <a:lnTo>
                    <a:pt x="2017776" y="70104"/>
                  </a:lnTo>
                  <a:lnTo>
                    <a:pt x="2019300" y="71628"/>
                  </a:lnTo>
                  <a:lnTo>
                    <a:pt x="2046732" y="71628"/>
                  </a:lnTo>
                  <a:lnTo>
                    <a:pt x="2054352" y="85344"/>
                  </a:lnTo>
                  <a:lnTo>
                    <a:pt x="2060448" y="100584"/>
                  </a:lnTo>
                  <a:lnTo>
                    <a:pt x="2061972" y="106680"/>
                  </a:lnTo>
                  <a:lnTo>
                    <a:pt x="2063496" y="114300"/>
                  </a:lnTo>
                  <a:lnTo>
                    <a:pt x="2063496" y="121920"/>
                  </a:lnTo>
                  <a:lnTo>
                    <a:pt x="2065020" y="126492"/>
                  </a:lnTo>
                  <a:lnTo>
                    <a:pt x="2065020" y="1101852"/>
                  </a:lnTo>
                  <a:lnTo>
                    <a:pt x="2045208" y="1101852"/>
                  </a:lnTo>
                  <a:lnTo>
                    <a:pt x="2039112" y="1107948"/>
                  </a:lnTo>
                  <a:close/>
                </a:path>
                <a:path w="2065020" h="1249680">
                  <a:moveTo>
                    <a:pt x="2039112" y="1114044"/>
                  </a:moveTo>
                  <a:lnTo>
                    <a:pt x="2039112" y="1107948"/>
                  </a:lnTo>
                  <a:lnTo>
                    <a:pt x="2045208" y="1101852"/>
                  </a:lnTo>
                  <a:lnTo>
                    <a:pt x="2052828" y="1101852"/>
                  </a:lnTo>
                  <a:lnTo>
                    <a:pt x="2039112" y="1114044"/>
                  </a:lnTo>
                  <a:close/>
                </a:path>
                <a:path w="2065020" h="1249680">
                  <a:moveTo>
                    <a:pt x="2037588" y="1132332"/>
                  </a:moveTo>
                  <a:lnTo>
                    <a:pt x="2039112" y="1124712"/>
                  </a:lnTo>
                  <a:lnTo>
                    <a:pt x="2039112" y="1114044"/>
                  </a:lnTo>
                  <a:lnTo>
                    <a:pt x="2052828" y="1101852"/>
                  </a:lnTo>
                  <a:lnTo>
                    <a:pt x="2065020" y="1101852"/>
                  </a:lnTo>
                  <a:lnTo>
                    <a:pt x="2065020" y="1114044"/>
                  </a:lnTo>
                  <a:lnTo>
                    <a:pt x="2051304" y="1127760"/>
                  </a:lnTo>
                  <a:lnTo>
                    <a:pt x="2063496" y="1127760"/>
                  </a:lnTo>
                  <a:lnTo>
                    <a:pt x="2063496" y="1129284"/>
                  </a:lnTo>
                  <a:lnTo>
                    <a:pt x="2039112" y="1129284"/>
                  </a:lnTo>
                  <a:lnTo>
                    <a:pt x="2037588" y="1132332"/>
                  </a:lnTo>
                  <a:close/>
                </a:path>
                <a:path w="2065020" h="1249680">
                  <a:moveTo>
                    <a:pt x="2058924" y="1127760"/>
                  </a:moveTo>
                  <a:lnTo>
                    <a:pt x="2051304" y="1127760"/>
                  </a:lnTo>
                  <a:lnTo>
                    <a:pt x="2065020" y="1114044"/>
                  </a:lnTo>
                  <a:lnTo>
                    <a:pt x="2065020" y="1120140"/>
                  </a:lnTo>
                  <a:lnTo>
                    <a:pt x="2064639" y="1122045"/>
                  </a:lnTo>
                  <a:lnTo>
                    <a:pt x="2058924" y="1127760"/>
                  </a:lnTo>
                  <a:close/>
                </a:path>
                <a:path w="2065020" h="1249680">
                  <a:moveTo>
                    <a:pt x="2064639" y="1122045"/>
                  </a:moveTo>
                  <a:lnTo>
                    <a:pt x="2065020" y="1120140"/>
                  </a:lnTo>
                  <a:lnTo>
                    <a:pt x="2065020" y="1121664"/>
                  </a:lnTo>
                  <a:lnTo>
                    <a:pt x="2064639" y="1122045"/>
                  </a:lnTo>
                  <a:close/>
                </a:path>
                <a:path w="2065020" h="1249680">
                  <a:moveTo>
                    <a:pt x="2063496" y="1127760"/>
                  </a:moveTo>
                  <a:lnTo>
                    <a:pt x="2058924" y="1127760"/>
                  </a:lnTo>
                  <a:lnTo>
                    <a:pt x="2064639" y="1122045"/>
                  </a:lnTo>
                  <a:lnTo>
                    <a:pt x="2063496" y="1127760"/>
                  </a:lnTo>
                  <a:close/>
                </a:path>
                <a:path w="2065020" h="1249680">
                  <a:moveTo>
                    <a:pt x="2027377" y="1164488"/>
                  </a:moveTo>
                  <a:lnTo>
                    <a:pt x="2039112" y="1129284"/>
                  </a:lnTo>
                  <a:lnTo>
                    <a:pt x="2063496" y="1129284"/>
                  </a:lnTo>
                  <a:lnTo>
                    <a:pt x="2063496" y="1136904"/>
                  </a:lnTo>
                  <a:lnTo>
                    <a:pt x="2061972" y="1136904"/>
                  </a:lnTo>
                  <a:lnTo>
                    <a:pt x="2054415" y="1162812"/>
                  </a:lnTo>
                  <a:lnTo>
                    <a:pt x="2028444" y="1162812"/>
                  </a:lnTo>
                  <a:lnTo>
                    <a:pt x="2027377" y="1164488"/>
                  </a:lnTo>
                  <a:close/>
                </a:path>
                <a:path w="2065020" h="1249680">
                  <a:moveTo>
                    <a:pt x="33528" y="1155192"/>
                  </a:moveTo>
                  <a:lnTo>
                    <a:pt x="32004" y="1152144"/>
                  </a:lnTo>
                  <a:lnTo>
                    <a:pt x="33092" y="1153885"/>
                  </a:lnTo>
                  <a:lnTo>
                    <a:pt x="33528" y="1155192"/>
                  </a:lnTo>
                  <a:close/>
                </a:path>
                <a:path w="2065020" h="1249680">
                  <a:moveTo>
                    <a:pt x="33092" y="1153885"/>
                  </a:moveTo>
                  <a:lnTo>
                    <a:pt x="32004" y="1152144"/>
                  </a:lnTo>
                  <a:lnTo>
                    <a:pt x="32512" y="1152144"/>
                  </a:lnTo>
                  <a:lnTo>
                    <a:pt x="33092" y="1153885"/>
                  </a:lnTo>
                  <a:close/>
                </a:path>
                <a:path w="2065020" h="1249680">
                  <a:moveTo>
                    <a:pt x="33909" y="1155192"/>
                  </a:moveTo>
                  <a:lnTo>
                    <a:pt x="33528" y="1155192"/>
                  </a:lnTo>
                  <a:lnTo>
                    <a:pt x="33092" y="1153885"/>
                  </a:lnTo>
                  <a:lnTo>
                    <a:pt x="33909" y="1155192"/>
                  </a:lnTo>
                  <a:close/>
                </a:path>
                <a:path w="2065020" h="1249680">
                  <a:moveTo>
                    <a:pt x="2026920" y="1165860"/>
                  </a:moveTo>
                  <a:lnTo>
                    <a:pt x="2027377" y="1164488"/>
                  </a:lnTo>
                  <a:lnTo>
                    <a:pt x="2028444" y="1162812"/>
                  </a:lnTo>
                  <a:lnTo>
                    <a:pt x="2026920" y="1165860"/>
                  </a:lnTo>
                  <a:close/>
                </a:path>
                <a:path w="2065020" h="1249680">
                  <a:moveTo>
                    <a:pt x="2053526" y="1165860"/>
                  </a:moveTo>
                  <a:lnTo>
                    <a:pt x="2026920" y="1165860"/>
                  </a:lnTo>
                  <a:lnTo>
                    <a:pt x="2028444" y="1162812"/>
                  </a:lnTo>
                  <a:lnTo>
                    <a:pt x="2054415" y="1162812"/>
                  </a:lnTo>
                  <a:lnTo>
                    <a:pt x="2053526" y="1165860"/>
                  </a:lnTo>
                  <a:close/>
                </a:path>
                <a:path w="2065020" h="1249680">
                  <a:moveTo>
                    <a:pt x="2002536" y="1196340"/>
                  </a:moveTo>
                  <a:lnTo>
                    <a:pt x="2014728" y="1184148"/>
                  </a:lnTo>
                  <a:lnTo>
                    <a:pt x="2017776" y="1179576"/>
                  </a:lnTo>
                  <a:lnTo>
                    <a:pt x="2027377" y="1164488"/>
                  </a:lnTo>
                  <a:lnTo>
                    <a:pt x="2026920" y="1165860"/>
                  </a:lnTo>
                  <a:lnTo>
                    <a:pt x="2053526" y="1165860"/>
                  </a:lnTo>
                  <a:lnTo>
                    <a:pt x="2051304" y="1173480"/>
                  </a:lnTo>
                  <a:lnTo>
                    <a:pt x="2049780" y="1175004"/>
                  </a:lnTo>
                  <a:lnTo>
                    <a:pt x="2049780" y="1176528"/>
                  </a:lnTo>
                  <a:lnTo>
                    <a:pt x="2039112" y="1193292"/>
                  </a:lnTo>
                  <a:lnTo>
                    <a:pt x="2038096" y="1194816"/>
                  </a:lnTo>
                  <a:lnTo>
                    <a:pt x="2005584" y="1194816"/>
                  </a:lnTo>
                  <a:lnTo>
                    <a:pt x="2002536" y="1196340"/>
                  </a:lnTo>
                  <a:close/>
                </a:path>
                <a:path w="2065020" h="1249680">
                  <a:moveTo>
                    <a:pt x="54864" y="1188720"/>
                  </a:moveTo>
                  <a:lnTo>
                    <a:pt x="53340" y="1187196"/>
                  </a:lnTo>
                  <a:lnTo>
                    <a:pt x="53911" y="1187196"/>
                  </a:lnTo>
                  <a:lnTo>
                    <a:pt x="54864" y="1188720"/>
                  </a:lnTo>
                  <a:close/>
                </a:path>
                <a:path w="2065020" h="1249680">
                  <a:moveTo>
                    <a:pt x="1969661" y="1216369"/>
                  </a:moveTo>
                  <a:lnTo>
                    <a:pt x="2005584" y="1194816"/>
                  </a:lnTo>
                  <a:lnTo>
                    <a:pt x="2038096" y="1194816"/>
                  </a:lnTo>
                  <a:lnTo>
                    <a:pt x="2036064" y="1197864"/>
                  </a:lnTo>
                  <a:lnTo>
                    <a:pt x="2025396" y="1208532"/>
                  </a:lnTo>
                  <a:lnTo>
                    <a:pt x="2020824" y="1214628"/>
                  </a:lnTo>
                  <a:lnTo>
                    <a:pt x="2019300" y="1214628"/>
                  </a:lnTo>
                  <a:lnTo>
                    <a:pt x="2019300" y="1216152"/>
                  </a:lnTo>
                  <a:lnTo>
                    <a:pt x="1970532" y="1216152"/>
                  </a:lnTo>
                  <a:lnTo>
                    <a:pt x="1969661" y="1216369"/>
                  </a:lnTo>
                  <a:close/>
                </a:path>
                <a:path w="2065020" h="1249680">
                  <a:moveTo>
                    <a:pt x="83142" y="1210056"/>
                  </a:moveTo>
                  <a:lnTo>
                    <a:pt x="80772" y="1210056"/>
                  </a:lnTo>
                  <a:lnTo>
                    <a:pt x="79248" y="1208532"/>
                  </a:lnTo>
                  <a:lnTo>
                    <a:pt x="83142" y="1210056"/>
                  </a:lnTo>
                  <a:close/>
                </a:path>
                <a:path w="2065020" h="1249680">
                  <a:moveTo>
                    <a:pt x="1967484" y="1217676"/>
                  </a:moveTo>
                  <a:lnTo>
                    <a:pt x="1969661" y="1216369"/>
                  </a:lnTo>
                  <a:lnTo>
                    <a:pt x="1970532" y="1216152"/>
                  </a:lnTo>
                  <a:lnTo>
                    <a:pt x="1967484" y="1217676"/>
                  </a:lnTo>
                  <a:close/>
                </a:path>
                <a:path w="2065020" h="1249680">
                  <a:moveTo>
                    <a:pt x="2015337" y="1217676"/>
                  </a:moveTo>
                  <a:lnTo>
                    <a:pt x="1967484" y="1217676"/>
                  </a:lnTo>
                  <a:lnTo>
                    <a:pt x="1970532" y="1216152"/>
                  </a:lnTo>
                  <a:lnTo>
                    <a:pt x="2017776" y="1216152"/>
                  </a:lnTo>
                  <a:lnTo>
                    <a:pt x="2015337" y="1217676"/>
                  </a:lnTo>
                  <a:close/>
                </a:path>
                <a:path w="2065020" h="1249680">
                  <a:moveTo>
                    <a:pt x="1983638" y="1237488"/>
                  </a:moveTo>
                  <a:lnTo>
                    <a:pt x="147828" y="1237488"/>
                  </a:lnTo>
                  <a:lnTo>
                    <a:pt x="147828" y="1229868"/>
                  </a:lnTo>
                  <a:lnTo>
                    <a:pt x="141732" y="1223772"/>
                  </a:lnTo>
                  <a:lnTo>
                    <a:pt x="1935480" y="1223772"/>
                  </a:lnTo>
                  <a:lnTo>
                    <a:pt x="1941576" y="1222248"/>
                  </a:lnTo>
                  <a:lnTo>
                    <a:pt x="1946148" y="1222248"/>
                  </a:lnTo>
                  <a:lnTo>
                    <a:pt x="1969661" y="1216369"/>
                  </a:lnTo>
                  <a:lnTo>
                    <a:pt x="1967484" y="1217676"/>
                  </a:lnTo>
                  <a:lnTo>
                    <a:pt x="2015337" y="1217676"/>
                  </a:lnTo>
                  <a:lnTo>
                    <a:pt x="1983638" y="1237488"/>
                  </a:lnTo>
                  <a:close/>
                </a:path>
                <a:path w="2065020" h="1249680">
                  <a:moveTo>
                    <a:pt x="117348" y="1222248"/>
                  </a:moveTo>
                  <a:lnTo>
                    <a:pt x="114300" y="1222248"/>
                  </a:lnTo>
                  <a:lnTo>
                    <a:pt x="112776" y="1220724"/>
                  </a:lnTo>
                  <a:lnTo>
                    <a:pt x="117348" y="1222248"/>
                  </a:lnTo>
                  <a:close/>
                </a:path>
                <a:path w="2065020" h="1249680">
                  <a:moveTo>
                    <a:pt x="147828" y="1237488"/>
                  </a:moveTo>
                  <a:lnTo>
                    <a:pt x="135636" y="1223772"/>
                  </a:lnTo>
                  <a:lnTo>
                    <a:pt x="141732" y="1223772"/>
                  </a:lnTo>
                  <a:lnTo>
                    <a:pt x="147828" y="1229868"/>
                  </a:lnTo>
                  <a:lnTo>
                    <a:pt x="147828" y="1237488"/>
                  </a:lnTo>
                  <a:close/>
                </a:path>
                <a:path w="2065020" h="1249680">
                  <a:moveTo>
                    <a:pt x="135636" y="1249680"/>
                  </a:moveTo>
                  <a:lnTo>
                    <a:pt x="128016" y="1249680"/>
                  </a:lnTo>
                  <a:lnTo>
                    <a:pt x="121920" y="1243584"/>
                  </a:lnTo>
                  <a:lnTo>
                    <a:pt x="121920" y="1235964"/>
                  </a:lnTo>
                  <a:lnTo>
                    <a:pt x="135636" y="1249680"/>
                  </a:lnTo>
                  <a:close/>
                </a:path>
                <a:path w="2065020" h="1249680">
                  <a:moveTo>
                    <a:pt x="1930908" y="1249680"/>
                  </a:moveTo>
                  <a:lnTo>
                    <a:pt x="135636" y="1249680"/>
                  </a:lnTo>
                  <a:lnTo>
                    <a:pt x="121920" y="1235964"/>
                  </a:lnTo>
                  <a:lnTo>
                    <a:pt x="146473" y="1235964"/>
                  </a:lnTo>
                  <a:lnTo>
                    <a:pt x="147828" y="1237488"/>
                  </a:lnTo>
                  <a:lnTo>
                    <a:pt x="1983638" y="1237488"/>
                  </a:lnTo>
                  <a:lnTo>
                    <a:pt x="1981200" y="1239012"/>
                  </a:lnTo>
                  <a:lnTo>
                    <a:pt x="1979676" y="1239012"/>
                  </a:lnTo>
                  <a:lnTo>
                    <a:pt x="1978152" y="1240536"/>
                  </a:lnTo>
                  <a:lnTo>
                    <a:pt x="1959864" y="1245108"/>
                  </a:lnTo>
                  <a:lnTo>
                    <a:pt x="1952244" y="1248156"/>
                  </a:lnTo>
                  <a:lnTo>
                    <a:pt x="1937004" y="1248156"/>
                  </a:lnTo>
                  <a:lnTo>
                    <a:pt x="1930908" y="1249680"/>
                  </a:lnTo>
                  <a:close/>
                </a:path>
              </a:pathLst>
            </a:custGeom>
            <a:solidFill>
              <a:srgbClr val="FFFFFF"/>
            </a:solidFill>
          </p:spPr>
          <p:txBody>
            <a:bodyPr wrap="square" lIns="0" tIns="0" rIns="0" bIns="0" rtlCol="0"/>
            <a:lstStyle/>
            <a:p>
              <a:endParaRPr/>
            </a:p>
          </p:txBody>
        </p:sp>
      </p:grpSp>
      <p:sp>
        <p:nvSpPr>
          <p:cNvPr id="6" name="object 6"/>
          <p:cNvSpPr txBox="1"/>
          <p:nvPr/>
        </p:nvSpPr>
        <p:spPr>
          <a:xfrm>
            <a:off x="2464246" y="1605738"/>
            <a:ext cx="1949323" cy="874085"/>
          </a:xfrm>
          <a:prstGeom prst="rect">
            <a:avLst/>
          </a:prstGeom>
        </p:spPr>
        <p:txBody>
          <a:bodyPr vert="horz" wrap="square" lIns="0" tIns="38100" rIns="0" bIns="0" rtlCol="0">
            <a:spAutoFit/>
          </a:bodyPr>
          <a:lstStyle/>
          <a:p>
            <a:pPr marL="12700" marR="107950" indent="314960">
              <a:lnSpc>
                <a:spcPct val="91800"/>
              </a:lnSpc>
              <a:spcBef>
                <a:spcPts val="300"/>
              </a:spcBef>
            </a:pPr>
            <a:r>
              <a:rPr sz="2000" dirty="0">
                <a:solidFill>
                  <a:srgbClr val="FFFFFF"/>
                </a:solidFill>
                <a:latin typeface="Arial"/>
                <a:cs typeface="Arial"/>
              </a:rPr>
              <a:t>1.</a:t>
            </a:r>
            <a:r>
              <a:rPr sz="2000" spc="-5" dirty="0">
                <a:solidFill>
                  <a:srgbClr val="FFFFFF"/>
                </a:solidFill>
                <a:latin typeface="Arial"/>
                <a:cs typeface="Arial"/>
              </a:rPr>
              <a:t> </a:t>
            </a:r>
            <a:r>
              <a:rPr sz="2000" spc="-10" dirty="0">
                <a:solidFill>
                  <a:srgbClr val="FFFFFF"/>
                </a:solidFill>
                <a:latin typeface="Arial"/>
                <a:cs typeface="Arial"/>
              </a:rPr>
              <a:t>Identify critical</a:t>
            </a:r>
            <a:r>
              <a:rPr sz="2000" spc="-100" dirty="0">
                <a:solidFill>
                  <a:srgbClr val="FFFFFF"/>
                </a:solidFill>
                <a:latin typeface="Arial"/>
                <a:cs typeface="Arial"/>
              </a:rPr>
              <a:t> </a:t>
            </a:r>
            <a:r>
              <a:rPr sz="2000" spc="-10" dirty="0">
                <a:solidFill>
                  <a:srgbClr val="FFFFFF"/>
                </a:solidFill>
                <a:latin typeface="Arial"/>
                <a:cs typeface="Arial"/>
              </a:rPr>
              <a:t>assets </a:t>
            </a:r>
            <a:r>
              <a:rPr sz="2000" spc="-25" dirty="0">
                <a:solidFill>
                  <a:srgbClr val="FFFFFF"/>
                </a:solidFill>
                <a:latin typeface="Arial"/>
                <a:cs typeface="Arial"/>
              </a:rPr>
              <a:t>(&amp;</a:t>
            </a:r>
            <a:endParaRPr sz="2000" dirty="0">
              <a:latin typeface="Arial"/>
              <a:cs typeface="Arial"/>
            </a:endParaRPr>
          </a:p>
          <a:p>
            <a:pPr marL="186055">
              <a:lnSpc>
                <a:spcPts val="2100"/>
              </a:lnSpc>
            </a:pPr>
            <a:r>
              <a:rPr sz="2000" dirty="0">
                <a:solidFill>
                  <a:srgbClr val="FFFFFF"/>
                </a:solidFill>
                <a:latin typeface="Arial"/>
                <a:cs typeface="Arial"/>
              </a:rPr>
              <a:t>asset</a:t>
            </a:r>
            <a:r>
              <a:rPr sz="2000" spc="-100" dirty="0">
                <a:solidFill>
                  <a:srgbClr val="FFFFFF"/>
                </a:solidFill>
                <a:latin typeface="Arial"/>
                <a:cs typeface="Arial"/>
              </a:rPr>
              <a:t> </a:t>
            </a:r>
            <a:r>
              <a:rPr sz="2000" spc="-10" dirty="0">
                <a:solidFill>
                  <a:srgbClr val="FFFFFF"/>
                </a:solidFill>
                <a:latin typeface="Arial"/>
                <a:cs typeface="Arial"/>
              </a:rPr>
              <a:t>owner)</a:t>
            </a:r>
            <a:endParaRPr sz="2000" dirty="0">
              <a:latin typeface="Arial"/>
              <a:cs typeface="Arial"/>
            </a:endParaRPr>
          </a:p>
        </p:txBody>
      </p:sp>
      <p:grpSp>
        <p:nvGrpSpPr>
          <p:cNvPr id="7" name="object 7"/>
          <p:cNvGrpSpPr/>
          <p:nvPr/>
        </p:nvGrpSpPr>
        <p:grpSpPr>
          <a:xfrm>
            <a:off x="2372867" y="2970276"/>
            <a:ext cx="2065020" cy="1838325"/>
            <a:chOff x="848867" y="2970275"/>
            <a:chExt cx="2065020" cy="1838325"/>
          </a:xfrm>
        </p:grpSpPr>
        <p:sp>
          <p:nvSpPr>
            <p:cNvPr id="8" name="object 8"/>
            <p:cNvSpPr/>
            <p:nvPr/>
          </p:nvSpPr>
          <p:spPr>
            <a:xfrm>
              <a:off x="1182623" y="3288791"/>
              <a:ext cx="182880" cy="1519555"/>
            </a:xfrm>
            <a:custGeom>
              <a:avLst/>
              <a:gdLst/>
              <a:ahLst/>
              <a:cxnLst/>
              <a:rect l="l" t="t" r="r" b="b"/>
              <a:pathLst>
                <a:path w="182880" h="1519554">
                  <a:moveTo>
                    <a:pt x="182879" y="1519428"/>
                  </a:moveTo>
                  <a:lnTo>
                    <a:pt x="0" y="1519428"/>
                  </a:lnTo>
                  <a:lnTo>
                    <a:pt x="0" y="0"/>
                  </a:lnTo>
                  <a:lnTo>
                    <a:pt x="182879" y="0"/>
                  </a:lnTo>
                  <a:lnTo>
                    <a:pt x="182879" y="1519428"/>
                  </a:lnTo>
                  <a:close/>
                </a:path>
              </a:pathLst>
            </a:custGeom>
            <a:solidFill>
              <a:srgbClr val="BD694D"/>
            </a:solidFill>
          </p:spPr>
          <p:txBody>
            <a:bodyPr wrap="square" lIns="0" tIns="0" rIns="0" bIns="0" rtlCol="0"/>
            <a:lstStyle/>
            <a:p>
              <a:endParaRPr/>
            </a:p>
          </p:txBody>
        </p:sp>
        <p:sp>
          <p:nvSpPr>
            <p:cNvPr id="9" name="object 9"/>
            <p:cNvSpPr/>
            <p:nvPr/>
          </p:nvSpPr>
          <p:spPr>
            <a:xfrm>
              <a:off x="862583" y="2982467"/>
              <a:ext cx="2039620" cy="1224280"/>
            </a:xfrm>
            <a:custGeom>
              <a:avLst/>
              <a:gdLst/>
              <a:ahLst/>
              <a:cxnLst/>
              <a:rect l="l" t="t" r="r" b="b"/>
              <a:pathLst>
                <a:path w="2039620" h="1224279">
                  <a:moveTo>
                    <a:pt x="1917192" y="1223771"/>
                  </a:moveTo>
                  <a:lnTo>
                    <a:pt x="114300" y="1223771"/>
                  </a:lnTo>
                  <a:lnTo>
                    <a:pt x="96012" y="1220724"/>
                  </a:lnTo>
                  <a:lnTo>
                    <a:pt x="60959" y="1207008"/>
                  </a:lnTo>
                  <a:lnTo>
                    <a:pt x="30480" y="1184148"/>
                  </a:lnTo>
                  <a:lnTo>
                    <a:pt x="6095" y="1139952"/>
                  </a:lnTo>
                  <a:lnTo>
                    <a:pt x="0" y="1101852"/>
                  </a:lnTo>
                  <a:lnTo>
                    <a:pt x="0" y="115824"/>
                  </a:lnTo>
                  <a:lnTo>
                    <a:pt x="9143" y="73152"/>
                  </a:lnTo>
                  <a:lnTo>
                    <a:pt x="30480" y="41148"/>
                  </a:lnTo>
                  <a:lnTo>
                    <a:pt x="60959" y="16764"/>
                  </a:lnTo>
                  <a:lnTo>
                    <a:pt x="102108" y="1524"/>
                  </a:lnTo>
                  <a:lnTo>
                    <a:pt x="114300" y="0"/>
                  </a:lnTo>
                  <a:lnTo>
                    <a:pt x="1923288" y="0"/>
                  </a:lnTo>
                  <a:lnTo>
                    <a:pt x="1978152" y="16764"/>
                  </a:lnTo>
                  <a:lnTo>
                    <a:pt x="2028444" y="73152"/>
                  </a:lnTo>
                  <a:lnTo>
                    <a:pt x="2037588" y="115824"/>
                  </a:lnTo>
                  <a:lnTo>
                    <a:pt x="2039112" y="1101852"/>
                  </a:lnTo>
                  <a:lnTo>
                    <a:pt x="2037588" y="1101852"/>
                  </a:lnTo>
                  <a:lnTo>
                    <a:pt x="2037588" y="1107948"/>
                  </a:lnTo>
                  <a:lnTo>
                    <a:pt x="2036064" y="1126236"/>
                  </a:lnTo>
                  <a:lnTo>
                    <a:pt x="2022348" y="1162812"/>
                  </a:lnTo>
                  <a:lnTo>
                    <a:pt x="1997964" y="1191768"/>
                  </a:lnTo>
                  <a:lnTo>
                    <a:pt x="1953768" y="1217676"/>
                  </a:lnTo>
                  <a:lnTo>
                    <a:pt x="1917192" y="1223771"/>
                  </a:lnTo>
                  <a:close/>
                </a:path>
              </a:pathLst>
            </a:custGeom>
            <a:solidFill>
              <a:srgbClr val="BD664D"/>
            </a:solidFill>
          </p:spPr>
          <p:txBody>
            <a:bodyPr wrap="square" lIns="0" tIns="0" rIns="0" bIns="0" rtlCol="0"/>
            <a:lstStyle/>
            <a:p>
              <a:endParaRPr/>
            </a:p>
          </p:txBody>
        </p:sp>
        <p:sp>
          <p:nvSpPr>
            <p:cNvPr id="10" name="object 10"/>
            <p:cNvSpPr/>
            <p:nvPr/>
          </p:nvSpPr>
          <p:spPr>
            <a:xfrm>
              <a:off x="848867" y="2970275"/>
              <a:ext cx="2065020" cy="1249680"/>
            </a:xfrm>
            <a:custGeom>
              <a:avLst/>
              <a:gdLst/>
              <a:ahLst/>
              <a:cxnLst/>
              <a:rect l="l" t="t" r="r" b="b"/>
              <a:pathLst>
                <a:path w="2065020" h="1249679">
                  <a:moveTo>
                    <a:pt x="126492" y="1248156"/>
                  </a:moveTo>
                  <a:lnTo>
                    <a:pt x="120396" y="1248156"/>
                  </a:lnTo>
                  <a:lnTo>
                    <a:pt x="114300" y="1246632"/>
                  </a:lnTo>
                  <a:lnTo>
                    <a:pt x="106680" y="1246632"/>
                  </a:lnTo>
                  <a:lnTo>
                    <a:pt x="106680" y="1245108"/>
                  </a:lnTo>
                  <a:lnTo>
                    <a:pt x="105156" y="1245108"/>
                  </a:lnTo>
                  <a:lnTo>
                    <a:pt x="70104" y="1231392"/>
                  </a:lnTo>
                  <a:lnTo>
                    <a:pt x="68580" y="1231392"/>
                  </a:lnTo>
                  <a:lnTo>
                    <a:pt x="67056" y="1229868"/>
                  </a:lnTo>
                  <a:lnTo>
                    <a:pt x="56388" y="1223772"/>
                  </a:lnTo>
                  <a:lnTo>
                    <a:pt x="50292" y="1219200"/>
                  </a:lnTo>
                  <a:lnTo>
                    <a:pt x="45720" y="1214628"/>
                  </a:lnTo>
                  <a:lnTo>
                    <a:pt x="39624" y="1210056"/>
                  </a:lnTo>
                  <a:lnTo>
                    <a:pt x="35052" y="1203960"/>
                  </a:lnTo>
                  <a:lnTo>
                    <a:pt x="33528" y="1202436"/>
                  </a:lnTo>
                  <a:lnTo>
                    <a:pt x="10668" y="1164336"/>
                  </a:lnTo>
                  <a:lnTo>
                    <a:pt x="9144" y="1162812"/>
                  </a:lnTo>
                  <a:lnTo>
                    <a:pt x="9144" y="1161288"/>
                  </a:lnTo>
                  <a:lnTo>
                    <a:pt x="3048" y="1143000"/>
                  </a:lnTo>
                  <a:lnTo>
                    <a:pt x="1524" y="1136904"/>
                  </a:lnTo>
                  <a:lnTo>
                    <a:pt x="1524" y="1127760"/>
                  </a:lnTo>
                  <a:lnTo>
                    <a:pt x="67" y="1121932"/>
                  </a:lnTo>
                  <a:lnTo>
                    <a:pt x="0" y="128016"/>
                  </a:lnTo>
                  <a:lnTo>
                    <a:pt x="1524" y="120396"/>
                  </a:lnTo>
                  <a:lnTo>
                    <a:pt x="9144" y="88392"/>
                  </a:lnTo>
                  <a:lnTo>
                    <a:pt x="10668" y="80772"/>
                  </a:lnTo>
                  <a:lnTo>
                    <a:pt x="15240" y="73152"/>
                  </a:lnTo>
                  <a:lnTo>
                    <a:pt x="18288" y="67056"/>
                  </a:lnTo>
                  <a:lnTo>
                    <a:pt x="22860" y="60960"/>
                  </a:lnTo>
                  <a:lnTo>
                    <a:pt x="25908" y="56388"/>
                  </a:lnTo>
                  <a:lnTo>
                    <a:pt x="30480" y="50292"/>
                  </a:lnTo>
                  <a:lnTo>
                    <a:pt x="33528" y="45720"/>
                  </a:lnTo>
                  <a:lnTo>
                    <a:pt x="36576" y="42672"/>
                  </a:lnTo>
                  <a:lnTo>
                    <a:pt x="65532" y="18288"/>
                  </a:lnTo>
                  <a:lnTo>
                    <a:pt x="68580" y="18288"/>
                  </a:lnTo>
                  <a:lnTo>
                    <a:pt x="68580" y="16764"/>
                  </a:lnTo>
                  <a:lnTo>
                    <a:pt x="86868" y="9144"/>
                  </a:lnTo>
                  <a:lnTo>
                    <a:pt x="92964" y="6096"/>
                  </a:lnTo>
                  <a:lnTo>
                    <a:pt x="99060" y="4572"/>
                  </a:lnTo>
                  <a:lnTo>
                    <a:pt x="114300" y="1524"/>
                  </a:lnTo>
                  <a:lnTo>
                    <a:pt x="120396" y="0"/>
                  </a:lnTo>
                  <a:lnTo>
                    <a:pt x="1944624" y="0"/>
                  </a:lnTo>
                  <a:lnTo>
                    <a:pt x="1976628" y="9144"/>
                  </a:lnTo>
                  <a:lnTo>
                    <a:pt x="1984248" y="10668"/>
                  </a:lnTo>
                  <a:lnTo>
                    <a:pt x="1985772" y="12192"/>
                  </a:lnTo>
                  <a:lnTo>
                    <a:pt x="1987296" y="12192"/>
                  </a:lnTo>
                  <a:lnTo>
                    <a:pt x="2007870" y="25908"/>
                  </a:lnTo>
                  <a:lnTo>
                    <a:pt x="123444" y="25908"/>
                  </a:lnTo>
                  <a:lnTo>
                    <a:pt x="118872" y="27432"/>
                  </a:lnTo>
                  <a:lnTo>
                    <a:pt x="112776" y="27432"/>
                  </a:lnTo>
                  <a:lnTo>
                    <a:pt x="106680" y="28956"/>
                  </a:lnTo>
                  <a:lnTo>
                    <a:pt x="102108" y="30480"/>
                  </a:lnTo>
                  <a:lnTo>
                    <a:pt x="96012" y="32004"/>
                  </a:lnTo>
                  <a:lnTo>
                    <a:pt x="84836" y="38100"/>
                  </a:lnTo>
                  <a:lnTo>
                    <a:pt x="82296" y="38100"/>
                  </a:lnTo>
                  <a:lnTo>
                    <a:pt x="51816" y="62484"/>
                  </a:lnTo>
                  <a:lnTo>
                    <a:pt x="53340" y="62484"/>
                  </a:lnTo>
                  <a:lnTo>
                    <a:pt x="50292" y="65532"/>
                  </a:lnTo>
                  <a:lnTo>
                    <a:pt x="47244" y="70104"/>
                  </a:lnTo>
                  <a:lnTo>
                    <a:pt x="42672" y="74676"/>
                  </a:lnTo>
                  <a:lnTo>
                    <a:pt x="41148" y="79248"/>
                  </a:lnTo>
                  <a:lnTo>
                    <a:pt x="38100" y="85344"/>
                  </a:lnTo>
                  <a:lnTo>
                    <a:pt x="35052" y="89916"/>
                  </a:lnTo>
                  <a:lnTo>
                    <a:pt x="33528" y="94488"/>
                  </a:lnTo>
                  <a:lnTo>
                    <a:pt x="25908" y="123444"/>
                  </a:lnTo>
                  <a:lnTo>
                    <a:pt x="25908" y="1124712"/>
                  </a:lnTo>
                  <a:lnTo>
                    <a:pt x="27432" y="1130808"/>
                  </a:lnTo>
                  <a:lnTo>
                    <a:pt x="27432" y="1135380"/>
                  </a:lnTo>
                  <a:lnTo>
                    <a:pt x="32512" y="1150620"/>
                  </a:lnTo>
                  <a:lnTo>
                    <a:pt x="32004" y="1150620"/>
                  </a:lnTo>
                  <a:lnTo>
                    <a:pt x="33528" y="1153668"/>
                  </a:lnTo>
                  <a:lnTo>
                    <a:pt x="33832" y="1153668"/>
                  </a:lnTo>
                  <a:lnTo>
                    <a:pt x="53949" y="1187196"/>
                  </a:lnTo>
                  <a:lnTo>
                    <a:pt x="53340" y="1187196"/>
                  </a:lnTo>
                  <a:lnTo>
                    <a:pt x="54864" y="1188720"/>
                  </a:lnTo>
                  <a:lnTo>
                    <a:pt x="55626" y="1188720"/>
                  </a:lnTo>
                  <a:lnTo>
                    <a:pt x="57912" y="1190244"/>
                  </a:lnTo>
                  <a:lnTo>
                    <a:pt x="70104" y="1202436"/>
                  </a:lnTo>
                  <a:lnTo>
                    <a:pt x="80772" y="1208532"/>
                  </a:lnTo>
                  <a:lnTo>
                    <a:pt x="79248" y="1208532"/>
                  </a:lnTo>
                  <a:lnTo>
                    <a:pt x="114300" y="1222248"/>
                  </a:lnTo>
                  <a:lnTo>
                    <a:pt x="123444" y="1222248"/>
                  </a:lnTo>
                  <a:lnTo>
                    <a:pt x="128016" y="1223772"/>
                  </a:lnTo>
                  <a:lnTo>
                    <a:pt x="135636" y="1223772"/>
                  </a:lnTo>
                  <a:lnTo>
                    <a:pt x="147828" y="1235964"/>
                  </a:lnTo>
                  <a:lnTo>
                    <a:pt x="121920" y="1235964"/>
                  </a:lnTo>
                  <a:lnTo>
                    <a:pt x="121920" y="1243584"/>
                  </a:lnTo>
                  <a:lnTo>
                    <a:pt x="126492" y="1248156"/>
                  </a:lnTo>
                  <a:close/>
                </a:path>
                <a:path w="2065020" h="1249679">
                  <a:moveTo>
                    <a:pt x="2020824" y="35052"/>
                  </a:moveTo>
                  <a:lnTo>
                    <a:pt x="1975104" y="35052"/>
                  </a:lnTo>
                  <a:lnTo>
                    <a:pt x="1972056" y="33528"/>
                  </a:lnTo>
                  <a:lnTo>
                    <a:pt x="1970532" y="33528"/>
                  </a:lnTo>
                  <a:lnTo>
                    <a:pt x="1941576" y="25908"/>
                  </a:lnTo>
                  <a:lnTo>
                    <a:pt x="2007870" y="25908"/>
                  </a:lnTo>
                  <a:lnTo>
                    <a:pt x="2019300" y="33528"/>
                  </a:lnTo>
                  <a:lnTo>
                    <a:pt x="1972056" y="33528"/>
                  </a:lnTo>
                  <a:lnTo>
                    <a:pt x="1973580" y="34544"/>
                  </a:lnTo>
                  <a:lnTo>
                    <a:pt x="2020316" y="34544"/>
                  </a:lnTo>
                  <a:lnTo>
                    <a:pt x="2020824" y="35052"/>
                  </a:lnTo>
                  <a:close/>
                </a:path>
                <a:path w="2065020" h="1249679">
                  <a:moveTo>
                    <a:pt x="1975104" y="35052"/>
                  </a:moveTo>
                  <a:lnTo>
                    <a:pt x="1973580" y="34544"/>
                  </a:lnTo>
                  <a:lnTo>
                    <a:pt x="1972056" y="33528"/>
                  </a:lnTo>
                  <a:lnTo>
                    <a:pt x="1975104" y="35052"/>
                  </a:lnTo>
                  <a:close/>
                </a:path>
                <a:path w="2065020" h="1249679">
                  <a:moveTo>
                    <a:pt x="2002753" y="53993"/>
                  </a:moveTo>
                  <a:lnTo>
                    <a:pt x="1973580" y="34544"/>
                  </a:lnTo>
                  <a:lnTo>
                    <a:pt x="1975104" y="35052"/>
                  </a:lnTo>
                  <a:lnTo>
                    <a:pt x="2020824" y="35052"/>
                  </a:lnTo>
                  <a:lnTo>
                    <a:pt x="2022348" y="36576"/>
                  </a:lnTo>
                  <a:lnTo>
                    <a:pt x="2034379" y="51816"/>
                  </a:lnTo>
                  <a:lnTo>
                    <a:pt x="2001012" y="51816"/>
                  </a:lnTo>
                  <a:lnTo>
                    <a:pt x="2002753" y="53993"/>
                  </a:lnTo>
                  <a:close/>
                </a:path>
                <a:path w="2065020" h="1249679">
                  <a:moveTo>
                    <a:pt x="79248" y="41148"/>
                  </a:moveTo>
                  <a:lnTo>
                    <a:pt x="82296" y="38100"/>
                  </a:lnTo>
                  <a:lnTo>
                    <a:pt x="84836" y="38100"/>
                  </a:lnTo>
                  <a:lnTo>
                    <a:pt x="79248" y="41148"/>
                  </a:lnTo>
                  <a:close/>
                </a:path>
                <a:path w="2065020" h="1249679">
                  <a:moveTo>
                    <a:pt x="2004060" y="54864"/>
                  </a:moveTo>
                  <a:lnTo>
                    <a:pt x="2002753" y="53993"/>
                  </a:lnTo>
                  <a:lnTo>
                    <a:pt x="2001012" y="51816"/>
                  </a:lnTo>
                  <a:lnTo>
                    <a:pt x="2004060" y="54864"/>
                  </a:lnTo>
                  <a:close/>
                </a:path>
                <a:path w="2065020" h="1249679">
                  <a:moveTo>
                    <a:pt x="2036785" y="54864"/>
                  </a:moveTo>
                  <a:lnTo>
                    <a:pt x="2004060" y="54864"/>
                  </a:lnTo>
                  <a:lnTo>
                    <a:pt x="2001012" y="51816"/>
                  </a:lnTo>
                  <a:lnTo>
                    <a:pt x="2034379" y="51816"/>
                  </a:lnTo>
                  <a:lnTo>
                    <a:pt x="2036785" y="54864"/>
                  </a:lnTo>
                  <a:close/>
                </a:path>
                <a:path w="2065020" h="1249679">
                  <a:moveTo>
                    <a:pt x="2025075" y="81894"/>
                  </a:moveTo>
                  <a:lnTo>
                    <a:pt x="2002753" y="53993"/>
                  </a:lnTo>
                  <a:lnTo>
                    <a:pt x="2004060" y="54864"/>
                  </a:lnTo>
                  <a:lnTo>
                    <a:pt x="2036785" y="54864"/>
                  </a:lnTo>
                  <a:lnTo>
                    <a:pt x="2045208" y="65532"/>
                  </a:lnTo>
                  <a:lnTo>
                    <a:pt x="2046732" y="67056"/>
                  </a:lnTo>
                  <a:lnTo>
                    <a:pt x="2046732" y="68580"/>
                  </a:lnTo>
                  <a:lnTo>
                    <a:pt x="2052550" y="79248"/>
                  </a:lnTo>
                  <a:lnTo>
                    <a:pt x="2023872" y="79248"/>
                  </a:lnTo>
                  <a:lnTo>
                    <a:pt x="2025075" y="81894"/>
                  </a:lnTo>
                  <a:close/>
                </a:path>
                <a:path w="2065020" h="1249679">
                  <a:moveTo>
                    <a:pt x="53340" y="62484"/>
                  </a:moveTo>
                  <a:lnTo>
                    <a:pt x="51816" y="62484"/>
                  </a:lnTo>
                  <a:lnTo>
                    <a:pt x="54864" y="60960"/>
                  </a:lnTo>
                  <a:lnTo>
                    <a:pt x="53340" y="62484"/>
                  </a:lnTo>
                  <a:close/>
                </a:path>
                <a:path w="2065020" h="1249679">
                  <a:moveTo>
                    <a:pt x="2025396" y="82296"/>
                  </a:moveTo>
                  <a:lnTo>
                    <a:pt x="2025075" y="81894"/>
                  </a:lnTo>
                  <a:lnTo>
                    <a:pt x="2023872" y="79248"/>
                  </a:lnTo>
                  <a:lnTo>
                    <a:pt x="2025396" y="82296"/>
                  </a:lnTo>
                  <a:close/>
                </a:path>
                <a:path w="2065020" h="1249679">
                  <a:moveTo>
                    <a:pt x="2054213" y="82296"/>
                  </a:moveTo>
                  <a:lnTo>
                    <a:pt x="2025396" y="82296"/>
                  </a:lnTo>
                  <a:lnTo>
                    <a:pt x="2023872" y="79248"/>
                  </a:lnTo>
                  <a:lnTo>
                    <a:pt x="2052550" y="79248"/>
                  </a:lnTo>
                  <a:lnTo>
                    <a:pt x="2054213" y="82296"/>
                  </a:lnTo>
                  <a:close/>
                </a:path>
                <a:path w="2065020" h="1249679">
                  <a:moveTo>
                    <a:pt x="2039112" y="1106424"/>
                  </a:moveTo>
                  <a:lnTo>
                    <a:pt x="2039112" y="123444"/>
                  </a:lnTo>
                  <a:lnTo>
                    <a:pt x="2037588" y="117348"/>
                  </a:lnTo>
                  <a:lnTo>
                    <a:pt x="2037588" y="112776"/>
                  </a:lnTo>
                  <a:lnTo>
                    <a:pt x="2036064" y="106680"/>
                  </a:lnTo>
                  <a:lnTo>
                    <a:pt x="2034540" y="102108"/>
                  </a:lnTo>
                  <a:lnTo>
                    <a:pt x="2031492" y="96012"/>
                  </a:lnTo>
                  <a:lnTo>
                    <a:pt x="2025075" y="81894"/>
                  </a:lnTo>
                  <a:lnTo>
                    <a:pt x="2025396" y="82296"/>
                  </a:lnTo>
                  <a:lnTo>
                    <a:pt x="2054213" y="82296"/>
                  </a:lnTo>
                  <a:lnTo>
                    <a:pt x="2055876" y="85344"/>
                  </a:lnTo>
                  <a:lnTo>
                    <a:pt x="2057400" y="92964"/>
                  </a:lnTo>
                  <a:lnTo>
                    <a:pt x="2060448" y="99060"/>
                  </a:lnTo>
                  <a:lnTo>
                    <a:pt x="2061972" y="106680"/>
                  </a:lnTo>
                  <a:lnTo>
                    <a:pt x="2063496" y="112776"/>
                  </a:lnTo>
                  <a:lnTo>
                    <a:pt x="2063496" y="120396"/>
                  </a:lnTo>
                  <a:lnTo>
                    <a:pt x="2065020" y="126492"/>
                  </a:lnTo>
                  <a:lnTo>
                    <a:pt x="2065020" y="1101852"/>
                  </a:lnTo>
                  <a:lnTo>
                    <a:pt x="2045208" y="1101852"/>
                  </a:lnTo>
                  <a:lnTo>
                    <a:pt x="2039112" y="1106424"/>
                  </a:lnTo>
                  <a:close/>
                </a:path>
                <a:path w="2065020" h="1249679">
                  <a:moveTo>
                    <a:pt x="2039112" y="1114044"/>
                  </a:moveTo>
                  <a:lnTo>
                    <a:pt x="2039112" y="1106424"/>
                  </a:lnTo>
                  <a:lnTo>
                    <a:pt x="2045208" y="1101852"/>
                  </a:lnTo>
                  <a:lnTo>
                    <a:pt x="2052828" y="1101852"/>
                  </a:lnTo>
                  <a:lnTo>
                    <a:pt x="2039112" y="1114044"/>
                  </a:lnTo>
                  <a:close/>
                </a:path>
                <a:path w="2065020" h="1249679">
                  <a:moveTo>
                    <a:pt x="2037588" y="1132332"/>
                  </a:moveTo>
                  <a:lnTo>
                    <a:pt x="2039112" y="1124712"/>
                  </a:lnTo>
                  <a:lnTo>
                    <a:pt x="2039112" y="1114044"/>
                  </a:lnTo>
                  <a:lnTo>
                    <a:pt x="2052828" y="1101852"/>
                  </a:lnTo>
                  <a:lnTo>
                    <a:pt x="2065020" y="1101852"/>
                  </a:lnTo>
                  <a:lnTo>
                    <a:pt x="2065020" y="1114044"/>
                  </a:lnTo>
                  <a:lnTo>
                    <a:pt x="2051304" y="1126236"/>
                  </a:lnTo>
                  <a:lnTo>
                    <a:pt x="2063800" y="1126236"/>
                  </a:lnTo>
                  <a:lnTo>
                    <a:pt x="2063496" y="1127760"/>
                  </a:lnTo>
                  <a:lnTo>
                    <a:pt x="2063496" y="1129284"/>
                  </a:lnTo>
                  <a:lnTo>
                    <a:pt x="2039112" y="1129284"/>
                  </a:lnTo>
                  <a:lnTo>
                    <a:pt x="2037588" y="1132332"/>
                  </a:lnTo>
                  <a:close/>
                </a:path>
                <a:path w="2065020" h="1249679">
                  <a:moveTo>
                    <a:pt x="2058924" y="1126236"/>
                  </a:moveTo>
                  <a:lnTo>
                    <a:pt x="2051304" y="1126236"/>
                  </a:lnTo>
                  <a:lnTo>
                    <a:pt x="2065020" y="1114044"/>
                  </a:lnTo>
                  <a:lnTo>
                    <a:pt x="2065020" y="1120140"/>
                  </a:lnTo>
                  <a:lnTo>
                    <a:pt x="2064661" y="1121932"/>
                  </a:lnTo>
                  <a:lnTo>
                    <a:pt x="2058924" y="1126236"/>
                  </a:lnTo>
                  <a:close/>
                </a:path>
                <a:path w="2065020" h="1249679">
                  <a:moveTo>
                    <a:pt x="2064661" y="1121932"/>
                  </a:moveTo>
                  <a:lnTo>
                    <a:pt x="2065020" y="1120140"/>
                  </a:lnTo>
                  <a:lnTo>
                    <a:pt x="2065020" y="1121664"/>
                  </a:lnTo>
                  <a:lnTo>
                    <a:pt x="2064661" y="1121932"/>
                  </a:lnTo>
                  <a:close/>
                </a:path>
                <a:path w="2065020" h="1249679">
                  <a:moveTo>
                    <a:pt x="2063800" y="1126236"/>
                  </a:moveTo>
                  <a:lnTo>
                    <a:pt x="2058924" y="1126236"/>
                  </a:lnTo>
                  <a:lnTo>
                    <a:pt x="2064661" y="1121932"/>
                  </a:lnTo>
                  <a:lnTo>
                    <a:pt x="2063800" y="1126236"/>
                  </a:lnTo>
                  <a:close/>
                </a:path>
                <a:path w="2065020" h="1249679">
                  <a:moveTo>
                    <a:pt x="2027377" y="1164488"/>
                  </a:moveTo>
                  <a:lnTo>
                    <a:pt x="2039112" y="1129284"/>
                  </a:lnTo>
                  <a:lnTo>
                    <a:pt x="2063496" y="1129284"/>
                  </a:lnTo>
                  <a:lnTo>
                    <a:pt x="2063496" y="1135380"/>
                  </a:lnTo>
                  <a:lnTo>
                    <a:pt x="2061972" y="1136904"/>
                  </a:lnTo>
                  <a:lnTo>
                    <a:pt x="2054415" y="1162812"/>
                  </a:lnTo>
                  <a:lnTo>
                    <a:pt x="2028444" y="1162812"/>
                  </a:lnTo>
                  <a:lnTo>
                    <a:pt x="2027377" y="1164488"/>
                  </a:lnTo>
                  <a:close/>
                </a:path>
                <a:path w="2065020" h="1249679">
                  <a:moveTo>
                    <a:pt x="33528" y="1153668"/>
                  </a:moveTo>
                  <a:lnTo>
                    <a:pt x="32004" y="1150620"/>
                  </a:lnTo>
                  <a:lnTo>
                    <a:pt x="33147" y="1152525"/>
                  </a:lnTo>
                  <a:lnTo>
                    <a:pt x="33528" y="1153668"/>
                  </a:lnTo>
                  <a:close/>
                </a:path>
                <a:path w="2065020" h="1249679">
                  <a:moveTo>
                    <a:pt x="33147" y="1152525"/>
                  </a:moveTo>
                  <a:lnTo>
                    <a:pt x="32004" y="1150620"/>
                  </a:lnTo>
                  <a:lnTo>
                    <a:pt x="32512" y="1150620"/>
                  </a:lnTo>
                  <a:lnTo>
                    <a:pt x="33147" y="1152525"/>
                  </a:lnTo>
                  <a:close/>
                </a:path>
                <a:path w="2065020" h="1249679">
                  <a:moveTo>
                    <a:pt x="33832" y="1153668"/>
                  </a:moveTo>
                  <a:lnTo>
                    <a:pt x="33528" y="1153668"/>
                  </a:lnTo>
                  <a:lnTo>
                    <a:pt x="33147" y="1152525"/>
                  </a:lnTo>
                  <a:lnTo>
                    <a:pt x="33832" y="1153668"/>
                  </a:lnTo>
                  <a:close/>
                </a:path>
                <a:path w="2065020" h="1249679">
                  <a:moveTo>
                    <a:pt x="2026920" y="1165860"/>
                  </a:moveTo>
                  <a:lnTo>
                    <a:pt x="2027377" y="1164488"/>
                  </a:lnTo>
                  <a:lnTo>
                    <a:pt x="2028444" y="1162812"/>
                  </a:lnTo>
                  <a:lnTo>
                    <a:pt x="2026920" y="1165860"/>
                  </a:lnTo>
                  <a:close/>
                </a:path>
                <a:path w="2065020" h="1249679">
                  <a:moveTo>
                    <a:pt x="2053526" y="1165860"/>
                  </a:moveTo>
                  <a:lnTo>
                    <a:pt x="2026920" y="1165860"/>
                  </a:lnTo>
                  <a:lnTo>
                    <a:pt x="2028444" y="1162812"/>
                  </a:lnTo>
                  <a:lnTo>
                    <a:pt x="2054415" y="1162812"/>
                  </a:lnTo>
                  <a:lnTo>
                    <a:pt x="2053526" y="1165860"/>
                  </a:lnTo>
                  <a:close/>
                </a:path>
                <a:path w="2065020" h="1249679">
                  <a:moveTo>
                    <a:pt x="2036826" y="1196340"/>
                  </a:moveTo>
                  <a:lnTo>
                    <a:pt x="2002536" y="1196340"/>
                  </a:lnTo>
                  <a:lnTo>
                    <a:pt x="2011680" y="1187196"/>
                  </a:lnTo>
                  <a:lnTo>
                    <a:pt x="2014728" y="1182624"/>
                  </a:lnTo>
                  <a:lnTo>
                    <a:pt x="2017776" y="1179576"/>
                  </a:lnTo>
                  <a:lnTo>
                    <a:pt x="2027377" y="1164488"/>
                  </a:lnTo>
                  <a:lnTo>
                    <a:pt x="2026920" y="1165860"/>
                  </a:lnTo>
                  <a:lnTo>
                    <a:pt x="2053526" y="1165860"/>
                  </a:lnTo>
                  <a:lnTo>
                    <a:pt x="2051304" y="1173480"/>
                  </a:lnTo>
                  <a:lnTo>
                    <a:pt x="2049780" y="1175004"/>
                  </a:lnTo>
                  <a:lnTo>
                    <a:pt x="2049780" y="1176528"/>
                  </a:lnTo>
                  <a:lnTo>
                    <a:pt x="2039112" y="1191768"/>
                  </a:lnTo>
                  <a:lnTo>
                    <a:pt x="2036826" y="1196340"/>
                  </a:lnTo>
                  <a:close/>
                </a:path>
                <a:path w="2065020" h="1249679">
                  <a:moveTo>
                    <a:pt x="54864" y="1188720"/>
                  </a:moveTo>
                  <a:lnTo>
                    <a:pt x="53340" y="1187196"/>
                  </a:lnTo>
                  <a:lnTo>
                    <a:pt x="54356" y="1187873"/>
                  </a:lnTo>
                  <a:lnTo>
                    <a:pt x="54864" y="1188720"/>
                  </a:lnTo>
                  <a:close/>
                </a:path>
                <a:path w="2065020" h="1249679">
                  <a:moveTo>
                    <a:pt x="54356" y="1187873"/>
                  </a:moveTo>
                  <a:lnTo>
                    <a:pt x="53340" y="1187196"/>
                  </a:lnTo>
                  <a:lnTo>
                    <a:pt x="53949" y="1187196"/>
                  </a:lnTo>
                  <a:lnTo>
                    <a:pt x="54356" y="1187873"/>
                  </a:lnTo>
                  <a:close/>
                </a:path>
                <a:path w="2065020" h="1249679">
                  <a:moveTo>
                    <a:pt x="55626" y="1188720"/>
                  </a:moveTo>
                  <a:lnTo>
                    <a:pt x="54864" y="1188720"/>
                  </a:lnTo>
                  <a:lnTo>
                    <a:pt x="54356" y="1187873"/>
                  </a:lnTo>
                  <a:lnTo>
                    <a:pt x="55626" y="1188720"/>
                  </a:lnTo>
                  <a:close/>
                </a:path>
                <a:path w="2065020" h="1249679">
                  <a:moveTo>
                    <a:pt x="1944624" y="1248156"/>
                  </a:moveTo>
                  <a:lnTo>
                    <a:pt x="135636" y="1248156"/>
                  </a:lnTo>
                  <a:lnTo>
                    <a:pt x="121920" y="1235964"/>
                  </a:lnTo>
                  <a:lnTo>
                    <a:pt x="147828" y="1235964"/>
                  </a:lnTo>
                  <a:lnTo>
                    <a:pt x="147828" y="1228344"/>
                  </a:lnTo>
                  <a:lnTo>
                    <a:pt x="141732" y="1223772"/>
                  </a:lnTo>
                  <a:lnTo>
                    <a:pt x="1929384" y="1223772"/>
                  </a:lnTo>
                  <a:lnTo>
                    <a:pt x="1935480" y="1222248"/>
                  </a:lnTo>
                  <a:lnTo>
                    <a:pt x="1946148" y="1222248"/>
                  </a:lnTo>
                  <a:lnTo>
                    <a:pt x="1970532" y="1216152"/>
                  </a:lnTo>
                  <a:lnTo>
                    <a:pt x="1967484" y="1216152"/>
                  </a:lnTo>
                  <a:lnTo>
                    <a:pt x="2005584" y="1193292"/>
                  </a:lnTo>
                  <a:lnTo>
                    <a:pt x="2002536" y="1196340"/>
                  </a:lnTo>
                  <a:lnTo>
                    <a:pt x="2036826" y="1196340"/>
                  </a:lnTo>
                  <a:lnTo>
                    <a:pt x="2036064" y="1197864"/>
                  </a:lnTo>
                  <a:lnTo>
                    <a:pt x="2017776" y="1216152"/>
                  </a:lnTo>
                  <a:lnTo>
                    <a:pt x="1981200" y="1239012"/>
                  </a:lnTo>
                  <a:lnTo>
                    <a:pt x="1978152" y="1239012"/>
                  </a:lnTo>
                  <a:lnTo>
                    <a:pt x="1978152" y="1240536"/>
                  </a:lnTo>
                  <a:lnTo>
                    <a:pt x="1959864" y="1245108"/>
                  </a:lnTo>
                  <a:lnTo>
                    <a:pt x="1944624" y="1248156"/>
                  </a:lnTo>
                  <a:close/>
                </a:path>
                <a:path w="2065020" h="1249679">
                  <a:moveTo>
                    <a:pt x="117348" y="1222248"/>
                  </a:moveTo>
                  <a:lnTo>
                    <a:pt x="114300" y="1222248"/>
                  </a:lnTo>
                  <a:lnTo>
                    <a:pt x="112776" y="1220724"/>
                  </a:lnTo>
                  <a:lnTo>
                    <a:pt x="117348" y="1222248"/>
                  </a:lnTo>
                  <a:close/>
                </a:path>
                <a:path w="2065020" h="1249679">
                  <a:moveTo>
                    <a:pt x="147828" y="1235964"/>
                  </a:moveTo>
                  <a:lnTo>
                    <a:pt x="135636" y="1223772"/>
                  </a:lnTo>
                  <a:lnTo>
                    <a:pt x="141732" y="1223772"/>
                  </a:lnTo>
                  <a:lnTo>
                    <a:pt x="147828" y="1228344"/>
                  </a:lnTo>
                  <a:lnTo>
                    <a:pt x="147828" y="1235964"/>
                  </a:lnTo>
                  <a:close/>
                </a:path>
                <a:path w="2065020" h="1249679">
                  <a:moveTo>
                    <a:pt x="135636" y="1249680"/>
                  </a:moveTo>
                  <a:lnTo>
                    <a:pt x="128016" y="1249680"/>
                  </a:lnTo>
                  <a:lnTo>
                    <a:pt x="121920" y="1243584"/>
                  </a:lnTo>
                  <a:lnTo>
                    <a:pt x="121920" y="1235964"/>
                  </a:lnTo>
                  <a:lnTo>
                    <a:pt x="135636" y="1248156"/>
                  </a:lnTo>
                  <a:lnTo>
                    <a:pt x="1944624" y="1248156"/>
                  </a:lnTo>
                  <a:lnTo>
                    <a:pt x="135636" y="1249680"/>
                  </a:lnTo>
                  <a:close/>
                </a:path>
              </a:pathLst>
            </a:custGeom>
            <a:solidFill>
              <a:srgbClr val="FFFFFF"/>
            </a:solidFill>
          </p:spPr>
          <p:txBody>
            <a:bodyPr wrap="square" lIns="0" tIns="0" rIns="0" bIns="0" rtlCol="0"/>
            <a:lstStyle/>
            <a:p>
              <a:endParaRPr/>
            </a:p>
          </p:txBody>
        </p:sp>
      </p:grpSp>
      <p:sp>
        <p:nvSpPr>
          <p:cNvPr id="11" name="object 11"/>
          <p:cNvSpPr txBox="1"/>
          <p:nvPr/>
        </p:nvSpPr>
        <p:spPr>
          <a:xfrm>
            <a:off x="2518918" y="3071132"/>
            <a:ext cx="1839976" cy="887294"/>
          </a:xfrm>
          <a:prstGeom prst="rect">
            <a:avLst/>
          </a:prstGeom>
        </p:spPr>
        <p:txBody>
          <a:bodyPr vert="horz" wrap="square" lIns="0" tIns="37465" rIns="0" bIns="0" rtlCol="0">
            <a:spAutoFit/>
          </a:bodyPr>
          <a:lstStyle/>
          <a:p>
            <a:pPr marL="12700" marR="5080" indent="95885">
              <a:lnSpc>
                <a:spcPct val="92000"/>
              </a:lnSpc>
              <a:spcBef>
                <a:spcPts val="295"/>
              </a:spcBef>
            </a:pPr>
            <a:r>
              <a:rPr sz="2000" dirty="0">
                <a:solidFill>
                  <a:srgbClr val="FFFFFF"/>
                </a:solidFill>
                <a:latin typeface="Arial"/>
                <a:cs typeface="Arial"/>
              </a:rPr>
              <a:t>2.</a:t>
            </a:r>
            <a:r>
              <a:rPr sz="2000" spc="-45" dirty="0">
                <a:solidFill>
                  <a:srgbClr val="FFFFFF"/>
                </a:solidFill>
                <a:latin typeface="Arial"/>
                <a:cs typeface="Arial"/>
              </a:rPr>
              <a:t> </a:t>
            </a:r>
            <a:r>
              <a:rPr sz="2000" spc="-10" dirty="0">
                <a:solidFill>
                  <a:srgbClr val="FFFFFF"/>
                </a:solidFill>
                <a:latin typeface="Arial"/>
                <a:cs typeface="Arial"/>
              </a:rPr>
              <a:t>Research </a:t>
            </a:r>
            <a:r>
              <a:rPr sz="3000" spc="-15" baseline="-5555" dirty="0">
                <a:solidFill>
                  <a:srgbClr val="FFFFFF"/>
                </a:solidFill>
                <a:latin typeface="Arial"/>
                <a:cs typeface="Arial"/>
              </a:rPr>
              <a:t>on</a:t>
            </a:r>
            <a:r>
              <a:rPr lang="en-GB" sz="3000" spc="-15" baseline="-5555" dirty="0">
                <a:solidFill>
                  <a:srgbClr val="FFFFFF"/>
                </a:solidFill>
                <a:latin typeface="Arial"/>
                <a:cs typeface="Arial"/>
              </a:rPr>
              <a:t> </a:t>
            </a:r>
            <a:r>
              <a:rPr sz="2000" spc="-10" dirty="0">
                <a:solidFill>
                  <a:srgbClr val="FFFFFF"/>
                </a:solidFill>
                <a:latin typeface="Arial"/>
                <a:cs typeface="Arial"/>
              </a:rPr>
              <a:t>applicable security controls</a:t>
            </a:r>
            <a:endParaRPr sz="2000" dirty="0">
              <a:latin typeface="Arial"/>
              <a:cs typeface="Arial"/>
            </a:endParaRPr>
          </a:p>
        </p:txBody>
      </p:sp>
      <p:grpSp>
        <p:nvGrpSpPr>
          <p:cNvPr id="12" name="object 12"/>
          <p:cNvGrpSpPr/>
          <p:nvPr/>
        </p:nvGrpSpPr>
        <p:grpSpPr>
          <a:xfrm>
            <a:off x="2372868" y="4500371"/>
            <a:ext cx="3133725" cy="1248410"/>
            <a:chOff x="848867" y="4500371"/>
            <a:chExt cx="3133725" cy="1248410"/>
          </a:xfrm>
        </p:grpSpPr>
        <p:sp>
          <p:nvSpPr>
            <p:cNvPr id="13" name="object 13"/>
            <p:cNvSpPr/>
            <p:nvPr/>
          </p:nvSpPr>
          <p:spPr>
            <a:xfrm>
              <a:off x="1278635" y="4721351"/>
              <a:ext cx="2703830" cy="182880"/>
            </a:xfrm>
            <a:custGeom>
              <a:avLst/>
              <a:gdLst/>
              <a:ahLst/>
              <a:cxnLst/>
              <a:rect l="l" t="t" r="r" b="b"/>
              <a:pathLst>
                <a:path w="2703829" h="182879">
                  <a:moveTo>
                    <a:pt x="2703575" y="182879"/>
                  </a:moveTo>
                  <a:lnTo>
                    <a:pt x="0" y="182879"/>
                  </a:lnTo>
                  <a:lnTo>
                    <a:pt x="0" y="0"/>
                  </a:lnTo>
                  <a:lnTo>
                    <a:pt x="2703575" y="0"/>
                  </a:lnTo>
                  <a:lnTo>
                    <a:pt x="2703575" y="182879"/>
                  </a:lnTo>
                  <a:close/>
                </a:path>
              </a:pathLst>
            </a:custGeom>
            <a:solidFill>
              <a:srgbClr val="BC8250"/>
            </a:solidFill>
          </p:spPr>
          <p:txBody>
            <a:bodyPr wrap="square" lIns="0" tIns="0" rIns="0" bIns="0" rtlCol="0"/>
            <a:lstStyle/>
            <a:p>
              <a:endParaRPr/>
            </a:p>
          </p:txBody>
        </p:sp>
        <p:sp>
          <p:nvSpPr>
            <p:cNvPr id="14" name="object 14"/>
            <p:cNvSpPr/>
            <p:nvPr/>
          </p:nvSpPr>
          <p:spPr>
            <a:xfrm>
              <a:off x="862583" y="4512563"/>
              <a:ext cx="2039620" cy="1224280"/>
            </a:xfrm>
            <a:custGeom>
              <a:avLst/>
              <a:gdLst/>
              <a:ahLst/>
              <a:cxnLst/>
              <a:rect l="l" t="t" r="r" b="b"/>
              <a:pathLst>
                <a:path w="2039620" h="1224279">
                  <a:moveTo>
                    <a:pt x="1917192" y="1223771"/>
                  </a:moveTo>
                  <a:lnTo>
                    <a:pt x="114300" y="1223771"/>
                  </a:lnTo>
                  <a:lnTo>
                    <a:pt x="96012" y="1220724"/>
                  </a:lnTo>
                  <a:lnTo>
                    <a:pt x="60959" y="1207008"/>
                  </a:lnTo>
                  <a:lnTo>
                    <a:pt x="30480" y="1182624"/>
                  </a:lnTo>
                  <a:lnTo>
                    <a:pt x="6095" y="1139952"/>
                  </a:lnTo>
                  <a:lnTo>
                    <a:pt x="0" y="1101852"/>
                  </a:lnTo>
                  <a:lnTo>
                    <a:pt x="0" y="115824"/>
                  </a:lnTo>
                  <a:lnTo>
                    <a:pt x="9143" y="73152"/>
                  </a:lnTo>
                  <a:lnTo>
                    <a:pt x="30480" y="39624"/>
                  </a:lnTo>
                  <a:lnTo>
                    <a:pt x="102108" y="1524"/>
                  </a:lnTo>
                  <a:lnTo>
                    <a:pt x="114300" y="0"/>
                  </a:lnTo>
                  <a:lnTo>
                    <a:pt x="1923288" y="0"/>
                  </a:lnTo>
                  <a:lnTo>
                    <a:pt x="1978152" y="16764"/>
                  </a:lnTo>
                  <a:lnTo>
                    <a:pt x="2028444" y="73152"/>
                  </a:lnTo>
                  <a:lnTo>
                    <a:pt x="2037588" y="115824"/>
                  </a:lnTo>
                  <a:lnTo>
                    <a:pt x="2039112" y="1101852"/>
                  </a:lnTo>
                  <a:lnTo>
                    <a:pt x="2037588" y="1101852"/>
                  </a:lnTo>
                  <a:lnTo>
                    <a:pt x="2037588" y="1107948"/>
                  </a:lnTo>
                  <a:lnTo>
                    <a:pt x="2036064" y="1126236"/>
                  </a:lnTo>
                  <a:lnTo>
                    <a:pt x="2022348" y="1162812"/>
                  </a:lnTo>
                  <a:lnTo>
                    <a:pt x="1997964" y="1191768"/>
                  </a:lnTo>
                  <a:lnTo>
                    <a:pt x="1953768" y="1217676"/>
                  </a:lnTo>
                  <a:lnTo>
                    <a:pt x="1917192" y="1223771"/>
                  </a:lnTo>
                  <a:close/>
                </a:path>
              </a:pathLst>
            </a:custGeom>
            <a:solidFill>
              <a:srgbClr val="BD7B4F"/>
            </a:solidFill>
          </p:spPr>
          <p:txBody>
            <a:bodyPr wrap="square" lIns="0" tIns="0" rIns="0" bIns="0" rtlCol="0"/>
            <a:lstStyle/>
            <a:p>
              <a:endParaRPr/>
            </a:p>
          </p:txBody>
        </p:sp>
        <p:sp>
          <p:nvSpPr>
            <p:cNvPr id="15" name="object 15"/>
            <p:cNvSpPr/>
            <p:nvPr/>
          </p:nvSpPr>
          <p:spPr>
            <a:xfrm>
              <a:off x="848867" y="4500371"/>
              <a:ext cx="2065020" cy="1248410"/>
            </a:xfrm>
            <a:custGeom>
              <a:avLst/>
              <a:gdLst/>
              <a:ahLst/>
              <a:cxnLst/>
              <a:rect l="l" t="t" r="r" b="b"/>
              <a:pathLst>
                <a:path w="2065020" h="1248410">
                  <a:moveTo>
                    <a:pt x="2020824" y="35052"/>
                  </a:moveTo>
                  <a:lnTo>
                    <a:pt x="1975104" y="35052"/>
                  </a:lnTo>
                  <a:lnTo>
                    <a:pt x="1972056" y="33528"/>
                  </a:lnTo>
                  <a:lnTo>
                    <a:pt x="1970532" y="33528"/>
                  </a:lnTo>
                  <a:lnTo>
                    <a:pt x="1941576" y="25908"/>
                  </a:lnTo>
                  <a:lnTo>
                    <a:pt x="1937004" y="24384"/>
                  </a:lnTo>
                  <a:lnTo>
                    <a:pt x="57912" y="24384"/>
                  </a:lnTo>
                  <a:lnTo>
                    <a:pt x="85344" y="9144"/>
                  </a:lnTo>
                  <a:lnTo>
                    <a:pt x="92964" y="6096"/>
                  </a:lnTo>
                  <a:lnTo>
                    <a:pt x="99060" y="4572"/>
                  </a:lnTo>
                  <a:lnTo>
                    <a:pt x="114300" y="1524"/>
                  </a:lnTo>
                  <a:lnTo>
                    <a:pt x="120396" y="0"/>
                  </a:lnTo>
                  <a:lnTo>
                    <a:pt x="1944624" y="0"/>
                  </a:lnTo>
                  <a:lnTo>
                    <a:pt x="1976628" y="7620"/>
                  </a:lnTo>
                  <a:lnTo>
                    <a:pt x="1984248" y="10668"/>
                  </a:lnTo>
                  <a:lnTo>
                    <a:pt x="1985772" y="10668"/>
                  </a:lnTo>
                  <a:lnTo>
                    <a:pt x="1987296" y="12192"/>
                  </a:lnTo>
                  <a:lnTo>
                    <a:pt x="2019300" y="33528"/>
                  </a:lnTo>
                  <a:lnTo>
                    <a:pt x="1972056" y="33528"/>
                  </a:lnTo>
                  <a:lnTo>
                    <a:pt x="1973580" y="34544"/>
                  </a:lnTo>
                  <a:lnTo>
                    <a:pt x="2020316" y="34544"/>
                  </a:lnTo>
                  <a:lnTo>
                    <a:pt x="2020824" y="35052"/>
                  </a:lnTo>
                  <a:close/>
                </a:path>
                <a:path w="2065020" h="1248410">
                  <a:moveTo>
                    <a:pt x="128016" y="1248156"/>
                  </a:moveTo>
                  <a:lnTo>
                    <a:pt x="120396" y="1248156"/>
                  </a:lnTo>
                  <a:lnTo>
                    <a:pt x="108204" y="1245108"/>
                  </a:lnTo>
                  <a:lnTo>
                    <a:pt x="105156" y="1245108"/>
                  </a:lnTo>
                  <a:lnTo>
                    <a:pt x="70104" y="1231392"/>
                  </a:lnTo>
                  <a:lnTo>
                    <a:pt x="68580" y="1231392"/>
                  </a:lnTo>
                  <a:lnTo>
                    <a:pt x="68580" y="1229868"/>
                  </a:lnTo>
                  <a:lnTo>
                    <a:pt x="67056" y="1229868"/>
                  </a:lnTo>
                  <a:lnTo>
                    <a:pt x="56388" y="1222248"/>
                  </a:lnTo>
                  <a:lnTo>
                    <a:pt x="50292" y="1219200"/>
                  </a:lnTo>
                  <a:lnTo>
                    <a:pt x="45720" y="1213104"/>
                  </a:lnTo>
                  <a:lnTo>
                    <a:pt x="39624" y="1208532"/>
                  </a:lnTo>
                  <a:lnTo>
                    <a:pt x="33528" y="1202436"/>
                  </a:lnTo>
                  <a:lnTo>
                    <a:pt x="10668" y="1164336"/>
                  </a:lnTo>
                  <a:lnTo>
                    <a:pt x="9144" y="1162812"/>
                  </a:lnTo>
                  <a:lnTo>
                    <a:pt x="9144" y="1161288"/>
                  </a:lnTo>
                  <a:lnTo>
                    <a:pt x="3048" y="1143000"/>
                  </a:lnTo>
                  <a:lnTo>
                    <a:pt x="1524" y="1135380"/>
                  </a:lnTo>
                  <a:lnTo>
                    <a:pt x="1524" y="1127760"/>
                  </a:lnTo>
                  <a:lnTo>
                    <a:pt x="0" y="1121664"/>
                  </a:lnTo>
                  <a:lnTo>
                    <a:pt x="0" y="128016"/>
                  </a:lnTo>
                  <a:lnTo>
                    <a:pt x="1524" y="120396"/>
                  </a:lnTo>
                  <a:lnTo>
                    <a:pt x="9144" y="88392"/>
                  </a:lnTo>
                  <a:lnTo>
                    <a:pt x="10668" y="80772"/>
                  </a:lnTo>
                  <a:lnTo>
                    <a:pt x="15240" y="73152"/>
                  </a:lnTo>
                  <a:lnTo>
                    <a:pt x="18288" y="67056"/>
                  </a:lnTo>
                  <a:lnTo>
                    <a:pt x="22860" y="60960"/>
                  </a:lnTo>
                  <a:lnTo>
                    <a:pt x="22860" y="59436"/>
                  </a:lnTo>
                  <a:lnTo>
                    <a:pt x="54864" y="27432"/>
                  </a:lnTo>
                  <a:lnTo>
                    <a:pt x="54864" y="25908"/>
                  </a:lnTo>
                  <a:lnTo>
                    <a:pt x="56388" y="24384"/>
                  </a:lnTo>
                  <a:lnTo>
                    <a:pt x="129540" y="24384"/>
                  </a:lnTo>
                  <a:lnTo>
                    <a:pt x="123444" y="25908"/>
                  </a:lnTo>
                  <a:lnTo>
                    <a:pt x="118872" y="25908"/>
                  </a:lnTo>
                  <a:lnTo>
                    <a:pt x="106680" y="28956"/>
                  </a:lnTo>
                  <a:lnTo>
                    <a:pt x="97536" y="32004"/>
                  </a:lnTo>
                  <a:lnTo>
                    <a:pt x="75590" y="44196"/>
                  </a:lnTo>
                  <a:lnTo>
                    <a:pt x="73152" y="44196"/>
                  </a:lnTo>
                  <a:lnTo>
                    <a:pt x="70104" y="47244"/>
                  </a:lnTo>
                  <a:lnTo>
                    <a:pt x="70249" y="47244"/>
                  </a:lnTo>
                  <a:lnTo>
                    <a:pt x="44123" y="74676"/>
                  </a:lnTo>
                  <a:lnTo>
                    <a:pt x="42672" y="74676"/>
                  </a:lnTo>
                  <a:lnTo>
                    <a:pt x="41148" y="79248"/>
                  </a:lnTo>
                  <a:lnTo>
                    <a:pt x="35052" y="88392"/>
                  </a:lnTo>
                  <a:lnTo>
                    <a:pt x="33528" y="94488"/>
                  </a:lnTo>
                  <a:lnTo>
                    <a:pt x="25908" y="123444"/>
                  </a:lnTo>
                  <a:lnTo>
                    <a:pt x="25908" y="1124712"/>
                  </a:lnTo>
                  <a:lnTo>
                    <a:pt x="27432" y="1129284"/>
                  </a:lnTo>
                  <a:lnTo>
                    <a:pt x="27432" y="1135380"/>
                  </a:lnTo>
                  <a:lnTo>
                    <a:pt x="32512" y="1150620"/>
                  </a:lnTo>
                  <a:lnTo>
                    <a:pt x="32004" y="1150620"/>
                  </a:lnTo>
                  <a:lnTo>
                    <a:pt x="33528" y="1153668"/>
                  </a:lnTo>
                  <a:lnTo>
                    <a:pt x="33832" y="1153668"/>
                  </a:lnTo>
                  <a:lnTo>
                    <a:pt x="54864" y="1188720"/>
                  </a:lnTo>
                  <a:lnTo>
                    <a:pt x="56388" y="1188720"/>
                  </a:lnTo>
                  <a:lnTo>
                    <a:pt x="65532" y="1197864"/>
                  </a:lnTo>
                  <a:lnTo>
                    <a:pt x="70104" y="1200912"/>
                  </a:lnTo>
                  <a:lnTo>
                    <a:pt x="80772" y="1208532"/>
                  </a:lnTo>
                  <a:lnTo>
                    <a:pt x="83142" y="1208532"/>
                  </a:lnTo>
                  <a:lnTo>
                    <a:pt x="114300" y="1220724"/>
                  </a:lnTo>
                  <a:lnTo>
                    <a:pt x="117348" y="1220724"/>
                  </a:lnTo>
                  <a:lnTo>
                    <a:pt x="123444" y="1222248"/>
                  </a:lnTo>
                  <a:lnTo>
                    <a:pt x="141732" y="1222248"/>
                  </a:lnTo>
                  <a:lnTo>
                    <a:pt x="143249" y="1223765"/>
                  </a:lnTo>
                  <a:lnTo>
                    <a:pt x="135636" y="1223772"/>
                  </a:lnTo>
                  <a:lnTo>
                    <a:pt x="147828" y="1235964"/>
                  </a:lnTo>
                  <a:lnTo>
                    <a:pt x="121920" y="1235964"/>
                  </a:lnTo>
                  <a:lnTo>
                    <a:pt x="121920" y="1243584"/>
                  </a:lnTo>
                  <a:lnTo>
                    <a:pt x="128016" y="1248156"/>
                  </a:lnTo>
                  <a:close/>
                </a:path>
                <a:path w="2065020" h="1248410">
                  <a:moveTo>
                    <a:pt x="1975104" y="35052"/>
                  </a:moveTo>
                  <a:lnTo>
                    <a:pt x="1973580" y="34544"/>
                  </a:lnTo>
                  <a:lnTo>
                    <a:pt x="1972056" y="33528"/>
                  </a:lnTo>
                  <a:lnTo>
                    <a:pt x="1975104" y="35052"/>
                  </a:lnTo>
                  <a:close/>
                </a:path>
                <a:path w="2065020" h="1248410">
                  <a:moveTo>
                    <a:pt x="2002962" y="54132"/>
                  </a:moveTo>
                  <a:lnTo>
                    <a:pt x="1973580" y="34544"/>
                  </a:lnTo>
                  <a:lnTo>
                    <a:pt x="1975104" y="35052"/>
                  </a:lnTo>
                  <a:lnTo>
                    <a:pt x="2022348" y="35052"/>
                  </a:lnTo>
                  <a:lnTo>
                    <a:pt x="2034921" y="51816"/>
                  </a:lnTo>
                  <a:lnTo>
                    <a:pt x="2001012" y="51816"/>
                  </a:lnTo>
                  <a:lnTo>
                    <a:pt x="2002962" y="54132"/>
                  </a:lnTo>
                  <a:close/>
                </a:path>
                <a:path w="2065020" h="1248410">
                  <a:moveTo>
                    <a:pt x="70104" y="47244"/>
                  </a:moveTo>
                  <a:lnTo>
                    <a:pt x="73152" y="44196"/>
                  </a:lnTo>
                  <a:lnTo>
                    <a:pt x="70412" y="47072"/>
                  </a:lnTo>
                  <a:lnTo>
                    <a:pt x="70104" y="47244"/>
                  </a:lnTo>
                  <a:close/>
                </a:path>
                <a:path w="2065020" h="1248410">
                  <a:moveTo>
                    <a:pt x="70412" y="47072"/>
                  </a:moveTo>
                  <a:lnTo>
                    <a:pt x="73152" y="44196"/>
                  </a:lnTo>
                  <a:lnTo>
                    <a:pt x="75590" y="44196"/>
                  </a:lnTo>
                  <a:lnTo>
                    <a:pt x="70412" y="47072"/>
                  </a:lnTo>
                  <a:close/>
                </a:path>
                <a:path w="2065020" h="1248410">
                  <a:moveTo>
                    <a:pt x="70249" y="47244"/>
                  </a:moveTo>
                  <a:lnTo>
                    <a:pt x="70104" y="47244"/>
                  </a:lnTo>
                  <a:lnTo>
                    <a:pt x="70412" y="47072"/>
                  </a:lnTo>
                  <a:lnTo>
                    <a:pt x="70249" y="47244"/>
                  </a:lnTo>
                  <a:close/>
                </a:path>
                <a:path w="2065020" h="1248410">
                  <a:moveTo>
                    <a:pt x="2004060" y="54864"/>
                  </a:moveTo>
                  <a:lnTo>
                    <a:pt x="2002962" y="54132"/>
                  </a:lnTo>
                  <a:lnTo>
                    <a:pt x="2001012" y="51816"/>
                  </a:lnTo>
                  <a:lnTo>
                    <a:pt x="2004060" y="54864"/>
                  </a:lnTo>
                  <a:close/>
                </a:path>
                <a:path w="2065020" h="1248410">
                  <a:moveTo>
                    <a:pt x="2037207" y="54864"/>
                  </a:moveTo>
                  <a:lnTo>
                    <a:pt x="2004060" y="54864"/>
                  </a:lnTo>
                  <a:lnTo>
                    <a:pt x="2001012" y="51816"/>
                  </a:lnTo>
                  <a:lnTo>
                    <a:pt x="2034921" y="51816"/>
                  </a:lnTo>
                  <a:lnTo>
                    <a:pt x="2037207" y="54864"/>
                  </a:lnTo>
                  <a:close/>
                </a:path>
                <a:path w="2065020" h="1248410">
                  <a:moveTo>
                    <a:pt x="2053382" y="80772"/>
                  </a:moveTo>
                  <a:lnTo>
                    <a:pt x="2025396" y="80772"/>
                  </a:lnTo>
                  <a:lnTo>
                    <a:pt x="2002962" y="54132"/>
                  </a:lnTo>
                  <a:lnTo>
                    <a:pt x="2004060" y="54864"/>
                  </a:lnTo>
                  <a:lnTo>
                    <a:pt x="2037207" y="54864"/>
                  </a:lnTo>
                  <a:lnTo>
                    <a:pt x="2045208" y="65532"/>
                  </a:lnTo>
                  <a:lnTo>
                    <a:pt x="2046732" y="65532"/>
                  </a:lnTo>
                  <a:lnTo>
                    <a:pt x="2046732" y="68580"/>
                  </a:lnTo>
                  <a:lnTo>
                    <a:pt x="2053382" y="80772"/>
                  </a:lnTo>
                  <a:close/>
                </a:path>
                <a:path w="2065020" h="1248410">
                  <a:moveTo>
                    <a:pt x="42672" y="76200"/>
                  </a:moveTo>
                  <a:lnTo>
                    <a:pt x="42672" y="74676"/>
                  </a:lnTo>
                  <a:lnTo>
                    <a:pt x="44123" y="74676"/>
                  </a:lnTo>
                  <a:lnTo>
                    <a:pt x="42672" y="76200"/>
                  </a:lnTo>
                  <a:close/>
                </a:path>
                <a:path w="2065020" h="1248410">
                  <a:moveTo>
                    <a:pt x="2039112" y="1106424"/>
                  </a:moveTo>
                  <a:lnTo>
                    <a:pt x="2039112" y="123444"/>
                  </a:lnTo>
                  <a:lnTo>
                    <a:pt x="2037588" y="117348"/>
                  </a:lnTo>
                  <a:lnTo>
                    <a:pt x="2037588" y="112776"/>
                  </a:lnTo>
                  <a:lnTo>
                    <a:pt x="2034540" y="100584"/>
                  </a:lnTo>
                  <a:lnTo>
                    <a:pt x="2031492" y="96012"/>
                  </a:lnTo>
                  <a:lnTo>
                    <a:pt x="2023872" y="79248"/>
                  </a:lnTo>
                  <a:lnTo>
                    <a:pt x="2025396" y="80772"/>
                  </a:lnTo>
                  <a:lnTo>
                    <a:pt x="2053382" y="80772"/>
                  </a:lnTo>
                  <a:lnTo>
                    <a:pt x="2055876" y="85344"/>
                  </a:lnTo>
                  <a:lnTo>
                    <a:pt x="2057400" y="91440"/>
                  </a:lnTo>
                  <a:lnTo>
                    <a:pt x="2060448" y="99060"/>
                  </a:lnTo>
                  <a:lnTo>
                    <a:pt x="2061972" y="105156"/>
                  </a:lnTo>
                  <a:lnTo>
                    <a:pt x="2063496" y="112776"/>
                  </a:lnTo>
                  <a:lnTo>
                    <a:pt x="2063496" y="120396"/>
                  </a:lnTo>
                  <a:lnTo>
                    <a:pt x="2065020" y="126492"/>
                  </a:lnTo>
                  <a:lnTo>
                    <a:pt x="2065020" y="1100328"/>
                  </a:lnTo>
                  <a:lnTo>
                    <a:pt x="2045208" y="1100328"/>
                  </a:lnTo>
                  <a:lnTo>
                    <a:pt x="2039112" y="1106424"/>
                  </a:lnTo>
                  <a:close/>
                </a:path>
                <a:path w="2065020" h="1248410">
                  <a:moveTo>
                    <a:pt x="2039112" y="1114044"/>
                  </a:moveTo>
                  <a:lnTo>
                    <a:pt x="2039112" y="1106424"/>
                  </a:lnTo>
                  <a:lnTo>
                    <a:pt x="2045208" y="1100328"/>
                  </a:lnTo>
                  <a:lnTo>
                    <a:pt x="2052828" y="1100328"/>
                  </a:lnTo>
                  <a:lnTo>
                    <a:pt x="2039112" y="1114044"/>
                  </a:lnTo>
                  <a:close/>
                </a:path>
                <a:path w="2065020" h="1248410">
                  <a:moveTo>
                    <a:pt x="2037588" y="1130808"/>
                  </a:moveTo>
                  <a:lnTo>
                    <a:pt x="2039112" y="1124712"/>
                  </a:lnTo>
                  <a:lnTo>
                    <a:pt x="2039112" y="1114044"/>
                  </a:lnTo>
                  <a:lnTo>
                    <a:pt x="2052828" y="1100328"/>
                  </a:lnTo>
                  <a:lnTo>
                    <a:pt x="2065020" y="1100328"/>
                  </a:lnTo>
                  <a:lnTo>
                    <a:pt x="2065020" y="1114044"/>
                  </a:lnTo>
                  <a:lnTo>
                    <a:pt x="2051304" y="1126236"/>
                  </a:lnTo>
                  <a:lnTo>
                    <a:pt x="2063800" y="1126236"/>
                  </a:lnTo>
                  <a:lnTo>
                    <a:pt x="2063496" y="1127760"/>
                  </a:lnTo>
                  <a:lnTo>
                    <a:pt x="2063496" y="1129284"/>
                  </a:lnTo>
                  <a:lnTo>
                    <a:pt x="2039112" y="1129284"/>
                  </a:lnTo>
                  <a:lnTo>
                    <a:pt x="2037588" y="1130808"/>
                  </a:lnTo>
                  <a:close/>
                </a:path>
                <a:path w="2065020" h="1248410">
                  <a:moveTo>
                    <a:pt x="2058924" y="1126236"/>
                  </a:moveTo>
                  <a:lnTo>
                    <a:pt x="2051304" y="1126236"/>
                  </a:lnTo>
                  <a:lnTo>
                    <a:pt x="2065020" y="1114044"/>
                  </a:lnTo>
                  <a:lnTo>
                    <a:pt x="2065020" y="1120140"/>
                  </a:lnTo>
                  <a:lnTo>
                    <a:pt x="2058924" y="1126236"/>
                  </a:lnTo>
                  <a:close/>
                </a:path>
                <a:path w="2065020" h="1248410">
                  <a:moveTo>
                    <a:pt x="2063800" y="1126236"/>
                  </a:moveTo>
                  <a:lnTo>
                    <a:pt x="2058924" y="1126236"/>
                  </a:lnTo>
                  <a:lnTo>
                    <a:pt x="2065020" y="1120140"/>
                  </a:lnTo>
                  <a:lnTo>
                    <a:pt x="2063800" y="1126236"/>
                  </a:lnTo>
                  <a:close/>
                </a:path>
                <a:path w="2065020" h="1248410">
                  <a:moveTo>
                    <a:pt x="2026920" y="1164336"/>
                  </a:moveTo>
                  <a:lnTo>
                    <a:pt x="2039112" y="1129284"/>
                  </a:lnTo>
                  <a:lnTo>
                    <a:pt x="2063496" y="1129284"/>
                  </a:lnTo>
                  <a:lnTo>
                    <a:pt x="2063496" y="1135380"/>
                  </a:lnTo>
                  <a:lnTo>
                    <a:pt x="2061972" y="1136904"/>
                  </a:lnTo>
                  <a:lnTo>
                    <a:pt x="2054415" y="1162812"/>
                  </a:lnTo>
                  <a:lnTo>
                    <a:pt x="2028444" y="1162812"/>
                  </a:lnTo>
                  <a:lnTo>
                    <a:pt x="2026920" y="1164336"/>
                  </a:lnTo>
                  <a:close/>
                </a:path>
                <a:path w="2065020" h="1248410">
                  <a:moveTo>
                    <a:pt x="33528" y="1153668"/>
                  </a:moveTo>
                  <a:lnTo>
                    <a:pt x="32004" y="1150620"/>
                  </a:lnTo>
                  <a:lnTo>
                    <a:pt x="33147" y="1152525"/>
                  </a:lnTo>
                  <a:lnTo>
                    <a:pt x="33528" y="1153668"/>
                  </a:lnTo>
                  <a:close/>
                </a:path>
                <a:path w="2065020" h="1248410">
                  <a:moveTo>
                    <a:pt x="33147" y="1152525"/>
                  </a:moveTo>
                  <a:lnTo>
                    <a:pt x="32004" y="1150620"/>
                  </a:lnTo>
                  <a:lnTo>
                    <a:pt x="32512" y="1150620"/>
                  </a:lnTo>
                  <a:lnTo>
                    <a:pt x="33147" y="1152525"/>
                  </a:lnTo>
                  <a:close/>
                </a:path>
                <a:path w="2065020" h="1248410">
                  <a:moveTo>
                    <a:pt x="33832" y="1153668"/>
                  </a:moveTo>
                  <a:lnTo>
                    <a:pt x="33528" y="1153668"/>
                  </a:lnTo>
                  <a:lnTo>
                    <a:pt x="33147" y="1152525"/>
                  </a:lnTo>
                  <a:lnTo>
                    <a:pt x="33832" y="1153668"/>
                  </a:lnTo>
                  <a:close/>
                </a:path>
                <a:path w="2065020" h="1248410">
                  <a:moveTo>
                    <a:pt x="2022348" y="1211580"/>
                  </a:moveTo>
                  <a:lnTo>
                    <a:pt x="1979676" y="1211580"/>
                  </a:lnTo>
                  <a:lnTo>
                    <a:pt x="1993392" y="1202436"/>
                  </a:lnTo>
                  <a:lnTo>
                    <a:pt x="1999488" y="1197864"/>
                  </a:lnTo>
                  <a:lnTo>
                    <a:pt x="2014728" y="1182624"/>
                  </a:lnTo>
                  <a:lnTo>
                    <a:pt x="2017776" y="1178052"/>
                  </a:lnTo>
                  <a:lnTo>
                    <a:pt x="2028444" y="1162812"/>
                  </a:lnTo>
                  <a:lnTo>
                    <a:pt x="2054415" y="1162812"/>
                  </a:lnTo>
                  <a:lnTo>
                    <a:pt x="2051304" y="1173480"/>
                  </a:lnTo>
                  <a:lnTo>
                    <a:pt x="2049780" y="1173480"/>
                  </a:lnTo>
                  <a:lnTo>
                    <a:pt x="2049780" y="1175004"/>
                  </a:lnTo>
                  <a:lnTo>
                    <a:pt x="2039112" y="1191768"/>
                  </a:lnTo>
                  <a:lnTo>
                    <a:pt x="2036064" y="1197864"/>
                  </a:lnTo>
                  <a:lnTo>
                    <a:pt x="2022348" y="1211580"/>
                  </a:lnTo>
                  <a:close/>
                </a:path>
                <a:path w="2065020" h="1248410">
                  <a:moveTo>
                    <a:pt x="56388" y="1188720"/>
                  </a:moveTo>
                  <a:lnTo>
                    <a:pt x="54864" y="1188720"/>
                  </a:lnTo>
                  <a:lnTo>
                    <a:pt x="53340" y="1185672"/>
                  </a:lnTo>
                  <a:lnTo>
                    <a:pt x="56388" y="1188720"/>
                  </a:lnTo>
                  <a:close/>
                </a:path>
                <a:path w="2065020" h="1248410">
                  <a:moveTo>
                    <a:pt x="83142" y="1208532"/>
                  </a:moveTo>
                  <a:lnTo>
                    <a:pt x="80772" y="1208532"/>
                  </a:lnTo>
                  <a:lnTo>
                    <a:pt x="79248" y="1207008"/>
                  </a:lnTo>
                  <a:lnTo>
                    <a:pt x="83142" y="1208532"/>
                  </a:lnTo>
                  <a:close/>
                </a:path>
                <a:path w="2065020" h="1248410">
                  <a:moveTo>
                    <a:pt x="1944624" y="1248156"/>
                  </a:moveTo>
                  <a:lnTo>
                    <a:pt x="135636" y="1248156"/>
                  </a:lnTo>
                  <a:lnTo>
                    <a:pt x="121920" y="1235964"/>
                  </a:lnTo>
                  <a:lnTo>
                    <a:pt x="147828" y="1235964"/>
                  </a:lnTo>
                  <a:lnTo>
                    <a:pt x="147828" y="1228344"/>
                  </a:lnTo>
                  <a:lnTo>
                    <a:pt x="143249" y="1223765"/>
                  </a:lnTo>
                  <a:lnTo>
                    <a:pt x="1929384" y="1222248"/>
                  </a:lnTo>
                  <a:lnTo>
                    <a:pt x="1946148" y="1222248"/>
                  </a:lnTo>
                  <a:lnTo>
                    <a:pt x="1950720" y="1220724"/>
                  </a:lnTo>
                  <a:lnTo>
                    <a:pt x="1981200" y="1210056"/>
                  </a:lnTo>
                  <a:lnTo>
                    <a:pt x="1979676" y="1211580"/>
                  </a:lnTo>
                  <a:lnTo>
                    <a:pt x="2022348" y="1211580"/>
                  </a:lnTo>
                  <a:lnTo>
                    <a:pt x="2020824" y="1213104"/>
                  </a:lnTo>
                  <a:lnTo>
                    <a:pt x="2014728" y="1217676"/>
                  </a:lnTo>
                  <a:lnTo>
                    <a:pt x="2010156" y="1222248"/>
                  </a:lnTo>
                  <a:lnTo>
                    <a:pt x="2004060" y="1226820"/>
                  </a:lnTo>
                  <a:lnTo>
                    <a:pt x="1991868" y="1232916"/>
                  </a:lnTo>
                  <a:lnTo>
                    <a:pt x="1990344" y="1234440"/>
                  </a:lnTo>
                  <a:lnTo>
                    <a:pt x="1959864" y="1245108"/>
                  </a:lnTo>
                  <a:lnTo>
                    <a:pt x="1944624" y="1248156"/>
                  </a:lnTo>
                  <a:close/>
                </a:path>
                <a:path w="2065020" h="1248410">
                  <a:moveTo>
                    <a:pt x="147828" y="1235964"/>
                  </a:moveTo>
                  <a:lnTo>
                    <a:pt x="135636" y="1223772"/>
                  </a:lnTo>
                  <a:lnTo>
                    <a:pt x="143256" y="1223772"/>
                  </a:lnTo>
                  <a:lnTo>
                    <a:pt x="147828" y="1228344"/>
                  </a:lnTo>
                  <a:lnTo>
                    <a:pt x="147828" y="1235964"/>
                  </a:lnTo>
                  <a:close/>
                </a:path>
                <a:path w="2065020" h="1248410">
                  <a:moveTo>
                    <a:pt x="135636" y="1248156"/>
                  </a:moveTo>
                  <a:lnTo>
                    <a:pt x="128016" y="1248156"/>
                  </a:lnTo>
                  <a:lnTo>
                    <a:pt x="121920" y="1243584"/>
                  </a:lnTo>
                  <a:lnTo>
                    <a:pt x="121920" y="1235964"/>
                  </a:lnTo>
                  <a:lnTo>
                    <a:pt x="135636" y="1248156"/>
                  </a:lnTo>
                  <a:close/>
                </a:path>
              </a:pathLst>
            </a:custGeom>
            <a:solidFill>
              <a:srgbClr val="FFFFFF"/>
            </a:solidFill>
          </p:spPr>
          <p:txBody>
            <a:bodyPr wrap="square" lIns="0" tIns="0" rIns="0" bIns="0" rtlCol="0"/>
            <a:lstStyle/>
            <a:p>
              <a:endParaRPr/>
            </a:p>
          </p:txBody>
        </p:sp>
      </p:grpSp>
      <p:sp>
        <p:nvSpPr>
          <p:cNvPr id="16" name="object 16"/>
          <p:cNvSpPr txBox="1"/>
          <p:nvPr/>
        </p:nvSpPr>
        <p:spPr>
          <a:xfrm>
            <a:off x="2386584" y="4656852"/>
            <a:ext cx="2385059" cy="605294"/>
          </a:xfrm>
          <a:prstGeom prst="rect">
            <a:avLst/>
          </a:prstGeom>
        </p:spPr>
        <p:txBody>
          <a:bodyPr vert="horz" wrap="square" lIns="0" tIns="40640" rIns="0" bIns="0" rtlCol="0">
            <a:spAutoFit/>
          </a:bodyPr>
          <a:lstStyle/>
          <a:p>
            <a:pPr marL="12700" marR="5080">
              <a:lnSpc>
                <a:spcPts val="2230"/>
              </a:lnSpc>
              <a:spcBef>
                <a:spcPts val="320"/>
              </a:spcBef>
            </a:pPr>
            <a:r>
              <a:rPr sz="2000" dirty="0">
                <a:solidFill>
                  <a:srgbClr val="FFFFFF"/>
                </a:solidFill>
                <a:latin typeface="Arial"/>
                <a:cs typeface="Arial"/>
              </a:rPr>
              <a:t>3.</a:t>
            </a:r>
            <a:r>
              <a:rPr sz="2000" spc="-65" dirty="0">
                <a:solidFill>
                  <a:srgbClr val="FFFFFF"/>
                </a:solidFill>
                <a:latin typeface="Arial"/>
                <a:cs typeface="Arial"/>
              </a:rPr>
              <a:t> </a:t>
            </a:r>
            <a:r>
              <a:rPr spc="-10" dirty="0">
                <a:solidFill>
                  <a:srgbClr val="FFFFFF"/>
                </a:solidFill>
                <a:latin typeface="Arial"/>
                <a:cs typeface="Arial"/>
              </a:rPr>
              <a:t>Checklist </a:t>
            </a:r>
            <a:r>
              <a:rPr sz="2800" spc="-15" baseline="-4166" dirty="0">
                <a:solidFill>
                  <a:srgbClr val="FFFFFF"/>
                </a:solidFill>
                <a:latin typeface="Arial"/>
                <a:cs typeface="Arial"/>
              </a:rPr>
              <a:t>of</a:t>
            </a:r>
            <a:r>
              <a:rPr lang="en-GB" sz="2800" spc="-15" baseline="-4166" dirty="0">
                <a:solidFill>
                  <a:srgbClr val="FFFFFF"/>
                </a:solidFill>
                <a:latin typeface="Arial"/>
                <a:cs typeface="Arial"/>
              </a:rPr>
              <a:t> </a:t>
            </a:r>
            <a:r>
              <a:rPr spc="-10" dirty="0">
                <a:solidFill>
                  <a:srgbClr val="FFFFFF"/>
                </a:solidFill>
                <a:latin typeface="Arial"/>
                <a:cs typeface="Arial"/>
              </a:rPr>
              <a:t>applicabl</a:t>
            </a:r>
            <a:r>
              <a:rPr spc="-50" dirty="0">
                <a:solidFill>
                  <a:srgbClr val="FFFFFF"/>
                </a:solidFill>
                <a:latin typeface="Arial"/>
                <a:cs typeface="Arial"/>
              </a:rPr>
              <a:t>e </a:t>
            </a:r>
            <a:r>
              <a:rPr spc="-20" dirty="0">
                <a:solidFill>
                  <a:srgbClr val="FFFFFF"/>
                </a:solidFill>
                <a:latin typeface="Arial"/>
                <a:cs typeface="Arial"/>
              </a:rPr>
              <a:t>controls</a:t>
            </a:r>
            <a:endParaRPr dirty="0">
              <a:latin typeface="Arial"/>
              <a:cs typeface="Arial"/>
            </a:endParaRPr>
          </a:p>
        </p:txBody>
      </p:sp>
      <p:grpSp>
        <p:nvGrpSpPr>
          <p:cNvPr id="17" name="object 17"/>
          <p:cNvGrpSpPr/>
          <p:nvPr/>
        </p:nvGrpSpPr>
        <p:grpSpPr>
          <a:xfrm>
            <a:off x="5085588" y="3288791"/>
            <a:ext cx="2065020" cy="2459990"/>
            <a:chOff x="3561588" y="3288791"/>
            <a:chExt cx="2065020" cy="2459990"/>
          </a:xfrm>
        </p:grpSpPr>
        <p:sp>
          <p:nvSpPr>
            <p:cNvPr id="18" name="object 18"/>
            <p:cNvSpPr/>
            <p:nvPr/>
          </p:nvSpPr>
          <p:spPr>
            <a:xfrm>
              <a:off x="3895344" y="3288791"/>
              <a:ext cx="182880" cy="1519555"/>
            </a:xfrm>
            <a:custGeom>
              <a:avLst/>
              <a:gdLst/>
              <a:ahLst/>
              <a:cxnLst/>
              <a:rect l="l" t="t" r="r" b="b"/>
              <a:pathLst>
                <a:path w="182879" h="1519554">
                  <a:moveTo>
                    <a:pt x="182879" y="1519428"/>
                  </a:moveTo>
                  <a:lnTo>
                    <a:pt x="0" y="1519428"/>
                  </a:lnTo>
                  <a:lnTo>
                    <a:pt x="0" y="0"/>
                  </a:lnTo>
                  <a:lnTo>
                    <a:pt x="182879" y="0"/>
                  </a:lnTo>
                  <a:lnTo>
                    <a:pt x="182879" y="1519428"/>
                  </a:lnTo>
                  <a:close/>
                </a:path>
              </a:pathLst>
            </a:custGeom>
            <a:solidFill>
              <a:srgbClr val="BC9A52"/>
            </a:solidFill>
          </p:spPr>
          <p:txBody>
            <a:bodyPr wrap="square" lIns="0" tIns="0" rIns="0" bIns="0" rtlCol="0"/>
            <a:lstStyle/>
            <a:p>
              <a:endParaRPr/>
            </a:p>
          </p:txBody>
        </p:sp>
        <p:sp>
          <p:nvSpPr>
            <p:cNvPr id="19" name="object 19"/>
            <p:cNvSpPr/>
            <p:nvPr/>
          </p:nvSpPr>
          <p:spPr>
            <a:xfrm>
              <a:off x="3573780" y="4512563"/>
              <a:ext cx="2040889" cy="1224280"/>
            </a:xfrm>
            <a:custGeom>
              <a:avLst/>
              <a:gdLst/>
              <a:ahLst/>
              <a:cxnLst/>
              <a:rect l="l" t="t" r="r" b="b"/>
              <a:pathLst>
                <a:path w="2040889" h="1224279">
                  <a:moveTo>
                    <a:pt x="1918716" y="1223771"/>
                  </a:moveTo>
                  <a:lnTo>
                    <a:pt x="115824" y="1223771"/>
                  </a:lnTo>
                  <a:lnTo>
                    <a:pt x="97536" y="1220724"/>
                  </a:lnTo>
                  <a:lnTo>
                    <a:pt x="62483" y="1207008"/>
                  </a:lnTo>
                  <a:lnTo>
                    <a:pt x="32004" y="1182624"/>
                  </a:lnTo>
                  <a:lnTo>
                    <a:pt x="6096" y="1139952"/>
                  </a:lnTo>
                  <a:lnTo>
                    <a:pt x="0" y="1101852"/>
                  </a:lnTo>
                  <a:lnTo>
                    <a:pt x="0" y="115824"/>
                  </a:lnTo>
                  <a:lnTo>
                    <a:pt x="10668" y="73152"/>
                  </a:lnTo>
                  <a:lnTo>
                    <a:pt x="32004" y="39624"/>
                  </a:lnTo>
                  <a:lnTo>
                    <a:pt x="103632" y="1524"/>
                  </a:lnTo>
                  <a:lnTo>
                    <a:pt x="115824" y="0"/>
                  </a:lnTo>
                  <a:lnTo>
                    <a:pt x="1924812" y="0"/>
                  </a:lnTo>
                  <a:lnTo>
                    <a:pt x="1978152" y="16764"/>
                  </a:lnTo>
                  <a:lnTo>
                    <a:pt x="2008632" y="39624"/>
                  </a:lnTo>
                  <a:lnTo>
                    <a:pt x="2029968" y="73152"/>
                  </a:lnTo>
                  <a:lnTo>
                    <a:pt x="2039112" y="115824"/>
                  </a:lnTo>
                  <a:lnTo>
                    <a:pt x="2040636" y="1101852"/>
                  </a:lnTo>
                  <a:lnTo>
                    <a:pt x="2039112" y="1101852"/>
                  </a:lnTo>
                  <a:lnTo>
                    <a:pt x="2039112" y="1107948"/>
                  </a:lnTo>
                  <a:lnTo>
                    <a:pt x="2037588" y="1126236"/>
                  </a:lnTo>
                  <a:lnTo>
                    <a:pt x="2023872" y="1162812"/>
                  </a:lnTo>
                  <a:lnTo>
                    <a:pt x="1999488" y="1191768"/>
                  </a:lnTo>
                  <a:lnTo>
                    <a:pt x="1955292" y="1217676"/>
                  </a:lnTo>
                  <a:lnTo>
                    <a:pt x="1918716" y="1223771"/>
                  </a:lnTo>
                  <a:close/>
                </a:path>
              </a:pathLst>
            </a:custGeom>
            <a:solidFill>
              <a:srgbClr val="BC9050"/>
            </a:solidFill>
          </p:spPr>
          <p:txBody>
            <a:bodyPr wrap="square" lIns="0" tIns="0" rIns="0" bIns="0" rtlCol="0"/>
            <a:lstStyle/>
            <a:p>
              <a:endParaRPr/>
            </a:p>
          </p:txBody>
        </p:sp>
        <p:sp>
          <p:nvSpPr>
            <p:cNvPr id="20" name="object 20"/>
            <p:cNvSpPr/>
            <p:nvPr/>
          </p:nvSpPr>
          <p:spPr>
            <a:xfrm>
              <a:off x="3561588" y="4500371"/>
              <a:ext cx="2065020" cy="1248410"/>
            </a:xfrm>
            <a:custGeom>
              <a:avLst/>
              <a:gdLst/>
              <a:ahLst/>
              <a:cxnLst/>
              <a:rect l="l" t="t" r="r" b="b"/>
              <a:pathLst>
                <a:path w="2065020" h="1248410">
                  <a:moveTo>
                    <a:pt x="128016" y="1248156"/>
                  </a:moveTo>
                  <a:lnTo>
                    <a:pt x="120396" y="1248156"/>
                  </a:lnTo>
                  <a:lnTo>
                    <a:pt x="108204" y="1245108"/>
                  </a:lnTo>
                  <a:lnTo>
                    <a:pt x="105156" y="1245108"/>
                  </a:lnTo>
                  <a:lnTo>
                    <a:pt x="70104" y="1231392"/>
                  </a:lnTo>
                  <a:lnTo>
                    <a:pt x="68580" y="1231392"/>
                  </a:lnTo>
                  <a:lnTo>
                    <a:pt x="67056" y="1229868"/>
                  </a:lnTo>
                  <a:lnTo>
                    <a:pt x="56388" y="1222248"/>
                  </a:lnTo>
                  <a:lnTo>
                    <a:pt x="50292" y="1219200"/>
                  </a:lnTo>
                  <a:lnTo>
                    <a:pt x="50292" y="1217676"/>
                  </a:lnTo>
                  <a:lnTo>
                    <a:pt x="48768" y="1217676"/>
                  </a:lnTo>
                  <a:lnTo>
                    <a:pt x="22860" y="1188720"/>
                  </a:lnTo>
                  <a:lnTo>
                    <a:pt x="22860" y="1187196"/>
                  </a:lnTo>
                  <a:lnTo>
                    <a:pt x="21336" y="1187196"/>
                  </a:lnTo>
                  <a:lnTo>
                    <a:pt x="18288" y="1181100"/>
                  </a:lnTo>
                  <a:lnTo>
                    <a:pt x="15240" y="1176528"/>
                  </a:lnTo>
                  <a:lnTo>
                    <a:pt x="15240" y="1175004"/>
                  </a:lnTo>
                  <a:lnTo>
                    <a:pt x="13716" y="1175004"/>
                  </a:lnTo>
                  <a:lnTo>
                    <a:pt x="13716" y="1173480"/>
                  </a:lnTo>
                  <a:lnTo>
                    <a:pt x="3048" y="1143000"/>
                  </a:lnTo>
                  <a:lnTo>
                    <a:pt x="1524" y="1135380"/>
                  </a:lnTo>
                  <a:lnTo>
                    <a:pt x="1524" y="1127760"/>
                  </a:lnTo>
                  <a:lnTo>
                    <a:pt x="0" y="1121664"/>
                  </a:lnTo>
                  <a:lnTo>
                    <a:pt x="0" y="128016"/>
                  </a:lnTo>
                  <a:lnTo>
                    <a:pt x="1524" y="120396"/>
                  </a:lnTo>
                  <a:lnTo>
                    <a:pt x="9144" y="88392"/>
                  </a:lnTo>
                  <a:lnTo>
                    <a:pt x="10668" y="80772"/>
                  </a:lnTo>
                  <a:lnTo>
                    <a:pt x="12192" y="79248"/>
                  </a:lnTo>
                  <a:lnTo>
                    <a:pt x="12192" y="77724"/>
                  </a:lnTo>
                  <a:lnTo>
                    <a:pt x="28956" y="50292"/>
                  </a:lnTo>
                  <a:lnTo>
                    <a:pt x="33528" y="44196"/>
                  </a:lnTo>
                  <a:lnTo>
                    <a:pt x="35052" y="44196"/>
                  </a:lnTo>
                  <a:lnTo>
                    <a:pt x="35052" y="42672"/>
                  </a:lnTo>
                  <a:lnTo>
                    <a:pt x="36576" y="42672"/>
                  </a:lnTo>
                  <a:lnTo>
                    <a:pt x="65532" y="18288"/>
                  </a:lnTo>
                  <a:lnTo>
                    <a:pt x="67056" y="18288"/>
                  </a:lnTo>
                  <a:lnTo>
                    <a:pt x="67056" y="16764"/>
                  </a:lnTo>
                  <a:lnTo>
                    <a:pt x="68580" y="16764"/>
                  </a:lnTo>
                  <a:lnTo>
                    <a:pt x="85344" y="9144"/>
                  </a:lnTo>
                  <a:lnTo>
                    <a:pt x="92964" y="6096"/>
                  </a:lnTo>
                  <a:lnTo>
                    <a:pt x="99060" y="4572"/>
                  </a:lnTo>
                  <a:lnTo>
                    <a:pt x="114300" y="1524"/>
                  </a:lnTo>
                  <a:lnTo>
                    <a:pt x="120396" y="0"/>
                  </a:lnTo>
                  <a:lnTo>
                    <a:pt x="1944624" y="0"/>
                  </a:lnTo>
                  <a:lnTo>
                    <a:pt x="1976628" y="7620"/>
                  </a:lnTo>
                  <a:lnTo>
                    <a:pt x="1984248" y="10668"/>
                  </a:lnTo>
                  <a:lnTo>
                    <a:pt x="1985772" y="10668"/>
                  </a:lnTo>
                  <a:lnTo>
                    <a:pt x="1985772" y="12192"/>
                  </a:lnTo>
                  <a:lnTo>
                    <a:pt x="2004930" y="24384"/>
                  </a:lnTo>
                  <a:lnTo>
                    <a:pt x="129540" y="24384"/>
                  </a:lnTo>
                  <a:lnTo>
                    <a:pt x="123444" y="25908"/>
                  </a:lnTo>
                  <a:lnTo>
                    <a:pt x="117348" y="25908"/>
                  </a:lnTo>
                  <a:lnTo>
                    <a:pt x="112776" y="27432"/>
                  </a:lnTo>
                  <a:lnTo>
                    <a:pt x="106680" y="28956"/>
                  </a:lnTo>
                  <a:lnTo>
                    <a:pt x="102108" y="30480"/>
                  </a:lnTo>
                  <a:lnTo>
                    <a:pt x="96012" y="32004"/>
                  </a:lnTo>
                  <a:lnTo>
                    <a:pt x="82600" y="38100"/>
                  </a:lnTo>
                  <a:lnTo>
                    <a:pt x="82296" y="38100"/>
                  </a:lnTo>
                  <a:lnTo>
                    <a:pt x="79248" y="39624"/>
                  </a:lnTo>
                  <a:lnTo>
                    <a:pt x="80391" y="39624"/>
                  </a:lnTo>
                  <a:lnTo>
                    <a:pt x="51816" y="62484"/>
                  </a:lnTo>
                  <a:lnTo>
                    <a:pt x="52578" y="62484"/>
                  </a:lnTo>
                  <a:lnTo>
                    <a:pt x="50292" y="64008"/>
                  </a:lnTo>
                  <a:lnTo>
                    <a:pt x="35390" y="88392"/>
                  </a:lnTo>
                  <a:lnTo>
                    <a:pt x="35052" y="88392"/>
                  </a:lnTo>
                  <a:lnTo>
                    <a:pt x="33528" y="91440"/>
                  </a:lnTo>
                  <a:lnTo>
                    <a:pt x="34290" y="91440"/>
                  </a:lnTo>
                  <a:lnTo>
                    <a:pt x="33528" y="94488"/>
                  </a:lnTo>
                  <a:lnTo>
                    <a:pt x="25908" y="123444"/>
                  </a:lnTo>
                  <a:lnTo>
                    <a:pt x="25908" y="1124712"/>
                  </a:lnTo>
                  <a:lnTo>
                    <a:pt x="27432" y="1129284"/>
                  </a:lnTo>
                  <a:lnTo>
                    <a:pt x="27432" y="1135380"/>
                  </a:lnTo>
                  <a:lnTo>
                    <a:pt x="37538" y="1162812"/>
                  </a:lnTo>
                  <a:lnTo>
                    <a:pt x="36576" y="1162812"/>
                  </a:lnTo>
                  <a:lnTo>
                    <a:pt x="39624" y="1167384"/>
                  </a:lnTo>
                  <a:lnTo>
                    <a:pt x="43053" y="1171956"/>
                  </a:lnTo>
                  <a:lnTo>
                    <a:pt x="42672" y="1171956"/>
                  </a:lnTo>
                  <a:lnTo>
                    <a:pt x="65701" y="1197864"/>
                  </a:lnTo>
                  <a:lnTo>
                    <a:pt x="65532" y="1197864"/>
                  </a:lnTo>
                  <a:lnTo>
                    <a:pt x="67056" y="1199388"/>
                  </a:lnTo>
                  <a:lnTo>
                    <a:pt x="67818" y="1199388"/>
                  </a:lnTo>
                  <a:lnTo>
                    <a:pt x="70104" y="1200912"/>
                  </a:lnTo>
                  <a:lnTo>
                    <a:pt x="80772" y="1208532"/>
                  </a:lnTo>
                  <a:lnTo>
                    <a:pt x="83142" y="1208532"/>
                  </a:lnTo>
                  <a:lnTo>
                    <a:pt x="114300" y="1220724"/>
                  </a:lnTo>
                  <a:lnTo>
                    <a:pt x="117348" y="1220724"/>
                  </a:lnTo>
                  <a:lnTo>
                    <a:pt x="123444" y="1222248"/>
                  </a:lnTo>
                  <a:lnTo>
                    <a:pt x="141732" y="1222248"/>
                  </a:lnTo>
                  <a:lnTo>
                    <a:pt x="143249" y="1223765"/>
                  </a:lnTo>
                  <a:lnTo>
                    <a:pt x="135636" y="1223772"/>
                  </a:lnTo>
                  <a:lnTo>
                    <a:pt x="147828" y="1235964"/>
                  </a:lnTo>
                  <a:lnTo>
                    <a:pt x="121920" y="1235964"/>
                  </a:lnTo>
                  <a:lnTo>
                    <a:pt x="121920" y="1243584"/>
                  </a:lnTo>
                  <a:lnTo>
                    <a:pt x="128016" y="1248156"/>
                  </a:lnTo>
                  <a:close/>
                </a:path>
                <a:path w="2065020" h="1248410">
                  <a:moveTo>
                    <a:pt x="2020824" y="35052"/>
                  </a:moveTo>
                  <a:lnTo>
                    <a:pt x="1975104" y="35052"/>
                  </a:lnTo>
                  <a:lnTo>
                    <a:pt x="1972056" y="33528"/>
                  </a:lnTo>
                  <a:lnTo>
                    <a:pt x="1970532" y="33528"/>
                  </a:lnTo>
                  <a:lnTo>
                    <a:pt x="1941576" y="25908"/>
                  </a:lnTo>
                  <a:lnTo>
                    <a:pt x="1937004" y="24384"/>
                  </a:lnTo>
                  <a:lnTo>
                    <a:pt x="2004930" y="24384"/>
                  </a:lnTo>
                  <a:lnTo>
                    <a:pt x="2019300" y="33528"/>
                  </a:lnTo>
                  <a:lnTo>
                    <a:pt x="1972056" y="33528"/>
                  </a:lnTo>
                  <a:lnTo>
                    <a:pt x="1973580" y="34544"/>
                  </a:lnTo>
                  <a:lnTo>
                    <a:pt x="2020316" y="34544"/>
                  </a:lnTo>
                  <a:lnTo>
                    <a:pt x="2020824" y="35052"/>
                  </a:lnTo>
                  <a:close/>
                </a:path>
                <a:path w="2065020" h="1248410">
                  <a:moveTo>
                    <a:pt x="1975104" y="35052"/>
                  </a:moveTo>
                  <a:lnTo>
                    <a:pt x="1973580" y="34544"/>
                  </a:lnTo>
                  <a:lnTo>
                    <a:pt x="1972056" y="33528"/>
                  </a:lnTo>
                  <a:lnTo>
                    <a:pt x="1975104" y="35052"/>
                  </a:lnTo>
                  <a:close/>
                </a:path>
                <a:path w="2065020" h="1248410">
                  <a:moveTo>
                    <a:pt x="2002962" y="54132"/>
                  </a:moveTo>
                  <a:lnTo>
                    <a:pt x="1973580" y="34544"/>
                  </a:lnTo>
                  <a:lnTo>
                    <a:pt x="1975104" y="35052"/>
                  </a:lnTo>
                  <a:lnTo>
                    <a:pt x="2020824" y="35052"/>
                  </a:lnTo>
                  <a:lnTo>
                    <a:pt x="2034235" y="51816"/>
                  </a:lnTo>
                  <a:lnTo>
                    <a:pt x="2001012" y="51816"/>
                  </a:lnTo>
                  <a:lnTo>
                    <a:pt x="2002962" y="54132"/>
                  </a:lnTo>
                  <a:close/>
                </a:path>
                <a:path w="2065020" h="1248410">
                  <a:moveTo>
                    <a:pt x="79248" y="39624"/>
                  </a:moveTo>
                  <a:lnTo>
                    <a:pt x="82296" y="38100"/>
                  </a:lnTo>
                  <a:lnTo>
                    <a:pt x="81894" y="38420"/>
                  </a:lnTo>
                  <a:lnTo>
                    <a:pt x="79248" y="39624"/>
                  </a:lnTo>
                  <a:close/>
                </a:path>
                <a:path w="2065020" h="1248410">
                  <a:moveTo>
                    <a:pt x="81894" y="38420"/>
                  </a:moveTo>
                  <a:lnTo>
                    <a:pt x="82296" y="38100"/>
                  </a:lnTo>
                  <a:lnTo>
                    <a:pt x="82600" y="38100"/>
                  </a:lnTo>
                  <a:lnTo>
                    <a:pt x="81894" y="38420"/>
                  </a:lnTo>
                  <a:close/>
                </a:path>
                <a:path w="2065020" h="1248410">
                  <a:moveTo>
                    <a:pt x="80391" y="39624"/>
                  </a:moveTo>
                  <a:lnTo>
                    <a:pt x="79248" y="39624"/>
                  </a:lnTo>
                  <a:lnTo>
                    <a:pt x="81894" y="38420"/>
                  </a:lnTo>
                  <a:lnTo>
                    <a:pt x="80391" y="39624"/>
                  </a:lnTo>
                  <a:close/>
                </a:path>
                <a:path w="2065020" h="1248410">
                  <a:moveTo>
                    <a:pt x="2004060" y="54864"/>
                  </a:moveTo>
                  <a:lnTo>
                    <a:pt x="2002962" y="54132"/>
                  </a:lnTo>
                  <a:lnTo>
                    <a:pt x="2001012" y="51816"/>
                  </a:lnTo>
                  <a:lnTo>
                    <a:pt x="2004060" y="54864"/>
                  </a:lnTo>
                  <a:close/>
                </a:path>
                <a:path w="2065020" h="1248410">
                  <a:moveTo>
                    <a:pt x="2036673" y="54864"/>
                  </a:moveTo>
                  <a:lnTo>
                    <a:pt x="2004060" y="54864"/>
                  </a:lnTo>
                  <a:lnTo>
                    <a:pt x="2001012" y="51816"/>
                  </a:lnTo>
                  <a:lnTo>
                    <a:pt x="2034235" y="51816"/>
                  </a:lnTo>
                  <a:lnTo>
                    <a:pt x="2036673" y="54864"/>
                  </a:lnTo>
                  <a:close/>
                </a:path>
                <a:path w="2065020" h="1248410">
                  <a:moveTo>
                    <a:pt x="2053382" y="80772"/>
                  </a:moveTo>
                  <a:lnTo>
                    <a:pt x="2025396" y="80772"/>
                  </a:lnTo>
                  <a:lnTo>
                    <a:pt x="2002962" y="54132"/>
                  </a:lnTo>
                  <a:lnTo>
                    <a:pt x="2004060" y="54864"/>
                  </a:lnTo>
                  <a:lnTo>
                    <a:pt x="2036673" y="54864"/>
                  </a:lnTo>
                  <a:lnTo>
                    <a:pt x="2045208" y="65532"/>
                  </a:lnTo>
                  <a:lnTo>
                    <a:pt x="2046732" y="65532"/>
                  </a:lnTo>
                  <a:lnTo>
                    <a:pt x="2046732" y="68580"/>
                  </a:lnTo>
                  <a:lnTo>
                    <a:pt x="2053382" y="80772"/>
                  </a:lnTo>
                  <a:close/>
                </a:path>
                <a:path w="2065020" h="1248410">
                  <a:moveTo>
                    <a:pt x="52578" y="62484"/>
                  </a:moveTo>
                  <a:lnTo>
                    <a:pt x="51816" y="62484"/>
                  </a:lnTo>
                  <a:lnTo>
                    <a:pt x="54864" y="60960"/>
                  </a:lnTo>
                  <a:lnTo>
                    <a:pt x="52578" y="62484"/>
                  </a:lnTo>
                  <a:close/>
                </a:path>
                <a:path w="2065020" h="1248410">
                  <a:moveTo>
                    <a:pt x="2039112" y="1106424"/>
                  </a:moveTo>
                  <a:lnTo>
                    <a:pt x="2039112" y="123444"/>
                  </a:lnTo>
                  <a:lnTo>
                    <a:pt x="2037588" y="117348"/>
                  </a:lnTo>
                  <a:lnTo>
                    <a:pt x="2037588" y="112776"/>
                  </a:lnTo>
                  <a:lnTo>
                    <a:pt x="2034540" y="106680"/>
                  </a:lnTo>
                  <a:lnTo>
                    <a:pt x="2034540" y="100584"/>
                  </a:lnTo>
                  <a:lnTo>
                    <a:pt x="2031492" y="96012"/>
                  </a:lnTo>
                  <a:lnTo>
                    <a:pt x="2023872" y="79248"/>
                  </a:lnTo>
                  <a:lnTo>
                    <a:pt x="2025396" y="80772"/>
                  </a:lnTo>
                  <a:lnTo>
                    <a:pt x="2053382" y="80772"/>
                  </a:lnTo>
                  <a:lnTo>
                    <a:pt x="2055876" y="85344"/>
                  </a:lnTo>
                  <a:lnTo>
                    <a:pt x="2057400" y="91440"/>
                  </a:lnTo>
                  <a:lnTo>
                    <a:pt x="2060448" y="99060"/>
                  </a:lnTo>
                  <a:lnTo>
                    <a:pt x="2061972" y="105156"/>
                  </a:lnTo>
                  <a:lnTo>
                    <a:pt x="2063496" y="112776"/>
                  </a:lnTo>
                  <a:lnTo>
                    <a:pt x="2063496" y="120396"/>
                  </a:lnTo>
                  <a:lnTo>
                    <a:pt x="2065020" y="126492"/>
                  </a:lnTo>
                  <a:lnTo>
                    <a:pt x="2065020" y="1100328"/>
                  </a:lnTo>
                  <a:lnTo>
                    <a:pt x="2045208" y="1100328"/>
                  </a:lnTo>
                  <a:lnTo>
                    <a:pt x="2039112" y="1106424"/>
                  </a:lnTo>
                  <a:close/>
                </a:path>
                <a:path w="2065020" h="1248410">
                  <a:moveTo>
                    <a:pt x="33528" y="91440"/>
                  </a:moveTo>
                  <a:lnTo>
                    <a:pt x="35052" y="88392"/>
                  </a:lnTo>
                  <a:lnTo>
                    <a:pt x="34817" y="89329"/>
                  </a:lnTo>
                  <a:lnTo>
                    <a:pt x="33528" y="91440"/>
                  </a:lnTo>
                  <a:close/>
                </a:path>
                <a:path w="2065020" h="1248410">
                  <a:moveTo>
                    <a:pt x="34817" y="89329"/>
                  </a:moveTo>
                  <a:lnTo>
                    <a:pt x="35052" y="88392"/>
                  </a:lnTo>
                  <a:lnTo>
                    <a:pt x="35390" y="88392"/>
                  </a:lnTo>
                  <a:lnTo>
                    <a:pt x="34817" y="89329"/>
                  </a:lnTo>
                  <a:close/>
                </a:path>
                <a:path w="2065020" h="1248410">
                  <a:moveTo>
                    <a:pt x="34290" y="91440"/>
                  </a:moveTo>
                  <a:lnTo>
                    <a:pt x="33528" y="91440"/>
                  </a:lnTo>
                  <a:lnTo>
                    <a:pt x="34817" y="89329"/>
                  </a:lnTo>
                  <a:lnTo>
                    <a:pt x="34290" y="91440"/>
                  </a:lnTo>
                  <a:close/>
                </a:path>
                <a:path w="2065020" h="1248410">
                  <a:moveTo>
                    <a:pt x="2039112" y="1114044"/>
                  </a:moveTo>
                  <a:lnTo>
                    <a:pt x="2039112" y="1106424"/>
                  </a:lnTo>
                  <a:lnTo>
                    <a:pt x="2045208" y="1100328"/>
                  </a:lnTo>
                  <a:lnTo>
                    <a:pt x="2052828" y="1100328"/>
                  </a:lnTo>
                  <a:lnTo>
                    <a:pt x="2039112" y="1114044"/>
                  </a:lnTo>
                  <a:close/>
                </a:path>
                <a:path w="2065020" h="1248410">
                  <a:moveTo>
                    <a:pt x="2063496" y="1130808"/>
                  </a:moveTo>
                  <a:lnTo>
                    <a:pt x="2037588" y="1130808"/>
                  </a:lnTo>
                  <a:lnTo>
                    <a:pt x="2039112" y="1124712"/>
                  </a:lnTo>
                  <a:lnTo>
                    <a:pt x="2039112" y="1114044"/>
                  </a:lnTo>
                  <a:lnTo>
                    <a:pt x="2052828" y="1100328"/>
                  </a:lnTo>
                  <a:lnTo>
                    <a:pt x="2065020" y="1100328"/>
                  </a:lnTo>
                  <a:lnTo>
                    <a:pt x="2065020" y="1114044"/>
                  </a:lnTo>
                  <a:lnTo>
                    <a:pt x="2051304" y="1126236"/>
                  </a:lnTo>
                  <a:lnTo>
                    <a:pt x="2063800" y="1126236"/>
                  </a:lnTo>
                  <a:lnTo>
                    <a:pt x="2063496" y="1127760"/>
                  </a:lnTo>
                  <a:lnTo>
                    <a:pt x="2063496" y="1130808"/>
                  </a:lnTo>
                  <a:close/>
                </a:path>
                <a:path w="2065020" h="1248410">
                  <a:moveTo>
                    <a:pt x="2058924" y="1126236"/>
                  </a:moveTo>
                  <a:lnTo>
                    <a:pt x="2051304" y="1126236"/>
                  </a:lnTo>
                  <a:lnTo>
                    <a:pt x="2065020" y="1114044"/>
                  </a:lnTo>
                  <a:lnTo>
                    <a:pt x="2065020" y="1120140"/>
                  </a:lnTo>
                  <a:lnTo>
                    <a:pt x="2058924" y="1126236"/>
                  </a:lnTo>
                  <a:close/>
                </a:path>
                <a:path w="2065020" h="1248410">
                  <a:moveTo>
                    <a:pt x="2063800" y="1126236"/>
                  </a:moveTo>
                  <a:lnTo>
                    <a:pt x="2058924" y="1126236"/>
                  </a:lnTo>
                  <a:lnTo>
                    <a:pt x="2065020" y="1120140"/>
                  </a:lnTo>
                  <a:lnTo>
                    <a:pt x="2063800" y="1126236"/>
                  </a:lnTo>
                  <a:close/>
                </a:path>
                <a:path w="2065020" h="1248410">
                  <a:moveTo>
                    <a:pt x="2026920" y="1164336"/>
                  </a:moveTo>
                  <a:lnTo>
                    <a:pt x="2037588" y="1129284"/>
                  </a:lnTo>
                  <a:lnTo>
                    <a:pt x="2037588" y="1130808"/>
                  </a:lnTo>
                  <a:lnTo>
                    <a:pt x="2063496" y="1130808"/>
                  </a:lnTo>
                  <a:lnTo>
                    <a:pt x="2063496" y="1135380"/>
                  </a:lnTo>
                  <a:lnTo>
                    <a:pt x="2061972" y="1136904"/>
                  </a:lnTo>
                  <a:lnTo>
                    <a:pt x="2054415" y="1162812"/>
                  </a:lnTo>
                  <a:lnTo>
                    <a:pt x="2028444" y="1162812"/>
                  </a:lnTo>
                  <a:lnTo>
                    <a:pt x="2026920" y="1164336"/>
                  </a:lnTo>
                  <a:close/>
                </a:path>
                <a:path w="2065020" h="1248410">
                  <a:moveTo>
                    <a:pt x="38100" y="1164336"/>
                  </a:moveTo>
                  <a:lnTo>
                    <a:pt x="36576" y="1162812"/>
                  </a:lnTo>
                  <a:lnTo>
                    <a:pt x="37538" y="1162812"/>
                  </a:lnTo>
                  <a:lnTo>
                    <a:pt x="38100" y="1164336"/>
                  </a:lnTo>
                  <a:close/>
                </a:path>
                <a:path w="2065020" h="1248410">
                  <a:moveTo>
                    <a:pt x="2022348" y="1211580"/>
                  </a:moveTo>
                  <a:lnTo>
                    <a:pt x="1979676" y="1211580"/>
                  </a:lnTo>
                  <a:lnTo>
                    <a:pt x="1993392" y="1202436"/>
                  </a:lnTo>
                  <a:lnTo>
                    <a:pt x="1997964" y="1197864"/>
                  </a:lnTo>
                  <a:lnTo>
                    <a:pt x="2002536" y="1194816"/>
                  </a:lnTo>
                  <a:lnTo>
                    <a:pt x="2014728" y="1182624"/>
                  </a:lnTo>
                  <a:lnTo>
                    <a:pt x="2017776" y="1178052"/>
                  </a:lnTo>
                  <a:lnTo>
                    <a:pt x="2028444" y="1162812"/>
                  </a:lnTo>
                  <a:lnTo>
                    <a:pt x="2054415" y="1162812"/>
                  </a:lnTo>
                  <a:lnTo>
                    <a:pt x="2051304" y="1173480"/>
                  </a:lnTo>
                  <a:lnTo>
                    <a:pt x="2049780" y="1173480"/>
                  </a:lnTo>
                  <a:lnTo>
                    <a:pt x="2049780" y="1175004"/>
                  </a:lnTo>
                  <a:lnTo>
                    <a:pt x="2039112" y="1191768"/>
                  </a:lnTo>
                  <a:lnTo>
                    <a:pt x="2029968" y="1203960"/>
                  </a:lnTo>
                  <a:lnTo>
                    <a:pt x="2022348" y="1211580"/>
                  </a:lnTo>
                  <a:close/>
                </a:path>
                <a:path w="2065020" h="1248410">
                  <a:moveTo>
                    <a:pt x="44196" y="1173480"/>
                  </a:moveTo>
                  <a:lnTo>
                    <a:pt x="42672" y="1171956"/>
                  </a:lnTo>
                  <a:lnTo>
                    <a:pt x="43053" y="1171956"/>
                  </a:lnTo>
                  <a:lnTo>
                    <a:pt x="44196" y="1173480"/>
                  </a:lnTo>
                  <a:close/>
                </a:path>
                <a:path w="2065020" h="1248410">
                  <a:moveTo>
                    <a:pt x="67056" y="1199388"/>
                  </a:moveTo>
                  <a:lnTo>
                    <a:pt x="65532" y="1197864"/>
                  </a:lnTo>
                  <a:lnTo>
                    <a:pt x="65947" y="1198141"/>
                  </a:lnTo>
                  <a:lnTo>
                    <a:pt x="67056" y="1199388"/>
                  </a:lnTo>
                  <a:close/>
                </a:path>
                <a:path w="2065020" h="1248410">
                  <a:moveTo>
                    <a:pt x="65947" y="1198141"/>
                  </a:moveTo>
                  <a:lnTo>
                    <a:pt x="65532" y="1197864"/>
                  </a:lnTo>
                  <a:lnTo>
                    <a:pt x="65701" y="1197864"/>
                  </a:lnTo>
                  <a:lnTo>
                    <a:pt x="65947" y="1198141"/>
                  </a:lnTo>
                  <a:close/>
                </a:path>
                <a:path w="2065020" h="1248410">
                  <a:moveTo>
                    <a:pt x="67818" y="1199388"/>
                  </a:moveTo>
                  <a:lnTo>
                    <a:pt x="67056" y="1199388"/>
                  </a:lnTo>
                  <a:lnTo>
                    <a:pt x="65947" y="1198141"/>
                  </a:lnTo>
                  <a:lnTo>
                    <a:pt x="67818" y="1199388"/>
                  </a:lnTo>
                  <a:close/>
                </a:path>
                <a:path w="2065020" h="1248410">
                  <a:moveTo>
                    <a:pt x="83142" y="1208532"/>
                  </a:moveTo>
                  <a:lnTo>
                    <a:pt x="80772" y="1208532"/>
                  </a:lnTo>
                  <a:lnTo>
                    <a:pt x="79248" y="1207008"/>
                  </a:lnTo>
                  <a:lnTo>
                    <a:pt x="83142" y="1208532"/>
                  </a:lnTo>
                  <a:close/>
                </a:path>
                <a:path w="2065020" h="1248410">
                  <a:moveTo>
                    <a:pt x="1944624" y="1248156"/>
                  </a:moveTo>
                  <a:lnTo>
                    <a:pt x="135636" y="1248156"/>
                  </a:lnTo>
                  <a:lnTo>
                    <a:pt x="121920" y="1235964"/>
                  </a:lnTo>
                  <a:lnTo>
                    <a:pt x="147828" y="1235964"/>
                  </a:lnTo>
                  <a:lnTo>
                    <a:pt x="147828" y="1228344"/>
                  </a:lnTo>
                  <a:lnTo>
                    <a:pt x="143249" y="1223765"/>
                  </a:lnTo>
                  <a:lnTo>
                    <a:pt x="1929384" y="1222248"/>
                  </a:lnTo>
                  <a:lnTo>
                    <a:pt x="1946148" y="1222248"/>
                  </a:lnTo>
                  <a:lnTo>
                    <a:pt x="1950720" y="1220724"/>
                  </a:lnTo>
                  <a:lnTo>
                    <a:pt x="1981200" y="1210056"/>
                  </a:lnTo>
                  <a:lnTo>
                    <a:pt x="1979676" y="1211580"/>
                  </a:lnTo>
                  <a:lnTo>
                    <a:pt x="2022348" y="1211580"/>
                  </a:lnTo>
                  <a:lnTo>
                    <a:pt x="2020824" y="1213104"/>
                  </a:lnTo>
                  <a:lnTo>
                    <a:pt x="2014728" y="1217676"/>
                  </a:lnTo>
                  <a:lnTo>
                    <a:pt x="2010156" y="1222248"/>
                  </a:lnTo>
                  <a:lnTo>
                    <a:pt x="2004060" y="1226820"/>
                  </a:lnTo>
                  <a:lnTo>
                    <a:pt x="1991868" y="1232916"/>
                  </a:lnTo>
                  <a:lnTo>
                    <a:pt x="1990344" y="1234440"/>
                  </a:lnTo>
                  <a:lnTo>
                    <a:pt x="1959864" y="1245108"/>
                  </a:lnTo>
                  <a:lnTo>
                    <a:pt x="1944624" y="1248156"/>
                  </a:lnTo>
                  <a:close/>
                </a:path>
                <a:path w="2065020" h="1248410">
                  <a:moveTo>
                    <a:pt x="147828" y="1235964"/>
                  </a:moveTo>
                  <a:lnTo>
                    <a:pt x="135636" y="1223772"/>
                  </a:lnTo>
                  <a:lnTo>
                    <a:pt x="143256" y="1223772"/>
                  </a:lnTo>
                  <a:lnTo>
                    <a:pt x="147828" y="1228344"/>
                  </a:lnTo>
                  <a:lnTo>
                    <a:pt x="147828" y="1235964"/>
                  </a:lnTo>
                  <a:close/>
                </a:path>
                <a:path w="2065020" h="1248410">
                  <a:moveTo>
                    <a:pt x="135636" y="1248156"/>
                  </a:moveTo>
                  <a:lnTo>
                    <a:pt x="128016" y="1248156"/>
                  </a:lnTo>
                  <a:lnTo>
                    <a:pt x="121920" y="1243584"/>
                  </a:lnTo>
                  <a:lnTo>
                    <a:pt x="121920" y="1235964"/>
                  </a:lnTo>
                  <a:lnTo>
                    <a:pt x="135636" y="1248156"/>
                  </a:lnTo>
                  <a:close/>
                </a:path>
              </a:pathLst>
            </a:custGeom>
            <a:solidFill>
              <a:srgbClr val="FFFFFF"/>
            </a:solidFill>
          </p:spPr>
          <p:txBody>
            <a:bodyPr wrap="square" lIns="0" tIns="0" rIns="0" bIns="0" rtlCol="0"/>
            <a:lstStyle/>
            <a:p>
              <a:endParaRPr/>
            </a:p>
          </p:txBody>
        </p:sp>
      </p:grpSp>
      <p:sp>
        <p:nvSpPr>
          <p:cNvPr id="21" name="object 21"/>
          <p:cNvSpPr txBox="1"/>
          <p:nvPr/>
        </p:nvSpPr>
        <p:spPr>
          <a:xfrm>
            <a:off x="5235101" y="4643628"/>
            <a:ext cx="1677670" cy="926407"/>
          </a:xfrm>
          <a:prstGeom prst="rect">
            <a:avLst/>
          </a:prstGeom>
        </p:spPr>
        <p:txBody>
          <a:bodyPr vert="horz" wrap="square" lIns="0" tIns="38100" rIns="0" bIns="0" rtlCol="0">
            <a:spAutoFit/>
          </a:bodyPr>
          <a:lstStyle/>
          <a:p>
            <a:pPr marL="12700" marR="5080" indent="219075">
              <a:lnSpc>
                <a:spcPct val="91800"/>
              </a:lnSpc>
              <a:spcBef>
                <a:spcPts val="300"/>
              </a:spcBef>
            </a:pPr>
            <a:r>
              <a:rPr sz="2000" dirty="0">
                <a:solidFill>
                  <a:srgbClr val="FFFFFF"/>
                </a:solidFill>
                <a:latin typeface="Arial"/>
                <a:cs typeface="Arial"/>
              </a:rPr>
              <a:t>4.</a:t>
            </a:r>
            <a:r>
              <a:rPr sz="2000" spc="-5" dirty="0">
                <a:solidFill>
                  <a:srgbClr val="FFFFFF"/>
                </a:solidFill>
                <a:latin typeface="Arial"/>
                <a:cs typeface="Arial"/>
              </a:rPr>
              <a:t> </a:t>
            </a:r>
            <a:r>
              <a:rPr sz="2000" spc="-10" dirty="0">
                <a:solidFill>
                  <a:srgbClr val="FFFFFF"/>
                </a:solidFill>
                <a:latin typeface="Arial"/>
                <a:cs typeface="Arial"/>
              </a:rPr>
              <a:t>Document controls</a:t>
            </a:r>
            <a:endParaRPr lang="en-GB" sz="2000" spc="-10" dirty="0">
              <a:solidFill>
                <a:srgbClr val="FFFFFF"/>
              </a:solidFill>
              <a:latin typeface="Arial"/>
              <a:cs typeface="Arial"/>
            </a:endParaRPr>
          </a:p>
          <a:p>
            <a:pPr marL="12700" marR="5080" indent="219075">
              <a:lnSpc>
                <a:spcPct val="91800"/>
              </a:lnSpc>
              <a:spcBef>
                <a:spcPts val="300"/>
              </a:spcBef>
            </a:pPr>
            <a:r>
              <a:rPr sz="2000" spc="-100" dirty="0">
                <a:solidFill>
                  <a:srgbClr val="FFFFFF"/>
                </a:solidFill>
                <a:latin typeface="Arial"/>
                <a:cs typeface="Arial"/>
              </a:rPr>
              <a:t> </a:t>
            </a:r>
            <a:r>
              <a:rPr sz="2000" spc="-20" dirty="0">
                <a:solidFill>
                  <a:srgbClr val="FFFFFF"/>
                </a:solidFill>
                <a:latin typeface="Arial"/>
                <a:cs typeface="Arial"/>
              </a:rPr>
              <a:t>into </a:t>
            </a:r>
            <a:r>
              <a:rPr sz="2000" spc="-25" dirty="0">
                <a:solidFill>
                  <a:srgbClr val="FFFFFF"/>
                </a:solidFill>
                <a:latin typeface="Arial"/>
                <a:cs typeface="Arial"/>
              </a:rPr>
              <a:t>SOP</a:t>
            </a:r>
            <a:endParaRPr sz="2000" dirty="0">
              <a:latin typeface="Arial"/>
              <a:cs typeface="Arial"/>
            </a:endParaRPr>
          </a:p>
        </p:txBody>
      </p:sp>
      <p:grpSp>
        <p:nvGrpSpPr>
          <p:cNvPr id="22" name="object 22"/>
          <p:cNvGrpSpPr/>
          <p:nvPr/>
        </p:nvGrpSpPr>
        <p:grpSpPr>
          <a:xfrm>
            <a:off x="4786022" y="1758695"/>
            <a:ext cx="2364587" cy="2461260"/>
            <a:chOff x="3561588" y="1758695"/>
            <a:chExt cx="2065020" cy="2461260"/>
          </a:xfrm>
        </p:grpSpPr>
        <p:sp>
          <p:nvSpPr>
            <p:cNvPr id="23" name="object 23"/>
            <p:cNvSpPr/>
            <p:nvPr/>
          </p:nvSpPr>
          <p:spPr>
            <a:xfrm>
              <a:off x="3895344" y="1758695"/>
              <a:ext cx="182880" cy="1519555"/>
            </a:xfrm>
            <a:custGeom>
              <a:avLst/>
              <a:gdLst/>
              <a:ahLst/>
              <a:cxnLst/>
              <a:rect l="l" t="t" r="r" b="b"/>
              <a:pathLst>
                <a:path w="182879" h="1519554">
                  <a:moveTo>
                    <a:pt x="182879" y="1519427"/>
                  </a:moveTo>
                  <a:lnTo>
                    <a:pt x="0" y="1519427"/>
                  </a:lnTo>
                  <a:lnTo>
                    <a:pt x="0" y="0"/>
                  </a:lnTo>
                  <a:lnTo>
                    <a:pt x="182879" y="0"/>
                  </a:lnTo>
                  <a:lnTo>
                    <a:pt x="182879" y="1519427"/>
                  </a:lnTo>
                  <a:close/>
                </a:path>
              </a:pathLst>
            </a:custGeom>
            <a:solidFill>
              <a:srgbClr val="BCB154"/>
            </a:solidFill>
          </p:spPr>
          <p:txBody>
            <a:bodyPr wrap="square" lIns="0" tIns="0" rIns="0" bIns="0" rtlCol="0"/>
            <a:lstStyle/>
            <a:p>
              <a:endParaRPr/>
            </a:p>
          </p:txBody>
        </p:sp>
        <p:sp>
          <p:nvSpPr>
            <p:cNvPr id="24" name="object 24"/>
            <p:cNvSpPr/>
            <p:nvPr/>
          </p:nvSpPr>
          <p:spPr>
            <a:xfrm>
              <a:off x="3573780" y="2982467"/>
              <a:ext cx="2040889" cy="1224280"/>
            </a:xfrm>
            <a:custGeom>
              <a:avLst/>
              <a:gdLst/>
              <a:ahLst/>
              <a:cxnLst/>
              <a:rect l="l" t="t" r="r" b="b"/>
              <a:pathLst>
                <a:path w="2040889" h="1224279">
                  <a:moveTo>
                    <a:pt x="1918716" y="1223771"/>
                  </a:moveTo>
                  <a:lnTo>
                    <a:pt x="115824" y="1223771"/>
                  </a:lnTo>
                  <a:lnTo>
                    <a:pt x="97536" y="1220724"/>
                  </a:lnTo>
                  <a:lnTo>
                    <a:pt x="62483" y="1207008"/>
                  </a:lnTo>
                  <a:lnTo>
                    <a:pt x="32004" y="1184148"/>
                  </a:lnTo>
                  <a:lnTo>
                    <a:pt x="6096" y="1139952"/>
                  </a:lnTo>
                  <a:lnTo>
                    <a:pt x="0" y="1101852"/>
                  </a:lnTo>
                  <a:lnTo>
                    <a:pt x="0" y="115824"/>
                  </a:lnTo>
                  <a:lnTo>
                    <a:pt x="10668" y="73152"/>
                  </a:lnTo>
                  <a:lnTo>
                    <a:pt x="32004" y="41148"/>
                  </a:lnTo>
                  <a:lnTo>
                    <a:pt x="62483" y="16764"/>
                  </a:lnTo>
                  <a:lnTo>
                    <a:pt x="103632" y="1524"/>
                  </a:lnTo>
                  <a:lnTo>
                    <a:pt x="115824" y="0"/>
                  </a:lnTo>
                  <a:lnTo>
                    <a:pt x="1924812" y="0"/>
                  </a:lnTo>
                  <a:lnTo>
                    <a:pt x="1978152" y="16764"/>
                  </a:lnTo>
                  <a:lnTo>
                    <a:pt x="2008632" y="41148"/>
                  </a:lnTo>
                  <a:lnTo>
                    <a:pt x="2029968" y="73152"/>
                  </a:lnTo>
                  <a:lnTo>
                    <a:pt x="2039112" y="115824"/>
                  </a:lnTo>
                  <a:lnTo>
                    <a:pt x="2040636" y="1101852"/>
                  </a:lnTo>
                  <a:lnTo>
                    <a:pt x="2039112" y="1101852"/>
                  </a:lnTo>
                  <a:lnTo>
                    <a:pt x="2039112" y="1107948"/>
                  </a:lnTo>
                  <a:lnTo>
                    <a:pt x="2037588" y="1126236"/>
                  </a:lnTo>
                  <a:lnTo>
                    <a:pt x="2023872" y="1162812"/>
                  </a:lnTo>
                  <a:lnTo>
                    <a:pt x="1999488" y="1191768"/>
                  </a:lnTo>
                  <a:lnTo>
                    <a:pt x="1955292" y="1217676"/>
                  </a:lnTo>
                  <a:lnTo>
                    <a:pt x="1918716" y="1223771"/>
                  </a:lnTo>
                  <a:close/>
                </a:path>
              </a:pathLst>
            </a:custGeom>
            <a:solidFill>
              <a:srgbClr val="BCA352"/>
            </a:solidFill>
          </p:spPr>
          <p:txBody>
            <a:bodyPr wrap="square" lIns="0" tIns="0" rIns="0" bIns="0" rtlCol="0"/>
            <a:lstStyle/>
            <a:p>
              <a:endParaRPr/>
            </a:p>
          </p:txBody>
        </p:sp>
        <p:sp>
          <p:nvSpPr>
            <p:cNvPr id="25" name="object 25"/>
            <p:cNvSpPr/>
            <p:nvPr/>
          </p:nvSpPr>
          <p:spPr>
            <a:xfrm>
              <a:off x="3561588" y="2970275"/>
              <a:ext cx="2065020" cy="1249680"/>
            </a:xfrm>
            <a:custGeom>
              <a:avLst/>
              <a:gdLst/>
              <a:ahLst/>
              <a:cxnLst/>
              <a:rect l="l" t="t" r="r" b="b"/>
              <a:pathLst>
                <a:path w="2065020" h="1249679">
                  <a:moveTo>
                    <a:pt x="126492" y="1248156"/>
                  </a:moveTo>
                  <a:lnTo>
                    <a:pt x="120396" y="1248156"/>
                  </a:lnTo>
                  <a:lnTo>
                    <a:pt x="114300" y="1246632"/>
                  </a:lnTo>
                  <a:lnTo>
                    <a:pt x="106680" y="1246632"/>
                  </a:lnTo>
                  <a:lnTo>
                    <a:pt x="105156" y="1245108"/>
                  </a:lnTo>
                  <a:lnTo>
                    <a:pt x="70104" y="1231392"/>
                  </a:lnTo>
                  <a:lnTo>
                    <a:pt x="67056" y="1231392"/>
                  </a:lnTo>
                  <a:lnTo>
                    <a:pt x="67056" y="1229868"/>
                  </a:lnTo>
                  <a:lnTo>
                    <a:pt x="56388" y="1223772"/>
                  </a:lnTo>
                  <a:lnTo>
                    <a:pt x="50292" y="1219200"/>
                  </a:lnTo>
                  <a:lnTo>
                    <a:pt x="48768" y="1217676"/>
                  </a:lnTo>
                  <a:lnTo>
                    <a:pt x="22860" y="1188720"/>
                  </a:lnTo>
                  <a:lnTo>
                    <a:pt x="21336" y="1187196"/>
                  </a:lnTo>
                  <a:lnTo>
                    <a:pt x="21336" y="1185672"/>
                  </a:lnTo>
                  <a:lnTo>
                    <a:pt x="4572" y="1144524"/>
                  </a:lnTo>
                  <a:lnTo>
                    <a:pt x="3048" y="1143000"/>
                  </a:lnTo>
                  <a:lnTo>
                    <a:pt x="1524" y="1136904"/>
                  </a:lnTo>
                  <a:lnTo>
                    <a:pt x="1524" y="1127760"/>
                  </a:lnTo>
                  <a:lnTo>
                    <a:pt x="67" y="1121932"/>
                  </a:lnTo>
                  <a:lnTo>
                    <a:pt x="0" y="128016"/>
                  </a:lnTo>
                  <a:lnTo>
                    <a:pt x="1524" y="120396"/>
                  </a:lnTo>
                  <a:lnTo>
                    <a:pt x="9144" y="88392"/>
                  </a:lnTo>
                  <a:lnTo>
                    <a:pt x="10668" y="80772"/>
                  </a:lnTo>
                  <a:lnTo>
                    <a:pt x="12192" y="79248"/>
                  </a:lnTo>
                  <a:lnTo>
                    <a:pt x="12192" y="77724"/>
                  </a:lnTo>
                  <a:lnTo>
                    <a:pt x="28956" y="51816"/>
                  </a:lnTo>
                  <a:lnTo>
                    <a:pt x="33528" y="45720"/>
                  </a:lnTo>
                  <a:lnTo>
                    <a:pt x="36576" y="42672"/>
                  </a:lnTo>
                  <a:lnTo>
                    <a:pt x="65532" y="18288"/>
                  </a:lnTo>
                  <a:lnTo>
                    <a:pt x="67056" y="18288"/>
                  </a:lnTo>
                  <a:lnTo>
                    <a:pt x="68580" y="16764"/>
                  </a:lnTo>
                  <a:lnTo>
                    <a:pt x="85344" y="9144"/>
                  </a:lnTo>
                  <a:lnTo>
                    <a:pt x="92964" y="6096"/>
                  </a:lnTo>
                  <a:lnTo>
                    <a:pt x="99060" y="4572"/>
                  </a:lnTo>
                  <a:lnTo>
                    <a:pt x="114300" y="1524"/>
                  </a:lnTo>
                  <a:lnTo>
                    <a:pt x="120396" y="0"/>
                  </a:lnTo>
                  <a:lnTo>
                    <a:pt x="1944624" y="0"/>
                  </a:lnTo>
                  <a:lnTo>
                    <a:pt x="1976628" y="9144"/>
                  </a:lnTo>
                  <a:lnTo>
                    <a:pt x="1984248" y="10668"/>
                  </a:lnTo>
                  <a:lnTo>
                    <a:pt x="1985772" y="12192"/>
                  </a:lnTo>
                  <a:lnTo>
                    <a:pt x="2007325" y="25908"/>
                  </a:lnTo>
                  <a:lnTo>
                    <a:pt x="123444" y="25908"/>
                  </a:lnTo>
                  <a:lnTo>
                    <a:pt x="117348" y="27432"/>
                  </a:lnTo>
                  <a:lnTo>
                    <a:pt x="112776" y="27432"/>
                  </a:lnTo>
                  <a:lnTo>
                    <a:pt x="106680" y="28956"/>
                  </a:lnTo>
                  <a:lnTo>
                    <a:pt x="102108" y="30480"/>
                  </a:lnTo>
                  <a:lnTo>
                    <a:pt x="96012" y="32004"/>
                  </a:lnTo>
                  <a:lnTo>
                    <a:pt x="84836" y="38100"/>
                  </a:lnTo>
                  <a:lnTo>
                    <a:pt x="82296" y="38100"/>
                  </a:lnTo>
                  <a:lnTo>
                    <a:pt x="51816" y="62484"/>
                  </a:lnTo>
                  <a:lnTo>
                    <a:pt x="53340" y="62484"/>
                  </a:lnTo>
                  <a:lnTo>
                    <a:pt x="50292" y="65532"/>
                  </a:lnTo>
                  <a:lnTo>
                    <a:pt x="33528" y="91440"/>
                  </a:lnTo>
                  <a:lnTo>
                    <a:pt x="34544" y="91440"/>
                  </a:lnTo>
                  <a:lnTo>
                    <a:pt x="33528" y="94488"/>
                  </a:lnTo>
                  <a:lnTo>
                    <a:pt x="25908" y="123444"/>
                  </a:lnTo>
                  <a:lnTo>
                    <a:pt x="25908" y="1124712"/>
                  </a:lnTo>
                  <a:lnTo>
                    <a:pt x="27432" y="1130808"/>
                  </a:lnTo>
                  <a:lnTo>
                    <a:pt x="27432" y="1136904"/>
                  </a:lnTo>
                  <a:lnTo>
                    <a:pt x="28673" y="1136904"/>
                  </a:lnTo>
                  <a:lnTo>
                    <a:pt x="42954" y="1171956"/>
                  </a:lnTo>
                  <a:lnTo>
                    <a:pt x="42672" y="1171956"/>
                  </a:lnTo>
                  <a:lnTo>
                    <a:pt x="44196" y="1175004"/>
                  </a:lnTo>
                  <a:lnTo>
                    <a:pt x="45238" y="1175004"/>
                  </a:lnTo>
                  <a:lnTo>
                    <a:pt x="67056" y="1200912"/>
                  </a:lnTo>
                  <a:lnTo>
                    <a:pt x="68580" y="1200912"/>
                  </a:lnTo>
                  <a:lnTo>
                    <a:pt x="70104" y="1202436"/>
                  </a:lnTo>
                  <a:lnTo>
                    <a:pt x="80772" y="1208532"/>
                  </a:lnTo>
                  <a:lnTo>
                    <a:pt x="79248" y="1208532"/>
                  </a:lnTo>
                  <a:lnTo>
                    <a:pt x="114300" y="1222248"/>
                  </a:lnTo>
                  <a:lnTo>
                    <a:pt x="123444" y="1222248"/>
                  </a:lnTo>
                  <a:lnTo>
                    <a:pt x="128016" y="1223772"/>
                  </a:lnTo>
                  <a:lnTo>
                    <a:pt x="135636" y="1223772"/>
                  </a:lnTo>
                  <a:lnTo>
                    <a:pt x="147828" y="1235964"/>
                  </a:lnTo>
                  <a:lnTo>
                    <a:pt x="121920" y="1235964"/>
                  </a:lnTo>
                  <a:lnTo>
                    <a:pt x="121920" y="1243584"/>
                  </a:lnTo>
                  <a:lnTo>
                    <a:pt x="126492" y="1248156"/>
                  </a:lnTo>
                  <a:close/>
                </a:path>
                <a:path w="2065020" h="1249679">
                  <a:moveTo>
                    <a:pt x="2020824" y="35052"/>
                  </a:moveTo>
                  <a:lnTo>
                    <a:pt x="1975104" y="35052"/>
                  </a:lnTo>
                  <a:lnTo>
                    <a:pt x="1972056" y="33528"/>
                  </a:lnTo>
                  <a:lnTo>
                    <a:pt x="1970532" y="33528"/>
                  </a:lnTo>
                  <a:lnTo>
                    <a:pt x="1941576" y="25908"/>
                  </a:lnTo>
                  <a:lnTo>
                    <a:pt x="2007325" y="25908"/>
                  </a:lnTo>
                  <a:lnTo>
                    <a:pt x="2019300" y="33528"/>
                  </a:lnTo>
                  <a:lnTo>
                    <a:pt x="1972056" y="33528"/>
                  </a:lnTo>
                  <a:lnTo>
                    <a:pt x="1973580" y="34544"/>
                  </a:lnTo>
                  <a:lnTo>
                    <a:pt x="2020316" y="34544"/>
                  </a:lnTo>
                  <a:lnTo>
                    <a:pt x="2020824" y="35052"/>
                  </a:lnTo>
                  <a:close/>
                </a:path>
                <a:path w="2065020" h="1249679">
                  <a:moveTo>
                    <a:pt x="1975104" y="35052"/>
                  </a:moveTo>
                  <a:lnTo>
                    <a:pt x="1973580" y="34544"/>
                  </a:lnTo>
                  <a:lnTo>
                    <a:pt x="1972056" y="33528"/>
                  </a:lnTo>
                  <a:lnTo>
                    <a:pt x="1975104" y="35052"/>
                  </a:lnTo>
                  <a:close/>
                </a:path>
                <a:path w="2065020" h="1249679">
                  <a:moveTo>
                    <a:pt x="2003644" y="54586"/>
                  </a:moveTo>
                  <a:lnTo>
                    <a:pt x="1973580" y="34544"/>
                  </a:lnTo>
                  <a:lnTo>
                    <a:pt x="1975104" y="35052"/>
                  </a:lnTo>
                  <a:lnTo>
                    <a:pt x="2020824" y="35052"/>
                  </a:lnTo>
                  <a:lnTo>
                    <a:pt x="2034540" y="48768"/>
                  </a:lnTo>
                  <a:lnTo>
                    <a:pt x="2037969" y="53340"/>
                  </a:lnTo>
                  <a:lnTo>
                    <a:pt x="2002536" y="53340"/>
                  </a:lnTo>
                  <a:lnTo>
                    <a:pt x="2003644" y="54586"/>
                  </a:lnTo>
                  <a:close/>
                </a:path>
                <a:path w="2065020" h="1249679">
                  <a:moveTo>
                    <a:pt x="79248" y="41148"/>
                  </a:moveTo>
                  <a:lnTo>
                    <a:pt x="82296" y="38100"/>
                  </a:lnTo>
                  <a:lnTo>
                    <a:pt x="84836" y="38100"/>
                  </a:lnTo>
                  <a:lnTo>
                    <a:pt x="79248" y="41148"/>
                  </a:lnTo>
                  <a:close/>
                </a:path>
                <a:path w="2065020" h="1249679">
                  <a:moveTo>
                    <a:pt x="2004060" y="54864"/>
                  </a:moveTo>
                  <a:lnTo>
                    <a:pt x="2003644" y="54586"/>
                  </a:lnTo>
                  <a:lnTo>
                    <a:pt x="2002536" y="53340"/>
                  </a:lnTo>
                  <a:lnTo>
                    <a:pt x="2004060" y="54864"/>
                  </a:lnTo>
                  <a:close/>
                </a:path>
                <a:path w="2065020" h="1249679">
                  <a:moveTo>
                    <a:pt x="2039112" y="54864"/>
                  </a:moveTo>
                  <a:lnTo>
                    <a:pt x="2004060" y="54864"/>
                  </a:lnTo>
                  <a:lnTo>
                    <a:pt x="2002536" y="53340"/>
                  </a:lnTo>
                  <a:lnTo>
                    <a:pt x="2037969" y="53340"/>
                  </a:lnTo>
                  <a:lnTo>
                    <a:pt x="2039112" y="54864"/>
                  </a:lnTo>
                  <a:close/>
                </a:path>
                <a:path w="2065020" h="1249679">
                  <a:moveTo>
                    <a:pt x="2017776" y="71628"/>
                  </a:moveTo>
                  <a:lnTo>
                    <a:pt x="2014728" y="67056"/>
                  </a:lnTo>
                  <a:lnTo>
                    <a:pt x="2003644" y="54586"/>
                  </a:lnTo>
                  <a:lnTo>
                    <a:pt x="2004060" y="54864"/>
                  </a:lnTo>
                  <a:lnTo>
                    <a:pt x="2039112" y="54864"/>
                  </a:lnTo>
                  <a:lnTo>
                    <a:pt x="2039112" y="56388"/>
                  </a:lnTo>
                  <a:lnTo>
                    <a:pt x="2045528" y="68580"/>
                  </a:lnTo>
                  <a:lnTo>
                    <a:pt x="2017776" y="68580"/>
                  </a:lnTo>
                  <a:lnTo>
                    <a:pt x="2017776" y="71628"/>
                  </a:lnTo>
                  <a:close/>
                </a:path>
                <a:path w="2065020" h="1249679">
                  <a:moveTo>
                    <a:pt x="53340" y="62484"/>
                  </a:moveTo>
                  <a:lnTo>
                    <a:pt x="51816" y="62484"/>
                  </a:lnTo>
                  <a:lnTo>
                    <a:pt x="54864" y="60960"/>
                  </a:lnTo>
                  <a:lnTo>
                    <a:pt x="53340" y="62484"/>
                  </a:lnTo>
                  <a:close/>
                </a:path>
                <a:path w="2065020" h="1249679">
                  <a:moveTo>
                    <a:pt x="2039112" y="1106424"/>
                  </a:moveTo>
                  <a:lnTo>
                    <a:pt x="2039112" y="123444"/>
                  </a:lnTo>
                  <a:lnTo>
                    <a:pt x="2037588" y="117348"/>
                  </a:lnTo>
                  <a:lnTo>
                    <a:pt x="2037588" y="112776"/>
                  </a:lnTo>
                  <a:lnTo>
                    <a:pt x="2034540" y="106680"/>
                  </a:lnTo>
                  <a:lnTo>
                    <a:pt x="2034540" y="102108"/>
                  </a:lnTo>
                  <a:lnTo>
                    <a:pt x="2033016" y="97536"/>
                  </a:lnTo>
                  <a:lnTo>
                    <a:pt x="2017776" y="68580"/>
                  </a:lnTo>
                  <a:lnTo>
                    <a:pt x="2045528" y="68580"/>
                  </a:lnTo>
                  <a:lnTo>
                    <a:pt x="2054352" y="85344"/>
                  </a:lnTo>
                  <a:lnTo>
                    <a:pt x="2057400" y="92964"/>
                  </a:lnTo>
                  <a:lnTo>
                    <a:pt x="2060448" y="99060"/>
                  </a:lnTo>
                  <a:lnTo>
                    <a:pt x="2061972" y="106680"/>
                  </a:lnTo>
                  <a:lnTo>
                    <a:pt x="2063496" y="112776"/>
                  </a:lnTo>
                  <a:lnTo>
                    <a:pt x="2063496" y="120396"/>
                  </a:lnTo>
                  <a:lnTo>
                    <a:pt x="2065020" y="126492"/>
                  </a:lnTo>
                  <a:lnTo>
                    <a:pt x="2065020" y="1101852"/>
                  </a:lnTo>
                  <a:lnTo>
                    <a:pt x="2045208" y="1101852"/>
                  </a:lnTo>
                  <a:lnTo>
                    <a:pt x="2039112" y="1106424"/>
                  </a:lnTo>
                  <a:close/>
                </a:path>
                <a:path w="2065020" h="1249679">
                  <a:moveTo>
                    <a:pt x="34544" y="91440"/>
                  </a:moveTo>
                  <a:lnTo>
                    <a:pt x="33528" y="91440"/>
                  </a:lnTo>
                  <a:lnTo>
                    <a:pt x="35052" y="89916"/>
                  </a:lnTo>
                  <a:lnTo>
                    <a:pt x="34544" y="91440"/>
                  </a:lnTo>
                  <a:close/>
                </a:path>
                <a:path w="2065020" h="1249679">
                  <a:moveTo>
                    <a:pt x="2039112" y="1114044"/>
                  </a:moveTo>
                  <a:lnTo>
                    <a:pt x="2039112" y="1106424"/>
                  </a:lnTo>
                  <a:lnTo>
                    <a:pt x="2045208" y="1101852"/>
                  </a:lnTo>
                  <a:lnTo>
                    <a:pt x="2052828" y="1101852"/>
                  </a:lnTo>
                  <a:lnTo>
                    <a:pt x="2039112" y="1114044"/>
                  </a:lnTo>
                  <a:close/>
                </a:path>
                <a:path w="2065020" h="1249679">
                  <a:moveTo>
                    <a:pt x="2063496" y="1132332"/>
                  </a:moveTo>
                  <a:lnTo>
                    <a:pt x="2037588" y="1132332"/>
                  </a:lnTo>
                  <a:lnTo>
                    <a:pt x="2039112" y="1124712"/>
                  </a:lnTo>
                  <a:lnTo>
                    <a:pt x="2039112" y="1114044"/>
                  </a:lnTo>
                  <a:lnTo>
                    <a:pt x="2052828" y="1101852"/>
                  </a:lnTo>
                  <a:lnTo>
                    <a:pt x="2065020" y="1101852"/>
                  </a:lnTo>
                  <a:lnTo>
                    <a:pt x="2065020" y="1114044"/>
                  </a:lnTo>
                  <a:lnTo>
                    <a:pt x="2051304" y="1126236"/>
                  </a:lnTo>
                  <a:lnTo>
                    <a:pt x="2063800" y="1126236"/>
                  </a:lnTo>
                  <a:lnTo>
                    <a:pt x="2063496" y="1127760"/>
                  </a:lnTo>
                  <a:lnTo>
                    <a:pt x="2063496" y="1132332"/>
                  </a:lnTo>
                  <a:close/>
                </a:path>
                <a:path w="2065020" h="1249679">
                  <a:moveTo>
                    <a:pt x="2058924" y="1126236"/>
                  </a:moveTo>
                  <a:lnTo>
                    <a:pt x="2051304" y="1126236"/>
                  </a:lnTo>
                  <a:lnTo>
                    <a:pt x="2065020" y="1114044"/>
                  </a:lnTo>
                  <a:lnTo>
                    <a:pt x="2065020" y="1120140"/>
                  </a:lnTo>
                  <a:lnTo>
                    <a:pt x="2064661" y="1121932"/>
                  </a:lnTo>
                  <a:lnTo>
                    <a:pt x="2058924" y="1126236"/>
                  </a:lnTo>
                  <a:close/>
                </a:path>
                <a:path w="2065020" h="1249679">
                  <a:moveTo>
                    <a:pt x="2064661" y="1121932"/>
                  </a:moveTo>
                  <a:lnTo>
                    <a:pt x="2065020" y="1120140"/>
                  </a:lnTo>
                  <a:lnTo>
                    <a:pt x="2065020" y="1121664"/>
                  </a:lnTo>
                  <a:lnTo>
                    <a:pt x="2064661" y="1121932"/>
                  </a:lnTo>
                  <a:close/>
                </a:path>
                <a:path w="2065020" h="1249679">
                  <a:moveTo>
                    <a:pt x="2063800" y="1126236"/>
                  </a:moveTo>
                  <a:lnTo>
                    <a:pt x="2058924" y="1126236"/>
                  </a:lnTo>
                  <a:lnTo>
                    <a:pt x="2064661" y="1121932"/>
                  </a:lnTo>
                  <a:lnTo>
                    <a:pt x="2063800" y="1126236"/>
                  </a:lnTo>
                  <a:close/>
                </a:path>
                <a:path w="2065020" h="1249679">
                  <a:moveTo>
                    <a:pt x="2027355" y="1164367"/>
                  </a:moveTo>
                  <a:lnTo>
                    <a:pt x="2037588" y="1129284"/>
                  </a:lnTo>
                  <a:lnTo>
                    <a:pt x="2037588" y="1132332"/>
                  </a:lnTo>
                  <a:lnTo>
                    <a:pt x="2063496" y="1132332"/>
                  </a:lnTo>
                  <a:lnTo>
                    <a:pt x="2063496" y="1135380"/>
                  </a:lnTo>
                  <a:lnTo>
                    <a:pt x="2061972" y="1136904"/>
                  </a:lnTo>
                  <a:lnTo>
                    <a:pt x="2054415" y="1162812"/>
                  </a:lnTo>
                  <a:lnTo>
                    <a:pt x="2028444" y="1162812"/>
                  </a:lnTo>
                  <a:lnTo>
                    <a:pt x="2027355" y="1164367"/>
                  </a:lnTo>
                  <a:close/>
                </a:path>
                <a:path w="2065020" h="1249679">
                  <a:moveTo>
                    <a:pt x="28673" y="1136904"/>
                  </a:moveTo>
                  <a:lnTo>
                    <a:pt x="27432" y="1136904"/>
                  </a:lnTo>
                  <a:lnTo>
                    <a:pt x="27432" y="1133856"/>
                  </a:lnTo>
                  <a:lnTo>
                    <a:pt x="28673" y="1136904"/>
                  </a:lnTo>
                  <a:close/>
                </a:path>
                <a:path w="2065020" h="1249679">
                  <a:moveTo>
                    <a:pt x="2026920" y="1165860"/>
                  </a:moveTo>
                  <a:lnTo>
                    <a:pt x="2027355" y="1164367"/>
                  </a:lnTo>
                  <a:lnTo>
                    <a:pt x="2028444" y="1162812"/>
                  </a:lnTo>
                  <a:lnTo>
                    <a:pt x="2026920" y="1165860"/>
                  </a:lnTo>
                  <a:close/>
                </a:path>
                <a:path w="2065020" h="1249679">
                  <a:moveTo>
                    <a:pt x="2053526" y="1165860"/>
                  </a:moveTo>
                  <a:lnTo>
                    <a:pt x="2026920" y="1165860"/>
                  </a:lnTo>
                  <a:lnTo>
                    <a:pt x="2028444" y="1162812"/>
                  </a:lnTo>
                  <a:lnTo>
                    <a:pt x="2054415" y="1162812"/>
                  </a:lnTo>
                  <a:lnTo>
                    <a:pt x="2053526" y="1165860"/>
                  </a:lnTo>
                  <a:close/>
                </a:path>
                <a:path w="2065020" h="1249679">
                  <a:moveTo>
                    <a:pt x="2022348" y="1211580"/>
                  </a:moveTo>
                  <a:lnTo>
                    <a:pt x="1979676" y="1211580"/>
                  </a:lnTo>
                  <a:lnTo>
                    <a:pt x="2002536" y="1196340"/>
                  </a:lnTo>
                  <a:lnTo>
                    <a:pt x="2011680" y="1187196"/>
                  </a:lnTo>
                  <a:lnTo>
                    <a:pt x="2017776" y="1178052"/>
                  </a:lnTo>
                  <a:lnTo>
                    <a:pt x="2027355" y="1164367"/>
                  </a:lnTo>
                  <a:lnTo>
                    <a:pt x="2026920" y="1165860"/>
                  </a:lnTo>
                  <a:lnTo>
                    <a:pt x="2053526" y="1165860"/>
                  </a:lnTo>
                  <a:lnTo>
                    <a:pt x="2051304" y="1173480"/>
                  </a:lnTo>
                  <a:lnTo>
                    <a:pt x="2049780" y="1175004"/>
                  </a:lnTo>
                  <a:lnTo>
                    <a:pt x="2049780" y="1176528"/>
                  </a:lnTo>
                  <a:lnTo>
                    <a:pt x="2039112" y="1191768"/>
                  </a:lnTo>
                  <a:lnTo>
                    <a:pt x="2029968" y="1203960"/>
                  </a:lnTo>
                  <a:lnTo>
                    <a:pt x="2022348" y="1211580"/>
                  </a:lnTo>
                  <a:close/>
                </a:path>
                <a:path w="2065020" h="1249679">
                  <a:moveTo>
                    <a:pt x="44196" y="1175004"/>
                  </a:moveTo>
                  <a:lnTo>
                    <a:pt x="42672" y="1171956"/>
                  </a:lnTo>
                  <a:lnTo>
                    <a:pt x="43218" y="1172605"/>
                  </a:lnTo>
                  <a:lnTo>
                    <a:pt x="44196" y="1175004"/>
                  </a:lnTo>
                  <a:close/>
                </a:path>
                <a:path w="2065020" h="1249679">
                  <a:moveTo>
                    <a:pt x="43218" y="1172605"/>
                  </a:moveTo>
                  <a:lnTo>
                    <a:pt x="42672" y="1171956"/>
                  </a:lnTo>
                  <a:lnTo>
                    <a:pt x="42954" y="1171956"/>
                  </a:lnTo>
                  <a:lnTo>
                    <a:pt x="43218" y="1172605"/>
                  </a:lnTo>
                  <a:close/>
                </a:path>
                <a:path w="2065020" h="1249679">
                  <a:moveTo>
                    <a:pt x="45238" y="1175004"/>
                  </a:moveTo>
                  <a:lnTo>
                    <a:pt x="44196" y="1175004"/>
                  </a:lnTo>
                  <a:lnTo>
                    <a:pt x="43218" y="1172605"/>
                  </a:lnTo>
                  <a:lnTo>
                    <a:pt x="45238" y="1175004"/>
                  </a:lnTo>
                  <a:close/>
                </a:path>
                <a:path w="2065020" h="1249679">
                  <a:moveTo>
                    <a:pt x="68580" y="1200912"/>
                  </a:moveTo>
                  <a:lnTo>
                    <a:pt x="67056" y="1200912"/>
                  </a:lnTo>
                  <a:lnTo>
                    <a:pt x="65532" y="1197864"/>
                  </a:lnTo>
                  <a:lnTo>
                    <a:pt x="68580" y="1200912"/>
                  </a:lnTo>
                  <a:close/>
                </a:path>
                <a:path w="2065020" h="1249679">
                  <a:moveTo>
                    <a:pt x="1944624" y="1248156"/>
                  </a:moveTo>
                  <a:lnTo>
                    <a:pt x="135636" y="1248156"/>
                  </a:lnTo>
                  <a:lnTo>
                    <a:pt x="121920" y="1235964"/>
                  </a:lnTo>
                  <a:lnTo>
                    <a:pt x="147828" y="1235964"/>
                  </a:lnTo>
                  <a:lnTo>
                    <a:pt x="147828" y="1228344"/>
                  </a:lnTo>
                  <a:lnTo>
                    <a:pt x="141732" y="1223772"/>
                  </a:lnTo>
                  <a:lnTo>
                    <a:pt x="1929384" y="1223772"/>
                  </a:lnTo>
                  <a:lnTo>
                    <a:pt x="1935480" y="1222248"/>
                  </a:lnTo>
                  <a:lnTo>
                    <a:pt x="1946148" y="1222248"/>
                  </a:lnTo>
                  <a:lnTo>
                    <a:pt x="1950720" y="1220724"/>
                  </a:lnTo>
                  <a:lnTo>
                    <a:pt x="1981200" y="1210056"/>
                  </a:lnTo>
                  <a:lnTo>
                    <a:pt x="1979676" y="1211580"/>
                  </a:lnTo>
                  <a:lnTo>
                    <a:pt x="2022348" y="1211580"/>
                  </a:lnTo>
                  <a:lnTo>
                    <a:pt x="2020824" y="1213104"/>
                  </a:lnTo>
                  <a:lnTo>
                    <a:pt x="2014728" y="1217676"/>
                  </a:lnTo>
                  <a:lnTo>
                    <a:pt x="2010156" y="1222248"/>
                  </a:lnTo>
                  <a:lnTo>
                    <a:pt x="2004060" y="1226820"/>
                  </a:lnTo>
                  <a:lnTo>
                    <a:pt x="1991868" y="1232916"/>
                  </a:lnTo>
                  <a:lnTo>
                    <a:pt x="1991868" y="1234440"/>
                  </a:lnTo>
                  <a:lnTo>
                    <a:pt x="1990344" y="1234440"/>
                  </a:lnTo>
                  <a:lnTo>
                    <a:pt x="1959864" y="1245108"/>
                  </a:lnTo>
                  <a:lnTo>
                    <a:pt x="1944624" y="1248156"/>
                  </a:lnTo>
                  <a:close/>
                </a:path>
                <a:path w="2065020" h="1249679">
                  <a:moveTo>
                    <a:pt x="117348" y="1222248"/>
                  </a:moveTo>
                  <a:lnTo>
                    <a:pt x="114300" y="1222248"/>
                  </a:lnTo>
                  <a:lnTo>
                    <a:pt x="111252" y="1220724"/>
                  </a:lnTo>
                  <a:lnTo>
                    <a:pt x="117348" y="1222248"/>
                  </a:lnTo>
                  <a:close/>
                </a:path>
                <a:path w="2065020" h="1249679">
                  <a:moveTo>
                    <a:pt x="147828" y="1235964"/>
                  </a:moveTo>
                  <a:lnTo>
                    <a:pt x="135636" y="1223772"/>
                  </a:lnTo>
                  <a:lnTo>
                    <a:pt x="141732" y="1223772"/>
                  </a:lnTo>
                  <a:lnTo>
                    <a:pt x="147828" y="1228344"/>
                  </a:lnTo>
                  <a:lnTo>
                    <a:pt x="147828" y="1235964"/>
                  </a:lnTo>
                  <a:close/>
                </a:path>
                <a:path w="2065020" h="1249679">
                  <a:moveTo>
                    <a:pt x="135636" y="1249680"/>
                  </a:moveTo>
                  <a:lnTo>
                    <a:pt x="128016" y="1249680"/>
                  </a:lnTo>
                  <a:lnTo>
                    <a:pt x="121920" y="1243584"/>
                  </a:lnTo>
                  <a:lnTo>
                    <a:pt x="121920" y="1235964"/>
                  </a:lnTo>
                  <a:lnTo>
                    <a:pt x="135636" y="1248156"/>
                  </a:lnTo>
                  <a:lnTo>
                    <a:pt x="1944624" y="1248156"/>
                  </a:lnTo>
                  <a:lnTo>
                    <a:pt x="135636" y="1249680"/>
                  </a:lnTo>
                  <a:close/>
                </a:path>
              </a:pathLst>
            </a:custGeom>
            <a:solidFill>
              <a:srgbClr val="FFFFFF"/>
            </a:solidFill>
          </p:spPr>
          <p:txBody>
            <a:bodyPr wrap="square" lIns="0" tIns="0" rIns="0" bIns="0" rtlCol="0"/>
            <a:lstStyle/>
            <a:p>
              <a:endParaRPr/>
            </a:p>
          </p:txBody>
        </p:sp>
      </p:grpSp>
      <p:sp>
        <p:nvSpPr>
          <p:cNvPr id="26" name="object 26"/>
          <p:cNvSpPr txBox="1"/>
          <p:nvPr/>
        </p:nvSpPr>
        <p:spPr>
          <a:xfrm>
            <a:off x="4799982" y="2988061"/>
            <a:ext cx="2362818" cy="885499"/>
          </a:xfrm>
          <a:prstGeom prst="rect">
            <a:avLst/>
          </a:prstGeom>
        </p:spPr>
        <p:txBody>
          <a:bodyPr vert="horz" wrap="square" lIns="0" tIns="13335" rIns="0" bIns="0" rtlCol="0">
            <a:spAutoFit/>
          </a:bodyPr>
          <a:lstStyle/>
          <a:p>
            <a:pPr marL="125095">
              <a:lnSpc>
                <a:spcPts val="2310"/>
              </a:lnSpc>
              <a:spcBef>
                <a:spcPts val="105"/>
              </a:spcBef>
            </a:pPr>
            <a:r>
              <a:rPr sz="2000" spc="-25" dirty="0">
                <a:solidFill>
                  <a:srgbClr val="FFFFFF"/>
                </a:solidFill>
                <a:latin typeface="Arial"/>
                <a:cs typeface="Arial"/>
              </a:rPr>
              <a:t>5.</a:t>
            </a:r>
            <a:endParaRPr sz="2000" dirty="0">
              <a:latin typeface="Arial"/>
              <a:cs typeface="Arial"/>
            </a:endParaRPr>
          </a:p>
          <a:p>
            <a:pPr marL="12700">
              <a:lnSpc>
                <a:spcPts val="2215"/>
              </a:lnSpc>
            </a:pPr>
            <a:r>
              <a:rPr sz="2000" spc="-10" dirty="0">
                <a:solidFill>
                  <a:srgbClr val="FFFFFF"/>
                </a:solidFill>
                <a:latin typeface="Arial"/>
                <a:cs typeface="Arial"/>
              </a:rPr>
              <a:t>cIomnptrloelms eont</a:t>
            </a:r>
          </a:p>
          <a:p>
            <a:pPr marL="528955">
              <a:lnSpc>
                <a:spcPts val="2305"/>
              </a:lnSpc>
            </a:pPr>
            <a:r>
              <a:rPr sz="2000" spc="-10" dirty="0">
                <a:solidFill>
                  <a:srgbClr val="FFFFFF"/>
                </a:solidFill>
                <a:latin typeface="Arial"/>
                <a:cs typeface="Arial"/>
              </a:rPr>
              <a:t>test setup</a:t>
            </a:r>
          </a:p>
        </p:txBody>
      </p:sp>
      <p:grpSp>
        <p:nvGrpSpPr>
          <p:cNvPr id="27" name="object 27"/>
          <p:cNvGrpSpPr/>
          <p:nvPr/>
        </p:nvGrpSpPr>
        <p:grpSpPr>
          <a:xfrm>
            <a:off x="4977449" y="1426971"/>
            <a:ext cx="3291427" cy="1249680"/>
            <a:chOff x="3561588" y="1440179"/>
            <a:chExt cx="3133725" cy="1249680"/>
          </a:xfrm>
        </p:grpSpPr>
        <p:sp>
          <p:nvSpPr>
            <p:cNvPr id="28" name="object 28"/>
            <p:cNvSpPr/>
            <p:nvPr/>
          </p:nvSpPr>
          <p:spPr>
            <a:xfrm>
              <a:off x="3991356" y="1661159"/>
              <a:ext cx="2703830" cy="184785"/>
            </a:xfrm>
            <a:custGeom>
              <a:avLst/>
              <a:gdLst/>
              <a:ahLst/>
              <a:cxnLst/>
              <a:rect l="l" t="t" r="r" b="b"/>
              <a:pathLst>
                <a:path w="2703829" h="184785">
                  <a:moveTo>
                    <a:pt x="2703576" y="184404"/>
                  </a:moveTo>
                  <a:lnTo>
                    <a:pt x="0" y="184404"/>
                  </a:lnTo>
                  <a:lnTo>
                    <a:pt x="0" y="0"/>
                  </a:lnTo>
                  <a:lnTo>
                    <a:pt x="2703576" y="0"/>
                  </a:lnTo>
                  <a:lnTo>
                    <a:pt x="2703576" y="184404"/>
                  </a:lnTo>
                  <a:close/>
                </a:path>
              </a:pathLst>
            </a:custGeom>
            <a:solidFill>
              <a:srgbClr val="AFBA56"/>
            </a:solidFill>
          </p:spPr>
          <p:txBody>
            <a:bodyPr wrap="square" lIns="0" tIns="0" rIns="0" bIns="0" rtlCol="0"/>
            <a:lstStyle/>
            <a:p>
              <a:endParaRPr/>
            </a:p>
          </p:txBody>
        </p:sp>
        <p:sp>
          <p:nvSpPr>
            <p:cNvPr id="29" name="object 29"/>
            <p:cNvSpPr/>
            <p:nvPr/>
          </p:nvSpPr>
          <p:spPr>
            <a:xfrm>
              <a:off x="3573780" y="1453895"/>
              <a:ext cx="2040889" cy="1224280"/>
            </a:xfrm>
            <a:custGeom>
              <a:avLst/>
              <a:gdLst/>
              <a:ahLst/>
              <a:cxnLst/>
              <a:rect l="l" t="t" r="r" b="b"/>
              <a:pathLst>
                <a:path w="2040889" h="1224280">
                  <a:moveTo>
                    <a:pt x="123443" y="1223771"/>
                  </a:moveTo>
                  <a:lnTo>
                    <a:pt x="123443" y="1222248"/>
                  </a:lnTo>
                  <a:lnTo>
                    <a:pt x="115824" y="1222248"/>
                  </a:lnTo>
                  <a:lnTo>
                    <a:pt x="97536" y="1220724"/>
                  </a:lnTo>
                  <a:lnTo>
                    <a:pt x="62483" y="1207008"/>
                  </a:lnTo>
                  <a:lnTo>
                    <a:pt x="32004" y="1182624"/>
                  </a:lnTo>
                  <a:lnTo>
                    <a:pt x="6096" y="1138428"/>
                  </a:lnTo>
                  <a:lnTo>
                    <a:pt x="0" y="1100328"/>
                  </a:lnTo>
                  <a:lnTo>
                    <a:pt x="0" y="114300"/>
                  </a:lnTo>
                  <a:lnTo>
                    <a:pt x="10668" y="71628"/>
                  </a:lnTo>
                  <a:lnTo>
                    <a:pt x="32004" y="39624"/>
                  </a:lnTo>
                  <a:lnTo>
                    <a:pt x="62483" y="15240"/>
                  </a:lnTo>
                  <a:lnTo>
                    <a:pt x="103632" y="1524"/>
                  </a:lnTo>
                  <a:lnTo>
                    <a:pt x="115824" y="0"/>
                  </a:lnTo>
                  <a:lnTo>
                    <a:pt x="1924812" y="0"/>
                  </a:lnTo>
                  <a:lnTo>
                    <a:pt x="1937004" y="1524"/>
                  </a:lnTo>
                  <a:lnTo>
                    <a:pt x="1943100" y="1524"/>
                  </a:lnTo>
                  <a:lnTo>
                    <a:pt x="2008632" y="39624"/>
                  </a:lnTo>
                  <a:lnTo>
                    <a:pt x="2029968" y="71628"/>
                  </a:lnTo>
                  <a:lnTo>
                    <a:pt x="2039112" y="114300"/>
                  </a:lnTo>
                  <a:lnTo>
                    <a:pt x="2040636" y="1100328"/>
                  </a:lnTo>
                  <a:lnTo>
                    <a:pt x="2039112" y="1100328"/>
                  </a:lnTo>
                  <a:lnTo>
                    <a:pt x="2039112" y="1106424"/>
                  </a:lnTo>
                  <a:lnTo>
                    <a:pt x="2023872" y="1161288"/>
                  </a:lnTo>
                  <a:lnTo>
                    <a:pt x="1999488" y="1191768"/>
                  </a:lnTo>
                  <a:lnTo>
                    <a:pt x="1955292" y="1216152"/>
                  </a:lnTo>
                  <a:lnTo>
                    <a:pt x="1918716" y="1222248"/>
                  </a:lnTo>
                  <a:lnTo>
                    <a:pt x="123443" y="1223771"/>
                  </a:lnTo>
                  <a:close/>
                </a:path>
              </a:pathLst>
            </a:custGeom>
            <a:solidFill>
              <a:srgbClr val="BAB654"/>
            </a:solidFill>
          </p:spPr>
          <p:txBody>
            <a:bodyPr wrap="square" lIns="0" tIns="0" rIns="0" bIns="0" rtlCol="0"/>
            <a:lstStyle/>
            <a:p>
              <a:endParaRPr/>
            </a:p>
          </p:txBody>
        </p:sp>
        <p:sp>
          <p:nvSpPr>
            <p:cNvPr id="30" name="object 30"/>
            <p:cNvSpPr/>
            <p:nvPr/>
          </p:nvSpPr>
          <p:spPr>
            <a:xfrm>
              <a:off x="3561588" y="1440179"/>
              <a:ext cx="2065020" cy="1249680"/>
            </a:xfrm>
            <a:custGeom>
              <a:avLst/>
              <a:gdLst/>
              <a:ahLst/>
              <a:cxnLst/>
              <a:rect l="l" t="t" r="r" b="b"/>
              <a:pathLst>
                <a:path w="2065020" h="1249680">
                  <a:moveTo>
                    <a:pt x="128016" y="1249680"/>
                  </a:moveTo>
                  <a:lnTo>
                    <a:pt x="120396" y="1248156"/>
                  </a:lnTo>
                  <a:lnTo>
                    <a:pt x="114300" y="1248156"/>
                  </a:lnTo>
                  <a:lnTo>
                    <a:pt x="108204" y="1246632"/>
                  </a:lnTo>
                  <a:lnTo>
                    <a:pt x="105156" y="1246632"/>
                  </a:lnTo>
                  <a:lnTo>
                    <a:pt x="105156" y="1245108"/>
                  </a:lnTo>
                  <a:lnTo>
                    <a:pt x="70104" y="1231392"/>
                  </a:lnTo>
                  <a:lnTo>
                    <a:pt x="67056" y="1231392"/>
                  </a:lnTo>
                  <a:lnTo>
                    <a:pt x="56388" y="1223772"/>
                  </a:lnTo>
                  <a:lnTo>
                    <a:pt x="50292" y="1219200"/>
                  </a:lnTo>
                  <a:lnTo>
                    <a:pt x="48768" y="1219200"/>
                  </a:lnTo>
                  <a:lnTo>
                    <a:pt x="48768" y="1217676"/>
                  </a:lnTo>
                  <a:lnTo>
                    <a:pt x="22860" y="1190244"/>
                  </a:lnTo>
                  <a:lnTo>
                    <a:pt x="22860" y="1188720"/>
                  </a:lnTo>
                  <a:lnTo>
                    <a:pt x="21336" y="1187196"/>
                  </a:lnTo>
                  <a:lnTo>
                    <a:pt x="21336" y="1185672"/>
                  </a:lnTo>
                  <a:lnTo>
                    <a:pt x="4572" y="1144524"/>
                  </a:lnTo>
                  <a:lnTo>
                    <a:pt x="3048" y="1144524"/>
                  </a:lnTo>
                  <a:lnTo>
                    <a:pt x="3048" y="1143000"/>
                  </a:lnTo>
                  <a:lnTo>
                    <a:pt x="1524" y="1136904"/>
                  </a:lnTo>
                  <a:lnTo>
                    <a:pt x="1524" y="1129284"/>
                  </a:lnTo>
                  <a:lnTo>
                    <a:pt x="76" y="1122045"/>
                  </a:lnTo>
                  <a:lnTo>
                    <a:pt x="0" y="128016"/>
                  </a:lnTo>
                  <a:lnTo>
                    <a:pt x="1524" y="120396"/>
                  </a:lnTo>
                  <a:lnTo>
                    <a:pt x="9144" y="88392"/>
                  </a:lnTo>
                  <a:lnTo>
                    <a:pt x="10668" y="80772"/>
                  </a:lnTo>
                  <a:lnTo>
                    <a:pt x="12192" y="80772"/>
                  </a:lnTo>
                  <a:lnTo>
                    <a:pt x="12192" y="79248"/>
                  </a:lnTo>
                  <a:lnTo>
                    <a:pt x="28956" y="51816"/>
                  </a:lnTo>
                  <a:lnTo>
                    <a:pt x="33528" y="45720"/>
                  </a:lnTo>
                  <a:lnTo>
                    <a:pt x="35052" y="44196"/>
                  </a:lnTo>
                  <a:lnTo>
                    <a:pt x="36576" y="44196"/>
                  </a:lnTo>
                  <a:lnTo>
                    <a:pt x="65532" y="19812"/>
                  </a:lnTo>
                  <a:lnTo>
                    <a:pt x="67056" y="18288"/>
                  </a:lnTo>
                  <a:lnTo>
                    <a:pt x="68580" y="18288"/>
                  </a:lnTo>
                  <a:lnTo>
                    <a:pt x="85344" y="9144"/>
                  </a:lnTo>
                  <a:lnTo>
                    <a:pt x="92964" y="7620"/>
                  </a:lnTo>
                  <a:lnTo>
                    <a:pt x="99060" y="4572"/>
                  </a:lnTo>
                  <a:lnTo>
                    <a:pt x="114300" y="1524"/>
                  </a:lnTo>
                  <a:lnTo>
                    <a:pt x="120396" y="1524"/>
                  </a:lnTo>
                  <a:lnTo>
                    <a:pt x="126492" y="0"/>
                  </a:lnTo>
                  <a:lnTo>
                    <a:pt x="1937004" y="0"/>
                  </a:lnTo>
                  <a:lnTo>
                    <a:pt x="1944624" y="1524"/>
                  </a:lnTo>
                  <a:lnTo>
                    <a:pt x="1976628" y="9144"/>
                  </a:lnTo>
                  <a:lnTo>
                    <a:pt x="1984248" y="12192"/>
                  </a:lnTo>
                  <a:lnTo>
                    <a:pt x="1985772" y="12192"/>
                  </a:lnTo>
                  <a:lnTo>
                    <a:pt x="2007325" y="25908"/>
                  </a:lnTo>
                  <a:lnTo>
                    <a:pt x="123444" y="25908"/>
                  </a:lnTo>
                  <a:lnTo>
                    <a:pt x="117348" y="27432"/>
                  </a:lnTo>
                  <a:lnTo>
                    <a:pt x="112776" y="27432"/>
                  </a:lnTo>
                  <a:lnTo>
                    <a:pt x="106680" y="28956"/>
                  </a:lnTo>
                  <a:lnTo>
                    <a:pt x="102108" y="30480"/>
                  </a:lnTo>
                  <a:lnTo>
                    <a:pt x="96012" y="33528"/>
                  </a:lnTo>
                  <a:lnTo>
                    <a:pt x="82600" y="39624"/>
                  </a:lnTo>
                  <a:lnTo>
                    <a:pt x="82296" y="39624"/>
                  </a:lnTo>
                  <a:lnTo>
                    <a:pt x="79248" y="41148"/>
                  </a:lnTo>
                  <a:lnTo>
                    <a:pt x="80391" y="41148"/>
                  </a:lnTo>
                  <a:lnTo>
                    <a:pt x="55626" y="60960"/>
                  </a:lnTo>
                  <a:lnTo>
                    <a:pt x="54864" y="60960"/>
                  </a:lnTo>
                  <a:lnTo>
                    <a:pt x="50292" y="65532"/>
                  </a:lnTo>
                  <a:lnTo>
                    <a:pt x="35390" y="89916"/>
                  </a:lnTo>
                  <a:lnTo>
                    <a:pt x="35052" y="89916"/>
                  </a:lnTo>
                  <a:lnTo>
                    <a:pt x="33528" y="92964"/>
                  </a:lnTo>
                  <a:lnTo>
                    <a:pt x="34036" y="92964"/>
                  </a:lnTo>
                  <a:lnTo>
                    <a:pt x="33528" y="94488"/>
                  </a:lnTo>
                  <a:lnTo>
                    <a:pt x="25908" y="123444"/>
                  </a:lnTo>
                  <a:lnTo>
                    <a:pt x="25908" y="1126236"/>
                  </a:lnTo>
                  <a:lnTo>
                    <a:pt x="27432" y="1130808"/>
                  </a:lnTo>
                  <a:lnTo>
                    <a:pt x="27432" y="1136904"/>
                  </a:lnTo>
                  <a:lnTo>
                    <a:pt x="28052" y="1136904"/>
                  </a:lnTo>
                  <a:lnTo>
                    <a:pt x="44196" y="1176528"/>
                  </a:lnTo>
                  <a:lnTo>
                    <a:pt x="46522" y="1176528"/>
                  </a:lnTo>
                  <a:lnTo>
                    <a:pt x="65772" y="1199388"/>
                  </a:lnTo>
                  <a:lnTo>
                    <a:pt x="65532" y="1199388"/>
                  </a:lnTo>
                  <a:lnTo>
                    <a:pt x="67056" y="1200912"/>
                  </a:lnTo>
                  <a:lnTo>
                    <a:pt x="67818" y="1200912"/>
                  </a:lnTo>
                  <a:lnTo>
                    <a:pt x="70104" y="1202436"/>
                  </a:lnTo>
                  <a:lnTo>
                    <a:pt x="80772" y="1210056"/>
                  </a:lnTo>
                  <a:lnTo>
                    <a:pt x="83142" y="1210056"/>
                  </a:lnTo>
                  <a:lnTo>
                    <a:pt x="114300" y="1222248"/>
                  </a:lnTo>
                  <a:lnTo>
                    <a:pt x="123444" y="1222248"/>
                  </a:lnTo>
                  <a:lnTo>
                    <a:pt x="128016" y="1223772"/>
                  </a:lnTo>
                  <a:lnTo>
                    <a:pt x="135636" y="1223772"/>
                  </a:lnTo>
                  <a:lnTo>
                    <a:pt x="146473" y="1235964"/>
                  </a:lnTo>
                  <a:lnTo>
                    <a:pt x="121920" y="1235964"/>
                  </a:lnTo>
                  <a:lnTo>
                    <a:pt x="121920" y="1243584"/>
                  </a:lnTo>
                  <a:lnTo>
                    <a:pt x="128016" y="1249680"/>
                  </a:lnTo>
                  <a:close/>
                </a:path>
                <a:path w="2065020" h="1249680">
                  <a:moveTo>
                    <a:pt x="2019300" y="35052"/>
                  </a:moveTo>
                  <a:lnTo>
                    <a:pt x="1975104" y="35052"/>
                  </a:lnTo>
                  <a:lnTo>
                    <a:pt x="1972056" y="33528"/>
                  </a:lnTo>
                  <a:lnTo>
                    <a:pt x="1970532" y="33528"/>
                  </a:lnTo>
                  <a:lnTo>
                    <a:pt x="1941576" y="25908"/>
                  </a:lnTo>
                  <a:lnTo>
                    <a:pt x="2007325" y="25908"/>
                  </a:lnTo>
                  <a:lnTo>
                    <a:pt x="2019300" y="33528"/>
                  </a:lnTo>
                  <a:lnTo>
                    <a:pt x="1972056" y="33528"/>
                  </a:lnTo>
                  <a:lnTo>
                    <a:pt x="1973580" y="34544"/>
                  </a:lnTo>
                  <a:lnTo>
                    <a:pt x="2019300" y="34544"/>
                  </a:lnTo>
                  <a:lnTo>
                    <a:pt x="2019300" y="35052"/>
                  </a:lnTo>
                  <a:close/>
                </a:path>
                <a:path w="2065020" h="1249680">
                  <a:moveTo>
                    <a:pt x="1975104" y="35052"/>
                  </a:moveTo>
                  <a:lnTo>
                    <a:pt x="1973580" y="34544"/>
                  </a:lnTo>
                  <a:lnTo>
                    <a:pt x="1972056" y="33528"/>
                  </a:lnTo>
                  <a:lnTo>
                    <a:pt x="1975104" y="35052"/>
                  </a:lnTo>
                  <a:close/>
                </a:path>
                <a:path w="2065020" h="1249680">
                  <a:moveTo>
                    <a:pt x="2003644" y="54586"/>
                  </a:moveTo>
                  <a:lnTo>
                    <a:pt x="1973580" y="34544"/>
                  </a:lnTo>
                  <a:lnTo>
                    <a:pt x="1975104" y="35052"/>
                  </a:lnTo>
                  <a:lnTo>
                    <a:pt x="2020824" y="35052"/>
                  </a:lnTo>
                  <a:lnTo>
                    <a:pt x="2034540" y="50292"/>
                  </a:lnTo>
                  <a:lnTo>
                    <a:pt x="2037588" y="53340"/>
                  </a:lnTo>
                  <a:lnTo>
                    <a:pt x="2002536" y="53340"/>
                  </a:lnTo>
                  <a:lnTo>
                    <a:pt x="2003644" y="54586"/>
                  </a:lnTo>
                  <a:close/>
                </a:path>
                <a:path w="2065020" h="1249680">
                  <a:moveTo>
                    <a:pt x="79248" y="41148"/>
                  </a:moveTo>
                  <a:lnTo>
                    <a:pt x="82296" y="39624"/>
                  </a:lnTo>
                  <a:lnTo>
                    <a:pt x="81894" y="39944"/>
                  </a:lnTo>
                  <a:lnTo>
                    <a:pt x="79248" y="41148"/>
                  </a:lnTo>
                  <a:close/>
                </a:path>
                <a:path w="2065020" h="1249680">
                  <a:moveTo>
                    <a:pt x="81894" y="39944"/>
                  </a:moveTo>
                  <a:lnTo>
                    <a:pt x="82296" y="39624"/>
                  </a:lnTo>
                  <a:lnTo>
                    <a:pt x="82600" y="39624"/>
                  </a:lnTo>
                  <a:lnTo>
                    <a:pt x="81894" y="39944"/>
                  </a:lnTo>
                  <a:close/>
                </a:path>
                <a:path w="2065020" h="1249680">
                  <a:moveTo>
                    <a:pt x="80391" y="41148"/>
                  </a:moveTo>
                  <a:lnTo>
                    <a:pt x="79248" y="41148"/>
                  </a:lnTo>
                  <a:lnTo>
                    <a:pt x="81894" y="39944"/>
                  </a:lnTo>
                  <a:lnTo>
                    <a:pt x="80391" y="41148"/>
                  </a:lnTo>
                  <a:close/>
                </a:path>
                <a:path w="2065020" h="1249680">
                  <a:moveTo>
                    <a:pt x="2004060" y="54864"/>
                  </a:moveTo>
                  <a:lnTo>
                    <a:pt x="2003644" y="54586"/>
                  </a:lnTo>
                  <a:lnTo>
                    <a:pt x="2002536" y="53340"/>
                  </a:lnTo>
                  <a:lnTo>
                    <a:pt x="2004060" y="54864"/>
                  </a:lnTo>
                  <a:close/>
                </a:path>
                <a:path w="2065020" h="1249680">
                  <a:moveTo>
                    <a:pt x="2039112" y="54864"/>
                  </a:moveTo>
                  <a:lnTo>
                    <a:pt x="2004060" y="54864"/>
                  </a:lnTo>
                  <a:lnTo>
                    <a:pt x="2002536" y="53340"/>
                  </a:lnTo>
                  <a:lnTo>
                    <a:pt x="2037588" y="53340"/>
                  </a:lnTo>
                  <a:lnTo>
                    <a:pt x="2039112" y="54864"/>
                  </a:lnTo>
                  <a:close/>
                </a:path>
                <a:path w="2065020" h="1249680">
                  <a:moveTo>
                    <a:pt x="2017776" y="71628"/>
                  </a:moveTo>
                  <a:lnTo>
                    <a:pt x="2014728" y="67056"/>
                  </a:lnTo>
                  <a:lnTo>
                    <a:pt x="2003644" y="54586"/>
                  </a:lnTo>
                  <a:lnTo>
                    <a:pt x="2004060" y="54864"/>
                  </a:lnTo>
                  <a:lnTo>
                    <a:pt x="2039112" y="54864"/>
                  </a:lnTo>
                  <a:lnTo>
                    <a:pt x="2039112" y="57912"/>
                  </a:lnTo>
                  <a:lnTo>
                    <a:pt x="2045885" y="70104"/>
                  </a:lnTo>
                  <a:lnTo>
                    <a:pt x="2017776" y="70104"/>
                  </a:lnTo>
                  <a:lnTo>
                    <a:pt x="2017776" y="71628"/>
                  </a:lnTo>
                  <a:close/>
                </a:path>
                <a:path w="2065020" h="1249680">
                  <a:moveTo>
                    <a:pt x="51816" y="64008"/>
                  </a:moveTo>
                  <a:lnTo>
                    <a:pt x="54864" y="60960"/>
                  </a:lnTo>
                  <a:lnTo>
                    <a:pt x="55626" y="60960"/>
                  </a:lnTo>
                  <a:lnTo>
                    <a:pt x="51816" y="64008"/>
                  </a:lnTo>
                  <a:close/>
                </a:path>
                <a:path w="2065020" h="1249680">
                  <a:moveTo>
                    <a:pt x="2039112" y="1107948"/>
                  </a:moveTo>
                  <a:lnTo>
                    <a:pt x="2039112" y="123444"/>
                  </a:lnTo>
                  <a:lnTo>
                    <a:pt x="2037588" y="118872"/>
                  </a:lnTo>
                  <a:lnTo>
                    <a:pt x="2037588" y="112776"/>
                  </a:lnTo>
                  <a:lnTo>
                    <a:pt x="2034540" y="106680"/>
                  </a:lnTo>
                  <a:lnTo>
                    <a:pt x="2034540" y="102108"/>
                  </a:lnTo>
                  <a:lnTo>
                    <a:pt x="2033016" y="97536"/>
                  </a:lnTo>
                  <a:lnTo>
                    <a:pt x="2017776" y="70104"/>
                  </a:lnTo>
                  <a:lnTo>
                    <a:pt x="2045885" y="70104"/>
                  </a:lnTo>
                  <a:lnTo>
                    <a:pt x="2054352" y="85344"/>
                  </a:lnTo>
                  <a:lnTo>
                    <a:pt x="2060448" y="100584"/>
                  </a:lnTo>
                  <a:lnTo>
                    <a:pt x="2061972" y="106680"/>
                  </a:lnTo>
                  <a:lnTo>
                    <a:pt x="2063496" y="114300"/>
                  </a:lnTo>
                  <a:lnTo>
                    <a:pt x="2063496" y="120396"/>
                  </a:lnTo>
                  <a:lnTo>
                    <a:pt x="2065020" y="126492"/>
                  </a:lnTo>
                  <a:lnTo>
                    <a:pt x="2065020" y="1101852"/>
                  </a:lnTo>
                  <a:lnTo>
                    <a:pt x="2045208" y="1101852"/>
                  </a:lnTo>
                  <a:lnTo>
                    <a:pt x="2039112" y="1107948"/>
                  </a:lnTo>
                  <a:close/>
                </a:path>
                <a:path w="2065020" h="1249680">
                  <a:moveTo>
                    <a:pt x="33528" y="92964"/>
                  </a:moveTo>
                  <a:lnTo>
                    <a:pt x="35052" y="89916"/>
                  </a:lnTo>
                  <a:lnTo>
                    <a:pt x="34645" y="91135"/>
                  </a:lnTo>
                  <a:lnTo>
                    <a:pt x="33528" y="92964"/>
                  </a:lnTo>
                  <a:close/>
                </a:path>
                <a:path w="2065020" h="1249680">
                  <a:moveTo>
                    <a:pt x="34645" y="91135"/>
                  </a:moveTo>
                  <a:lnTo>
                    <a:pt x="35052" y="89916"/>
                  </a:lnTo>
                  <a:lnTo>
                    <a:pt x="35390" y="89916"/>
                  </a:lnTo>
                  <a:lnTo>
                    <a:pt x="34645" y="91135"/>
                  </a:lnTo>
                  <a:close/>
                </a:path>
                <a:path w="2065020" h="1249680">
                  <a:moveTo>
                    <a:pt x="34036" y="92964"/>
                  </a:moveTo>
                  <a:lnTo>
                    <a:pt x="33528" y="92964"/>
                  </a:lnTo>
                  <a:lnTo>
                    <a:pt x="34645" y="91135"/>
                  </a:lnTo>
                  <a:lnTo>
                    <a:pt x="34036" y="92964"/>
                  </a:lnTo>
                  <a:close/>
                </a:path>
                <a:path w="2065020" h="1249680">
                  <a:moveTo>
                    <a:pt x="2039112" y="1114044"/>
                  </a:moveTo>
                  <a:lnTo>
                    <a:pt x="2039112" y="1107948"/>
                  </a:lnTo>
                  <a:lnTo>
                    <a:pt x="2045208" y="1101852"/>
                  </a:lnTo>
                  <a:lnTo>
                    <a:pt x="2052828" y="1101852"/>
                  </a:lnTo>
                  <a:lnTo>
                    <a:pt x="2039112" y="1114044"/>
                  </a:lnTo>
                  <a:close/>
                </a:path>
                <a:path w="2065020" h="1249680">
                  <a:moveTo>
                    <a:pt x="2063496" y="1132332"/>
                  </a:moveTo>
                  <a:lnTo>
                    <a:pt x="2037588" y="1132332"/>
                  </a:lnTo>
                  <a:lnTo>
                    <a:pt x="2039112" y="1124712"/>
                  </a:lnTo>
                  <a:lnTo>
                    <a:pt x="2039112" y="1114044"/>
                  </a:lnTo>
                  <a:lnTo>
                    <a:pt x="2052828" y="1101852"/>
                  </a:lnTo>
                  <a:lnTo>
                    <a:pt x="2065020" y="1101852"/>
                  </a:lnTo>
                  <a:lnTo>
                    <a:pt x="2065020" y="1114044"/>
                  </a:lnTo>
                  <a:lnTo>
                    <a:pt x="2051304" y="1127760"/>
                  </a:lnTo>
                  <a:lnTo>
                    <a:pt x="2063496" y="1127760"/>
                  </a:lnTo>
                  <a:lnTo>
                    <a:pt x="2063496" y="1132332"/>
                  </a:lnTo>
                  <a:close/>
                </a:path>
                <a:path w="2065020" h="1249680">
                  <a:moveTo>
                    <a:pt x="2058924" y="1127760"/>
                  </a:moveTo>
                  <a:lnTo>
                    <a:pt x="2051304" y="1127760"/>
                  </a:lnTo>
                  <a:lnTo>
                    <a:pt x="2065020" y="1114044"/>
                  </a:lnTo>
                  <a:lnTo>
                    <a:pt x="2065020" y="1120140"/>
                  </a:lnTo>
                  <a:lnTo>
                    <a:pt x="2064639" y="1122045"/>
                  </a:lnTo>
                  <a:lnTo>
                    <a:pt x="2058924" y="1127760"/>
                  </a:lnTo>
                  <a:close/>
                </a:path>
                <a:path w="2065020" h="1249680">
                  <a:moveTo>
                    <a:pt x="2064639" y="1122045"/>
                  </a:moveTo>
                  <a:lnTo>
                    <a:pt x="2065020" y="1120140"/>
                  </a:lnTo>
                  <a:lnTo>
                    <a:pt x="2065020" y="1121664"/>
                  </a:lnTo>
                  <a:lnTo>
                    <a:pt x="2064639" y="1122045"/>
                  </a:lnTo>
                  <a:close/>
                </a:path>
                <a:path w="2065020" h="1249680">
                  <a:moveTo>
                    <a:pt x="2063496" y="1127760"/>
                  </a:moveTo>
                  <a:lnTo>
                    <a:pt x="2058924" y="1127760"/>
                  </a:lnTo>
                  <a:lnTo>
                    <a:pt x="2064639" y="1122045"/>
                  </a:lnTo>
                  <a:lnTo>
                    <a:pt x="2063496" y="1127760"/>
                  </a:lnTo>
                  <a:close/>
                </a:path>
                <a:path w="2065020" h="1249680">
                  <a:moveTo>
                    <a:pt x="2027271" y="1164654"/>
                  </a:moveTo>
                  <a:lnTo>
                    <a:pt x="2037588" y="1129284"/>
                  </a:lnTo>
                  <a:lnTo>
                    <a:pt x="2037588" y="1132332"/>
                  </a:lnTo>
                  <a:lnTo>
                    <a:pt x="2063496" y="1132332"/>
                  </a:lnTo>
                  <a:lnTo>
                    <a:pt x="2063496" y="1136904"/>
                  </a:lnTo>
                  <a:lnTo>
                    <a:pt x="2061972" y="1136904"/>
                  </a:lnTo>
                  <a:lnTo>
                    <a:pt x="2054415" y="1162812"/>
                  </a:lnTo>
                  <a:lnTo>
                    <a:pt x="2028444" y="1162812"/>
                  </a:lnTo>
                  <a:lnTo>
                    <a:pt x="2027271" y="1164654"/>
                  </a:lnTo>
                  <a:close/>
                </a:path>
                <a:path w="2065020" h="1249680">
                  <a:moveTo>
                    <a:pt x="28052" y="1136904"/>
                  </a:moveTo>
                  <a:lnTo>
                    <a:pt x="27432" y="1136904"/>
                  </a:lnTo>
                  <a:lnTo>
                    <a:pt x="27432" y="1135380"/>
                  </a:lnTo>
                  <a:lnTo>
                    <a:pt x="28052" y="1136904"/>
                  </a:lnTo>
                  <a:close/>
                </a:path>
                <a:path w="2065020" h="1249680">
                  <a:moveTo>
                    <a:pt x="2026920" y="1165860"/>
                  </a:moveTo>
                  <a:lnTo>
                    <a:pt x="2027271" y="1164654"/>
                  </a:lnTo>
                  <a:lnTo>
                    <a:pt x="2028444" y="1162812"/>
                  </a:lnTo>
                  <a:lnTo>
                    <a:pt x="2026920" y="1165860"/>
                  </a:lnTo>
                  <a:close/>
                </a:path>
                <a:path w="2065020" h="1249680">
                  <a:moveTo>
                    <a:pt x="2053526" y="1165860"/>
                  </a:moveTo>
                  <a:lnTo>
                    <a:pt x="2026920" y="1165860"/>
                  </a:lnTo>
                  <a:lnTo>
                    <a:pt x="2028444" y="1162812"/>
                  </a:lnTo>
                  <a:lnTo>
                    <a:pt x="2054415" y="1162812"/>
                  </a:lnTo>
                  <a:lnTo>
                    <a:pt x="2053526" y="1165860"/>
                  </a:lnTo>
                  <a:close/>
                </a:path>
                <a:path w="2065020" h="1249680">
                  <a:moveTo>
                    <a:pt x="1981635" y="1237488"/>
                  </a:moveTo>
                  <a:lnTo>
                    <a:pt x="147828" y="1237488"/>
                  </a:lnTo>
                  <a:lnTo>
                    <a:pt x="147828" y="1229868"/>
                  </a:lnTo>
                  <a:lnTo>
                    <a:pt x="141732" y="1223772"/>
                  </a:lnTo>
                  <a:lnTo>
                    <a:pt x="1935480" y="1223772"/>
                  </a:lnTo>
                  <a:lnTo>
                    <a:pt x="1941576" y="1222248"/>
                  </a:lnTo>
                  <a:lnTo>
                    <a:pt x="1946148" y="1222248"/>
                  </a:lnTo>
                  <a:lnTo>
                    <a:pt x="1950720" y="1220724"/>
                  </a:lnTo>
                  <a:lnTo>
                    <a:pt x="1981200" y="1211580"/>
                  </a:lnTo>
                  <a:lnTo>
                    <a:pt x="1979676" y="1211580"/>
                  </a:lnTo>
                  <a:lnTo>
                    <a:pt x="2002536" y="1196340"/>
                  </a:lnTo>
                  <a:lnTo>
                    <a:pt x="2014728" y="1184148"/>
                  </a:lnTo>
                  <a:lnTo>
                    <a:pt x="2017776" y="1179576"/>
                  </a:lnTo>
                  <a:lnTo>
                    <a:pt x="2027271" y="1164654"/>
                  </a:lnTo>
                  <a:lnTo>
                    <a:pt x="2026920" y="1165860"/>
                  </a:lnTo>
                  <a:lnTo>
                    <a:pt x="2053526" y="1165860"/>
                  </a:lnTo>
                  <a:lnTo>
                    <a:pt x="2051304" y="1173480"/>
                  </a:lnTo>
                  <a:lnTo>
                    <a:pt x="2049780" y="1175004"/>
                  </a:lnTo>
                  <a:lnTo>
                    <a:pt x="2049780" y="1176528"/>
                  </a:lnTo>
                  <a:lnTo>
                    <a:pt x="2039112" y="1193292"/>
                  </a:lnTo>
                  <a:lnTo>
                    <a:pt x="2034540" y="1197864"/>
                  </a:lnTo>
                  <a:lnTo>
                    <a:pt x="2029968" y="1203960"/>
                  </a:lnTo>
                  <a:lnTo>
                    <a:pt x="2025396" y="1208532"/>
                  </a:lnTo>
                  <a:lnTo>
                    <a:pt x="2020824" y="1214628"/>
                  </a:lnTo>
                  <a:lnTo>
                    <a:pt x="2014728" y="1219200"/>
                  </a:lnTo>
                  <a:lnTo>
                    <a:pt x="2010156" y="1223772"/>
                  </a:lnTo>
                  <a:lnTo>
                    <a:pt x="2004060" y="1226820"/>
                  </a:lnTo>
                  <a:lnTo>
                    <a:pt x="1997964" y="1231392"/>
                  </a:lnTo>
                  <a:lnTo>
                    <a:pt x="1991868" y="1234440"/>
                  </a:lnTo>
                  <a:lnTo>
                    <a:pt x="1990344" y="1234440"/>
                  </a:lnTo>
                  <a:lnTo>
                    <a:pt x="1981635" y="1237488"/>
                  </a:lnTo>
                  <a:close/>
                </a:path>
                <a:path w="2065020" h="1249680">
                  <a:moveTo>
                    <a:pt x="46522" y="1176528"/>
                  </a:moveTo>
                  <a:lnTo>
                    <a:pt x="44196" y="1176528"/>
                  </a:lnTo>
                  <a:lnTo>
                    <a:pt x="42672" y="1171956"/>
                  </a:lnTo>
                  <a:lnTo>
                    <a:pt x="46522" y="1176528"/>
                  </a:lnTo>
                  <a:close/>
                </a:path>
                <a:path w="2065020" h="1249680">
                  <a:moveTo>
                    <a:pt x="67056" y="1200912"/>
                  </a:moveTo>
                  <a:lnTo>
                    <a:pt x="65532" y="1199388"/>
                  </a:lnTo>
                  <a:lnTo>
                    <a:pt x="66080" y="1199753"/>
                  </a:lnTo>
                  <a:lnTo>
                    <a:pt x="67056" y="1200912"/>
                  </a:lnTo>
                  <a:close/>
                </a:path>
                <a:path w="2065020" h="1249680">
                  <a:moveTo>
                    <a:pt x="66080" y="1199753"/>
                  </a:moveTo>
                  <a:lnTo>
                    <a:pt x="65532" y="1199388"/>
                  </a:lnTo>
                  <a:lnTo>
                    <a:pt x="65772" y="1199388"/>
                  </a:lnTo>
                  <a:lnTo>
                    <a:pt x="66080" y="1199753"/>
                  </a:lnTo>
                  <a:close/>
                </a:path>
                <a:path w="2065020" h="1249680">
                  <a:moveTo>
                    <a:pt x="67818" y="1200912"/>
                  </a:moveTo>
                  <a:lnTo>
                    <a:pt x="67056" y="1200912"/>
                  </a:lnTo>
                  <a:lnTo>
                    <a:pt x="66080" y="1199753"/>
                  </a:lnTo>
                  <a:lnTo>
                    <a:pt x="67818" y="1200912"/>
                  </a:lnTo>
                  <a:close/>
                </a:path>
                <a:path w="2065020" h="1249680">
                  <a:moveTo>
                    <a:pt x="83142" y="1210056"/>
                  </a:moveTo>
                  <a:lnTo>
                    <a:pt x="80772" y="1210056"/>
                  </a:lnTo>
                  <a:lnTo>
                    <a:pt x="79248" y="1208532"/>
                  </a:lnTo>
                  <a:lnTo>
                    <a:pt x="83142" y="1210056"/>
                  </a:lnTo>
                  <a:close/>
                </a:path>
                <a:path w="2065020" h="1249680">
                  <a:moveTo>
                    <a:pt x="117348" y="1222248"/>
                  </a:moveTo>
                  <a:lnTo>
                    <a:pt x="114300" y="1222248"/>
                  </a:lnTo>
                  <a:lnTo>
                    <a:pt x="111252" y="1220724"/>
                  </a:lnTo>
                  <a:lnTo>
                    <a:pt x="117348" y="1222248"/>
                  </a:lnTo>
                  <a:close/>
                </a:path>
                <a:path w="2065020" h="1249680">
                  <a:moveTo>
                    <a:pt x="147828" y="1237488"/>
                  </a:moveTo>
                  <a:lnTo>
                    <a:pt x="135636" y="1223772"/>
                  </a:lnTo>
                  <a:lnTo>
                    <a:pt x="141732" y="1223772"/>
                  </a:lnTo>
                  <a:lnTo>
                    <a:pt x="147828" y="1229868"/>
                  </a:lnTo>
                  <a:lnTo>
                    <a:pt x="147828" y="1237488"/>
                  </a:lnTo>
                  <a:close/>
                </a:path>
                <a:path w="2065020" h="1249680">
                  <a:moveTo>
                    <a:pt x="135636" y="1249680"/>
                  </a:moveTo>
                  <a:lnTo>
                    <a:pt x="128016" y="1249680"/>
                  </a:lnTo>
                  <a:lnTo>
                    <a:pt x="121920" y="1243584"/>
                  </a:lnTo>
                  <a:lnTo>
                    <a:pt x="121920" y="1235964"/>
                  </a:lnTo>
                  <a:lnTo>
                    <a:pt x="135636" y="1249680"/>
                  </a:lnTo>
                  <a:close/>
                </a:path>
                <a:path w="2065020" h="1249680">
                  <a:moveTo>
                    <a:pt x="1930908" y="1249680"/>
                  </a:moveTo>
                  <a:lnTo>
                    <a:pt x="135636" y="1249680"/>
                  </a:lnTo>
                  <a:lnTo>
                    <a:pt x="121920" y="1235964"/>
                  </a:lnTo>
                  <a:lnTo>
                    <a:pt x="146473" y="1235964"/>
                  </a:lnTo>
                  <a:lnTo>
                    <a:pt x="147828" y="1237488"/>
                  </a:lnTo>
                  <a:lnTo>
                    <a:pt x="1981635" y="1237488"/>
                  </a:lnTo>
                  <a:lnTo>
                    <a:pt x="1959864" y="1245108"/>
                  </a:lnTo>
                  <a:lnTo>
                    <a:pt x="1952244" y="1248156"/>
                  </a:lnTo>
                  <a:lnTo>
                    <a:pt x="1937004" y="1248156"/>
                  </a:lnTo>
                  <a:lnTo>
                    <a:pt x="1930908" y="1249680"/>
                  </a:lnTo>
                  <a:close/>
                </a:path>
              </a:pathLst>
            </a:custGeom>
            <a:solidFill>
              <a:srgbClr val="FFFFFF"/>
            </a:solidFill>
          </p:spPr>
          <p:txBody>
            <a:bodyPr wrap="square" lIns="0" tIns="0" rIns="0" bIns="0" rtlCol="0"/>
            <a:lstStyle/>
            <a:p>
              <a:endParaRPr/>
            </a:p>
          </p:txBody>
        </p:sp>
      </p:grpSp>
      <p:sp>
        <p:nvSpPr>
          <p:cNvPr id="31" name="object 31"/>
          <p:cNvSpPr txBox="1"/>
          <p:nvPr/>
        </p:nvSpPr>
        <p:spPr>
          <a:xfrm>
            <a:off x="5119172" y="1547152"/>
            <a:ext cx="2590736" cy="850874"/>
          </a:xfrm>
          <a:prstGeom prst="rect">
            <a:avLst/>
          </a:prstGeom>
        </p:spPr>
        <p:txBody>
          <a:bodyPr vert="horz" wrap="square" lIns="0" tIns="42545" rIns="0" bIns="0" rtlCol="0">
            <a:spAutoFit/>
          </a:bodyPr>
          <a:lstStyle/>
          <a:p>
            <a:pPr marL="471170" marR="86360" indent="-410209">
              <a:lnSpc>
                <a:spcPts val="2210"/>
              </a:lnSpc>
              <a:spcBef>
                <a:spcPts val="335"/>
              </a:spcBef>
            </a:pPr>
            <a:r>
              <a:rPr sz="2000" dirty="0">
                <a:solidFill>
                  <a:srgbClr val="FFFFFF"/>
                </a:solidFill>
                <a:latin typeface="Arial"/>
                <a:cs typeface="Arial"/>
              </a:rPr>
              <a:t>6.</a:t>
            </a:r>
            <a:r>
              <a:rPr sz="2000" spc="-25" dirty="0">
                <a:solidFill>
                  <a:srgbClr val="FFFFFF"/>
                </a:solidFill>
                <a:latin typeface="Arial"/>
                <a:cs typeface="Arial"/>
              </a:rPr>
              <a:t> </a:t>
            </a:r>
            <a:r>
              <a:rPr sz="2000" spc="-10" dirty="0">
                <a:solidFill>
                  <a:srgbClr val="FFFFFF"/>
                </a:solidFill>
                <a:latin typeface="Arial"/>
                <a:cs typeface="Arial"/>
              </a:rPr>
              <a:t>Validation </a:t>
            </a:r>
            <a:r>
              <a:rPr sz="2000" dirty="0">
                <a:solidFill>
                  <a:srgbClr val="FFFFFF"/>
                </a:solidFill>
                <a:latin typeface="Arial"/>
                <a:cs typeface="Arial"/>
              </a:rPr>
              <a:t>of</a:t>
            </a:r>
            <a:r>
              <a:rPr sz="2000" spc="-125" dirty="0">
                <a:solidFill>
                  <a:srgbClr val="FFFFFF"/>
                </a:solidFill>
                <a:latin typeface="Arial"/>
                <a:cs typeface="Arial"/>
              </a:rPr>
              <a:t> </a:t>
            </a:r>
            <a:r>
              <a:rPr sz="2000" spc="-10" dirty="0">
                <a:solidFill>
                  <a:srgbClr val="FFFFFF"/>
                </a:solidFill>
                <a:latin typeface="Arial"/>
                <a:cs typeface="Arial"/>
              </a:rPr>
              <a:t>control</a:t>
            </a:r>
            <a:endParaRPr sz="2000" dirty="0">
              <a:latin typeface="Arial"/>
              <a:cs typeface="Arial"/>
            </a:endParaRPr>
          </a:p>
          <a:p>
            <a:pPr marL="12700">
              <a:lnSpc>
                <a:spcPts val="1905"/>
              </a:lnSpc>
            </a:pPr>
            <a:r>
              <a:rPr sz="2000" spc="-10" dirty="0">
                <a:solidFill>
                  <a:srgbClr val="FFFFFF"/>
                </a:solidFill>
                <a:latin typeface="Arial"/>
                <a:cs typeface="Arial"/>
              </a:rPr>
              <a:t>implementatio</a:t>
            </a:r>
            <a:r>
              <a:rPr sz="2000" spc="-50" dirty="0">
                <a:solidFill>
                  <a:srgbClr val="FFFFFF"/>
                </a:solidFill>
                <a:latin typeface="Arial"/>
                <a:cs typeface="Arial"/>
              </a:rPr>
              <a:t>n</a:t>
            </a:r>
            <a:endParaRPr sz="2000" dirty="0">
              <a:latin typeface="Arial"/>
              <a:cs typeface="Arial"/>
            </a:endParaRPr>
          </a:p>
        </p:txBody>
      </p:sp>
      <p:grpSp>
        <p:nvGrpSpPr>
          <p:cNvPr id="32" name="object 32"/>
          <p:cNvGrpSpPr/>
          <p:nvPr/>
        </p:nvGrpSpPr>
        <p:grpSpPr>
          <a:xfrm>
            <a:off x="7798308" y="1440180"/>
            <a:ext cx="2065020" cy="1838325"/>
            <a:chOff x="6274308" y="1440179"/>
            <a:chExt cx="2065020" cy="1838325"/>
          </a:xfrm>
        </p:grpSpPr>
        <p:sp>
          <p:nvSpPr>
            <p:cNvPr id="33" name="object 33"/>
            <p:cNvSpPr/>
            <p:nvPr/>
          </p:nvSpPr>
          <p:spPr>
            <a:xfrm>
              <a:off x="6608064" y="1758695"/>
              <a:ext cx="184785" cy="1519555"/>
            </a:xfrm>
            <a:custGeom>
              <a:avLst/>
              <a:gdLst/>
              <a:ahLst/>
              <a:cxnLst/>
              <a:rect l="l" t="t" r="r" b="b"/>
              <a:pathLst>
                <a:path w="184784" h="1519554">
                  <a:moveTo>
                    <a:pt x="184404" y="1519427"/>
                  </a:moveTo>
                  <a:lnTo>
                    <a:pt x="0" y="1519427"/>
                  </a:lnTo>
                  <a:lnTo>
                    <a:pt x="0" y="0"/>
                  </a:lnTo>
                  <a:lnTo>
                    <a:pt x="184404" y="0"/>
                  </a:lnTo>
                  <a:lnTo>
                    <a:pt x="184404" y="1519427"/>
                  </a:lnTo>
                  <a:close/>
                </a:path>
              </a:pathLst>
            </a:custGeom>
            <a:solidFill>
              <a:srgbClr val="9ABA57"/>
            </a:solidFill>
          </p:spPr>
          <p:txBody>
            <a:bodyPr wrap="square" lIns="0" tIns="0" rIns="0" bIns="0" rtlCol="0"/>
            <a:lstStyle/>
            <a:p>
              <a:endParaRPr/>
            </a:p>
          </p:txBody>
        </p:sp>
        <p:sp>
          <p:nvSpPr>
            <p:cNvPr id="34" name="object 34"/>
            <p:cNvSpPr/>
            <p:nvPr/>
          </p:nvSpPr>
          <p:spPr>
            <a:xfrm>
              <a:off x="6286500" y="1453895"/>
              <a:ext cx="2040889" cy="1224280"/>
            </a:xfrm>
            <a:custGeom>
              <a:avLst/>
              <a:gdLst/>
              <a:ahLst/>
              <a:cxnLst/>
              <a:rect l="l" t="t" r="r" b="b"/>
              <a:pathLst>
                <a:path w="2040890" h="1224280">
                  <a:moveTo>
                    <a:pt x="121920" y="1223771"/>
                  </a:moveTo>
                  <a:lnTo>
                    <a:pt x="121920" y="1222248"/>
                  </a:lnTo>
                  <a:lnTo>
                    <a:pt x="115824" y="1222248"/>
                  </a:lnTo>
                  <a:lnTo>
                    <a:pt x="97536" y="1220724"/>
                  </a:lnTo>
                  <a:lnTo>
                    <a:pt x="62484" y="1207008"/>
                  </a:lnTo>
                  <a:lnTo>
                    <a:pt x="32004" y="1182624"/>
                  </a:lnTo>
                  <a:lnTo>
                    <a:pt x="6096" y="1138428"/>
                  </a:lnTo>
                  <a:lnTo>
                    <a:pt x="0" y="1100328"/>
                  </a:lnTo>
                  <a:lnTo>
                    <a:pt x="0" y="114300"/>
                  </a:lnTo>
                  <a:lnTo>
                    <a:pt x="10668" y="71628"/>
                  </a:lnTo>
                  <a:lnTo>
                    <a:pt x="32004" y="39624"/>
                  </a:lnTo>
                  <a:lnTo>
                    <a:pt x="62484" y="15240"/>
                  </a:lnTo>
                  <a:lnTo>
                    <a:pt x="103632" y="1524"/>
                  </a:lnTo>
                  <a:lnTo>
                    <a:pt x="115824" y="0"/>
                  </a:lnTo>
                  <a:lnTo>
                    <a:pt x="1923288" y="0"/>
                  </a:lnTo>
                  <a:lnTo>
                    <a:pt x="1937004" y="1524"/>
                  </a:lnTo>
                  <a:lnTo>
                    <a:pt x="1943100" y="1524"/>
                  </a:lnTo>
                  <a:lnTo>
                    <a:pt x="2008632" y="39624"/>
                  </a:lnTo>
                  <a:lnTo>
                    <a:pt x="2039112" y="114300"/>
                  </a:lnTo>
                  <a:lnTo>
                    <a:pt x="2040636" y="1100328"/>
                  </a:lnTo>
                  <a:lnTo>
                    <a:pt x="2039112" y="1100328"/>
                  </a:lnTo>
                  <a:lnTo>
                    <a:pt x="2039112" y="1106424"/>
                  </a:lnTo>
                  <a:lnTo>
                    <a:pt x="2023872" y="1161288"/>
                  </a:lnTo>
                  <a:lnTo>
                    <a:pt x="1999488" y="1191768"/>
                  </a:lnTo>
                  <a:lnTo>
                    <a:pt x="1955292" y="1216152"/>
                  </a:lnTo>
                  <a:lnTo>
                    <a:pt x="1917192" y="1222248"/>
                  </a:lnTo>
                  <a:lnTo>
                    <a:pt x="121920" y="1223771"/>
                  </a:lnTo>
                  <a:close/>
                </a:path>
              </a:pathLst>
            </a:custGeom>
            <a:solidFill>
              <a:srgbClr val="ACBA56"/>
            </a:solidFill>
          </p:spPr>
          <p:txBody>
            <a:bodyPr wrap="square" lIns="0" tIns="0" rIns="0" bIns="0" rtlCol="0"/>
            <a:lstStyle/>
            <a:p>
              <a:endParaRPr/>
            </a:p>
          </p:txBody>
        </p:sp>
        <p:sp>
          <p:nvSpPr>
            <p:cNvPr id="35" name="object 35"/>
            <p:cNvSpPr/>
            <p:nvPr/>
          </p:nvSpPr>
          <p:spPr>
            <a:xfrm>
              <a:off x="6274308" y="1440179"/>
              <a:ext cx="2065020" cy="1249680"/>
            </a:xfrm>
            <a:custGeom>
              <a:avLst/>
              <a:gdLst/>
              <a:ahLst/>
              <a:cxnLst/>
              <a:rect l="l" t="t" r="r" b="b"/>
              <a:pathLst>
                <a:path w="2065020" h="1249680">
                  <a:moveTo>
                    <a:pt x="128016" y="1249680"/>
                  </a:moveTo>
                  <a:lnTo>
                    <a:pt x="120396" y="1248156"/>
                  </a:lnTo>
                  <a:lnTo>
                    <a:pt x="114300" y="1248156"/>
                  </a:lnTo>
                  <a:lnTo>
                    <a:pt x="106680" y="1246632"/>
                  </a:lnTo>
                  <a:lnTo>
                    <a:pt x="105156" y="1246632"/>
                  </a:lnTo>
                  <a:lnTo>
                    <a:pt x="105156" y="1245108"/>
                  </a:lnTo>
                  <a:lnTo>
                    <a:pt x="70104" y="1231392"/>
                  </a:lnTo>
                  <a:lnTo>
                    <a:pt x="67056" y="1231392"/>
                  </a:lnTo>
                  <a:lnTo>
                    <a:pt x="56388" y="1223772"/>
                  </a:lnTo>
                  <a:lnTo>
                    <a:pt x="44196" y="1214628"/>
                  </a:lnTo>
                  <a:lnTo>
                    <a:pt x="33528" y="1203960"/>
                  </a:lnTo>
                  <a:lnTo>
                    <a:pt x="33528" y="1202436"/>
                  </a:lnTo>
                  <a:lnTo>
                    <a:pt x="10668" y="1164336"/>
                  </a:lnTo>
                  <a:lnTo>
                    <a:pt x="9144" y="1164336"/>
                  </a:lnTo>
                  <a:lnTo>
                    <a:pt x="9144" y="1161288"/>
                  </a:lnTo>
                  <a:lnTo>
                    <a:pt x="3048" y="1143000"/>
                  </a:lnTo>
                  <a:lnTo>
                    <a:pt x="1524" y="1136904"/>
                  </a:lnTo>
                  <a:lnTo>
                    <a:pt x="0" y="1129284"/>
                  </a:lnTo>
                  <a:lnTo>
                    <a:pt x="0" y="120396"/>
                  </a:lnTo>
                  <a:lnTo>
                    <a:pt x="9144" y="88392"/>
                  </a:lnTo>
                  <a:lnTo>
                    <a:pt x="10668" y="80772"/>
                  </a:lnTo>
                  <a:lnTo>
                    <a:pt x="15240" y="74676"/>
                  </a:lnTo>
                  <a:lnTo>
                    <a:pt x="16764" y="68580"/>
                  </a:lnTo>
                  <a:lnTo>
                    <a:pt x="21336" y="60960"/>
                  </a:lnTo>
                  <a:lnTo>
                    <a:pt x="25908" y="56388"/>
                  </a:lnTo>
                  <a:lnTo>
                    <a:pt x="30480" y="50292"/>
                  </a:lnTo>
                  <a:lnTo>
                    <a:pt x="33528" y="45720"/>
                  </a:lnTo>
                  <a:lnTo>
                    <a:pt x="35052" y="44196"/>
                  </a:lnTo>
                  <a:lnTo>
                    <a:pt x="36576" y="44196"/>
                  </a:lnTo>
                  <a:lnTo>
                    <a:pt x="65532" y="19812"/>
                  </a:lnTo>
                  <a:lnTo>
                    <a:pt x="67056" y="18288"/>
                  </a:lnTo>
                  <a:lnTo>
                    <a:pt x="68580" y="18288"/>
                  </a:lnTo>
                  <a:lnTo>
                    <a:pt x="85344" y="9144"/>
                  </a:lnTo>
                  <a:lnTo>
                    <a:pt x="92964" y="7620"/>
                  </a:lnTo>
                  <a:lnTo>
                    <a:pt x="99060" y="4572"/>
                  </a:lnTo>
                  <a:lnTo>
                    <a:pt x="106680" y="3048"/>
                  </a:lnTo>
                  <a:lnTo>
                    <a:pt x="112776" y="1524"/>
                  </a:lnTo>
                  <a:lnTo>
                    <a:pt x="120396" y="1524"/>
                  </a:lnTo>
                  <a:lnTo>
                    <a:pt x="126492" y="0"/>
                  </a:lnTo>
                  <a:lnTo>
                    <a:pt x="1935480" y="0"/>
                  </a:lnTo>
                  <a:lnTo>
                    <a:pt x="1976628" y="9144"/>
                  </a:lnTo>
                  <a:lnTo>
                    <a:pt x="2004060" y="22860"/>
                  </a:lnTo>
                  <a:lnTo>
                    <a:pt x="2005584" y="22860"/>
                  </a:lnTo>
                  <a:lnTo>
                    <a:pt x="2008811" y="25908"/>
                  </a:lnTo>
                  <a:lnTo>
                    <a:pt x="123444" y="25908"/>
                  </a:lnTo>
                  <a:lnTo>
                    <a:pt x="117348" y="27432"/>
                  </a:lnTo>
                  <a:lnTo>
                    <a:pt x="112776" y="27432"/>
                  </a:lnTo>
                  <a:lnTo>
                    <a:pt x="106680" y="28956"/>
                  </a:lnTo>
                  <a:lnTo>
                    <a:pt x="102108" y="30480"/>
                  </a:lnTo>
                  <a:lnTo>
                    <a:pt x="96012" y="33528"/>
                  </a:lnTo>
                  <a:lnTo>
                    <a:pt x="82600" y="39624"/>
                  </a:lnTo>
                  <a:lnTo>
                    <a:pt x="82296" y="39624"/>
                  </a:lnTo>
                  <a:lnTo>
                    <a:pt x="79248" y="41148"/>
                  </a:lnTo>
                  <a:lnTo>
                    <a:pt x="80391" y="41148"/>
                  </a:lnTo>
                  <a:lnTo>
                    <a:pt x="55626" y="60960"/>
                  </a:lnTo>
                  <a:lnTo>
                    <a:pt x="53340" y="60960"/>
                  </a:lnTo>
                  <a:lnTo>
                    <a:pt x="50292" y="67056"/>
                  </a:lnTo>
                  <a:lnTo>
                    <a:pt x="47244" y="71628"/>
                  </a:lnTo>
                  <a:lnTo>
                    <a:pt x="39624" y="79248"/>
                  </a:lnTo>
                  <a:lnTo>
                    <a:pt x="38100" y="85344"/>
                  </a:lnTo>
                  <a:lnTo>
                    <a:pt x="35052" y="89916"/>
                  </a:lnTo>
                  <a:lnTo>
                    <a:pt x="33528" y="94488"/>
                  </a:lnTo>
                  <a:lnTo>
                    <a:pt x="25908" y="123444"/>
                  </a:lnTo>
                  <a:lnTo>
                    <a:pt x="25908" y="1130808"/>
                  </a:lnTo>
                  <a:lnTo>
                    <a:pt x="27432" y="1136904"/>
                  </a:lnTo>
                  <a:lnTo>
                    <a:pt x="32512" y="1152144"/>
                  </a:lnTo>
                  <a:lnTo>
                    <a:pt x="32004" y="1152144"/>
                  </a:lnTo>
                  <a:lnTo>
                    <a:pt x="33528" y="1155192"/>
                  </a:lnTo>
                  <a:lnTo>
                    <a:pt x="33909" y="1155192"/>
                  </a:lnTo>
                  <a:lnTo>
                    <a:pt x="53911" y="1187196"/>
                  </a:lnTo>
                  <a:lnTo>
                    <a:pt x="53340" y="1187196"/>
                  </a:lnTo>
                  <a:lnTo>
                    <a:pt x="65532" y="1199388"/>
                  </a:lnTo>
                  <a:lnTo>
                    <a:pt x="70104" y="1202436"/>
                  </a:lnTo>
                  <a:lnTo>
                    <a:pt x="80772" y="1210056"/>
                  </a:lnTo>
                  <a:lnTo>
                    <a:pt x="83142" y="1210056"/>
                  </a:lnTo>
                  <a:lnTo>
                    <a:pt x="114300" y="1222248"/>
                  </a:lnTo>
                  <a:lnTo>
                    <a:pt x="123444" y="1222248"/>
                  </a:lnTo>
                  <a:lnTo>
                    <a:pt x="128016" y="1223772"/>
                  </a:lnTo>
                  <a:lnTo>
                    <a:pt x="134112" y="1223772"/>
                  </a:lnTo>
                  <a:lnTo>
                    <a:pt x="146304" y="1235964"/>
                  </a:lnTo>
                  <a:lnTo>
                    <a:pt x="121920" y="1235964"/>
                  </a:lnTo>
                  <a:lnTo>
                    <a:pt x="121920" y="1243584"/>
                  </a:lnTo>
                  <a:lnTo>
                    <a:pt x="128016" y="1249680"/>
                  </a:lnTo>
                  <a:close/>
                </a:path>
                <a:path w="2065020" h="1249680">
                  <a:moveTo>
                    <a:pt x="2014993" y="67453"/>
                  </a:moveTo>
                  <a:lnTo>
                    <a:pt x="1987296" y="42672"/>
                  </a:lnTo>
                  <a:lnTo>
                    <a:pt x="1985772" y="41148"/>
                  </a:lnTo>
                  <a:lnTo>
                    <a:pt x="1979676" y="38100"/>
                  </a:lnTo>
                  <a:lnTo>
                    <a:pt x="1975104" y="35052"/>
                  </a:lnTo>
                  <a:lnTo>
                    <a:pt x="1970532" y="33528"/>
                  </a:lnTo>
                  <a:lnTo>
                    <a:pt x="1941576" y="25908"/>
                  </a:lnTo>
                  <a:lnTo>
                    <a:pt x="2008811" y="25908"/>
                  </a:lnTo>
                  <a:lnTo>
                    <a:pt x="2033016" y="48768"/>
                  </a:lnTo>
                  <a:lnTo>
                    <a:pt x="2039112" y="54864"/>
                  </a:lnTo>
                  <a:lnTo>
                    <a:pt x="2039112" y="57912"/>
                  </a:lnTo>
                  <a:lnTo>
                    <a:pt x="2044192" y="67056"/>
                  </a:lnTo>
                  <a:lnTo>
                    <a:pt x="2014728" y="67056"/>
                  </a:lnTo>
                  <a:lnTo>
                    <a:pt x="2014993" y="67453"/>
                  </a:lnTo>
                  <a:close/>
                </a:path>
                <a:path w="2065020" h="1249680">
                  <a:moveTo>
                    <a:pt x="79248" y="41148"/>
                  </a:moveTo>
                  <a:lnTo>
                    <a:pt x="82296" y="39624"/>
                  </a:lnTo>
                  <a:lnTo>
                    <a:pt x="81894" y="39944"/>
                  </a:lnTo>
                  <a:lnTo>
                    <a:pt x="79248" y="41148"/>
                  </a:lnTo>
                  <a:close/>
                </a:path>
                <a:path w="2065020" h="1249680">
                  <a:moveTo>
                    <a:pt x="81894" y="39944"/>
                  </a:moveTo>
                  <a:lnTo>
                    <a:pt x="82296" y="39624"/>
                  </a:lnTo>
                  <a:lnTo>
                    <a:pt x="82600" y="39624"/>
                  </a:lnTo>
                  <a:lnTo>
                    <a:pt x="81894" y="39944"/>
                  </a:lnTo>
                  <a:close/>
                </a:path>
                <a:path w="2065020" h="1249680">
                  <a:moveTo>
                    <a:pt x="80391" y="41148"/>
                  </a:moveTo>
                  <a:lnTo>
                    <a:pt x="79248" y="41148"/>
                  </a:lnTo>
                  <a:lnTo>
                    <a:pt x="81894" y="39944"/>
                  </a:lnTo>
                  <a:lnTo>
                    <a:pt x="80391" y="41148"/>
                  </a:lnTo>
                  <a:close/>
                </a:path>
                <a:path w="2065020" h="1249680">
                  <a:moveTo>
                    <a:pt x="51816" y="64008"/>
                  </a:moveTo>
                  <a:lnTo>
                    <a:pt x="53340" y="60960"/>
                  </a:lnTo>
                  <a:lnTo>
                    <a:pt x="55626" y="60960"/>
                  </a:lnTo>
                  <a:lnTo>
                    <a:pt x="51816" y="64008"/>
                  </a:lnTo>
                  <a:close/>
                </a:path>
                <a:path w="2065020" h="1249680">
                  <a:moveTo>
                    <a:pt x="2016252" y="68580"/>
                  </a:moveTo>
                  <a:lnTo>
                    <a:pt x="2014993" y="67453"/>
                  </a:lnTo>
                  <a:lnTo>
                    <a:pt x="2014728" y="67056"/>
                  </a:lnTo>
                  <a:lnTo>
                    <a:pt x="2016252" y="68580"/>
                  </a:lnTo>
                  <a:close/>
                </a:path>
                <a:path w="2065020" h="1249680">
                  <a:moveTo>
                    <a:pt x="2045038" y="68580"/>
                  </a:moveTo>
                  <a:lnTo>
                    <a:pt x="2016252" y="68580"/>
                  </a:lnTo>
                  <a:lnTo>
                    <a:pt x="2014728" y="67056"/>
                  </a:lnTo>
                  <a:lnTo>
                    <a:pt x="2044192" y="67056"/>
                  </a:lnTo>
                  <a:lnTo>
                    <a:pt x="2045038" y="68580"/>
                  </a:lnTo>
                  <a:close/>
                </a:path>
                <a:path w="2065020" h="1249680">
                  <a:moveTo>
                    <a:pt x="2017776" y="71628"/>
                  </a:moveTo>
                  <a:lnTo>
                    <a:pt x="2014993" y="67453"/>
                  </a:lnTo>
                  <a:lnTo>
                    <a:pt x="2016252" y="68580"/>
                  </a:lnTo>
                  <a:lnTo>
                    <a:pt x="2045038" y="68580"/>
                  </a:lnTo>
                  <a:lnTo>
                    <a:pt x="2045885" y="70104"/>
                  </a:lnTo>
                  <a:lnTo>
                    <a:pt x="2017776" y="70104"/>
                  </a:lnTo>
                  <a:lnTo>
                    <a:pt x="2017776" y="71628"/>
                  </a:lnTo>
                  <a:close/>
                </a:path>
                <a:path w="2065020" h="1249680">
                  <a:moveTo>
                    <a:pt x="2039112" y="1107948"/>
                  </a:moveTo>
                  <a:lnTo>
                    <a:pt x="2039112" y="129540"/>
                  </a:lnTo>
                  <a:lnTo>
                    <a:pt x="2037588" y="123444"/>
                  </a:lnTo>
                  <a:lnTo>
                    <a:pt x="2037588" y="112776"/>
                  </a:lnTo>
                  <a:lnTo>
                    <a:pt x="2034540" y="106680"/>
                  </a:lnTo>
                  <a:lnTo>
                    <a:pt x="2031492" y="97536"/>
                  </a:lnTo>
                  <a:lnTo>
                    <a:pt x="2017776" y="70104"/>
                  </a:lnTo>
                  <a:lnTo>
                    <a:pt x="2045885" y="70104"/>
                  </a:lnTo>
                  <a:lnTo>
                    <a:pt x="2054352" y="85344"/>
                  </a:lnTo>
                  <a:lnTo>
                    <a:pt x="2060448" y="100584"/>
                  </a:lnTo>
                  <a:lnTo>
                    <a:pt x="2061972" y="106680"/>
                  </a:lnTo>
                  <a:lnTo>
                    <a:pt x="2063496" y="114300"/>
                  </a:lnTo>
                  <a:lnTo>
                    <a:pt x="2063496" y="121920"/>
                  </a:lnTo>
                  <a:lnTo>
                    <a:pt x="2065020" y="126492"/>
                  </a:lnTo>
                  <a:lnTo>
                    <a:pt x="2065020" y="1101852"/>
                  </a:lnTo>
                  <a:lnTo>
                    <a:pt x="2045208" y="1101852"/>
                  </a:lnTo>
                  <a:lnTo>
                    <a:pt x="2039112" y="1107948"/>
                  </a:lnTo>
                  <a:close/>
                </a:path>
                <a:path w="2065020" h="1249680">
                  <a:moveTo>
                    <a:pt x="2039112" y="1114044"/>
                  </a:moveTo>
                  <a:lnTo>
                    <a:pt x="2039112" y="1107948"/>
                  </a:lnTo>
                  <a:lnTo>
                    <a:pt x="2045208" y="1101852"/>
                  </a:lnTo>
                  <a:lnTo>
                    <a:pt x="2052828" y="1101852"/>
                  </a:lnTo>
                  <a:lnTo>
                    <a:pt x="2039112" y="1114044"/>
                  </a:lnTo>
                  <a:close/>
                </a:path>
                <a:path w="2065020" h="1249680">
                  <a:moveTo>
                    <a:pt x="2063496" y="1132332"/>
                  </a:moveTo>
                  <a:lnTo>
                    <a:pt x="2037588" y="1132332"/>
                  </a:lnTo>
                  <a:lnTo>
                    <a:pt x="2037588" y="1124712"/>
                  </a:lnTo>
                  <a:lnTo>
                    <a:pt x="2039112" y="1120140"/>
                  </a:lnTo>
                  <a:lnTo>
                    <a:pt x="2039112" y="1114044"/>
                  </a:lnTo>
                  <a:lnTo>
                    <a:pt x="2052828" y="1101852"/>
                  </a:lnTo>
                  <a:lnTo>
                    <a:pt x="2065020" y="1101852"/>
                  </a:lnTo>
                  <a:lnTo>
                    <a:pt x="2065020" y="1114044"/>
                  </a:lnTo>
                  <a:lnTo>
                    <a:pt x="2051304" y="1127760"/>
                  </a:lnTo>
                  <a:lnTo>
                    <a:pt x="2063496" y="1127760"/>
                  </a:lnTo>
                  <a:lnTo>
                    <a:pt x="2063496" y="1132332"/>
                  </a:lnTo>
                  <a:close/>
                </a:path>
                <a:path w="2065020" h="1249680">
                  <a:moveTo>
                    <a:pt x="2058924" y="1127760"/>
                  </a:moveTo>
                  <a:lnTo>
                    <a:pt x="2051304" y="1127760"/>
                  </a:lnTo>
                  <a:lnTo>
                    <a:pt x="2065020" y="1114044"/>
                  </a:lnTo>
                  <a:lnTo>
                    <a:pt x="2065020" y="1120140"/>
                  </a:lnTo>
                  <a:lnTo>
                    <a:pt x="2064639" y="1122045"/>
                  </a:lnTo>
                  <a:lnTo>
                    <a:pt x="2058924" y="1127760"/>
                  </a:lnTo>
                  <a:close/>
                </a:path>
                <a:path w="2065020" h="1249680">
                  <a:moveTo>
                    <a:pt x="2064639" y="1122045"/>
                  </a:moveTo>
                  <a:lnTo>
                    <a:pt x="2065020" y="1120140"/>
                  </a:lnTo>
                  <a:lnTo>
                    <a:pt x="2065020" y="1121664"/>
                  </a:lnTo>
                  <a:lnTo>
                    <a:pt x="2064639" y="1122045"/>
                  </a:lnTo>
                  <a:close/>
                </a:path>
                <a:path w="2065020" h="1249680">
                  <a:moveTo>
                    <a:pt x="2063496" y="1127760"/>
                  </a:moveTo>
                  <a:lnTo>
                    <a:pt x="2058924" y="1127760"/>
                  </a:lnTo>
                  <a:lnTo>
                    <a:pt x="2064639" y="1122045"/>
                  </a:lnTo>
                  <a:lnTo>
                    <a:pt x="2063496" y="1127760"/>
                  </a:lnTo>
                  <a:close/>
                </a:path>
                <a:path w="2065020" h="1249680">
                  <a:moveTo>
                    <a:pt x="2053526" y="1165860"/>
                  </a:moveTo>
                  <a:lnTo>
                    <a:pt x="2026920" y="1165860"/>
                  </a:lnTo>
                  <a:lnTo>
                    <a:pt x="2037588" y="1129284"/>
                  </a:lnTo>
                  <a:lnTo>
                    <a:pt x="2037588" y="1132332"/>
                  </a:lnTo>
                  <a:lnTo>
                    <a:pt x="2063496" y="1132332"/>
                  </a:lnTo>
                  <a:lnTo>
                    <a:pt x="2063496" y="1136904"/>
                  </a:lnTo>
                  <a:lnTo>
                    <a:pt x="2061972" y="1136904"/>
                  </a:lnTo>
                  <a:lnTo>
                    <a:pt x="2053526" y="1165860"/>
                  </a:lnTo>
                  <a:close/>
                </a:path>
                <a:path w="2065020" h="1249680">
                  <a:moveTo>
                    <a:pt x="33528" y="1155192"/>
                  </a:moveTo>
                  <a:lnTo>
                    <a:pt x="32004" y="1152144"/>
                  </a:lnTo>
                  <a:lnTo>
                    <a:pt x="33092" y="1153885"/>
                  </a:lnTo>
                  <a:lnTo>
                    <a:pt x="33528" y="1155192"/>
                  </a:lnTo>
                  <a:close/>
                </a:path>
                <a:path w="2065020" h="1249680">
                  <a:moveTo>
                    <a:pt x="33092" y="1153885"/>
                  </a:moveTo>
                  <a:lnTo>
                    <a:pt x="32004" y="1152144"/>
                  </a:lnTo>
                  <a:lnTo>
                    <a:pt x="32512" y="1152144"/>
                  </a:lnTo>
                  <a:lnTo>
                    <a:pt x="33092" y="1153885"/>
                  </a:lnTo>
                  <a:close/>
                </a:path>
                <a:path w="2065020" h="1249680">
                  <a:moveTo>
                    <a:pt x="33909" y="1155192"/>
                  </a:moveTo>
                  <a:lnTo>
                    <a:pt x="33528" y="1155192"/>
                  </a:lnTo>
                  <a:lnTo>
                    <a:pt x="33092" y="1153885"/>
                  </a:lnTo>
                  <a:lnTo>
                    <a:pt x="33909" y="1155192"/>
                  </a:lnTo>
                  <a:close/>
                </a:path>
                <a:path w="2065020" h="1249680">
                  <a:moveTo>
                    <a:pt x="2036064" y="1196340"/>
                  </a:moveTo>
                  <a:lnTo>
                    <a:pt x="2002536" y="1196340"/>
                  </a:lnTo>
                  <a:lnTo>
                    <a:pt x="2014728" y="1184148"/>
                  </a:lnTo>
                  <a:lnTo>
                    <a:pt x="2017776" y="1179576"/>
                  </a:lnTo>
                  <a:lnTo>
                    <a:pt x="2026920" y="1162812"/>
                  </a:lnTo>
                  <a:lnTo>
                    <a:pt x="2026920" y="1165860"/>
                  </a:lnTo>
                  <a:lnTo>
                    <a:pt x="2053526" y="1165860"/>
                  </a:lnTo>
                  <a:lnTo>
                    <a:pt x="2051304" y="1173480"/>
                  </a:lnTo>
                  <a:lnTo>
                    <a:pt x="2049780" y="1175004"/>
                  </a:lnTo>
                  <a:lnTo>
                    <a:pt x="2049780" y="1176528"/>
                  </a:lnTo>
                  <a:lnTo>
                    <a:pt x="2039112" y="1193292"/>
                  </a:lnTo>
                  <a:lnTo>
                    <a:pt x="2036064" y="1196340"/>
                  </a:lnTo>
                  <a:close/>
                </a:path>
                <a:path w="2065020" h="1249680">
                  <a:moveTo>
                    <a:pt x="54864" y="1188720"/>
                  </a:moveTo>
                  <a:lnTo>
                    <a:pt x="53340" y="1187196"/>
                  </a:lnTo>
                  <a:lnTo>
                    <a:pt x="53911" y="1187196"/>
                  </a:lnTo>
                  <a:lnTo>
                    <a:pt x="54864" y="1188720"/>
                  </a:lnTo>
                  <a:close/>
                </a:path>
                <a:path w="2065020" h="1249680">
                  <a:moveTo>
                    <a:pt x="1969516" y="1216406"/>
                  </a:moveTo>
                  <a:lnTo>
                    <a:pt x="2004060" y="1194816"/>
                  </a:lnTo>
                  <a:lnTo>
                    <a:pt x="2002536" y="1196340"/>
                  </a:lnTo>
                  <a:lnTo>
                    <a:pt x="2036064" y="1196340"/>
                  </a:lnTo>
                  <a:lnTo>
                    <a:pt x="2034540" y="1197864"/>
                  </a:lnTo>
                  <a:lnTo>
                    <a:pt x="2029968" y="1203960"/>
                  </a:lnTo>
                  <a:lnTo>
                    <a:pt x="2025396" y="1208532"/>
                  </a:lnTo>
                  <a:lnTo>
                    <a:pt x="2020824" y="1214628"/>
                  </a:lnTo>
                  <a:lnTo>
                    <a:pt x="2019300" y="1214628"/>
                  </a:lnTo>
                  <a:lnTo>
                    <a:pt x="2019300" y="1216152"/>
                  </a:lnTo>
                  <a:lnTo>
                    <a:pt x="1970532" y="1216152"/>
                  </a:lnTo>
                  <a:lnTo>
                    <a:pt x="1969516" y="1216406"/>
                  </a:lnTo>
                  <a:close/>
                </a:path>
                <a:path w="2065020" h="1249680">
                  <a:moveTo>
                    <a:pt x="83142" y="1210056"/>
                  </a:moveTo>
                  <a:lnTo>
                    <a:pt x="80772" y="1210056"/>
                  </a:lnTo>
                  <a:lnTo>
                    <a:pt x="79248" y="1208532"/>
                  </a:lnTo>
                  <a:lnTo>
                    <a:pt x="83142" y="1210056"/>
                  </a:lnTo>
                  <a:close/>
                </a:path>
                <a:path w="2065020" h="1249680">
                  <a:moveTo>
                    <a:pt x="1967484" y="1217676"/>
                  </a:moveTo>
                  <a:lnTo>
                    <a:pt x="1969516" y="1216406"/>
                  </a:lnTo>
                  <a:lnTo>
                    <a:pt x="1970532" y="1216152"/>
                  </a:lnTo>
                  <a:lnTo>
                    <a:pt x="1967484" y="1217676"/>
                  </a:lnTo>
                  <a:close/>
                </a:path>
                <a:path w="2065020" h="1249680">
                  <a:moveTo>
                    <a:pt x="2015236" y="1217676"/>
                  </a:moveTo>
                  <a:lnTo>
                    <a:pt x="1967484" y="1217676"/>
                  </a:lnTo>
                  <a:lnTo>
                    <a:pt x="1970532" y="1216152"/>
                  </a:lnTo>
                  <a:lnTo>
                    <a:pt x="2017776" y="1216152"/>
                  </a:lnTo>
                  <a:lnTo>
                    <a:pt x="2015236" y="1217676"/>
                  </a:lnTo>
                  <a:close/>
                </a:path>
                <a:path w="2065020" h="1249680">
                  <a:moveTo>
                    <a:pt x="1982216" y="1237488"/>
                  </a:moveTo>
                  <a:lnTo>
                    <a:pt x="147828" y="1237488"/>
                  </a:lnTo>
                  <a:lnTo>
                    <a:pt x="147828" y="1229868"/>
                  </a:lnTo>
                  <a:lnTo>
                    <a:pt x="141732" y="1223772"/>
                  </a:lnTo>
                  <a:lnTo>
                    <a:pt x="1935480" y="1223772"/>
                  </a:lnTo>
                  <a:lnTo>
                    <a:pt x="1941576" y="1222248"/>
                  </a:lnTo>
                  <a:lnTo>
                    <a:pt x="1946148" y="1222248"/>
                  </a:lnTo>
                  <a:lnTo>
                    <a:pt x="1969516" y="1216406"/>
                  </a:lnTo>
                  <a:lnTo>
                    <a:pt x="1967484" y="1217676"/>
                  </a:lnTo>
                  <a:lnTo>
                    <a:pt x="2015236" y="1217676"/>
                  </a:lnTo>
                  <a:lnTo>
                    <a:pt x="1982216" y="1237488"/>
                  </a:lnTo>
                  <a:close/>
                </a:path>
                <a:path w="2065020" h="1249680">
                  <a:moveTo>
                    <a:pt x="117348" y="1222248"/>
                  </a:moveTo>
                  <a:lnTo>
                    <a:pt x="114300" y="1222248"/>
                  </a:lnTo>
                  <a:lnTo>
                    <a:pt x="111252" y="1220724"/>
                  </a:lnTo>
                  <a:lnTo>
                    <a:pt x="117348" y="1222248"/>
                  </a:lnTo>
                  <a:close/>
                </a:path>
                <a:path w="2065020" h="1249680">
                  <a:moveTo>
                    <a:pt x="147828" y="1237488"/>
                  </a:moveTo>
                  <a:lnTo>
                    <a:pt x="134112" y="1223772"/>
                  </a:lnTo>
                  <a:lnTo>
                    <a:pt x="141732" y="1223772"/>
                  </a:lnTo>
                  <a:lnTo>
                    <a:pt x="147828" y="1229868"/>
                  </a:lnTo>
                  <a:lnTo>
                    <a:pt x="147828" y="1237488"/>
                  </a:lnTo>
                  <a:close/>
                </a:path>
                <a:path w="2065020" h="1249680">
                  <a:moveTo>
                    <a:pt x="134112" y="1249680"/>
                  </a:moveTo>
                  <a:lnTo>
                    <a:pt x="128016" y="1249680"/>
                  </a:lnTo>
                  <a:lnTo>
                    <a:pt x="121920" y="1243584"/>
                  </a:lnTo>
                  <a:lnTo>
                    <a:pt x="121920" y="1235964"/>
                  </a:lnTo>
                  <a:lnTo>
                    <a:pt x="134112" y="1249680"/>
                  </a:lnTo>
                  <a:close/>
                </a:path>
                <a:path w="2065020" h="1249680">
                  <a:moveTo>
                    <a:pt x="1930908" y="1249680"/>
                  </a:moveTo>
                  <a:lnTo>
                    <a:pt x="134112" y="1249680"/>
                  </a:lnTo>
                  <a:lnTo>
                    <a:pt x="121920" y="1235964"/>
                  </a:lnTo>
                  <a:lnTo>
                    <a:pt x="146304" y="1235964"/>
                  </a:lnTo>
                  <a:lnTo>
                    <a:pt x="147828" y="1237488"/>
                  </a:lnTo>
                  <a:lnTo>
                    <a:pt x="1982216" y="1237488"/>
                  </a:lnTo>
                  <a:lnTo>
                    <a:pt x="1979676" y="1239012"/>
                  </a:lnTo>
                  <a:lnTo>
                    <a:pt x="1978152" y="1240536"/>
                  </a:lnTo>
                  <a:lnTo>
                    <a:pt x="1976628" y="1240536"/>
                  </a:lnTo>
                  <a:lnTo>
                    <a:pt x="1958340" y="1245108"/>
                  </a:lnTo>
                  <a:lnTo>
                    <a:pt x="1952244" y="1248156"/>
                  </a:lnTo>
                  <a:lnTo>
                    <a:pt x="1937004" y="1248156"/>
                  </a:lnTo>
                  <a:lnTo>
                    <a:pt x="1930908" y="1249680"/>
                  </a:lnTo>
                  <a:close/>
                </a:path>
              </a:pathLst>
            </a:custGeom>
            <a:solidFill>
              <a:srgbClr val="FFFFFF"/>
            </a:solidFill>
          </p:spPr>
          <p:txBody>
            <a:bodyPr wrap="square" lIns="0" tIns="0" rIns="0" bIns="0" rtlCol="0"/>
            <a:lstStyle/>
            <a:p>
              <a:endParaRPr/>
            </a:p>
          </p:txBody>
        </p:sp>
      </p:grpSp>
      <p:sp>
        <p:nvSpPr>
          <p:cNvPr id="36" name="object 36"/>
          <p:cNvSpPr txBox="1"/>
          <p:nvPr/>
        </p:nvSpPr>
        <p:spPr>
          <a:xfrm>
            <a:off x="8078121" y="1625200"/>
            <a:ext cx="1751035" cy="867930"/>
          </a:xfrm>
          <a:prstGeom prst="rect">
            <a:avLst/>
          </a:prstGeom>
        </p:spPr>
        <p:txBody>
          <a:bodyPr vert="horz" wrap="square" lIns="0" tIns="45720" rIns="0" bIns="0" rtlCol="0">
            <a:spAutoFit/>
          </a:bodyPr>
          <a:lstStyle/>
          <a:p>
            <a:pPr marL="12700" marR="5080" indent="175260">
              <a:lnSpc>
                <a:spcPct val="89200"/>
              </a:lnSpc>
              <a:spcBef>
                <a:spcPts val="360"/>
              </a:spcBef>
            </a:pPr>
            <a:r>
              <a:rPr sz="2000" dirty="0">
                <a:solidFill>
                  <a:srgbClr val="FFFFFF"/>
                </a:solidFill>
                <a:latin typeface="Arial"/>
                <a:cs typeface="Arial"/>
              </a:rPr>
              <a:t>7.</a:t>
            </a:r>
            <a:r>
              <a:rPr sz="2000" spc="-5" dirty="0">
                <a:solidFill>
                  <a:srgbClr val="FFFFFF"/>
                </a:solidFill>
                <a:latin typeface="Arial"/>
                <a:cs typeface="Arial"/>
              </a:rPr>
              <a:t> </a:t>
            </a:r>
            <a:r>
              <a:rPr sz="2000" spc="-20" dirty="0">
                <a:solidFill>
                  <a:srgbClr val="FFFFFF"/>
                </a:solidFill>
                <a:latin typeface="Arial"/>
                <a:cs typeface="Arial"/>
              </a:rPr>
              <a:t>Change </a:t>
            </a:r>
            <a:r>
              <a:rPr sz="2000" spc="-10" dirty="0">
                <a:solidFill>
                  <a:srgbClr val="FFFFFF"/>
                </a:solidFill>
                <a:latin typeface="Arial"/>
                <a:cs typeface="Arial"/>
              </a:rPr>
              <a:t>manageme</a:t>
            </a:r>
            <a:r>
              <a:rPr sz="2000" dirty="0">
                <a:solidFill>
                  <a:srgbClr val="FFFFFF"/>
                </a:solidFill>
                <a:latin typeface="Arial"/>
                <a:cs typeface="Arial"/>
              </a:rPr>
              <a:t>nt</a:t>
            </a:r>
            <a:r>
              <a:rPr sz="2000" spc="-45" dirty="0">
                <a:solidFill>
                  <a:srgbClr val="FFFFFF"/>
                </a:solidFill>
                <a:latin typeface="Arial"/>
                <a:cs typeface="Arial"/>
              </a:rPr>
              <a:t> </a:t>
            </a:r>
            <a:r>
              <a:rPr sz="2000" spc="-10" dirty="0">
                <a:solidFill>
                  <a:srgbClr val="FFFFFF"/>
                </a:solidFill>
                <a:latin typeface="Arial"/>
                <a:cs typeface="Arial"/>
              </a:rPr>
              <a:t>process</a:t>
            </a:r>
            <a:endParaRPr sz="2000" dirty="0">
              <a:latin typeface="Arial"/>
              <a:cs typeface="Arial"/>
            </a:endParaRPr>
          </a:p>
        </p:txBody>
      </p:sp>
      <p:grpSp>
        <p:nvGrpSpPr>
          <p:cNvPr id="37" name="object 37"/>
          <p:cNvGrpSpPr/>
          <p:nvPr/>
        </p:nvGrpSpPr>
        <p:grpSpPr>
          <a:xfrm>
            <a:off x="7798308" y="2970275"/>
            <a:ext cx="2065020" cy="1249680"/>
            <a:chOff x="6274308" y="2970275"/>
            <a:chExt cx="2065020" cy="1249680"/>
          </a:xfrm>
        </p:grpSpPr>
        <p:sp>
          <p:nvSpPr>
            <p:cNvPr id="38" name="object 38"/>
            <p:cNvSpPr/>
            <p:nvPr/>
          </p:nvSpPr>
          <p:spPr>
            <a:xfrm>
              <a:off x="6286500" y="2982467"/>
              <a:ext cx="2040889" cy="1224280"/>
            </a:xfrm>
            <a:custGeom>
              <a:avLst/>
              <a:gdLst/>
              <a:ahLst/>
              <a:cxnLst/>
              <a:rect l="l" t="t" r="r" b="b"/>
              <a:pathLst>
                <a:path w="2040890" h="1224279">
                  <a:moveTo>
                    <a:pt x="1917192" y="1223771"/>
                  </a:moveTo>
                  <a:lnTo>
                    <a:pt x="115824" y="1223771"/>
                  </a:lnTo>
                  <a:lnTo>
                    <a:pt x="97536" y="1220724"/>
                  </a:lnTo>
                  <a:lnTo>
                    <a:pt x="62484" y="1207008"/>
                  </a:lnTo>
                  <a:lnTo>
                    <a:pt x="32004" y="1184148"/>
                  </a:lnTo>
                  <a:lnTo>
                    <a:pt x="6096" y="1139952"/>
                  </a:lnTo>
                  <a:lnTo>
                    <a:pt x="0" y="1101852"/>
                  </a:lnTo>
                  <a:lnTo>
                    <a:pt x="0" y="115824"/>
                  </a:lnTo>
                  <a:lnTo>
                    <a:pt x="10668" y="73152"/>
                  </a:lnTo>
                  <a:lnTo>
                    <a:pt x="32004" y="41148"/>
                  </a:lnTo>
                  <a:lnTo>
                    <a:pt x="62484" y="16764"/>
                  </a:lnTo>
                  <a:lnTo>
                    <a:pt x="103632" y="1524"/>
                  </a:lnTo>
                  <a:lnTo>
                    <a:pt x="115824" y="0"/>
                  </a:lnTo>
                  <a:lnTo>
                    <a:pt x="1923288" y="0"/>
                  </a:lnTo>
                  <a:lnTo>
                    <a:pt x="1978152" y="16764"/>
                  </a:lnTo>
                  <a:lnTo>
                    <a:pt x="2008632" y="41148"/>
                  </a:lnTo>
                  <a:lnTo>
                    <a:pt x="2039112" y="115824"/>
                  </a:lnTo>
                  <a:lnTo>
                    <a:pt x="2040636" y="1101852"/>
                  </a:lnTo>
                  <a:lnTo>
                    <a:pt x="2039112" y="1101852"/>
                  </a:lnTo>
                  <a:lnTo>
                    <a:pt x="2039112" y="1107948"/>
                  </a:lnTo>
                  <a:lnTo>
                    <a:pt x="2037588" y="1126236"/>
                  </a:lnTo>
                  <a:lnTo>
                    <a:pt x="2023872" y="1162812"/>
                  </a:lnTo>
                  <a:lnTo>
                    <a:pt x="1999488" y="1191768"/>
                  </a:lnTo>
                  <a:lnTo>
                    <a:pt x="1955292" y="1217676"/>
                  </a:lnTo>
                  <a:lnTo>
                    <a:pt x="1917192" y="1223771"/>
                  </a:lnTo>
                  <a:close/>
                </a:path>
              </a:pathLst>
            </a:custGeom>
            <a:solidFill>
              <a:srgbClr val="9ABA57"/>
            </a:solidFill>
          </p:spPr>
          <p:txBody>
            <a:bodyPr wrap="square" lIns="0" tIns="0" rIns="0" bIns="0" rtlCol="0"/>
            <a:lstStyle/>
            <a:p>
              <a:endParaRPr/>
            </a:p>
          </p:txBody>
        </p:sp>
        <p:sp>
          <p:nvSpPr>
            <p:cNvPr id="39" name="object 39"/>
            <p:cNvSpPr/>
            <p:nvPr/>
          </p:nvSpPr>
          <p:spPr>
            <a:xfrm>
              <a:off x="6274308" y="2970275"/>
              <a:ext cx="2065020" cy="1249680"/>
            </a:xfrm>
            <a:custGeom>
              <a:avLst/>
              <a:gdLst/>
              <a:ahLst/>
              <a:cxnLst/>
              <a:rect l="l" t="t" r="r" b="b"/>
              <a:pathLst>
                <a:path w="2065020" h="1249679">
                  <a:moveTo>
                    <a:pt x="126492" y="1248156"/>
                  </a:moveTo>
                  <a:lnTo>
                    <a:pt x="120396" y="1248156"/>
                  </a:lnTo>
                  <a:lnTo>
                    <a:pt x="114300" y="1246632"/>
                  </a:lnTo>
                  <a:lnTo>
                    <a:pt x="106680" y="1246632"/>
                  </a:lnTo>
                  <a:lnTo>
                    <a:pt x="105156" y="1245108"/>
                  </a:lnTo>
                  <a:lnTo>
                    <a:pt x="70104" y="1231392"/>
                  </a:lnTo>
                  <a:lnTo>
                    <a:pt x="67056" y="1231392"/>
                  </a:lnTo>
                  <a:lnTo>
                    <a:pt x="67056" y="1229868"/>
                  </a:lnTo>
                  <a:lnTo>
                    <a:pt x="56388" y="1223772"/>
                  </a:lnTo>
                  <a:lnTo>
                    <a:pt x="44196" y="1214628"/>
                  </a:lnTo>
                  <a:lnTo>
                    <a:pt x="39624" y="1210056"/>
                  </a:lnTo>
                  <a:lnTo>
                    <a:pt x="35052" y="1203960"/>
                  </a:lnTo>
                  <a:lnTo>
                    <a:pt x="33528" y="1202436"/>
                  </a:lnTo>
                  <a:lnTo>
                    <a:pt x="10668" y="1164336"/>
                  </a:lnTo>
                  <a:lnTo>
                    <a:pt x="9144" y="1162812"/>
                  </a:lnTo>
                  <a:lnTo>
                    <a:pt x="9144" y="1161288"/>
                  </a:lnTo>
                  <a:lnTo>
                    <a:pt x="3048" y="1143000"/>
                  </a:lnTo>
                  <a:lnTo>
                    <a:pt x="1524" y="1136904"/>
                  </a:lnTo>
                  <a:lnTo>
                    <a:pt x="0" y="1127760"/>
                  </a:lnTo>
                  <a:lnTo>
                    <a:pt x="0" y="120396"/>
                  </a:lnTo>
                  <a:lnTo>
                    <a:pt x="9144" y="88392"/>
                  </a:lnTo>
                  <a:lnTo>
                    <a:pt x="10668" y="80772"/>
                  </a:lnTo>
                  <a:lnTo>
                    <a:pt x="15240" y="73152"/>
                  </a:lnTo>
                  <a:lnTo>
                    <a:pt x="16764" y="67056"/>
                  </a:lnTo>
                  <a:lnTo>
                    <a:pt x="21336" y="60960"/>
                  </a:lnTo>
                  <a:lnTo>
                    <a:pt x="25908" y="56388"/>
                  </a:lnTo>
                  <a:lnTo>
                    <a:pt x="30480" y="50292"/>
                  </a:lnTo>
                  <a:lnTo>
                    <a:pt x="33528" y="45720"/>
                  </a:lnTo>
                  <a:lnTo>
                    <a:pt x="36576" y="42672"/>
                  </a:lnTo>
                  <a:lnTo>
                    <a:pt x="65532" y="18288"/>
                  </a:lnTo>
                  <a:lnTo>
                    <a:pt x="67056" y="18288"/>
                  </a:lnTo>
                  <a:lnTo>
                    <a:pt x="68580" y="16764"/>
                  </a:lnTo>
                  <a:lnTo>
                    <a:pt x="85344" y="9144"/>
                  </a:lnTo>
                  <a:lnTo>
                    <a:pt x="92964" y="6096"/>
                  </a:lnTo>
                  <a:lnTo>
                    <a:pt x="99060" y="4572"/>
                  </a:lnTo>
                  <a:lnTo>
                    <a:pt x="106680" y="3048"/>
                  </a:lnTo>
                  <a:lnTo>
                    <a:pt x="112776" y="1524"/>
                  </a:lnTo>
                  <a:lnTo>
                    <a:pt x="120396" y="0"/>
                  </a:lnTo>
                  <a:lnTo>
                    <a:pt x="1943100" y="0"/>
                  </a:lnTo>
                  <a:lnTo>
                    <a:pt x="1976628" y="9144"/>
                  </a:lnTo>
                  <a:lnTo>
                    <a:pt x="1984248" y="10668"/>
                  </a:lnTo>
                  <a:lnTo>
                    <a:pt x="1990344" y="15240"/>
                  </a:lnTo>
                  <a:lnTo>
                    <a:pt x="1996440" y="16764"/>
                  </a:lnTo>
                  <a:lnTo>
                    <a:pt x="2004060" y="21336"/>
                  </a:lnTo>
                  <a:lnTo>
                    <a:pt x="2004060" y="22860"/>
                  </a:lnTo>
                  <a:lnTo>
                    <a:pt x="2005584" y="22860"/>
                  </a:lnTo>
                  <a:lnTo>
                    <a:pt x="2008811" y="25908"/>
                  </a:lnTo>
                  <a:lnTo>
                    <a:pt x="123444" y="25908"/>
                  </a:lnTo>
                  <a:lnTo>
                    <a:pt x="117348" y="27432"/>
                  </a:lnTo>
                  <a:lnTo>
                    <a:pt x="112776" y="27432"/>
                  </a:lnTo>
                  <a:lnTo>
                    <a:pt x="106680" y="28956"/>
                  </a:lnTo>
                  <a:lnTo>
                    <a:pt x="102108" y="30480"/>
                  </a:lnTo>
                  <a:lnTo>
                    <a:pt x="96012" y="32004"/>
                  </a:lnTo>
                  <a:lnTo>
                    <a:pt x="84836" y="38100"/>
                  </a:lnTo>
                  <a:lnTo>
                    <a:pt x="82296" y="38100"/>
                  </a:lnTo>
                  <a:lnTo>
                    <a:pt x="53721" y="60960"/>
                  </a:lnTo>
                  <a:lnTo>
                    <a:pt x="53340" y="60960"/>
                  </a:lnTo>
                  <a:lnTo>
                    <a:pt x="51816" y="62484"/>
                  </a:lnTo>
                  <a:lnTo>
                    <a:pt x="52324" y="62484"/>
                  </a:lnTo>
                  <a:lnTo>
                    <a:pt x="47244" y="70104"/>
                  </a:lnTo>
                  <a:lnTo>
                    <a:pt x="42672" y="74676"/>
                  </a:lnTo>
                  <a:lnTo>
                    <a:pt x="39624" y="79248"/>
                  </a:lnTo>
                  <a:lnTo>
                    <a:pt x="38100" y="85344"/>
                  </a:lnTo>
                  <a:lnTo>
                    <a:pt x="35052" y="89916"/>
                  </a:lnTo>
                  <a:lnTo>
                    <a:pt x="33528" y="94488"/>
                  </a:lnTo>
                  <a:lnTo>
                    <a:pt x="25908" y="123444"/>
                  </a:lnTo>
                  <a:lnTo>
                    <a:pt x="25908" y="1130808"/>
                  </a:lnTo>
                  <a:lnTo>
                    <a:pt x="32512" y="1150620"/>
                  </a:lnTo>
                  <a:lnTo>
                    <a:pt x="32004" y="1150620"/>
                  </a:lnTo>
                  <a:lnTo>
                    <a:pt x="33528" y="1153668"/>
                  </a:lnTo>
                  <a:lnTo>
                    <a:pt x="33832" y="1153668"/>
                  </a:lnTo>
                  <a:lnTo>
                    <a:pt x="53949" y="1187196"/>
                  </a:lnTo>
                  <a:lnTo>
                    <a:pt x="53340" y="1187196"/>
                  </a:lnTo>
                  <a:lnTo>
                    <a:pt x="54864" y="1188720"/>
                  </a:lnTo>
                  <a:lnTo>
                    <a:pt x="55626" y="1188720"/>
                  </a:lnTo>
                  <a:lnTo>
                    <a:pt x="57912" y="1190244"/>
                  </a:lnTo>
                  <a:lnTo>
                    <a:pt x="70104" y="1202436"/>
                  </a:lnTo>
                  <a:lnTo>
                    <a:pt x="80772" y="1208532"/>
                  </a:lnTo>
                  <a:lnTo>
                    <a:pt x="79248" y="1208532"/>
                  </a:lnTo>
                  <a:lnTo>
                    <a:pt x="114300" y="1222248"/>
                  </a:lnTo>
                  <a:lnTo>
                    <a:pt x="123444" y="1222248"/>
                  </a:lnTo>
                  <a:lnTo>
                    <a:pt x="128016" y="1223772"/>
                  </a:lnTo>
                  <a:lnTo>
                    <a:pt x="134112" y="1223772"/>
                  </a:lnTo>
                  <a:lnTo>
                    <a:pt x="147828" y="1235964"/>
                  </a:lnTo>
                  <a:lnTo>
                    <a:pt x="121920" y="1235964"/>
                  </a:lnTo>
                  <a:lnTo>
                    <a:pt x="121920" y="1243584"/>
                  </a:lnTo>
                  <a:lnTo>
                    <a:pt x="126492" y="1248156"/>
                  </a:lnTo>
                  <a:close/>
                </a:path>
                <a:path w="2065020" h="1249679">
                  <a:moveTo>
                    <a:pt x="2014935" y="65947"/>
                  </a:moveTo>
                  <a:lnTo>
                    <a:pt x="1987296" y="42672"/>
                  </a:lnTo>
                  <a:lnTo>
                    <a:pt x="1988820" y="42672"/>
                  </a:lnTo>
                  <a:lnTo>
                    <a:pt x="1985772" y="39624"/>
                  </a:lnTo>
                  <a:lnTo>
                    <a:pt x="1979676" y="38100"/>
                  </a:lnTo>
                  <a:lnTo>
                    <a:pt x="1975104" y="35052"/>
                  </a:lnTo>
                  <a:lnTo>
                    <a:pt x="1970532" y="33528"/>
                  </a:lnTo>
                  <a:lnTo>
                    <a:pt x="1941576" y="25908"/>
                  </a:lnTo>
                  <a:lnTo>
                    <a:pt x="2008811" y="25908"/>
                  </a:lnTo>
                  <a:lnTo>
                    <a:pt x="2033016" y="48768"/>
                  </a:lnTo>
                  <a:lnTo>
                    <a:pt x="2039112" y="54864"/>
                  </a:lnTo>
                  <a:lnTo>
                    <a:pt x="2039112" y="56388"/>
                  </a:lnTo>
                  <a:lnTo>
                    <a:pt x="2043924" y="65532"/>
                  </a:lnTo>
                  <a:lnTo>
                    <a:pt x="2014728" y="65532"/>
                  </a:lnTo>
                  <a:lnTo>
                    <a:pt x="2014935" y="65947"/>
                  </a:lnTo>
                  <a:close/>
                </a:path>
                <a:path w="2065020" h="1249679">
                  <a:moveTo>
                    <a:pt x="79248" y="41148"/>
                  </a:moveTo>
                  <a:lnTo>
                    <a:pt x="82296" y="38100"/>
                  </a:lnTo>
                  <a:lnTo>
                    <a:pt x="84836" y="38100"/>
                  </a:lnTo>
                  <a:lnTo>
                    <a:pt x="79248" y="41148"/>
                  </a:lnTo>
                  <a:close/>
                </a:path>
                <a:path w="2065020" h="1249679">
                  <a:moveTo>
                    <a:pt x="51816" y="62484"/>
                  </a:moveTo>
                  <a:lnTo>
                    <a:pt x="53340" y="60960"/>
                  </a:lnTo>
                  <a:lnTo>
                    <a:pt x="52904" y="61613"/>
                  </a:lnTo>
                  <a:lnTo>
                    <a:pt x="51816" y="62484"/>
                  </a:lnTo>
                  <a:close/>
                </a:path>
                <a:path w="2065020" h="1249679">
                  <a:moveTo>
                    <a:pt x="52904" y="61613"/>
                  </a:moveTo>
                  <a:lnTo>
                    <a:pt x="53340" y="60960"/>
                  </a:lnTo>
                  <a:lnTo>
                    <a:pt x="53721" y="60960"/>
                  </a:lnTo>
                  <a:lnTo>
                    <a:pt x="52904" y="61613"/>
                  </a:lnTo>
                  <a:close/>
                </a:path>
                <a:path w="2065020" h="1249679">
                  <a:moveTo>
                    <a:pt x="52324" y="62484"/>
                  </a:moveTo>
                  <a:lnTo>
                    <a:pt x="51816" y="62484"/>
                  </a:lnTo>
                  <a:lnTo>
                    <a:pt x="52904" y="61613"/>
                  </a:lnTo>
                  <a:lnTo>
                    <a:pt x="52324" y="62484"/>
                  </a:lnTo>
                  <a:close/>
                </a:path>
                <a:path w="2065020" h="1249679">
                  <a:moveTo>
                    <a:pt x="2016252" y="67056"/>
                  </a:moveTo>
                  <a:lnTo>
                    <a:pt x="2014935" y="65947"/>
                  </a:lnTo>
                  <a:lnTo>
                    <a:pt x="2014728" y="65532"/>
                  </a:lnTo>
                  <a:lnTo>
                    <a:pt x="2016252" y="67056"/>
                  </a:lnTo>
                  <a:close/>
                </a:path>
                <a:path w="2065020" h="1249679">
                  <a:moveTo>
                    <a:pt x="2044726" y="67056"/>
                  </a:moveTo>
                  <a:lnTo>
                    <a:pt x="2016252" y="67056"/>
                  </a:lnTo>
                  <a:lnTo>
                    <a:pt x="2014728" y="65532"/>
                  </a:lnTo>
                  <a:lnTo>
                    <a:pt x="2043924" y="65532"/>
                  </a:lnTo>
                  <a:lnTo>
                    <a:pt x="2044726" y="67056"/>
                  </a:lnTo>
                  <a:close/>
                </a:path>
                <a:path w="2065020" h="1249679">
                  <a:moveTo>
                    <a:pt x="2017776" y="71628"/>
                  </a:moveTo>
                  <a:lnTo>
                    <a:pt x="2014935" y="65947"/>
                  </a:lnTo>
                  <a:lnTo>
                    <a:pt x="2016252" y="67056"/>
                  </a:lnTo>
                  <a:lnTo>
                    <a:pt x="2044726" y="67056"/>
                  </a:lnTo>
                  <a:lnTo>
                    <a:pt x="2045528" y="68580"/>
                  </a:lnTo>
                  <a:lnTo>
                    <a:pt x="2017776" y="68580"/>
                  </a:lnTo>
                  <a:lnTo>
                    <a:pt x="2017776" y="71628"/>
                  </a:lnTo>
                  <a:close/>
                </a:path>
                <a:path w="2065020" h="1249679">
                  <a:moveTo>
                    <a:pt x="2039112" y="1106424"/>
                  </a:moveTo>
                  <a:lnTo>
                    <a:pt x="2039112" y="129540"/>
                  </a:lnTo>
                  <a:lnTo>
                    <a:pt x="2037588" y="123444"/>
                  </a:lnTo>
                  <a:lnTo>
                    <a:pt x="2037588" y="112776"/>
                  </a:lnTo>
                  <a:lnTo>
                    <a:pt x="2034540" y="106680"/>
                  </a:lnTo>
                  <a:lnTo>
                    <a:pt x="2031492" y="97536"/>
                  </a:lnTo>
                  <a:lnTo>
                    <a:pt x="2017776" y="68580"/>
                  </a:lnTo>
                  <a:lnTo>
                    <a:pt x="2045528" y="68580"/>
                  </a:lnTo>
                  <a:lnTo>
                    <a:pt x="2054352" y="85344"/>
                  </a:lnTo>
                  <a:lnTo>
                    <a:pt x="2057400" y="92964"/>
                  </a:lnTo>
                  <a:lnTo>
                    <a:pt x="2060448" y="99060"/>
                  </a:lnTo>
                  <a:lnTo>
                    <a:pt x="2061972" y="106680"/>
                  </a:lnTo>
                  <a:lnTo>
                    <a:pt x="2063496" y="112776"/>
                  </a:lnTo>
                  <a:lnTo>
                    <a:pt x="2063496" y="120396"/>
                  </a:lnTo>
                  <a:lnTo>
                    <a:pt x="2065020" y="126492"/>
                  </a:lnTo>
                  <a:lnTo>
                    <a:pt x="2065020" y="1101852"/>
                  </a:lnTo>
                  <a:lnTo>
                    <a:pt x="2045208" y="1101852"/>
                  </a:lnTo>
                  <a:lnTo>
                    <a:pt x="2039112" y="1106424"/>
                  </a:lnTo>
                  <a:close/>
                </a:path>
                <a:path w="2065020" h="1249679">
                  <a:moveTo>
                    <a:pt x="2039112" y="1114044"/>
                  </a:moveTo>
                  <a:lnTo>
                    <a:pt x="2039112" y="1106424"/>
                  </a:lnTo>
                  <a:lnTo>
                    <a:pt x="2045208" y="1101852"/>
                  </a:lnTo>
                  <a:lnTo>
                    <a:pt x="2052828" y="1101852"/>
                  </a:lnTo>
                  <a:lnTo>
                    <a:pt x="2039112" y="1114044"/>
                  </a:lnTo>
                  <a:close/>
                </a:path>
                <a:path w="2065020" h="1249679">
                  <a:moveTo>
                    <a:pt x="2063496" y="1132332"/>
                  </a:moveTo>
                  <a:lnTo>
                    <a:pt x="2037588" y="1132332"/>
                  </a:lnTo>
                  <a:lnTo>
                    <a:pt x="2037588" y="1124712"/>
                  </a:lnTo>
                  <a:lnTo>
                    <a:pt x="2039112" y="1120140"/>
                  </a:lnTo>
                  <a:lnTo>
                    <a:pt x="2039112" y="1114044"/>
                  </a:lnTo>
                  <a:lnTo>
                    <a:pt x="2052828" y="1101852"/>
                  </a:lnTo>
                  <a:lnTo>
                    <a:pt x="2065020" y="1101852"/>
                  </a:lnTo>
                  <a:lnTo>
                    <a:pt x="2065020" y="1114044"/>
                  </a:lnTo>
                  <a:lnTo>
                    <a:pt x="2051304" y="1126236"/>
                  </a:lnTo>
                  <a:lnTo>
                    <a:pt x="2063800" y="1126236"/>
                  </a:lnTo>
                  <a:lnTo>
                    <a:pt x="2063496" y="1127760"/>
                  </a:lnTo>
                  <a:lnTo>
                    <a:pt x="2063496" y="1132332"/>
                  </a:lnTo>
                  <a:close/>
                </a:path>
                <a:path w="2065020" h="1249679">
                  <a:moveTo>
                    <a:pt x="2058924" y="1126236"/>
                  </a:moveTo>
                  <a:lnTo>
                    <a:pt x="2051304" y="1126236"/>
                  </a:lnTo>
                  <a:lnTo>
                    <a:pt x="2065020" y="1114044"/>
                  </a:lnTo>
                  <a:lnTo>
                    <a:pt x="2065020" y="1120140"/>
                  </a:lnTo>
                  <a:lnTo>
                    <a:pt x="2064661" y="1121932"/>
                  </a:lnTo>
                  <a:lnTo>
                    <a:pt x="2058924" y="1126236"/>
                  </a:lnTo>
                  <a:close/>
                </a:path>
                <a:path w="2065020" h="1249679">
                  <a:moveTo>
                    <a:pt x="2064661" y="1121932"/>
                  </a:moveTo>
                  <a:lnTo>
                    <a:pt x="2065020" y="1120140"/>
                  </a:lnTo>
                  <a:lnTo>
                    <a:pt x="2065020" y="1121664"/>
                  </a:lnTo>
                  <a:lnTo>
                    <a:pt x="2064661" y="1121932"/>
                  </a:lnTo>
                  <a:close/>
                </a:path>
                <a:path w="2065020" h="1249679">
                  <a:moveTo>
                    <a:pt x="2063800" y="1126236"/>
                  </a:moveTo>
                  <a:lnTo>
                    <a:pt x="2058924" y="1126236"/>
                  </a:lnTo>
                  <a:lnTo>
                    <a:pt x="2064661" y="1121932"/>
                  </a:lnTo>
                  <a:lnTo>
                    <a:pt x="2063800" y="1126236"/>
                  </a:lnTo>
                  <a:close/>
                </a:path>
                <a:path w="2065020" h="1249679">
                  <a:moveTo>
                    <a:pt x="2053526" y="1165860"/>
                  </a:moveTo>
                  <a:lnTo>
                    <a:pt x="2026920" y="1165860"/>
                  </a:lnTo>
                  <a:lnTo>
                    <a:pt x="2037588" y="1129284"/>
                  </a:lnTo>
                  <a:lnTo>
                    <a:pt x="2037588" y="1132332"/>
                  </a:lnTo>
                  <a:lnTo>
                    <a:pt x="2063496" y="1132332"/>
                  </a:lnTo>
                  <a:lnTo>
                    <a:pt x="2063496" y="1135380"/>
                  </a:lnTo>
                  <a:lnTo>
                    <a:pt x="2061972" y="1136904"/>
                  </a:lnTo>
                  <a:lnTo>
                    <a:pt x="2053526" y="1165860"/>
                  </a:lnTo>
                  <a:close/>
                </a:path>
                <a:path w="2065020" h="1249679">
                  <a:moveTo>
                    <a:pt x="33528" y="1153668"/>
                  </a:moveTo>
                  <a:lnTo>
                    <a:pt x="32004" y="1150620"/>
                  </a:lnTo>
                  <a:lnTo>
                    <a:pt x="33147" y="1152525"/>
                  </a:lnTo>
                  <a:lnTo>
                    <a:pt x="33528" y="1153668"/>
                  </a:lnTo>
                  <a:close/>
                </a:path>
                <a:path w="2065020" h="1249679">
                  <a:moveTo>
                    <a:pt x="33147" y="1152525"/>
                  </a:moveTo>
                  <a:lnTo>
                    <a:pt x="32004" y="1150620"/>
                  </a:lnTo>
                  <a:lnTo>
                    <a:pt x="32512" y="1150620"/>
                  </a:lnTo>
                  <a:lnTo>
                    <a:pt x="33147" y="1152525"/>
                  </a:lnTo>
                  <a:close/>
                </a:path>
                <a:path w="2065020" h="1249679">
                  <a:moveTo>
                    <a:pt x="33832" y="1153668"/>
                  </a:moveTo>
                  <a:lnTo>
                    <a:pt x="33528" y="1153668"/>
                  </a:lnTo>
                  <a:lnTo>
                    <a:pt x="33147" y="1152525"/>
                  </a:lnTo>
                  <a:lnTo>
                    <a:pt x="33832" y="1153668"/>
                  </a:lnTo>
                  <a:close/>
                </a:path>
                <a:path w="2065020" h="1249679">
                  <a:moveTo>
                    <a:pt x="2035683" y="1196340"/>
                  </a:moveTo>
                  <a:lnTo>
                    <a:pt x="2002536" y="1196340"/>
                  </a:lnTo>
                  <a:lnTo>
                    <a:pt x="2011680" y="1187196"/>
                  </a:lnTo>
                  <a:lnTo>
                    <a:pt x="2014728" y="1182624"/>
                  </a:lnTo>
                  <a:lnTo>
                    <a:pt x="2017776" y="1179576"/>
                  </a:lnTo>
                  <a:lnTo>
                    <a:pt x="2026920" y="1162812"/>
                  </a:lnTo>
                  <a:lnTo>
                    <a:pt x="2026920" y="1165860"/>
                  </a:lnTo>
                  <a:lnTo>
                    <a:pt x="2053526" y="1165860"/>
                  </a:lnTo>
                  <a:lnTo>
                    <a:pt x="2051304" y="1173480"/>
                  </a:lnTo>
                  <a:lnTo>
                    <a:pt x="2049780" y="1175004"/>
                  </a:lnTo>
                  <a:lnTo>
                    <a:pt x="2049780" y="1176528"/>
                  </a:lnTo>
                  <a:lnTo>
                    <a:pt x="2039112" y="1191768"/>
                  </a:lnTo>
                  <a:lnTo>
                    <a:pt x="2035683" y="1196340"/>
                  </a:lnTo>
                  <a:close/>
                </a:path>
                <a:path w="2065020" h="1249679">
                  <a:moveTo>
                    <a:pt x="54864" y="1188720"/>
                  </a:moveTo>
                  <a:lnTo>
                    <a:pt x="53340" y="1187196"/>
                  </a:lnTo>
                  <a:lnTo>
                    <a:pt x="54356" y="1187873"/>
                  </a:lnTo>
                  <a:lnTo>
                    <a:pt x="54864" y="1188720"/>
                  </a:lnTo>
                  <a:close/>
                </a:path>
                <a:path w="2065020" h="1249679">
                  <a:moveTo>
                    <a:pt x="54356" y="1187873"/>
                  </a:moveTo>
                  <a:lnTo>
                    <a:pt x="53340" y="1187196"/>
                  </a:lnTo>
                  <a:lnTo>
                    <a:pt x="53949" y="1187196"/>
                  </a:lnTo>
                  <a:lnTo>
                    <a:pt x="54356" y="1187873"/>
                  </a:lnTo>
                  <a:close/>
                </a:path>
                <a:path w="2065020" h="1249679">
                  <a:moveTo>
                    <a:pt x="55626" y="1188720"/>
                  </a:moveTo>
                  <a:lnTo>
                    <a:pt x="54864" y="1188720"/>
                  </a:lnTo>
                  <a:lnTo>
                    <a:pt x="54356" y="1187873"/>
                  </a:lnTo>
                  <a:lnTo>
                    <a:pt x="55626" y="1188720"/>
                  </a:lnTo>
                  <a:close/>
                </a:path>
                <a:path w="2065020" h="1249679">
                  <a:moveTo>
                    <a:pt x="1944624" y="1248156"/>
                  </a:moveTo>
                  <a:lnTo>
                    <a:pt x="134112" y="1248156"/>
                  </a:lnTo>
                  <a:lnTo>
                    <a:pt x="121920" y="1235964"/>
                  </a:lnTo>
                  <a:lnTo>
                    <a:pt x="147828" y="1235964"/>
                  </a:lnTo>
                  <a:lnTo>
                    <a:pt x="147828" y="1228344"/>
                  </a:lnTo>
                  <a:lnTo>
                    <a:pt x="141732" y="1223772"/>
                  </a:lnTo>
                  <a:lnTo>
                    <a:pt x="1929384" y="1223772"/>
                  </a:lnTo>
                  <a:lnTo>
                    <a:pt x="1935480" y="1222248"/>
                  </a:lnTo>
                  <a:lnTo>
                    <a:pt x="1946148" y="1222248"/>
                  </a:lnTo>
                  <a:lnTo>
                    <a:pt x="1970532" y="1216152"/>
                  </a:lnTo>
                  <a:lnTo>
                    <a:pt x="1967484" y="1216152"/>
                  </a:lnTo>
                  <a:lnTo>
                    <a:pt x="2004060" y="1193292"/>
                  </a:lnTo>
                  <a:lnTo>
                    <a:pt x="2002536" y="1196340"/>
                  </a:lnTo>
                  <a:lnTo>
                    <a:pt x="2035683" y="1196340"/>
                  </a:lnTo>
                  <a:lnTo>
                    <a:pt x="2029968" y="1203960"/>
                  </a:lnTo>
                  <a:lnTo>
                    <a:pt x="2017776" y="1216152"/>
                  </a:lnTo>
                  <a:lnTo>
                    <a:pt x="1979676" y="1239012"/>
                  </a:lnTo>
                  <a:lnTo>
                    <a:pt x="1978152" y="1239012"/>
                  </a:lnTo>
                  <a:lnTo>
                    <a:pt x="1976628" y="1240536"/>
                  </a:lnTo>
                  <a:lnTo>
                    <a:pt x="1952244" y="1246632"/>
                  </a:lnTo>
                  <a:lnTo>
                    <a:pt x="1944624" y="1248156"/>
                  </a:lnTo>
                  <a:close/>
                </a:path>
                <a:path w="2065020" h="1249679">
                  <a:moveTo>
                    <a:pt x="117348" y="1222248"/>
                  </a:moveTo>
                  <a:lnTo>
                    <a:pt x="114300" y="1222248"/>
                  </a:lnTo>
                  <a:lnTo>
                    <a:pt x="111252" y="1220724"/>
                  </a:lnTo>
                  <a:lnTo>
                    <a:pt x="117348" y="1222248"/>
                  </a:lnTo>
                  <a:close/>
                </a:path>
                <a:path w="2065020" h="1249679">
                  <a:moveTo>
                    <a:pt x="147828" y="1235964"/>
                  </a:moveTo>
                  <a:lnTo>
                    <a:pt x="134112" y="1223772"/>
                  </a:lnTo>
                  <a:lnTo>
                    <a:pt x="141732" y="1223772"/>
                  </a:lnTo>
                  <a:lnTo>
                    <a:pt x="147828" y="1228344"/>
                  </a:lnTo>
                  <a:lnTo>
                    <a:pt x="147828" y="1235964"/>
                  </a:lnTo>
                  <a:close/>
                </a:path>
                <a:path w="2065020" h="1249679">
                  <a:moveTo>
                    <a:pt x="134112" y="1249680"/>
                  </a:moveTo>
                  <a:lnTo>
                    <a:pt x="128016" y="1249680"/>
                  </a:lnTo>
                  <a:lnTo>
                    <a:pt x="121920" y="1243584"/>
                  </a:lnTo>
                  <a:lnTo>
                    <a:pt x="121920" y="1235964"/>
                  </a:lnTo>
                  <a:lnTo>
                    <a:pt x="134112" y="1248156"/>
                  </a:lnTo>
                  <a:lnTo>
                    <a:pt x="1944624" y="1248156"/>
                  </a:lnTo>
                  <a:lnTo>
                    <a:pt x="134112" y="1249680"/>
                  </a:lnTo>
                  <a:close/>
                </a:path>
              </a:pathLst>
            </a:custGeom>
            <a:solidFill>
              <a:srgbClr val="FFFFFF"/>
            </a:solidFill>
          </p:spPr>
          <p:txBody>
            <a:bodyPr wrap="square" lIns="0" tIns="0" rIns="0" bIns="0" rtlCol="0"/>
            <a:lstStyle/>
            <a:p>
              <a:endParaRPr/>
            </a:p>
          </p:txBody>
        </p:sp>
      </p:grpSp>
      <p:sp>
        <p:nvSpPr>
          <p:cNvPr id="40" name="object 40"/>
          <p:cNvSpPr txBox="1"/>
          <p:nvPr/>
        </p:nvSpPr>
        <p:spPr>
          <a:xfrm>
            <a:off x="7976082" y="3273089"/>
            <a:ext cx="1492885" cy="321627"/>
          </a:xfrm>
          <a:prstGeom prst="rect">
            <a:avLst/>
          </a:prstGeom>
        </p:spPr>
        <p:txBody>
          <a:bodyPr vert="horz" wrap="square" lIns="0" tIns="38100" rIns="0" bIns="0" rtlCol="0">
            <a:spAutoFit/>
          </a:bodyPr>
          <a:lstStyle/>
          <a:p>
            <a:pPr marL="12700" marR="5080" indent="4445">
              <a:lnSpc>
                <a:spcPct val="91700"/>
              </a:lnSpc>
              <a:spcBef>
                <a:spcPts val="300"/>
              </a:spcBef>
            </a:pPr>
            <a:r>
              <a:rPr sz="2000" dirty="0">
                <a:solidFill>
                  <a:srgbClr val="FFFFFF"/>
                </a:solidFill>
                <a:latin typeface="Arial"/>
                <a:cs typeface="Arial"/>
              </a:rPr>
              <a:t>8.</a:t>
            </a:r>
            <a:r>
              <a:rPr sz="2000" spc="-65" dirty="0">
                <a:solidFill>
                  <a:srgbClr val="FFFFFF"/>
                </a:solidFill>
                <a:latin typeface="Arial"/>
                <a:cs typeface="Arial"/>
              </a:rPr>
              <a:t> </a:t>
            </a:r>
            <a:r>
              <a:rPr sz="2000" spc="-10" dirty="0">
                <a:solidFill>
                  <a:srgbClr val="FFFFFF"/>
                </a:solidFill>
                <a:latin typeface="Arial"/>
                <a:cs typeface="Arial"/>
              </a:rPr>
              <a:t>Implement</a:t>
            </a:r>
            <a:endParaRPr sz="2000" dirty="0">
              <a:latin typeface="Arial"/>
              <a:cs typeface="Arial"/>
            </a:endParaRPr>
          </a:p>
        </p:txBody>
      </p:sp>
      <p:sp>
        <p:nvSpPr>
          <p:cNvPr id="41" name="object 41"/>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3</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4</a:t>
            </a:r>
          </a:p>
        </p:txBody>
      </p:sp>
      <p:sp>
        <p:nvSpPr>
          <p:cNvPr id="2" name="object 2"/>
          <p:cNvSpPr txBox="1"/>
          <p:nvPr/>
        </p:nvSpPr>
        <p:spPr>
          <a:xfrm>
            <a:off x="2056942" y="1340539"/>
            <a:ext cx="7315200" cy="2135505"/>
          </a:xfrm>
          <a:prstGeom prst="rect">
            <a:avLst/>
          </a:prstGeom>
        </p:spPr>
        <p:txBody>
          <a:bodyPr vert="horz" wrap="square" lIns="0" tIns="12700" rIns="0" bIns="0" rtlCol="0">
            <a:spAutoFit/>
          </a:bodyPr>
          <a:lstStyle/>
          <a:p>
            <a:pPr marL="354965" marR="5080" indent="-342900">
              <a:spcBef>
                <a:spcPts val="100"/>
              </a:spcBef>
              <a:buFont typeface="Arial"/>
              <a:buChar char="•"/>
              <a:tabLst>
                <a:tab pos="354965" algn="l"/>
              </a:tabLst>
            </a:pPr>
            <a:r>
              <a:rPr sz="2600" b="1" spc="-50" dirty="0">
                <a:latin typeface="Trebuchet MS"/>
                <a:cs typeface="Trebuchet MS"/>
              </a:rPr>
              <a:t>Why</a:t>
            </a:r>
            <a:r>
              <a:rPr sz="2600" b="1" spc="-300" dirty="0">
                <a:latin typeface="Trebuchet MS"/>
                <a:cs typeface="Trebuchet MS"/>
              </a:rPr>
              <a:t> </a:t>
            </a:r>
            <a:r>
              <a:rPr sz="2600" b="1" spc="-50" dirty="0">
                <a:latin typeface="Trebuchet MS"/>
                <a:cs typeface="Trebuchet MS"/>
              </a:rPr>
              <a:t>is</a:t>
            </a:r>
            <a:r>
              <a:rPr sz="2600" b="1" spc="-320" dirty="0">
                <a:latin typeface="Trebuchet MS"/>
                <a:cs typeface="Trebuchet MS"/>
              </a:rPr>
              <a:t> </a:t>
            </a:r>
            <a:r>
              <a:rPr sz="2600" b="1" dirty="0">
                <a:latin typeface="Trebuchet MS"/>
                <a:cs typeface="Trebuchet MS"/>
              </a:rPr>
              <a:t>security</a:t>
            </a:r>
            <a:r>
              <a:rPr sz="2600" b="1" spc="-40" dirty="0">
                <a:latin typeface="Trebuchet MS"/>
                <a:cs typeface="Trebuchet MS"/>
              </a:rPr>
              <a:t> </a:t>
            </a:r>
            <a:r>
              <a:rPr sz="2600" b="1" spc="-114" dirty="0">
                <a:latin typeface="Trebuchet MS"/>
                <a:cs typeface="Trebuchet MS"/>
              </a:rPr>
              <a:t>hardening</a:t>
            </a:r>
            <a:r>
              <a:rPr sz="2600" b="1" spc="-295" dirty="0">
                <a:latin typeface="Trebuchet MS"/>
                <a:cs typeface="Trebuchet MS"/>
              </a:rPr>
              <a:t> </a:t>
            </a:r>
            <a:r>
              <a:rPr sz="2600" b="1" spc="-60" dirty="0">
                <a:latin typeface="Trebuchet MS"/>
                <a:cs typeface="Trebuchet MS"/>
              </a:rPr>
              <a:t>at</a:t>
            </a:r>
            <a:r>
              <a:rPr sz="2600" b="1" spc="-310" dirty="0">
                <a:latin typeface="Trebuchet MS"/>
                <a:cs typeface="Trebuchet MS"/>
              </a:rPr>
              <a:t> </a:t>
            </a:r>
            <a:r>
              <a:rPr sz="2600" b="1" spc="-110" dirty="0">
                <a:latin typeface="Trebuchet MS"/>
                <a:cs typeface="Trebuchet MS"/>
              </a:rPr>
              <a:t>the</a:t>
            </a:r>
            <a:r>
              <a:rPr sz="2600" b="1" spc="-330" dirty="0">
                <a:latin typeface="Trebuchet MS"/>
                <a:cs typeface="Trebuchet MS"/>
              </a:rPr>
              <a:t> </a:t>
            </a:r>
            <a:r>
              <a:rPr sz="2600" b="1" dirty="0">
                <a:latin typeface="Trebuchet MS"/>
                <a:cs typeface="Trebuchet MS"/>
              </a:rPr>
              <a:t>first</a:t>
            </a:r>
            <a:r>
              <a:rPr sz="2600" b="1" spc="-50" dirty="0">
                <a:latin typeface="Trebuchet MS"/>
                <a:cs typeface="Trebuchet MS"/>
              </a:rPr>
              <a:t> </a:t>
            </a:r>
            <a:r>
              <a:rPr sz="2600" b="1" spc="-90" dirty="0">
                <a:latin typeface="Trebuchet MS"/>
                <a:cs typeface="Trebuchet MS"/>
              </a:rPr>
              <a:t>step</a:t>
            </a:r>
            <a:r>
              <a:rPr sz="2600" b="1" spc="-300" dirty="0">
                <a:latin typeface="Trebuchet MS"/>
                <a:cs typeface="Trebuchet MS"/>
              </a:rPr>
              <a:t> </a:t>
            </a:r>
            <a:r>
              <a:rPr sz="2600" b="1" spc="-80" dirty="0">
                <a:latin typeface="Trebuchet MS"/>
                <a:cs typeface="Trebuchet MS"/>
              </a:rPr>
              <a:t>in</a:t>
            </a:r>
            <a:r>
              <a:rPr sz="2600" b="1" spc="-370" dirty="0">
                <a:latin typeface="Trebuchet MS"/>
                <a:cs typeface="Trebuchet MS"/>
              </a:rPr>
              <a:t> </a:t>
            </a:r>
            <a:r>
              <a:rPr sz="2600" b="1" spc="-25" dirty="0">
                <a:latin typeface="Trebuchet MS"/>
                <a:cs typeface="Trebuchet MS"/>
              </a:rPr>
              <a:t>the </a:t>
            </a:r>
            <a:r>
              <a:rPr sz="2600" b="1" dirty="0">
                <a:latin typeface="Trebuchet MS"/>
                <a:cs typeface="Trebuchet MS"/>
              </a:rPr>
              <a:t>security</a:t>
            </a:r>
            <a:r>
              <a:rPr sz="2600" b="1" spc="-60" dirty="0">
                <a:latin typeface="Trebuchet MS"/>
                <a:cs typeface="Trebuchet MS"/>
              </a:rPr>
              <a:t> </a:t>
            </a:r>
            <a:r>
              <a:rPr sz="2600" b="1" spc="-105" dirty="0">
                <a:latin typeface="Trebuchet MS"/>
                <a:cs typeface="Trebuchet MS"/>
              </a:rPr>
              <a:t>transformation</a:t>
            </a:r>
            <a:r>
              <a:rPr sz="2600" b="1" spc="-240" dirty="0">
                <a:latin typeface="Trebuchet MS"/>
                <a:cs typeface="Trebuchet MS"/>
              </a:rPr>
              <a:t> </a:t>
            </a:r>
            <a:r>
              <a:rPr sz="2600" b="1" spc="-90" dirty="0">
                <a:latin typeface="Trebuchet MS"/>
                <a:cs typeface="Trebuchet MS"/>
              </a:rPr>
              <a:t>model</a:t>
            </a:r>
            <a:r>
              <a:rPr sz="2600" b="1" spc="-250" dirty="0">
                <a:latin typeface="Trebuchet MS"/>
                <a:cs typeface="Trebuchet MS"/>
              </a:rPr>
              <a:t> </a:t>
            </a:r>
            <a:r>
              <a:rPr sz="2600" b="1" spc="-50" dirty="0">
                <a:latin typeface="Trebuchet MS"/>
                <a:cs typeface="Trebuchet MS"/>
              </a:rPr>
              <a:t>?</a:t>
            </a:r>
            <a:endParaRPr sz="2600">
              <a:latin typeface="Trebuchet MS"/>
              <a:cs typeface="Trebuchet MS"/>
            </a:endParaRPr>
          </a:p>
          <a:p>
            <a:pPr marL="756285" lvl="1" indent="-287020">
              <a:spcBef>
                <a:spcPts val="505"/>
              </a:spcBef>
              <a:buChar char="–"/>
              <a:tabLst>
                <a:tab pos="756285" algn="l"/>
              </a:tabLst>
            </a:pPr>
            <a:r>
              <a:rPr sz="2600" spc="-10" dirty="0">
                <a:latin typeface="Arial"/>
                <a:cs typeface="Arial"/>
              </a:rPr>
              <a:t>Most</a:t>
            </a:r>
            <a:r>
              <a:rPr sz="2600" spc="-165" dirty="0">
                <a:latin typeface="Arial"/>
                <a:cs typeface="Arial"/>
              </a:rPr>
              <a:t> </a:t>
            </a:r>
            <a:r>
              <a:rPr sz="2600" spc="-110" dirty="0">
                <a:latin typeface="Arial"/>
                <a:cs typeface="Arial"/>
              </a:rPr>
              <a:t>basic</a:t>
            </a:r>
            <a:r>
              <a:rPr sz="2600" spc="-250" dirty="0">
                <a:latin typeface="Arial"/>
                <a:cs typeface="Arial"/>
              </a:rPr>
              <a:t> </a:t>
            </a:r>
            <a:r>
              <a:rPr sz="2600" spc="-45" dirty="0">
                <a:latin typeface="Arial"/>
                <a:cs typeface="Arial"/>
              </a:rPr>
              <a:t>security</a:t>
            </a:r>
            <a:r>
              <a:rPr sz="2600" spc="-90" dirty="0">
                <a:latin typeface="Arial"/>
                <a:cs typeface="Arial"/>
              </a:rPr>
              <a:t> </a:t>
            </a:r>
            <a:r>
              <a:rPr sz="2600" spc="-10" dirty="0">
                <a:latin typeface="Arial"/>
                <a:cs typeface="Arial"/>
              </a:rPr>
              <a:t>settings</a:t>
            </a:r>
            <a:endParaRPr sz="2600">
              <a:latin typeface="Arial"/>
              <a:cs typeface="Arial"/>
            </a:endParaRPr>
          </a:p>
          <a:p>
            <a:pPr marL="756285" marR="280035" lvl="1" indent="-287020">
              <a:spcBef>
                <a:spcPts val="505"/>
              </a:spcBef>
              <a:buChar char="–"/>
              <a:tabLst>
                <a:tab pos="756285" algn="l"/>
              </a:tabLst>
            </a:pPr>
            <a:r>
              <a:rPr sz="2600" dirty="0">
                <a:latin typeface="Arial"/>
                <a:cs typeface="Arial"/>
              </a:rPr>
              <a:t>If</a:t>
            </a:r>
            <a:r>
              <a:rPr sz="2600" spc="-70" dirty="0">
                <a:latin typeface="Arial"/>
                <a:cs typeface="Arial"/>
              </a:rPr>
              <a:t> </a:t>
            </a:r>
            <a:r>
              <a:rPr sz="2600" dirty="0">
                <a:latin typeface="Arial"/>
                <a:cs typeface="Arial"/>
              </a:rPr>
              <a:t>not</a:t>
            </a:r>
            <a:r>
              <a:rPr sz="2600" spc="-120" dirty="0">
                <a:latin typeface="Arial"/>
                <a:cs typeface="Arial"/>
              </a:rPr>
              <a:t> </a:t>
            </a:r>
            <a:r>
              <a:rPr sz="2600" spc="-10" dirty="0">
                <a:latin typeface="Arial"/>
                <a:cs typeface="Arial"/>
              </a:rPr>
              <a:t>adequately</a:t>
            </a:r>
            <a:r>
              <a:rPr sz="2600" spc="-20" dirty="0">
                <a:latin typeface="Arial"/>
                <a:cs typeface="Arial"/>
              </a:rPr>
              <a:t> </a:t>
            </a:r>
            <a:r>
              <a:rPr sz="2600" spc="-110" dirty="0">
                <a:latin typeface="Arial"/>
                <a:cs typeface="Arial"/>
              </a:rPr>
              <a:t>addressed</a:t>
            </a:r>
            <a:r>
              <a:rPr sz="2600" spc="-240" dirty="0">
                <a:latin typeface="Arial"/>
                <a:cs typeface="Arial"/>
              </a:rPr>
              <a:t> </a:t>
            </a:r>
            <a:r>
              <a:rPr sz="2600" spc="-65" dirty="0">
                <a:latin typeface="Arial"/>
                <a:cs typeface="Arial"/>
              </a:rPr>
              <a:t>here,</a:t>
            </a:r>
            <a:r>
              <a:rPr sz="2600" spc="-225" dirty="0">
                <a:latin typeface="Arial"/>
                <a:cs typeface="Arial"/>
              </a:rPr>
              <a:t> </a:t>
            </a:r>
            <a:r>
              <a:rPr sz="2600" dirty="0">
                <a:latin typeface="Arial"/>
                <a:cs typeface="Arial"/>
              </a:rPr>
              <a:t>rest</a:t>
            </a:r>
            <a:r>
              <a:rPr sz="2600" spc="-15" dirty="0">
                <a:latin typeface="Arial"/>
                <a:cs typeface="Arial"/>
              </a:rPr>
              <a:t> </a:t>
            </a:r>
            <a:r>
              <a:rPr sz="2600" dirty="0">
                <a:latin typeface="Arial"/>
                <a:cs typeface="Arial"/>
              </a:rPr>
              <a:t>of</a:t>
            </a:r>
            <a:r>
              <a:rPr sz="2600" spc="-70" dirty="0">
                <a:latin typeface="Arial"/>
                <a:cs typeface="Arial"/>
              </a:rPr>
              <a:t> </a:t>
            </a:r>
            <a:r>
              <a:rPr sz="2600" spc="-25" dirty="0">
                <a:latin typeface="Arial"/>
                <a:cs typeface="Arial"/>
              </a:rPr>
              <a:t>the </a:t>
            </a:r>
            <a:r>
              <a:rPr sz="2600" dirty="0">
                <a:latin typeface="Arial"/>
                <a:cs typeface="Arial"/>
              </a:rPr>
              <a:t>security</a:t>
            </a:r>
            <a:r>
              <a:rPr sz="2600" spc="-145" dirty="0">
                <a:latin typeface="Arial"/>
                <a:cs typeface="Arial"/>
              </a:rPr>
              <a:t> </a:t>
            </a:r>
            <a:r>
              <a:rPr sz="2600" spc="-120" dirty="0">
                <a:latin typeface="Arial"/>
                <a:cs typeface="Arial"/>
              </a:rPr>
              <a:t>measures</a:t>
            </a:r>
            <a:r>
              <a:rPr sz="2600" spc="-254" dirty="0">
                <a:latin typeface="Arial"/>
                <a:cs typeface="Arial"/>
              </a:rPr>
              <a:t> </a:t>
            </a:r>
            <a:r>
              <a:rPr sz="2600" dirty="0">
                <a:latin typeface="Arial"/>
                <a:cs typeface="Arial"/>
              </a:rPr>
              <a:t>hardly</a:t>
            </a:r>
            <a:r>
              <a:rPr sz="2600" spc="-95" dirty="0">
                <a:latin typeface="Arial"/>
                <a:cs typeface="Arial"/>
              </a:rPr>
              <a:t> </a:t>
            </a:r>
            <a:r>
              <a:rPr sz="2600" spc="-10" dirty="0">
                <a:latin typeface="Arial"/>
                <a:cs typeface="Arial"/>
              </a:rPr>
              <a:t>matter</a:t>
            </a:r>
            <a:endParaRPr sz="2600">
              <a:latin typeface="Arial"/>
              <a:cs typeface="Arial"/>
            </a:endParaRPr>
          </a:p>
        </p:txBody>
      </p:sp>
      <p:sp>
        <p:nvSpPr>
          <p:cNvPr id="3" name="object 3"/>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204470">
              <a:spcBef>
                <a:spcPts val="100"/>
              </a:spcBef>
            </a:pPr>
            <a:r>
              <a:rPr spc="-80" dirty="0"/>
              <a:t>What</a:t>
            </a:r>
            <a:r>
              <a:rPr spc="-265" dirty="0"/>
              <a:t> </a:t>
            </a:r>
            <a:r>
              <a:rPr spc="-30" dirty="0"/>
              <a:t>Is</a:t>
            </a:r>
            <a:r>
              <a:rPr spc="-210" dirty="0"/>
              <a:t> </a:t>
            </a:r>
            <a:r>
              <a:rPr spc="-110" dirty="0"/>
              <a:t>Information</a:t>
            </a:r>
            <a:r>
              <a:rPr spc="-275" dirty="0"/>
              <a:t> </a:t>
            </a:r>
            <a:r>
              <a:rPr spc="-150" dirty="0"/>
              <a:t>Security</a:t>
            </a:r>
            <a:r>
              <a:rPr spc="-290" dirty="0"/>
              <a:t> </a:t>
            </a:r>
            <a:r>
              <a:rPr spc="-120" dirty="0"/>
              <a:t>Hardening</a:t>
            </a:r>
            <a:r>
              <a:rPr spc="-280" dirty="0"/>
              <a:t> </a:t>
            </a:r>
            <a:r>
              <a:rPr spc="-50"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5</a:t>
            </a:r>
          </a:p>
        </p:txBody>
      </p:sp>
      <p:sp>
        <p:nvSpPr>
          <p:cNvPr id="2" name="object 2"/>
          <p:cNvSpPr txBox="1">
            <a:spLocks noGrp="1"/>
          </p:cNvSpPr>
          <p:nvPr>
            <p:ph type="title"/>
          </p:nvPr>
        </p:nvSpPr>
        <p:spPr>
          <a:xfrm>
            <a:off x="2563834" y="308933"/>
            <a:ext cx="10112331" cy="505267"/>
          </a:xfrm>
          <a:prstGeom prst="rect">
            <a:avLst/>
          </a:prstGeom>
        </p:spPr>
        <p:txBody>
          <a:bodyPr vert="horz" wrap="square" lIns="0" tIns="12700" rIns="0" bIns="0" rtlCol="0">
            <a:spAutoFit/>
          </a:bodyPr>
          <a:lstStyle/>
          <a:p>
            <a:pPr marL="204470">
              <a:spcBef>
                <a:spcPts val="100"/>
              </a:spcBef>
            </a:pPr>
            <a:r>
              <a:rPr spc="-80" dirty="0"/>
              <a:t>What</a:t>
            </a:r>
            <a:r>
              <a:rPr spc="-265" dirty="0"/>
              <a:t> </a:t>
            </a:r>
            <a:r>
              <a:rPr spc="-30" dirty="0"/>
              <a:t>Is</a:t>
            </a:r>
            <a:r>
              <a:rPr spc="-210" dirty="0"/>
              <a:t> </a:t>
            </a:r>
            <a:r>
              <a:rPr spc="-110" dirty="0"/>
              <a:t>Information</a:t>
            </a:r>
            <a:r>
              <a:rPr spc="-275" dirty="0"/>
              <a:t> </a:t>
            </a:r>
            <a:r>
              <a:rPr spc="-150" dirty="0"/>
              <a:t>Security</a:t>
            </a:r>
            <a:r>
              <a:rPr spc="-290" dirty="0"/>
              <a:t> </a:t>
            </a:r>
            <a:r>
              <a:rPr spc="-120" dirty="0"/>
              <a:t>Hardening</a:t>
            </a:r>
            <a:r>
              <a:rPr spc="-280" dirty="0"/>
              <a:t> </a:t>
            </a:r>
            <a:r>
              <a:rPr spc="-50" dirty="0"/>
              <a:t>?</a:t>
            </a:r>
          </a:p>
        </p:txBody>
      </p:sp>
      <p:sp>
        <p:nvSpPr>
          <p:cNvPr id="3" name="object 3"/>
          <p:cNvSpPr txBox="1"/>
          <p:nvPr/>
        </p:nvSpPr>
        <p:spPr>
          <a:xfrm>
            <a:off x="2050806" y="1754020"/>
            <a:ext cx="8693394" cy="2263140"/>
          </a:xfrm>
          <a:prstGeom prst="rect">
            <a:avLst/>
          </a:prstGeom>
        </p:spPr>
        <p:txBody>
          <a:bodyPr vert="horz" wrap="square" lIns="0" tIns="76835" rIns="0" bIns="0" rtlCol="0">
            <a:spAutoFit/>
          </a:bodyPr>
          <a:lstStyle/>
          <a:p>
            <a:pPr marL="354965" indent="-342265">
              <a:spcBef>
                <a:spcPts val="605"/>
              </a:spcBef>
              <a:buFont typeface="Arial"/>
              <a:buChar char="•"/>
              <a:tabLst>
                <a:tab pos="354965" algn="l"/>
              </a:tabLst>
            </a:pPr>
            <a:r>
              <a:rPr sz="2600" b="1" spc="-70" dirty="0">
                <a:latin typeface="Trebuchet MS"/>
                <a:cs typeface="Trebuchet MS"/>
              </a:rPr>
              <a:t>Short</a:t>
            </a:r>
            <a:r>
              <a:rPr sz="2600" b="1" spc="-280" dirty="0">
                <a:latin typeface="Trebuchet MS"/>
                <a:cs typeface="Trebuchet MS"/>
              </a:rPr>
              <a:t> </a:t>
            </a:r>
            <a:r>
              <a:rPr sz="2600" b="1" spc="-120" dirty="0">
                <a:latin typeface="Trebuchet MS"/>
                <a:cs typeface="Trebuchet MS"/>
              </a:rPr>
              <a:t>example</a:t>
            </a:r>
            <a:r>
              <a:rPr sz="2600" b="1" spc="-325" dirty="0">
                <a:latin typeface="Trebuchet MS"/>
                <a:cs typeface="Trebuchet MS"/>
              </a:rPr>
              <a:t> </a:t>
            </a:r>
            <a:r>
              <a:rPr sz="2600" b="1" spc="-35" dirty="0">
                <a:latin typeface="Trebuchet MS"/>
                <a:cs typeface="Trebuchet MS"/>
              </a:rPr>
              <a:t>of</a:t>
            </a:r>
            <a:r>
              <a:rPr sz="2600" b="1" spc="-210" dirty="0">
                <a:latin typeface="Trebuchet MS"/>
                <a:cs typeface="Trebuchet MS"/>
              </a:rPr>
              <a:t> </a:t>
            </a:r>
            <a:r>
              <a:rPr sz="2600" b="1" spc="-90" dirty="0">
                <a:latin typeface="Trebuchet MS"/>
                <a:cs typeface="Trebuchet MS"/>
              </a:rPr>
              <a:t>Cisco</a:t>
            </a:r>
            <a:r>
              <a:rPr sz="2600" b="1" spc="-170" dirty="0">
                <a:latin typeface="Trebuchet MS"/>
                <a:cs typeface="Trebuchet MS"/>
              </a:rPr>
              <a:t> </a:t>
            </a:r>
            <a:r>
              <a:rPr sz="2600" b="1" spc="-105" dirty="0">
                <a:latin typeface="Trebuchet MS"/>
                <a:cs typeface="Trebuchet MS"/>
              </a:rPr>
              <a:t>router</a:t>
            </a:r>
            <a:r>
              <a:rPr sz="2600" b="1" spc="-330" dirty="0">
                <a:latin typeface="Trebuchet MS"/>
                <a:cs typeface="Trebuchet MS"/>
              </a:rPr>
              <a:t> </a:t>
            </a:r>
            <a:r>
              <a:rPr sz="2600" b="1" dirty="0">
                <a:latin typeface="Trebuchet MS"/>
                <a:cs typeface="Trebuchet MS"/>
              </a:rPr>
              <a:t>security</a:t>
            </a:r>
            <a:r>
              <a:rPr sz="2600" b="1" spc="-15" dirty="0">
                <a:latin typeface="Trebuchet MS"/>
                <a:cs typeface="Trebuchet MS"/>
              </a:rPr>
              <a:t> </a:t>
            </a:r>
            <a:r>
              <a:rPr sz="2600" b="1" spc="-10" dirty="0">
                <a:latin typeface="Trebuchet MS"/>
                <a:cs typeface="Trebuchet MS"/>
              </a:rPr>
              <a:t>hardening:</a:t>
            </a:r>
            <a:endParaRPr sz="2600" dirty="0">
              <a:latin typeface="Trebuchet MS"/>
              <a:cs typeface="Trebuchet MS"/>
            </a:endParaRPr>
          </a:p>
          <a:p>
            <a:pPr marL="756285" marR="532130" lvl="1" indent="-287020">
              <a:spcBef>
                <a:spcPts val="505"/>
              </a:spcBef>
              <a:buChar char="–"/>
              <a:tabLst>
                <a:tab pos="756285" algn="l"/>
              </a:tabLst>
            </a:pPr>
            <a:r>
              <a:rPr sz="2600" spc="-75" dirty="0">
                <a:latin typeface="Arial"/>
                <a:cs typeface="Arial"/>
              </a:rPr>
              <a:t>Remote</a:t>
            </a:r>
            <a:r>
              <a:rPr sz="2600" spc="-245" dirty="0">
                <a:latin typeface="Arial"/>
                <a:cs typeface="Arial"/>
              </a:rPr>
              <a:t> </a:t>
            </a:r>
            <a:r>
              <a:rPr sz="2600" dirty="0">
                <a:latin typeface="Arial"/>
                <a:cs typeface="Arial"/>
              </a:rPr>
              <a:t>access</a:t>
            </a:r>
            <a:r>
              <a:rPr sz="2600" spc="-95" dirty="0">
                <a:latin typeface="Arial"/>
                <a:cs typeface="Arial"/>
              </a:rPr>
              <a:t> </a:t>
            </a:r>
            <a:r>
              <a:rPr sz="2600" spc="-10" dirty="0">
                <a:latin typeface="Arial"/>
                <a:cs typeface="Arial"/>
              </a:rPr>
              <a:t>through</a:t>
            </a:r>
            <a:r>
              <a:rPr sz="2600" spc="-135" dirty="0">
                <a:latin typeface="Arial"/>
                <a:cs typeface="Arial"/>
              </a:rPr>
              <a:t> </a:t>
            </a:r>
            <a:r>
              <a:rPr sz="2600" spc="-380" dirty="0" smtClean="0">
                <a:latin typeface="Arial"/>
                <a:cs typeface="Arial"/>
              </a:rPr>
              <a:t>SS</a:t>
            </a:r>
            <a:r>
              <a:rPr sz="2600" spc="210" dirty="0" smtClean="0">
                <a:latin typeface="Arial"/>
                <a:cs typeface="Arial"/>
              </a:rPr>
              <a:t>H</a:t>
            </a:r>
            <a:r>
              <a:rPr lang="en-US" sz="2000" i="1" spc="210" dirty="0" smtClean="0">
                <a:latin typeface="Arial"/>
                <a:cs typeface="Arial"/>
              </a:rPr>
              <a:t>(secured shell)</a:t>
            </a:r>
            <a:r>
              <a:rPr sz="2600" spc="-114" dirty="0" smtClean="0">
                <a:latin typeface="Arial"/>
                <a:cs typeface="Arial"/>
              </a:rPr>
              <a:t>an</a:t>
            </a:r>
            <a:r>
              <a:rPr sz="2600" spc="-15" dirty="0" smtClean="0">
                <a:latin typeface="Arial"/>
                <a:cs typeface="Arial"/>
              </a:rPr>
              <a:t>d</a:t>
            </a:r>
            <a:r>
              <a:rPr sz="2600" spc="-240" dirty="0" smtClean="0">
                <a:latin typeface="Arial"/>
                <a:cs typeface="Arial"/>
              </a:rPr>
              <a:t> </a:t>
            </a:r>
            <a:r>
              <a:rPr sz="2600" dirty="0">
                <a:latin typeface="Arial"/>
                <a:cs typeface="Arial"/>
              </a:rPr>
              <a:t>not</a:t>
            </a:r>
            <a:r>
              <a:rPr sz="2600" spc="-90" dirty="0">
                <a:latin typeface="Arial"/>
                <a:cs typeface="Arial"/>
              </a:rPr>
              <a:t> </a:t>
            </a:r>
            <a:r>
              <a:rPr sz="2600" spc="-10" dirty="0">
                <a:latin typeface="Arial"/>
                <a:cs typeface="Arial"/>
              </a:rPr>
              <a:t>through </a:t>
            </a:r>
            <a:r>
              <a:rPr sz="2600" spc="-10" dirty="0" smtClean="0">
                <a:latin typeface="Arial"/>
                <a:cs typeface="Arial"/>
              </a:rPr>
              <a:t>telnet</a:t>
            </a:r>
            <a:r>
              <a:rPr lang="en-US" sz="2600" spc="-10" dirty="0" smtClean="0">
                <a:latin typeface="Arial"/>
                <a:cs typeface="Arial"/>
              </a:rPr>
              <a:t>.</a:t>
            </a:r>
            <a:endParaRPr sz="2600" dirty="0">
              <a:latin typeface="Arial"/>
              <a:cs typeface="Arial"/>
            </a:endParaRPr>
          </a:p>
          <a:p>
            <a:pPr marL="756285" lvl="1" indent="-287020">
              <a:spcBef>
                <a:spcPts val="500"/>
              </a:spcBef>
              <a:buChar char="–"/>
              <a:tabLst>
                <a:tab pos="756285" algn="l"/>
              </a:tabLst>
            </a:pPr>
            <a:r>
              <a:rPr sz="2600" spc="-110" dirty="0">
                <a:latin typeface="Arial"/>
                <a:cs typeface="Arial"/>
              </a:rPr>
              <a:t>Turn</a:t>
            </a:r>
            <a:r>
              <a:rPr sz="2600" spc="-215" dirty="0">
                <a:latin typeface="Arial"/>
                <a:cs typeface="Arial"/>
              </a:rPr>
              <a:t> </a:t>
            </a:r>
            <a:r>
              <a:rPr sz="2600" dirty="0">
                <a:latin typeface="Arial"/>
                <a:cs typeface="Arial"/>
              </a:rPr>
              <a:t>of</a:t>
            </a:r>
            <a:r>
              <a:rPr sz="2600" spc="-25" dirty="0">
                <a:latin typeface="Arial"/>
                <a:cs typeface="Arial"/>
              </a:rPr>
              <a:t> </a:t>
            </a:r>
            <a:r>
              <a:rPr sz="2600" spc="-55" dirty="0">
                <a:latin typeface="Arial"/>
                <a:cs typeface="Arial"/>
              </a:rPr>
              <a:t>all</a:t>
            </a:r>
            <a:r>
              <a:rPr sz="2600" spc="-175" dirty="0">
                <a:latin typeface="Arial"/>
                <a:cs typeface="Arial"/>
              </a:rPr>
              <a:t> </a:t>
            </a:r>
            <a:r>
              <a:rPr sz="2600" spc="-90" dirty="0">
                <a:latin typeface="Arial"/>
                <a:cs typeface="Arial"/>
              </a:rPr>
              <a:t>unused</a:t>
            </a:r>
            <a:r>
              <a:rPr sz="2600" spc="-100" dirty="0">
                <a:latin typeface="Arial"/>
                <a:cs typeface="Arial"/>
              </a:rPr>
              <a:t> </a:t>
            </a:r>
            <a:r>
              <a:rPr sz="2600" spc="-10" dirty="0">
                <a:latin typeface="Arial"/>
                <a:cs typeface="Arial"/>
              </a:rPr>
              <a:t>services</a:t>
            </a:r>
            <a:endParaRPr sz="2600" dirty="0">
              <a:latin typeface="Arial"/>
              <a:cs typeface="Arial"/>
            </a:endParaRPr>
          </a:p>
          <a:p>
            <a:pPr marL="756285" lvl="1" indent="-287020">
              <a:spcBef>
                <a:spcPts val="505"/>
              </a:spcBef>
              <a:buChar char="–"/>
              <a:tabLst>
                <a:tab pos="756285" algn="l"/>
              </a:tabLst>
            </a:pPr>
            <a:r>
              <a:rPr sz="2600" spc="-150" dirty="0">
                <a:latin typeface="Arial"/>
                <a:cs typeface="Arial"/>
              </a:rPr>
              <a:t>Session</a:t>
            </a:r>
            <a:r>
              <a:rPr sz="2600" spc="-245" dirty="0">
                <a:latin typeface="Arial"/>
                <a:cs typeface="Arial"/>
              </a:rPr>
              <a:t> </a:t>
            </a:r>
            <a:r>
              <a:rPr sz="2600" dirty="0">
                <a:latin typeface="Arial"/>
                <a:cs typeface="Arial"/>
              </a:rPr>
              <a:t>timeout</a:t>
            </a:r>
            <a:r>
              <a:rPr sz="2600" spc="-135" dirty="0">
                <a:latin typeface="Arial"/>
                <a:cs typeface="Arial"/>
              </a:rPr>
              <a:t> </a:t>
            </a:r>
            <a:r>
              <a:rPr sz="2600" spc="-50" dirty="0">
                <a:latin typeface="Arial"/>
                <a:cs typeface="Arial"/>
              </a:rPr>
              <a:t>and</a:t>
            </a:r>
            <a:r>
              <a:rPr sz="2600" spc="-130" dirty="0">
                <a:latin typeface="Arial"/>
                <a:cs typeface="Arial"/>
              </a:rPr>
              <a:t> </a:t>
            </a:r>
            <a:r>
              <a:rPr sz="2600" spc="-75" dirty="0">
                <a:latin typeface="Arial"/>
                <a:cs typeface="Arial"/>
              </a:rPr>
              <a:t>password</a:t>
            </a:r>
            <a:r>
              <a:rPr sz="2600" spc="-220" dirty="0">
                <a:latin typeface="Arial"/>
                <a:cs typeface="Arial"/>
              </a:rPr>
              <a:t> </a:t>
            </a:r>
            <a:r>
              <a:rPr sz="2600" dirty="0">
                <a:latin typeface="Arial"/>
                <a:cs typeface="Arial"/>
              </a:rPr>
              <a:t>retry</a:t>
            </a:r>
            <a:r>
              <a:rPr sz="2600" spc="-35" dirty="0">
                <a:latin typeface="Arial"/>
                <a:cs typeface="Arial"/>
              </a:rPr>
              <a:t> </a:t>
            </a:r>
            <a:r>
              <a:rPr sz="2600" spc="-10" dirty="0">
                <a:latin typeface="Arial"/>
                <a:cs typeface="Arial"/>
              </a:rPr>
              <a:t>lockout</a:t>
            </a:r>
            <a:endParaRPr sz="2600" dirty="0">
              <a:latin typeface="Arial"/>
              <a:cs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304800"/>
            <a:ext cx="8211725" cy="984885"/>
          </a:xfrm>
        </p:spPr>
        <p:txBody>
          <a:bodyPr/>
          <a:lstStyle/>
          <a:p>
            <a:r>
              <a:rPr lang="en-US" dirty="0" smtClean="0">
                <a:latin typeface="Arial" panose="020B0604020202020204" pitchFamily="34" charset="0"/>
                <a:cs typeface="Arial" panose="020B0604020202020204" pitchFamily="34" charset="0"/>
              </a:rPr>
              <a:t>Planning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Governance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in information System Security</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905000" y="1600201"/>
            <a:ext cx="8458200" cy="3631763"/>
          </a:xfrm>
        </p:spPr>
        <p:txBody>
          <a:bodyPr/>
          <a:lstStyle/>
          <a:p>
            <a:pPr algn="just"/>
            <a:r>
              <a:rPr lang="en-US" dirty="0" smtClean="0"/>
              <a:t> </a:t>
            </a:r>
            <a:r>
              <a:rPr lang="en-US" sz="2600" dirty="0">
                <a:latin typeface="Arial" panose="020B0604020202020204" pitchFamily="34" charset="0"/>
                <a:cs typeface="Arial" panose="020B0604020202020204" pitchFamily="34" charset="0"/>
              </a:rPr>
              <a:t>1.Establishing policies and procedures to set the organization's information security program.</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2.Identifying and managing risks to the organization's information system assets.</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3.Ensuring compliance with legal and regulatory requirements, as well as internal policies and procedures.</a:t>
            </a:r>
          </a:p>
          <a:p>
            <a:pPr algn="just"/>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9827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28800" y="1600201"/>
            <a:ext cx="8534400" cy="4062651"/>
          </a:xfrm>
        </p:spPr>
        <p:txBody>
          <a:bodyPr/>
          <a:lstStyle/>
          <a:p>
            <a:r>
              <a:rPr lang="en-US" dirty="0" smtClean="0">
                <a:latin typeface="Times New Roman" panose="02020603050405020304" pitchFamily="18" charset="0"/>
                <a:cs typeface="Times New Roman" panose="02020603050405020304" pitchFamily="18" charset="0"/>
              </a:rPr>
              <a:t> 4. </a:t>
            </a:r>
            <a:r>
              <a:rPr lang="en-US" sz="2600" dirty="0">
                <a:latin typeface="Arial" panose="020B0604020202020204" pitchFamily="34" charset="0"/>
                <a:cs typeface="Arial" panose="020B0604020202020204" pitchFamily="34" charset="0"/>
              </a:rPr>
              <a:t>Developing and implementing plans for responding to security incidents.</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5. Educating employees and stakeholders about security policies and procedures.</a:t>
            </a:r>
          </a:p>
          <a:p>
            <a:endParaRPr lang="en-US" sz="2600" dirty="0">
              <a:latin typeface="Arial" panose="020B0604020202020204" pitchFamily="34" charset="0"/>
              <a:cs typeface="Arial" panose="020B0604020202020204" pitchFamily="34" charset="0"/>
            </a:endParaRPr>
          </a:p>
          <a:p>
            <a:r>
              <a:rPr lang="en-US" sz="2600" dirty="0">
                <a:latin typeface="Arial" panose="020B0604020202020204" pitchFamily="34" charset="0"/>
                <a:cs typeface="Arial" panose="020B0604020202020204" pitchFamily="34" charset="0"/>
              </a:rPr>
              <a:t>6. Establishing metrics to measure the effectiveness of the organization's security program and monitoring for compliance with policies and procedures.</a:t>
            </a:r>
          </a:p>
          <a:p>
            <a:endParaRPr lang="en-US" dirty="0">
              <a:latin typeface="Times New Roman" panose="02020603050405020304" pitchFamily="18" charset="0"/>
              <a:cs typeface="Times New Roman" panose="02020603050405020304" pitchFamily="18" charset="0"/>
            </a:endParaRPr>
          </a:p>
        </p:txBody>
      </p:sp>
      <p:sp>
        <p:nvSpPr>
          <p:cNvPr id="4" name="Title 1"/>
          <p:cNvSpPr>
            <a:spLocks noGrp="1"/>
          </p:cNvSpPr>
          <p:nvPr>
            <p:ph type="title"/>
          </p:nvPr>
        </p:nvSpPr>
        <p:spPr>
          <a:xfrm>
            <a:off x="1905001" y="228601"/>
            <a:ext cx="8211725" cy="984885"/>
          </a:xfrm>
        </p:spPr>
        <p:txBody>
          <a:bodyPr/>
          <a:lstStyle/>
          <a:p>
            <a:r>
              <a:rPr lang="en-US" dirty="0" smtClean="0">
                <a:latin typeface="Arial" panose="020B0604020202020204" pitchFamily="34" charset="0"/>
                <a:cs typeface="Arial" panose="020B0604020202020204" pitchFamily="34" charset="0"/>
              </a:rPr>
              <a:t>Planning </a:t>
            </a:r>
            <a:r>
              <a:rPr lang="en-US" dirty="0">
                <a:latin typeface="Arial" panose="020B0604020202020204" pitchFamily="34" charset="0"/>
                <a:cs typeface="Arial" panose="020B0604020202020204" pitchFamily="34" charset="0"/>
              </a:rPr>
              <a:t>and </a:t>
            </a:r>
            <a:r>
              <a:rPr lang="en-US" dirty="0" smtClean="0">
                <a:latin typeface="Arial" panose="020B0604020202020204" pitchFamily="34" charset="0"/>
                <a:cs typeface="Arial" panose="020B0604020202020204" pitchFamily="34" charset="0"/>
              </a:rPr>
              <a:t>Governance </a:t>
            </a:r>
            <a:br>
              <a:rPr lang="en-US" dirty="0" smtClean="0">
                <a:latin typeface="Arial" panose="020B0604020202020204" pitchFamily="34" charset="0"/>
                <a:cs typeface="Arial" panose="020B0604020202020204" pitchFamily="34" charset="0"/>
              </a:rPr>
            </a:br>
            <a:r>
              <a:rPr lang="en-US" dirty="0" smtClean="0">
                <a:latin typeface="Arial" panose="020B0604020202020204" pitchFamily="34" charset="0"/>
                <a:cs typeface="Arial" panose="020B0604020202020204" pitchFamily="34" charset="0"/>
              </a:rPr>
              <a:t>in information System Security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955327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860" y="228600"/>
            <a:ext cx="11734439" cy="609600"/>
          </a:xfrm>
        </p:spPr>
        <p:txBody>
          <a:bodyPr/>
          <a:lstStyle/>
          <a:p>
            <a:r>
              <a:rPr lang="en-US" dirty="0" smtClean="0"/>
              <a:t>IS Principles.</a:t>
            </a:r>
            <a:endParaRPr lang="en-US" dirty="0"/>
          </a:p>
        </p:txBody>
      </p:sp>
      <p:sp>
        <p:nvSpPr>
          <p:cNvPr id="3" name="Text Placeholder 2"/>
          <p:cNvSpPr>
            <a:spLocks noGrp="1"/>
          </p:cNvSpPr>
          <p:nvPr>
            <p:ph type="body" idx="1"/>
          </p:nvPr>
        </p:nvSpPr>
        <p:spPr>
          <a:xfrm>
            <a:off x="190860" y="990600"/>
            <a:ext cx="11505839" cy="5358289"/>
          </a:xfrm>
        </p:spPr>
        <p:txBody>
          <a:bodyPr/>
          <a:lstStyle/>
          <a:p>
            <a:r>
              <a:rPr lang="en-US" sz="1600" dirty="0" smtClean="0">
                <a:latin typeface="Times New Roman" panose="02020603050405020304" pitchFamily="18" charset="0"/>
                <a:cs typeface="Times New Roman" panose="02020603050405020304" pitchFamily="18" charset="0"/>
              </a:rPr>
              <a:t>Principle </a:t>
            </a:r>
            <a:r>
              <a:rPr lang="en-US" sz="1600" dirty="0">
                <a:latin typeface="Times New Roman" panose="02020603050405020304" pitchFamily="18" charset="0"/>
                <a:cs typeface="Times New Roman" panose="02020603050405020304" pitchFamily="18" charset="0"/>
              </a:rPr>
              <a:t>1: There Is No Such Thing As Absolute </a:t>
            </a:r>
            <a:r>
              <a:rPr lang="en-US" sz="1600" dirty="0" smtClean="0">
                <a:latin typeface="Times New Roman" panose="02020603050405020304" pitchFamily="18" charset="0"/>
                <a:cs typeface="Times New Roman" panose="02020603050405020304" pitchFamily="18" charset="0"/>
              </a:rPr>
              <a:t>Security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2: The Three Security Goals Are Confidentiality, Integrity, and </a:t>
            </a:r>
            <a:r>
              <a:rPr lang="en-US" sz="1600" dirty="0" smtClean="0">
                <a:latin typeface="Times New Roman" panose="02020603050405020304" pitchFamily="18" charset="0"/>
                <a:cs typeface="Times New Roman" panose="02020603050405020304" pitchFamily="18" charset="0"/>
              </a:rPr>
              <a:t>Availability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3: Defense in Depth as </a:t>
            </a:r>
            <a:r>
              <a:rPr lang="en-US" sz="1600" dirty="0" smtClean="0">
                <a:latin typeface="Times New Roman" panose="02020603050405020304" pitchFamily="18" charset="0"/>
                <a:cs typeface="Times New Roman" panose="02020603050405020304" pitchFamily="18" charset="0"/>
              </a:rPr>
              <a:t>Strategy</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4: When Left on Their Own, People Tend to Make the Worst Security </a:t>
            </a:r>
            <a:r>
              <a:rPr lang="en-US" sz="1600" dirty="0" smtClean="0">
                <a:latin typeface="Times New Roman" panose="02020603050405020304" pitchFamily="18" charset="0"/>
                <a:cs typeface="Times New Roman" panose="02020603050405020304" pitchFamily="18" charset="0"/>
              </a:rPr>
              <a:t>Decisions</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5: Computer Security Depends on Two Types of Requirements: Functional and </a:t>
            </a:r>
            <a:r>
              <a:rPr lang="en-US" sz="1600" dirty="0" smtClean="0">
                <a:latin typeface="Times New Roman" panose="02020603050405020304" pitchFamily="18" charset="0"/>
                <a:cs typeface="Times New Roman" panose="02020603050405020304" pitchFamily="18" charset="0"/>
              </a:rPr>
              <a:t>Assurance</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6: Security Through Obscurity Is Not an Answer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7: Security = Risk Management It’s </a:t>
            </a:r>
            <a:r>
              <a:rPr lang="en-US" sz="1600" dirty="0" smtClean="0">
                <a:latin typeface="Times New Roman" panose="02020603050405020304" pitchFamily="18" charset="0"/>
                <a:cs typeface="Times New Roman" panose="02020603050405020304" pitchFamily="18" charset="0"/>
              </a:rPr>
              <a:t>critical</a:t>
            </a: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8: The Three Types of Security Controls Are Preventative, Detective, and Responsive </a:t>
            </a:r>
            <a:endParaRPr lang="en-US" sz="1600" dirty="0" smtClean="0">
              <a:latin typeface="Times New Roman" panose="02020603050405020304" pitchFamily="18" charset="0"/>
              <a:cs typeface="Times New Roman" panose="02020603050405020304" pitchFamily="18" charset="0"/>
            </a:endParaRP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9: Complexity Is the Enemy of Security </a:t>
            </a:r>
            <a:endParaRPr lang="en-US" sz="1600" dirty="0" smtClean="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10: Fear, Uncertainty, and Doubt Do Not Work in Selling Security At </a:t>
            </a:r>
            <a:r>
              <a:rPr lang="en-US" sz="1600" dirty="0" smtClean="0">
                <a:latin typeface="Times New Roman" panose="02020603050405020304" pitchFamily="18" charset="0"/>
                <a:cs typeface="Times New Roman" panose="02020603050405020304" pitchFamily="18" charset="0"/>
              </a:rPr>
              <a:t>one</a:t>
            </a: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11: People, Process, and Technology Are All Needed to Adequately Secure a System or </a:t>
            </a:r>
            <a:r>
              <a:rPr lang="en-US" sz="1600" dirty="0" smtClean="0">
                <a:latin typeface="Times New Roman" panose="02020603050405020304" pitchFamily="18" charset="0"/>
                <a:cs typeface="Times New Roman" panose="02020603050405020304" pitchFamily="18" charset="0"/>
              </a:rPr>
              <a:t>Facility</a:t>
            </a:r>
          </a:p>
          <a:p>
            <a:endParaRPr lang="en-US" sz="1600" dirty="0" smtClean="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Principle 12: Open Disclosure of Vulnerabilities Is Good for </a:t>
            </a:r>
            <a:r>
              <a:rPr lang="en-US" sz="1600" dirty="0" smtClean="0">
                <a:latin typeface="Times New Roman" panose="02020603050405020304" pitchFamily="18" charset="0"/>
                <a:cs typeface="Times New Roman" panose="02020603050405020304" pitchFamily="18" charset="0"/>
              </a:rPr>
              <a:t>Security</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2626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1" y="304801"/>
            <a:ext cx="7643159" cy="492443"/>
          </a:xfrm>
        </p:spPr>
        <p:txBody>
          <a:bodyPr/>
          <a:lstStyle/>
          <a:p>
            <a:r>
              <a:rPr lang="en-US" dirty="0" smtClean="0">
                <a:latin typeface="Arial" panose="020B0604020202020204" pitchFamily="34" charset="0"/>
                <a:cs typeface="Arial" panose="020B0604020202020204" pitchFamily="34" charset="0"/>
              </a:rPr>
              <a:t>Education, Training, and Awareness</a:t>
            </a:r>
            <a:endParaRPr lang="en-US"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676400" y="1676400"/>
            <a:ext cx="8686800" cy="3124200"/>
          </a:xfrm>
        </p:spPr>
        <p:txBody>
          <a:bodyPr>
            <a:noAutofit/>
          </a:bodyPr>
          <a:lstStyle/>
          <a:p>
            <a:pPr algn="just">
              <a:lnSpc>
                <a:spcPct val="100000"/>
              </a:lnSpc>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Education, training, and awareness in information security refer to the processes and activities designed to educate employees and stakeholders about information security risks, policies, and best practices. </a:t>
            </a:r>
            <a:endParaRPr lang="en-US" dirty="0" smtClean="0">
              <a:latin typeface="Times New Roman" panose="02020603050405020304" pitchFamily="18" charset="0"/>
              <a:cs typeface="Times New Roman" panose="02020603050405020304" pitchFamily="18" charset="0"/>
            </a:endParaRPr>
          </a:p>
          <a:p>
            <a:pPr algn="just">
              <a:lnSpc>
                <a:spcPct val="100000"/>
              </a:lnSpc>
            </a:pPr>
            <a:endParaRPr lang="en-US" dirty="0">
              <a:latin typeface="Times New Roman" panose="02020603050405020304" pitchFamily="18" charset="0"/>
              <a:cs typeface="Times New Roman" panose="02020603050405020304" pitchFamily="18" charset="0"/>
            </a:endParaRPr>
          </a:p>
          <a:p>
            <a:pPr algn="just">
              <a:lnSpc>
                <a:spcPct val="100000"/>
              </a:lnSpc>
            </a:pPr>
            <a:r>
              <a:rPr lang="en-US" dirty="0" smtClean="0">
                <a:latin typeface="Times New Roman" panose="02020603050405020304" pitchFamily="18" charset="0"/>
                <a:cs typeface="Times New Roman" panose="02020603050405020304" pitchFamily="18" charset="0"/>
              </a:rPr>
              <a:t>These </a:t>
            </a:r>
            <a:r>
              <a:rPr lang="en-US" dirty="0">
                <a:latin typeface="Times New Roman" panose="02020603050405020304" pitchFamily="18" charset="0"/>
                <a:cs typeface="Times New Roman" panose="02020603050405020304" pitchFamily="18" charset="0"/>
              </a:rPr>
              <a:t>three concepts are closely related, but they each have a slightly different focus</a:t>
            </a:r>
            <a:r>
              <a:rPr lang="en-US" dirty="0" smtClean="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nSpc>
                <a:spcPct val="100000"/>
              </a:lnSpc>
            </a:pPr>
            <a:r>
              <a:rPr lang="en-US" dirty="0" smtClean="0">
                <a:solidFill>
                  <a:schemeClr val="bg1">
                    <a:lumMod val="95000"/>
                    <a:lumOff val="5000"/>
                  </a:schemeClr>
                </a:solidFill>
                <a:latin typeface="Times New Roman" panose="02020603050405020304" pitchFamily="18" charset="0"/>
                <a:cs typeface="Times New Roman" panose="02020603050405020304" pitchFamily="18" charset="0"/>
              </a:rPr>
              <a:t>These </a:t>
            </a:r>
            <a:r>
              <a:rPr lang="en-US" dirty="0">
                <a:solidFill>
                  <a:schemeClr val="bg1">
                    <a:lumMod val="95000"/>
                    <a:lumOff val="5000"/>
                  </a:schemeClr>
                </a:solidFill>
                <a:latin typeface="Times New Roman" panose="02020603050405020304" pitchFamily="18" charset="0"/>
                <a:cs typeface="Times New Roman" panose="02020603050405020304" pitchFamily="18" charset="0"/>
              </a:rPr>
              <a:t>three concepts are closely related, but they each have a slightly different focus.</a:t>
            </a:r>
          </a:p>
          <a:p>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70166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066801"/>
            <a:ext cx="8839200" cy="3431709"/>
          </a:xfrm>
        </p:spPr>
        <p:txBody>
          <a:bodyPr/>
          <a:lstStyle/>
          <a:p>
            <a:pPr>
              <a:lnSpc>
                <a:spcPct val="150000"/>
              </a:lnSpc>
            </a:pPr>
            <a:r>
              <a:rPr lang="en-US" sz="2600" dirty="0">
                <a:latin typeface="Arial" panose="020B0604020202020204" pitchFamily="34" charset="0"/>
                <a:cs typeface="Arial" panose="020B0604020202020204" pitchFamily="34" charset="0"/>
              </a:rPr>
              <a:t>Education: Education in information security involves providing employees with a basic understanding of the concepts, principles, and practices of information security. </a:t>
            </a:r>
          </a:p>
          <a:p>
            <a:pPr>
              <a:lnSpc>
                <a:spcPct val="150000"/>
              </a:lnSpc>
            </a:pPr>
            <a:r>
              <a:rPr lang="en-US" sz="2600" dirty="0">
                <a:latin typeface="Arial" panose="020B0604020202020204" pitchFamily="34" charset="0"/>
                <a:cs typeface="Arial" panose="020B0604020202020204" pitchFamily="34" charset="0"/>
              </a:rPr>
              <a:t>This includes topics such as data classification, access control, incident response, and compliance.</a:t>
            </a:r>
          </a:p>
          <a:p>
            <a:endParaRPr lang="en-US" dirty="0"/>
          </a:p>
        </p:txBody>
      </p:sp>
      <p:sp>
        <p:nvSpPr>
          <p:cNvPr id="4" name="Title 1"/>
          <p:cNvSpPr>
            <a:spLocks noGrp="1"/>
          </p:cNvSpPr>
          <p:nvPr>
            <p:ph type="title"/>
          </p:nvPr>
        </p:nvSpPr>
        <p:spPr>
          <a:xfrm>
            <a:off x="1905000" y="228601"/>
            <a:ext cx="2133600" cy="492443"/>
          </a:xfrm>
        </p:spPr>
        <p:txBody>
          <a:bodyPr/>
          <a:lstStyle/>
          <a:p>
            <a:r>
              <a:rPr lang="en-US" dirty="0" smtClean="0">
                <a:latin typeface="Times New Roman" panose="02020603050405020304" pitchFamily="18" charset="0"/>
                <a:cs typeface="Times New Roman" panose="02020603050405020304" pitchFamily="18" charset="0"/>
              </a:rPr>
              <a:t>Education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067648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05561" y="6482334"/>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3" name="object 3"/>
          <p:cNvSpPr/>
          <p:nvPr/>
        </p:nvSpPr>
        <p:spPr>
          <a:xfrm>
            <a:off x="305561" y="899922"/>
            <a:ext cx="11480800" cy="0"/>
          </a:xfrm>
          <a:custGeom>
            <a:avLst/>
            <a:gdLst/>
            <a:ahLst/>
            <a:cxnLst/>
            <a:rect l="l" t="t" r="r" b="b"/>
            <a:pathLst>
              <a:path w="11480800">
                <a:moveTo>
                  <a:pt x="0" y="0"/>
                </a:moveTo>
                <a:lnTo>
                  <a:pt x="11480292" y="0"/>
                </a:lnTo>
              </a:path>
            </a:pathLst>
          </a:custGeom>
          <a:ln w="19812">
            <a:solidFill>
              <a:srgbClr val="CC9900"/>
            </a:solidFill>
          </a:ln>
        </p:spPr>
        <p:txBody>
          <a:bodyPr wrap="square" lIns="0" tIns="0" rIns="0" bIns="0" rtlCol="0"/>
          <a:lstStyle/>
          <a:p>
            <a:endParaRPr/>
          </a:p>
        </p:txBody>
      </p:sp>
      <p:sp>
        <p:nvSpPr>
          <p:cNvPr id="4" name="object 4"/>
          <p:cNvSpPr txBox="1">
            <a:spLocks noGrp="1"/>
          </p:cNvSpPr>
          <p:nvPr>
            <p:ph type="title"/>
          </p:nvPr>
        </p:nvSpPr>
        <p:spPr>
          <a:xfrm>
            <a:off x="383540" y="143967"/>
            <a:ext cx="7007860" cy="627736"/>
          </a:xfrm>
          <a:prstGeom prst="rect">
            <a:avLst/>
          </a:prstGeom>
        </p:spPr>
        <p:txBody>
          <a:bodyPr vert="horz" wrap="square" lIns="0" tIns="12065" rIns="0" bIns="0" rtlCol="0">
            <a:spAutoFit/>
          </a:bodyPr>
          <a:lstStyle/>
          <a:p>
            <a:pPr marL="12700">
              <a:lnSpc>
                <a:spcPct val="100000"/>
              </a:lnSpc>
              <a:spcBef>
                <a:spcPts val="95"/>
              </a:spcBef>
            </a:pPr>
            <a:r>
              <a:rPr sz="4000" spc="-35" dirty="0"/>
              <a:t>History</a:t>
            </a:r>
            <a:r>
              <a:rPr sz="4000" spc="-125" dirty="0"/>
              <a:t> </a:t>
            </a:r>
            <a:r>
              <a:rPr sz="4000" dirty="0"/>
              <a:t>of</a:t>
            </a:r>
            <a:r>
              <a:rPr sz="4000" spc="-120" dirty="0"/>
              <a:t> </a:t>
            </a:r>
            <a:r>
              <a:rPr sz="4000" spc="-95" dirty="0"/>
              <a:t>Cyber</a:t>
            </a:r>
            <a:r>
              <a:rPr sz="4000" spc="-120" dirty="0"/>
              <a:t> </a:t>
            </a:r>
            <a:r>
              <a:rPr sz="4000" spc="-60" dirty="0"/>
              <a:t>Attacks</a:t>
            </a:r>
            <a:endParaRPr sz="4000" dirty="0"/>
          </a:p>
        </p:txBody>
      </p:sp>
      <p:pic>
        <p:nvPicPr>
          <p:cNvPr id="5" name="object 5"/>
          <p:cNvPicPr/>
          <p:nvPr/>
        </p:nvPicPr>
        <p:blipFill>
          <a:blip r:embed="rId2" cstate="print"/>
          <a:stretch>
            <a:fillRect/>
          </a:stretch>
        </p:blipFill>
        <p:spPr>
          <a:xfrm>
            <a:off x="156971" y="1031476"/>
            <a:ext cx="11628120" cy="5397171"/>
          </a:xfrm>
          <a:prstGeom prst="rect">
            <a:avLst/>
          </a:prstGeom>
        </p:spPr>
      </p:pic>
      <p:sp>
        <p:nvSpPr>
          <p:cNvPr id="6" name="object 6"/>
          <p:cNvSpPr txBox="1"/>
          <p:nvPr/>
        </p:nvSpPr>
        <p:spPr>
          <a:xfrm>
            <a:off x="11657330" y="6486864"/>
            <a:ext cx="184150" cy="254000"/>
          </a:xfrm>
          <a:prstGeom prst="rect">
            <a:avLst/>
          </a:prstGeom>
        </p:spPr>
        <p:txBody>
          <a:bodyPr vert="horz" wrap="square" lIns="0" tIns="0" rIns="0" bIns="0" rtlCol="0">
            <a:spAutoFit/>
          </a:bodyPr>
          <a:lstStyle/>
          <a:p>
            <a:pPr marL="38100">
              <a:lnSpc>
                <a:spcPts val="1800"/>
              </a:lnSpc>
            </a:pPr>
            <a:fld id="{81D60167-4931-47E6-BA6A-407CBD079E47}" type="slidenum">
              <a:rPr sz="1600" spc="-50" dirty="0">
                <a:latin typeface="Times New Roman"/>
                <a:cs typeface="Times New Roman"/>
              </a:rPr>
              <a:t>6</a:t>
            </a:fld>
            <a:endParaRPr sz="1600">
              <a:latin typeface="Times New Roman"/>
              <a:cs typeface="Times New Roman"/>
            </a:endParaRPr>
          </a:p>
        </p:txBody>
      </p:sp>
    </p:spTree>
    <p:extLst>
      <p:ext uri="{BB962C8B-B14F-4D97-AF65-F5344CB8AC3E}">
        <p14:creationId xmlns:p14="http://schemas.microsoft.com/office/powerpoint/2010/main" val="8814086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32444" y="152401"/>
            <a:ext cx="1538253" cy="492443"/>
          </a:xfrm>
        </p:spPr>
        <p:txBody>
          <a:bodyPr/>
          <a:lstStyle/>
          <a:p>
            <a:r>
              <a:rPr lang="en-US" dirty="0" smtClean="0">
                <a:latin typeface="Times New Roman" panose="02020603050405020304" pitchFamily="18" charset="0"/>
                <a:cs typeface="Times New Roman" panose="02020603050405020304" pitchFamily="18" charset="0"/>
              </a:rPr>
              <a:t>Training</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6400" y="1143000"/>
            <a:ext cx="8382534" cy="4647426"/>
          </a:xfrm>
        </p:spPr>
        <p:txBody>
          <a:bodyPr/>
          <a:lstStyle/>
          <a:p>
            <a:pPr algn="just">
              <a:lnSpc>
                <a:spcPct val="150000"/>
              </a:lnSpc>
            </a:pPr>
            <a:r>
              <a:rPr lang="en-US" dirty="0" smtClean="0"/>
              <a:t> </a:t>
            </a:r>
            <a:r>
              <a:rPr lang="en-US" sz="2600" dirty="0">
                <a:latin typeface="Arial" panose="020B0604020202020204" pitchFamily="34" charset="0"/>
                <a:cs typeface="Arial" panose="020B0604020202020204" pitchFamily="34" charset="0"/>
              </a:rPr>
              <a:t>Training: Training in information security is more focused and hands-on than education. </a:t>
            </a:r>
          </a:p>
          <a:p>
            <a:pPr algn="just">
              <a:lnSpc>
                <a:spcPct val="150000"/>
              </a:lnSpc>
            </a:pPr>
            <a:endParaRPr lang="en-US" sz="2600" dirty="0">
              <a:latin typeface="Arial" panose="020B0604020202020204" pitchFamily="34" charset="0"/>
              <a:cs typeface="Arial" panose="020B0604020202020204" pitchFamily="34" charset="0"/>
            </a:endParaRPr>
          </a:p>
          <a:p>
            <a:pPr algn="just">
              <a:lnSpc>
                <a:spcPct val="150000"/>
              </a:lnSpc>
            </a:pPr>
            <a:r>
              <a:rPr lang="en-US" sz="2600" dirty="0">
                <a:latin typeface="Arial" panose="020B0604020202020204" pitchFamily="34" charset="0"/>
                <a:cs typeface="Arial" panose="020B0604020202020204" pitchFamily="34" charset="0"/>
              </a:rPr>
              <a:t>It involves providing employees with the knowledge and skills they need to perform specific security-related tasks, such as configuring firewalls, implementing access controls, and responding to security incidents.</a:t>
            </a:r>
          </a:p>
          <a:p>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897019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1"/>
            <a:ext cx="1947952" cy="492443"/>
          </a:xfrm>
        </p:spPr>
        <p:txBody>
          <a:bodyPr/>
          <a:lstStyle/>
          <a:p>
            <a:r>
              <a:rPr lang="en-US" dirty="0" smtClean="0">
                <a:latin typeface="Times New Roman" panose="02020603050405020304" pitchFamily="18" charset="0"/>
                <a:cs typeface="Times New Roman" panose="02020603050405020304" pitchFamily="18" charset="0"/>
              </a:rPr>
              <a:t>Awareness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2600" y="838200"/>
            <a:ext cx="8639086" cy="6093976"/>
          </a:xfrm>
        </p:spPr>
        <p:txBody>
          <a:bodyPr/>
          <a:lstStyle/>
          <a:p>
            <a:pPr algn="just">
              <a:lnSpc>
                <a:spcPct val="150000"/>
              </a:lnSpc>
            </a:pPr>
            <a:r>
              <a:rPr lang="en-US" dirty="0" smtClean="0">
                <a:latin typeface="Times New Roman" panose="02020603050405020304" pitchFamily="18" charset="0"/>
                <a:cs typeface="Times New Roman" panose="02020603050405020304" pitchFamily="18" charset="0"/>
              </a:rPr>
              <a:t> </a:t>
            </a:r>
            <a:r>
              <a:rPr lang="en-US" sz="2600" dirty="0">
                <a:latin typeface="Arial" panose="020B0604020202020204" pitchFamily="34" charset="0"/>
                <a:cs typeface="Arial" panose="020B0604020202020204" pitchFamily="34" charset="0"/>
              </a:rPr>
              <a:t>Awareness: Awareness in information security is focused on ensuring that employees and stakeholders are aware of the risks and threats to the organization's information assets and understand their role in protecting those assets. </a:t>
            </a:r>
          </a:p>
          <a:p>
            <a:pPr algn="just">
              <a:lnSpc>
                <a:spcPct val="150000"/>
              </a:lnSpc>
            </a:pPr>
            <a:endParaRPr lang="en-US" sz="2600" dirty="0">
              <a:latin typeface="Arial" panose="020B0604020202020204" pitchFamily="34" charset="0"/>
              <a:cs typeface="Arial" panose="020B0604020202020204" pitchFamily="34" charset="0"/>
            </a:endParaRPr>
          </a:p>
          <a:p>
            <a:pPr algn="just">
              <a:lnSpc>
                <a:spcPct val="150000"/>
              </a:lnSpc>
            </a:pPr>
            <a:r>
              <a:rPr lang="en-US" sz="2600" dirty="0">
                <a:latin typeface="Arial" panose="020B0604020202020204" pitchFamily="34" charset="0"/>
                <a:cs typeface="Arial" panose="020B0604020202020204" pitchFamily="34" charset="0"/>
              </a:rPr>
              <a:t>This involves regular communication about security policies and best practices, as well as reminders about the consequences of security breaches.</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132201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067" y="308932"/>
            <a:ext cx="8136057" cy="1033267"/>
          </a:xfrm>
        </p:spPr>
        <p:txBody>
          <a:bodyPr>
            <a:normAutofit fontScale="90000"/>
          </a:bodyPr>
          <a:lstStyle/>
          <a:p>
            <a:r>
              <a:rPr lang="en-US" dirty="0">
                <a:latin typeface="Times New Roman" panose="02020603050405020304" pitchFamily="18" charset="0"/>
                <a:cs typeface="Times New Roman" panose="02020603050405020304" pitchFamily="18" charset="0"/>
              </a:rPr>
              <a:t>Key components of effective education, training, and awareness in information </a:t>
            </a:r>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2066" y="1342200"/>
            <a:ext cx="8687334" cy="5058601"/>
          </a:xfrm>
        </p:spPr>
        <p:txBody>
          <a:bodyPr>
            <a:normAutofit fontScale="25000" lnSpcReduction="20000"/>
          </a:bodyPr>
          <a:lstStyle/>
          <a:p>
            <a:pPr algn="just">
              <a:lnSpc>
                <a:spcPct val="170000"/>
              </a:lnSpc>
            </a:pPr>
            <a:r>
              <a:rPr lang="en-US" sz="10400" dirty="0">
                <a:latin typeface="Arial" panose="020B0604020202020204" pitchFamily="34" charset="0"/>
                <a:cs typeface="Arial" panose="020B0604020202020204" pitchFamily="34" charset="0"/>
              </a:rPr>
              <a:t>1. Need Assessment: Conducting a needs assessment to identify the knowledge and skills  employees need to effectively perform their jobs while also protecting information assets.</a:t>
            </a:r>
          </a:p>
          <a:p>
            <a:pPr algn="just">
              <a:lnSpc>
                <a:spcPct val="170000"/>
              </a:lnSpc>
            </a:pPr>
            <a:endParaRPr lang="en-US" sz="10400" dirty="0">
              <a:latin typeface="Arial" panose="020B0604020202020204" pitchFamily="34" charset="0"/>
              <a:cs typeface="Arial" panose="020B0604020202020204" pitchFamily="34" charset="0"/>
            </a:endParaRPr>
          </a:p>
          <a:p>
            <a:pPr algn="just">
              <a:lnSpc>
                <a:spcPct val="170000"/>
              </a:lnSpc>
            </a:pPr>
            <a:r>
              <a:rPr lang="en-US" sz="10400" dirty="0">
                <a:latin typeface="Arial" panose="020B0604020202020204" pitchFamily="34" charset="0"/>
                <a:cs typeface="Arial" panose="020B0604020202020204" pitchFamily="34" charset="0"/>
              </a:rPr>
              <a:t>2. Program design: Developing a comprehensive program that includes a mix of education, training, and awareness activities.</a:t>
            </a:r>
          </a:p>
          <a:p>
            <a:pPr algn="just">
              <a:lnSpc>
                <a:spcPct val="170000"/>
              </a:lnSpc>
            </a:pPr>
            <a:endParaRPr lang="en-US" sz="45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006212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333" y="308932"/>
            <a:ext cx="8135791" cy="1033267"/>
          </a:xfrm>
        </p:spPr>
        <p:txBody>
          <a:bodyPr>
            <a:normAutofit fontScale="90000"/>
          </a:bodyPr>
          <a:lstStyle/>
          <a:p>
            <a:r>
              <a:rPr lang="en-US" dirty="0">
                <a:latin typeface="Times New Roman" panose="02020603050405020304" pitchFamily="18" charset="0"/>
                <a:cs typeface="Times New Roman" panose="02020603050405020304" pitchFamily="18" charset="0"/>
              </a:rPr>
              <a:t>Key components of effective education, training, and awareness in information </a:t>
            </a:r>
            <a:r>
              <a:rPr lang="en-US" dirty="0" smtClean="0">
                <a:latin typeface="Times New Roman" panose="02020603050405020304" pitchFamily="18" charset="0"/>
                <a:cs typeface="Times New Roman" panose="02020603050405020304" pitchFamily="18" charset="0"/>
              </a:rPr>
              <a:t>security.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752332" y="1600201"/>
            <a:ext cx="8687334" cy="5058601"/>
          </a:xfrm>
        </p:spPr>
        <p:txBody>
          <a:bodyPr>
            <a:normAutofit/>
          </a:bodyPr>
          <a:lstStyle/>
          <a:p>
            <a:pPr algn="just">
              <a:lnSpc>
                <a:spcPct val="120000"/>
              </a:lnSpc>
            </a:pPr>
            <a:r>
              <a:rPr lang="en-US" sz="2600" dirty="0">
                <a:latin typeface="Arial" panose="020B0604020202020204" pitchFamily="34" charset="0"/>
                <a:cs typeface="Arial" panose="020B0604020202020204" pitchFamily="34" charset="0"/>
              </a:rPr>
              <a:t>3. Delivery: Delivering education, training, and awareness activities in a way that is engaging, relevant, and accessible to all employees and stakeholders.</a:t>
            </a:r>
          </a:p>
          <a:p>
            <a:pPr algn="just">
              <a:lnSpc>
                <a:spcPct val="170000"/>
              </a:lnSpc>
            </a:pPr>
            <a:endParaRPr lang="en-US" sz="2600" dirty="0">
              <a:latin typeface="Arial" panose="020B0604020202020204" pitchFamily="34" charset="0"/>
              <a:cs typeface="Arial" panose="020B0604020202020204" pitchFamily="34" charset="0"/>
            </a:endParaRPr>
          </a:p>
          <a:p>
            <a:pPr algn="just">
              <a:lnSpc>
                <a:spcPct val="120000"/>
              </a:lnSpc>
            </a:pPr>
            <a:r>
              <a:rPr lang="en-US" sz="2600" dirty="0">
                <a:latin typeface="Arial" panose="020B0604020202020204" pitchFamily="34" charset="0"/>
                <a:cs typeface="Arial" panose="020B0604020202020204" pitchFamily="34" charset="0"/>
              </a:rPr>
              <a:t>4.Evaluation: Evaluating the effectiveness of the education, training, and awareness program regularly and making adjustments as necessary.</a:t>
            </a:r>
          </a:p>
          <a:p>
            <a:pPr algn="just">
              <a:lnSpc>
                <a:spcPct val="120000"/>
              </a:lnSpc>
            </a:pPr>
            <a:endParaRPr lang="en-US" sz="2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778365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28601"/>
            <a:ext cx="3268244" cy="492443"/>
          </a:xfrm>
        </p:spPr>
        <p:txBody>
          <a:bodyPr/>
          <a:lstStyle/>
          <a:p>
            <a:r>
              <a:rPr lang="en-US" dirty="0" smtClean="0"/>
              <a:t>Continuity</a:t>
            </a:r>
            <a:endParaRPr lang="en-US" dirty="0"/>
          </a:p>
        </p:txBody>
      </p:sp>
      <p:sp>
        <p:nvSpPr>
          <p:cNvPr id="3" name="Content Placeholder 2"/>
          <p:cNvSpPr>
            <a:spLocks noGrp="1"/>
          </p:cNvSpPr>
          <p:nvPr>
            <p:ph idx="1"/>
          </p:nvPr>
        </p:nvSpPr>
        <p:spPr>
          <a:xfrm>
            <a:off x="1524000" y="1600200"/>
            <a:ext cx="8839200" cy="3262432"/>
          </a:xfrm>
        </p:spPr>
        <p:txBody>
          <a:bodyPr/>
          <a:lstStyle/>
          <a:p>
            <a:pPr algn="just"/>
            <a:r>
              <a:rPr lang="en-US" dirty="0" smtClean="0"/>
              <a:t> </a:t>
            </a:r>
            <a:r>
              <a:rPr lang="en-US" sz="2600" dirty="0">
                <a:latin typeface="Arial" panose="020B0604020202020204" pitchFamily="34" charset="0"/>
                <a:cs typeface="Arial" panose="020B0604020202020204" pitchFamily="34" charset="0"/>
              </a:rPr>
              <a:t>Continuity in information security refers to the ability of an organization to maintain the confidentiality, integrity, and availability of its information assets and critical business processes in the face of disruptions or unexpected events. </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This includes both natural disasters, such as floods or earthquakes, as well as human-made disruptions, such as cyber attacks, power outages, or other IT-related failures</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9291568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228601"/>
            <a:ext cx="7772400" cy="492443"/>
          </a:xfrm>
        </p:spPr>
        <p:txBody>
          <a:bodyPr/>
          <a:lstStyle/>
          <a:p>
            <a:r>
              <a:rPr lang="en-US" dirty="0" smtClean="0">
                <a:latin typeface="Times New Roman" panose="02020603050405020304" pitchFamily="18" charset="0"/>
                <a:cs typeface="Times New Roman" panose="02020603050405020304" pitchFamily="18" charset="0"/>
              </a:rPr>
              <a:t>Continuity Goal In Information Security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76400" y="1600200"/>
            <a:ext cx="8591550" cy="3231654"/>
          </a:xfrm>
        </p:spPr>
        <p:txBody>
          <a:bodyPr/>
          <a:lstStyle/>
          <a:p>
            <a:pPr algn="just"/>
            <a:r>
              <a:rPr lang="en-US" dirty="0" smtClean="0"/>
              <a:t> </a:t>
            </a:r>
            <a:r>
              <a:rPr lang="en-US" sz="2600" dirty="0">
                <a:latin typeface="Arial" panose="020B0604020202020204" pitchFamily="34" charset="0"/>
                <a:cs typeface="Arial" panose="020B0604020202020204" pitchFamily="34" charset="0"/>
              </a:rPr>
              <a:t>The goal of continuity in information security is to minimize the impact of disruptions and ensure that critical business processes can continue even in the case of unexpected events.</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 This involves implementing a range of measures to prevent, prepare for, respond to, and recover from disruptions.</a:t>
            </a:r>
          </a:p>
        </p:txBody>
      </p:sp>
    </p:spTree>
    <p:extLst>
      <p:ext uri="{BB962C8B-B14F-4D97-AF65-F5344CB8AC3E}">
        <p14:creationId xmlns:p14="http://schemas.microsoft.com/office/powerpoint/2010/main" val="40417812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52600" y="1752600"/>
            <a:ext cx="8610600" cy="4832092"/>
          </a:xfrm>
        </p:spPr>
        <p:txBody>
          <a:bodyPr/>
          <a:lstStyle/>
          <a:p>
            <a:pPr algn="just"/>
            <a:r>
              <a:rPr lang="en-US" dirty="0" smtClean="0">
                <a:latin typeface="Times New Roman" panose="02020603050405020304" pitchFamily="18" charset="0"/>
                <a:cs typeface="Times New Roman" panose="02020603050405020304" pitchFamily="18" charset="0"/>
              </a:rPr>
              <a:t>4. </a:t>
            </a:r>
            <a:r>
              <a:rPr lang="en-US" sz="2600" dirty="0">
                <a:latin typeface="Arial" panose="020B0604020202020204" pitchFamily="34" charset="0"/>
                <a:cs typeface="Arial" panose="020B0604020202020204" pitchFamily="34" charset="0"/>
              </a:rPr>
              <a:t>Disaster Recovery Planning: Developing a plan for recovering critical systems and data in the event of a disaster.</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5. Training and Testing: Providing training to employees and stakeholders and regularly testing continuity plans to ensure they are effective.</a:t>
            </a:r>
          </a:p>
          <a:p>
            <a:pPr algn="just"/>
            <a:endParaRPr lang="en-US" sz="2600" dirty="0">
              <a:latin typeface="Arial" panose="020B0604020202020204" pitchFamily="34" charset="0"/>
              <a:cs typeface="Arial" panose="020B0604020202020204" pitchFamily="34" charset="0"/>
            </a:endParaRPr>
          </a:p>
          <a:p>
            <a:pPr algn="just"/>
            <a:r>
              <a:rPr lang="en-US" sz="2600" dirty="0">
                <a:latin typeface="Arial" panose="020B0604020202020204" pitchFamily="34" charset="0"/>
                <a:cs typeface="Arial" panose="020B0604020202020204" pitchFamily="34" charset="0"/>
              </a:rPr>
              <a:t>6. Monitoring and Review: Monitoring for disruptions and regularly reviewing and updating continuity plans to address evolving threats and vulnerabilities.</a:t>
            </a:r>
          </a:p>
          <a:p>
            <a:pPr algn="just"/>
            <a:endParaRPr lang="en-US" sz="2600" dirty="0">
              <a:latin typeface="Arial" panose="020B0604020202020204" pitchFamily="34" charset="0"/>
              <a:cs typeface="Arial" panose="020B0604020202020204" pitchFamily="34" charset="0"/>
            </a:endParaRPr>
          </a:p>
        </p:txBody>
      </p:sp>
      <p:sp>
        <p:nvSpPr>
          <p:cNvPr id="4" name="Title 1"/>
          <p:cNvSpPr>
            <a:spLocks noGrp="1"/>
          </p:cNvSpPr>
          <p:nvPr>
            <p:ph type="title"/>
          </p:nvPr>
        </p:nvSpPr>
        <p:spPr>
          <a:xfrm>
            <a:off x="1752600" y="304800"/>
            <a:ext cx="8763000" cy="990600"/>
          </a:xfrm>
        </p:spPr>
        <p:txBody>
          <a:bodyPr>
            <a:normAutofit/>
          </a:bodyPr>
          <a:lstStyle/>
          <a:p>
            <a:r>
              <a:rPr lang="en-US" dirty="0" smtClean="0">
                <a:latin typeface="Times New Roman" panose="02020603050405020304" pitchFamily="18" charset="0"/>
                <a:cs typeface="Times New Roman" panose="02020603050405020304" pitchFamily="18" charset="0"/>
              </a:rPr>
              <a:t>Key Points Of Continuity In Information Security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531528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304800"/>
            <a:ext cx="8763000" cy="990600"/>
          </a:xfrm>
        </p:spPr>
        <p:txBody>
          <a:bodyPr>
            <a:normAutofit/>
          </a:bodyPr>
          <a:lstStyle/>
          <a:p>
            <a:r>
              <a:rPr lang="en-US" dirty="0" smtClean="0">
                <a:latin typeface="Times New Roman" panose="02020603050405020304" pitchFamily="18" charset="0"/>
                <a:cs typeface="Times New Roman" panose="02020603050405020304" pitchFamily="18" charset="0"/>
              </a:rPr>
              <a:t>Key Points Of Continuity In Information Security</a:t>
            </a:r>
            <a:endParaRPr lang="en-US" dirty="0">
              <a:latin typeface="Times New Roman" panose="02020603050405020304" pitchFamily="18" charset="0"/>
              <a:cs typeface="Times New Roman" panose="02020603050405020304" pitchFamily="18" charset="0"/>
            </a:endParaRPr>
          </a:p>
        </p:txBody>
      </p:sp>
      <p:sp>
        <p:nvSpPr>
          <p:cNvPr id="5" name="Content Placeholder 2"/>
          <p:cNvSpPr txBox="1">
            <a:spLocks/>
          </p:cNvSpPr>
          <p:nvPr/>
        </p:nvSpPr>
        <p:spPr>
          <a:xfrm>
            <a:off x="1676400" y="1066800"/>
            <a:ext cx="8610600" cy="5562600"/>
          </a:xfrm>
          <a:prstGeom prst="rect">
            <a:avLst/>
          </a:prstGeom>
        </p:spPr>
        <p:txBody>
          <a:bodyPr wrap="square" lIns="0" tIns="0" rIns="0" bIns="0">
            <a:noAutofit/>
          </a:bodyPr>
          <a:lstStyle>
            <a:lvl1pPr marL="0">
              <a:defRPr sz="2800" b="0" i="0">
                <a:solidFill>
                  <a:schemeClr val="tx1"/>
                </a:solidFill>
                <a:latin typeface="Arial"/>
                <a:ea typeface="+mn-ea"/>
                <a:cs typeface="Arial"/>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just"/>
            <a:r>
              <a:rPr lang="en-US" sz="2500" dirty="0">
                <a:latin typeface="Arial" panose="020B0604020202020204" pitchFamily="34" charset="0"/>
                <a:cs typeface="Arial" panose="020B0604020202020204" pitchFamily="34" charset="0"/>
              </a:rPr>
              <a:t> 1. Business Impact Analysis: Conducting a business impact analysis to identify critical business processes and the potential impact of disruptions.</a:t>
            </a:r>
          </a:p>
          <a:p>
            <a:pPr algn="just"/>
            <a:endParaRPr lang="en-US" sz="2500" dirty="0">
              <a:latin typeface="Arial" panose="020B0604020202020204" pitchFamily="34" charset="0"/>
              <a:cs typeface="Arial" panose="020B0604020202020204" pitchFamily="34" charset="0"/>
            </a:endParaRPr>
          </a:p>
          <a:p>
            <a:pPr algn="just"/>
            <a:r>
              <a:rPr lang="en-US" sz="2500" dirty="0">
                <a:latin typeface="Arial" panose="020B0604020202020204" pitchFamily="34" charset="0"/>
                <a:cs typeface="Arial" panose="020B0604020202020204" pitchFamily="34" charset="0"/>
              </a:rPr>
              <a:t>2. Risk Assessment: Conducting a risk assessment to identify potential threats and vulnerabilities to the organization's information assets and critical business processes.</a:t>
            </a:r>
          </a:p>
          <a:p>
            <a:pPr algn="just"/>
            <a:endParaRPr lang="en-US" sz="2500" dirty="0">
              <a:latin typeface="Arial" panose="020B0604020202020204" pitchFamily="34" charset="0"/>
              <a:cs typeface="Arial" panose="020B0604020202020204" pitchFamily="34" charset="0"/>
            </a:endParaRPr>
          </a:p>
          <a:p>
            <a:pPr algn="just"/>
            <a:r>
              <a:rPr lang="en-US" sz="2500" dirty="0">
                <a:latin typeface="Arial" panose="020B0604020202020204" pitchFamily="34" charset="0"/>
                <a:cs typeface="Arial" panose="020B0604020202020204" pitchFamily="34" charset="0"/>
              </a:rPr>
              <a:t>3. Business Continuity Planning: Developing a comprehensive plan that outlines the steps to be taken in the event of a disruption, including procedures for detecting, responding to, and recovering from disruptions.</a:t>
            </a:r>
          </a:p>
          <a:p>
            <a:pPr algn="just"/>
            <a:endParaRPr lang="en-US"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993496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496311" y="1981200"/>
            <a:ext cx="2590800" cy="3886199"/>
          </a:xfrm>
          <a:prstGeom prst="rect">
            <a:avLst/>
          </a:prstGeom>
        </p:spPr>
      </p:pic>
      <p:pic>
        <p:nvPicPr>
          <p:cNvPr id="3" name="object 3"/>
          <p:cNvPicPr/>
          <p:nvPr/>
        </p:nvPicPr>
        <p:blipFill>
          <a:blip r:embed="rId3" cstate="print"/>
          <a:stretch>
            <a:fillRect/>
          </a:stretch>
        </p:blipFill>
        <p:spPr>
          <a:xfrm>
            <a:off x="6077712" y="2095500"/>
            <a:ext cx="2894075" cy="3657599"/>
          </a:xfrm>
          <a:prstGeom prst="rect">
            <a:avLst/>
          </a:prstGeom>
        </p:spPr>
      </p:pic>
      <p:sp>
        <p:nvSpPr>
          <p:cNvPr id="4" name="object 4"/>
          <p:cNvSpPr txBox="1">
            <a:spLocks noGrp="1"/>
          </p:cNvSpPr>
          <p:nvPr>
            <p:ph type="sldNum" sz="quarter" idx="7"/>
          </p:nvPr>
        </p:nvSpPr>
        <p:spPr>
          <a:xfrm>
            <a:off x="14199624" y="6440609"/>
            <a:ext cx="386395" cy="333425"/>
          </a:xfrm>
          <a:prstGeom prst="rect">
            <a:avLst/>
          </a:prstGeom>
        </p:spPr>
        <p:txBody>
          <a:bodyPr vert="horz" wrap="square" lIns="0" tIns="0" rIns="0" bIns="0" rtlCol="0">
            <a:spAutoFit/>
          </a:bodyPr>
          <a:lstStyle/>
          <a:p>
            <a:pPr marL="153670">
              <a:lnSpc>
                <a:spcPts val="1305"/>
              </a:lnSpc>
            </a:pPr>
            <a:r>
              <a:rPr spc="-50" dirty="0"/>
              <a:t>2</a:t>
            </a:r>
          </a:p>
          <a:p>
            <a:pPr marL="153670">
              <a:lnSpc>
                <a:spcPts val="1320"/>
              </a:lnSpc>
            </a:pPr>
            <a:r>
              <a:rPr spc="-50" dirty="0"/>
              <a:t>6</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Activities </a:t>
            </a:r>
            <a:endParaRPr lang="en-US" dirty="0"/>
          </a:p>
        </p:txBody>
      </p:sp>
      <p:sp>
        <p:nvSpPr>
          <p:cNvPr id="3" name="Text Placeholder 2"/>
          <p:cNvSpPr>
            <a:spLocks noGrp="1"/>
          </p:cNvSpPr>
          <p:nvPr>
            <p:ph type="body" idx="1"/>
          </p:nvPr>
        </p:nvSpPr>
        <p:spPr>
          <a:xfrm>
            <a:off x="305161" y="1143000"/>
            <a:ext cx="11505839" cy="5293757"/>
          </a:xfrm>
        </p:spPr>
        <p:txBody>
          <a:bodyPr/>
          <a:lstStyle/>
          <a:p>
            <a:pPr algn="just"/>
            <a:r>
              <a:rPr lang="en-US" b="1" dirty="0" smtClean="0">
                <a:latin typeface="Times New Roman" panose="02020603050405020304" pitchFamily="18" charset="0"/>
                <a:cs typeface="Times New Roman" panose="02020603050405020304" pitchFamily="18" charset="0"/>
              </a:rPr>
              <a:t>Task-1: </a:t>
            </a:r>
            <a:r>
              <a:rPr lang="en-US" sz="2400" dirty="0">
                <a:latin typeface="Times New Roman" panose="02020603050405020304" pitchFamily="18" charset="0"/>
                <a:cs typeface="Times New Roman" panose="02020603050405020304" pitchFamily="18" charset="0"/>
              </a:rPr>
              <a:t>Identifying the Multidisciplinary Approach Based on what you have learned so far about information security, what do you think is meant by “information security in a business context”? Think about other seemingly unrelated coursework you are taking and examine ways in which it can help build a foundation for a background in information security. </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CHAPTER 1 Why Study Information Security? </a:t>
            </a:r>
            <a:endParaRPr lang="en-US" sz="2400" dirty="0" smtClean="0">
              <a:latin typeface="Times New Roman" panose="02020603050405020304" pitchFamily="18" charset="0"/>
              <a:cs typeface="Times New Roman" panose="02020603050405020304" pitchFamily="18" charset="0"/>
            </a:endParaRPr>
          </a:p>
          <a:p>
            <a:pPr algn="just"/>
            <a:endParaRPr lang="en-US" sz="2400" dirty="0" smtClean="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b="1" dirty="0" smtClean="0">
                <a:latin typeface="Times New Roman" panose="02020603050405020304" pitchFamily="18" charset="0"/>
                <a:cs typeface="Times New Roman" panose="02020603050405020304" pitchFamily="18" charset="0"/>
              </a:rPr>
              <a:t>Task-2: </a:t>
            </a:r>
            <a:r>
              <a:rPr lang="en-US" dirty="0" smtClean="0">
                <a:latin typeface="Times New Roman" panose="02020603050405020304" pitchFamily="18" charset="0"/>
                <a:cs typeface="Times New Roman" panose="02020603050405020304" pitchFamily="18" charset="0"/>
              </a:rPr>
              <a:t>Getting </a:t>
            </a:r>
            <a:r>
              <a:rPr lang="en-US" dirty="0">
                <a:latin typeface="Times New Roman" panose="02020603050405020304" pitchFamily="18" charset="0"/>
                <a:cs typeface="Times New Roman" panose="02020603050405020304" pitchFamily="18" charset="0"/>
              </a:rPr>
              <a:t>Some Practical Advice Select a local business or organization with a sizeable IT department (more than 100 IT employees), and identify the person in charge of information security. Interview the individual and ask for practical advice about the kind of training and experience the IT security manager is looking for in </a:t>
            </a:r>
            <a:r>
              <a:rPr lang="en-US" dirty="0" smtClean="0">
                <a:latin typeface="Times New Roman" panose="02020603050405020304" pitchFamily="18" charset="0"/>
                <a:cs typeface="Times New Roman" panose="02020603050405020304" pitchFamily="18" charset="0"/>
              </a:rPr>
              <a:t>candidates.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6680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7</a:t>
            </a:fld>
            <a:endParaRPr spc="-50" dirty="0"/>
          </a:p>
        </p:txBody>
      </p:sp>
      <p:sp>
        <p:nvSpPr>
          <p:cNvPr id="2" name="object 2"/>
          <p:cNvSpPr txBox="1"/>
          <p:nvPr/>
        </p:nvSpPr>
        <p:spPr>
          <a:xfrm>
            <a:off x="1295401" y="4419600"/>
            <a:ext cx="8713404" cy="1215390"/>
          </a:xfrm>
          <a:prstGeom prst="rect">
            <a:avLst/>
          </a:prstGeom>
        </p:spPr>
        <p:txBody>
          <a:bodyPr vert="horz" wrap="square" lIns="0" tIns="12700" rIns="0" bIns="0" rtlCol="0">
            <a:spAutoFit/>
          </a:bodyPr>
          <a:lstStyle/>
          <a:p>
            <a:pPr marL="356870" marR="5080" indent="-344805">
              <a:spcBef>
                <a:spcPts val="100"/>
              </a:spcBef>
              <a:buFont typeface="Arial"/>
              <a:buChar char="•"/>
              <a:tabLst>
                <a:tab pos="356870" algn="l"/>
              </a:tabLst>
            </a:pPr>
            <a:r>
              <a:rPr sz="2600" spc="-70" dirty="0">
                <a:latin typeface="Trebuchet MS"/>
                <a:cs typeface="Trebuchet MS"/>
              </a:rPr>
              <a:t>Protecting</a:t>
            </a:r>
            <a:r>
              <a:rPr sz="2600" spc="-260" dirty="0">
                <a:latin typeface="Trebuchet MS"/>
                <a:cs typeface="Trebuchet MS"/>
              </a:rPr>
              <a:t> </a:t>
            </a:r>
            <a:r>
              <a:rPr sz="2600" spc="-25" dirty="0">
                <a:latin typeface="Trebuchet MS"/>
                <a:cs typeface="Trebuchet MS"/>
              </a:rPr>
              <a:t>information</a:t>
            </a:r>
            <a:r>
              <a:rPr sz="2600" spc="-100" dirty="0">
                <a:latin typeface="Trebuchet MS"/>
                <a:cs typeface="Trebuchet MS"/>
              </a:rPr>
              <a:t> </a:t>
            </a:r>
            <a:r>
              <a:rPr sz="2600" spc="-40" dirty="0">
                <a:latin typeface="Trebuchet MS"/>
                <a:cs typeface="Trebuchet MS"/>
              </a:rPr>
              <a:t>and</a:t>
            </a:r>
            <a:r>
              <a:rPr sz="2600" spc="-275" dirty="0">
                <a:latin typeface="Trebuchet MS"/>
                <a:cs typeface="Trebuchet MS"/>
              </a:rPr>
              <a:t> </a:t>
            </a:r>
            <a:r>
              <a:rPr sz="2600" spc="-25" dirty="0">
                <a:latin typeface="Trebuchet MS"/>
                <a:cs typeface="Trebuchet MS"/>
              </a:rPr>
              <a:t>information</a:t>
            </a:r>
            <a:r>
              <a:rPr sz="2600" spc="-75" dirty="0">
                <a:latin typeface="Trebuchet MS"/>
                <a:cs typeface="Trebuchet MS"/>
              </a:rPr>
              <a:t> </a:t>
            </a:r>
            <a:r>
              <a:rPr sz="2600" spc="-45" dirty="0">
                <a:latin typeface="Trebuchet MS"/>
                <a:cs typeface="Trebuchet MS"/>
              </a:rPr>
              <a:t>systems</a:t>
            </a:r>
            <a:r>
              <a:rPr sz="2600" spc="-235" dirty="0">
                <a:latin typeface="Trebuchet MS"/>
                <a:cs typeface="Trebuchet MS"/>
              </a:rPr>
              <a:t> </a:t>
            </a:r>
            <a:r>
              <a:rPr sz="2600" spc="-20" dirty="0">
                <a:latin typeface="Trebuchet MS"/>
                <a:cs typeface="Trebuchet MS"/>
              </a:rPr>
              <a:t>from </a:t>
            </a:r>
            <a:r>
              <a:rPr sz="2600" spc="-75" dirty="0">
                <a:latin typeface="Trebuchet MS"/>
                <a:cs typeface="Trebuchet MS"/>
              </a:rPr>
              <a:t>unauthorized</a:t>
            </a:r>
            <a:r>
              <a:rPr sz="2600" spc="-285" dirty="0">
                <a:latin typeface="Trebuchet MS"/>
                <a:cs typeface="Trebuchet MS"/>
              </a:rPr>
              <a:t> </a:t>
            </a:r>
            <a:r>
              <a:rPr sz="2600" spc="-10" dirty="0">
                <a:latin typeface="Trebuchet MS"/>
                <a:cs typeface="Trebuchet MS"/>
              </a:rPr>
              <a:t>access,</a:t>
            </a:r>
            <a:r>
              <a:rPr sz="2600" spc="-120" dirty="0">
                <a:latin typeface="Trebuchet MS"/>
                <a:cs typeface="Trebuchet MS"/>
              </a:rPr>
              <a:t> </a:t>
            </a:r>
            <a:r>
              <a:rPr sz="2600" spc="-95" dirty="0">
                <a:latin typeface="Trebuchet MS"/>
                <a:cs typeface="Trebuchet MS"/>
              </a:rPr>
              <a:t>use,</a:t>
            </a:r>
            <a:r>
              <a:rPr sz="2600" spc="-310" dirty="0">
                <a:latin typeface="Trebuchet MS"/>
                <a:cs typeface="Trebuchet MS"/>
              </a:rPr>
              <a:t> </a:t>
            </a:r>
            <a:r>
              <a:rPr sz="2600" spc="-20" dirty="0">
                <a:latin typeface="Trebuchet MS"/>
                <a:cs typeface="Trebuchet MS"/>
              </a:rPr>
              <a:t>disclosure,</a:t>
            </a:r>
            <a:r>
              <a:rPr sz="2600" spc="-120" dirty="0">
                <a:latin typeface="Trebuchet MS"/>
                <a:cs typeface="Trebuchet MS"/>
              </a:rPr>
              <a:t> </a:t>
            </a:r>
            <a:r>
              <a:rPr sz="2600" spc="-10" dirty="0">
                <a:latin typeface="Trebuchet MS"/>
                <a:cs typeface="Trebuchet MS"/>
              </a:rPr>
              <a:t>disruption, </a:t>
            </a:r>
            <a:r>
              <a:rPr sz="2600" spc="-95" dirty="0">
                <a:latin typeface="Trebuchet MS"/>
                <a:cs typeface="Trebuchet MS"/>
              </a:rPr>
              <a:t>modification,</a:t>
            </a:r>
            <a:r>
              <a:rPr sz="2600" spc="-275" dirty="0">
                <a:latin typeface="Trebuchet MS"/>
                <a:cs typeface="Trebuchet MS"/>
              </a:rPr>
              <a:t> </a:t>
            </a:r>
            <a:r>
              <a:rPr sz="2600" spc="-30" dirty="0">
                <a:latin typeface="Trebuchet MS"/>
                <a:cs typeface="Trebuchet MS"/>
              </a:rPr>
              <a:t>or</a:t>
            </a:r>
            <a:r>
              <a:rPr sz="2600" spc="-185" dirty="0">
                <a:latin typeface="Trebuchet MS"/>
                <a:cs typeface="Trebuchet MS"/>
              </a:rPr>
              <a:t> </a:t>
            </a:r>
            <a:r>
              <a:rPr sz="2600" spc="-10" dirty="0">
                <a:latin typeface="Trebuchet MS"/>
                <a:cs typeface="Trebuchet MS"/>
              </a:rPr>
              <a:t>destruction.</a:t>
            </a:r>
            <a:endParaRPr sz="2600" dirty="0">
              <a:latin typeface="Trebuchet MS"/>
              <a:cs typeface="Trebuchet MS"/>
            </a:endParaRPr>
          </a:p>
        </p:txBody>
      </p:sp>
      <p:sp>
        <p:nvSpPr>
          <p:cNvPr id="3" name="object 3"/>
          <p:cNvSpPr txBox="1">
            <a:spLocks noGrp="1"/>
          </p:cNvSpPr>
          <p:nvPr>
            <p:ph type="title"/>
          </p:nvPr>
        </p:nvSpPr>
        <p:spPr>
          <a:xfrm>
            <a:off x="811234" y="341791"/>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
        <p:nvSpPr>
          <p:cNvPr id="5" name="Rectangle 4"/>
          <p:cNvSpPr/>
          <p:nvPr/>
        </p:nvSpPr>
        <p:spPr>
          <a:xfrm>
            <a:off x="1295400" y="1632834"/>
            <a:ext cx="9144000" cy="1692771"/>
          </a:xfrm>
          <a:prstGeom prst="rect">
            <a:avLst/>
          </a:prstGeom>
        </p:spPr>
        <p:txBody>
          <a:bodyPr wrap="square">
            <a:spAutoFit/>
          </a:bodyPr>
          <a:lstStyle/>
          <a:p>
            <a:pPr marL="356870" marR="5080" indent="-344805">
              <a:spcBef>
                <a:spcPts val="100"/>
              </a:spcBef>
              <a:buFont typeface="Arial"/>
              <a:buChar char="•"/>
              <a:tabLst>
                <a:tab pos="356870" algn="l"/>
              </a:tabLst>
            </a:pPr>
            <a:r>
              <a:rPr lang="en-GB" sz="2600" spc="-70" dirty="0">
                <a:latin typeface="Trebuchet MS"/>
                <a:cs typeface="Trebuchet MS"/>
              </a:rPr>
              <a:t>The Committee on National Security Systems (CNSS) defines information security as the protection of information and its critical elements, including the systems and hardware that use, store, and transmit that information.</a:t>
            </a: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 Activity</a:t>
            </a:r>
            <a:endParaRPr lang="en-US" dirty="0"/>
          </a:p>
        </p:txBody>
      </p:sp>
      <p:sp>
        <p:nvSpPr>
          <p:cNvPr id="3" name="Text Placeholder 2"/>
          <p:cNvSpPr>
            <a:spLocks noGrp="1"/>
          </p:cNvSpPr>
          <p:nvPr>
            <p:ph type="body" idx="1"/>
          </p:nvPr>
        </p:nvSpPr>
        <p:spPr>
          <a:xfrm>
            <a:off x="305161" y="1143000"/>
            <a:ext cx="11582039" cy="5416868"/>
          </a:xfrm>
        </p:spPr>
        <p:txBody>
          <a:bodyPr/>
          <a:lstStyle/>
          <a:p>
            <a:pPr algn="just"/>
            <a:r>
              <a:rPr lang="en-US" b="1" dirty="0" smtClean="0">
                <a:latin typeface="Times New Roman" panose="02020603050405020304" pitchFamily="18" charset="0"/>
                <a:cs typeface="Times New Roman" panose="02020603050405020304" pitchFamily="18" charset="0"/>
              </a:rPr>
              <a:t>EXERCISE</a:t>
            </a:r>
            <a:r>
              <a:rPr lang="en-US"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Evaluating Real-World Defense in Depth Find some analogies to the principle of </a:t>
            </a:r>
            <a:r>
              <a:rPr lang="en-US" sz="3200" b="1" dirty="0">
                <a:latin typeface="Times New Roman" panose="02020603050405020304" pitchFamily="18" charset="0"/>
                <a:cs typeface="Times New Roman" panose="02020603050405020304" pitchFamily="18" charset="0"/>
              </a:rPr>
              <a:t>defense in depth </a:t>
            </a:r>
            <a:r>
              <a:rPr lang="en-US" sz="3200" dirty="0">
                <a:latin typeface="Times New Roman" panose="02020603050405020304" pitchFamily="18" charset="0"/>
                <a:cs typeface="Times New Roman" panose="02020603050405020304" pitchFamily="18" charset="0"/>
              </a:rPr>
              <a:t>in the physical world, and make some </a:t>
            </a:r>
            <a:r>
              <a:rPr lang="en-US" sz="3200" dirty="0" smtClean="0">
                <a:latin typeface="Times New Roman" panose="02020603050405020304" pitchFamily="18" charset="0"/>
                <a:cs typeface="Times New Roman" panose="02020603050405020304" pitchFamily="18" charset="0"/>
              </a:rPr>
              <a:t>diagrams </a:t>
            </a:r>
            <a:r>
              <a:rPr lang="en-US" sz="3200" dirty="0">
                <a:latin typeface="Times New Roman" panose="02020603050405020304" pitchFamily="18" charset="0"/>
                <a:cs typeface="Times New Roman" panose="02020603050405020304" pitchFamily="18" charset="0"/>
              </a:rPr>
              <a:t>of the mechanism you locate. Consider how a bank implements defense in depth and how </a:t>
            </a:r>
            <a:r>
              <a:rPr lang="en-US" sz="3200" dirty="0" smtClean="0">
                <a:latin typeface="Times New Roman" panose="02020603050405020304" pitchFamily="18" charset="0"/>
                <a:cs typeface="Times New Roman" panose="02020603050405020304" pitchFamily="18" charset="0"/>
              </a:rPr>
              <a:t>corporations </a:t>
            </a:r>
            <a:r>
              <a:rPr lang="en-US" sz="3200" dirty="0">
                <a:latin typeface="Times New Roman" panose="02020603050405020304" pitchFamily="18" charset="0"/>
                <a:cs typeface="Times New Roman" panose="02020603050405020304" pitchFamily="18" charset="0"/>
              </a:rPr>
              <a:t>protect themselves from intruders entering their buildings</a:t>
            </a:r>
            <a:r>
              <a:rPr lang="en-US" sz="3200" dirty="0" smtClean="0">
                <a:latin typeface="Times New Roman" panose="02020603050405020304" pitchFamily="18" charset="0"/>
                <a:cs typeface="Times New Roman" panose="02020603050405020304" pitchFamily="18" charset="0"/>
              </a:rPr>
              <a:t>.</a:t>
            </a:r>
          </a:p>
          <a:p>
            <a:pPr algn="just"/>
            <a:endParaRPr lang="en-US" sz="3200" dirty="0">
              <a:latin typeface="Times New Roman" panose="02020603050405020304" pitchFamily="18" charset="0"/>
              <a:cs typeface="Times New Roman" panose="02020603050405020304" pitchFamily="18" charset="0"/>
            </a:endParaRPr>
          </a:p>
          <a:p>
            <a:pPr algn="just"/>
            <a:endParaRPr lang="en-US" sz="3200" b="1" dirty="0">
              <a:latin typeface="Times New Roman" panose="02020603050405020304" pitchFamily="18" charset="0"/>
              <a:cs typeface="Times New Roman" panose="02020603050405020304" pitchFamily="18" charset="0"/>
            </a:endParaRPr>
          </a:p>
          <a:p>
            <a:pPr algn="just"/>
            <a:r>
              <a:rPr lang="en-US" sz="3200" b="1" dirty="0" smtClean="0"/>
              <a:t>EXERCISE-2</a:t>
            </a:r>
            <a:r>
              <a:rPr lang="en-US" sz="3200" dirty="0" smtClean="0"/>
              <a:t>:</a:t>
            </a:r>
            <a:r>
              <a:rPr lang="en-US" sz="3200" dirty="0" smtClean="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Identifying a Phishing Scam Go to www.opendns.com/phishing-quiz/ and take the “Think You Can Outsmart Internet Scam </a:t>
            </a:r>
            <a:r>
              <a:rPr lang="en-US" sz="3200" dirty="0" err="1">
                <a:latin typeface="Times New Roman" panose="02020603050405020304" pitchFamily="18" charset="0"/>
                <a:cs typeface="Times New Roman" panose="02020603050405020304" pitchFamily="18" charset="0"/>
              </a:rPr>
              <a:t>mers</a:t>
            </a:r>
            <a:r>
              <a:rPr lang="en-US" sz="3200" dirty="0">
                <a:latin typeface="Times New Roman" panose="02020603050405020304" pitchFamily="18" charset="0"/>
                <a:cs typeface="Times New Roman" panose="02020603050405020304" pitchFamily="18" charset="0"/>
              </a:rPr>
              <a:t>?” quiz. How well did you perform at identifying phishing scams?</a:t>
            </a:r>
          </a:p>
        </p:txBody>
      </p:sp>
    </p:spTree>
    <p:extLst>
      <p:ext uri="{BB962C8B-B14F-4D97-AF65-F5344CB8AC3E}">
        <p14:creationId xmlns:p14="http://schemas.microsoft.com/office/powerpoint/2010/main" val="216169941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5161" y="228600"/>
            <a:ext cx="11734439" cy="492443"/>
          </a:xfrm>
        </p:spPr>
        <p:txBody>
          <a:bodyPr/>
          <a:lstStyle/>
          <a:p>
            <a:r>
              <a:rPr lang="en-US" dirty="0">
                <a:latin typeface="Times New Roman" panose="02020603050405020304" pitchFamily="18" charset="0"/>
                <a:cs typeface="Times New Roman" panose="02020603050405020304" pitchFamily="18" charset="0"/>
              </a:rPr>
              <a:t>Case Exercises</a:t>
            </a:r>
            <a:endParaRPr lang="en-US" dirty="0"/>
          </a:p>
        </p:txBody>
      </p:sp>
      <p:sp>
        <p:nvSpPr>
          <p:cNvPr id="3" name="Text Placeholder 2"/>
          <p:cNvSpPr>
            <a:spLocks noGrp="1"/>
          </p:cNvSpPr>
          <p:nvPr>
            <p:ph type="body" idx="1"/>
          </p:nvPr>
        </p:nvSpPr>
        <p:spPr>
          <a:xfrm>
            <a:off x="305161" y="1143000"/>
            <a:ext cx="11429639" cy="3693319"/>
          </a:xfrm>
        </p:spPr>
        <p:txBody>
          <a:bodyPr/>
          <a:lstStyle/>
          <a:p>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next day at </a:t>
            </a:r>
            <a:r>
              <a:rPr lang="en-US" sz="2400" dirty="0" smtClean="0">
                <a:latin typeface="Times New Roman" panose="02020603050405020304" pitchFamily="18" charset="0"/>
                <a:cs typeface="Times New Roman" panose="02020603050405020304" pitchFamily="18" charset="0"/>
              </a:rPr>
              <a:t>SLS (Secure Login System) </a:t>
            </a:r>
            <a:r>
              <a:rPr lang="en-US" sz="2400" dirty="0">
                <a:latin typeface="Times New Roman" panose="02020603050405020304" pitchFamily="18" charset="0"/>
                <a:cs typeface="Times New Roman" panose="02020603050405020304" pitchFamily="18" charset="0"/>
              </a:rPr>
              <a:t>found everyone in technical support busy restoring computer systems to their former state and installing new virus and worm control software. Amy found herself learning how to re-install desktop computer operating systems and applications as SLS made a heroic effort to recover from the attack of the previous day.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Discussion </a:t>
            </a:r>
            <a:r>
              <a:rPr lang="en-US" sz="2400" dirty="0">
                <a:latin typeface="Times New Roman" panose="02020603050405020304" pitchFamily="18" charset="0"/>
                <a:cs typeface="Times New Roman" panose="02020603050405020304" pitchFamily="18" charset="0"/>
              </a:rPr>
              <a:t>Questions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Do </a:t>
            </a:r>
            <a:r>
              <a:rPr lang="en-US" sz="2400" dirty="0">
                <a:latin typeface="Times New Roman" panose="02020603050405020304" pitchFamily="18" charset="0"/>
                <a:cs typeface="Times New Roman" panose="02020603050405020304" pitchFamily="18" charset="0"/>
              </a:rPr>
              <a:t>you think this event was caused by an insider or outsider?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Other </a:t>
            </a:r>
            <a:r>
              <a:rPr lang="en-US" sz="2400" dirty="0">
                <a:latin typeface="Times New Roman" panose="02020603050405020304" pitchFamily="18" charset="0"/>
                <a:cs typeface="Times New Roman" panose="02020603050405020304" pitchFamily="18" charset="0"/>
              </a:rPr>
              <a:t>than installing virus and worm control software, what can SLS do to prepare for the next incident?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Do </a:t>
            </a:r>
            <a:r>
              <a:rPr lang="en-US" sz="2400" dirty="0">
                <a:latin typeface="Times New Roman" panose="02020603050405020304" pitchFamily="18" charset="0"/>
                <a:cs typeface="Times New Roman" panose="02020603050405020304" pitchFamily="18" charset="0"/>
              </a:rPr>
              <a:t>you think this attack was the result of a virus or a worm? </a:t>
            </a:r>
          </a:p>
        </p:txBody>
      </p:sp>
    </p:spTree>
    <p:extLst>
      <p:ext uri="{BB962C8B-B14F-4D97-AF65-F5344CB8AC3E}">
        <p14:creationId xmlns:p14="http://schemas.microsoft.com/office/powerpoint/2010/main" val="115320887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Exercise</a:t>
            </a:r>
            <a:endParaRPr lang="en-US" dirty="0"/>
          </a:p>
        </p:txBody>
      </p:sp>
      <p:sp>
        <p:nvSpPr>
          <p:cNvPr id="3" name="Text Placeholder 2"/>
          <p:cNvSpPr>
            <a:spLocks noGrp="1"/>
          </p:cNvSpPr>
          <p:nvPr>
            <p:ph type="body" idx="1"/>
          </p:nvPr>
        </p:nvSpPr>
        <p:spPr>
          <a:xfrm>
            <a:off x="305161" y="1066800"/>
            <a:ext cx="11582039" cy="3385542"/>
          </a:xfrm>
        </p:spPr>
        <p:txBody>
          <a:bodyPr/>
          <a:lstStyle/>
          <a:p>
            <a:r>
              <a:rPr lang="en-US" sz="2400" dirty="0" smtClean="0">
                <a:latin typeface="Times New Roman" panose="02020603050405020304" pitchFamily="18" charset="0"/>
                <a:cs typeface="Times New Roman" panose="02020603050405020304" pitchFamily="18" charset="0"/>
              </a:rPr>
              <a:t>Ethical </a:t>
            </a:r>
            <a:r>
              <a:rPr lang="en-US" sz="2400" dirty="0">
                <a:latin typeface="Times New Roman" panose="02020603050405020304" pitchFamily="18" charset="0"/>
                <a:cs typeface="Times New Roman" panose="02020603050405020304" pitchFamily="18" charset="0"/>
              </a:rPr>
              <a:t>Decision Making Often an attacker crafts e-mail attacks containing malware designed to take advantage of the curiosity or even greed of the recipients. Imagine that the message body Amy saw on the e mail from Davey had been “See our managers’ salaries and </a:t>
            </a:r>
            <a:r>
              <a:rPr lang="en-US" sz="2400" dirty="0" smtClean="0">
                <a:latin typeface="Times New Roman" panose="02020603050405020304" pitchFamily="18" charset="0"/>
                <a:cs typeface="Times New Roman" panose="02020603050405020304" pitchFamily="18" charset="0"/>
              </a:rPr>
              <a:t>SSNs (Social Security Number)” </a:t>
            </a:r>
            <a:r>
              <a:rPr lang="en-US" sz="2400" dirty="0">
                <a:latin typeface="Times New Roman" panose="02020603050405020304" pitchFamily="18" charset="0"/>
                <a:cs typeface="Times New Roman" panose="02020603050405020304" pitchFamily="18" charset="0"/>
              </a:rPr>
              <a:t>instead of “Funniest joke you’ll see today.” </a:t>
            </a:r>
            <a:endParaRPr lang="en-US" sz="24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Would </a:t>
            </a:r>
            <a:r>
              <a:rPr lang="en-US" sz="2400" dirty="0">
                <a:latin typeface="Times New Roman" panose="02020603050405020304" pitchFamily="18" charset="0"/>
                <a:cs typeface="Times New Roman" panose="02020603050405020304" pitchFamily="18" charset="0"/>
              </a:rPr>
              <a:t>it be ethical for Amy to open such a file? </a:t>
            </a:r>
            <a:endParaRPr lang="en-US" sz="2400" dirty="0" smtClean="0">
              <a:latin typeface="Times New Roman" panose="02020603050405020304" pitchFamily="18" charset="0"/>
              <a:cs typeface="Times New Roman" panose="02020603050405020304" pitchFamily="18" charset="0"/>
            </a:endParaRPr>
          </a:p>
          <a:p>
            <a:pPr marL="457200" indent="-457200">
              <a:buAutoNum type="arabicPeriod"/>
            </a:pPr>
            <a:r>
              <a:rPr lang="en-US" sz="2400" dirty="0" smtClean="0">
                <a:latin typeface="Times New Roman" panose="02020603050405020304" pitchFamily="18" charset="0"/>
                <a:cs typeface="Times New Roman" panose="02020603050405020304" pitchFamily="18" charset="0"/>
              </a:rPr>
              <a:t>If </a:t>
            </a:r>
            <a:r>
              <a:rPr lang="en-US" sz="2400" dirty="0">
                <a:latin typeface="Times New Roman" panose="02020603050405020304" pitchFamily="18" charset="0"/>
                <a:cs typeface="Times New Roman" panose="02020603050405020304" pitchFamily="18" charset="0"/>
              </a:rPr>
              <a:t>such an e-mail came in, what would be the best action to take</a:t>
            </a:r>
          </a:p>
          <a:p>
            <a:endParaRPr lang="en-US" dirty="0"/>
          </a:p>
        </p:txBody>
      </p:sp>
    </p:spTree>
    <p:extLst>
      <p:ext uri="{BB962C8B-B14F-4D97-AF65-F5344CB8AC3E}">
        <p14:creationId xmlns:p14="http://schemas.microsoft.com/office/powerpoint/2010/main" val="41962355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8</a:t>
            </a:fld>
            <a:endParaRPr spc="-50" dirty="0"/>
          </a:p>
        </p:txBody>
      </p:sp>
      <p:sp>
        <p:nvSpPr>
          <p:cNvPr id="2" name="object 2"/>
          <p:cNvSpPr txBox="1"/>
          <p:nvPr/>
        </p:nvSpPr>
        <p:spPr>
          <a:xfrm>
            <a:off x="1219200" y="1771355"/>
            <a:ext cx="8349226" cy="412934"/>
          </a:xfrm>
          <a:prstGeom prst="rect">
            <a:avLst/>
          </a:prstGeom>
        </p:spPr>
        <p:txBody>
          <a:bodyPr vert="horz" wrap="square" lIns="0" tIns="12700" rIns="0" bIns="0" rtlCol="0">
            <a:spAutoFit/>
          </a:bodyPr>
          <a:lstStyle/>
          <a:p>
            <a:pPr marL="356870" indent="-344170">
              <a:spcBef>
                <a:spcPts val="100"/>
              </a:spcBef>
              <a:buFont typeface="Arial"/>
              <a:buChar char="•"/>
              <a:tabLst>
                <a:tab pos="356870" algn="l"/>
              </a:tabLst>
            </a:pPr>
            <a:r>
              <a:rPr sz="2600" spc="-25" dirty="0">
                <a:latin typeface="Trebuchet MS"/>
                <a:cs typeface="Trebuchet MS"/>
              </a:rPr>
              <a:t>information</a:t>
            </a:r>
            <a:r>
              <a:rPr sz="2600" spc="-170" dirty="0">
                <a:latin typeface="Trebuchet MS"/>
                <a:cs typeface="Trebuchet MS"/>
              </a:rPr>
              <a:t> </a:t>
            </a:r>
            <a:r>
              <a:rPr sz="2600" spc="-25" dirty="0">
                <a:latin typeface="Trebuchet MS"/>
                <a:cs typeface="Trebuchet MS"/>
              </a:rPr>
              <a:t>could be any peace of document or </a:t>
            </a:r>
            <a:r>
              <a:rPr sz="2600" spc="-25" dirty="0" smtClean="0">
                <a:latin typeface="Trebuchet MS"/>
                <a:cs typeface="Trebuchet MS"/>
              </a:rPr>
              <a:t>file.</a:t>
            </a:r>
            <a:endParaRPr sz="2600" spc="-25" dirty="0">
              <a:latin typeface="Trebuchet MS"/>
              <a:cs typeface="Trebuchet MS"/>
            </a:endParaRPr>
          </a:p>
        </p:txBody>
      </p:sp>
      <p:sp>
        <p:nvSpPr>
          <p:cNvPr id="3" name="object 3"/>
          <p:cNvSpPr txBox="1"/>
          <p:nvPr/>
        </p:nvSpPr>
        <p:spPr>
          <a:xfrm>
            <a:off x="1205345" y="3000644"/>
            <a:ext cx="10072255" cy="812402"/>
          </a:xfrm>
          <a:prstGeom prst="rect">
            <a:avLst/>
          </a:prstGeom>
        </p:spPr>
        <p:txBody>
          <a:bodyPr vert="horz" wrap="square" lIns="0" tIns="12065" rIns="0" bIns="0" rtlCol="0">
            <a:spAutoFit/>
          </a:bodyPr>
          <a:lstStyle/>
          <a:p>
            <a:pPr marL="356870" marR="5080" indent="-344805">
              <a:lnSpc>
                <a:spcPct val="100200"/>
              </a:lnSpc>
              <a:spcBef>
                <a:spcPts val="95"/>
              </a:spcBef>
              <a:buChar char="•"/>
              <a:tabLst>
                <a:tab pos="356870" algn="l"/>
                <a:tab pos="425450" algn="l"/>
              </a:tabLst>
            </a:pPr>
            <a:r>
              <a:rPr sz="2600" dirty="0">
                <a:latin typeface="Arial"/>
                <a:cs typeface="Arial"/>
              </a:rPr>
              <a:t>	</a:t>
            </a:r>
            <a:r>
              <a:rPr sz="2600" spc="-25" dirty="0">
                <a:latin typeface="Trebuchet MS"/>
                <a:cs typeface="Trebuchet MS"/>
              </a:rPr>
              <a:t>information</a:t>
            </a:r>
            <a:r>
              <a:rPr sz="2600" spc="-175" dirty="0">
                <a:latin typeface="Trebuchet MS"/>
                <a:cs typeface="Trebuchet MS"/>
              </a:rPr>
              <a:t> </a:t>
            </a:r>
            <a:r>
              <a:rPr sz="2600" spc="-25" dirty="0">
                <a:latin typeface="Trebuchet MS"/>
                <a:cs typeface="Trebuchet MS"/>
              </a:rPr>
              <a:t>systems</a:t>
            </a:r>
            <a:r>
              <a:rPr sz="2600" spc="-120" dirty="0">
                <a:latin typeface="Trebuchet MS"/>
                <a:cs typeface="Trebuchet MS"/>
              </a:rPr>
              <a:t> </a:t>
            </a:r>
            <a:r>
              <a:rPr sz="2600" dirty="0">
                <a:latin typeface="Trebuchet MS"/>
                <a:cs typeface="Trebuchet MS"/>
              </a:rPr>
              <a:t>can</a:t>
            </a:r>
            <a:r>
              <a:rPr sz="2600" spc="-90" dirty="0">
                <a:latin typeface="Trebuchet MS"/>
                <a:cs typeface="Trebuchet MS"/>
              </a:rPr>
              <a:t> </a:t>
            </a:r>
            <a:r>
              <a:rPr sz="2600" dirty="0">
                <a:latin typeface="Trebuchet MS"/>
                <a:cs typeface="Trebuchet MS"/>
              </a:rPr>
              <a:t>be</a:t>
            </a:r>
            <a:r>
              <a:rPr sz="2600" spc="-130" dirty="0">
                <a:latin typeface="Trebuchet MS"/>
                <a:cs typeface="Trebuchet MS"/>
              </a:rPr>
              <a:t> </a:t>
            </a:r>
            <a:r>
              <a:rPr sz="2600" dirty="0">
                <a:latin typeface="Trebuchet MS"/>
                <a:cs typeface="Trebuchet MS"/>
              </a:rPr>
              <a:t>a</a:t>
            </a:r>
            <a:r>
              <a:rPr sz="2600" spc="-135" dirty="0">
                <a:latin typeface="Trebuchet MS"/>
                <a:cs typeface="Trebuchet MS"/>
              </a:rPr>
              <a:t> </a:t>
            </a:r>
            <a:r>
              <a:rPr sz="2600" spc="-25" dirty="0">
                <a:latin typeface="Trebuchet MS"/>
                <a:cs typeface="Trebuchet MS"/>
              </a:rPr>
              <a:t>hardware</a:t>
            </a:r>
            <a:r>
              <a:rPr sz="2600" spc="-90" dirty="0">
                <a:latin typeface="Trebuchet MS"/>
                <a:cs typeface="Trebuchet MS"/>
              </a:rPr>
              <a:t> </a:t>
            </a:r>
            <a:r>
              <a:rPr sz="2600" dirty="0">
                <a:latin typeface="Trebuchet MS"/>
                <a:cs typeface="Trebuchet MS"/>
              </a:rPr>
              <a:t>like</a:t>
            </a:r>
            <a:r>
              <a:rPr sz="2600" spc="-130" dirty="0">
                <a:latin typeface="Trebuchet MS"/>
                <a:cs typeface="Trebuchet MS"/>
              </a:rPr>
              <a:t> </a:t>
            </a:r>
            <a:r>
              <a:rPr sz="2600" spc="-10" dirty="0">
                <a:latin typeface="Trebuchet MS"/>
                <a:cs typeface="Trebuchet MS"/>
              </a:rPr>
              <a:t>server, </a:t>
            </a:r>
            <a:r>
              <a:rPr sz="2600" dirty="0">
                <a:latin typeface="Trebuchet MS"/>
                <a:cs typeface="Trebuchet MS"/>
              </a:rPr>
              <a:t>router,</a:t>
            </a:r>
            <a:r>
              <a:rPr sz="2600" spc="-135" dirty="0">
                <a:latin typeface="Trebuchet MS"/>
                <a:cs typeface="Trebuchet MS"/>
              </a:rPr>
              <a:t> </a:t>
            </a:r>
            <a:r>
              <a:rPr sz="2600" dirty="0">
                <a:latin typeface="Trebuchet MS"/>
                <a:cs typeface="Trebuchet MS"/>
              </a:rPr>
              <a:t>computer</a:t>
            </a:r>
            <a:r>
              <a:rPr sz="2600" spc="-95" dirty="0">
                <a:latin typeface="Trebuchet MS"/>
                <a:cs typeface="Trebuchet MS"/>
              </a:rPr>
              <a:t> </a:t>
            </a:r>
            <a:r>
              <a:rPr sz="2600" dirty="0">
                <a:latin typeface="Trebuchet MS"/>
                <a:cs typeface="Trebuchet MS"/>
              </a:rPr>
              <a:t>and</a:t>
            </a:r>
            <a:r>
              <a:rPr sz="2600" spc="-135" dirty="0">
                <a:latin typeface="Trebuchet MS"/>
                <a:cs typeface="Trebuchet MS"/>
              </a:rPr>
              <a:t> </a:t>
            </a:r>
            <a:r>
              <a:rPr sz="2600" dirty="0">
                <a:latin typeface="Trebuchet MS"/>
                <a:cs typeface="Trebuchet MS"/>
              </a:rPr>
              <a:t>process</a:t>
            </a:r>
            <a:r>
              <a:rPr sz="2600" spc="-105" dirty="0">
                <a:latin typeface="Trebuchet MS"/>
                <a:cs typeface="Trebuchet MS"/>
              </a:rPr>
              <a:t> </a:t>
            </a:r>
            <a:r>
              <a:rPr lang="en-GB" sz="2600" dirty="0">
                <a:latin typeface="Trebuchet MS"/>
                <a:cs typeface="Trebuchet MS"/>
              </a:rPr>
              <a:t>of</a:t>
            </a:r>
            <a:r>
              <a:rPr sz="2600" spc="-130" dirty="0">
                <a:latin typeface="Trebuchet MS"/>
                <a:cs typeface="Trebuchet MS"/>
              </a:rPr>
              <a:t> </a:t>
            </a:r>
            <a:r>
              <a:rPr sz="2600" dirty="0">
                <a:latin typeface="Trebuchet MS"/>
                <a:cs typeface="Trebuchet MS"/>
              </a:rPr>
              <a:t>sharing</a:t>
            </a:r>
            <a:r>
              <a:rPr sz="2600" spc="-140" dirty="0">
                <a:latin typeface="Trebuchet MS"/>
                <a:cs typeface="Trebuchet MS"/>
              </a:rPr>
              <a:t> </a:t>
            </a:r>
            <a:r>
              <a:rPr sz="2600" spc="-10" dirty="0">
                <a:latin typeface="Trebuchet MS"/>
                <a:cs typeface="Trebuchet MS"/>
              </a:rPr>
              <a:t>information </a:t>
            </a:r>
            <a:r>
              <a:rPr sz="2600" dirty="0">
                <a:latin typeface="Trebuchet MS"/>
                <a:cs typeface="Trebuchet MS"/>
              </a:rPr>
              <a:t>over</a:t>
            </a:r>
            <a:r>
              <a:rPr sz="2600" spc="-65" dirty="0">
                <a:latin typeface="Trebuchet MS"/>
                <a:cs typeface="Trebuchet MS"/>
              </a:rPr>
              <a:t> </a:t>
            </a:r>
            <a:r>
              <a:rPr sz="2600" dirty="0">
                <a:latin typeface="Trebuchet MS"/>
                <a:cs typeface="Trebuchet MS"/>
              </a:rPr>
              <a:t>the</a:t>
            </a:r>
            <a:r>
              <a:rPr sz="2600" spc="-100" dirty="0">
                <a:latin typeface="Trebuchet MS"/>
                <a:cs typeface="Trebuchet MS"/>
              </a:rPr>
              <a:t> </a:t>
            </a:r>
            <a:r>
              <a:rPr sz="2600" spc="-10" dirty="0">
                <a:latin typeface="Trebuchet MS"/>
                <a:cs typeface="Trebuchet MS"/>
              </a:rPr>
              <a:t>internet.</a:t>
            </a:r>
            <a:endParaRPr sz="2600" dirty="0">
              <a:latin typeface="Trebuchet MS"/>
              <a:cs typeface="Trebuchet MS"/>
            </a:endParaRPr>
          </a:p>
        </p:txBody>
      </p:sp>
      <p:sp>
        <p:nvSpPr>
          <p:cNvPr id="4" name="object 4"/>
          <p:cNvSpPr txBox="1">
            <a:spLocks noGrp="1"/>
          </p:cNvSpPr>
          <p:nvPr>
            <p:ph type="title"/>
          </p:nvPr>
        </p:nvSpPr>
        <p:spPr>
          <a:xfrm>
            <a:off x="824375" y="474546"/>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153670">
              <a:lnSpc>
                <a:spcPts val="1425"/>
              </a:lnSpc>
            </a:pPr>
            <a:fld id="{81D60167-4931-47E6-BA6A-407CBD079E47}" type="slidenum">
              <a:rPr spc="-50" dirty="0"/>
              <a:pPr marL="153670">
                <a:lnSpc>
                  <a:spcPts val="1425"/>
                </a:lnSpc>
              </a:pPr>
              <a:t>9</a:t>
            </a:fld>
            <a:endParaRPr spc="-50" dirty="0"/>
          </a:p>
        </p:txBody>
      </p:sp>
      <p:sp>
        <p:nvSpPr>
          <p:cNvPr id="2" name="object 2"/>
          <p:cNvSpPr txBox="1">
            <a:spLocks noGrp="1"/>
          </p:cNvSpPr>
          <p:nvPr>
            <p:ph type="title"/>
          </p:nvPr>
        </p:nvSpPr>
        <p:spPr>
          <a:xfrm>
            <a:off x="685800" y="609600"/>
            <a:ext cx="10112331" cy="505267"/>
          </a:xfrm>
          <a:prstGeom prst="rect">
            <a:avLst/>
          </a:prstGeom>
        </p:spPr>
        <p:txBody>
          <a:bodyPr vert="horz" wrap="square" lIns="0" tIns="12700" rIns="0" bIns="0" rtlCol="0">
            <a:spAutoFit/>
          </a:bodyPr>
          <a:lstStyle/>
          <a:p>
            <a:pPr marL="1167765">
              <a:spcBef>
                <a:spcPts val="100"/>
              </a:spcBef>
            </a:pPr>
            <a:r>
              <a:rPr spc="-75" dirty="0"/>
              <a:t>What</a:t>
            </a:r>
            <a:r>
              <a:rPr spc="-265" dirty="0"/>
              <a:t> </a:t>
            </a:r>
            <a:r>
              <a:rPr spc="-70" dirty="0"/>
              <a:t>is</a:t>
            </a:r>
            <a:r>
              <a:rPr spc="-310" dirty="0"/>
              <a:t> </a:t>
            </a:r>
            <a:r>
              <a:rPr spc="-110" dirty="0"/>
              <a:t>Information</a:t>
            </a:r>
            <a:r>
              <a:rPr spc="-270" dirty="0"/>
              <a:t> </a:t>
            </a:r>
            <a:r>
              <a:rPr spc="-150" dirty="0"/>
              <a:t>Security</a:t>
            </a:r>
            <a:r>
              <a:rPr spc="-325" dirty="0"/>
              <a:t> </a:t>
            </a:r>
            <a:r>
              <a:rPr spc="-50" dirty="0"/>
              <a:t>?</a:t>
            </a:r>
          </a:p>
        </p:txBody>
      </p:sp>
      <p:sp>
        <p:nvSpPr>
          <p:cNvPr id="3" name="object 3"/>
          <p:cNvSpPr txBox="1"/>
          <p:nvPr/>
        </p:nvSpPr>
        <p:spPr>
          <a:xfrm>
            <a:off x="1219200" y="1905000"/>
            <a:ext cx="9372600" cy="2165978"/>
          </a:xfrm>
          <a:prstGeom prst="rect">
            <a:avLst/>
          </a:prstGeom>
        </p:spPr>
        <p:txBody>
          <a:bodyPr vert="horz" wrap="square" lIns="0" tIns="11430" rIns="0" bIns="0" rtlCol="0">
            <a:spAutoFit/>
          </a:bodyPr>
          <a:lstStyle/>
          <a:p>
            <a:pPr marL="469265" marR="936625" indent="-457200">
              <a:lnSpc>
                <a:spcPct val="100400"/>
              </a:lnSpc>
              <a:spcBef>
                <a:spcPts val="90"/>
              </a:spcBef>
              <a:buFont typeface="Arial"/>
              <a:buChar char="•"/>
              <a:tabLst>
                <a:tab pos="469265" algn="l"/>
              </a:tabLst>
            </a:pPr>
            <a:r>
              <a:rPr sz="2600" b="1" spc="-75" dirty="0">
                <a:latin typeface="Trebuchet MS"/>
                <a:cs typeface="Trebuchet MS"/>
              </a:rPr>
              <a:t>IT</a:t>
            </a:r>
            <a:r>
              <a:rPr sz="2600" b="1" spc="-285" dirty="0">
                <a:latin typeface="Trebuchet MS"/>
                <a:cs typeface="Trebuchet MS"/>
              </a:rPr>
              <a:t> </a:t>
            </a:r>
            <a:r>
              <a:rPr sz="2600" b="1" spc="-114" dirty="0">
                <a:latin typeface="Trebuchet MS"/>
                <a:cs typeface="Trebuchet MS"/>
              </a:rPr>
              <a:t>Security</a:t>
            </a:r>
            <a:r>
              <a:rPr sz="2600" b="1" spc="-300" dirty="0">
                <a:latin typeface="Trebuchet MS"/>
                <a:cs typeface="Trebuchet MS"/>
              </a:rPr>
              <a:t> </a:t>
            </a:r>
            <a:r>
              <a:rPr sz="2600" spc="-10" dirty="0">
                <a:latin typeface="Trebuchet MS"/>
                <a:cs typeface="Trebuchet MS"/>
              </a:rPr>
              <a:t>is</a:t>
            </a:r>
            <a:r>
              <a:rPr sz="2600" spc="-155" dirty="0">
                <a:latin typeface="Trebuchet MS"/>
                <a:cs typeface="Trebuchet MS"/>
              </a:rPr>
              <a:t> </a:t>
            </a:r>
            <a:r>
              <a:rPr sz="2600" spc="-85" dirty="0">
                <a:latin typeface="Trebuchet MS"/>
                <a:cs typeface="Trebuchet MS"/>
              </a:rPr>
              <a:t>information</a:t>
            </a:r>
            <a:r>
              <a:rPr sz="2600" spc="-215" dirty="0">
                <a:latin typeface="Trebuchet MS"/>
                <a:cs typeface="Trebuchet MS"/>
              </a:rPr>
              <a:t> </a:t>
            </a:r>
            <a:r>
              <a:rPr sz="2600" spc="-20" dirty="0">
                <a:latin typeface="Trebuchet MS"/>
                <a:cs typeface="Trebuchet MS"/>
              </a:rPr>
              <a:t>security</a:t>
            </a:r>
            <a:r>
              <a:rPr sz="2600" spc="-120" dirty="0">
                <a:latin typeface="Trebuchet MS"/>
                <a:cs typeface="Trebuchet MS"/>
              </a:rPr>
              <a:t> </a:t>
            </a:r>
            <a:r>
              <a:rPr sz="2600" spc="-90" dirty="0">
                <a:latin typeface="Trebuchet MS"/>
                <a:cs typeface="Trebuchet MS"/>
              </a:rPr>
              <a:t>applied</a:t>
            </a:r>
            <a:r>
              <a:rPr sz="2600" spc="-330" dirty="0">
                <a:latin typeface="Trebuchet MS"/>
                <a:cs typeface="Trebuchet MS"/>
              </a:rPr>
              <a:t> </a:t>
            </a:r>
            <a:r>
              <a:rPr sz="2600" spc="-25" dirty="0">
                <a:latin typeface="Trebuchet MS"/>
                <a:cs typeface="Trebuchet MS"/>
              </a:rPr>
              <a:t>to </a:t>
            </a:r>
            <a:r>
              <a:rPr sz="2600" spc="-10" dirty="0">
                <a:latin typeface="Trebuchet MS"/>
                <a:cs typeface="Trebuchet MS"/>
              </a:rPr>
              <a:t>technology</a:t>
            </a:r>
            <a:endParaRPr sz="2600" dirty="0">
              <a:latin typeface="Trebuchet MS"/>
              <a:cs typeface="Trebuchet MS"/>
            </a:endParaRPr>
          </a:p>
          <a:p>
            <a:pPr>
              <a:spcBef>
                <a:spcPts val="1190"/>
              </a:spcBef>
              <a:buFont typeface="Arial"/>
              <a:buChar char="•"/>
            </a:pPr>
            <a:endParaRPr sz="2600" dirty="0">
              <a:latin typeface="Trebuchet MS"/>
              <a:cs typeface="Trebuchet MS"/>
            </a:endParaRPr>
          </a:p>
          <a:p>
            <a:pPr marL="469265" marR="5080" indent="-457200">
              <a:buFont typeface="Arial"/>
              <a:buChar char="•"/>
              <a:tabLst>
                <a:tab pos="469265" algn="l"/>
              </a:tabLst>
            </a:pPr>
            <a:r>
              <a:rPr sz="2600" b="1" spc="-95" dirty="0">
                <a:latin typeface="Trebuchet MS"/>
                <a:cs typeface="Trebuchet MS"/>
              </a:rPr>
              <a:t>Information</a:t>
            </a:r>
            <a:r>
              <a:rPr sz="2600" b="1" spc="-220" dirty="0">
                <a:latin typeface="Trebuchet MS"/>
                <a:cs typeface="Trebuchet MS"/>
              </a:rPr>
              <a:t> </a:t>
            </a:r>
            <a:r>
              <a:rPr sz="2600" b="1" spc="-20" dirty="0">
                <a:latin typeface="Trebuchet MS"/>
                <a:cs typeface="Trebuchet MS"/>
              </a:rPr>
              <a:t>security</a:t>
            </a:r>
            <a:r>
              <a:rPr sz="2600" b="1" spc="-90" dirty="0">
                <a:latin typeface="Trebuchet MS"/>
                <a:cs typeface="Trebuchet MS"/>
              </a:rPr>
              <a:t> </a:t>
            </a:r>
            <a:r>
              <a:rPr sz="2600" spc="-50" dirty="0">
                <a:latin typeface="Trebuchet MS"/>
                <a:cs typeface="Trebuchet MS"/>
              </a:rPr>
              <a:t>also</a:t>
            </a:r>
            <a:r>
              <a:rPr sz="2600" spc="-265" dirty="0">
                <a:latin typeface="Trebuchet MS"/>
                <a:cs typeface="Trebuchet MS"/>
              </a:rPr>
              <a:t> </a:t>
            </a:r>
            <a:r>
              <a:rPr sz="2600" spc="-45" dirty="0">
                <a:latin typeface="Trebuchet MS"/>
                <a:cs typeface="Trebuchet MS"/>
              </a:rPr>
              <a:t>covers</a:t>
            </a:r>
            <a:r>
              <a:rPr sz="2600" spc="-260" dirty="0">
                <a:latin typeface="Trebuchet MS"/>
                <a:cs typeface="Trebuchet MS"/>
              </a:rPr>
              <a:t> </a:t>
            </a:r>
            <a:r>
              <a:rPr sz="2600" spc="-20" dirty="0">
                <a:latin typeface="Trebuchet MS"/>
                <a:cs typeface="Trebuchet MS"/>
              </a:rPr>
              <a:t>physical</a:t>
            </a:r>
            <a:r>
              <a:rPr sz="2600" spc="-114" dirty="0">
                <a:latin typeface="Trebuchet MS"/>
                <a:cs typeface="Trebuchet MS"/>
              </a:rPr>
              <a:t> </a:t>
            </a:r>
            <a:r>
              <a:rPr sz="2600" spc="-70" dirty="0">
                <a:latin typeface="Trebuchet MS"/>
                <a:cs typeface="Trebuchet MS"/>
              </a:rPr>
              <a:t>security, </a:t>
            </a:r>
            <a:r>
              <a:rPr sz="2600" spc="-35" dirty="0">
                <a:latin typeface="Trebuchet MS"/>
                <a:cs typeface="Trebuchet MS"/>
              </a:rPr>
              <a:t>human</a:t>
            </a:r>
            <a:r>
              <a:rPr sz="2600" spc="-140" dirty="0">
                <a:latin typeface="Trebuchet MS"/>
                <a:cs typeface="Trebuchet MS"/>
              </a:rPr>
              <a:t> </a:t>
            </a:r>
            <a:r>
              <a:rPr sz="2600" spc="-70" dirty="0">
                <a:latin typeface="Trebuchet MS"/>
                <a:cs typeface="Trebuchet MS"/>
              </a:rPr>
              <a:t>resource</a:t>
            </a:r>
            <a:r>
              <a:rPr sz="2600" spc="-190" dirty="0">
                <a:latin typeface="Trebuchet MS"/>
                <a:cs typeface="Trebuchet MS"/>
              </a:rPr>
              <a:t> </a:t>
            </a:r>
            <a:r>
              <a:rPr sz="2600" spc="-125" dirty="0">
                <a:latin typeface="Trebuchet MS"/>
                <a:cs typeface="Trebuchet MS"/>
              </a:rPr>
              <a:t>security,</a:t>
            </a:r>
            <a:r>
              <a:rPr sz="2600" spc="-254" dirty="0">
                <a:latin typeface="Trebuchet MS"/>
                <a:cs typeface="Trebuchet MS"/>
              </a:rPr>
              <a:t> </a:t>
            </a:r>
            <a:r>
              <a:rPr sz="2600" spc="-10" dirty="0">
                <a:latin typeface="Trebuchet MS"/>
                <a:cs typeface="Trebuchet MS"/>
              </a:rPr>
              <a:t>legal</a:t>
            </a:r>
            <a:r>
              <a:rPr sz="2600" spc="-135" dirty="0">
                <a:latin typeface="Trebuchet MS"/>
                <a:cs typeface="Trebuchet MS"/>
              </a:rPr>
              <a:t> </a:t>
            </a:r>
            <a:r>
              <a:rPr sz="2600" dirty="0">
                <a:latin typeface="Trebuchet MS"/>
                <a:cs typeface="Trebuchet MS"/>
              </a:rPr>
              <a:t>&amp;</a:t>
            </a:r>
            <a:r>
              <a:rPr sz="2600" spc="-250" dirty="0">
                <a:latin typeface="Trebuchet MS"/>
                <a:cs typeface="Trebuchet MS"/>
              </a:rPr>
              <a:t> </a:t>
            </a:r>
            <a:r>
              <a:rPr sz="2600" spc="-10" dirty="0">
                <a:latin typeface="Trebuchet MS"/>
                <a:cs typeface="Trebuchet MS"/>
              </a:rPr>
              <a:t>compliance, </a:t>
            </a:r>
            <a:r>
              <a:rPr sz="2600" spc="-105" dirty="0">
                <a:latin typeface="Trebuchet MS"/>
                <a:cs typeface="Trebuchet MS"/>
              </a:rPr>
              <a:t>organizational,</a:t>
            </a:r>
            <a:r>
              <a:rPr sz="2600" spc="-140" dirty="0">
                <a:latin typeface="Trebuchet MS"/>
                <a:cs typeface="Trebuchet MS"/>
              </a:rPr>
              <a:t> </a:t>
            </a:r>
            <a:r>
              <a:rPr sz="2600" spc="-25" dirty="0">
                <a:latin typeface="Trebuchet MS"/>
                <a:cs typeface="Trebuchet MS"/>
              </a:rPr>
              <a:t>and</a:t>
            </a:r>
            <a:r>
              <a:rPr sz="2600" spc="-135" dirty="0">
                <a:latin typeface="Trebuchet MS"/>
                <a:cs typeface="Trebuchet MS"/>
              </a:rPr>
              <a:t> </a:t>
            </a:r>
            <a:r>
              <a:rPr sz="2600" spc="-35" dirty="0">
                <a:latin typeface="Trebuchet MS"/>
                <a:cs typeface="Trebuchet MS"/>
              </a:rPr>
              <a:t>process</a:t>
            </a:r>
            <a:r>
              <a:rPr sz="2600" spc="-190" dirty="0">
                <a:latin typeface="Trebuchet MS"/>
                <a:cs typeface="Trebuchet MS"/>
              </a:rPr>
              <a:t> </a:t>
            </a:r>
            <a:r>
              <a:rPr sz="2600" spc="-100" dirty="0">
                <a:latin typeface="Trebuchet MS"/>
                <a:cs typeface="Trebuchet MS"/>
              </a:rPr>
              <a:t>related</a:t>
            </a:r>
            <a:r>
              <a:rPr sz="2600" spc="-310" dirty="0">
                <a:latin typeface="Trebuchet MS"/>
                <a:cs typeface="Trebuchet MS"/>
              </a:rPr>
              <a:t> </a:t>
            </a:r>
            <a:r>
              <a:rPr sz="2600" spc="-10" dirty="0">
                <a:latin typeface="Trebuchet MS"/>
                <a:cs typeface="Trebuchet MS"/>
              </a:rPr>
              <a:t>aspects</a:t>
            </a:r>
            <a:endParaRPr sz="2600" dirty="0">
              <a:latin typeface="Trebuchet MS"/>
              <a:cs typeface="Trebuchet MS"/>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249</TotalTime>
  <Words>2406</Words>
  <Application>Microsoft Office PowerPoint</Application>
  <PresentationFormat>Widescreen</PresentationFormat>
  <Paragraphs>348</Paragraphs>
  <Slides>72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72</vt:i4>
      </vt:variant>
    </vt:vector>
  </HeadingPairs>
  <TitlesOfParts>
    <vt:vector size="79" baseType="lpstr">
      <vt:lpstr>Arial</vt:lpstr>
      <vt:lpstr>Arial MT</vt:lpstr>
      <vt:lpstr>Tahoma</vt:lpstr>
      <vt:lpstr>Times New Roman</vt:lpstr>
      <vt:lpstr>Trebuchet MS</vt:lpstr>
      <vt:lpstr>Wingdings</vt:lpstr>
      <vt:lpstr>Office Theme</vt:lpstr>
      <vt:lpstr>   Information Security         Chapter 01               BS-CS-VI          VVEEK-01 &amp; 02 Lectures </vt:lpstr>
      <vt:lpstr>What Is Security?</vt:lpstr>
      <vt:lpstr>A Digital Era.</vt:lpstr>
      <vt:lpstr>PowerPoint Presentation</vt:lpstr>
      <vt:lpstr>Golden Age for Data Exploits</vt:lpstr>
      <vt:lpstr>History of Cyber Attacks</vt:lpstr>
      <vt:lpstr>What is Information Security ?</vt:lpstr>
      <vt:lpstr>What is Information Security ?</vt:lpstr>
      <vt:lpstr>What is Information Security ?</vt:lpstr>
      <vt:lpstr>What is Information Security ?</vt:lpstr>
      <vt:lpstr>What is Information Security ?</vt:lpstr>
      <vt:lpstr>What is Information Security ?</vt:lpstr>
      <vt:lpstr>How Is Information Security Implemented ?</vt:lpstr>
      <vt:lpstr>Why Information Security Needed ?</vt:lpstr>
      <vt:lpstr>Why Information Security Needed ?</vt:lpstr>
      <vt:lpstr>Why Information Security Needed ?</vt:lpstr>
      <vt:lpstr>Cyber Security?</vt:lpstr>
      <vt:lpstr>Cyber Security?</vt:lpstr>
      <vt:lpstr>Protect Against What?</vt:lpstr>
      <vt:lpstr>PowerPoint Presentation</vt:lpstr>
      <vt:lpstr>10. Evergreen Industry</vt:lpstr>
      <vt:lpstr>PowerPoint Presentation</vt:lpstr>
      <vt:lpstr>9. The World is Your Oyster</vt:lpstr>
      <vt:lpstr>PowerPoint Presentation</vt:lpstr>
      <vt:lpstr>8. Working for the Greater Good</vt:lpstr>
      <vt:lpstr>PowerPoint Presentation</vt:lpstr>
      <vt:lpstr>7. Work with Top Secret Agencies</vt:lpstr>
      <vt:lpstr>PowerPoint Presentation</vt:lpstr>
      <vt:lpstr>6. No Concern for Math</vt:lpstr>
      <vt:lpstr>6. No Concern for Math</vt:lpstr>
      <vt:lpstr>PowerPoint Presentation</vt:lpstr>
      <vt:lpstr>5. Unlimited Growth Potential</vt:lpstr>
      <vt:lpstr>PowerPoint Presentation</vt:lpstr>
      <vt:lpstr>4. Everyone Wants You!</vt:lpstr>
      <vt:lpstr>PowerPoint Presentation</vt:lpstr>
      <vt:lpstr>3. Variety of Industries</vt:lpstr>
      <vt:lpstr>PowerPoint Presentation</vt:lpstr>
      <vt:lpstr>2. Dynamic and Challenging Jobs</vt:lpstr>
      <vt:lpstr>PowerPoint Presentation</vt:lpstr>
      <vt:lpstr>1. Money Makes the World Go Round</vt:lpstr>
      <vt:lpstr>Information Security is for ?</vt:lpstr>
      <vt:lpstr>Information Security is for ?</vt:lpstr>
      <vt:lpstr>Information Security is for ?</vt:lpstr>
      <vt:lpstr>How Is Information Security Implemented ?</vt:lpstr>
      <vt:lpstr>How Is Information Security Implemented ?</vt:lpstr>
      <vt:lpstr>How Is Information Security Implemented ?</vt:lpstr>
      <vt:lpstr>How Is Information Security Implemented ?</vt:lpstr>
      <vt:lpstr>How Is Information Security Implemented ?</vt:lpstr>
      <vt:lpstr>Information Security Hardening </vt:lpstr>
      <vt:lpstr>What Is Information Security Hardening ?</vt:lpstr>
      <vt:lpstr>What Is Information Security Hardening ?</vt:lpstr>
      <vt:lpstr>What Is Information Security Hardening ?</vt:lpstr>
      <vt:lpstr>What Is Information Security Hardening ?</vt:lpstr>
      <vt:lpstr>What Is Information Security Hardening ?</vt:lpstr>
      <vt:lpstr>Planning and Governance  in information System Security</vt:lpstr>
      <vt:lpstr>Planning and Governance  in information System Security</vt:lpstr>
      <vt:lpstr>IS Principles.</vt:lpstr>
      <vt:lpstr>Education, Training, and Awareness</vt:lpstr>
      <vt:lpstr>Education</vt:lpstr>
      <vt:lpstr>Training</vt:lpstr>
      <vt:lpstr>Awareness</vt:lpstr>
      <vt:lpstr>Key components of effective education, training, and awareness in information security.</vt:lpstr>
      <vt:lpstr>Key components of effective education, training, and awareness in information security.</vt:lpstr>
      <vt:lpstr>Continuity</vt:lpstr>
      <vt:lpstr>Continuity Goal In Information Security</vt:lpstr>
      <vt:lpstr>Key Points Of Continuity In Information Security</vt:lpstr>
      <vt:lpstr>Key Points Of Continuity In Information Security</vt:lpstr>
      <vt:lpstr>PowerPoint Presentation</vt:lpstr>
      <vt:lpstr>Class Activities </vt:lpstr>
      <vt:lpstr>Class Activity</vt:lpstr>
      <vt:lpstr>Case Exercises</vt:lpstr>
      <vt:lpstr>CASE 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information-security-transformation-nahil-mahmood-lecture-1_compress.pptx</dc:title>
  <cp:lastModifiedBy>PC</cp:lastModifiedBy>
  <cp:revision>34</cp:revision>
  <dcterms:created xsi:type="dcterms:W3CDTF">2024-01-16T04:33:23Z</dcterms:created>
  <dcterms:modified xsi:type="dcterms:W3CDTF">2025-02-03T06:52:57Z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2024-01-16T00:00:00Z</vt:filetime>
  </property>
  <property fmtid="{D5CDD505-2E9C-101B-9397-08002B2CF9AE}" pid="3" name="LastSaved">
    <vt:filetime>2024-01-16T00:00:00Z</vt:filetime>
  </property>
  <property fmtid="{D5CDD505-2E9C-101B-9397-08002B2CF9AE}" pid="4" name="Producer">
    <vt:lpwstr>3-Heights(TM) PDF Security Shell 4.8.25.2 (http://www.pdf-tools.com)</vt:lpwstr>
  </property>
</Properties>
</file>