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85850" y="2563748"/>
            <a:ext cx="737229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58267" y="1877285"/>
            <a:ext cx="3715385" cy="4035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5923" y="249173"/>
            <a:ext cx="7312152" cy="1671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576" y="1737210"/>
            <a:ext cx="7240270" cy="2989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9619" y="6434659"/>
            <a:ext cx="243840" cy="20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5850" y="2563748"/>
            <a:ext cx="7370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Times New Roman"/>
                <a:cs typeface="Times New Roman"/>
              </a:rPr>
              <a:t>COURSE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TITLE: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LINEAR</a:t>
            </a:r>
            <a:r>
              <a:rPr sz="3600" spc="-21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ALGEBRA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0032" y="738327"/>
            <a:ext cx="4043679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/>
              <a:t>Example-2(con’d)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1644218"/>
            <a:ext cx="725233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9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 put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text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“BILA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KOCKA”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white cat)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matrix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2712" y="2216149"/>
            <a:ext cx="74295" cy="828040"/>
          </a:xfrm>
          <a:custGeom>
            <a:avLst/>
            <a:gdLst/>
            <a:ahLst/>
            <a:cxnLst/>
            <a:rect l="l" t="t" r="r" b="b"/>
            <a:pathLst>
              <a:path w="74295" h="828039">
                <a:moveTo>
                  <a:pt x="74168" y="0"/>
                </a:moveTo>
                <a:lnTo>
                  <a:pt x="0" y="0"/>
                </a:lnTo>
                <a:lnTo>
                  <a:pt x="0" y="13970"/>
                </a:lnTo>
                <a:lnTo>
                  <a:pt x="46101" y="13970"/>
                </a:lnTo>
                <a:lnTo>
                  <a:pt x="46101" y="814070"/>
                </a:lnTo>
                <a:lnTo>
                  <a:pt x="0" y="814070"/>
                </a:lnTo>
                <a:lnTo>
                  <a:pt x="0" y="828040"/>
                </a:lnTo>
                <a:lnTo>
                  <a:pt x="74168" y="828040"/>
                </a:lnTo>
                <a:lnTo>
                  <a:pt x="74168" y="814070"/>
                </a:lnTo>
                <a:lnTo>
                  <a:pt x="74168" y="13970"/>
                </a:lnTo>
                <a:lnTo>
                  <a:pt x="74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1348" y="2216149"/>
            <a:ext cx="74295" cy="828040"/>
          </a:xfrm>
          <a:custGeom>
            <a:avLst/>
            <a:gdLst/>
            <a:ahLst/>
            <a:cxnLst/>
            <a:rect l="l" t="t" r="r" b="b"/>
            <a:pathLst>
              <a:path w="74294" h="828039">
                <a:moveTo>
                  <a:pt x="74168" y="0"/>
                </a:moveTo>
                <a:lnTo>
                  <a:pt x="0" y="0"/>
                </a:lnTo>
                <a:lnTo>
                  <a:pt x="0" y="13970"/>
                </a:lnTo>
                <a:lnTo>
                  <a:pt x="0" y="814070"/>
                </a:lnTo>
                <a:lnTo>
                  <a:pt x="0" y="828040"/>
                </a:lnTo>
                <a:lnTo>
                  <a:pt x="74168" y="828040"/>
                </a:lnTo>
                <a:lnTo>
                  <a:pt x="74168" y="814070"/>
                </a:lnTo>
                <a:lnTo>
                  <a:pt x="28067" y="814070"/>
                </a:lnTo>
                <a:lnTo>
                  <a:pt x="28067" y="13970"/>
                </a:lnTo>
                <a:lnTo>
                  <a:pt x="74168" y="13970"/>
                </a:lnTo>
                <a:lnTo>
                  <a:pt x="74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25370" y="2417191"/>
            <a:ext cx="8343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6750" algn="l"/>
              </a:tabLst>
            </a:pPr>
            <a:r>
              <a:rPr sz="2200" spc="-5" dirty="0">
                <a:latin typeface="Cambria Math"/>
                <a:cs typeface="Cambria Math"/>
              </a:rPr>
              <a:t>𝐴</a:t>
            </a:r>
            <a:r>
              <a:rPr sz="2200" spc="1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3300" spc="-7" baseline="-2525" dirty="0">
                <a:latin typeface="Cambria Math"/>
                <a:cs typeface="Cambria Math"/>
              </a:rPr>
              <a:t>8</a:t>
            </a:r>
            <a:endParaRPr sz="3300" baseline="-25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9547" y="2103247"/>
            <a:ext cx="1201420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610"/>
              </a:lnSpc>
              <a:spcBef>
                <a:spcPts val="95"/>
              </a:spcBef>
              <a:tabLst>
                <a:tab pos="509905" algn="l"/>
                <a:tab pos="1020444" algn="l"/>
              </a:tabLst>
            </a:pPr>
            <a:r>
              <a:rPr sz="2200" spc="-5" dirty="0">
                <a:latin typeface="Cambria Math"/>
                <a:cs typeface="Cambria Math"/>
              </a:rPr>
              <a:t>7	4	3</a:t>
            </a:r>
            <a:endParaRPr sz="2200">
              <a:latin typeface="Cambria Math"/>
              <a:cs typeface="Cambria Math"/>
            </a:endParaRPr>
          </a:p>
          <a:p>
            <a:pPr marR="5080" algn="r">
              <a:lnSpc>
                <a:spcPts val="2580"/>
              </a:lnSpc>
              <a:tabLst>
                <a:tab pos="588010" algn="l"/>
              </a:tabLst>
            </a:pPr>
            <a:r>
              <a:rPr sz="2200" spc="-5" dirty="0">
                <a:latin typeface="Cambria Math"/>
                <a:cs typeface="Cambria Math"/>
              </a:rPr>
              <a:t>11	6</a:t>
            </a:r>
            <a:endParaRPr sz="2200">
              <a:latin typeface="Cambria Math"/>
              <a:cs typeface="Cambria Math"/>
            </a:endParaRPr>
          </a:p>
          <a:p>
            <a:pPr marR="5080" algn="r">
              <a:lnSpc>
                <a:spcPts val="2610"/>
              </a:lnSpc>
              <a:tabLst>
                <a:tab pos="432434" algn="l"/>
                <a:tab pos="1020444" algn="l"/>
              </a:tabLst>
            </a:pPr>
            <a:r>
              <a:rPr sz="2200" spc="-5" dirty="0">
                <a:latin typeface="Cambria Math"/>
                <a:cs typeface="Cambria Math"/>
              </a:rPr>
              <a:t>5	</a:t>
            </a:r>
            <a:r>
              <a:rPr sz="2200" spc="-10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" dirty="0">
                <a:latin typeface="Cambria Math"/>
                <a:cs typeface="Cambria Math"/>
              </a:rPr>
              <a:t>8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052648"/>
            <a:ext cx="30873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encode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text: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0552" y="3761739"/>
            <a:ext cx="74295" cy="826769"/>
          </a:xfrm>
          <a:custGeom>
            <a:avLst/>
            <a:gdLst/>
            <a:ahLst/>
            <a:cxnLst/>
            <a:rect l="l" t="t" r="r" b="b"/>
            <a:pathLst>
              <a:path w="74295" h="826770">
                <a:moveTo>
                  <a:pt x="74168" y="0"/>
                </a:moveTo>
                <a:lnTo>
                  <a:pt x="0" y="0"/>
                </a:lnTo>
                <a:lnTo>
                  <a:pt x="0" y="13970"/>
                </a:lnTo>
                <a:lnTo>
                  <a:pt x="46101" y="13970"/>
                </a:lnTo>
                <a:lnTo>
                  <a:pt x="46101" y="814070"/>
                </a:lnTo>
                <a:lnTo>
                  <a:pt x="0" y="814070"/>
                </a:lnTo>
                <a:lnTo>
                  <a:pt x="0" y="826770"/>
                </a:lnTo>
                <a:lnTo>
                  <a:pt x="74168" y="826770"/>
                </a:lnTo>
                <a:lnTo>
                  <a:pt x="74168" y="814070"/>
                </a:lnTo>
                <a:lnTo>
                  <a:pt x="74168" y="13970"/>
                </a:lnTo>
                <a:lnTo>
                  <a:pt x="74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71340" y="3761739"/>
            <a:ext cx="74295" cy="826769"/>
          </a:xfrm>
          <a:custGeom>
            <a:avLst/>
            <a:gdLst/>
            <a:ahLst/>
            <a:cxnLst/>
            <a:rect l="l" t="t" r="r" b="b"/>
            <a:pathLst>
              <a:path w="74295" h="826770">
                <a:moveTo>
                  <a:pt x="74168" y="0"/>
                </a:moveTo>
                <a:lnTo>
                  <a:pt x="0" y="0"/>
                </a:lnTo>
                <a:lnTo>
                  <a:pt x="0" y="13970"/>
                </a:lnTo>
                <a:lnTo>
                  <a:pt x="0" y="814070"/>
                </a:lnTo>
                <a:lnTo>
                  <a:pt x="0" y="826770"/>
                </a:lnTo>
                <a:lnTo>
                  <a:pt x="74168" y="826770"/>
                </a:lnTo>
                <a:lnTo>
                  <a:pt x="74168" y="814070"/>
                </a:lnTo>
                <a:lnTo>
                  <a:pt x="28067" y="814070"/>
                </a:lnTo>
                <a:lnTo>
                  <a:pt x="28067" y="13970"/>
                </a:lnTo>
                <a:lnTo>
                  <a:pt x="74168" y="13970"/>
                </a:lnTo>
                <a:lnTo>
                  <a:pt x="741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84702" y="3962780"/>
            <a:ext cx="16884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7155" algn="l"/>
              </a:tabLst>
            </a:pPr>
            <a:r>
              <a:rPr sz="2200" spc="-5" dirty="0">
                <a:latin typeface="Cambria Math"/>
                <a:cs typeface="Cambria Math"/>
              </a:rPr>
              <a:t>𝑍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114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𝐶</a:t>
            </a:r>
            <a:r>
              <a:rPr sz="2200" spc="-5" dirty="0">
                <a:latin typeface="Cambria Math"/>
                <a:cs typeface="Cambria Math"/>
              </a:rPr>
              <a:t>𝐴</a:t>
            </a:r>
            <a:r>
              <a:rPr sz="2200" spc="1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3300" spc="-15" baseline="-2525" dirty="0">
                <a:latin typeface="Cambria Math"/>
                <a:cs typeface="Cambria Math"/>
              </a:rPr>
              <a:t>12</a:t>
            </a:r>
            <a:endParaRPr sz="3300" baseline="-252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439539" y="3648836"/>
            <a:ext cx="1508760" cy="68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610"/>
              </a:lnSpc>
              <a:spcBef>
                <a:spcPts val="95"/>
              </a:spcBef>
              <a:tabLst>
                <a:tab pos="588010" algn="l"/>
                <a:tab pos="1174750" algn="l"/>
              </a:tabLst>
            </a:pPr>
            <a:r>
              <a:rPr sz="2200" spc="-10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ambria Math"/>
                <a:cs typeface="Cambria Math"/>
              </a:rPr>
              <a:t>9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10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ambria Math"/>
                <a:cs typeface="Cambria Math"/>
              </a:rPr>
              <a:t>9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10" dirty="0">
                <a:latin typeface="Cambria Math"/>
                <a:cs typeface="Cambria Math"/>
              </a:rPr>
              <a:t>14</a:t>
            </a:r>
            <a:endParaRPr sz="2200">
              <a:latin typeface="Cambria Math"/>
              <a:cs typeface="Cambria Math"/>
            </a:endParaRPr>
          </a:p>
          <a:p>
            <a:pPr marR="5080" algn="r">
              <a:lnSpc>
                <a:spcPts val="2610"/>
              </a:lnSpc>
              <a:tabLst>
                <a:tab pos="586105" algn="l"/>
              </a:tabLst>
            </a:pPr>
            <a:r>
              <a:rPr sz="2200" spc="-5" dirty="0">
                <a:latin typeface="Cambria Math"/>
                <a:cs typeface="Cambria Math"/>
              </a:rPr>
              <a:t>15	</a:t>
            </a:r>
            <a:r>
              <a:rPr sz="2200" spc="-10" dirty="0">
                <a:latin typeface="Cambria Math"/>
                <a:cs typeface="Cambria Math"/>
              </a:rPr>
              <a:t>11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7516" y="4304538"/>
            <a:ext cx="13550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2605" algn="l"/>
                <a:tab pos="1187450" algn="l"/>
              </a:tabLst>
            </a:pPr>
            <a:r>
              <a:rPr sz="2200" spc="-5" dirty="0">
                <a:latin typeface="Cambria Math"/>
                <a:cs typeface="Cambria Math"/>
              </a:rPr>
              <a:t>8	</a:t>
            </a:r>
            <a:r>
              <a:rPr sz="2200" spc="-10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" dirty="0">
                <a:latin typeface="Cambria Math"/>
                <a:cs typeface="Cambria Math"/>
              </a:rPr>
              <a:t>6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0540" y="4530090"/>
            <a:ext cx="729551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sz="3000" spc="-105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decode the </a:t>
            </a:r>
            <a:r>
              <a:rPr sz="3000" spc="-5" dirty="0">
                <a:latin typeface="Times New Roman"/>
                <a:cs typeface="Times New Roman"/>
              </a:rPr>
              <a:t>message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have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5" dirty="0">
                <a:latin typeface="Times New Roman"/>
                <a:cs typeface="Times New Roman"/>
              </a:rPr>
              <a:t> multiply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matrix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Z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matrix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</a:t>
            </a:r>
            <a:r>
              <a:rPr sz="3000" baseline="25000" dirty="0">
                <a:latin typeface="Times New Roman"/>
                <a:cs typeface="Times New Roman"/>
              </a:rPr>
              <a:t>-1</a:t>
            </a:r>
            <a:r>
              <a:rPr sz="3000" spc="359" baseline="2500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</a:t>
            </a:r>
            <a:r>
              <a:rPr sz="3000" spc="-5" dirty="0">
                <a:latin typeface="Times New Roman"/>
                <a:cs typeface="Times New Roman"/>
              </a:rPr>
              <a:t> the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left: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0032" y="702386"/>
            <a:ext cx="4043679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0" dirty="0"/>
              <a:t>Example-2(con’d)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210360" y="1904746"/>
            <a:ext cx="120586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75" dirty="0">
                <a:latin typeface="Cambria Math"/>
                <a:cs typeface="Cambria Math"/>
              </a:rPr>
              <a:t>𝐶</a:t>
            </a:r>
            <a:r>
              <a:rPr sz="2925" spc="112" baseline="28490" dirty="0">
                <a:latin typeface="Cambria Math"/>
                <a:cs typeface="Cambria Math"/>
              </a:rPr>
              <a:t>−1</a:t>
            </a:r>
            <a:r>
              <a:rPr sz="2700" spc="75" dirty="0">
                <a:latin typeface="Cambria Math"/>
                <a:cs typeface="Cambria Math"/>
              </a:rPr>
              <a:t>𝑍</a:t>
            </a:r>
            <a:r>
              <a:rPr sz="2700" spc="145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=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85945" y="1654809"/>
            <a:ext cx="91440" cy="1017269"/>
          </a:xfrm>
          <a:custGeom>
            <a:avLst/>
            <a:gdLst/>
            <a:ahLst/>
            <a:cxnLst/>
            <a:rect l="l" t="t" r="r" b="b"/>
            <a:pathLst>
              <a:path w="91439" h="1017269">
                <a:moveTo>
                  <a:pt x="91186" y="0"/>
                </a:moveTo>
                <a:lnTo>
                  <a:pt x="0" y="0"/>
                </a:lnTo>
                <a:lnTo>
                  <a:pt x="0" y="16510"/>
                </a:lnTo>
                <a:lnTo>
                  <a:pt x="56642" y="16510"/>
                </a:lnTo>
                <a:lnTo>
                  <a:pt x="56642" y="1000760"/>
                </a:lnTo>
                <a:lnTo>
                  <a:pt x="0" y="1000760"/>
                </a:lnTo>
                <a:lnTo>
                  <a:pt x="0" y="1017270"/>
                </a:lnTo>
                <a:lnTo>
                  <a:pt x="91186" y="1017270"/>
                </a:lnTo>
                <a:lnTo>
                  <a:pt x="91186" y="1000760"/>
                </a:lnTo>
                <a:lnTo>
                  <a:pt x="91186" y="16510"/>
                </a:lnTo>
                <a:lnTo>
                  <a:pt x="91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0155" y="1654809"/>
            <a:ext cx="91440" cy="1017269"/>
          </a:xfrm>
          <a:custGeom>
            <a:avLst/>
            <a:gdLst/>
            <a:ahLst/>
            <a:cxnLst/>
            <a:rect l="l" t="t" r="r" b="b"/>
            <a:pathLst>
              <a:path w="91439" h="1017269">
                <a:moveTo>
                  <a:pt x="91059" y="0"/>
                </a:moveTo>
                <a:lnTo>
                  <a:pt x="0" y="0"/>
                </a:lnTo>
                <a:lnTo>
                  <a:pt x="0" y="16510"/>
                </a:lnTo>
                <a:lnTo>
                  <a:pt x="0" y="1000760"/>
                </a:lnTo>
                <a:lnTo>
                  <a:pt x="0" y="1017270"/>
                </a:lnTo>
                <a:lnTo>
                  <a:pt x="91059" y="1017270"/>
                </a:lnTo>
                <a:lnTo>
                  <a:pt x="91059" y="1000760"/>
                </a:lnTo>
                <a:lnTo>
                  <a:pt x="34417" y="1000760"/>
                </a:lnTo>
                <a:lnTo>
                  <a:pt x="34417" y="16510"/>
                </a:lnTo>
                <a:lnTo>
                  <a:pt x="91059" y="16510"/>
                </a:lnTo>
                <a:lnTo>
                  <a:pt x="91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5453" y="1654809"/>
            <a:ext cx="91440" cy="1017269"/>
          </a:xfrm>
          <a:custGeom>
            <a:avLst/>
            <a:gdLst/>
            <a:ahLst/>
            <a:cxnLst/>
            <a:rect l="l" t="t" r="r" b="b"/>
            <a:pathLst>
              <a:path w="91440" h="1017269">
                <a:moveTo>
                  <a:pt x="91186" y="0"/>
                </a:moveTo>
                <a:lnTo>
                  <a:pt x="0" y="0"/>
                </a:lnTo>
                <a:lnTo>
                  <a:pt x="0" y="16510"/>
                </a:lnTo>
                <a:lnTo>
                  <a:pt x="56642" y="16510"/>
                </a:lnTo>
                <a:lnTo>
                  <a:pt x="56642" y="1000760"/>
                </a:lnTo>
                <a:lnTo>
                  <a:pt x="0" y="1000760"/>
                </a:lnTo>
                <a:lnTo>
                  <a:pt x="0" y="1017270"/>
                </a:lnTo>
                <a:lnTo>
                  <a:pt x="91186" y="1017270"/>
                </a:lnTo>
                <a:lnTo>
                  <a:pt x="91186" y="1000760"/>
                </a:lnTo>
                <a:lnTo>
                  <a:pt x="91186" y="16510"/>
                </a:lnTo>
                <a:lnTo>
                  <a:pt x="91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10227" y="1654809"/>
            <a:ext cx="91440" cy="1017269"/>
          </a:xfrm>
          <a:custGeom>
            <a:avLst/>
            <a:gdLst/>
            <a:ahLst/>
            <a:cxnLst/>
            <a:rect l="l" t="t" r="r" b="b"/>
            <a:pathLst>
              <a:path w="91439" h="1017269">
                <a:moveTo>
                  <a:pt x="91059" y="0"/>
                </a:moveTo>
                <a:lnTo>
                  <a:pt x="0" y="0"/>
                </a:lnTo>
                <a:lnTo>
                  <a:pt x="0" y="16510"/>
                </a:lnTo>
                <a:lnTo>
                  <a:pt x="0" y="1000760"/>
                </a:lnTo>
                <a:lnTo>
                  <a:pt x="0" y="1017270"/>
                </a:lnTo>
                <a:lnTo>
                  <a:pt x="91059" y="1017270"/>
                </a:lnTo>
                <a:lnTo>
                  <a:pt x="91059" y="1000760"/>
                </a:lnTo>
                <a:lnTo>
                  <a:pt x="34417" y="1000760"/>
                </a:lnTo>
                <a:lnTo>
                  <a:pt x="34417" y="16510"/>
                </a:lnTo>
                <a:lnTo>
                  <a:pt x="91059" y="16510"/>
                </a:lnTo>
                <a:lnTo>
                  <a:pt x="91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25039" y="1518920"/>
            <a:ext cx="3826510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04"/>
              </a:lnSpc>
              <a:spcBef>
                <a:spcPts val="100"/>
              </a:spcBef>
              <a:tabLst>
                <a:tab pos="673735" algn="l"/>
                <a:tab pos="1463040" algn="l"/>
                <a:tab pos="1984375" algn="l"/>
                <a:tab pos="2708275" algn="l"/>
                <a:tab pos="3432175" algn="l"/>
              </a:tabLst>
            </a:pPr>
            <a:r>
              <a:rPr sz="2700" dirty="0">
                <a:latin typeface="Cambria Math"/>
                <a:cs typeface="Cambria Math"/>
              </a:rPr>
              <a:t>1	</a:t>
            </a:r>
            <a:r>
              <a:rPr sz="2700" spc="-5" dirty="0">
                <a:latin typeface="Cambria Math"/>
                <a:cs typeface="Cambria Math"/>
              </a:rPr>
              <a:t>−</a:t>
            </a:r>
            <a:r>
              <a:rPr sz="2700" dirty="0">
                <a:latin typeface="Cambria Math"/>
                <a:cs typeface="Cambria Math"/>
              </a:rPr>
              <a:t>1	0	</a:t>
            </a:r>
            <a:r>
              <a:rPr sz="2700" spc="5" dirty="0">
                <a:latin typeface="Cambria Math"/>
                <a:cs typeface="Cambria Math"/>
              </a:rPr>
              <a:t>1</a:t>
            </a:r>
            <a:r>
              <a:rPr sz="2700" dirty="0">
                <a:latin typeface="Cambria Math"/>
                <a:cs typeface="Cambria Math"/>
              </a:rPr>
              <a:t>9	</a:t>
            </a:r>
            <a:r>
              <a:rPr sz="2700" spc="5" dirty="0">
                <a:latin typeface="Cambria Math"/>
                <a:cs typeface="Cambria Math"/>
              </a:rPr>
              <a:t>1</a:t>
            </a:r>
            <a:r>
              <a:rPr sz="2700" dirty="0">
                <a:latin typeface="Cambria Math"/>
                <a:cs typeface="Cambria Math"/>
              </a:rPr>
              <a:t>9	</a:t>
            </a:r>
            <a:r>
              <a:rPr sz="2700" spc="5" dirty="0">
                <a:latin typeface="Cambria Math"/>
                <a:cs typeface="Cambria Math"/>
              </a:rPr>
              <a:t>14</a:t>
            </a:r>
            <a:endParaRPr sz="2700">
              <a:latin typeface="Cambria Math"/>
              <a:cs typeface="Cambria Math"/>
            </a:endParaRPr>
          </a:p>
          <a:p>
            <a:pPr marL="12700">
              <a:lnSpc>
                <a:spcPts val="3204"/>
              </a:lnSpc>
              <a:tabLst>
                <a:tab pos="802005" algn="l"/>
                <a:tab pos="1463040" algn="l"/>
                <a:tab pos="1984375" algn="l"/>
                <a:tab pos="2708275" algn="l"/>
              </a:tabLst>
            </a:pPr>
            <a:r>
              <a:rPr sz="2700" dirty="0">
                <a:latin typeface="Cambria Math"/>
                <a:cs typeface="Cambria Math"/>
              </a:rPr>
              <a:t>0	0	1	12	</a:t>
            </a:r>
            <a:r>
              <a:rPr sz="2700" spc="5" dirty="0">
                <a:latin typeface="Cambria Math"/>
                <a:cs typeface="Cambria Math"/>
              </a:rPr>
              <a:t>15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5148" y="1904746"/>
            <a:ext cx="12065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5475" algn="l"/>
              </a:tabLst>
            </a:pPr>
            <a:r>
              <a:rPr sz="4050" baseline="-3086" dirty="0">
                <a:latin typeface="Cambria Math"/>
                <a:cs typeface="Cambria Math"/>
              </a:rPr>
              <a:t>11	</a:t>
            </a:r>
            <a:r>
              <a:rPr sz="2700" dirty="0">
                <a:latin typeface="Cambria Math"/>
                <a:cs typeface="Cambria Math"/>
              </a:rPr>
              <a:t>=</a:t>
            </a:r>
            <a:r>
              <a:rPr sz="2700" spc="55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𝐴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2323846"/>
            <a:ext cx="7898765" cy="1219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 algn="ctr">
              <a:lnSpc>
                <a:spcPts val="2960"/>
              </a:lnSpc>
              <a:spcBef>
                <a:spcPts val="100"/>
              </a:spcBef>
              <a:tabLst>
                <a:tab pos="998855" algn="l"/>
                <a:tab pos="1659889" algn="l"/>
                <a:tab pos="2275840" algn="l"/>
                <a:tab pos="2905125" algn="l"/>
                <a:tab pos="3723640" algn="l"/>
              </a:tabLst>
            </a:pPr>
            <a:r>
              <a:rPr sz="2700" dirty="0">
                <a:latin typeface="Cambria Math"/>
                <a:cs typeface="Cambria Math"/>
              </a:rPr>
              <a:t>−1	2	0	8	11	6</a:t>
            </a:r>
            <a:endParaRPr sz="2700">
              <a:latin typeface="Cambria Math"/>
              <a:cs typeface="Cambria Math"/>
            </a:endParaRPr>
          </a:p>
          <a:p>
            <a:pPr marL="12700">
              <a:lnSpc>
                <a:spcPts val="2000"/>
              </a:lnSpc>
            </a:pPr>
            <a:r>
              <a:rPr sz="2000" dirty="0">
                <a:latin typeface="Times New Roman"/>
                <a:cs typeface="Times New Roman"/>
              </a:rPr>
              <a:t>Since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matrix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multiplication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commutative,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order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matrices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product.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multiply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matrices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C−1</a:t>
            </a:r>
            <a:r>
              <a:rPr sz="2000" dirty="0">
                <a:latin typeface="Times New Roman"/>
                <a:cs typeface="Times New Roman"/>
              </a:rPr>
              <a:t> 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 in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opposite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order,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obtain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69893" y="3740150"/>
            <a:ext cx="91440" cy="1016000"/>
          </a:xfrm>
          <a:custGeom>
            <a:avLst/>
            <a:gdLst/>
            <a:ahLst/>
            <a:cxnLst/>
            <a:rect l="l" t="t" r="r" b="b"/>
            <a:pathLst>
              <a:path w="91439" h="1016000">
                <a:moveTo>
                  <a:pt x="91186" y="0"/>
                </a:moveTo>
                <a:lnTo>
                  <a:pt x="0" y="0"/>
                </a:lnTo>
                <a:lnTo>
                  <a:pt x="0" y="16510"/>
                </a:lnTo>
                <a:lnTo>
                  <a:pt x="56642" y="16510"/>
                </a:lnTo>
                <a:lnTo>
                  <a:pt x="56642" y="1000760"/>
                </a:lnTo>
                <a:lnTo>
                  <a:pt x="0" y="1000760"/>
                </a:lnTo>
                <a:lnTo>
                  <a:pt x="0" y="1016000"/>
                </a:lnTo>
                <a:lnTo>
                  <a:pt x="91186" y="1016000"/>
                </a:lnTo>
                <a:lnTo>
                  <a:pt x="91186" y="1000760"/>
                </a:lnTo>
                <a:lnTo>
                  <a:pt x="91186" y="16510"/>
                </a:lnTo>
                <a:lnTo>
                  <a:pt x="91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36191" y="3740150"/>
            <a:ext cx="91440" cy="1016000"/>
          </a:xfrm>
          <a:custGeom>
            <a:avLst/>
            <a:gdLst/>
            <a:ahLst/>
            <a:cxnLst/>
            <a:rect l="l" t="t" r="r" b="b"/>
            <a:pathLst>
              <a:path w="91439" h="1016000">
                <a:moveTo>
                  <a:pt x="91059" y="0"/>
                </a:moveTo>
                <a:lnTo>
                  <a:pt x="0" y="0"/>
                </a:lnTo>
                <a:lnTo>
                  <a:pt x="0" y="16510"/>
                </a:lnTo>
                <a:lnTo>
                  <a:pt x="0" y="1000760"/>
                </a:lnTo>
                <a:lnTo>
                  <a:pt x="0" y="1016000"/>
                </a:lnTo>
                <a:lnTo>
                  <a:pt x="91059" y="1016000"/>
                </a:lnTo>
                <a:lnTo>
                  <a:pt x="91059" y="1000760"/>
                </a:lnTo>
                <a:lnTo>
                  <a:pt x="34417" y="1000760"/>
                </a:lnTo>
                <a:lnTo>
                  <a:pt x="34417" y="16510"/>
                </a:lnTo>
                <a:lnTo>
                  <a:pt x="91059" y="16510"/>
                </a:lnTo>
                <a:lnTo>
                  <a:pt x="91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3712" y="3989958"/>
            <a:ext cx="18097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90015" algn="l"/>
              </a:tabLst>
            </a:pPr>
            <a:r>
              <a:rPr sz="2700" spc="45" dirty="0">
                <a:latin typeface="Cambria Math"/>
                <a:cs typeface="Cambria Math"/>
              </a:rPr>
              <a:t>𝑍𝐶</a:t>
            </a:r>
            <a:r>
              <a:rPr sz="2925" spc="67" baseline="28490" dirty="0">
                <a:latin typeface="Cambria Math"/>
                <a:cs typeface="Cambria Math"/>
              </a:rPr>
              <a:t>−1</a:t>
            </a:r>
            <a:r>
              <a:rPr sz="2925" spc="637" baseline="28490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=	</a:t>
            </a:r>
            <a:r>
              <a:rPr sz="4050" spc="7" baseline="-3086" dirty="0">
                <a:latin typeface="Cambria Math"/>
                <a:cs typeface="Cambria Math"/>
              </a:rPr>
              <a:t>12</a:t>
            </a:r>
            <a:endParaRPr sz="4050" baseline="-3086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69965" y="3740150"/>
            <a:ext cx="91440" cy="1016000"/>
          </a:xfrm>
          <a:custGeom>
            <a:avLst/>
            <a:gdLst/>
            <a:ahLst/>
            <a:cxnLst/>
            <a:rect l="l" t="t" r="r" b="b"/>
            <a:pathLst>
              <a:path w="91439" h="1016000">
                <a:moveTo>
                  <a:pt x="91186" y="0"/>
                </a:moveTo>
                <a:lnTo>
                  <a:pt x="0" y="0"/>
                </a:lnTo>
                <a:lnTo>
                  <a:pt x="0" y="16510"/>
                </a:lnTo>
                <a:lnTo>
                  <a:pt x="56642" y="16510"/>
                </a:lnTo>
                <a:lnTo>
                  <a:pt x="56642" y="1000760"/>
                </a:lnTo>
                <a:lnTo>
                  <a:pt x="0" y="1000760"/>
                </a:lnTo>
                <a:lnTo>
                  <a:pt x="0" y="1016000"/>
                </a:lnTo>
                <a:lnTo>
                  <a:pt x="91186" y="1016000"/>
                </a:lnTo>
                <a:lnTo>
                  <a:pt x="91186" y="1000760"/>
                </a:lnTo>
                <a:lnTo>
                  <a:pt x="91186" y="16510"/>
                </a:lnTo>
                <a:lnTo>
                  <a:pt x="91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5699" y="3740150"/>
            <a:ext cx="91440" cy="1016000"/>
          </a:xfrm>
          <a:custGeom>
            <a:avLst/>
            <a:gdLst/>
            <a:ahLst/>
            <a:cxnLst/>
            <a:rect l="l" t="t" r="r" b="b"/>
            <a:pathLst>
              <a:path w="91439" h="1016000">
                <a:moveTo>
                  <a:pt x="91059" y="0"/>
                </a:moveTo>
                <a:lnTo>
                  <a:pt x="0" y="0"/>
                </a:lnTo>
                <a:lnTo>
                  <a:pt x="0" y="16510"/>
                </a:lnTo>
                <a:lnTo>
                  <a:pt x="0" y="1000760"/>
                </a:lnTo>
                <a:lnTo>
                  <a:pt x="0" y="1016000"/>
                </a:lnTo>
                <a:lnTo>
                  <a:pt x="91059" y="1016000"/>
                </a:lnTo>
                <a:lnTo>
                  <a:pt x="91059" y="1000760"/>
                </a:lnTo>
                <a:lnTo>
                  <a:pt x="34417" y="1000760"/>
                </a:lnTo>
                <a:lnTo>
                  <a:pt x="34417" y="16510"/>
                </a:lnTo>
                <a:lnTo>
                  <a:pt x="91059" y="16510"/>
                </a:lnTo>
                <a:lnTo>
                  <a:pt x="91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27593" y="3740150"/>
            <a:ext cx="91440" cy="1016000"/>
          </a:xfrm>
          <a:custGeom>
            <a:avLst/>
            <a:gdLst/>
            <a:ahLst/>
            <a:cxnLst/>
            <a:rect l="l" t="t" r="r" b="b"/>
            <a:pathLst>
              <a:path w="91440" h="1016000">
                <a:moveTo>
                  <a:pt x="91186" y="0"/>
                </a:moveTo>
                <a:lnTo>
                  <a:pt x="0" y="0"/>
                </a:lnTo>
                <a:lnTo>
                  <a:pt x="0" y="16510"/>
                </a:lnTo>
                <a:lnTo>
                  <a:pt x="56642" y="16510"/>
                </a:lnTo>
                <a:lnTo>
                  <a:pt x="56642" y="1000760"/>
                </a:lnTo>
                <a:lnTo>
                  <a:pt x="0" y="1000760"/>
                </a:lnTo>
                <a:lnTo>
                  <a:pt x="0" y="1016000"/>
                </a:lnTo>
                <a:lnTo>
                  <a:pt x="91186" y="1016000"/>
                </a:lnTo>
                <a:lnTo>
                  <a:pt x="91186" y="1000760"/>
                </a:lnTo>
                <a:lnTo>
                  <a:pt x="91186" y="16510"/>
                </a:lnTo>
                <a:lnTo>
                  <a:pt x="911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82867" y="3740150"/>
            <a:ext cx="91440" cy="1016000"/>
          </a:xfrm>
          <a:custGeom>
            <a:avLst/>
            <a:gdLst/>
            <a:ahLst/>
            <a:cxnLst/>
            <a:rect l="l" t="t" r="r" b="b"/>
            <a:pathLst>
              <a:path w="91440" h="1016000">
                <a:moveTo>
                  <a:pt x="91059" y="0"/>
                </a:moveTo>
                <a:lnTo>
                  <a:pt x="0" y="0"/>
                </a:lnTo>
                <a:lnTo>
                  <a:pt x="0" y="16510"/>
                </a:lnTo>
                <a:lnTo>
                  <a:pt x="0" y="1000760"/>
                </a:lnTo>
                <a:lnTo>
                  <a:pt x="0" y="1016000"/>
                </a:lnTo>
                <a:lnTo>
                  <a:pt x="91059" y="1016000"/>
                </a:lnTo>
                <a:lnTo>
                  <a:pt x="91059" y="1000760"/>
                </a:lnTo>
                <a:lnTo>
                  <a:pt x="34417" y="1000760"/>
                </a:lnTo>
                <a:lnTo>
                  <a:pt x="34417" y="16510"/>
                </a:lnTo>
                <a:lnTo>
                  <a:pt x="91059" y="16510"/>
                </a:lnTo>
                <a:lnTo>
                  <a:pt x="91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21154" y="3610482"/>
            <a:ext cx="6313170" cy="124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3200"/>
              </a:lnSpc>
              <a:spcBef>
                <a:spcPts val="100"/>
              </a:spcBef>
              <a:tabLst>
                <a:tab pos="723900" algn="l"/>
                <a:tab pos="1447800" algn="l"/>
                <a:tab pos="2287270" algn="l"/>
                <a:tab pos="2948940" algn="l"/>
                <a:tab pos="3738879" algn="l"/>
                <a:tab pos="4648835" algn="l"/>
                <a:tab pos="5278120" algn="l"/>
                <a:tab pos="5906135" algn="l"/>
              </a:tabLst>
            </a:pPr>
            <a:r>
              <a:rPr sz="4050" spc="7" baseline="1028" dirty="0">
                <a:latin typeface="Cambria Math"/>
                <a:cs typeface="Cambria Math"/>
              </a:rPr>
              <a:t>1</a:t>
            </a:r>
            <a:r>
              <a:rPr sz="4050" baseline="1028" dirty="0">
                <a:latin typeface="Cambria Math"/>
                <a:cs typeface="Cambria Math"/>
              </a:rPr>
              <a:t>9	</a:t>
            </a:r>
            <a:r>
              <a:rPr sz="4050" spc="7" baseline="1028" dirty="0">
                <a:latin typeface="Cambria Math"/>
                <a:cs typeface="Cambria Math"/>
              </a:rPr>
              <a:t>1</a:t>
            </a:r>
            <a:r>
              <a:rPr sz="4050" baseline="1028" dirty="0">
                <a:latin typeface="Cambria Math"/>
                <a:cs typeface="Cambria Math"/>
              </a:rPr>
              <a:t>9	</a:t>
            </a:r>
            <a:r>
              <a:rPr sz="4050" spc="7" baseline="1028" dirty="0">
                <a:latin typeface="Cambria Math"/>
                <a:cs typeface="Cambria Math"/>
              </a:rPr>
              <a:t>1</a:t>
            </a:r>
            <a:r>
              <a:rPr sz="4050" baseline="1028" dirty="0">
                <a:latin typeface="Cambria Math"/>
                <a:cs typeface="Cambria Math"/>
              </a:rPr>
              <a:t>4	1	</a:t>
            </a:r>
            <a:r>
              <a:rPr sz="4050" spc="-7" baseline="1028" dirty="0">
                <a:latin typeface="Cambria Math"/>
                <a:cs typeface="Cambria Math"/>
              </a:rPr>
              <a:t>−</a:t>
            </a:r>
            <a:r>
              <a:rPr sz="4050" baseline="1028" dirty="0">
                <a:latin typeface="Cambria Math"/>
                <a:cs typeface="Cambria Math"/>
              </a:rPr>
              <a:t>1	0	</a:t>
            </a:r>
            <a:r>
              <a:rPr sz="2700" dirty="0">
                <a:latin typeface="Cambria Math"/>
                <a:cs typeface="Cambria Math"/>
              </a:rPr>
              <a:t>5	9	</a:t>
            </a:r>
            <a:r>
              <a:rPr sz="2700" spc="5" dirty="0">
                <a:latin typeface="Cambria Math"/>
                <a:cs typeface="Cambria Math"/>
              </a:rPr>
              <a:t>19</a:t>
            </a:r>
            <a:endParaRPr sz="2700">
              <a:latin typeface="Cambria Math"/>
              <a:cs typeface="Cambria Math"/>
            </a:endParaRPr>
          </a:p>
          <a:p>
            <a:pPr marR="5080" algn="r">
              <a:lnSpc>
                <a:spcPts val="3165"/>
              </a:lnSpc>
              <a:tabLst>
                <a:tab pos="723265" algn="l"/>
                <a:tab pos="1563370" algn="l"/>
                <a:tab pos="2352675" algn="l"/>
                <a:tab pos="3014345" algn="l"/>
                <a:tab pos="3436620" algn="l"/>
                <a:tab pos="3924300" algn="l"/>
                <a:tab pos="4457700" algn="l"/>
                <a:tab pos="5181600" algn="l"/>
              </a:tabLst>
            </a:pPr>
            <a:r>
              <a:rPr sz="4050" baseline="1028" dirty="0">
                <a:latin typeface="Cambria Math"/>
                <a:cs typeface="Cambria Math"/>
              </a:rPr>
              <a:t>15	11	0	0	1	</a:t>
            </a:r>
            <a:r>
              <a:rPr sz="4050" baseline="3086" dirty="0">
                <a:latin typeface="Cambria Math"/>
                <a:cs typeface="Cambria Math"/>
              </a:rPr>
              <a:t>=	</a:t>
            </a:r>
            <a:r>
              <a:rPr sz="2700" dirty="0">
                <a:latin typeface="Cambria Math"/>
                <a:cs typeface="Cambria Math"/>
              </a:rPr>
              <a:t>1	10	</a:t>
            </a:r>
            <a:r>
              <a:rPr sz="2700" spc="5" dirty="0">
                <a:latin typeface="Cambria Math"/>
                <a:cs typeface="Cambria Math"/>
              </a:rPr>
              <a:t>15</a:t>
            </a:r>
            <a:endParaRPr sz="2700">
              <a:latin typeface="Cambria Math"/>
              <a:cs typeface="Cambria Math"/>
            </a:endParaRPr>
          </a:p>
          <a:p>
            <a:pPr marR="5080" algn="r">
              <a:lnSpc>
                <a:spcPts val="3204"/>
              </a:lnSpc>
              <a:tabLst>
                <a:tab pos="628015" algn="l"/>
                <a:tab pos="1447800" algn="l"/>
                <a:tab pos="2063750" algn="l"/>
                <a:tab pos="2981325" algn="l"/>
                <a:tab pos="3642360" algn="l"/>
                <a:tab pos="4552950" algn="l"/>
                <a:tab pos="5182235" algn="l"/>
                <a:tab pos="5810250" algn="l"/>
              </a:tabLst>
            </a:pPr>
            <a:r>
              <a:rPr sz="4050" baseline="1028" dirty="0">
                <a:latin typeface="Cambria Math"/>
                <a:cs typeface="Cambria Math"/>
              </a:rPr>
              <a:t>8	11	6	−1	2	0	</a:t>
            </a:r>
            <a:r>
              <a:rPr sz="2700" dirty="0">
                <a:latin typeface="Cambria Math"/>
                <a:cs typeface="Cambria Math"/>
              </a:rPr>
              <a:t>2	4	</a:t>
            </a:r>
            <a:r>
              <a:rPr sz="2700" spc="5" dirty="0">
                <a:latin typeface="Cambria Math"/>
                <a:cs typeface="Cambria Math"/>
              </a:rPr>
              <a:t>11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535940" y="5085969"/>
            <a:ext cx="4470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means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“CERNY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PSIK”(a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black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dog).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578" y="637159"/>
            <a:ext cx="2181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</a:t>
            </a:r>
            <a:r>
              <a:rPr sz="4000" spc="-75" dirty="0"/>
              <a:t>x</a:t>
            </a:r>
            <a:r>
              <a:rPr sz="4000" spc="-5" dirty="0"/>
              <a:t>ampl</a:t>
            </a:r>
            <a:r>
              <a:rPr sz="4000" dirty="0"/>
              <a:t>e</a:t>
            </a:r>
            <a:r>
              <a:rPr sz="4000" spc="-5" dirty="0"/>
              <a:t>-3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0540" y="1507616"/>
            <a:ext cx="798131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Let </a:t>
            </a:r>
            <a:r>
              <a:rPr sz="2400" spc="-5" dirty="0">
                <a:latin typeface="Times New Roman"/>
                <a:cs typeface="Times New Roman"/>
              </a:rPr>
              <a:t>us </a:t>
            </a:r>
            <a:r>
              <a:rPr sz="2400" dirty="0">
                <a:latin typeface="Times New Roman"/>
                <a:cs typeface="Times New Roman"/>
              </a:rPr>
              <a:t>consider a group of people 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7" baseline="-20833" dirty="0">
                <a:latin typeface="Times New Roman"/>
                <a:cs typeface="Times New Roman"/>
              </a:rPr>
              <a:t>1</a:t>
            </a:r>
            <a:r>
              <a:rPr sz="2400" spc="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...,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. </a:t>
            </a: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put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ij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1 if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i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 </a:t>
            </a:r>
            <a:r>
              <a:rPr sz="2400" spc="-5" dirty="0">
                <a:latin typeface="Times New Roman"/>
                <a:cs typeface="Times New Roman"/>
              </a:rPr>
              <a:t>some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j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and</a:t>
            </a:r>
            <a:r>
              <a:rPr sz="2400" spc="-5" dirty="0">
                <a:latin typeface="Times New Roman"/>
                <a:cs typeface="Times New Roman"/>
              </a:rPr>
              <a:t> a</a:t>
            </a:r>
            <a:r>
              <a:rPr sz="2400" spc="-7" baseline="-20833" dirty="0">
                <a:latin typeface="Times New Roman"/>
                <a:cs typeface="Times New Roman"/>
              </a:rPr>
              <a:t>ij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otherwise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(for convenience,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put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ii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 for 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 ..., n).</a:t>
            </a:r>
            <a:endParaRPr sz="2400">
              <a:latin typeface="Times New Roman"/>
              <a:cs typeface="Times New Roman"/>
            </a:endParaRPr>
          </a:p>
          <a:p>
            <a:pPr marL="38100" marR="21209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ganiz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 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square </a:t>
            </a:r>
            <a:r>
              <a:rPr sz="2400" spc="-3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ix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 we obtain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so  called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incidence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i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j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j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 Thus, </a:t>
            </a: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elements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matrix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9022" y="4557776"/>
            <a:ext cx="535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𝐴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50103" y="413765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757" y="0"/>
                </a:moveTo>
                <a:lnTo>
                  <a:pt x="0" y="0"/>
                </a:lnTo>
                <a:lnTo>
                  <a:pt x="0" y="16510"/>
                </a:lnTo>
                <a:lnTo>
                  <a:pt x="54991" y="16510"/>
                </a:lnTo>
                <a:lnTo>
                  <a:pt x="54991" y="1285240"/>
                </a:lnTo>
                <a:lnTo>
                  <a:pt x="0" y="1285240"/>
                </a:lnTo>
                <a:lnTo>
                  <a:pt x="0" y="1303020"/>
                </a:lnTo>
                <a:lnTo>
                  <a:pt x="87757" y="1303020"/>
                </a:lnTo>
                <a:lnTo>
                  <a:pt x="87757" y="1285240"/>
                </a:lnTo>
                <a:lnTo>
                  <a:pt x="87757" y="16510"/>
                </a:lnTo>
                <a:lnTo>
                  <a:pt x="87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99357" y="413765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884" y="0"/>
                </a:moveTo>
                <a:lnTo>
                  <a:pt x="0" y="0"/>
                </a:lnTo>
                <a:lnTo>
                  <a:pt x="0" y="16510"/>
                </a:lnTo>
                <a:lnTo>
                  <a:pt x="0" y="1285240"/>
                </a:lnTo>
                <a:lnTo>
                  <a:pt x="0" y="1303020"/>
                </a:lnTo>
                <a:lnTo>
                  <a:pt x="87884" y="1303020"/>
                </a:lnTo>
                <a:lnTo>
                  <a:pt x="87884" y="1285240"/>
                </a:lnTo>
                <a:lnTo>
                  <a:pt x="32766" y="1285240"/>
                </a:lnTo>
                <a:lnTo>
                  <a:pt x="32766" y="16510"/>
                </a:lnTo>
                <a:lnTo>
                  <a:pt x="87884" y="16510"/>
                </a:lnTo>
                <a:lnTo>
                  <a:pt x="87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81398" y="4062476"/>
            <a:ext cx="1575435" cy="1412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140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0	1	0	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10"/>
              </a:lnSpc>
              <a:tabLst>
                <a:tab pos="485140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0	0	1	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15"/>
              </a:lnSpc>
              <a:tabLst>
                <a:tab pos="485140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1	0	0	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5140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1	1	0	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673099"/>
            <a:ext cx="359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Example-3(con’d)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3240" y="1472565"/>
            <a:ext cx="8209915" cy="104838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5400" marR="17780">
              <a:lnSpc>
                <a:spcPct val="89800"/>
              </a:lnSpc>
              <a:spcBef>
                <a:spcPts val="390"/>
              </a:spcBef>
            </a:pPr>
            <a:r>
              <a:rPr sz="2400" dirty="0">
                <a:latin typeface="Times New Roman"/>
                <a:cs typeface="Times New Roman"/>
              </a:rPr>
              <a:t>tell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 </a:t>
            </a:r>
            <a:r>
              <a:rPr sz="2400" spc="-5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(since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obvious that P</a:t>
            </a:r>
            <a:r>
              <a:rPr sz="2400" baseline="-20833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send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other).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may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interpret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matrix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7183" y="273176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757" y="0"/>
                </a:moveTo>
                <a:lnTo>
                  <a:pt x="0" y="0"/>
                </a:lnTo>
                <a:lnTo>
                  <a:pt x="0" y="17780"/>
                </a:lnTo>
                <a:lnTo>
                  <a:pt x="54991" y="17780"/>
                </a:lnTo>
                <a:lnTo>
                  <a:pt x="54991" y="1286510"/>
                </a:lnTo>
                <a:lnTo>
                  <a:pt x="0" y="1286510"/>
                </a:lnTo>
                <a:lnTo>
                  <a:pt x="0" y="1303020"/>
                </a:lnTo>
                <a:lnTo>
                  <a:pt x="87757" y="1303020"/>
                </a:lnTo>
                <a:lnTo>
                  <a:pt x="87757" y="1286510"/>
                </a:lnTo>
                <a:lnTo>
                  <a:pt x="87757" y="17780"/>
                </a:lnTo>
                <a:lnTo>
                  <a:pt x="87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94913" y="273176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884" y="0"/>
                </a:moveTo>
                <a:lnTo>
                  <a:pt x="0" y="0"/>
                </a:lnTo>
                <a:lnTo>
                  <a:pt x="0" y="17780"/>
                </a:lnTo>
                <a:lnTo>
                  <a:pt x="0" y="1286510"/>
                </a:lnTo>
                <a:lnTo>
                  <a:pt x="0" y="1303020"/>
                </a:lnTo>
                <a:lnTo>
                  <a:pt x="87884" y="1303020"/>
                </a:lnTo>
                <a:lnTo>
                  <a:pt x="87884" y="1286510"/>
                </a:lnTo>
                <a:lnTo>
                  <a:pt x="32766" y="1286510"/>
                </a:lnTo>
                <a:lnTo>
                  <a:pt x="32766" y="17780"/>
                </a:lnTo>
                <a:lnTo>
                  <a:pt x="87884" y="17780"/>
                </a:lnTo>
                <a:lnTo>
                  <a:pt x="87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95067" y="3152089"/>
            <a:ext cx="1101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94080" algn="l"/>
              </a:tabLst>
            </a:pPr>
            <a:r>
              <a:rPr sz="2400" spc="10" dirty="0">
                <a:latin typeface="Cambria Math"/>
                <a:cs typeface="Cambria Math"/>
              </a:rPr>
              <a:t>𝐴</a:t>
            </a:r>
            <a:r>
              <a:rPr sz="2625" spc="15" baseline="28571" dirty="0">
                <a:latin typeface="Cambria Math"/>
                <a:cs typeface="Cambria Math"/>
              </a:rPr>
              <a:t>2</a:t>
            </a:r>
            <a:r>
              <a:rPr sz="2625" spc="57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3600" baseline="25462" dirty="0">
                <a:latin typeface="Cambria Math"/>
                <a:cs typeface="Cambria Math"/>
              </a:rPr>
              <a:t>1</a:t>
            </a:r>
            <a:endParaRPr sz="3600" baseline="25462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576954" y="2659837"/>
            <a:ext cx="1577340" cy="141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45"/>
              </a:lnSpc>
              <a:spcBef>
                <a:spcPts val="100"/>
              </a:spcBef>
              <a:tabLst>
                <a:tab pos="473709" algn="l"/>
                <a:tab pos="946150" algn="l"/>
                <a:tab pos="1382395" algn="l"/>
              </a:tabLst>
            </a:pPr>
            <a:r>
              <a:rPr sz="2400" dirty="0">
                <a:latin typeface="Cambria Math"/>
                <a:cs typeface="Cambria Math"/>
              </a:rPr>
              <a:t>1	1	1	0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600"/>
              </a:lnSpc>
              <a:tabLst>
                <a:tab pos="472440" algn="l"/>
                <a:tab pos="908050" algn="l"/>
              </a:tabLst>
            </a:pPr>
            <a:r>
              <a:rPr sz="2400" dirty="0">
                <a:latin typeface="Cambria Math"/>
                <a:cs typeface="Cambria Math"/>
              </a:rPr>
              <a:t>0	0	1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605"/>
              </a:lnSpc>
              <a:tabLst>
                <a:tab pos="473709" algn="l"/>
                <a:tab pos="946150" algn="l"/>
                <a:tab pos="1382395" algn="l"/>
              </a:tabLst>
            </a:pPr>
            <a:r>
              <a:rPr sz="2400" dirty="0">
                <a:latin typeface="Cambria Math"/>
                <a:cs typeface="Cambria Math"/>
              </a:rPr>
              <a:t>1	2	0	1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50"/>
              </a:lnSpc>
              <a:tabLst>
                <a:tab pos="473709" algn="l"/>
                <a:tab pos="946150" algn="l"/>
                <a:tab pos="1382395" algn="l"/>
              </a:tabLst>
            </a:pPr>
            <a:r>
              <a:rPr sz="2400" dirty="0">
                <a:latin typeface="Cambria Math"/>
                <a:cs typeface="Cambria Math"/>
              </a:rPr>
              <a:t>0	1	1	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" y="3978655"/>
            <a:ext cx="814832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680720">
              <a:lnSpc>
                <a:spcPct val="11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Denoting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31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(a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baseline="-20833" dirty="0">
                <a:latin typeface="Times New Roman"/>
                <a:cs typeface="Times New Roman"/>
              </a:rPr>
              <a:t>ij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obtain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baseline="-20833" dirty="0">
                <a:latin typeface="Times New Roman"/>
                <a:cs typeface="Times New Roman"/>
              </a:rPr>
              <a:t>32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31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12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a</a:t>
            </a:r>
            <a:r>
              <a:rPr sz="2400" baseline="-20833" dirty="0">
                <a:latin typeface="Times New Roman"/>
                <a:cs typeface="Times New Roman"/>
              </a:rPr>
              <a:t>32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22</a:t>
            </a:r>
            <a:r>
              <a:rPr sz="2400" spc="24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a</a:t>
            </a:r>
            <a:r>
              <a:rPr sz="2400" baseline="-20833" dirty="0">
                <a:latin typeface="Times New Roman"/>
                <a:cs typeface="Times New Roman"/>
              </a:rPr>
              <a:t>33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32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34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42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8100" marR="30480">
              <a:lnSpc>
                <a:spcPts val="2590"/>
              </a:lnSpc>
              <a:spcBef>
                <a:spcPts val="615"/>
              </a:spcBef>
            </a:pPr>
            <a:r>
              <a:rPr sz="2400" dirty="0">
                <a:latin typeface="Times New Roman"/>
                <a:cs typeface="Times New Roman"/>
              </a:rPr>
              <a:t>and 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shows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person 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7" baseline="-20833" dirty="0">
                <a:latin typeface="Times New Roman"/>
                <a:cs typeface="Times New Roman"/>
              </a:rPr>
              <a:t>3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P</a:t>
            </a:r>
            <a:r>
              <a:rPr sz="2400" spc="-7" baseline="-20833" dirty="0">
                <a:latin typeface="Times New Roman"/>
                <a:cs typeface="Times New Roman"/>
              </a:rPr>
              <a:t>2 </a:t>
            </a:r>
            <a:r>
              <a:rPr sz="2400" spc="-5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ways:</a:t>
            </a:r>
            <a:endParaRPr sz="2400">
              <a:latin typeface="Times New Roman"/>
              <a:cs typeface="Times New Roman"/>
            </a:endParaRPr>
          </a:p>
          <a:p>
            <a:pPr marL="38100" marR="3014345">
              <a:lnSpc>
                <a:spcPts val="3170"/>
              </a:lnSpc>
              <a:spcBef>
                <a:spcPts val="60"/>
              </a:spcBef>
              <a:tabLst>
                <a:tab pos="1293495" algn="l"/>
              </a:tabLst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31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12</a:t>
            </a:r>
            <a:r>
              <a:rPr sz="2400" spc="25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(because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34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42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610" y="674065"/>
            <a:ext cx="3955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Example-3(con’d)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23240" y="1579626"/>
            <a:ext cx="8140065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9588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Times New Roman"/>
                <a:cs typeface="Times New Roman"/>
              </a:rPr>
              <a:t>Similarly, </a:t>
            </a:r>
            <a:r>
              <a:rPr sz="2400" dirty="0">
                <a:latin typeface="Times New Roman"/>
                <a:cs typeface="Times New Roman"/>
              </a:rPr>
              <a:t>since (a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baseline="-20833" dirty="0">
                <a:latin typeface="Times New Roman"/>
                <a:cs typeface="Times New Roman"/>
              </a:rPr>
              <a:t>14</a:t>
            </a:r>
            <a:r>
              <a:rPr sz="2400" spc="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0,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 possibility to send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two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(but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20" dirty="0">
                <a:latin typeface="Times New Roman"/>
                <a:cs typeface="Times New Roman"/>
              </a:rPr>
              <a:t> directly,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14</a:t>
            </a:r>
            <a:r>
              <a:rPr sz="2400" spc="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1). </a:t>
            </a:r>
            <a:r>
              <a:rPr sz="2400" spc="-5" dirty="0">
                <a:latin typeface="Times New Roman"/>
                <a:cs typeface="Times New Roman"/>
              </a:rPr>
              <a:t>Hence,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(a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baseline="-20833" dirty="0">
                <a:latin typeface="Times New Roman"/>
                <a:cs typeface="Times New Roman"/>
              </a:rPr>
              <a:t>ij</a:t>
            </a:r>
            <a:r>
              <a:rPr sz="2400" spc="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ways </a:t>
            </a:r>
            <a:r>
              <a:rPr sz="2400" dirty="0">
                <a:latin typeface="Times New Roman"/>
                <a:cs typeface="Times New Roman"/>
              </a:rPr>
              <a:t>in which the </a:t>
            </a:r>
            <a:r>
              <a:rPr sz="2400" spc="-5" dirty="0">
                <a:latin typeface="Times New Roman"/>
                <a:cs typeface="Times New Roman"/>
              </a:rPr>
              <a:t>person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r>
              <a:rPr sz="2400" spc="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send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j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 stages.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sz="2400" spc="-20" dirty="0">
                <a:latin typeface="Times New Roman"/>
                <a:cs typeface="Times New Roman"/>
              </a:rPr>
              <a:t>Similarly,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baseline="-20833" dirty="0">
                <a:latin typeface="Times New Roman"/>
                <a:cs typeface="Times New Roman"/>
              </a:rPr>
              <a:t>ij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ways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person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i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j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stages: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27629" y="4972939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latin typeface="Cambria Math"/>
                <a:cs typeface="Cambria Math"/>
              </a:rPr>
              <a:t>𝐴</a:t>
            </a:r>
            <a:r>
              <a:rPr sz="2625" spc="15" baseline="28571" dirty="0">
                <a:latin typeface="Cambria Math"/>
                <a:cs typeface="Cambria Math"/>
              </a:rPr>
              <a:t>3</a:t>
            </a:r>
            <a:r>
              <a:rPr sz="2625" spc="45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8603" y="455167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757" y="0"/>
                </a:moveTo>
                <a:lnTo>
                  <a:pt x="0" y="0"/>
                </a:lnTo>
                <a:lnTo>
                  <a:pt x="0" y="17780"/>
                </a:lnTo>
                <a:lnTo>
                  <a:pt x="54991" y="17780"/>
                </a:lnTo>
                <a:lnTo>
                  <a:pt x="54991" y="1286510"/>
                </a:lnTo>
                <a:lnTo>
                  <a:pt x="0" y="1286510"/>
                </a:lnTo>
                <a:lnTo>
                  <a:pt x="0" y="1303020"/>
                </a:lnTo>
                <a:lnTo>
                  <a:pt x="87757" y="1303020"/>
                </a:lnTo>
                <a:lnTo>
                  <a:pt x="87757" y="1286510"/>
                </a:lnTo>
                <a:lnTo>
                  <a:pt x="87757" y="17780"/>
                </a:lnTo>
                <a:lnTo>
                  <a:pt x="87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26333" y="455167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884" y="0"/>
                </a:moveTo>
                <a:lnTo>
                  <a:pt x="0" y="0"/>
                </a:lnTo>
                <a:lnTo>
                  <a:pt x="0" y="17780"/>
                </a:lnTo>
                <a:lnTo>
                  <a:pt x="0" y="1286510"/>
                </a:lnTo>
                <a:lnTo>
                  <a:pt x="0" y="1303020"/>
                </a:lnTo>
                <a:lnTo>
                  <a:pt x="87884" y="1303020"/>
                </a:lnTo>
                <a:lnTo>
                  <a:pt x="87884" y="1286510"/>
                </a:lnTo>
                <a:lnTo>
                  <a:pt x="32766" y="1286510"/>
                </a:lnTo>
                <a:lnTo>
                  <a:pt x="32766" y="17780"/>
                </a:lnTo>
                <a:lnTo>
                  <a:pt x="87884" y="17780"/>
                </a:lnTo>
                <a:lnTo>
                  <a:pt x="87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09898" y="4478782"/>
            <a:ext cx="1575435" cy="141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4505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1	1	1	2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05"/>
              </a:lnSpc>
              <a:tabLst>
                <a:tab pos="484505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1	2	0	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10"/>
              </a:lnSpc>
              <a:tabLst>
                <a:tab pos="484505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1	2	2	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2	1	1	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709117"/>
            <a:ext cx="359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Example-3(con’d)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85140" y="1651508"/>
            <a:ext cx="8154034" cy="45624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3500" marR="408305">
              <a:lnSpc>
                <a:spcPct val="100499"/>
              </a:lnSpc>
              <a:spcBef>
                <a:spcPts val="85"/>
              </a:spcBef>
            </a:pPr>
            <a:r>
              <a:rPr sz="2400" spc="-5" dirty="0">
                <a:latin typeface="Times New Roman"/>
                <a:cs typeface="Times New Roman"/>
              </a:rPr>
              <a:t>Hence,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send information from</a:t>
            </a:r>
            <a:r>
              <a:rPr sz="2400" spc="5" dirty="0">
                <a:latin typeface="Times New Roman"/>
                <a:cs typeface="Times New Roman"/>
              </a:rPr>
              <a:t> P</a:t>
            </a:r>
            <a:r>
              <a:rPr sz="2400" spc="7" baseline="-20833" dirty="0">
                <a:latin typeface="Times New Roman"/>
                <a:cs typeface="Times New Roman"/>
              </a:rPr>
              <a:t>3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stages: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5" dirty="0">
                <a:latin typeface="Times New Roman"/>
                <a:cs typeface="Times New Roman"/>
              </a:rPr>
              <a:t> 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Times New Roman"/>
                <a:cs typeface="Times New Roman"/>
              </a:rPr>
              <a:t>(because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baseline="-20833" dirty="0">
                <a:latin typeface="Times New Roman"/>
                <a:cs typeface="Times New Roman"/>
              </a:rPr>
              <a:t>31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12</a:t>
            </a:r>
            <a:r>
              <a:rPr sz="2400" spc="25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</a:t>
            </a:r>
            <a:r>
              <a:rPr sz="2400" spc="-7" baseline="-20833" dirty="0">
                <a:latin typeface="Times New Roman"/>
                <a:cs typeface="Times New Roman"/>
              </a:rPr>
              <a:t>31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11</a:t>
            </a:r>
            <a:r>
              <a:rPr sz="2400" spc="-5" dirty="0">
                <a:latin typeface="Times New Roman"/>
                <a:cs typeface="Times New Roman"/>
              </a:rPr>
              <a:t>+a</a:t>
            </a:r>
            <a:r>
              <a:rPr sz="2400" spc="-7" baseline="-20833" dirty="0">
                <a:latin typeface="Times New Roman"/>
                <a:cs typeface="Times New Roman"/>
              </a:rPr>
              <a:t>32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21</a:t>
            </a:r>
            <a:r>
              <a:rPr sz="2400" spc="-5" dirty="0">
                <a:latin typeface="Times New Roman"/>
                <a:cs typeface="Times New Roman"/>
              </a:rPr>
              <a:t>+a</a:t>
            </a:r>
            <a:r>
              <a:rPr sz="2400" spc="-7" baseline="-20833" dirty="0">
                <a:latin typeface="Times New Roman"/>
                <a:cs typeface="Times New Roman"/>
              </a:rPr>
              <a:t>33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31</a:t>
            </a:r>
            <a:r>
              <a:rPr sz="2400" spc="-5" dirty="0">
                <a:latin typeface="Times New Roman"/>
                <a:cs typeface="Times New Roman"/>
              </a:rPr>
              <a:t>+a</a:t>
            </a:r>
            <a:r>
              <a:rPr sz="2400" spc="-7" baseline="-20833" dirty="0">
                <a:latin typeface="Times New Roman"/>
                <a:cs typeface="Times New Roman"/>
              </a:rPr>
              <a:t>34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41</a:t>
            </a:r>
            <a:r>
              <a:rPr sz="2400" spc="-5" dirty="0">
                <a:latin typeface="Times New Roman"/>
                <a:cs typeface="Times New Roman"/>
              </a:rPr>
              <a:t>)a</a:t>
            </a:r>
            <a:r>
              <a:rPr sz="2400" spc="-7" baseline="-20833" dirty="0">
                <a:latin typeface="Times New Roman"/>
                <a:cs typeface="Times New Roman"/>
              </a:rPr>
              <a:t>12</a:t>
            </a:r>
            <a:r>
              <a:rPr sz="2400" spc="25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585597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(0+0+0+1)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·1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90"/>
              </a:spcBef>
              <a:tabLst>
                <a:tab pos="1646555" algn="l"/>
              </a:tabLst>
            </a:pP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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Symbol"/>
                <a:cs typeface="Symbol"/>
              </a:rPr>
              <a:t>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65"/>
              </a:spcBef>
            </a:pPr>
            <a:r>
              <a:rPr sz="2400" spc="-5" dirty="0">
                <a:latin typeface="Times New Roman"/>
                <a:cs typeface="Times New Roman"/>
              </a:rPr>
              <a:t>(because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baseline="-20833" dirty="0">
                <a:latin typeface="Times New Roman"/>
                <a:cs typeface="Times New Roman"/>
              </a:rPr>
              <a:t>34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42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(a</a:t>
            </a:r>
            <a:r>
              <a:rPr sz="2400" spc="-7" baseline="-20833" dirty="0">
                <a:latin typeface="Times New Roman"/>
                <a:cs typeface="Times New Roman"/>
              </a:rPr>
              <a:t>31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14</a:t>
            </a:r>
            <a:r>
              <a:rPr sz="2400" spc="-5" dirty="0">
                <a:latin typeface="Times New Roman"/>
                <a:cs typeface="Times New Roman"/>
              </a:rPr>
              <a:t>+a</a:t>
            </a:r>
            <a:r>
              <a:rPr sz="2400" spc="-7" baseline="-20833" dirty="0">
                <a:latin typeface="Times New Roman"/>
                <a:cs typeface="Times New Roman"/>
              </a:rPr>
              <a:t>32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24</a:t>
            </a:r>
            <a:r>
              <a:rPr sz="2400" spc="-5" dirty="0">
                <a:latin typeface="Times New Roman"/>
                <a:cs typeface="Times New Roman"/>
              </a:rPr>
              <a:t>+a</a:t>
            </a:r>
            <a:r>
              <a:rPr sz="2400" spc="-7" baseline="-20833" dirty="0">
                <a:latin typeface="Times New Roman"/>
                <a:cs typeface="Times New Roman"/>
              </a:rPr>
              <a:t>33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34</a:t>
            </a:r>
            <a:r>
              <a:rPr sz="2400" spc="-5" dirty="0">
                <a:latin typeface="Times New Roman"/>
                <a:cs typeface="Times New Roman"/>
              </a:rPr>
              <a:t>+a</a:t>
            </a:r>
            <a:r>
              <a:rPr sz="2400" spc="-7" baseline="-20833" dirty="0">
                <a:latin typeface="Times New Roman"/>
                <a:cs typeface="Times New Roman"/>
              </a:rPr>
              <a:t>34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44</a:t>
            </a:r>
            <a:r>
              <a:rPr sz="2400" spc="-5" dirty="0">
                <a:latin typeface="Times New Roman"/>
                <a:cs typeface="Times New Roman"/>
              </a:rPr>
              <a:t>)a</a:t>
            </a:r>
            <a:r>
              <a:rPr sz="2400" spc="-7" baseline="-20833" dirty="0">
                <a:latin typeface="Times New Roman"/>
                <a:cs typeface="Times New Roman"/>
              </a:rPr>
              <a:t>42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  <a:p>
            <a:pPr marL="524573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(1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1).</a:t>
            </a:r>
            <a:endParaRPr sz="2400">
              <a:latin typeface="Times New Roman"/>
              <a:cs typeface="Times New Roman"/>
            </a:endParaRPr>
          </a:p>
          <a:p>
            <a:pPr marL="63500" marR="20764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" dirty="0">
                <a:latin typeface="Times New Roman"/>
                <a:cs typeface="Times New Roman"/>
              </a:rPr>
              <a:t> ways</a:t>
            </a:r>
            <a:r>
              <a:rPr sz="2400" dirty="0">
                <a:latin typeface="Times New Roman"/>
                <a:cs typeface="Times New Roman"/>
              </a:rPr>
              <a:t> in 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7" baseline="-20833" dirty="0">
                <a:latin typeface="Times New Roman"/>
                <a:cs typeface="Times New Roman"/>
              </a:rPr>
              <a:t>i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send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j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at </a:t>
            </a:r>
            <a:r>
              <a:rPr sz="2400" spc="-10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k stages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given by the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in the i-th </a:t>
            </a:r>
            <a:r>
              <a:rPr sz="2400" spc="-5" dirty="0">
                <a:latin typeface="Times New Roman"/>
                <a:cs typeface="Times New Roman"/>
              </a:rPr>
              <a:t>row </a:t>
            </a:r>
            <a:r>
              <a:rPr sz="2400" dirty="0">
                <a:latin typeface="Times New Roman"/>
                <a:cs typeface="Times New Roman"/>
              </a:rPr>
              <a:t> and </a:t>
            </a:r>
            <a:r>
              <a:rPr sz="2400" spc="5" dirty="0">
                <a:latin typeface="Times New Roman"/>
                <a:cs typeface="Times New Roman"/>
              </a:rPr>
              <a:t>j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n 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A+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baseline="24305" dirty="0">
                <a:latin typeface="Times New Roman"/>
                <a:cs typeface="Times New Roman"/>
              </a:rPr>
              <a:t> </a:t>
            </a:r>
            <a:r>
              <a:rPr sz="2400" spc="-277" baseline="2430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7" baseline="24305" dirty="0">
                <a:latin typeface="Times New Roman"/>
                <a:cs typeface="Times New Roman"/>
              </a:rPr>
              <a:t>3</a:t>
            </a:r>
            <a:r>
              <a:rPr sz="2400" baseline="24305" dirty="0">
                <a:latin typeface="Times New Roman"/>
                <a:cs typeface="Times New Roman"/>
              </a:rPr>
              <a:t> </a:t>
            </a:r>
            <a:r>
              <a:rPr sz="2400" spc="-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 +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baseline="24305" dirty="0">
                <a:latin typeface="Times New Roman"/>
                <a:cs typeface="Times New Roman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Thus,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above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deduce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matrix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673099"/>
            <a:ext cx="3592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Example-3(con’d)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49094" y="1996821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𝐴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𝐴</a:t>
            </a:r>
            <a:r>
              <a:rPr sz="2625" spc="15" baseline="28571" dirty="0">
                <a:latin typeface="Cambria Math"/>
                <a:cs typeface="Cambria Math"/>
              </a:rPr>
              <a:t>2</a:t>
            </a:r>
            <a:r>
              <a:rPr sz="2625" spc="330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𝐴</a:t>
            </a:r>
            <a:r>
              <a:rPr sz="2625" spc="15" baseline="28571" dirty="0">
                <a:latin typeface="Cambria Math"/>
                <a:cs typeface="Cambria Math"/>
              </a:rPr>
              <a:t>3</a:t>
            </a:r>
            <a:r>
              <a:rPr sz="2625" spc="532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4319" y="157733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757" y="0"/>
                </a:moveTo>
                <a:lnTo>
                  <a:pt x="0" y="0"/>
                </a:lnTo>
                <a:lnTo>
                  <a:pt x="0" y="16510"/>
                </a:lnTo>
                <a:lnTo>
                  <a:pt x="54991" y="16510"/>
                </a:lnTo>
                <a:lnTo>
                  <a:pt x="54991" y="1285240"/>
                </a:lnTo>
                <a:lnTo>
                  <a:pt x="0" y="1285240"/>
                </a:lnTo>
                <a:lnTo>
                  <a:pt x="0" y="1303020"/>
                </a:lnTo>
                <a:lnTo>
                  <a:pt x="87757" y="1303020"/>
                </a:lnTo>
                <a:lnTo>
                  <a:pt x="87757" y="1285240"/>
                </a:lnTo>
                <a:lnTo>
                  <a:pt x="87757" y="16510"/>
                </a:lnTo>
                <a:lnTo>
                  <a:pt x="87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02049" y="157733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884" y="0"/>
                </a:moveTo>
                <a:lnTo>
                  <a:pt x="0" y="0"/>
                </a:lnTo>
                <a:lnTo>
                  <a:pt x="0" y="16510"/>
                </a:lnTo>
                <a:lnTo>
                  <a:pt x="0" y="1285240"/>
                </a:lnTo>
                <a:lnTo>
                  <a:pt x="0" y="1303020"/>
                </a:lnTo>
                <a:lnTo>
                  <a:pt x="87884" y="1303020"/>
                </a:lnTo>
                <a:lnTo>
                  <a:pt x="87884" y="1285240"/>
                </a:lnTo>
                <a:lnTo>
                  <a:pt x="32766" y="1285240"/>
                </a:lnTo>
                <a:lnTo>
                  <a:pt x="32766" y="16510"/>
                </a:lnTo>
                <a:lnTo>
                  <a:pt x="87884" y="16510"/>
                </a:lnTo>
                <a:lnTo>
                  <a:pt x="87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85615" y="1504569"/>
            <a:ext cx="1575435" cy="140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5140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2	3	2	3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485140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2	2	1	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600"/>
              </a:lnSpc>
              <a:tabLst>
                <a:tab pos="485140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3	4	2	3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5140" algn="l"/>
                <a:tab pos="958850" algn="l"/>
                <a:tab pos="1393190" algn="l"/>
              </a:tabLst>
            </a:pPr>
            <a:r>
              <a:rPr sz="2400" dirty="0">
                <a:latin typeface="Cambria Math"/>
                <a:cs typeface="Cambria Math"/>
              </a:rPr>
              <a:t>3	3	2	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0540" y="2928365"/>
            <a:ext cx="71069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example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5" dirty="0">
                <a:latin typeface="Times New Roman"/>
                <a:cs typeface="Times New Roman"/>
              </a:rPr>
              <a:t> ways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</a:t>
            </a:r>
            <a:r>
              <a:rPr sz="2400" spc="15" baseline="-20833" dirty="0">
                <a:latin typeface="Times New Roman"/>
                <a:cs typeface="Times New Roman"/>
              </a:rPr>
              <a:t>3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most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2226" y="607263"/>
            <a:ext cx="2480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Exampl</a:t>
            </a:r>
            <a:r>
              <a:rPr sz="4400" spc="-5" dirty="0">
                <a:latin typeface="Times New Roman"/>
                <a:cs typeface="Times New Roman"/>
              </a:rPr>
              <a:t>e-</a:t>
            </a:r>
            <a:r>
              <a:rPr sz="4400" dirty="0">
                <a:latin typeface="Times New Roman"/>
                <a:cs typeface="Times New Roman"/>
              </a:rPr>
              <a:t>4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240" y="1434464"/>
            <a:ext cx="792670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2785110">
              <a:lnSpc>
                <a:spcPct val="120000"/>
              </a:lnSpc>
              <a:spcBef>
                <a:spcPts val="100"/>
              </a:spcBef>
              <a:tabLst>
                <a:tab pos="1052195" algn="l"/>
                <a:tab pos="2757805" algn="l"/>
              </a:tabLst>
            </a:pPr>
            <a:r>
              <a:rPr sz="2400" spc="-5" dirty="0">
                <a:latin typeface="Times New Roman"/>
                <a:cs typeface="Times New Roman"/>
              </a:rPr>
              <a:t>Consider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following chemical </a:t>
            </a:r>
            <a:r>
              <a:rPr sz="2400" dirty="0">
                <a:latin typeface="Times New Roman"/>
                <a:cs typeface="Times New Roman"/>
              </a:rPr>
              <a:t>equation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latin typeface="Times New Roman"/>
                <a:cs typeface="Times New Roman"/>
              </a:rPr>
              <a:t>6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	</a:t>
            </a: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32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	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O.</a:t>
            </a:r>
            <a:endParaRPr sz="2400">
              <a:latin typeface="Times New Roman"/>
              <a:cs typeface="Times New Roman"/>
            </a:endParaRPr>
          </a:p>
          <a:p>
            <a:pPr marL="25400" marR="177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Balancing this </a:t>
            </a:r>
            <a:r>
              <a:rPr sz="2400" spc="-5" dirty="0">
                <a:latin typeface="Times New Roman"/>
                <a:cs typeface="Times New Roman"/>
              </a:rPr>
              <a:t>chemical reaction means </a:t>
            </a:r>
            <a:r>
              <a:rPr sz="2400" dirty="0">
                <a:latin typeface="Times New Roman"/>
                <a:cs typeface="Times New Roman"/>
              </a:rPr>
              <a:t>finding </a:t>
            </a:r>
            <a:r>
              <a:rPr sz="2400" spc="-5" dirty="0">
                <a:latin typeface="Times New Roman"/>
                <a:cs typeface="Times New Roman"/>
              </a:rPr>
              <a:t>values </a:t>
            </a:r>
            <a:r>
              <a:rPr sz="2400" dirty="0">
                <a:latin typeface="Times New Roman"/>
                <a:cs typeface="Times New Roman"/>
              </a:rPr>
              <a:t>of x, </a:t>
            </a:r>
            <a:r>
              <a:rPr sz="2400" spc="-80" dirty="0">
                <a:latin typeface="Times New Roman"/>
                <a:cs typeface="Times New Roman"/>
              </a:rPr>
              <a:t>y, </a:t>
            </a:r>
            <a:r>
              <a:rPr sz="2400" dirty="0">
                <a:latin typeface="Times New Roman"/>
                <a:cs typeface="Times New Roman"/>
              </a:rPr>
              <a:t>z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dirty="0">
                <a:latin typeface="Times New Roman"/>
                <a:cs typeface="Times New Roman"/>
              </a:rPr>
              <a:t> 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" dirty="0">
                <a:latin typeface="Times New Roman"/>
                <a:cs typeface="Times New Roman"/>
              </a:rPr>
              <a:t> atoms</a:t>
            </a:r>
            <a:r>
              <a:rPr sz="2400" dirty="0">
                <a:latin typeface="Times New Roman"/>
                <a:cs typeface="Times New Roman"/>
              </a:rPr>
              <a:t> of 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5" dirty="0">
                <a:latin typeface="Times New Roman"/>
                <a:cs typeface="Times New Roman"/>
              </a:rPr>
              <a:t> sides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equation: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80"/>
              </a:spcBef>
              <a:tabLst>
                <a:tab pos="1204595" algn="l"/>
                <a:tab pos="3197225" algn="l"/>
              </a:tabLst>
            </a:pPr>
            <a:r>
              <a:rPr sz="2400" spc="-5" dirty="0">
                <a:latin typeface="Times New Roman"/>
                <a:cs typeface="Times New Roman"/>
              </a:rPr>
              <a:t>xC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latin typeface="Times New Roman"/>
                <a:cs typeface="Times New Roman"/>
              </a:rPr>
              <a:t>6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	</a:t>
            </a:r>
            <a:r>
              <a:rPr sz="2400" spc="-5" dirty="0">
                <a:latin typeface="Times New Roman"/>
                <a:cs typeface="Times New Roman"/>
              </a:rPr>
              <a:t>yO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zCO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33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	</a:t>
            </a:r>
            <a:r>
              <a:rPr sz="2400" spc="-5" dirty="0">
                <a:latin typeface="Times New Roman"/>
                <a:cs typeface="Times New Roman"/>
              </a:rPr>
              <a:t>tH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O.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gives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2680" y="4882920"/>
            <a:ext cx="1610210" cy="90920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789" y="762711"/>
            <a:ext cx="41262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Exampl</a:t>
            </a:r>
            <a:r>
              <a:rPr sz="4400" spc="-5" dirty="0">
                <a:latin typeface="Times New Roman"/>
                <a:cs typeface="Times New Roman"/>
              </a:rPr>
              <a:t>e-</a:t>
            </a:r>
            <a:r>
              <a:rPr sz="4400" dirty="0">
                <a:latin typeface="Times New Roman"/>
                <a:cs typeface="Times New Roman"/>
              </a:rPr>
              <a:t>4</a:t>
            </a:r>
            <a:r>
              <a:rPr sz="4400" spc="-5" dirty="0">
                <a:latin typeface="Times New Roman"/>
                <a:cs typeface="Times New Roman"/>
              </a:rPr>
              <a:t>(</a:t>
            </a:r>
            <a:r>
              <a:rPr sz="4400" dirty="0">
                <a:latin typeface="Times New Roman"/>
                <a:cs typeface="Times New Roman"/>
              </a:rPr>
              <a:t>co</a:t>
            </a:r>
            <a:r>
              <a:rPr sz="4400" spc="-15" dirty="0">
                <a:latin typeface="Times New Roman"/>
                <a:cs typeface="Times New Roman"/>
              </a:rPr>
              <a:t>n</a:t>
            </a:r>
            <a:r>
              <a:rPr sz="4400" dirty="0">
                <a:latin typeface="Times New Roman"/>
                <a:cs typeface="Times New Roman"/>
              </a:rPr>
              <a:t>’d)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22882"/>
            <a:ext cx="53936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3379089"/>
            <a:ext cx="8094980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177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Since we are </a:t>
            </a:r>
            <a:r>
              <a:rPr sz="2400" dirty="0">
                <a:latin typeface="Times New Roman"/>
                <a:cs typeface="Times New Roman"/>
              </a:rPr>
              <a:t>looking </a:t>
            </a:r>
            <a:r>
              <a:rPr sz="2400" spc="-5" dirty="0">
                <a:latin typeface="Times New Roman"/>
                <a:cs typeface="Times New Roman"/>
              </a:rPr>
              <a:t>for whole values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variables x, y z, 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x=2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y=7,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t=6.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balanced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50800" algn="just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2C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latin typeface="Times New Roman"/>
                <a:cs typeface="Times New Roman"/>
              </a:rPr>
              <a:t>6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7O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4CO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6H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O.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1773" y="2284682"/>
            <a:ext cx="1307440" cy="99639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7280" y="2203830"/>
            <a:ext cx="60166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92630" marR="5080" indent="-1980564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1.1 </a:t>
            </a:r>
            <a:r>
              <a:rPr sz="4000" spc="-15" dirty="0"/>
              <a:t>Introduction</a:t>
            </a:r>
            <a:r>
              <a:rPr sz="4000" spc="-10" dirty="0"/>
              <a:t> </a:t>
            </a:r>
            <a:r>
              <a:rPr sz="4000" spc="-25" dirty="0"/>
              <a:t>to</a:t>
            </a:r>
            <a:r>
              <a:rPr sz="4000" spc="-10" dirty="0"/>
              <a:t> </a:t>
            </a:r>
            <a:r>
              <a:rPr sz="4000" spc="-35" dirty="0"/>
              <a:t>System</a:t>
            </a:r>
            <a:r>
              <a:rPr sz="4000" spc="-5" dirty="0"/>
              <a:t> </a:t>
            </a:r>
            <a:r>
              <a:rPr sz="4000" dirty="0"/>
              <a:t>of </a:t>
            </a:r>
            <a:r>
              <a:rPr sz="4000" spc="-890" dirty="0"/>
              <a:t> </a:t>
            </a:r>
            <a:r>
              <a:rPr sz="4000" spc="-15" dirty="0"/>
              <a:t>Equations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589" y="447801"/>
            <a:ext cx="1391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B</a:t>
            </a:r>
            <a:r>
              <a:rPr sz="4400" spc="10" dirty="0"/>
              <a:t>o</a:t>
            </a:r>
            <a:r>
              <a:rPr sz="4400" spc="-5" dirty="0"/>
              <a:t>o</a:t>
            </a:r>
            <a:r>
              <a:rPr sz="4400" spc="-25" dirty="0"/>
              <a:t>k</a:t>
            </a:r>
            <a:r>
              <a:rPr sz="4400" dirty="0"/>
              <a:t>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10540" y="1528394"/>
            <a:ext cx="781685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latin typeface="Times New Roman"/>
                <a:cs typeface="Times New Roman"/>
              </a:rPr>
              <a:t>Text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Book:</a:t>
            </a:r>
            <a:endParaRPr sz="3000">
              <a:latin typeface="Times New Roman"/>
              <a:cs typeface="Times New Roman"/>
            </a:endParaRPr>
          </a:p>
          <a:p>
            <a:pPr marL="38100" marR="74930">
              <a:lnSpc>
                <a:spcPts val="2880"/>
              </a:lnSpc>
              <a:spcBef>
                <a:spcPts val="695"/>
              </a:spcBef>
            </a:pPr>
            <a:r>
              <a:rPr sz="3000" dirty="0">
                <a:latin typeface="Times New Roman"/>
                <a:cs typeface="Times New Roman"/>
              </a:rPr>
              <a:t>1)</a:t>
            </a:r>
            <a:r>
              <a:rPr sz="3000" spc="-5" dirty="0">
                <a:latin typeface="Times New Roman"/>
                <a:cs typeface="Times New Roman"/>
              </a:rPr>
              <a:t> Elementary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Linear</a:t>
            </a:r>
            <a:r>
              <a:rPr sz="3000" spc="-1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Algebra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Application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Times New Roman"/>
                <a:cs typeface="Times New Roman"/>
              </a:rPr>
              <a:t>Version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endParaRPr sz="30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30"/>
              </a:spcBef>
            </a:pPr>
            <a:r>
              <a:rPr sz="3000" dirty="0">
                <a:latin typeface="Times New Roman"/>
                <a:cs typeface="Times New Roman"/>
              </a:rPr>
              <a:t>Howard</a:t>
            </a:r>
            <a:r>
              <a:rPr sz="3000" spc="-1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Anton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&amp;</a:t>
            </a:r>
            <a:r>
              <a:rPr sz="3000" spc="-5" dirty="0">
                <a:latin typeface="Times New Roman"/>
                <a:cs typeface="Times New Roman"/>
              </a:rPr>
              <a:t> Chris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Rorres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</a:t>
            </a:r>
            <a:r>
              <a:rPr sz="2175" baseline="24904" dirty="0">
                <a:latin typeface="Times New Roman"/>
                <a:cs typeface="Times New Roman"/>
              </a:rPr>
              <a:t>th</a:t>
            </a:r>
            <a:r>
              <a:rPr sz="2175" spc="270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edition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3000" dirty="0">
                <a:latin typeface="Times New Roman"/>
                <a:cs typeface="Times New Roman"/>
              </a:rPr>
              <a:t>Reference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Books:</a:t>
            </a:r>
            <a:endParaRPr sz="3000">
              <a:latin typeface="Times New Roman"/>
              <a:cs typeface="Times New Roman"/>
            </a:endParaRPr>
          </a:p>
          <a:p>
            <a:pPr marL="38100" marR="589915">
              <a:lnSpc>
                <a:spcPts val="2880"/>
              </a:lnSpc>
              <a:spcBef>
                <a:spcPts val="695"/>
              </a:spcBef>
              <a:buAutoNum type="arabicParenR"/>
              <a:tabLst>
                <a:tab pos="450850" algn="l"/>
              </a:tabLst>
            </a:pPr>
            <a:r>
              <a:rPr sz="3000" dirty="0">
                <a:latin typeface="Times New Roman"/>
                <a:cs typeface="Times New Roman"/>
              </a:rPr>
              <a:t>Linear</a:t>
            </a:r>
            <a:r>
              <a:rPr sz="3000" spc="-1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Algebra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</a:t>
            </a:r>
            <a:r>
              <a:rPr sz="3000" spc="-16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Applications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Gareth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Williams</a:t>
            </a:r>
            <a:endParaRPr sz="30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25"/>
              </a:spcBef>
            </a:pPr>
            <a:r>
              <a:rPr sz="3000" spc="-5" dirty="0">
                <a:latin typeface="Times New Roman"/>
                <a:cs typeface="Times New Roman"/>
              </a:rPr>
              <a:t>6</a:t>
            </a:r>
            <a:r>
              <a:rPr sz="3000" spc="-7" baseline="25000" dirty="0">
                <a:latin typeface="Times New Roman"/>
                <a:cs typeface="Times New Roman"/>
              </a:rPr>
              <a:t>th</a:t>
            </a:r>
            <a:r>
              <a:rPr sz="3000" spc="322" baseline="25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edition</a:t>
            </a:r>
            <a:endParaRPr sz="3000">
              <a:latin typeface="Times New Roman"/>
              <a:cs typeface="Times New Roman"/>
            </a:endParaRPr>
          </a:p>
          <a:p>
            <a:pPr marL="38100" marR="30480">
              <a:lnSpc>
                <a:spcPts val="2880"/>
              </a:lnSpc>
              <a:spcBef>
                <a:spcPts val="695"/>
              </a:spcBef>
              <a:buAutoNum type="arabicParenR" startAt="2"/>
              <a:tabLst>
                <a:tab pos="450850" algn="l"/>
              </a:tabLst>
            </a:pPr>
            <a:r>
              <a:rPr sz="3000" dirty="0">
                <a:latin typeface="Times New Roman"/>
                <a:cs typeface="Times New Roman"/>
              </a:rPr>
              <a:t>Linear</a:t>
            </a:r>
            <a:r>
              <a:rPr sz="3000" spc="-15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Algebra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 B.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Colman,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David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R.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Hill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Times New Roman"/>
                <a:cs typeface="Times New Roman"/>
              </a:rPr>
              <a:t>7</a:t>
            </a:r>
            <a:r>
              <a:rPr sz="3000" spc="7" baseline="25000" dirty="0">
                <a:latin typeface="Times New Roman"/>
                <a:cs typeface="Times New Roman"/>
              </a:rPr>
              <a:t>th </a:t>
            </a:r>
            <a:r>
              <a:rPr sz="3000" spc="-727" baseline="25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edition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0870" y="804799"/>
            <a:ext cx="37909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Linear</a:t>
            </a:r>
            <a:r>
              <a:rPr sz="4400" spc="-60" dirty="0"/>
              <a:t> </a:t>
            </a:r>
            <a:r>
              <a:rPr sz="4400" spc="-10" dirty="0"/>
              <a:t>Equations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23517" y="1994738"/>
            <a:ext cx="6328410" cy="3589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straight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xy-plane</a:t>
            </a:r>
            <a:r>
              <a:rPr sz="2400" spc="-10" dirty="0">
                <a:latin typeface="Calibri"/>
                <a:cs typeface="Calibri"/>
              </a:rPr>
              <a:t> can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represented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algebraically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equation 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form:</a:t>
            </a:r>
            <a:endParaRPr sz="2400">
              <a:latin typeface="Calibri"/>
              <a:cs typeface="Calibri"/>
            </a:endParaRPr>
          </a:p>
          <a:p>
            <a:pPr marR="448945" algn="ctr">
              <a:lnSpc>
                <a:spcPct val="100000"/>
              </a:lnSpc>
              <a:spcBef>
                <a:spcPts val="50"/>
              </a:spcBef>
            </a:pPr>
            <a:r>
              <a:rPr sz="2600" i="1" spc="-135" dirty="0">
                <a:latin typeface="Times New Roman"/>
                <a:cs typeface="Times New Roman"/>
              </a:rPr>
              <a:t>a</a:t>
            </a:r>
            <a:r>
              <a:rPr sz="2250" spc="217" baseline="-24074" dirty="0">
                <a:latin typeface="Times New Roman"/>
                <a:cs typeface="Times New Roman"/>
              </a:rPr>
              <a:t>1</a:t>
            </a:r>
            <a:r>
              <a:rPr sz="2600" i="1" spc="40" dirty="0">
                <a:latin typeface="Times New Roman"/>
                <a:cs typeface="Times New Roman"/>
              </a:rPr>
              <a:t>x</a:t>
            </a:r>
            <a:r>
              <a:rPr sz="2600" i="1" spc="-21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Symbol"/>
                <a:cs typeface="Symbol"/>
              </a:rPr>
              <a:t>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i="1" spc="35" dirty="0">
                <a:latin typeface="Times New Roman"/>
                <a:cs typeface="Times New Roman"/>
              </a:rPr>
              <a:t>a</a:t>
            </a:r>
            <a:r>
              <a:rPr sz="2250" spc="52" baseline="-24074" dirty="0">
                <a:latin typeface="Times New Roman"/>
                <a:cs typeface="Times New Roman"/>
              </a:rPr>
              <a:t>2</a:t>
            </a:r>
            <a:r>
              <a:rPr sz="2250" spc="-37" baseline="-24074" dirty="0">
                <a:latin typeface="Times New Roman"/>
                <a:cs typeface="Times New Roman"/>
              </a:rPr>
              <a:t> </a:t>
            </a:r>
            <a:r>
              <a:rPr sz="2600" i="1" spc="40" dirty="0">
                <a:latin typeface="Times New Roman"/>
                <a:cs typeface="Times New Roman"/>
              </a:rPr>
              <a:t>y</a:t>
            </a:r>
            <a:r>
              <a:rPr sz="2600" i="1" spc="-1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Symbol"/>
                <a:cs typeface="Symbol"/>
              </a:rPr>
              <a:t>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i="1" spc="45" dirty="0">
                <a:latin typeface="Times New Roman"/>
                <a:cs typeface="Times New Roman"/>
              </a:rPr>
              <a:t>b</a:t>
            </a:r>
            <a:endParaRPr sz="2600">
              <a:latin typeface="Times New Roman"/>
              <a:cs typeface="Times New Roman"/>
            </a:endParaRPr>
          </a:p>
          <a:p>
            <a:pPr marL="393700" indent="-342900">
              <a:lnSpc>
                <a:spcPts val="2585"/>
              </a:lnSpc>
              <a:spcBef>
                <a:spcPts val="29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10" dirty="0">
                <a:latin typeface="Calibri"/>
                <a:cs typeface="Calibri"/>
              </a:rPr>
              <a:t>General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linear </a:t>
            </a:r>
            <a:r>
              <a:rPr sz="2400" spc="-5" dirty="0">
                <a:latin typeface="Calibri"/>
                <a:cs typeface="Calibri"/>
              </a:rPr>
              <a:t>equation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393700">
              <a:lnSpc>
                <a:spcPts val="2945"/>
              </a:lnSpc>
              <a:tabLst>
                <a:tab pos="1762125" algn="l"/>
              </a:tabLst>
            </a:pPr>
            <a:r>
              <a:rPr sz="2400" spc="-4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aria</a:t>
            </a:r>
            <a:r>
              <a:rPr sz="2400" spc="-5" dirty="0">
                <a:latin typeface="Calibri"/>
                <a:cs typeface="Calibri"/>
              </a:rPr>
              <a:t>bles</a:t>
            </a:r>
            <a:r>
              <a:rPr sz="2400" dirty="0">
                <a:latin typeface="Calibri"/>
                <a:cs typeface="Calibri"/>
              </a:rPr>
              <a:t>:	</a:t>
            </a:r>
            <a:r>
              <a:rPr sz="2700" i="1" spc="-130" dirty="0">
                <a:latin typeface="Times New Roman"/>
                <a:cs typeface="Times New Roman"/>
              </a:rPr>
              <a:t>x</a:t>
            </a:r>
            <a:r>
              <a:rPr sz="2400" spc="217" baseline="-24305" dirty="0">
                <a:latin typeface="Times New Roman"/>
                <a:cs typeface="Times New Roman"/>
              </a:rPr>
              <a:t>1</a:t>
            </a:r>
            <a:r>
              <a:rPr sz="2700" spc="15" dirty="0">
                <a:latin typeface="Times New Roman"/>
                <a:cs typeface="Times New Roman"/>
              </a:rPr>
              <a:t>,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i="1" spc="45" dirty="0">
                <a:latin typeface="Times New Roman"/>
                <a:cs typeface="Times New Roman"/>
              </a:rPr>
              <a:t>x</a:t>
            </a:r>
            <a:r>
              <a:rPr sz="2400" spc="7" baseline="-24305" dirty="0">
                <a:latin typeface="Times New Roman"/>
                <a:cs typeface="Times New Roman"/>
              </a:rPr>
              <a:t>2</a:t>
            </a:r>
            <a:r>
              <a:rPr sz="2400" spc="-195" baseline="-24305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Times New Roman"/>
                <a:cs typeface="Times New Roman"/>
              </a:rPr>
              <a:t>,...</a:t>
            </a:r>
            <a:r>
              <a:rPr sz="2700" spc="15" dirty="0">
                <a:latin typeface="Times New Roman"/>
                <a:cs typeface="Times New Roman"/>
              </a:rPr>
              <a:t>,</a:t>
            </a:r>
            <a:r>
              <a:rPr sz="2700" spc="110" dirty="0">
                <a:latin typeface="Times New Roman"/>
                <a:cs typeface="Times New Roman"/>
              </a:rPr>
              <a:t> </a:t>
            </a:r>
            <a:r>
              <a:rPr sz="2700" i="1" spc="50" dirty="0">
                <a:latin typeface="Times New Roman"/>
                <a:cs typeface="Times New Roman"/>
              </a:rPr>
              <a:t>x</a:t>
            </a:r>
            <a:r>
              <a:rPr sz="2400" i="1" spc="7" baseline="-24305" dirty="0">
                <a:latin typeface="Times New Roman"/>
                <a:cs typeface="Times New Roman"/>
              </a:rPr>
              <a:t>n</a:t>
            </a:r>
            <a:endParaRPr sz="2400" baseline="-24305">
              <a:latin typeface="Times New Roman"/>
              <a:cs typeface="Times New Roman"/>
            </a:endParaRPr>
          </a:p>
          <a:p>
            <a:pPr marR="863600" algn="ctr">
              <a:lnSpc>
                <a:spcPct val="100000"/>
              </a:lnSpc>
              <a:spcBef>
                <a:spcPts val="700"/>
              </a:spcBef>
            </a:pPr>
            <a:r>
              <a:rPr sz="2900" i="1" spc="-430" dirty="0">
                <a:latin typeface="Times New Roman"/>
                <a:cs typeface="Times New Roman"/>
              </a:rPr>
              <a:t>a</a:t>
            </a:r>
            <a:r>
              <a:rPr sz="2550" spc="-89" baseline="-24509" dirty="0">
                <a:latin typeface="Times New Roman"/>
                <a:cs typeface="Times New Roman"/>
              </a:rPr>
              <a:t>1</a:t>
            </a:r>
            <a:r>
              <a:rPr sz="2900" i="1" spc="-405" dirty="0">
                <a:latin typeface="Times New Roman"/>
                <a:cs typeface="Times New Roman"/>
              </a:rPr>
              <a:t>x</a:t>
            </a:r>
            <a:r>
              <a:rPr sz="2550" spc="-262" baseline="-24509" dirty="0">
                <a:latin typeface="Times New Roman"/>
                <a:cs typeface="Times New Roman"/>
              </a:rPr>
              <a:t>1</a:t>
            </a:r>
            <a:r>
              <a:rPr sz="2550" spc="127" baseline="-24509" dirty="0">
                <a:latin typeface="Times New Roman"/>
                <a:cs typeface="Times New Roman"/>
              </a:rPr>
              <a:t> </a:t>
            </a:r>
            <a:r>
              <a:rPr sz="2900" spc="-320" dirty="0">
                <a:latin typeface="Symbol"/>
                <a:cs typeface="Symbol"/>
              </a:rPr>
              <a:t></a:t>
            </a:r>
            <a:r>
              <a:rPr sz="2900" spc="-305" dirty="0">
                <a:latin typeface="Times New Roman"/>
                <a:cs typeface="Times New Roman"/>
              </a:rPr>
              <a:t> </a:t>
            </a:r>
            <a:r>
              <a:rPr sz="2900" i="1" spc="-275" dirty="0">
                <a:latin typeface="Times New Roman"/>
                <a:cs typeface="Times New Roman"/>
              </a:rPr>
              <a:t>a</a:t>
            </a:r>
            <a:r>
              <a:rPr sz="2550" spc="-262" baseline="-24509" dirty="0">
                <a:latin typeface="Times New Roman"/>
                <a:cs typeface="Times New Roman"/>
              </a:rPr>
              <a:t>2</a:t>
            </a:r>
            <a:r>
              <a:rPr sz="2550" spc="-315" baseline="-24509" dirty="0">
                <a:latin typeface="Times New Roman"/>
                <a:cs typeface="Times New Roman"/>
              </a:rPr>
              <a:t> </a:t>
            </a:r>
            <a:r>
              <a:rPr sz="2900" i="1" spc="-254" dirty="0">
                <a:latin typeface="Times New Roman"/>
                <a:cs typeface="Times New Roman"/>
              </a:rPr>
              <a:t>x</a:t>
            </a:r>
            <a:r>
              <a:rPr sz="2550" spc="-262" baseline="-24509" dirty="0">
                <a:latin typeface="Times New Roman"/>
                <a:cs typeface="Times New Roman"/>
              </a:rPr>
              <a:t>2</a:t>
            </a:r>
            <a:r>
              <a:rPr sz="2550" spc="284" baseline="-24509" dirty="0">
                <a:latin typeface="Times New Roman"/>
                <a:cs typeface="Times New Roman"/>
              </a:rPr>
              <a:t> </a:t>
            </a:r>
            <a:r>
              <a:rPr sz="2900" spc="-320" dirty="0">
                <a:latin typeface="Symbol"/>
                <a:cs typeface="Symbol"/>
              </a:rPr>
              <a:t></a:t>
            </a:r>
            <a:r>
              <a:rPr sz="2900" spc="-455" dirty="0">
                <a:latin typeface="Times New Roman"/>
                <a:cs typeface="Times New Roman"/>
              </a:rPr>
              <a:t> </a:t>
            </a:r>
            <a:r>
              <a:rPr sz="2900" spc="-225" dirty="0">
                <a:latin typeface="Times New Roman"/>
                <a:cs typeface="Times New Roman"/>
              </a:rPr>
              <a:t>..</a:t>
            </a:r>
            <a:r>
              <a:rPr sz="2900" spc="-150" dirty="0">
                <a:latin typeface="Times New Roman"/>
                <a:cs typeface="Times New Roman"/>
              </a:rPr>
              <a:t>.</a:t>
            </a:r>
            <a:r>
              <a:rPr sz="2900" spc="-345" dirty="0">
                <a:latin typeface="Times New Roman"/>
                <a:cs typeface="Times New Roman"/>
              </a:rPr>
              <a:t> </a:t>
            </a:r>
            <a:r>
              <a:rPr sz="2900" spc="-320" dirty="0">
                <a:latin typeface="Symbol"/>
                <a:cs typeface="Symbol"/>
              </a:rPr>
              <a:t></a:t>
            </a:r>
            <a:r>
              <a:rPr sz="2900" spc="-310" dirty="0">
                <a:latin typeface="Times New Roman"/>
                <a:cs typeface="Times New Roman"/>
              </a:rPr>
              <a:t> </a:t>
            </a:r>
            <a:r>
              <a:rPr sz="2900" i="1" spc="-275" dirty="0">
                <a:latin typeface="Times New Roman"/>
                <a:cs typeface="Times New Roman"/>
              </a:rPr>
              <a:t>a</a:t>
            </a:r>
            <a:r>
              <a:rPr sz="2550" i="1" spc="-262" baseline="-24509" dirty="0">
                <a:latin typeface="Times New Roman"/>
                <a:cs typeface="Times New Roman"/>
              </a:rPr>
              <a:t>n</a:t>
            </a:r>
            <a:r>
              <a:rPr sz="2550" i="1" spc="-270" baseline="-24509" dirty="0">
                <a:latin typeface="Times New Roman"/>
                <a:cs typeface="Times New Roman"/>
              </a:rPr>
              <a:t> </a:t>
            </a:r>
            <a:r>
              <a:rPr sz="2900" i="1" spc="-254" dirty="0">
                <a:latin typeface="Times New Roman"/>
                <a:cs typeface="Times New Roman"/>
              </a:rPr>
              <a:t>x</a:t>
            </a:r>
            <a:r>
              <a:rPr sz="2550" i="1" spc="-262" baseline="-24509" dirty="0">
                <a:latin typeface="Times New Roman"/>
                <a:cs typeface="Times New Roman"/>
              </a:rPr>
              <a:t>n</a:t>
            </a:r>
            <a:r>
              <a:rPr sz="2550" i="1" baseline="-24509" dirty="0">
                <a:latin typeface="Times New Roman"/>
                <a:cs typeface="Times New Roman"/>
              </a:rPr>
              <a:t> </a:t>
            </a:r>
            <a:r>
              <a:rPr sz="2550" i="1" spc="-104" baseline="-24509" dirty="0">
                <a:latin typeface="Times New Roman"/>
                <a:cs typeface="Times New Roman"/>
              </a:rPr>
              <a:t> </a:t>
            </a:r>
            <a:r>
              <a:rPr sz="2900" spc="-320" dirty="0">
                <a:latin typeface="Symbol"/>
                <a:cs typeface="Symbol"/>
              </a:rPr>
              <a:t></a:t>
            </a:r>
            <a:r>
              <a:rPr sz="2900" spc="-270" dirty="0">
                <a:latin typeface="Times New Roman"/>
                <a:cs typeface="Times New Roman"/>
              </a:rPr>
              <a:t> </a:t>
            </a:r>
            <a:r>
              <a:rPr sz="2900" i="1" spc="-295" dirty="0">
                <a:latin typeface="Times New Roman"/>
                <a:cs typeface="Times New Roman"/>
              </a:rPr>
              <a:t>b</a:t>
            </a:r>
            <a:endParaRPr sz="2900">
              <a:latin typeface="Times New Roman"/>
              <a:cs typeface="Times New Roman"/>
            </a:endParaRPr>
          </a:p>
          <a:p>
            <a:pPr marL="794385" lvl="1" indent="-287020">
              <a:lnSpc>
                <a:spcPct val="100000"/>
              </a:lnSpc>
              <a:spcBef>
                <a:spcPts val="1110"/>
              </a:spcBef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000" dirty="0">
                <a:latin typeface="Calibri"/>
                <a:cs typeface="Calibri"/>
              </a:rPr>
              <a:t>Whe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29" dirty="0">
                <a:latin typeface="Calibri"/>
                <a:cs typeface="Calibri"/>
              </a:rPr>
              <a:t> </a:t>
            </a:r>
            <a:r>
              <a:rPr sz="3300" i="1" spc="-37" baseline="1262" dirty="0">
                <a:latin typeface="Times New Roman"/>
                <a:cs typeface="Times New Roman"/>
              </a:rPr>
              <a:t>a</a:t>
            </a:r>
            <a:r>
              <a:rPr sz="1950" spc="67" baseline="-23504" dirty="0">
                <a:latin typeface="Times New Roman"/>
                <a:cs typeface="Times New Roman"/>
              </a:rPr>
              <a:t>1</a:t>
            </a:r>
            <a:r>
              <a:rPr sz="1950" spc="-292" baseline="-23504" dirty="0">
                <a:latin typeface="Times New Roman"/>
                <a:cs typeface="Times New Roman"/>
              </a:rPr>
              <a:t> </a:t>
            </a:r>
            <a:r>
              <a:rPr sz="3300" spc="67" baseline="1262" dirty="0">
                <a:latin typeface="Times New Roman"/>
                <a:cs typeface="Times New Roman"/>
              </a:rPr>
              <a:t>,</a:t>
            </a:r>
            <a:r>
              <a:rPr sz="3300" spc="-367" baseline="1262" dirty="0">
                <a:latin typeface="Times New Roman"/>
                <a:cs typeface="Times New Roman"/>
              </a:rPr>
              <a:t> </a:t>
            </a:r>
            <a:r>
              <a:rPr sz="3300" i="1" spc="202" baseline="1262" dirty="0">
                <a:latin typeface="Times New Roman"/>
                <a:cs typeface="Times New Roman"/>
              </a:rPr>
              <a:t>a</a:t>
            </a:r>
            <a:r>
              <a:rPr sz="1950" spc="67" baseline="-23504" dirty="0">
                <a:latin typeface="Times New Roman"/>
                <a:cs typeface="Times New Roman"/>
              </a:rPr>
              <a:t>2</a:t>
            </a:r>
            <a:r>
              <a:rPr sz="1950" spc="-135" baseline="-23504" dirty="0">
                <a:latin typeface="Times New Roman"/>
                <a:cs typeface="Times New Roman"/>
              </a:rPr>
              <a:t> </a:t>
            </a:r>
            <a:r>
              <a:rPr sz="3300" spc="-30" baseline="1262" dirty="0">
                <a:latin typeface="Times New Roman"/>
                <a:cs typeface="Times New Roman"/>
              </a:rPr>
              <a:t>,</a:t>
            </a:r>
            <a:r>
              <a:rPr sz="3300" spc="-37" baseline="1262" dirty="0">
                <a:latin typeface="Times New Roman"/>
                <a:cs typeface="Times New Roman"/>
              </a:rPr>
              <a:t>.</a:t>
            </a:r>
            <a:r>
              <a:rPr sz="3300" spc="-30" baseline="1262" dirty="0">
                <a:latin typeface="Times New Roman"/>
                <a:cs typeface="Times New Roman"/>
              </a:rPr>
              <a:t>.</a:t>
            </a:r>
            <a:r>
              <a:rPr sz="3300" spc="-37" baseline="1262" dirty="0">
                <a:latin typeface="Times New Roman"/>
                <a:cs typeface="Times New Roman"/>
              </a:rPr>
              <a:t>.</a:t>
            </a:r>
            <a:r>
              <a:rPr sz="3300" spc="67" baseline="1262" dirty="0">
                <a:latin typeface="Times New Roman"/>
                <a:cs typeface="Times New Roman"/>
              </a:rPr>
              <a:t>,</a:t>
            </a:r>
            <a:r>
              <a:rPr sz="3300" spc="60" baseline="1262" dirty="0">
                <a:latin typeface="Times New Roman"/>
                <a:cs typeface="Times New Roman"/>
              </a:rPr>
              <a:t> </a:t>
            </a:r>
            <a:r>
              <a:rPr sz="3300" i="1" spc="202" baseline="1262" dirty="0">
                <a:latin typeface="Times New Roman"/>
                <a:cs typeface="Times New Roman"/>
              </a:rPr>
              <a:t>a</a:t>
            </a:r>
            <a:r>
              <a:rPr sz="1950" i="1" spc="67" baseline="-23504" dirty="0">
                <a:latin typeface="Times New Roman"/>
                <a:cs typeface="Times New Roman"/>
              </a:rPr>
              <a:t>n</a:t>
            </a:r>
            <a:r>
              <a:rPr sz="1950" i="1" spc="-89" baseline="-23504" dirty="0">
                <a:latin typeface="Times New Roman"/>
                <a:cs typeface="Times New Roman"/>
              </a:rPr>
              <a:t> </a:t>
            </a:r>
            <a:r>
              <a:rPr sz="3300" spc="-765" baseline="1262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3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ts.</a:t>
            </a:r>
            <a:endParaRPr sz="2000">
              <a:latin typeface="Calibri"/>
              <a:cs typeface="Calibri"/>
            </a:endParaRPr>
          </a:p>
          <a:p>
            <a:pPr marL="794385" lvl="1" indent="-287020">
              <a:lnSpc>
                <a:spcPct val="100000"/>
              </a:lnSpc>
              <a:spcBef>
                <a:spcPts val="200"/>
              </a:spcBef>
              <a:buFont typeface="Arial MT"/>
              <a:buChar char="–"/>
              <a:tabLst>
                <a:tab pos="794385" algn="l"/>
                <a:tab pos="795020" algn="l"/>
              </a:tabLst>
            </a:pPr>
            <a:r>
              <a:rPr sz="2000" spc="-5" dirty="0">
                <a:latin typeface="Calibri"/>
                <a:cs typeface="Calibri"/>
              </a:rPr>
              <a:t>The variables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sometimes</a:t>
            </a:r>
            <a:endParaRPr sz="2000">
              <a:latin typeface="Calibri"/>
              <a:cs typeface="Calibri"/>
            </a:endParaRPr>
          </a:p>
          <a:p>
            <a:pPr marL="596265">
              <a:lnSpc>
                <a:spcPct val="100000"/>
              </a:lnSpc>
              <a:spcBef>
                <a:spcPts val="660"/>
              </a:spcBef>
            </a:pP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unknowns.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4777" y="627379"/>
            <a:ext cx="5267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Example-1:</a:t>
            </a:r>
            <a:r>
              <a:rPr spc="-45" dirty="0"/>
              <a:t> </a:t>
            </a:r>
            <a:r>
              <a:rPr spc="-5" dirty="0"/>
              <a:t>Linear</a:t>
            </a:r>
            <a:r>
              <a:rPr spc="-50" dirty="0"/>
              <a:t> </a:t>
            </a:r>
            <a:r>
              <a:rPr spc="-10" dirty="0"/>
              <a:t>Equations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1471040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1564" y="1806320"/>
            <a:ext cx="1043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linear.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76" y="3300221"/>
            <a:ext cx="114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59146" y="1712658"/>
            <a:ext cx="168910" cy="0"/>
          </a:xfrm>
          <a:custGeom>
            <a:avLst/>
            <a:gdLst/>
            <a:ahLst/>
            <a:cxnLst/>
            <a:rect l="l" t="t" r="r" b="b"/>
            <a:pathLst>
              <a:path w="168910">
                <a:moveTo>
                  <a:pt x="0" y="0"/>
                </a:moveTo>
                <a:lnTo>
                  <a:pt x="168518" y="0"/>
                </a:lnTo>
              </a:path>
            </a:pathLst>
          </a:custGeom>
          <a:ln w="116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65107" y="1708841"/>
            <a:ext cx="167640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00" spc="1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4076" y="1491316"/>
            <a:ext cx="4674235" cy="36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00" spc="-7" baseline="9722" dirty="0">
                <a:latin typeface="Calibri"/>
                <a:cs typeface="Calibri"/>
              </a:rPr>
              <a:t>The equations</a:t>
            </a:r>
            <a:r>
              <a:rPr sz="3000" spc="480" baseline="9722" dirty="0">
                <a:latin typeface="Calibri"/>
                <a:cs typeface="Calibri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x</a:t>
            </a:r>
            <a:r>
              <a:rPr sz="2200" i="1" spc="-175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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3</a:t>
            </a:r>
            <a:r>
              <a:rPr sz="2200" i="1" spc="90" dirty="0">
                <a:latin typeface="Times New Roman"/>
                <a:cs typeface="Times New Roman"/>
              </a:rPr>
              <a:t>y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7,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y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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3300" spc="22" baseline="35353" dirty="0">
                <a:latin typeface="Times New Roman"/>
                <a:cs typeface="Times New Roman"/>
              </a:rPr>
              <a:t>1</a:t>
            </a:r>
            <a:r>
              <a:rPr sz="3300" spc="44" baseline="35353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x</a:t>
            </a:r>
            <a:r>
              <a:rPr sz="2200" i="1" spc="-170" dirty="0">
                <a:latin typeface="Times New Roman"/>
                <a:cs typeface="Times New Roman"/>
              </a:rPr>
              <a:t> </a:t>
            </a:r>
            <a:r>
              <a:rPr sz="2200" spc="15" dirty="0">
                <a:latin typeface="Symbol"/>
                <a:cs typeface="Symbol"/>
              </a:rPr>
              <a:t></a:t>
            </a:r>
            <a:r>
              <a:rPr sz="2200" spc="-23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3</a:t>
            </a:r>
            <a:r>
              <a:rPr sz="2200" i="1" spc="35" dirty="0">
                <a:latin typeface="Times New Roman"/>
                <a:cs typeface="Times New Roman"/>
              </a:rPr>
              <a:t>z</a:t>
            </a:r>
            <a:r>
              <a:rPr sz="2200" i="1" spc="-110" dirty="0">
                <a:latin typeface="Times New Roman"/>
                <a:cs typeface="Times New Roman"/>
              </a:rPr>
              <a:t> </a:t>
            </a:r>
            <a:r>
              <a:rPr sz="2200" spc="-355" dirty="0">
                <a:latin typeface="Symbol"/>
                <a:cs typeface="Symbol"/>
              </a:rPr>
              <a:t></a:t>
            </a:r>
            <a:r>
              <a:rPr sz="3000" spc="-532" baseline="9722" dirty="0">
                <a:latin typeface="Calibri"/>
                <a:cs typeface="Calibri"/>
              </a:rPr>
              <a:t>a</a:t>
            </a:r>
            <a:r>
              <a:rPr sz="2200" spc="-355" dirty="0">
                <a:latin typeface="Times New Roman"/>
                <a:cs typeface="Times New Roman"/>
              </a:rPr>
              <a:t>1</a:t>
            </a:r>
            <a:r>
              <a:rPr sz="3000" spc="-532" baseline="9722" dirty="0">
                <a:latin typeface="Calibri"/>
                <a:cs typeface="Calibri"/>
              </a:rPr>
              <a:t>n</a:t>
            </a:r>
            <a:r>
              <a:rPr sz="2200" spc="-355" dirty="0">
                <a:latin typeface="Times New Roman"/>
                <a:cs typeface="Times New Roman"/>
              </a:rPr>
              <a:t>,</a:t>
            </a:r>
            <a:r>
              <a:rPr sz="3000" spc="-532" baseline="9722" dirty="0">
                <a:latin typeface="Calibri"/>
                <a:cs typeface="Calibri"/>
              </a:rPr>
              <a:t>d</a:t>
            </a:r>
            <a:endParaRPr sz="3000" baseline="9722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39403" y="1471603"/>
            <a:ext cx="2209800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i="1" spc="-110" dirty="0">
                <a:latin typeface="Times New Roman"/>
                <a:cs typeface="Times New Roman"/>
              </a:rPr>
              <a:t>x</a:t>
            </a:r>
            <a:r>
              <a:rPr sz="1650" spc="37" baseline="-25252" dirty="0">
                <a:latin typeface="Times New Roman"/>
                <a:cs typeface="Times New Roman"/>
              </a:rPr>
              <a:t>1</a:t>
            </a:r>
            <a:r>
              <a:rPr sz="1650" baseline="-25252" dirty="0">
                <a:latin typeface="Times New Roman"/>
                <a:cs typeface="Times New Roman"/>
              </a:rPr>
              <a:t> </a:t>
            </a:r>
            <a:r>
              <a:rPr sz="1650" spc="-172" baseline="-25252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</a:t>
            </a:r>
            <a:r>
              <a:rPr sz="1950" spc="-160" dirty="0">
                <a:latin typeface="Times New Roman"/>
                <a:cs typeface="Times New Roman"/>
              </a:rPr>
              <a:t> </a:t>
            </a:r>
            <a:r>
              <a:rPr sz="1950" spc="130" dirty="0">
                <a:latin typeface="Times New Roman"/>
                <a:cs typeface="Times New Roman"/>
              </a:rPr>
              <a:t>2</a:t>
            </a:r>
            <a:r>
              <a:rPr sz="1950" i="1" spc="20" dirty="0">
                <a:latin typeface="Times New Roman"/>
                <a:cs typeface="Times New Roman"/>
              </a:rPr>
              <a:t>x</a:t>
            </a:r>
            <a:r>
              <a:rPr sz="1650" spc="37" baseline="-25252" dirty="0">
                <a:latin typeface="Times New Roman"/>
                <a:cs typeface="Times New Roman"/>
              </a:rPr>
              <a:t>2</a:t>
            </a:r>
            <a:r>
              <a:rPr sz="1650" baseline="-25252" dirty="0">
                <a:latin typeface="Times New Roman"/>
                <a:cs typeface="Times New Roman"/>
              </a:rPr>
              <a:t> </a:t>
            </a:r>
            <a:r>
              <a:rPr sz="1650" spc="-37" baseline="-25252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</a:t>
            </a:r>
            <a:r>
              <a:rPr sz="1950" spc="-220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3</a:t>
            </a:r>
            <a:r>
              <a:rPr sz="1950" i="1" spc="-15" dirty="0">
                <a:latin typeface="Times New Roman"/>
                <a:cs typeface="Times New Roman"/>
              </a:rPr>
              <a:t>x</a:t>
            </a:r>
            <a:r>
              <a:rPr sz="1650" spc="37" baseline="-25252" dirty="0">
                <a:latin typeface="Times New Roman"/>
                <a:cs typeface="Times New Roman"/>
              </a:rPr>
              <a:t>3</a:t>
            </a:r>
            <a:r>
              <a:rPr sz="1650" baseline="-25252" dirty="0">
                <a:latin typeface="Times New Roman"/>
                <a:cs typeface="Times New Roman"/>
              </a:rPr>
              <a:t> </a:t>
            </a:r>
            <a:r>
              <a:rPr sz="1650" spc="-89" baseline="-25252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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i="1" spc="20" dirty="0">
                <a:latin typeface="Times New Roman"/>
                <a:cs typeface="Times New Roman"/>
              </a:rPr>
              <a:t>x</a:t>
            </a:r>
            <a:r>
              <a:rPr sz="1650" spc="37" baseline="-25252" dirty="0">
                <a:latin typeface="Times New Roman"/>
                <a:cs typeface="Times New Roman"/>
              </a:rPr>
              <a:t>4</a:t>
            </a:r>
            <a:r>
              <a:rPr sz="1650" baseline="-25252" dirty="0">
                <a:latin typeface="Times New Roman"/>
                <a:cs typeface="Times New Roman"/>
              </a:rPr>
              <a:t> </a:t>
            </a:r>
            <a:r>
              <a:rPr sz="1650" spc="150" baseline="-25252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7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88386" y="3274603"/>
            <a:ext cx="158750" cy="395605"/>
            <a:chOff x="3288386" y="3274603"/>
            <a:chExt cx="158750" cy="395605"/>
          </a:xfrm>
        </p:grpSpPr>
        <p:sp>
          <p:nvSpPr>
            <p:cNvPr id="11" name="object 11"/>
            <p:cNvSpPr/>
            <p:nvPr/>
          </p:nvSpPr>
          <p:spPr>
            <a:xfrm>
              <a:off x="3294107" y="3521804"/>
              <a:ext cx="32384" cy="22860"/>
            </a:xfrm>
            <a:custGeom>
              <a:avLst/>
              <a:gdLst/>
              <a:ahLst/>
              <a:cxnLst/>
              <a:rect l="l" t="t" r="r" b="b"/>
              <a:pathLst>
                <a:path w="32385" h="22860">
                  <a:moveTo>
                    <a:pt x="0" y="22484"/>
                  </a:moveTo>
                  <a:lnTo>
                    <a:pt x="32242" y="0"/>
                  </a:lnTo>
                </a:path>
              </a:pathLst>
            </a:custGeom>
            <a:ln w="113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6350" y="3528312"/>
              <a:ext cx="47625" cy="130810"/>
            </a:xfrm>
            <a:custGeom>
              <a:avLst/>
              <a:gdLst/>
              <a:ahLst/>
              <a:cxnLst/>
              <a:rect l="l" t="t" r="r" b="b"/>
              <a:pathLst>
                <a:path w="47625" h="130810">
                  <a:moveTo>
                    <a:pt x="0" y="0"/>
                  </a:moveTo>
                  <a:lnTo>
                    <a:pt x="47338" y="130753"/>
                  </a:lnTo>
                </a:path>
              </a:pathLst>
            </a:custGeom>
            <a:ln w="21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78911" y="3279829"/>
              <a:ext cx="62865" cy="379730"/>
            </a:xfrm>
            <a:custGeom>
              <a:avLst/>
              <a:gdLst/>
              <a:ahLst/>
              <a:cxnLst/>
              <a:rect l="l" t="t" r="r" b="b"/>
              <a:pathLst>
                <a:path w="62864" h="379729">
                  <a:moveTo>
                    <a:pt x="0" y="379236"/>
                  </a:moveTo>
                  <a:lnTo>
                    <a:pt x="62413" y="0"/>
                  </a:lnTo>
                </a:path>
              </a:pathLst>
            </a:custGeom>
            <a:ln w="104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81176" y="2141601"/>
            <a:ext cx="7493634" cy="29838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1000" marR="205104" indent="-342900">
              <a:lnSpc>
                <a:spcPct val="90000"/>
              </a:lnSpc>
              <a:spcBef>
                <a:spcPts val="34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Calibri"/>
                <a:cs typeface="Calibri"/>
              </a:rPr>
              <a:t>Observe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 does not</a:t>
            </a:r>
            <a:r>
              <a:rPr sz="2000" spc="-15" dirty="0">
                <a:latin typeface="Calibri"/>
                <a:cs typeface="Calibri"/>
              </a:rPr>
              <a:t> involve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products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roots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variables.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5" dirty="0">
                <a:latin typeface="Calibri"/>
                <a:cs typeface="Calibri"/>
              </a:rPr>
              <a:t>variables </a:t>
            </a:r>
            <a:r>
              <a:rPr sz="2000" dirty="0">
                <a:latin typeface="Calibri"/>
                <a:cs typeface="Calibri"/>
              </a:rPr>
              <a:t>occur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 </a:t>
            </a:r>
            <a:r>
              <a:rPr sz="2000" dirty="0">
                <a:latin typeface="Calibri"/>
                <a:cs typeface="Calibri"/>
              </a:rPr>
              <a:t>appear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arguments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trigonometric,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logarithmic,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functions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81000">
              <a:lnSpc>
                <a:spcPts val="2815"/>
              </a:lnSpc>
              <a:spcBef>
                <a:spcPts val="5"/>
              </a:spcBef>
              <a:tabLst>
                <a:tab pos="2599690" algn="l"/>
                <a:tab pos="5909945" algn="l"/>
              </a:tabLst>
            </a:pPr>
            <a:r>
              <a:rPr sz="3000" spc="-7" baseline="2777" dirty="0">
                <a:latin typeface="Calibri"/>
                <a:cs typeface="Calibri"/>
              </a:rPr>
              <a:t>Th</a:t>
            </a:r>
            <a:r>
              <a:rPr sz="3000" baseline="2777" dirty="0">
                <a:latin typeface="Calibri"/>
                <a:cs typeface="Calibri"/>
              </a:rPr>
              <a:t>e</a:t>
            </a:r>
            <a:r>
              <a:rPr sz="3000" spc="-7" baseline="2777" dirty="0">
                <a:latin typeface="Calibri"/>
                <a:cs typeface="Calibri"/>
              </a:rPr>
              <a:t> </a:t>
            </a:r>
            <a:r>
              <a:rPr sz="3000" baseline="2777" dirty="0">
                <a:latin typeface="Calibri"/>
                <a:cs typeface="Calibri"/>
              </a:rPr>
              <a:t>equ</a:t>
            </a:r>
            <a:r>
              <a:rPr sz="3000" spc="-37" baseline="2777" dirty="0">
                <a:latin typeface="Calibri"/>
                <a:cs typeface="Calibri"/>
              </a:rPr>
              <a:t>a</a:t>
            </a:r>
            <a:r>
              <a:rPr sz="3000" baseline="2777" dirty="0">
                <a:latin typeface="Calibri"/>
                <a:cs typeface="Calibri"/>
              </a:rPr>
              <a:t>tions </a:t>
            </a:r>
            <a:r>
              <a:rPr sz="3000" spc="-254" baseline="2777" dirty="0">
                <a:latin typeface="Calibri"/>
                <a:cs typeface="Calibri"/>
              </a:rPr>
              <a:t> </a:t>
            </a:r>
            <a:r>
              <a:rPr sz="2450" i="1" spc="-130" dirty="0">
                <a:latin typeface="Times New Roman"/>
                <a:cs typeface="Times New Roman"/>
              </a:rPr>
              <a:t>x</a:t>
            </a:r>
            <a:r>
              <a:rPr sz="2450" i="1" spc="-320" dirty="0">
                <a:latin typeface="Times New Roman"/>
                <a:cs typeface="Times New Roman"/>
              </a:rPr>
              <a:t> </a:t>
            </a:r>
            <a:r>
              <a:rPr sz="2450" spc="-160" dirty="0">
                <a:latin typeface="Symbol"/>
                <a:cs typeface="Symbol"/>
              </a:rPr>
              <a:t></a:t>
            </a:r>
            <a:r>
              <a:rPr sz="2450" spc="-395" dirty="0">
                <a:latin typeface="Times New Roman"/>
                <a:cs typeface="Times New Roman"/>
              </a:rPr>
              <a:t> </a:t>
            </a:r>
            <a:r>
              <a:rPr sz="2450" spc="-145" dirty="0">
                <a:latin typeface="Times New Roman"/>
                <a:cs typeface="Times New Roman"/>
              </a:rPr>
              <a:t>3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i="1" spc="-130" dirty="0">
                <a:latin typeface="Times New Roman"/>
                <a:cs typeface="Times New Roman"/>
              </a:rPr>
              <a:t>y</a:t>
            </a:r>
            <a:r>
              <a:rPr sz="2450" i="1" spc="5" dirty="0">
                <a:latin typeface="Times New Roman"/>
                <a:cs typeface="Times New Roman"/>
              </a:rPr>
              <a:t> </a:t>
            </a:r>
            <a:r>
              <a:rPr sz="2450" spc="-160" dirty="0">
                <a:latin typeface="Symbol"/>
                <a:cs typeface="Symbol"/>
              </a:rPr>
              <a:t>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spc="-290" dirty="0">
                <a:latin typeface="Times New Roman"/>
                <a:cs typeface="Times New Roman"/>
              </a:rPr>
              <a:t>5</a:t>
            </a:r>
            <a:r>
              <a:rPr sz="2450" spc="-75" dirty="0">
                <a:latin typeface="Times New Roman"/>
                <a:cs typeface="Times New Roman"/>
              </a:rPr>
              <a:t>,</a:t>
            </a:r>
            <a:r>
              <a:rPr sz="2450" spc="-335" dirty="0">
                <a:latin typeface="Times New Roman"/>
                <a:cs typeface="Times New Roman"/>
              </a:rPr>
              <a:t> </a:t>
            </a:r>
            <a:r>
              <a:rPr sz="2450" spc="-165" dirty="0">
                <a:latin typeface="Times New Roman"/>
                <a:cs typeface="Times New Roman"/>
              </a:rPr>
              <a:t>3</a:t>
            </a:r>
            <a:r>
              <a:rPr sz="2450" i="1" spc="-130" dirty="0">
                <a:latin typeface="Times New Roman"/>
                <a:cs typeface="Times New Roman"/>
              </a:rPr>
              <a:t>x</a:t>
            </a:r>
            <a:r>
              <a:rPr sz="2450" i="1" spc="-320" dirty="0">
                <a:latin typeface="Times New Roman"/>
                <a:cs typeface="Times New Roman"/>
              </a:rPr>
              <a:t> </a:t>
            </a:r>
            <a:r>
              <a:rPr sz="2450" spc="-160" dirty="0">
                <a:latin typeface="Symbol"/>
                <a:cs typeface="Symbol"/>
              </a:rPr>
              <a:t></a:t>
            </a:r>
            <a:r>
              <a:rPr sz="2450" spc="-330" dirty="0">
                <a:latin typeface="Times New Roman"/>
                <a:cs typeface="Times New Roman"/>
              </a:rPr>
              <a:t> </a:t>
            </a:r>
            <a:r>
              <a:rPr sz="2450" spc="-5" dirty="0">
                <a:latin typeface="Times New Roman"/>
                <a:cs typeface="Times New Roman"/>
              </a:rPr>
              <a:t>2</a:t>
            </a:r>
            <a:r>
              <a:rPr sz="2450" i="1" spc="-130" dirty="0">
                <a:latin typeface="Times New Roman"/>
                <a:cs typeface="Times New Roman"/>
              </a:rPr>
              <a:t>y</a:t>
            </a:r>
            <a:r>
              <a:rPr sz="2450" i="1" spc="-290" dirty="0">
                <a:latin typeface="Times New Roman"/>
                <a:cs typeface="Times New Roman"/>
              </a:rPr>
              <a:t> </a:t>
            </a:r>
            <a:r>
              <a:rPr sz="2450" spc="-160" dirty="0">
                <a:latin typeface="Symbol"/>
                <a:cs typeface="Symbol"/>
              </a:rPr>
              <a:t></a:t>
            </a:r>
            <a:r>
              <a:rPr sz="2450" spc="-270" dirty="0">
                <a:latin typeface="Times New Roman"/>
                <a:cs typeface="Times New Roman"/>
              </a:rPr>
              <a:t> </a:t>
            </a:r>
            <a:r>
              <a:rPr sz="2450" i="1" spc="-114" dirty="0">
                <a:latin typeface="Times New Roman"/>
                <a:cs typeface="Times New Roman"/>
              </a:rPr>
              <a:t>z</a:t>
            </a:r>
            <a:r>
              <a:rPr sz="2450" i="1" spc="-265" dirty="0">
                <a:latin typeface="Times New Roman"/>
                <a:cs typeface="Times New Roman"/>
              </a:rPr>
              <a:t> </a:t>
            </a:r>
            <a:r>
              <a:rPr sz="2450" spc="-160" dirty="0">
                <a:latin typeface="Symbol"/>
                <a:cs typeface="Symbol"/>
              </a:rPr>
              <a:t></a:t>
            </a:r>
            <a:r>
              <a:rPr sz="2450" spc="-229" dirty="0">
                <a:latin typeface="Times New Roman"/>
                <a:cs typeface="Times New Roman"/>
              </a:rPr>
              <a:t> </a:t>
            </a:r>
            <a:r>
              <a:rPr sz="2450" i="1" spc="-204" dirty="0">
                <a:latin typeface="Times New Roman"/>
                <a:cs typeface="Times New Roman"/>
              </a:rPr>
              <a:t>x</a:t>
            </a:r>
            <a:r>
              <a:rPr sz="2450" i="1" spc="-114" dirty="0">
                <a:latin typeface="Times New Roman"/>
                <a:cs typeface="Times New Roman"/>
              </a:rPr>
              <a:t>z</a:t>
            </a:r>
            <a:r>
              <a:rPr sz="2450" i="1" spc="-150" dirty="0">
                <a:latin typeface="Times New Roman"/>
                <a:cs typeface="Times New Roman"/>
              </a:rPr>
              <a:t> </a:t>
            </a:r>
            <a:r>
              <a:rPr sz="2450" spc="-160" dirty="0">
                <a:latin typeface="Symbol"/>
                <a:cs typeface="Symbol"/>
              </a:rPr>
              <a:t>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spc="-254" dirty="0">
                <a:latin typeface="Times New Roman"/>
                <a:cs typeface="Times New Roman"/>
              </a:rPr>
              <a:t>4</a:t>
            </a:r>
            <a:r>
              <a:rPr sz="2450" spc="-75" dirty="0">
                <a:latin typeface="Times New Roman"/>
                <a:cs typeface="Times New Roman"/>
              </a:rPr>
              <a:t>,</a:t>
            </a:r>
            <a:r>
              <a:rPr sz="2450" spc="190" dirty="0">
                <a:latin typeface="Times New Roman"/>
                <a:cs typeface="Times New Roman"/>
              </a:rPr>
              <a:t> </a:t>
            </a:r>
            <a:r>
              <a:rPr sz="2450" spc="-204" dirty="0">
                <a:latin typeface="Times New Roman"/>
                <a:cs typeface="Times New Roman"/>
              </a:rPr>
              <a:t>a</a:t>
            </a:r>
            <a:r>
              <a:rPr sz="2450" spc="-195" dirty="0">
                <a:latin typeface="Times New Roman"/>
                <a:cs typeface="Times New Roman"/>
              </a:rPr>
              <a:t>n</a:t>
            </a:r>
            <a:r>
              <a:rPr sz="2450" spc="-145" dirty="0">
                <a:latin typeface="Times New Roman"/>
                <a:cs typeface="Times New Roman"/>
              </a:rPr>
              <a:t>d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i="1" spc="-130" dirty="0">
                <a:latin typeface="Times New Roman"/>
                <a:cs typeface="Times New Roman"/>
              </a:rPr>
              <a:t>y</a:t>
            </a:r>
            <a:r>
              <a:rPr sz="2450" i="1" spc="-165" dirty="0">
                <a:latin typeface="Times New Roman"/>
                <a:cs typeface="Times New Roman"/>
              </a:rPr>
              <a:t> </a:t>
            </a:r>
            <a:r>
              <a:rPr sz="2450" spc="-160" dirty="0">
                <a:latin typeface="Symbol"/>
                <a:cs typeface="Symbol"/>
              </a:rPr>
              <a:t>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spc="-75" dirty="0">
                <a:latin typeface="Times New Roman"/>
                <a:cs typeface="Times New Roman"/>
              </a:rPr>
              <a:t>s</a:t>
            </a:r>
            <a:r>
              <a:rPr sz="2450" spc="-240" dirty="0">
                <a:latin typeface="Times New Roman"/>
                <a:cs typeface="Times New Roman"/>
              </a:rPr>
              <a:t>i</a:t>
            </a:r>
            <a:r>
              <a:rPr sz="2450" spc="-145" dirty="0">
                <a:latin typeface="Times New Roman"/>
                <a:cs typeface="Times New Roman"/>
              </a:rPr>
              <a:t>n</a:t>
            </a:r>
            <a:r>
              <a:rPr sz="2450" spc="-240" dirty="0">
                <a:latin typeface="Times New Roman"/>
                <a:cs typeface="Times New Roman"/>
              </a:rPr>
              <a:t> </a:t>
            </a:r>
            <a:r>
              <a:rPr sz="2450" i="1" spc="-130" dirty="0">
                <a:latin typeface="Times New Roman"/>
                <a:cs typeface="Times New Roman"/>
              </a:rPr>
              <a:t>x</a:t>
            </a:r>
            <a:endParaRPr sz="24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65"/>
              </a:spcBef>
            </a:pP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not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linear.</a:t>
            </a:r>
            <a:endParaRPr sz="2000">
              <a:latin typeface="Calibri"/>
              <a:cs typeface="Calibri"/>
            </a:endParaRPr>
          </a:p>
          <a:p>
            <a:pPr marL="494665">
              <a:lnSpc>
                <a:spcPts val="2095"/>
              </a:lnSpc>
              <a:spcBef>
                <a:spcPts val="234"/>
              </a:spcBef>
              <a:tabLst>
                <a:tab pos="781685" algn="l"/>
              </a:tabLst>
            </a:pPr>
            <a:r>
              <a:rPr sz="1900" spc="-5" dirty="0">
                <a:latin typeface="Arial MT"/>
                <a:cs typeface="Arial MT"/>
              </a:rPr>
              <a:t>–	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solution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a linear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equation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a </a:t>
            </a:r>
            <a:r>
              <a:rPr sz="1900" spc="-10" dirty="0">
                <a:latin typeface="Calibri"/>
                <a:cs typeface="Calibri"/>
              </a:rPr>
              <a:t>sequence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 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numbers</a:t>
            </a:r>
            <a:endParaRPr sz="1900">
              <a:latin typeface="Calibri"/>
              <a:cs typeface="Calibri"/>
            </a:endParaRPr>
          </a:p>
          <a:p>
            <a:pPr marL="781685" marR="43180" indent="-60960">
              <a:lnSpc>
                <a:spcPct val="87700"/>
              </a:lnSpc>
              <a:spcBef>
                <a:spcPts val="180"/>
              </a:spcBef>
            </a:pPr>
            <a:r>
              <a:rPr sz="3750" i="1" spc="-67" baseline="-2222" dirty="0">
                <a:latin typeface="Times New Roman"/>
                <a:cs typeface="Times New Roman"/>
              </a:rPr>
              <a:t>s</a:t>
            </a:r>
            <a:r>
              <a:rPr sz="2175" spc="-67" baseline="-28735" dirty="0">
                <a:latin typeface="Times New Roman"/>
                <a:cs typeface="Times New Roman"/>
              </a:rPr>
              <a:t>1 </a:t>
            </a:r>
            <a:r>
              <a:rPr sz="3750" spc="15" baseline="-2222" dirty="0">
                <a:latin typeface="Times New Roman"/>
                <a:cs typeface="Times New Roman"/>
              </a:rPr>
              <a:t>, </a:t>
            </a:r>
            <a:r>
              <a:rPr sz="3750" i="1" spc="60" baseline="-2222" dirty="0">
                <a:latin typeface="Times New Roman"/>
                <a:cs typeface="Times New Roman"/>
              </a:rPr>
              <a:t>s</a:t>
            </a:r>
            <a:r>
              <a:rPr sz="2175" spc="60" baseline="-28735" dirty="0">
                <a:latin typeface="Times New Roman"/>
                <a:cs typeface="Times New Roman"/>
              </a:rPr>
              <a:t>2 </a:t>
            </a:r>
            <a:r>
              <a:rPr sz="3750" spc="-75" baseline="-2222" dirty="0">
                <a:latin typeface="Times New Roman"/>
                <a:cs typeface="Times New Roman"/>
              </a:rPr>
              <a:t>,..., </a:t>
            </a:r>
            <a:r>
              <a:rPr sz="3750" i="1" spc="-104" baseline="-2222" dirty="0">
                <a:latin typeface="Times New Roman"/>
                <a:cs typeface="Times New Roman"/>
              </a:rPr>
              <a:t>s</a:t>
            </a:r>
            <a:r>
              <a:rPr sz="2175" i="1" spc="-104" baseline="-28735" dirty="0">
                <a:latin typeface="Times New Roman"/>
                <a:cs typeface="Times New Roman"/>
              </a:rPr>
              <a:t>n</a:t>
            </a:r>
            <a:r>
              <a:rPr sz="1900" spc="-70" dirty="0">
                <a:latin typeface="Calibri"/>
                <a:cs typeface="Calibri"/>
              </a:rPr>
              <a:t>such </a:t>
            </a:r>
            <a:r>
              <a:rPr sz="1900" spc="-5" dirty="0">
                <a:latin typeface="Calibri"/>
                <a:cs typeface="Calibri"/>
              </a:rPr>
              <a:t>that the equation is </a:t>
            </a:r>
            <a:r>
              <a:rPr sz="1900" spc="-10" dirty="0">
                <a:latin typeface="Calibri"/>
                <a:cs typeface="Calibri"/>
              </a:rPr>
              <a:t>satisfied. The </a:t>
            </a:r>
            <a:r>
              <a:rPr sz="1900" spc="-5" dirty="0">
                <a:latin typeface="Calibri"/>
                <a:cs typeface="Calibri"/>
              </a:rPr>
              <a:t>set of all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solutions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equation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 called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its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solution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or </a:t>
            </a:r>
            <a:r>
              <a:rPr sz="1900" spc="-10" dirty="0">
                <a:latin typeface="Calibri"/>
                <a:cs typeface="Calibri"/>
              </a:rPr>
              <a:t>general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solution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equation.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036" y="627379"/>
            <a:ext cx="7212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Example-2:</a:t>
            </a:r>
            <a:r>
              <a:rPr spc="-20" dirty="0"/>
              <a:t> </a:t>
            </a:r>
            <a:r>
              <a:rPr spc="-5" dirty="0"/>
              <a:t>Finding</a:t>
            </a:r>
            <a:r>
              <a:rPr spc="-3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Solution</a:t>
            </a:r>
            <a:r>
              <a:rPr spc="-35" dirty="0"/>
              <a:t> </a:t>
            </a:r>
            <a:r>
              <a:rPr spc="-15" dirty="0"/>
              <a:t>Set</a:t>
            </a:r>
            <a:r>
              <a:rPr spc="-5" dirty="0"/>
              <a:t> 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119" y="1439809"/>
            <a:ext cx="7124700" cy="2228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6235" algn="l"/>
                <a:tab pos="2808605" algn="l"/>
              </a:tabLst>
            </a:pPr>
            <a:r>
              <a:rPr sz="3300" spc="-15" baseline="2525" dirty="0">
                <a:latin typeface="Calibri"/>
                <a:cs typeface="Calibri"/>
              </a:rPr>
              <a:t>Fin</a:t>
            </a:r>
            <a:r>
              <a:rPr sz="3300" spc="-7" baseline="2525" dirty="0">
                <a:latin typeface="Calibri"/>
                <a:cs typeface="Calibri"/>
              </a:rPr>
              <a:t>d</a:t>
            </a:r>
            <a:r>
              <a:rPr sz="3300" spc="-15" baseline="2525" dirty="0">
                <a:latin typeface="Calibri"/>
                <a:cs typeface="Calibri"/>
              </a:rPr>
              <a:t> </a:t>
            </a:r>
            <a:r>
              <a:rPr sz="3300" spc="-7" baseline="2525" dirty="0">
                <a:latin typeface="Calibri"/>
                <a:cs typeface="Calibri"/>
              </a:rPr>
              <a:t>the</a:t>
            </a:r>
            <a:r>
              <a:rPr sz="3300" spc="15" baseline="2525" dirty="0">
                <a:latin typeface="Calibri"/>
                <a:cs typeface="Calibri"/>
              </a:rPr>
              <a:t> </a:t>
            </a:r>
            <a:r>
              <a:rPr sz="3300" spc="-15" baseline="2525" dirty="0">
                <a:latin typeface="Calibri"/>
                <a:cs typeface="Calibri"/>
              </a:rPr>
              <a:t>s</a:t>
            </a:r>
            <a:r>
              <a:rPr sz="3300" baseline="2525" dirty="0">
                <a:latin typeface="Calibri"/>
                <a:cs typeface="Calibri"/>
              </a:rPr>
              <a:t>o</a:t>
            </a:r>
            <a:r>
              <a:rPr sz="3300" spc="-7" baseline="2525" dirty="0">
                <a:latin typeface="Calibri"/>
                <a:cs typeface="Calibri"/>
              </a:rPr>
              <a:t>lut</a:t>
            </a:r>
            <a:r>
              <a:rPr sz="3300" spc="-22" baseline="2525" dirty="0">
                <a:latin typeface="Calibri"/>
                <a:cs typeface="Calibri"/>
              </a:rPr>
              <a:t>i</a:t>
            </a:r>
            <a:r>
              <a:rPr sz="3300" spc="-7" baseline="2525" dirty="0">
                <a:latin typeface="Calibri"/>
                <a:cs typeface="Calibri"/>
              </a:rPr>
              <a:t>on </a:t>
            </a:r>
            <a:r>
              <a:rPr sz="3300" spc="-15" baseline="2525" dirty="0">
                <a:latin typeface="Calibri"/>
                <a:cs typeface="Calibri"/>
              </a:rPr>
              <a:t>o</a:t>
            </a:r>
            <a:r>
              <a:rPr sz="3300" spc="-7" baseline="2525" dirty="0">
                <a:latin typeface="Calibri"/>
                <a:cs typeface="Calibri"/>
              </a:rPr>
              <a:t>f</a:t>
            </a:r>
            <a:r>
              <a:rPr sz="3300" baseline="2525" dirty="0">
                <a:latin typeface="Calibri"/>
                <a:cs typeface="Calibri"/>
              </a:rPr>
              <a:t>	</a:t>
            </a:r>
            <a:r>
              <a:rPr sz="2100" spc="25" dirty="0">
                <a:latin typeface="Times New Roman"/>
                <a:cs typeface="Times New Roman"/>
              </a:rPr>
              <a:t>(</a:t>
            </a:r>
            <a:r>
              <a:rPr sz="2100" spc="130" dirty="0">
                <a:latin typeface="Times New Roman"/>
                <a:cs typeface="Times New Roman"/>
              </a:rPr>
              <a:t>a</a:t>
            </a:r>
            <a:r>
              <a:rPr sz="2100" spc="35" dirty="0">
                <a:latin typeface="Times New Roman"/>
                <a:cs typeface="Times New Roman"/>
              </a:rPr>
              <a:t>)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145" dirty="0">
                <a:latin typeface="Times New Roman"/>
                <a:cs typeface="Times New Roman"/>
              </a:rPr>
              <a:t>4</a:t>
            </a:r>
            <a:r>
              <a:rPr sz="2100" i="1" spc="45" dirty="0">
                <a:latin typeface="Times New Roman"/>
                <a:cs typeface="Times New Roman"/>
              </a:rPr>
              <a:t>x</a:t>
            </a:r>
            <a:r>
              <a:rPr sz="2100" i="1" spc="-18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Symbol"/>
                <a:cs typeface="Symbol"/>
              </a:rPr>
              <a:t></a:t>
            </a:r>
            <a:r>
              <a:rPr sz="2100" spc="-21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2</a:t>
            </a:r>
            <a:r>
              <a:rPr sz="2100" spc="-335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y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Symbol"/>
                <a:cs typeface="Symbol"/>
              </a:rPr>
              <a:t>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Solution(a)</a:t>
            </a:r>
            <a:endParaRPr sz="2200">
              <a:latin typeface="Calibri"/>
              <a:cs typeface="Calibri"/>
            </a:endParaRPr>
          </a:p>
          <a:p>
            <a:pPr marL="355600" marR="5080" indent="-88900">
              <a:lnSpc>
                <a:spcPct val="100000"/>
              </a:lnSpc>
              <a:spcBef>
                <a:spcPts val="530"/>
              </a:spcBef>
            </a:pP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-5" dirty="0">
                <a:latin typeface="Calibri"/>
                <a:cs typeface="Calibri"/>
              </a:rPr>
              <a:t> assign an </a:t>
            </a:r>
            <a:r>
              <a:rPr sz="2200" spc="-10" dirty="0">
                <a:latin typeface="Calibri"/>
                <a:cs typeface="Calibri"/>
              </a:rPr>
              <a:t>arbitrary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 and </a:t>
            </a:r>
            <a:r>
              <a:rPr sz="2200" spc="-10" dirty="0">
                <a:latin typeface="Calibri"/>
                <a:cs typeface="Calibri"/>
              </a:rPr>
              <a:t>solve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choose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arbitrary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.If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we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follow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approach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assign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arbitrary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value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,we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obtain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969" y="4381075"/>
            <a:ext cx="504190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244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arbit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mbe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3600" i="1" spc="-89" baseline="4629" dirty="0">
                <a:latin typeface="Times New Roman"/>
                <a:cs typeface="Times New Roman"/>
              </a:rPr>
              <a:t>t</a:t>
            </a:r>
            <a:r>
              <a:rPr sz="2100" spc="-44" baseline="-15873" dirty="0">
                <a:latin typeface="Times New Roman"/>
                <a:cs typeface="Times New Roman"/>
              </a:rPr>
              <a:t>1</a:t>
            </a:r>
            <a:r>
              <a:rPr sz="2100" spc="-7" baseline="-15873" dirty="0">
                <a:latin typeface="Times New Roman"/>
                <a:cs typeface="Times New Roman"/>
              </a:rPr>
              <a:t>,</a:t>
            </a:r>
            <a:r>
              <a:rPr sz="2100" baseline="-15873" dirty="0">
                <a:latin typeface="Times New Roman"/>
                <a:cs typeface="Times New Roman"/>
              </a:rPr>
              <a:t> </a:t>
            </a:r>
            <a:r>
              <a:rPr sz="2100" spc="-22" baseline="-15873" dirty="0">
                <a:latin typeface="Times New Roman"/>
                <a:cs typeface="Times New Roman"/>
              </a:rPr>
              <a:t> </a:t>
            </a:r>
            <a:r>
              <a:rPr sz="3600" i="1" spc="157" baseline="4629" dirty="0">
                <a:latin typeface="Times New Roman"/>
                <a:cs typeface="Times New Roman"/>
              </a:rPr>
              <a:t>t</a:t>
            </a:r>
            <a:r>
              <a:rPr sz="2100" spc="-15" baseline="-15873" dirty="0">
                <a:latin typeface="Times New Roman"/>
                <a:cs typeface="Times New Roman"/>
              </a:rPr>
              <a:t>2</a:t>
            </a:r>
            <a:r>
              <a:rPr sz="2100" spc="-277" baseline="-15873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ed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am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6322" y="3982522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779" y="0"/>
                </a:lnTo>
              </a:path>
            </a:pathLst>
          </a:custGeom>
          <a:ln w="10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68281" y="3982522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800" y="0"/>
                </a:lnTo>
              </a:path>
            </a:pathLst>
          </a:custGeom>
          <a:ln w="10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67065" y="3982522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800" y="0"/>
                </a:lnTo>
              </a:path>
            </a:pathLst>
          </a:custGeom>
          <a:ln w="100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86560" y="3948622"/>
            <a:ext cx="10160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2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2877" y="3948622"/>
            <a:ext cx="101600" cy="2032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2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0713" y="3977900"/>
            <a:ext cx="237617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34489" algn="l"/>
                <a:tab pos="2233295" algn="l"/>
              </a:tabLst>
            </a:pPr>
            <a:r>
              <a:rPr sz="2000" spc="20" dirty="0">
                <a:latin typeface="Times New Roman"/>
                <a:cs typeface="Times New Roman"/>
              </a:rPr>
              <a:t>2	2	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6534" y="3620085"/>
            <a:ext cx="4772025" cy="4895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064">
              <a:lnSpc>
                <a:spcPts val="1830"/>
              </a:lnSpc>
              <a:spcBef>
                <a:spcPts val="95"/>
              </a:spcBef>
              <a:tabLst>
                <a:tab pos="3284854" algn="l"/>
                <a:tab pos="3883025" algn="l"/>
              </a:tabLst>
            </a:pPr>
            <a:r>
              <a:rPr sz="2000" spc="20" dirty="0">
                <a:latin typeface="Times New Roman"/>
                <a:cs typeface="Times New Roman"/>
              </a:rPr>
              <a:t>1	1	1</a:t>
            </a:r>
            <a:endParaRPr sz="2000">
              <a:latin typeface="Times New Roman"/>
              <a:cs typeface="Times New Roman"/>
            </a:endParaRPr>
          </a:p>
          <a:p>
            <a:pPr marL="63500">
              <a:lnSpc>
                <a:spcPts val="1830"/>
              </a:lnSpc>
              <a:tabLst>
                <a:tab pos="773430" algn="l"/>
                <a:tab pos="2236470" algn="l"/>
                <a:tab pos="2896235" algn="l"/>
                <a:tab pos="3460115" algn="l"/>
                <a:tab pos="3680460" algn="l"/>
                <a:tab pos="4058285" algn="l"/>
                <a:tab pos="4255770" algn="l"/>
              </a:tabLst>
            </a:pPr>
            <a:r>
              <a:rPr sz="2000" i="1" spc="20" dirty="0">
                <a:latin typeface="Times New Roman"/>
                <a:cs typeface="Times New Roman"/>
              </a:rPr>
              <a:t>x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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spc="-70" dirty="0">
                <a:latin typeface="Times New Roman"/>
                <a:cs typeface="Times New Roman"/>
              </a:rPr>
              <a:t>t</a:t>
            </a:r>
            <a:r>
              <a:rPr sz="1725" spc="157" baseline="-24154" dirty="0">
                <a:latin typeface="Times New Roman"/>
                <a:cs typeface="Times New Roman"/>
              </a:rPr>
              <a:t>1</a:t>
            </a:r>
            <a:r>
              <a:rPr sz="2000" spc="1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20" dirty="0">
                <a:latin typeface="Times New Roman"/>
                <a:cs typeface="Times New Roman"/>
              </a:rPr>
              <a:t>y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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2</a:t>
            </a:r>
            <a:r>
              <a:rPr sz="2000" i="1" spc="-70" dirty="0">
                <a:latin typeface="Times New Roman"/>
                <a:cs typeface="Times New Roman"/>
              </a:rPr>
              <a:t>t</a:t>
            </a:r>
            <a:r>
              <a:rPr sz="1725" spc="30" baseline="-24154" dirty="0">
                <a:latin typeface="Times New Roman"/>
                <a:cs typeface="Times New Roman"/>
              </a:rPr>
              <a:t>1</a:t>
            </a:r>
            <a:r>
              <a:rPr sz="1725" spc="209" baseline="-2415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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Times New Roman"/>
                <a:cs typeface="Times New Roman"/>
              </a:rPr>
              <a:t>o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20" dirty="0">
                <a:latin typeface="Times New Roman"/>
                <a:cs typeface="Times New Roman"/>
              </a:rPr>
              <a:t>x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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1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20" dirty="0">
                <a:latin typeface="Times New Roman"/>
                <a:cs typeface="Times New Roman"/>
              </a:rPr>
              <a:t>y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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i="1" spc="1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40200" y="499405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748" y="0"/>
                </a:lnTo>
              </a:path>
            </a:pathLst>
          </a:custGeom>
          <a:ln w="10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14429" y="4994054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>
                <a:moveTo>
                  <a:pt x="0" y="0"/>
                </a:moveTo>
                <a:lnTo>
                  <a:pt x="234748" y="0"/>
                </a:lnTo>
              </a:path>
            </a:pathLst>
          </a:custGeom>
          <a:ln w="10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58766" y="4989512"/>
            <a:ext cx="156845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3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974254" y="4789755"/>
            <a:ext cx="23749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-5" dirty="0">
                <a:latin typeface="Times New Roman"/>
                <a:cs typeface="Times New Roman"/>
              </a:rPr>
              <a:t>as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5176" y="4989512"/>
            <a:ext cx="156845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000" spc="3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38218" y="4959949"/>
            <a:ext cx="10223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2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32795" y="4628225"/>
            <a:ext cx="774065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276860" algn="l"/>
              </a:tabLst>
            </a:pPr>
            <a:r>
              <a:rPr sz="3000" i="1" spc="22" baseline="-34722" dirty="0">
                <a:latin typeface="Times New Roman"/>
                <a:cs typeface="Times New Roman"/>
              </a:rPr>
              <a:t>t	</a:t>
            </a:r>
            <a:r>
              <a:rPr sz="3000" spc="52" baseline="-34722" dirty="0">
                <a:latin typeface="Symbol"/>
                <a:cs typeface="Symbol"/>
              </a:rPr>
              <a:t></a:t>
            </a:r>
            <a:r>
              <a:rPr sz="3000" spc="-179" baseline="-34722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11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15756" y="4959949"/>
            <a:ext cx="10223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2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0969" y="4800072"/>
            <a:ext cx="5321935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  <a:tabLst>
                <a:tab pos="324485" algn="l"/>
                <a:tab pos="1765300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40" dirty="0">
                <a:latin typeface="Calibri"/>
                <a:cs typeface="Calibri"/>
              </a:rPr>
              <a:t>f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e</a:t>
            </a:r>
            <a:r>
              <a:rPr sz="2000" spc="-45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amp</a:t>
            </a:r>
            <a:r>
              <a:rPr sz="2000" spc="-10" dirty="0">
                <a:latin typeface="Calibri"/>
                <a:cs typeface="Calibri"/>
              </a:rPr>
              <a:t>l</a:t>
            </a:r>
            <a:r>
              <a:rPr sz="2000" spc="60" dirty="0">
                <a:latin typeface="Calibri"/>
                <a:cs typeface="Calibri"/>
              </a:rPr>
              <a:t>e</a:t>
            </a:r>
            <a:r>
              <a:rPr sz="3000" i="1" spc="22" baseline="2777" dirty="0">
                <a:latin typeface="Times New Roman"/>
                <a:cs typeface="Times New Roman"/>
              </a:rPr>
              <a:t>t</a:t>
            </a:r>
            <a:r>
              <a:rPr sz="3000" i="1" baseline="2777" dirty="0">
                <a:latin typeface="Times New Roman"/>
                <a:cs typeface="Times New Roman"/>
              </a:rPr>
              <a:t>	</a:t>
            </a:r>
            <a:r>
              <a:rPr sz="3000" spc="52" baseline="2777" dirty="0">
                <a:latin typeface="Symbol"/>
                <a:cs typeface="Symbol"/>
              </a:rPr>
              <a:t></a:t>
            </a:r>
            <a:r>
              <a:rPr sz="3000" spc="-187" baseline="2777" dirty="0">
                <a:latin typeface="Times New Roman"/>
                <a:cs typeface="Times New Roman"/>
              </a:rPr>
              <a:t> </a:t>
            </a:r>
            <a:r>
              <a:rPr sz="3000" spc="52" baseline="2777" dirty="0">
                <a:latin typeface="Times New Roman"/>
                <a:cs typeface="Times New Roman"/>
              </a:rPr>
              <a:t>3</a:t>
            </a:r>
            <a:r>
              <a:rPr sz="3000" spc="-225" baseline="2777" dirty="0">
                <a:latin typeface="Times New Roman"/>
                <a:cs typeface="Times New Roman"/>
              </a:rPr>
              <a:t> </a:t>
            </a:r>
            <a:r>
              <a:rPr sz="3000" spc="60" baseline="2777" dirty="0">
                <a:latin typeface="Times New Roman"/>
                <a:cs typeface="Times New Roman"/>
              </a:rPr>
              <a:t>y</a:t>
            </a:r>
            <a:r>
              <a:rPr sz="3000" spc="-179" baseline="2777" dirty="0">
                <a:latin typeface="Times New Roman"/>
                <a:cs typeface="Times New Roman"/>
              </a:rPr>
              <a:t>i</a:t>
            </a:r>
            <a:r>
              <a:rPr sz="3000" baseline="2777" dirty="0">
                <a:latin typeface="Times New Roman"/>
                <a:cs typeface="Times New Roman"/>
              </a:rPr>
              <a:t>e</a:t>
            </a:r>
            <a:r>
              <a:rPr sz="3000" spc="-179" baseline="2777" dirty="0">
                <a:latin typeface="Times New Roman"/>
                <a:cs typeface="Times New Roman"/>
              </a:rPr>
              <a:t>l</a:t>
            </a:r>
            <a:r>
              <a:rPr sz="3000" spc="60" baseline="2777" dirty="0">
                <a:latin typeface="Times New Roman"/>
                <a:cs typeface="Times New Roman"/>
              </a:rPr>
              <a:t>d</a:t>
            </a:r>
            <a:r>
              <a:rPr sz="3000" spc="37" baseline="2777" dirty="0">
                <a:latin typeface="Times New Roman"/>
                <a:cs typeface="Times New Roman"/>
              </a:rPr>
              <a:t>s</a:t>
            </a:r>
            <a:r>
              <a:rPr sz="3000" spc="120" baseline="2777" dirty="0">
                <a:latin typeface="Times New Roman"/>
                <a:cs typeface="Times New Roman"/>
              </a:rPr>
              <a:t> </a:t>
            </a:r>
            <a:r>
              <a:rPr sz="3000" spc="52" baseline="2777" dirty="0">
                <a:latin typeface="Times New Roman"/>
                <a:cs typeface="Times New Roman"/>
              </a:rPr>
              <a:t>th</a:t>
            </a:r>
            <a:r>
              <a:rPr sz="3000" spc="292" baseline="2777" dirty="0">
                <a:latin typeface="Times New Roman"/>
                <a:cs typeface="Times New Roman"/>
              </a:rPr>
              <a:t>e</a:t>
            </a:r>
            <a:r>
              <a:rPr sz="3000" spc="157" baseline="2777" dirty="0">
                <a:latin typeface="Times New Roman"/>
                <a:cs typeface="Times New Roman"/>
              </a:rPr>
              <a:t>s</a:t>
            </a:r>
            <a:r>
              <a:rPr sz="3000" spc="60" baseline="2777" dirty="0">
                <a:latin typeface="Times New Roman"/>
                <a:cs typeface="Times New Roman"/>
              </a:rPr>
              <a:t>o</a:t>
            </a:r>
            <a:r>
              <a:rPr sz="3000" spc="-179" baseline="2777" dirty="0">
                <a:latin typeface="Times New Roman"/>
                <a:cs typeface="Times New Roman"/>
              </a:rPr>
              <a:t>l</a:t>
            </a:r>
            <a:r>
              <a:rPr sz="3000" spc="52" baseline="2777" dirty="0">
                <a:latin typeface="Times New Roman"/>
                <a:cs typeface="Times New Roman"/>
              </a:rPr>
              <a:t>ut</a:t>
            </a:r>
            <a:r>
              <a:rPr sz="3000" spc="-179" baseline="2777" dirty="0">
                <a:latin typeface="Times New Roman"/>
                <a:cs typeface="Times New Roman"/>
              </a:rPr>
              <a:t>i</a:t>
            </a:r>
            <a:r>
              <a:rPr sz="3000" spc="60" baseline="2777" dirty="0">
                <a:latin typeface="Times New Roman"/>
                <a:cs typeface="Times New Roman"/>
              </a:rPr>
              <a:t>o</a:t>
            </a:r>
            <a:r>
              <a:rPr sz="3000" spc="52" baseline="2777" dirty="0">
                <a:latin typeface="Times New Roman"/>
                <a:cs typeface="Times New Roman"/>
              </a:rPr>
              <a:t>n</a:t>
            </a:r>
            <a:r>
              <a:rPr sz="3000" spc="37" baseline="2777" dirty="0">
                <a:latin typeface="Times New Roman"/>
                <a:cs typeface="Times New Roman"/>
              </a:rPr>
              <a:t> </a:t>
            </a:r>
            <a:r>
              <a:rPr sz="3000" i="1" spc="44" baseline="2777" dirty="0">
                <a:latin typeface="Times New Roman"/>
                <a:cs typeface="Times New Roman"/>
              </a:rPr>
              <a:t>x</a:t>
            </a:r>
            <a:r>
              <a:rPr sz="3000" i="1" spc="-52" baseline="2777" dirty="0">
                <a:latin typeface="Times New Roman"/>
                <a:cs typeface="Times New Roman"/>
              </a:rPr>
              <a:t> </a:t>
            </a:r>
            <a:r>
              <a:rPr sz="3000" spc="52" baseline="2777" dirty="0">
                <a:latin typeface="Symbol"/>
                <a:cs typeface="Symbol"/>
              </a:rPr>
              <a:t></a:t>
            </a:r>
            <a:r>
              <a:rPr sz="3000" spc="-195" baseline="2777" dirty="0">
                <a:latin typeface="Times New Roman"/>
                <a:cs typeface="Times New Roman"/>
              </a:rPr>
              <a:t> </a:t>
            </a:r>
            <a:r>
              <a:rPr sz="3000" spc="-127" baseline="2777" dirty="0">
                <a:latin typeface="Times New Roman"/>
                <a:cs typeface="Times New Roman"/>
              </a:rPr>
              <a:t>3</a:t>
            </a:r>
            <a:r>
              <a:rPr sz="3000" spc="22" baseline="2777" dirty="0">
                <a:latin typeface="Times New Roman"/>
                <a:cs typeface="Times New Roman"/>
              </a:rPr>
              <a:t>,</a:t>
            </a:r>
            <a:r>
              <a:rPr sz="3000" spc="-112" baseline="2777" dirty="0">
                <a:latin typeface="Times New Roman"/>
                <a:cs typeface="Times New Roman"/>
              </a:rPr>
              <a:t> </a:t>
            </a:r>
            <a:r>
              <a:rPr sz="3000" i="1" spc="44" baseline="2777" dirty="0">
                <a:latin typeface="Times New Roman"/>
                <a:cs typeface="Times New Roman"/>
              </a:rPr>
              <a:t>y</a:t>
            </a:r>
            <a:r>
              <a:rPr sz="3000" i="1" spc="-7" baseline="2777" dirty="0">
                <a:latin typeface="Times New Roman"/>
                <a:cs typeface="Times New Roman"/>
              </a:rPr>
              <a:t> </a:t>
            </a:r>
            <a:r>
              <a:rPr sz="3000" spc="52" baseline="2777" dirty="0">
                <a:latin typeface="Symbol"/>
                <a:cs typeface="Symbol"/>
              </a:rPr>
              <a:t></a:t>
            </a:r>
            <a:r>
              <a:rPr sz="3000" spc="-172" baseline="2777" dirty="0">
                <a:latin typeface="Times New Roman"/>
                <a:cs typeface="Times New Roman"/>
              </a:rPr>
              <a:t> </a:t>
            </a:r>
            <a:r>
              <a:rPr sz="3000" spc="60" baseline="37500" dirty="0">
                <a:latin typeface="Times New Roman"/>
                <a:cs typeface="Times New Roman"/>
              </a:rPr>
              <a:t>11</a:t>
            </a:r>
            <a:endParaRPr sz="3000" baseline="37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907" y="627379"/>
            <a:ext cx="7212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Example-2:</a:t>
            </a:r>
            <a:r>
              <a:rPr spc="-20" dirty="0"/>
              <a:t> </a:t>
            </a:r>
            <a:r>
              <a:rPr spc="-5" dirty="0"/>
              <a:t>Finding</a:t>
            </a:r>
            <a:r>
              <a:rPr spc="-3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Solution</a:t>
            </a:r>
            <a:r>
              <a:rPr spc="-35" dirty="0"/>
              <a:t> </a:t>
            </a:r>
            <a:r>
              <a:rPr spc="-15" dirty="0"/>
              <a:t>Set</a:t>
            </a:r>
            <a:r>
              <a:rPr spc="-5" dirty="0"/>
              <a:t> 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1498472"/>
            <a:ext cx="2770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Find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solution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3517" y="2303526"/>
            <a:ext cx="7145655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Solution(b)</a:t>
            </a:r>
            <a:endParaRPr sz="2400">
              <a:latin typeface="Calibri"/>
              <a:cs typeface="Calibri"/>
            </a:endParaRPr>
          </a:p>
          <a:p>
            <a:pPr marL="393700" marR="43180" indent="-70485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arbitrary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third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variable.</a:t>
            </a:r>
            <a:endParaRPr sz="2400">
              <a:latin typeface="Calibri"/>
              <a:cs typeface="Calibri"/>
            </a:endParaRPr>
          </a:p>
          <a:p>
            <a:pPr marL="794385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95020" algn="l"/>
              </a:tabLst>
            </a:pP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808990">
              <a:lnSpc>
                <a:spcPct val="100000"/>
              </a:lnSpc>
              <a:spcBef>
                <a:spcPts val="305"/>
              </a:spcBef>
              <a:tabLst>
                <a:tab pos="2947670" algn="l"/>
                <a:tab pos="4158615" algn="l"/>
              </a:tabLst>
            </a:pPr>
            <a:r>
              <a:rPr sz="2050" i="1" spc="-40" dirty="0">
                <a:latin typeface="Times New Roman"/>
                <a:cs typeface="Times New Roman"/>
              </a:rPr>
              <a:t>x</a:t>
            </a:r>
            <a:r>
              <a:rPr sz="1800" spc="-60" baseline="-23148" dirty="0">
                <a:latin typeface="Times New Roman"/>
                <a:cs typeface="Times New Roman"/>
              </a:rPr>
              <a:t>1</a:t>
            </a:r>
            <a:r>
              <a:rPr sz="1800" spc="442" baseline="-23148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2050" spc="45" dirty="0">
                <a:latin typeface="Times New Roman"/>
                <a:cs typeface="Times New Roman"/>
              </a:rPr>
              <a:t>5</a:t>
            </a:r>
            <a:r>
              <a:rPr sz="2050" spc="-229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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4</a:t>
            </a:r>
            <a:r>
              <a:rPr sz="2050" i="1" spc="65" dirty="0">
                <a:latin typeface="Times New Roman"/>
                <a:cs typeface="Times New Roman"/>
              </a:rPr>
              <a:t>s</a:t>
            </a:r>
            <a:r>
              <a:rPr sz="2050" i="1" spc="-120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</a:t>
            </a:r>
            <a:r>
              <a:rPr sz="2050" spc="-204" dirty="0">
                <a:latin typeface="Times New Roman"/>
                <a:cs typeface="Times New Roman"/>
              </a:rPr>
              <a:t> </a:t>
            </a:r>
            <a:r>
              <a:rPr sz="2050" spc="55" dirty="0">
                <a:latin typeface="Times New Roman"/>
                <a:cs typeface="Times New Roman"/>
              </a:rPr>
              <a:t>7</a:t>
            </a:r>
            <a:r>
              <a:rPr sz="2050" i="1" spc="55" dirty="0">
                <a:latin typeface="Times New Roman"/>
                <a:cs typeface="Times New Roman"/>
              </a:rPr>
              <a:t>t</a:t>
            </a:r>
            <a:r>
              <a:rPr sz="2050" spc="55" dirty="0">
                <a:latin typeface="Times New Roman"/>
                <a:cs typeface="Times New Roman"/>
              </a:rPr>
              <a:t>,	</a:t>
            </a:r>
            <a:r>
              <a:rPr sz="2050" i="1" spc="30" dirty="0">
                <a:latin typeface="Times New Roman"/>
                <a:cs typeface="Times New Roman"/>
              </a:rPr>
              <a:t>x</a:t>
            </a:r>
            <a:r>
              <a:rPr sz="1800" spc="44" baseline="-23148" dirty="0">
                <a:latin typeface="Times New Roman"/>
                <a:cs typeface="Times New Roman"/>
              </a:rPr>
              <a:t>2 </a:t>
            </a:r>
            <a:r>
              <a:rPr sz="1800" spc="97" baseline="-23148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i="1" spc="40" dirty="0">
                <a:latin typeface="Times New Roman"/>
                <a:cs typeface="Times New Roman"/>
              </a:rPr>
              <a:t>s</a:t>
            </a:r>
            <a:r>
              <a:rPr sz="2050" spc="40" dirty="0">
                <a:latin typeface="Times New Roman"/>
                <a:cs typeface="Times New Roman"/>
              </a:rPr>
              <a:t>,	</a:t>
            </a:r>
            <a:r>
              <a:rPr sz="2050" i="1" spc="10" dirty="0">
                <a:latin typeface="Times New Roman"/>
                <a:cs typeface="Times New Roman"/>
              </a:rPr>
              <a:t>x</a:t>
            </a:r>
            <a:r>
              <a:rPr sz="1800" spc="15" baseline="-23148" dirty="0">
                <a:latin typeface="Times New Roman"/>
                <a:cs typeface="Times New Roman"/>
              </a:rPr>
              <a:t>3</a:t>
            </a:r>
            <a:r>
              <a:rPr sz="1800" spc="22" baseline="-23148" dirty="0">
                <a:latin typeface="Times New Roman"/>
                <a:cs typeface="Times New Roman"/>
              </a:rPr>
              <a:t> </a:t>
            </a:r>
            <a:r>
              <a:rPr sz="2050" spc="50" dirty="0">
                <a:latin typeface="Symbol"/>
                <a:cs typeface="Symbol"/>
              </a:rPr>
              <a:t></a:t>
            </a:r>
            <a:r>
              <a:rPr sz="2050" spc="-125" dirty="0">
                <a:latin typeface="Times New Roman"/>
                <a:cs typeface="Times New Roman"/>
              </a:rPr>
              <a:t> </a:t>
            </a:r>
            <a:r>
              <a:rPr sz="2050" i="1" spc="25" dirty="0">
                <a:latin typeface="Times New Roman"/>
                <a:cs typeface="Times New Roman"/>
              </a:rPr>
              <a:t>t</a:t>
            </a:r>
            <a:endParaRPr sz="2050">
              <a:latin typeface="Times New Roman"/>
              <a:cs typeface="Times New Roman"/>
            </a:endParaRPr>
          </a:p>
          <a:p>
            <a:pPr marL="794385" indent="-287020">
              <a:lnSpc>
                <a:spcPct val="100000"/>
              </a:lnSpc>
              <a:spcBef>
                <a:spcPts val="1265"/>
              </a:spcBef>
              <a:buFont typeface="Arial MT"/>
              <a:buChar char="–"/>
              <a:tabLst>
                <a:tab pos="795020" algn="l"/>
              </a:tabLst>
            </a:pP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spc="-5" dirty="0">
                <a:latin typeface="Calibri"/>
                <a:cs typeface="Calibri"/>
              </a:rPr>
              <a:t> s,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arbitrary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6207" y="1544694"/>
            <a:ext cx="2258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latin typeface="Times New Roman"/>
                <a:cs typeface="Times New Roman"/>
              </a:rPr>
              <a:t>(</a:t>
            </a:r>
            <a:r>
              <a:rPr sz="2000" spc="40" dirty="0">
                <a:latin typeface="Times New Roman"/>
                <a:cs typeface="Times New Roman"/>
              </a:rPr>
              <a:t>b</a:t>
            </a:r>
            <a:r>
              <a:rPr sz="2000" spc="15" dirty="0">
                <a:latin typeface="Times New Roman"/>
                <a:cs typeface="Times New Roman"/>
              </a:rPr>
              <a:t>)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i="1" spc="-105" dirty="0">
                <a:latin typeface="Times New Roman"/>
                <a:cs typeface="Times New Roman"/>
              </a:rPr>
              <a:t>x</a:t>
            </a:r>
            <a:r>
              <a:rPr sz="1725" spc="30" baseline="-24154" dirty="0">
                <a:latin typeface="Times New Roman"/>
                <a:cs typeface="Times New Roman"/>
              </a:rPr>
              <a:t>1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-179" baseline="-2415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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35" dirty="0">
                <a:latin typeface="Times New Roman"/>
                <a:cs typeface="Times New Roman"/>
              </a:rPr>
              <a:t>4</a:t>
            </a:r>
            <a:r>
              <a:rPr sz="2000" i="1" spc="30" dirty="0">
                <a:latin typeface="Times New Roman"/>
                <a:cs typeface="Times New Roman"/>
              </a:rPr>
              <a:t>x</a:t>
            </a:r>
            <a:r>
              <a:rPr sz="1725" spc="30" baseline="-24154" dirty="0">
                <a:latin typeface="Times New Roman"/>
                <a:cs typeface="Times New Roman"/>
              </a:rPr>
              <a:t>2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-52" baseline="-2415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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7</a:t>
            </a:r>
            <a:r>
              <a:rPr sz="2000" i="1" spc="-10" dirty="0">
                <a:latin typeface="Times New Roman"/>
                <a:cs typeface="Times New Roman"/>
              </a:rPr>
              <a:t>x</a:t>
            </a:r>
            <a:r>
              <a:rPr sz="1725" spc="30" baseline="-24154" dirty="0">
                <a:latin typeface="Times New Roman"/>
                <a:cs typeface="Times New Roman"/>
              </a:rPr>
              <a:t>3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82" baseline="-24154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Symbol"/>
                <a:cs typeface="Symbol"/>
              </a:rPr>
              <a:t>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5</a:t>
            </a:r>
            <a:r>
              <a:rPr sz="2000" spc="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082" y="629792"/>
            <a:ext cx="4206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Linear</a:t>
            </a:r>
            <a:r>
              <a:rPr sz="4000" spc="-35" dirty="0"/>
              <a:t> </a:t>
            </a:r>
            <a:r>
              <a:rPr sz="4000" spc="-30" dirty="0"/>
              <a:t>Systems </a:t>
            </a:r>
            <a:r>
              <a:rPr sz="4000" spc="-5" dirty="0"/>
              <a:t>(1/2)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05967" y="1973402"/>
            <a:ext cx="4499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finite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set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8867" y="2241930"/>
            <a:ext cx="10350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variables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0475" y="2577211"/>
            <a:ext cx="4164329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00965" marR="5080" indent="-88900">
              <a:lnSpc>
                <a:spcPct val="80000"/>
              </a:lnSpc>
              <a:spcBef>
                <a:spcPts val="620"/>
              </a:spcBef>
            </a:pP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equations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 a linear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967" y="3516248"/>
            <a:ext cx="30397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sequence</a:t>
            </a:r>
            <a:r>
              <a:rPr sz="2200" spc="-5" dirty="0">
                <a:latin typeface="Calibri"/>
                <a:cs typeface="Calibri"/>
              </a:rPr>
              <a:t> of </a:t>
            </a:r>
            <a:r>
              <a:rPr sz="2200" spc="-15" dirty="0">
                <a:latin typeface="Calibri"/>
                <a:cs typeface="Calibri"/>
              </a:rPr>
              <a:t>numbers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8867" y="4119753"/>
            <a:ext cx="8832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y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em.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1039" y="3837739"/>
            <a:ext cx="4125595" cy="377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5075" algn="l"/>
              </a:tabLst>
            </a:pPr>
            <a:r>
              <a:rPr sz="3450" i="1" spc="15" baseline="1207" dirty="0">
                <a:latin typeface="Times New Roman"/>
                <a:cs typeface="Times New Roman"/>
              </a:rPr>
              <a:t>s</a:t>
            </a:r>
            <a:r>
              <a:rPr sz="3450" i="1" spc="179" baseline="1207" dirty="0">
                <a:latin typeface="Times New Roman"/>
                <a:cs typeface="Times New Roman"/>
              </a:rPr>
              <a:t> </a:t>
            </a:r>
            <a:r>
              <a:rPr sz="3450" spc="7" baseline="1207" dirty="0">
                <a:latin typeface="Times New Roman"/>
                <a:cs typeface="Times New Roman"/>
              </a:rPr>
              <a:t>,</a:t>
            </a:r>
            <a:r>
              <a:rPr sz="3450" spc="-352" baseline="1207" dirty="0">
                <a:latin typeface="Times New Roman"/>
                <a:cs typeface="Times New Roman"/>
              </a:rPr>
              <a:t> </a:t>
            </a:r>
            <a:r>
              <a:rPr sz="3450" i="1" spc="15" baseline="1207" dirty="0">
                <a:latin typeface="Times New Roman"/>
                <a:cs typeface="Times New Roman"/>
              </a:rPr>
              <a:t>s</a:t>
            </a:r>
            <a:r>
              <a:rPr sz="3450" i="1" spc="577" baseline="1207" dirty="0">
                <a:latin typeface="Times New Roman"/>
                <a:cs typeface="Times New Roman"/>
              </a:rPr>
              <a:t> </a:t>
            </a:r>
            <a:r>
              <a:rPr sz="3450" spc="-75" baseline="1207" dirty="0">
                <a:latin typeface="Times New Roman"/>
                <a:cs typeface="Times New Roman"/>
              </a:rPr>
              <a:t>,...,</a:t>
            </a:r>
            <a:r>
              <a:rPr sz="3450" spc="60" baseline="1207" dirty="0">
                <a:latin typeface="Times New Roman"/>
                <a:cs typeface="Times New Roman"/>
              </a:rPr>
              <a:t> </a:t>
            </a:r>
            <a:r>
              <a:rPr sz="3450" i="1" spc="15" baseline="1207" dirty="0">
                <a:latin typeface="Times New Roman"/>
                <a:cs typeface="Times New Roman"/>
              </a:rPr>
              <a:t>s	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a solution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967" y="4790694"/>
            <a:ext cx="4257675" cy="11652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>
              <a:lnSpc>
                <a:spcPct val="8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no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solution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said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inconsistent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;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there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at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least </a:t>
            </a:r>
            <a:r>
              <a:rPr sz="2200" b="1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solution 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system,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15" dirty="0">
                <a:latin typeface="Calibri"/>
                <a:cs typeface="Calibri"/>
              </a:rPr>
              <a:t>consistent.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4138" y="2208269"/>
            <a:ext cx="122872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50" i="1" spc="-114" dirty="0">
                <a:latin typeface="Times New Roman"/>
                <a:cs typeface="Times New Roman"/>
              </a:rPr>
              <a:t>x</a:t>
            </a:r>
            <a:r>
              <a:rPr sz="1875" spc="179" baseline="-24444" dirty="0">
                <a:latin typeface="Times New Roman"/>
                <a:cs typeface="Times New Roman"/>
              </a:rPr>
              <a:t>1</a:t>
            </a:r>
            <a:r>
              <a:rPr sz="2150" spc="5" dirty="0">
                <a:latin typeface="Times New Roman"/>
                <a:cs typeface="Times New Roman"/>
              </a:rPr>
              <a:t>,</a:t>
            </a:r>
            <a:r>
              <a:rPr sz="2150" spc="-160" dirty="0">
                <a:latin typeface="Times New Roman"/>
                <a:cs typeface="Times New Roman"/>
              </a:rPr>
              <a:t> </a:t>
            </a:r>
            <a:r>
              <a:rPr sz="2150" i="1" spc="20" dirty="0">
                <a:latin typeface="Times New Roman"/>
                <a:cs typeface="Times New Roman"/>
              </a:rPr>
              <a:t>x</a:t>
            </a:r>
            <a:r>
              <a:rPr sz="1875" spc="15" baseline="-24444" dirty="0">
                <a:latin typeface="Times New Roman"/>
                <a:cs typeface="Times New Roman"/>
              </a:rPr>
              <a:t>2</a:t>
            </a:r>
            <a:r>
              <a:rPr sz="1875" spc="-150" baseline="-24444" dirty="0">
                <a:latin typeface="Times New Roman"/>
                <a:cs typeface="Times New Roman"/>
              </a:rPr>
              <a:t> </a:t>
            </a:r>
            <a:r>
              <a:rPr sz="2150" spc="-60" dirty="0">
                <a:latin typeface="Times New Roman"/>
                <a:cs typeface="Times New Roman"/>
              </a:rPr>
              <a:t>,...</a:t>
            </a:r>
            <a:r>
              <a:rPr sz="2150" spc="5" dirty="0">
                <a:latin typeface="Times New Roman"/>
                <a:cs typeface="Times New Roman"/>
              </a:rPr>
              <a:t>,</a:t>
            </a:r>
            <a:r>
              <a:rPr sz="2150" spc="80" dirty="0">
                <a:latin typeface="Times New Roman"/>
                <a:cs typeface="Times New Roman"/>
              </a:rPr>
              <a:t> </a:t>
            </a:r>
            <a:r>
              <a:rPr sz="2150" i="1" spc="25" dirty="0">
                <a:latin typeface="Times New Roman"/>
                <a:cs typeface="Times New Roman"/>
              </a:rPr>
              <a:t>x</a:t>
            </a:r>
            <a:r>
              <a:rPr sz="1875" i="1" spc="15" baseline="-24444" dirty="0">
                <a:latin typeface="Times New Roman"/>
                <a:cs typeface="Times New Roman"/>
              </a:rPr>
              <a:t>n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897" y="4029119"/>
            <a:ext cx="110490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2425" algn="l"/>
                <a:tab pos="1005205" algn="l"/>
              </a:tabLst>
            </a:pPr>
            <a:r>
              <a:rPr sz="1350" dirty="0">
                <a:latin typeface="Times New Roman"/>
                <a:cs typeface="Times New Roman"/>
              </a:rPr>
              <a:t>1	2	</a:t>
            </a:r>
            <a:r>
              <a:rPr sz="1350" i="1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3280" y="3697654"/>
            <a:ext cx="107569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350" i="1" spc="5" dirty="0">
                <a:latin typeface="Times New Roman"/>
                <a:cs typeface="Times New Roman"/>
              </a:rPr>
              <a:t>m</a:t>
            </a:r>
            <a:r>
              <a:rPr sz="1350" i="1" spc="160" dirty="0">
                <a:latin typeface="Times New Roman"/>
                <a:cs typeface="Times New Roman"/>
              </a:rPr>
              <a:t>n</a:t>
            </a:r>
            <a:r>
              <a:rPr sz="3525" i="1" spc="-75" baseline="14184" dirty="0">
                <a:latin typeface="Times New Roman"/>
                <a:cs typeface="Times New Roman"/>
              </a:rPr>
              <a:t>x</a:t>
            </a:r>
            <a:r>
              <a:rPr sz="1350" i="1" spc="-30" dirty="0">
                <a:latin typeface="Times New Roman"/>
                <a:cs typeface="Times New Roman"/>
              </a:rPr>
              <a:t>n</a:t>
            </a:r>
            <a:r>
              <a:rPr sz="1350" i="1" dirty="0">
                <a:latin typeface="Times New Roman"/>
                <a:cs typeface="Times New Roman"/>
              </a:rPr>
              <a:t> </a:t>
            </a:r>
            <a:r>
              <a:rPr sz="1350" i="1" spc="90" dirty="0">
                <a:latin typeface="Times New Roman"/>
                <a:cs typeface="Times New Roman"/>
              </a:rPr>
              <a:t> </a:t>
            </a:r>
            <a:r>
              <a:rPr sz="3525" spc="-120" baseline="14184" dirty="0">
                <a:latin typeface="Symbol"/>
                <a:cs typeface="Symbol"/>
              </a:rPr>
              <a:t></a:t>
            </a:r>
            <a:r>
              <a:rPr sz="3525" spc="-202" baseline="14184" dirty="0">
                <a:latin typeface="Times New Roman"/>
                <a:cs typeface="Times New Roman"/>
              </a:rPr>
              <a:t> </a:t>
            </a:r>
            <a:r>
              <a:rPr sz="3525" i="1" spc="-209" baseline="14184" dirty="0">
                <a:latin typeface="Times New Roman"/>
                <a:cs typeface="Times New Roman"/>
              </a:rPr>
              <a:t>b</a:t>
            </a:r>
            <a:r>
              <a:rPr sz="1350" i="1" spc="-45" dirty="0">
                <a:latin typeface="Times New Roman"/>
                <a:cs typeface="Times New Roman"/>
              </a:rPr>
              <a:t>m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15024" y="3622991"/>
            <a:ext cx="235013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350" i="1" spc="-35" dirty="0">
                <a:latin typeface="Times New Roman"/>
                <a:cs typeface="Times New Roman"/>
              </a:rPr>
              <a:t>a</a:t>
            </a:r>
            <a:r>
              <a:rPr sz="2025" i="1" spc="-112" baseline="-24691" dirty="0">
                <a:latin typeface="Times New Roman"/>
                <a:cs typeface="Times New Roman"/>
              </a:rPr>
              <a:t>m</a:t>
            </a:r>
            <a:r>
              <a:rPr sz="2025" spc="-44" baseline="-24691" dirty="0">
                <a:latin typeface="Times New Roman"/>
                <a:cs typeface="Times New Roman"/>
              </a:rPr>
              <a:t>1</a:t>
            </a:r>
            <a:r>
              <a:rPr sz="2025" spc="-330" baseline="-24691" dirty="0">
                <a:latin typeface="Times New Roman"/>
                <a:cs typeface="Times New Roman"/>
              </a:rPr>
              <a:t> </a:t>
            </a:r>
            <a:r>
              <a:rPr sz="2350" i="1" spc="-190" dirty="0">
                <a:latin typeface="Times New Roman"/>
                <a:cs typeface="Times New Roman"/>
              </a:rPr>
              <a:t>x</a:t>
            </a:r>
            <a:r>
              <a:rPr sz="2025" spc="-44" baseline="-24691" dirty="0">
                <a:latin typeface="Times New Roman"/>
                <a:cs typeface="Times New Roman"/>
              </a:rPr>
              <a:t>1</a:t>
            </a:r>
            <a:r>
              <a:rPr sz="2025" spc="240" baseline="-24691" dirty="0">
                <a:latin typeface="Times New Roman"/>
                <a:cs typeface="Times New Roman"/>
              </a:rPr>
              <a:t> </a:t>
            </a:r>
            <a:r>
              <a:rPr sz="2350" spc="-80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a</a:t>
            </a:r>
            <a:r>
              <a:rPr sz="2025" i="1" spc="-67" baseline="-24691" dirty="0">
                <a:latin typeface="Times New Roman"/>
                <a:cs typeface="Times New Roman"/>
              </a:rPr>
              <a:t>m</a:t>
            </a:r>
            <a:r>
              <a:rPr sz="2025" i="1" spc="-330" baseline="-24691" dirty="0">
                <a:latin typeface="Times New Roman"/>
                <a:cs typeface="Times New Roman"/>
              </a:rPr>
              <a:t> </a:t>
            </a:r>
            <a:r>
              <a:rPr sz="2025" spc="-44" baseline="-24691" dirty="0">
                <a:latin typeface="Times New Roman"/>
                <a:cs typeface="Times New Roman"/>
              </a:rPr>
              <a:t>2</a:t>
            </a:r>
            <a:r>
              <a:rPr sz="2025" spc="-187" baseline="-24691" dirty="0">
                <a:latin typeface="Times New Roman"/>
                <a:cs typeface="Times New Roman"/>
              </a:rPr>
              <a:t> </a:t>
            </a:r>
            <a:r>
              <a:rPr sz="2350" i="1" spc="-40" dirty="0">
                <a:latin typeface="Times New Roman"/>
                <a:cs typeface="Times New Roman"/>
              </a:rPr>
              <a:t>x</a:t>
            </a:r>
            <a:r>
              <a:rPr sz="2025" spc="-44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112" baseline="-24691" dirty="0">
                <a:latin typeface="Times New Roman"/>
                <a:cs typeface="Times New Roman"/>
              </a:rPr>
              <a:t> </a:t>
            </a:r>
            <a:r>
              <a:rPr sz="2350" spc="-80" dirty="0">
                <a:latin typeface="Symbol"/>
                <a:cs typeface="Symbol"/>
              </a:rPr>
              <a:t>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65" dirty="0">
                <a:latin typeface="Times New Roman"/>
                <a:cs typeface="Times New Roman"/>
              </a:rPr>
              <a:t>..</a:t>
            </a:r>
            <a:r>
              <a:rPr sz="2350" spc="15" dirty="0">
                <a:latin typeface="Times New Roman"/>
                <a:cs typeface="Times New Roman"/>
              </a:rPr>
              <a:t>.</a:t>
            </a:r>
            <a:r>
              <a:rPr sz="2350" spc="-80" dirty="0">
                <a:latin typeface="Symbol"/>
                <a:cs typeface="Symbol"/>
              </a:rPr>
              <a:t>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i="1" spc="-70" dirty="0">
                <a:latin typeface="Times New Roman"/>
                <a:cs typeface="Times New Roman"/>
              </a:rPr>
              <a:t>a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2324" y="2258267"/>
            <a:ext cx="335280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831465" algn="l"/>
              </a:tabLst>
            </a:pPr>
            <a:r>
              <a:rPr sz="2350" i="1" spc="-80" dirty="0">
                <a:latin typeface="Times New Roman"/>
                <a:cs typeface="Times New Roman"/>
              </a:rPr>
              <a:t>a</a:t>
            </a:r>
            <a:r>
              <a:rPr sz="2025" spc="-120" baseline="-24691" dirty="0">
                <a:latin typeface="Times New Roman"/>
                <a:cs typeface="Times New Roman"/>
              </a:rPr>
              <a:t>11</a:t>
            </a:r>
            <a:r>
              <a:rPr sz="2025" spc="-337" baseline="-24691" dirty="0">
                <a:latin typeface="Times New Roman"/>
                <a:cs typeface="Times New Roman"/>
              </a:rPr>
              <a:t> </a:t>
            </a:r>
            <a:r>
              <a:rPr sz="2350" i="1" spc="-110" dirty="0">
                <a:latin typeface="Times New Roman"/>
                <a:cs typeface="Times New Roman"/>
              </a:rPr>
              <a:t>x</a:t>
            </a:r>
            <a:r>
              <a:rPr sz="2025" spc="-165" baseline="-24691" dirty="0">
                <a:latin typeface="Times New Roman"/>
                <a:cs typeface="Times New Roman"/>
              </a:rPr>
              <a:t>1</a:t>
            </a:r>
            <a:r>
              <a:rPr sz="2025" spc="247" baseline="-24691" dirty="0">
                <a:latin typeface="Times New Roman"/>
                <a:cs typeface="Times New Roman"/>
              </a:rPr>
              <a:t> </a:t>
            </a:r>
            <a:r>
              <a:rPr sz="2350" spc="-80" dirty="0">
                <a:latin typeface="Symbol"/>
                <a:cs typeface="Symbol"/>
              </a:rPr>
              <a:t>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i="1" spc="-80" dirty="0">
                <a:latin typeface="Times New Roman"/>
                <a:cs typeface="Times New Roman"/>
              </a:rPr>
              <a:t>a</a:t>
            </a:r>
            <a:r>
              <a:rPr sz="2025" spc="-120" baseline="-24691" dirty="0">
                <a:latin typeface="Times New Roman"/>
                <a:cs typeface="Times New Roman"/>
              </a:rPr>
              <a:t>12</a:t>
            </a:r>
            <a:r>
              <a:rPr sz="2025" spc="-195" baseline="-24691" dirty="0">
                <a:latin typeface="Times New Roman"/>
                <a:cs typeface="Times New Roman"/>
              </a:rPr>
              <a:t> </a:t>
            </a:r>
            <a:r>
              <a:rPr sz="2350" i="1" spc="-40" dirty="0">
                <a:latin typeface="Times New Roman"/>
                <a:cs typeface="Times New Roman"/>
              </a:rPr>
              <a:t>x</a:t>
            </a:r>
            <a:r>
              <a:rPr sz="2025" spc="-60" baseline="-24691" dirty="0">
                <a:latin typeface="Times New Roman"/>
                <a:cs typeface="Times New Roman"/>
              </a:rPr>
              <a:t>2</a:t>
            </a:r>
            <a:r>
              <a:rPr sz="2025" spc="405" baseline="-24691" dirty="0">
                <a:latin typeface="Times New Roman"/>
                <a:cs typeface="Times New Roman"/>
              </a:rPr>
              <a:t> </a:t>
            </a:r>
            <a:r>
              <a:rPr sz="2350" spc="-80" dirty="0">
                <a:latin typeface="Symbol"/>
                <a:cs typeface="Symbol"/>
              </a:rPr>
              <a:t>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...</a:t>
            </a:r>
            <a:r>
              <a:rPr sz="2350" spc="100" dirty="0">
                <a:latin typeface="Times New Roman"/>
                <a:cs typeface="Times New Roman"/>
              </a:rPr>
              <a:t> </a:t>
            </a:r>
            <a:r>
              <a:rPr sz="2350" spc="-80" dirty="0">
                <a:latin typeface="Symbol"/>
                <a:cs typeface="Symbol"/>
              </a:rPr>
              <a:t>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i="1" spc="-85" dirty="0">
                <a:latin typeface="Times New Roman"/>
                <a:cs typeface="Times New Roman"/>
              </a:rPr>
              <a:t>a</a:t>
            </a:r>
            <a:r>
              <a:rPr sz="2025" spc="-127" baseline="-24691" dirty="0">
                <a:latin typeface="Times New Roman"/>
                <a:cs typeface="Times New Roman"/>
              </a:rPr>
              <a:t>1</a:t>
            </a:r>
            <a:r>
              <a:rPr sz="2025" i="1" spc="-127" baseline="-24691" dirty="0">
                <a:latin typeface="Times New Roman"/>
                <a:cs typeface="Times New Roman"/>
              </a:rPr>
              <a:t>n</a:t>
            </a:r>
            <a:r>
              <a:rPr sz="2025" i="1" spc="-150" baseline="-24691" dirty="0">
                <a:latin typeface="Times New Roman"/>
                <a:cs typeface="Times New Roman"/>
              </a:rPr>
              <a:t> </a:t>
            </a:r>
            <a:r>
              <a:rPr sz="2350" i="1" spc="-40" dirty="0">
                <a:latin typeface="Times New Roman"/>
                <a:cs typeface="Times New Roman"/>
              </a:rPr>
              <a:t>x</a:t>
            </a:r>
            <a:r>
              <a:rPr sz="2025" i="1" spc="-60" baseline="-24691" dirty="0">
                <a:latin typeface="Times New Roman"/>
                <a:cs typeface="Times New Roman"/>
              </a:rPr>
              <a:t>n	</a:t>
            </a:r>
            <a:r>
              <a:rPr sz="2350" spc="-80" dirty="0">
                <a:latin typeface="Symbol"/>
                <a:cs typeface="Symbol"/>
              </a:rPr>
              <a:t></a:t>
            </a:r>
            <a:r>
              <a:rPr sz="2350" spc="290" dirty="0">
                <a:latin typeface="Times New Roman"/>
                <a:cs typeface="Times New Roman"/>
              </a:rPr>
              <a:t> </a:t>
            </a:r>
            <a:r>
              <a:rPr sz="2350" i="1" spc="-160" dirty="0">
                <a:latin typeface="Times New Roman"/>
                <a:cs typeface="Times New Roman"/>
              </a:rPr>
              <a:t>b</a:t>
            </a:r>
            <a:r>
              <a:rPr sz="2025" spc="-240" baseline="-24691" dirty="0">
                <a:latin typeface="Times New Roman"/>
                <a:cs typeface="Times New Roman"/>
              </a:rPr>
              <a:t>1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24537" y="2915525"/>
            <a:ext cx="10795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3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4674" y="2915525"/>
            <a:ext cx="4425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46710" algn="l"/>
              </a:tabLst>
            </a:pPr>
            <a:r>
              <a:rPr sz="1350" spc="65" dirty="0">
                <a:latin typeface="Times New Roman"/>
                <a:cs typeface="Times New Roman"/>
              </a:rPr>
              <a:t>2</a:t>
            </a:r>
            <a:r>
              <a:rPr sz="1350" i="1" spc="-30" dirty="0">
                <a:latin typeface="Times New Roman"/>
                <a:cs typeface="Times New Roman"/>
              </a:rPr>
              <a:t>n</a:t>
            </a:r>
            <a:r>
              <a:rPr sz="1350" i="1" dirty="0">
                <a:latin typeface="Times New Roman"/>
                <a:cs typeface="Times New Roman"/>
              </a:rPr>
              <a:t>	</a:t>
            </a:r>
            <a:r>
              <a:rPr sz="1350" i="1" spc="-30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02324" y="2715422"/>
            <a:ext cx="3281679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2531745" algn="l"/>
                <a:tab pos="2828925" algn="l"/>
              </a:tabLst>
            </a:pPr>
            <a:r>
              <a:rPr sz="2350" i="1" spc="-40" dirty="0">
                <a:latin typeface="Times New Roman"/>
                <a:cs typeface="Times New Roman"/>
              </a:rPr>
              <a:t>a</a:t>
            </a:r>
            <a:r>
              <a:rPr sz="2025" spc="-60" baseline="-24691" dirty="0">
                <a:latin typeface="Times New Roman"/>
                <a:cs typeface="Times New Roman"/>
              </a:rPr>
              <a:t>21</a:t>
            </a:r>
            <a:r>
              <a:rPr sz="2350" i="1" spc="-40" dirty="0">
                <a:latin typeface="Times New Roman"/>
                <a:cs typeface="Times New Roman"/>
              </a:rPr>
              <a:t>x</a:t>
            </a:r>
            <a:r>
              <a:rPr sz="2025" spc="-60" baseline="-24691" dirty="0">
                <a:latin typeface="Times New Roman"/>
                <a:cs typeface="Times New Roman"/>
              </a:rPr>
              <a:t>1</a:t>
            </a:r>
            <a:r>
              <a:rPr sz="2025" spc="247" baseline="-24691" dirty="0">
                <a:latin typeface="Times New Roman"/>
                <a:cs typeface="Times New Roman"/>
              </a:rPr>
              <a:t> </a:t>
            </a:r>
            <a:r>
              <a:rPr sz="2350" spc="-80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-30" dirty="0">
                <a:latin typeface="Times New Roman"/>
                <a:cs typeface="Times New Roman"/>
              </a:rPr>
              <a:t>a</a:t>
            </a:r>
            <a:r>
              <a:rPr sz="2025" spc="-44" baseline="-24691" dirty="0">
                <a:latin typeface="Times New Roman"/>
                <a:cs typeface="Times New Roman"/>
              </a:rPr>
              <a:t>22</a:t>
            </a:r>
            <a:r>
              <a:rPr sz="2025" spc="-187" baseline="-24691" dirty="0">
                <a:latin typeface="Times New Roman"/>
                <a:cs typeface="Times New Roman"/>
              </a:rPr>
              <a:t> </a:t>
            </a:r>
            <a:r>
              <a:rPr sz="2350" i="1" spc="-35" dirty="0">
                <a:latin typeface="Times New Roman"/>
                <a:cs typeface="Times New Roman"/>
              </a:rPr>
              <a:t>x</a:t>
            </a:r>
            <a:r>
              <a:rPr sz="2025" spc="-52" baseline="-24691" dirty="0">
                <a:latin typeface="Times New Roman"/>
                <a:cs typeface="Times New Roman"/>
              </a:rPr>
              <a:t>2</a:t>
            </a:r>
            <a:r>
              <a:rPr sz="2025" spc="397" baseline="-24691" dirty="0">
                <a:latin typeface="Times New Roman"/>
                <a:cs typeface="Times New Roman"/>
              </a:rPr>
              <a:t> </a:t>
            </a:r>
            <a:r>
              <a:rPr sz="2350" spc="-80" dirty="0">
                <a:latin typeface="Symbol"/>
                <a:cs typeface="Symbol"/>
              </a:rPr>
              <a:t></a:t>
            </a:r>
            <a:r>
              <a:rPr sz="2350" spc="-310" dirty="0">
                <a:latin typeface="Times New Roman"/>
                <a:cs typeface="Times New Roman"/>
              </a:rPr>
              <a:t> </a:t>
            </a:r>
            <a:r>
              <a:rPr sz="2350" spc="30" dirty="0">
                <a:latin typeface="Times New Roman"/>
                <a:cs typeface="Times New Roman"/>
              </a:rPr>
              <a:t>...</a:t>
            </a:r>
            <a:r>
              <a:rPr sz="2350" spc="95" dirty="0">
                <a:latin typeface="Times New Roman"/>
                <a:cs typeface="Times New Roman"/>
              </a:rPr>
              <a:t> </a:t>
            </a:r>
            <a:r>
              <a:rPr sz="2350" spc="-80" dirty="0">
                <a:latin typeface="Symbol"/>
                <a:cs typeface="Symbol"/>
              </a:rPr>
              <a:t>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i="1" spc="-70" dirty="0">
                <a:latin typeface="Times New Roman"/>
                <a:cs typeface="Times New Roman"/>
              </a:rPr>
              <a:t>a	</a:t>
            </a:r>
            <a:r>
              <a:rPr sz="2350" i="1" spc="-65" dirty="0">
                <a:latin typeface="Times New Roman"/>
                <a:cs typeface="Times New Roman"/>
              </a:rPr>
              <a:t>x	</a:t>
            </a:r>
            <a:r>
              <a:rPr sz="2350" spc="-80" dirty="0">
                <a:latin typeface="Symbol"/>
                <a:cs typeface="Symbol"/>
              </a:rPr>
              <a:t></a:t>
            </a:r>
            <a:r>
              <a:rPr sz="2350" spc="280" dirty="0">
                <a:latin typeface="Times New Roman"/>
                <a:cs typeface="Times New Roman"/>
              </a:rPr>
              <a:t> </a:t>
            </a:r>
            <a:r>
              <a:rPr sz="2350" i="1" spc="-70" dirty="0">
                <a:latin typeface="Times New Roman"/>
                <a:cs typeface="Times New Roman"/>
              </a:rPr>
              <a:t>b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74570" y="3172578"/>
            <a:ext cx="11938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spc="-370" dirty="0">
                <a:latin typeface="Segoe UI Symbol"/>
                <a:cs typeface="Segoe UI Symbol"/>
              </a:rPr>
              <a:t>⁝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5504" y="3172578"/>
            <a:ext cx="2160270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21055" algn="l"/>
                <a:tab pos="2053589" algn="l"/>
              </a:tabLst>
            </a:pPr>
            <a:r>
              <a:rPr sz="2350" spc="-370" dirty="0">
                <a:latin typeface="Segoe UI Symbol"/>
                <a:cs typeface="Segoe UI Symbol"/>
              </a:rPr>
              <a:t>⁝	⁝	⁝</a:t>
            </a:r>
            <a:endParaRPr sz="2350">
              <a:latin typeface="Segoe UI Symbol"/>
              <a:cs typeface="Segoe UI 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0126" y="4292600"/>
            <a:ext cx="3456304" cy="650875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99720" algn="ctr">
              <a:lnSpc>
                <a:spcPts val="2220"/>
              </a:lnSpc>
              <a:spcBef>
                <a:spcPts val="254"/>
              </a:spcBef>
              <a:tabLst>
                <a:tab pos="706755" algn="l"/>
              </a:tabLst>
            </a:pPr>
            <a:r>
              <a:rPr sz="1800" dirty="0">
                <a:latin typeface="Tahoma"/>
                <a:cs typeface="Tahoma"/>
              </a:rPr>
              <a:t>An	</a:t>
            </a:r>
            <a:r>
              <a:rPr sz="1800" spc="-10" dirty="0">
                <a:latin typeface="Tahoma"/>
                <a:cs typeface="Tahoma"/>
              </a:rPr>
              <a:t>arbitrary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system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900" spc="-85" dirty="0">
                <a:latin typeface="Tahoma"/>
                <a:cs typeface="Tahoma"/>
              </a:rPr>
              <a:t>m</a:t>
            </a:r>
            <a:endParaRPr sz="1900">
              <a:latin typeface="Tahoma"/>
              <a:cs typeface="Tahoma"/>
            </a:endParaRPr>
          </a:p>
          <a:p>
            <a:pPr marR="116839" algn="ctr">
              <a:lnSpc>
                <a:spcPts val="2220"/>
              </a:lnSpc>
            </a:pPr>
            <a:r>
              <a:rPr sz="1800" spc="-5" dirty="0">
                <a:latin typeface="Tahoma"/>
                <a:cs typeface="Tahoma"/>
              </a:rPr>
              <a:t>linear equations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900" spc="-60" dirty="0">
                <a:latin typeface="Tahoma"/>
                <a:cs typeface="Tahoma"/>
              </a:rPr>
              <a:t>n</a:t>
            </a:r>
            <a:r>
              <a:rPr sz="1900" spc="-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unknowns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2325" y="4365625"/>
            <a:ext cx="76200" cy="215900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0245" y="630758"/>
            <a:ext cx="3682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Linear</a:t>
            </a:r>
            <a:r>
              <a:rPr sz="4400" spc="-35" dirty="0"/>
              <a:t> </a:t>
            </a:r>
            <a:r>
              <a:rPr sz="4400" spc="-25" dirty="0"/>
              <a:t>Systems</a:t>
            </a:r>
            <a:r>
              <a:rPr sz="4400" spc="-55" dirty="0"/>
              <a:t> </a:t>
            </a:r>
            <a:r>
              <a:rPr sz="4400" spc="-5" dirty="0"/>
              <a:t>(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99296" y="783361"/>
            <a:ext cx="953135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85"/>
              </a:lnSpc>
            </a:pPr>
            <a:r>
              <a:rPr sz="4400" spc="-5" dirty="0">
                <a:latin typeface="Calibri"/>
                <a:cs typeface="Calibri"/>
              </a:rPr>
              <a:t>2/2)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1972436"/>
            <a:ext cx="5525770" cy="96393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 marR="5080" indent="-342900">
              <a:lnSpc>
                <a:spcPts val="2380"/>
              </a:lnSpc>
              <a:spcBef>
                <a:spcPts val="3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i="1" spc="-15" dirty="0">
                <a:latin typeface="Calibri"/>
                <a:cs typeface="Calibri"/>
              </a:rPr>
              <a:t>Every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spc="-20" dirty="0">
                <a:latin typeface="Calibri"/>
                <a:cs typeface="Calibri"/>
              </a:rPr>
              <a:t>system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of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linear</a:t>
            </a:r>
            <a:r>
              <a:rPr sz="2200" i="1" spc="-10" dirty="0">
                <a:latin typeface="Calibri"/>
                <a:cs typeface="Calibri"/>
              </a:rPr>
              <a:t> equations has</a:t>
            </a:r>
            <a:r>
              <a:rPr sz="2200" i="1" spc="-15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either</a:t>
            </a:r>
            <a:r>
              <a:rPr sz="2200" i="1" spc="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no </a:t>
            </a:r>
            <a:r>
              <a:rPr sz="2200" i="1" spc="-484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solutions,</a:t>
            </a:r>
            <a:r>
              <a:rPr sz="2200" i="1" spc="-20" dirty="0">
                <a:latin typeface="Calibri"/>
                <a:cs typeface="Calibri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exactly</a:t>
            </a:r>
            <a:r>
              <a:rPr sz="2200" i="1" spc="2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one solution, </a:t>
            </a:r>
            <a:r>
              <a:rPr sz="2200" i="1" spc="-5" dirty="0">
                <a:latin typeface="Calibri"/>
                <a:cs typeface="Calibri"/>
              </a:rPr>
              <a:t>or</a:t>
            </a:r>
            <a:r>
              <a:rPr sz="2200" i="1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infinitely </a:t>
            </a:r>
            <a:r>
              <a:rPr sz="2200" i="1" spc="-5" dirty="0">
                <a:latin typeface="Calibri"/>
                <a:cs typeface="Calibri"/>
              </a:rPr>
              <a:t> </a:t>
            </a:r>
            <a:r>
              <a:rPr sz="2200" i="1" spc="-15" dirty="0">
                <a:latin typeface="Calibri"/>
                <a:cs typeface="Calibri"/>
              </a:rPr>
              <a:t>many</a:t>
            </a:r>
            <a:r>
              <a:rPr sz="2200" i="1" spc="-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solutions.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540" y="3313938"/>
            <a:ext cx="50558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general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440" y="3623309"/>
            <a:ext cx="120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(Figure1.1.1)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5740" y="4534001"/>
            <a:ext cx="4534535" cy="17024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299085" algn="l"/>
                <a:tab pos="299720" algn="l"/>
                <a:tab pos="3062605" algn="l"/>
              </a:tabLst>
            </a:pPr>
            <a:r>
              <a:rPr sz="2000" spc="-4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parallel	</a:t>
            </a:r>
            <a:r>
              <a:rPr sz="2000" spc="-5" dirty="0">
                <a:latin typeface="Calibri"/>
                <a:cs typeface="Calibri"/>
              </a:rPr>
              <a:t>-&gt;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40" dirty="0">
                <a:latin typeface="Calibri"/>
                <a:cs typeface="Calibri"/>
              </a:rPr>
              <a:t>Two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intersect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only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point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-&gt;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000" spc="-40" dirty="0">
                <a:latin typeface="Calibri"/>
                <a:cs typeface="Calibri"/>
              </a:rPr>
              <a:t>Two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lines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spc="-5" dirty="0">
                <a:latin typeface="Calibri"/>
                <a:cs typeface="Calibri"/>
              </a:rPr>
              <a:t>coincide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-&gt;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infinitely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many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solution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4818" y="3546462"/>
            <a:ext cx="3808095" cy="8451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00"/>
              </a:spcBef>
            </a:pPr>
            <a:r>
              <a:rPr sz="2100" i="1" spc="-110" dirty="0">
                <a:latin typeface="Times New Roman"/>
                <a:cs typeface="Times New Roman"/>
              </a:rPr>
              <a:t>a</a:t>
            </a:r>
            <a:r>
              <a:rPr sz="1875" spc="142" baseline="-24444" dirty="0">
                <a:latin typeface="Times New Roman"/>
                <a:cs typeface="Times New Roman"/>
              </a:rPr>
              <a:t>1</a:t>
            </a:r>
            <a:r>
              <a:rPr sz="2100" i="1" spc="35" dirty="0">
                <a:latin typeface="Times New Roman"/>
                <a:cs typeface="Times New Roman"/>
              </a:rPr>
              <a:t>x</a:t>
            </a:r>
            <a:r>
              <a:rPr sz="2100" i="1" spc="-18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245" dirty="0">
                <a:latin typeface="Times New Roman"/>
                <a:cs typeface="Times New Roman"/>
              </a:rPr>
              <a:t> </a:t>
            </a:r>
            <a:r>
              <a:rPr sz="2100" i="1" spc="-204" dirty="0">
                <a:latin typeface="Times New Roman"/>
                <a:cs typeface="Times New Roman"/>
              </a:rPr>
              <a:t>b</a:t>
            </a:r>
            <a:r>
              <a:rPr sz="1875" spc="15" baseline="-24444" dirty="0">
                <a:latin typeface="Times New Roman"/>
                <a:cs typeface="Times New Roman"/>
              </a:rPr>
              <a:t>1</a:t>
            </a:r>
            <a:r>
              <a:rPr sz="1875" spc="-195" baseline="-24444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y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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i="1" spc="-120" dirty="0">
                <a:latin typeface="Times New Roman"/>
                <a:cs typeface="Times New Roman"/>
              </a:rPr>
              <a:t>c</a:t>
            </a:r>
            <a:r>
              <a:rPr sz="1875" spc="15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225" baseline="-24444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i="1" spc="-114" dirty="0">
                <a:latin typeface="Times New Roman"/>
                <a:cs typeface="Times New Roman"/>
              </a:rPr>
              <a:t>a</a:t>
            </a:r>
            <a:r>
              <a:rPr sz="1875" spc="142" baseline="-24444" dirty="0">
                <a:latin typeface="Times New Roman"/>
                <a:cs typeface="Times New Roman"/>
              </a:rPr>
              <a:t>1</a:t>
            </a:r>
            <a:r>
              <a:rPr sz="2100" spc="200" dirty="0">
                <a:latin typeface="Times New Roman"/>
                <a:cs typeface="Times New Roman"/>
              </a:rPr>
              <a:t>,</a:t>
            </a:r>
            <a:r>
              <a:rPr sz="2100" i="1" spc="-210" dirty="0">
                <a:latin typeface="Times New Roman"/>
                <a:cs typeface="Times New Roman"/>
              </a:rPr>
              <a:t>b</a:t>
            </a:r>
            <a:r>
              <a:rPr sz="1875" spc="15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172" baseline="-24444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not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both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ze</a:t>
            </a:r>
            <a:r>
              <a:rPr sz="2100" spc="70" dirty="0">
                <a:latin typeface="Times New Roman"/>
                <a:cs typeface="Times New Roman"/>
              </a:rPr>
              <a:t>r</a:t>
            </a:r>
            <a:r>
              <a:rPr sz="2100" spc="30" dirty="0">
                <a:latin typeface="Times New Roman"/>
                <a:cs typeface="Times New Roman"/>
              </a:rPr>
              <a:t>o)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5"/>
              </a:spcBef>
            </a:pPr>
            <a:r>
              <a:rPr sz="2100" i="1" spc="30" dirty="0">
                <a:latin typeface="Times New Roman"/>
                <a:cs typeface="Times New Roman"/>
              </a:rPr>
              <a:t>a</a:t>
            </a:r>
            <a:r>
              <a:rPr sz="1875" spc="15" baseline="-24444" dirty="0">
                <a:latin typeface="Times New Roman"/>
                <a:cs typeface="Times New Roman"/>
              </a:rPr>
              <a:t>2</a:t>
            </a:r>
            <a:r>
              <a:rPr sz="1875" spc="-202" baseline="-24444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x</a:t>
            </a:r>
            <a:r>
              <a:rPr sz="2100" i="1" spc="-17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</a:t>
            </a:r>
            <a:r>
              <a:rPr sz="2100" spc="-245" dirty="0">
                <a:latin typeface="Times New Roman"/>
                <a:cs typeface="Times New Roman"/>
              </a:rPr>
              <a:t> </a:t>
            </a:r>
            <a:r>
              <a:rPr sz="2100" i="1" spc="-70" dirty="0">
                <a:latin typeface="Times New Roman"/>
                <a:cs typeface="Times New Roman"/>
              </a:rPr>
              <a:t>b</a:t>
            </a:r>
            <a:r>
              <a:rPr sz="1875" spc="15" baseline="-24444" dirty="0">
                <a:latin typeface="Times New Roman"/>
                <a:cs typeface="Times New Roman"/>
              </a:rPr>
              <a:t>2</a:t>
            </a:r>
            <a:r>
              <a:rPr sz="1875" spc="-60" baseline="-24444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y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Symbol"/>
                <a:cs typeface="Symbol"/>
              </a:rPr>
              <a:t>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c</a:t>
            </a:r>
            <a:r>
              <a:rPr sz="1875" spc="15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82" baseline="-24444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(</a:t>
            </a:r>
            <a:r>
              <a:rPr sz="2100" i="1" spc="25" dirty="0">
                <a:latin typeface="Times New Roman"/>
                <a:cs typeface="Times New Roman"/>
              </a:rPr>
              <a:t>a</a:t>
            </a:r>
            <a:r>
              <a:rPr sz="1875" spc="15" baseline="-24444" dirty="0">
                <a:latin typeface="Times New Roman"/>
                <a:cs typeface="Times New Roman"/>
              </a:rPr>
              <a:t>2</a:t>
            </a:r>
            <a:r>
              <a:rPr sz="1875" spc="-195" baseline="-24444" dirty="0">
                <a:latin typeface="Times New Roman"/>
                <a:cs typeface="Times New Roman"/>
              </a:rPr>
              <a:t> </a:t>
            </a:r>
            <a:r>
              <a:rPr sz="2100" spc="195" dirty="0">
                <a:latin typeface="Times New Roman"/>
                <a:cs typeface="Times New Roman"/>
              </a:rPr>
              <a:t>,</a:t>
            </a:r>
            <a:r>
              <a:rPr sz="2100" i="1" spc="-70" dirty="0">
                <a:latin typeface="Times New Roman"/>
                <a:cs typeface="Times New Roman"/>
              </a:rPr>
              <a:t>b</a:t>
            </a:r>
            <a:r>
              <a:rPr sz="1875" spc="15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30" baseline="-24444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not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both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ze</a:t>
            </a:r>
            <a:r>
              <a:rPr sz="2100" spc="70" dirty="0">
                <a:latin typeface="Times New Roman"/>
                <a:cs typeface="Times New Roman"/>
              </a:rPr>
              <a:t>r</a:t>
            </a:r>
            <a:r>
              <a:rPr sz="2100" spc="30" dirty="0">
                <a:latin typeface="Times New Roman"/>
                <a:cs typeface="Times New Roman"/>
              </a:rPr>
              <a:t>o)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2225" y="404812"/>
            <a:ext cx="2441575" cy="62642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710006"/>
            <a:ext cx="4788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Augmented</a:t>
            </a:r>
            <a:r>
              <a:rPr sz="4400" spc="-60" dirty="0"/>
              <a:t> </a:t>
            </a:r>
            <a:r>
              <a:rPr sz="4400" spc="-5" dirty="0"/>
              <a:t>Matrices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64154" y="3230829"/>
            <a:ext cx="1786889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19710" indent="-182245">
              <a:lnSpc>
                <a:spcPct val="100000"/>
              </a:lnSpc>
              <a:spcBef>
                <a:spcPts val="114"/>
              </a:spcBef>
              <a:buFont typeface="Symbol"/>
              <a:buChar char=""/>
              <a:tabLst>
                <a:tab pos="220345" algn="l"/>
              </a:tabLst>
            </a:pPr>
            <a:r>
              <a:rPr sz="2100" spc="95" dirty="0">
                <a:latin typeface="Times New Roman"/>
                <a:cs typeface="Times New Roman"/>
              </a:rPr>
              <a:t>..</a:t>
            </a:r>
            <a:r>
              <a:rPr sz="2100" spc="45" dirty="0">
                <a:latin typeface="Times New Roman"/>
                <a:cs typeface="Times New Roman"/>
              </a:rPr>
              <a:t>.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a</a:t>
            </a:r>
            <a:r>
              <a:rPr sz="1800" i="1" spc="104" baseline="-25462" dirty="0">
                <a:latin typeface="Times New Roman"/>
                <a:cs typeface="Times New Roman"/>
              </a:rPr>
              <a:t>m</a:t>
            </a:r>
            <a:r>
              <a:rPr sz="1800" i="1" spc="22" baseline="-25462" dirty="0">
                <a:latin typeface="Times New Roman"/>
                <a:cs typeface="Times New Roman"/>
              </a:rPr>
              <a:t>n</a:t>
            </a:r>
            <a:r>
              <a:rPr sz="1800" i="1" spc="-179" baseline="-25462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x</a:t>
            </a:r>
            <a:r>
              <a:rPr sz="1800" i="1" spc="22" baseline="-25462" dirty="0">
                <a:latin typeface="Times New Roman"/>
                <a:cs typeface="Times New Roman"/>
              </a:rPr>
              <a:t>n</a:t>
            </a:r>
            <a:r>
              <a:rPr sz="1800" i="1" baseline="-25462" dirty="0">
                <a:latin typeface="Times New Roman"/>
                <a:cs typeface="Times New Roman"/>
              </a:rPr>
              <a:t> </a:t>
            </a:r>
            <a:r>
              <a:rPr sz="1800" i="1" spc="195" baseline="-25462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i="1" spc="-65" dirty="0">
                <a:latin typeface="Times New Roman"/>
                <a:cs typeface="Times New Roman"/>
              </a:rPr>
              <a:t>b</a:t>
            </a:r>
            <a:r>
              <a:rPr sz="1800" i="1" spc="37" baseline="-25462" dirty="0">
                <a:latin typeface="Times New Roman"/>
                <a:cs typeface="Times New Roman"/>
              </a:rPr>
              <a:t>m</a:t>
            </a:r>
            <a:endParaRPr sz="1800" baseline="-25462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3855" y="3297816"/>
            <a:ext cx="143383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150" i="1" spc="52" baseline="14550" dirty="0">
                <a:latin typeface="Times New Roman"/>
                <a:cs typeface="Times New Roman"/>
              </a:rPr>
              <a:t>a</a:t>
            </a:r>
            <a:r>
              <a:rPr sz="1200" i="1" spc="-5" dirty="0">
                <a:latin typeface="Times New Roman"/>
                <a:cs typeface="Times New Roman"/>
              </a:rPr>
              <a:t>m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r>
              <a:rPr sz="1200" spc="-185" dirty="0">
                <a:latin typeface="Times New Roman"/>
                <a:cs typeface="Times New Roman"/>
              </a:rPr>
              <a:t> </a:t>
            </a:r>
            <a:r>
              <a:rPr sz="3150" i="1" spc="-172" baseline="14550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3150" spc="15" baseline="14550" dirty="0">
                <a:latin typeface="Symbol"/>
                <a:cs typeface="Symbol"/>
              </a:rPr>
              <a:t></a:t>
            </a:r>
            <a:r>
              <a:rPr sz="3150" spc="-187" baseline="14550" dirty="0">
                <a:latin typeface="Times New Roman"/>
                <a:cs typeface="Times New Roman"/>
              </a:rPr>
              <a:t> </a:t>
            </a:r>
            <a:r>
              <a:rPr sz="3150" i="1" spc="52" baseline="14550" dirty="0">
                <a:latin typeface="Times New Roman"/>
                <a:cs typeface="Times New Roman"/>
              </a:rPr>
              <a:t>a</a:t>
            </a:r>
            <a:r>
              <a:rPr sz="1200" i="1" spc="25" dirty="0">
                <a:latin typeface="Times New Roman"/>
                <a:cs typeface="Times New Roman"/>
              </a:rPr>
              <a:t>m</a:t>
            </a:r>
            <a:r>
              <a:rPr sz="1200" i="1" spc="-19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2</a:t>
            </a:r>
            <a:r>
              <a:rPr sz="1200" spc="-95" dirty="0">
                <a:latin typeface="Times New Roman"/>
                <a:cs typeface="Times New Roman"/>
              </a:rPr>
              <a:t> </a:t>
            </a:r>
            <a:r>
              <a:rPr sz="3150" i="1" spc="37" baseline="14550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6694" y="1919090"/>
            <a:ext cx="1915795" cy="125603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05"/>
              </a:spcBef>
              <a:tabLst>
                <a:tab pos="1400175" algn="l"/>
              </a:tabLst>
            </a:pP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...</a:t>
            </a:r>
            <a:r>
              <a:rPr sz="2100" spc="13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a</a:t>
            </a:r>
            <a:r>
              <a:rPr sz="1800" spc="-37" baseline="-25462" dirty="0">
                <a:latin typeface="Times New Roman"/>
                <a:cs typeface="Times New Roman"/>
              </a:rPr>
              <a:t>1</a:t>
            </a:r>
            <a:r>
              <a:rPr sz="1800" i="1" spc="-37" baseline="-25462" dirty="0">
                <a:latin typeface="Times New Roman"/>
                <a:cs typeface="Times New Roman"/>
              </a:rPr>
              <a:t>n</a:t>
            </a:r>
            <a:r>
              <a:rPr sz="1800" i="1" spc="-104" baseline="-25462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x</a:t>
            </a:r>
            <a:r>
              <a:rPr sz="1800" i="1" spc="30" baseline="-25462" dirty="0">
                <a:latin typeface="Times New Roman"/>
                <a:cs typeface="Times New Roman"/>
              </a:rPr>
              <a:t>n	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i="1" spc="-90" dirty="0">
                <a:latin typeface="Times New Roman"/>
                <a:cs typeface="Times New Roman"/>
              </a:rPr>
              <a:t>b</a:t>
            </a:r>
            <a:r>
              <a:rPr sz="1800" spc="-135" baseline="-25462" dirty="0">
                <a:latin typeface="Times New Roman"/>
                <a:cs typeface="Times New Roman"/>
              </a:rPr>
              <a:t>1</a:t>
            </a:r>
            <a:endParaRPr sz="1800" baseline="-25462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710"/>
              </a:spcBef>
            </a:pP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..</a:t>
            </a:r>
            <a:r>
              <a:rPr sz="2100" dirty="0">
                <a:latin typeface="Times New Roman"/>
                <a:cs typeface="Times New Roman"/>
              </a:rPr>
              <a:t>.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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i="1" spc="35" dirty="0">
                <a:latin typeface="Times New Roman"/>
                <a:cs typeface="Times New Roman"/>
              </a:rPr>
              <a:t>a</a:t>
            </a:r>
            <a:r>
              <a:rPr sz="1800" spc="165" baseline="-25462" dirty="0">
                <a:latin typeface="Times New Roman"/>
                <a:cs typeface="Times New Roman"/>
              </a:rPr>
              <a:t>2</a:t>
            </a:r>
            <a:r>
              <a:rPr sz="1800" i="1" spc="22" baseline="-25462" dirty="0">
                <a:latin typeface="Times New Roman"/>
                <a:cs typeface="Times New Roman"/>
              </a:rPr>
              <a:t>n</a:t>
            </a:r>
            <a:r>
              <a:rPr sz="1800" i="1" spc="-112" baseline="-25462" dirty="0">
                <a:latin typeface="Times New Roman"/>
                <a:cs typeface="Times New Roman"/>
              </a:rPr>
              <a:t> </a:t>
            </a:r>
            <a:r>
              <a:rPr sz="2100" i="1" spc="25" dirty="0">
                <a:latin typeface="Times New Roman"/>
                <a:cs typeface="Times New Roman"/>
              </a:rPr>
              <a:t>x</a:t>
            </a:r>
            <a:r>
              <a:rPr sz="1800" i="1" spc="22" baseline="-25462" dirty="0">
                <a:latin typeface="Times New Roman"/>
                <a:cs typeface="Times New Roman"/>
              </a:rPr>
              <a:t>n</a:t>
            </a:r>
            <a:r>
              <a:rPr sz="1800" i="1" baseline="-25462" dirty="0">
                <a:latin typeface="Times New Roman"/>
                <a:cs typeface="Times New Roman"/>
              </a:rPr>
              <a:t> </a:t>
            </a:r>
            <a:r>
              <a:rPr sz="1800" i="1" spc="89" baseline="-25462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50" dirty="0">
                <a:latin typeface="Times New Roman"/>
                <a:cs typeface="Times New Roman"/>
              </a:rPr>
              <a:t> </a:t>
            </a:r>
            <a:r>
              <a:rPr sz="2100" i="1" spc="-60" dirty="0">
                <a:latin typeface="Times New Roman"/>
                <a:cs typeface="Times New Roman"/>
              </a:rPr>
              <a:t>b</a:t>
            </a:r>
            <a:r>
              <a:rPr sz="1800" spc="22" baseline="-25462" dirty="0">
                <a:latin typeface="Times New Roman"/>
                <a:cs typeface="Times New Roman"/>
              </a:rPr>
              <a:t>2</a:t>
            </a:r>
            <a:endParaRPr sz="1800" baseline="-25462">
              <a:latin typeface="Times New Roman"/>
              <a:cs typeface="Times New Roman"/>
            </a:endParaRPr>
          </a:p>
          <a:p>
            <a:pPr marL="868044">
              <a:lnSpc>
                <a:spcPct val="100000"/>
              </a:lnSpc>
              <a:spcBef>
                <a:spcPts val="710"/>
              </a:spcBef>
              <a:tabLst>
                <a:tab pos="1642110" algn="l"/>
              </a:tabLst>
            </a:pPr>
            <a:r>
              <a:rPr sz="2100" spc="-320" dirty="0">
                <a:latin typeface="Segoe UI Symbol"/>
                <a:cs typeface="Segoe UI Symbol"/>
              </a:rPr>
              <a:t>⁝	⁝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1155" y="1986613"/>
            <a:ext cx="1379855" cy="1188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43180" indent="-36195" algn="ctr">
              <a:lnSpc>
                <a:spcPct val="128200"/>
              </a:lnSpc>
              <a:spcBef>
                <a:spcPts val="95"/>
              </a:spcBef>
            </a:pPr>
            <a:r>
              <a:rPr sz="3150" i="1" spc="-157" baseline="1455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1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r>
              <a:rPr sz="1200" spc="-190" dirty="0">
                <a:latin typeface="Times New Roman"/>
                <a:cs typeface="Times New Roman"/>
              </a:rPr>
              <a:t> </a:t>
            </a:r>
            <a:r>
              <a:rPr sz="3150" i="1" spc="-172" baseline="14550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3150" spc="15" baseline="14550" dirty="0">
                <a:latin typeface="Symbol"/>
                <a:cs typeface="Symbol"/>
              </a:rPr>
              <a:t></a:t>
            </a:r>
            <a:r>
              <a:rPr sz="3150" spc="-179" baseline="14550" dirty="0">
                <a:latin typeface="Times New Roman"/>
                <a:cs typeface="Times New Roman"/>
              </a:rPr>
              <a:t> </a:t>
            </a:r>
            <a:r>
              <a:rPr sz="3150" i="1" spc="-150" baseline="1455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1</a:t>
            </a:r>
            <a:r>
              <a:rPr sz="1200" spc="15" dirty="0">
                <a:latin typeface="Times New Roman"/>
                <a:cs typeface="Times New Roman"/>
              </a:rPr>
              <a:t>2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3150" i="1" spc="30" baseline="14550" dirty="0">
                <a:latin typeface="Times New Roman"/>
                <a:cs typeface="Times New Roman"/>
              </a:rPr>
              <a:t>x</a:t>
            </a:r>
            <a:r>
              <a:rPr sz="1200" spc="10" dirty="0">
                <a:latin typeface="Times New Roman"/>
                <a:cs typeface="Times New Roman"/>
              </a:rPr>
              <a:t>2  </a:t>
            </a:r>
            <a:r>
              <a:rPr sz="3150" i="1" spc="52" baseline="1455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2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r>
              <a:rPr sz="1200" spc="-195" dirty="0">
                <a:latin typeface="Times New Roman"/>
                <a:cs typeface="Times New Roman"/>
              </a:rPr>
              <a:t> </a:t>
            </a:r>
            <a:r>
              <a:rPr sz="3150" i="1" spc="-172" baseline="14550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3150" spc="15" baseline="14550" dirty="0">
                <a:latin typeface="Symbol"/>
                <a:cs typeface="Symbol"/>
              </a:rPr>
              <a:t></a:t>
            </a:r>
            <a:r>
              <a:rPr sz="3150" spc="-187" baseline="14550" dirty="0">
                <a:latin typeface="Times New Roman"/>
                <a:cs typeface="Times New Roman"/>
              </a:rPr>
              <a:t> </a:t>
            </a:r>
            <a:r>
              <a:rPr sz="3150" i="1" spc="52" baseline="1455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2</a:t>
            </a:r>
            <a:r>
              <a:rPr sz="1200" spc="15" dirty="0">
                <a:latin typeface="Times New Roman"/>
                <a:cs typeface="Times New Roman"/>
              </a:rPr>
              <a:t>2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3150" i="1" spc="37" baseline="14550" dirty="0">
                <a:latin typeface="Times New Roman"/>
                <a:cs typeface="Times New Roman"/>
              </a:rPr>
              <a:t>x</a:t>
            </a:r>
            <a:r>
              <a:rPr sz="1200" spc="1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R="50800" algn="ctr">
              <a:lnSpc>
                <a:spcPct val="100000"/>
              </a:lnSpc>
              <a:spcBef>
                <a:spcPts val="175"/>
              </a:spcBef>
              <a:tabLst>
                <a:tab pos="774065" algn="l"/>
              </a:tabLst>
            </a:pPr>
            <a:r>
              <a:rPr sz="2100" spc="-320" dirty="0">
                <a:latin typeface="Segoe UI Symbol"/>
                <a:cs typeface="Segoe UI Symbol"/>
              </a:rPr>
              <a:t>⁝	⁝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3424" y="5174134"/>
            <a:ext cx="12573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53424" y="4423184"/>
            <a:ext cx="125730" cy="840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215"/>
              </a:lnSpc>
              <a:spcBef>
                <a:spcPts val="110"/>
              </a:spcBef>
            </a:pPr>
            <a:r>
              <a:rPr sz="2050" dirty="0">
                <a:latin typeface="Symbol"/>
                <a:cs typeface="Symbol"/>
              </a:rPr>
              <a:t></a:t>
            </a:r>
            <a:endParaRPr sz="2050">
              <a:latin typeface="Symbol"/>
              <a:cs typeface="Symbol"/>
            </a:endParaRPr>
          </a:p>
          <a:p>
            <a:pPr marL="12700">
              <a:lnSpc>
                <a:spcPts val="1970"/>
              </a:lnSpc>
            </a:pPr>
            <a:r>
              <a:rPr sz="205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  <a:p>
            <a:pPr marL="12700">
              <a:lnSpc>
                <a:spcPts val="2215"/>
              </a:lnSpc>
            </a:pPr>
            <a:r>
              <a:rPr sz="205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4905" y="4923824"/>
            <a:ext cx="12573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5794" y="5661356"/>
            <a:ext cx="85344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93090" algn="l"/>
              </a:tabLst>
            </a:pPr>
            <a:r>
              <a:rPr sz="1800" i="1" spc="67" baseline="2314" dirty="0">
                <a:latin typeface="Times New Roman"/>
                <a:cs typeface="Times New Roman"/>
              </a:rPr>
              <a:t>m</a:t>
            </a:r>
            <a:r>
              <a:rPr sz="1800" i="1" spc="-7" baseline="2314" dirty="0">
                <a:latin typeface="Times New Roman"/>
                <a:cs typeface="Times New Roman"/>
              </a:rPr>
              <a:t>n</a:t>
            </a:r>
            <a:r>
              <a:rPr sz="1800" i="1" baseline="2314" dirty="0">
                <a:latin typeface="Times New Roman"/>
                <a:cs typeface="Times New Roman"/>
              </a:rPr>
              <a:t>	</a:t>
            </a:r>
            <a:r>
              <a:rPr sz="1800" i="1" spc="-7" baseline="2314" dirty="0">
                <a:latin typeface="Times New Roman"/>
                <a:cs typeface="Times New Roman"/>
              </a:rPr>
              <a:t>m</a:t>
            </a:r>
            <a:r>
              <a:rPr sz="1800" i="1" spc="-15" baseline="2314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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58227" y="5424443"/>
            <a:ext cx="44640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07340" algn="l"/>
              </a:tabLst>
            </a:pPr>
            <a:r>
              <a:rPr sz="3075" i="1" baseline="-36585" dirty="0">
                <a:latin typeface="Times New Roman"/>
                <a:cs typeface="Times New Roman"/>
              </a:rPr>
              <a:t>b	</a:t>
            </a:r>
            <a:r>
              <a:rPr sz="205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9505" y="5424443"/>
            <a:ext cx="31369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50" spc="25" dirty="0">
                <a:latin typeface="Symbol"/>
                <a:cs typeface="Symbol"/>
              </a:rPr>
              <a:t></a:t>
            </a:r>
            <a:r>
              <a:rPr sz="3075" i="1" spc="37" baseline="-36585" dirty="0">
                <a:latin typeface="Times New Roman"/>
                <a:cs typeface="Times New Roman"/>
              </a:rPr>
              <a:t>a</a:t>
            </a:r>
            <a:endParaRPr sz="3075" baseline="-3658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9505" y="4673515"/>
            <a:ext cx="31369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50" spc="25" dirty="0">
                <a:latin typeface="Symbol"/>
                <a:cs typeface="Symbol"/>
              </a:rPr>
              <a:t></a:t>
            </a:r>
            <a:r>
              <a:rPr sz="3075" i="1" spc="37" baseline="-27100" dirty="0">
                <a:latin typeface="Times New Roman"/>
                <a:cs typeface="Times New Roman"/>
              </a:rPr>
              <a:t>a</a:t>
            </a:r>
            <a:endParaRPr sz="3075" baseline="-27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34905" y="5661356"/>
            <a:ext cx="985519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4635" algn="l"/>
                <a:tab pos="772795" algn="l"/>
              </a:tabLst>
            </a:pPr>
            <a:r>
              <a:rPr sz="2050" dirty="0">
                <a:latin typeface="Symbol"/>
                <a:cs typeface="Symbol"/>
              </a:rPr>
              <a:t>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1800" i="1" spc="-37" baseline="2314" dirty="0">
                <a:latin typeface="Times New Roman"/>
                <a:cs typeface="Times New Roman"/>
              </a:rPr>
              <a:t>m</a:t>
            </a:r>
            <a:r>
              <a:rPr sz="1800" spc="-7" baseline="2314" dirty="0">
                <a:latin typeface="Times New Roman"/>
                <a:cs typeface="Times New Roman"/>
              </a:rPr>
              <a:t>1</a:t>
            </a:r>
            <a:r>
              <a:rPr sz="1800" baseline="2314" dirty="0">
                <a:latin typeface="Times New Roman"/>
                <a:cs typeface="Times New Roman"/>
              </a:rPr>
              <a:t>	</a:t>
            </a:r>
            <a:r>
              <a:rPr sz="1800" i="1" spc="-7" baseline="2314" dirty="0">
                <a:latin typeface="Times New Roman"/>
                <a:cs typeface="Times New Roman"/>
              </a:rPr>
              <a:t>m</a:t>
            </a:r>
            <a:r>
              <a:rPr sz="1800" i="1" spc="-284" baseline="2314" dirty="0">
                <a:latin typeface="Times New Roman"/>
                <a:cs typeface="Times New Roman"/>
              </a:rPr>
              <a:t> </a:t>
            </a:r>
            <a:r>
              <a:rPr sz="1800" spc="-7" baseline="2314" dirty="0">
                <a:latin typeface="Times New Roman"/>
                <a:cs typeface="Times New Roman"/>
              </a:rPr>
              <a:t>2</a:t>
            </a:r>
            <a:endParaRPr sz="1800" baseline="231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2357" y="4977428"/>
            <a:ext cx="10160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4049" y="4977428"/>
            <a:ext cx="189230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85" dirty="0">
                <a:latin typeface="Times New Roman"/>
                <a:cs typeface="Times New Roman"/>
              </a:rPr>
              <a:t>2</a:t>
            </a:r>
            <a:r>
              <a:rPr sz="1200" i="1" spc="-5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76897" y="4977428"/>
            <a:ext cx="668655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0380" algn="l"/>
              </a:tabLst>
            </a:pPr>
            <a:r>
              <a:rPr sz="1200" spc="5" dirty="0">
                <a:latin typeface="Times New Roman"/>
                <a:cs typeface="Times New Roman"/>
              </a:rPr>
              <a:t>2</a:t>
            </a:r>
            <a:r>
              <a:rPr sz="1200" spc="-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5" dirty="0"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19307" y="4469821"/>
            <a:ext cx="34607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075" i="1" spc="-60" baseline="1355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1</a:t>
            </a:r>
            <a:r>
              <a:rPr sz="1200" i="1" spc="-4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96805" y="4469821"/>
            <a:ext cx="95250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628015" algn="l"/>
              </a:tabLst>
            </a:pPr>
            <a:r>
              <a:rPr sz="3075" spc="-22" baseline="9485" dirty="0">
                <a:latin typeface="Symbol"/>
                <a:cs typeface="Symbol"/>
              </a:rPr>
              <a:t></a:t>
            </a:r>
            <a:r>
              <a:rPr sz="3075" i="1" spc="-22" baseline="1355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11	</a:t>
            </a:r>
            <a:r>
              <a:rPr sz="3075" i="1" spc="-44" baseline="1355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47305" y="5200927"/>
            <a:ext cx="1123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310" dirty="0">
                <a:latin typeface="Segoe UI Symbol"/>
                <a:cs typeface="Segoe UI Symbol"/>
              </a:rPr>
              <a:t>⁝</a:t>
            </a:r>
            <a:endParaRPr sz="2050">
              <a:latin typeface="Segoe UI Symbol"/>
              <a:cs typeface="Segoe UI 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1398" y="4320054"/>
            <a:ext cx="1690370" cy="16122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R="92710" algn="r">
              <a:lnSpc>
                <a:spcPct val="100000"/>
              </a:lnSpc>
              <a:spcBef>
                <a:spcPts val="770"/>
              </a:spcBef>
              <a:tabLst>
                <a:tab pos="908050" algn="l"/>
              </a:tabLst>
            </a:pPr>
            <a:r>
              <a:rPr sz="2050" spc="-40" dirty="0">
                <a:latin typeface="Times New Roman"/>
                <a:cs typeface="Times New Roman"/>
              </a:rPr>
              <a:t>...	</a:t>
            </a:r>
            <a:r>
              <a:rPr sz="2050" i="1" spc="-100" dirty="0">
                <a:latin typeface="Times New Roman"/>
                <a:cs typeface="Times New Roman"/>
              </a:rPr>
              <a:t>b</a:t>
            </a:r>
            <a:r>
              <a:rPr sz="1800" spc="-150" baseline="-23148" dirty="0">
                <a:latin typeface="Times New Roman"/>
                <a:cs typeface="Times New Roman"/>
              </a:rPr>
              <a:t>1</a:t>
            </a:r>
            <a:endParaRPr sz="1800" baseline="-23148">
              <a:latin typeface="Times New Roman"/>
              <a:cs typeface="Times New Roman"/>
            </a:endParaRPr>
          </a:p>
          <a:p>
            <a:pPr marR="81280" algn="r">
              <a:lnSpc>
                <a:spcPct val="100000"/>
              </a:lnSpc>
              <a:spcBef>
                <a:spcPts val="680"/>
              </a:spcBef>
              <a:tabLst>
                <a:tab pos="482600" algn="l"/>
                <a:tab pos="848994" algn="l"/>
                <a:tab pos="1419860" algn="l"/>
              </a:tabLst>
            </a:pPr>
            <a:r>
              <a:rPr sz="2050" i="1" dirty="0">
                <a:latin typeface="Times New Roman"/>
                <a:cs typeface="Times New Roman"/>
              </a:rPr>
              <a:t>a	</a:t>
            </a:r>
            <a:r>
              <a:rPr sz="2050" spc="-40" dirty="0">
                <a:latin typeface="Times New Roman"/>
                <a:cs typeface="Times New Roman"/>
              </a:rPr>
              <a:t>...	</a:t>
            </a:r>
            <a:r>
              <a:rPr sz="2050" i="1" dirty="0">
                <a:latin typeface="Times New Roman"/>
                <a:cs typeface="Times New Roman"/>
              </a:rPr>
              <a:t>a	b</a:t>
            </a:r>
            <a:endParaRPr sz="2050">
              <a:latin typeface="Times New Roman"/>
              <a:cs typeface="Times New Roman"/>
            </a:endParaRPr>
          </a:p>
          <a:p>
            <a:pPr marL="222250" algn="ctr">
              <a:lnSpc>
                <a:spcPct val="100000"/>
              </a:lnSpc>
              <a:spcBef>
                <a:spcPts val="675"/>
              </a:spcBef>
            </a:pPr>
            <a:r>
              <a:rPr sz="2050" spc="-310" dirty="0">
                <a:latin typeface="Segoe UI Symbol"/>
                <a:cs typeface="Segoe UI Symbol"/>
              </a:rPr>
              <a:t>⁝</a:t>
            </a:r>
            <a:endParaRPr sz="2050">
              <a:latin typeface="Segoe UI Symbol"/>
              <a:cs typeface="Segoe UI Symbol"/>
            </a:endParaRPr>
          </a:p>
          <a:p>
            <a:pPr marL="80645">
              <a:lnSpc>
                <a:spcPct val="100000"/>
              </a:lnSpc>
              <a:spcBef>
                <a:spcPts val="625"/>
              </a:spcBef>
              <a:tabLst>
                <a:tab pos="544830" algn="l"/>
                <a:tab pos="911860" algn="l"/>
              </a:tabLst>
            </a:pPr>
            <a:r>
              <a:rPr sz="2050" i="1" dirty="0">
                <a:latin typeface="Times New Roman"/>
                <a:cs typeface="Times New Roman"/>
              </a:rPr>
              <a:t>a	</a:t>
            </a:r>
            <a:r>
              <a:rPr sz="2050" spc="-40" dirty="0">
                <a:latin typeface="Times New Roman"/>
                <a:cs typeface="Times New Roman"/>
              </a:rPr>
              <a:t>...	</a:t>
            </a:r>
            <a:r>
              <a:rPr sz="2050" i="1" dirty="0">
                <a:latin typeface="Times New Roman"/>
                <a:cs typeface="Times New Roman"/>
              </a:rPr>
              <a:t>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8463" y="5200927"/>
            <a:ext cx="1123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310" dirty="0">
                <a:latin typeface="Segoe UI Symbol"/>
                <a:cs typeface="Segoe UI Symbol"/>
              </a:rPr>
              <a:t>⁝</a:t>
            </a:r>
            <a:endParaRPr sz="2050">
              <a:latin typeface="Segoe UI Symbol"/>
              <a:cs typeface="Segoe UI 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09505" y="5174134"/>
            <a:ext cx="44323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317500" algn="l"/>
              </a:tabLst>
            </a:pPr>
            <a:r>
              <a:rPr sz="2050" dirty="0">
                <a:latin typeface="Symbol"/>
                <a:cs typeface="Symbol"/>
              </a:rPr>
              <a:t></a:t>
            </a:r>
            <a:r>
              <a:rPr sz="2050" dirty="0">
                <a:latin typeface="Times New Roman"/>
                <a:cs typeface="Times New Roman"/>
              </a:rPr>
              <a:t>	</a:t>
            </a:r>
            <a:r>
              <a:rPr sz="3075" spc="-465" baseline="-5420" dirty="0">
                <a:latin typeface="Segoe UI Symbol"/>
                <a:cs typeface="Segoe UI Symbol"/>
              </a:rPr>
              <a:t>⁝</a:t>
            </a:r>
            <a:endParaRPr sz="3075" baseline="-5420">
              <a:latin typeface="Segoe UI Symbol"/>
              <a:cs typeface="Segoe UI 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50442" y="1798701"/>
            <a:ext cx="3354704" cy="41179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4965" marR="88900" indent="-342900">
              <a:lnSpc>
                <a:spcPct val="100499"/>
              </a:lnSpc>
              <a:spcBef>
                <a:spcPts val="90"/>
              </a:spcBef>
              <a:buClr>
                <a:srgbClr val="800080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The location of </a:t>
            </a:r>
            <a:r>
              <a:rPr sz="2000" spc="-5" dirty="0">
                <a:latin typeface="Tahoma"/>
                <a:cs typeface="Tahoma"/>
              </a:rPr>
              <a:t>the +</a:t>
            </a:r>
            <a:r>
              <a:rPr sz="2000" spc="-5" dirty="0">
                <a:latin typeface="Times New Roman"/>
                <a:cs typeface="Times New Roman"/>
              </a:rPr>
              <a:t>’</a:t>
            </a:r>
            <a:r>
              <a:rPr sz="2000" spc="-5" dirty="0">
                <a:latin typeface="Tahoma"/>
                <a:cs typeface="Tahoma"/>
              </a:rPr>
              <a:t>s,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ahoma"/>
                <a:cs typeface="Tahoma"/>
              </a:rPr>
              <a:t>s, and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dirty="0">
                <a:latin typeface="Times New Roman"/>
                <a:cs typeface="Times New Roman"/>
              </a:rPr>
              <a:t>‘</a:t>
            </a:r>
            <a:r>
              <a:rPr sz="2000" dirty="0">
                <a:latin typeface="Tahoma"/>
                <a:cs typeface="Tahoma"/>
              </a:rPr>
              <a:t>s </a:t>
            </a:r>
            <a:r>
              <a:rPr sz="2000" spc="-5" dirty="0">
                <a:latin typeface="Tahoma"/>
                <a:cs typeface="Tahoma"/>
              </a:rPr>
              <a:t>can </a:t>
            </a:r>
            <a:r>
              <a:rPr sz="2000" dirty="0">
                <a:latin typeface="Tahoma"/>
                <a:cs typeface="Tahoma"/>
              </a:rPr>
              <a:t> be </a:t>
            </a:r>
            <a:r>
              <a:rPr sz="2000" spc="-5" dirty="0">
                <a:latin typeface="Tahoma"/>
                <a:cs typeface="Tahoma"/>
              </a:rPr>
              <a:t>abbreviated </a:t>
            </a:r>
            <a:r>
              <a:rPr sz="2000" dirty="0">
                <a:latin typeface="Tahoma"/>
                <a:cs typeface="Tahoma"/>
              </a:rPr>
              <a:t>by </a:t>
            </a:r>
            <a:r>
              <a:rPr sz="2000" spc="-5" dirty="0">
                <a:latin typeface="Tahoma"/>
                <a:cs typeface="Tahoma"/>
              </a:rPr>
              <a:t>writing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only </a:t>
            </a:r>
            <a:r>
              <a:rPr sz="2000" spc="-5" dirty="0">
                <a:latin typeface="Tahoma"/>
                <a:cs typeface="Tahoma"/>
              </a:rPr>
              <a:t>the rectangular </a:t>
            </a:r>
            <a:r>
              <a:rPr sz="2000" spc="-10" dirty="0">
                <a:latin typeface="Tahoma"/>
                <a:cs typeface="Tahoma"/>
              </a:rPr>
              <a:t>array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numbers.</a:t>
            </a:r>
            <a:endParaRPr sz="2000">
              <a:latin typeface="Tahoma"/>
              <a:cs typeface="Tahoma"/>
            </a:endParaRPr>
          </a:p>
          <a:p>
            <a:pPr marL="354965" marR="115570" indent="-342900">
              <a:lnSpc>
                <a:spcPct val="100000"/>
              </a:lnSpc>
              <a:spcBef>
                <a:spcPts val="480"/>
              </a:spcBef>
              <a:buClr>
                <a:srgbClr val="800080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This is </a:t>
            </a:r>
            <a:r>
              <a:rPr sz="2000" spc="-5" dirty="0">
                <a:latin typeface="Tahoma"/>
                <a:cs typeface="Tahoma"/>
              </a:rPr>
              <a:t>called the </a:t>
            </a:r>
            <a:r>
              <a:rPr sz="2000" dirty="0">
                <a:latin typeface="Tahoma"/>
                <a:cs typeface="Tahoma"/>
              </a:rPr>
              <a:t> augmented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matrix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system.</a:t>
            </a:r>
            <a:endParaRPr sz="2000">
              <a:latin typeface="Tahoma"/>
              <a:cs typeface="Tahoma"/>
            </a:endParaRPr>
          </a:p>
          <a:p>
            <a:pPr marL="354965" marR="5080" indent="-342900">
              <a:lnSpc>
                <a:spcPct val="100000"/>
              </a:lnSpc>
              <a:spcBef>
                <a:spcPts val="484"/>
              </a:spcBef>
              <a:buClr>
                <a:srgbClr val="800080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Note: must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5" dirty="0">
                <a:latin typeface="Tahoma"/>
                <a:cs typeface="Tahoma"/>
              </a:rPr>
              <a:t>written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same </a:t>
            </a:r>
            <a:r>
              <a:rPr sz="2000" spc="-5" dirty="0">
                <a:latin typeface="Tahoma"/>
                <a:cs typeface="Tahoma"/>
              </a:rPr>
              <a:t>order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each </a:t>
            </a:r>
            <a:r>
              <a:rPr sz="2000" dirty="0">
                <a:latin typeface="Tahoma"/>
                <a:cs typeface="Tahoma"/>
              </a:rPr>
              <a:t> equation as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unknowns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constants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must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 right.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483357" y="4072382"/>
            <a:ext cx="2520950" cy="577850"/>
          </a:xfrm>
          <a:custGeom>
            <a:avLst/>
            <a:gdLst/>
            <a:ahLst/>
            <a:cxnLst/>
            <a:rect l="l" t="t" r="r" b="b"/>
            <a:pathLst>
              <a:path w="2520950" h="577850">
                <a:moveTo>
                  <a:pt x="2445260" y="545151"/>
                </a:moveTo>
                <a:lnTo>
                  <a:pt x="2438146" y="577723"/>
                </a:lnTo>
                <a:lnTo>
                  <a:pt x="2520696" y="556768"/>
                </a:lnTo>
                <a:lnTo>
                  <a:pt x="2509673" y="547878"/>
                </a:lnTo>
                <a:lnTo>
                  <a:pt x="2457704" y="547878"/>
                </a:lnTo>
                <a:lnTo>
                  <a:pt x="2445260" y="545151"/>
                </a:lnTo>
                <a:close/>
              </a:path>
              <a:path w="2520950" h="577850">
                <a:moveTo>
                  <a:pt x="2447312" y="535757"/>
                </a:moveTo>
                <a:lnTo>
                  <a:pt x="2445260" y="545151"/>
                </a:lnTo>
                <a:lnTo>
                  <a:pt x="2457704" y="547878"/>
                </a:lnTo>
                <a:lnTo>
                  <a:pt x="2459736" y="538480"/>
                </a:lnTo>
                <a:lnTo>
                  <a:pt x="2447312" y="535757"/>
                </a:lnTo>
                <a:close/>
              </a:path>
              <a:path w="2520950" h="577850">
                <a:moveTo>
                  <a:pt x="2454402" y="503301"/>
                </a:moveTo>
                <a:lnTo>
                  <a:pt x="2447312" y="535757"/>
                </a:lnTo>
                <a:lnTo>
                  <a:pt x="2459736" y="538480"/>
                </a:lnTo>
                <a:lnTo>
                  <a:pt x="2457704" y="547878"/>
                </a:lnTo>
                <a:lnTo>
                  <a:pt x="2509673" y="547878"/>
                </a:lnTo>
                <a:lnTo>
                  <a:pt x="2454402" y="503301"/>
                </a:lnTo>
                <a:close/>
              </a:path>
              <a:path w="2520950" h="577850">
                <a:moveTo>
                  <a:pt x="2159" y="0"/>
                </a:moveTo>
                <a:lnTo>
                  <a:pt x="0" y="9398"/>
                </a:lnTo>
                <a:lnTo>
                  <a:pt x="2445260" y="545151"/>
                </a:lnTo>
                <a:lnTo>
                  <a:pt x="2447312" y="535757"/>
                </a:lnTo>
                <a:lnTo>
                  <a:pt x="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4625" y="4221098"/>
            <a:ext cx="76200" cy="21590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7596123" y="4614798"/>
            <a:ext cx="360680" cy="76200"/>
          </a:xfrm>
          <a:custGeom>
            <a:avLst/>
            <a:gdLst/>
            <a:ahLst/>
            <a:cxnLst/>
            <a:rect l="l" t="t" r="r" b="b"/>
            <a:pathLst>
              <a:path w="36067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626" y="42925"/>
                </a:lnTo>
                <a:lnTo>
                  <a:pt x="63626" y="33400"/>
                </a:lnTo>
                <a:lnTo>
                  <a:pt x="76200" y="33400"/>
                </a:lnTo>
                <a:lnTo>
                  <a:pt x="76200" y="0"/>
                </a:lnTo>
                <a:close/>
              </a:path>
              <a:path w="360679" h="76200">
                <a:moveTo>
                  <a:pt x="76200" y="33400"/>
                </a:moveTo>
                <a:lnTo>
                  <a:pt x="63626" y="33400"/>
                </a:lnTo>
                <a:lnTo>
                  <a:pt x="63626" y="42925"/>
                </a:lnTo>
                <a:lnTo>
                  <a:pt x="76200" y="42925"/>
                </a:lnTo>
                <a:lnTo>
                  <a:pt x="76200" y="33400"/>
                </a:lnTo>
                <a:close/>
              </a:path>
              <a:path w="360679" h="76200">
                <a:moveTo>
                  <a:pt x="360425" y="33400"/>
                </a:moveTo>
                <a:lnTo>
                  <a:pt x="76200" y="33400"/>
                </a:lnTo>
                <a:lnTo>
                  <a:pt x="76200" y="42925"/>
                </a:lnTo>
                <a:lnTo>
                  <a:pt x="360425" y="42925"/>
                </a:lnTo>
                <a:lnTo>
                  <a:pt x="360425" y="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292090" y="3967683"/>
            <a:ext cx="1026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1th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column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9" name="object 29"/>
          <p:cNvSpPr txBox="1"/>
          <p:nvPr/>
        </p:nvSpPr>
        <p:spPr>
          <a:xfrm>
            <a:off x="8036814" y="4495038"/>
            <a:ext cx="713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1th</a:t>
            </a:r>
            <a:r>
              <a:rPr sz="1600" spc="-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row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5697" y="710006"/>
            <a:ext cx="6372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Elementary</a:t>
            </a:r>
            <a:r>
              <a:rPr sz="4400" spc="-30" dirty="0"/>
              <a:t> Row</a:t>
            </a:r>
            <a:r>
              <a:rPr sz="4400" spc="-20" dirty="0"/>
              <a:t> </a:t>
            </a:r>
            <a:r>
              <a:rPr sz="4400" spc="-15" dirty="0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2406" y="1645412"/>
            <a:ext cx="7595234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604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basic method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solving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of linear equations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replace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spc="-20" dirty="0">
                <a:latin typeface="Calibri"/>
                <a:cs typeface="Calibri"/>
              </a:rPr>
              <a:t>system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b="1" dirty="0">
                <a:latin typeface="Calibri"/>
                <a:cs typeface="Calibri"/>
              </a:rPr>
              <a:t>a new </a:t>
            </a:r>
            <a:r>
              <a:rPr sz="2000" b="1" spc="-15" dirty="0">
                <a:latin typeface="Calibri"/>
                <a:cs typeface="Calibri"/>
              </a:rPr>
              <a:t>system </a:t>
            </a:r>
            <a:r>
              <a:rPr sz="2000" b="1" spc="-5" dirty="0">
                <a:latin typeface="Calibri"/>
                <a:cs typeface="Calibri"/>
              </a:rPr>
              <a:t>that </a:t>
            </a:r>
            <a:r>
              <a:rPr sz="2000" b="1" dirty="0">
                <a:latin typeface="Calibri"/>
                <a:cs typeface="Calibri"/>
              </a:rPr>
              <a:t>has the same solution </a:t>
            </a:r>
            <a:r>
              <a:rPr sz="2000" b="1" spc="-5" dirty="0">
                <a:latin typeface="Calibri"/>
                <a:cs typeface="Calibri"/>
              </a:rPr>
              <a:t>set </a:t>
            </a:r>
            <a:r>
              <a:rPr sz="2000" spc="-5" dirty="0">
                <a:latin typeface="Calibri"/>
                <a:cs typeface="Calibri"/>
              </a:rPr>
              <a:t>but </a:t>
            </a:r>
            <a:r>
              <a:rPr sz="2000" dirty="0">
                <a:latin typeface="Calibri"/>
                <a:cs typeface="Calibri"/>
              </a:rPr>
              <a:t> which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easier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solve.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Since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rows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5" dirty="0">
                <a:latin typeface="Calibri"/>
                <a:cs typeface="Calibri"/>
              </a:rPr>
              <a:t>augmented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correspond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equations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associated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system.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generally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obtained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series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applying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dirty="0">
                <a:latin typeface="Calibri"/>
                <a:cs typeface="Calibri"/>
              </a:rPr>
              <a:t> types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 eliminate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unknowns</a:t>
            </a:r>
            <a:r>
              <a:rPr sz="2000" spc="-20" dirty="0">
                <a:latin typeface="Calibri"/>
                <a:cs typeface="Calibri"/>
              </a:rPr>
              <a:t> systematically.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These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elementary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operations:</a:t>
            </a:r>
            <a:endParaRPr sz="2000">
              <a:latin typeface="Calibri"/>
              <a:cs typeface="Calibri"/>
            </a:endParaRPr>
          </a:p>
          <a:p>
            <a:pPr marL="662305" lvl="1" indent="-25146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662940" algn="l"/>
              </a:tabLst>
            </a:pPr>
            <a:r>
              <a:rPr sz="2000" spc="-5" dirty="0">
                <a:latin typeface="Calibri"/>
                <a:cs typeface="Calibri"/>
              </a:rPr>
              <a:t>Multiply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equation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through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nonzero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constant.</a:t>
            </a:r>
            <a:endParaRPr sz="2000">
              <a:latin typeface="Calibri"/>
              <a:cs typeface="Calibri"/>
            </a:endParaRPr>
          </a:p>
          <a:p>
            <a:pPr marL="662305" lvl="1" indent="-25146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662940" algn="l"/>
              </a:tabLst>
            </a:pPr>
            <a:r>
              <a:rPr sz="2000" spc="-10" dirty="0">
                <a:latin typeface="Calibri"/>
                <a:cs typeface="Calibri"/>
              </a:rPr>
              <a:t>Interchange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 </a:t>
            </a:r>
            <a:r>
              <a:rPr sz="2000" spc="-5" dirty="0">
                <a:latin typeface="Calibri"/>
                <a:cs typeface="Calibri"/>
              </a:rPr>
              <a:t>equation.</a:t>
            </a:r>
            <a:endParaRPr sz="2000">
              <a:latin typeface="Calibri"/>
              <a:cs typeface="Calibri"/>
            </a:endParaRPr>
          </a:p>
          <a:p>
            <a:pPr marL="662305" lvl="1" indent="-25146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662940" algn="l"/>
              </a:tabLst>
            </a:pPr>
            <a:r>
              <a:rPr sz="2000" dirty="0">
                <a:latin typeface="Calibri"/>
                <a:cs typeface="Calibri"/>
              </a:rPr>
              <a:t>Add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 equation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another.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0275" rIns="0" bIns="0" rtlCol="0">
            <a:spAutoFit/>
          </a:bodyPr>
          <a:lstStyle/>
          <a:p>
            <a:pPr marL="2459990" marR="5080" indent="-145732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Example-3:</a:t>
            </a:r>
            <a:r>
              <a:rPr sz="3200" dirty="0"/>
              <a:t> </a:t>
            </a:r>
            <a:r>
              <a:rPr sz="3200" spc="-5" dirty="0"/>
              <a:t>Using</a:t>
            </a:r>
            <a:r>
              <a:rPr sz="3200" spc="15" dirty="0"/>
              <a:t> </a:t>
            </a:r>
            <a:r>
              <a:rPr sz="3200" spc="-10" dirty="0"/>
              <a:t>Elementary</a:t>
            </a:r>
            <a:r>
              <a:rPr sz="3200" dirty="0"/>
              <a:t> </a:t>
            </a:r>
            <a:r>
              <a:rPr sz="3200" spc="-20" dirty="0"/>
              <a:t>row </a:t>
            </a:r>
            <a:r>
              <a:rPr sz="3200" spc="-710" dirty="0"/>
              <a:t> </a:t>
            </a:r>
            <a:r>
              <a:rPr sz="3200" spc="-10" dirty="0"/>
              <a:t>Operations(1/4)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49164" y="2606517"/>
            <a:ext cx="1173480" cy="71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1590" indent="-184150">
              <a:lnSpc>
                <a:spcPct val="125699"/>
              </a:lnSpc>
              <a:spcBef>
                <a:spcPts val="100"/>
              </a:spcBef>
              <a:tabLst>
                <a:tab pos="1063625" algn="l"/>
              </a:tabLst>
            </a:pPr>
            <a:r>
              <a:rPr sz="1200" i="1" spc="5" dirty="0">
                <a:latin typeface="Times New Roman"/>
                <a:cs typeface="Times New Roman"/>
              </a:rPr>
              <a:t>x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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y</a:t>
            </a:r>
            <a:r>
              <a:rPr sz="1200" i="1" spc="-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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2</a:t>
            </a:r>
            <a:r>
              <a:rPr sz="1200" i="1" spc="5" dirty="0">
                <a:latin typeface="Times New Roman"/>
                <a:cs typeface="Times New Roman"/>
              </a:rPr>
              <a:t>z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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5" dirty="0">
                <a:latin typeface="Times New Roman"/>
                <a:cs typeface="Times New Roman"/>
              </a:rPr>
              <a:t>9  2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y</a:t>
            </a:r>
            <a:r>
              <a:rPr sz="1200" i="1" spc="-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</a:t>
            </a:r>
            <a:r>
              <a:rPr sz="1200" spc="-125" dirty="0">
                <a:latin typeface="Times New Roman"/>
                <a:cs typeface="Times New Roman"/>
              </a:rPr>
              <a:t> </a:t>
            </a:r>
            <a:r>
              <a:rPr sz="1200" spc="90" dirty="0">
                <a:latin typeface="Times New Roman"/>
                <a:cs typeface="Times New Roman"/>
              </a:rPr>
              <a:t>7</a:t>
            </a:r>
            <a:r>
              <a:rPr sz="1200" i="1" spc="5" dirty="0">
                <a:latin typeface="Times New Roman"/>
                <a:cs typeface="Times New Roman"/>
              </a:rPr>
              <a:t>z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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Symbol"/>
                <a:cs typeface="Symbol"/>
              </a:rPr>
              <a:t></a:t>
            </a:r>
            <a:r>
              <a:rPr sz="1200" spc="110" dirty="0">
                <a:latin typeface="Times New Roman"/>
                <a:cs typeface="Times New Roman"/>
              </a:rPr>
              <a:t>1</a:t>
            </a:r>
            <a:r>
              <a:rPr sz="1200" spc="5" dirty="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1082675" algn="l"/>
              </a:tabLst>
            </a:pPr>
            <a:r>
              <a:rPr sz="1200" spc="35" dirty="0">
                <a:latin typeface="Times New Roman"/>
                <a:cs typeface="Times New Roman"/>
              </a:rPr>
              <a:t>3</a:t>
            </a:r>
            <a:r>
              <a:rPr sz="1200" i="1" spc="5" dirty="0">
                <a:latin typeface="Times New Roman"/>
                <a:cs typeface="Times New Roman"/>
              </a:rPr>
              <a:t>x</a:t>
            </a:r>
            <a:r>
              <a:rPr sz="1200" i="1" spc="-9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</a:t>
            </a:r>
            <a:r>
              <a:rPr sz="1200" spc="-10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6</a:t>
            </a:r>
            <a:r>
              <a:rPr sz="1200" spc="-175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y</a:t>
            </a:r>
            <a:r>
              <a:rPr sz="1200" i="1" spc="-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</a:t>
            </a:r>
            <a:r>
              <a:rPr sz="1200" spc="-14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5</a:t>
            </a:r>
            <a:r>
              <a:rPr sz="1200" i="1" spc="5" dirty="0">
                <a:latin typeface="Times New Roman"/>
                <a:cs typeface="Times New Roman"/>
              </a:rPr>
              <a:t>z</a:t>
            </a:r>
            <a:r>
              <a:rPr sz="1200" i="1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Symbol"/>
                <a:cs typeface="Symbol"/>
              </a:rPr>
              <a:t>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9298" y="2569242"/>
            <a:ext cx="2342515" cy="7569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1160">
              <a:lnSpc>
                <a:spcPts val="1880"/>
              </a:lnSpc>
              <a:spcBef>
                <a:spcPts val="120"/>
              </a:spcBef>
            </a:pPr>
            <a:r>
              <a:rPr sz="1700" spc="100" dirty="0">
                <a:latin typeface="Times New Roman"/>
                <a:cs typeface="Times New Roman"/>
              </a:rPr>
              <a:t>a</a:t>
            </a:r>
            <a:r>
              <a:rPr sz="1700" spc="15" dirty="0">
                <a:latin typeface="Times New Roman"/>
                <a:cs typeface="Times New Roman"/>
              </a:rPr>
              <a:t>d</a:t>
            </a:r>
            <a:r>
              <a:rPr sz="1700" spc="220" dirty="0">
                <a:latin typeface="Times New Roman"/>
                <a:cs typeface="Times New Roman"/>
              </a:rPr>
              <a:t>d</a:t>
            </a:r>
            <a:r>
              <a:rPr sz="1700" spc="70" dirty="0">
                <a:latin typeface="Times New Roman"/>
                <a:cs typeface="Times New Roman"/>
              </a:rPr>
              <a:t>-</a:t>
            </a:r>
            <a:r>
              <a:rPr sz="1700" spc="30" dirty="0">
                <a:latin typeface="Times New Roman"/>
                <a:cs typeface="Times New Roman"/>
              </a:rPr>
              <a:t>2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t</a:t>
            </a:r>
            <a:r>
              <a:rPr sz="1700" spc="-40" dirty="0">
                <a:latin typeface="Times New Roman"/>
                <a:cs typeface="Times New Roman"/>
              </a:rPr>
              <a:t>i</a:t>
            </a:r>
            <a:r>
              <a:rPr sz="1700" spc="190" dirty="0">
                <a:latin typeface="Times New Roman"/>
                <a:cs typeface="Times New Roman"/>
              </a:rPr>
              <a:t>m</a:t>
            </a:r>
            <a:r>
              <a:rPr sz="1700" spc="100" dirty="0">
                <a:latin typeface="Times New Roman"/>
                <a:cs typeface="Times New Roman"/>
              </a:rPr>
              <a:t>e</a:t>
            </a:r>
            <a:r>
              <a:rPr sz="1700" spc="25" dirty="0">
                <a:latin typeface="Times New Roman"/>
                <a:cs typeface="Times New Roman"/>
              </a:rPr>
              <a:t>s</a:t>
            </a:r>
            <a:endParaRPr sz="1700">
              <a:latin typeface="Times New Roman"/>
              <a:cs typeface="Times New Roman"/>
            </a:endParaRPr>
          </a:p>
          <a:p>
            <a:pPr marL="398145">
              <a:lnSpc>
                <a:spcPts val="1095"/>
              </a:lnSpc>
            </a:pPr>
            <a:r>
              <a:rPr sz="1700" spc="-40" dirty="0">
                <a:latin typeface="Times New Roman"/>
                <a:cs typeface="Times New Roman"/>
              </a:rPr>
              <a:t>t</a:t>
            </a:r>
            <a:r>
              <a:rPr sz="1700" spc="10" dirty="0">
                <a:latin typeface="Times New Roman"/>
                <a:cs typeface="Times New Roman"/>
              </a:rPr>
              <a:t>h</a:t>
            </a:r>
            <a:r>
              <a:rPr sz="1700" spc="25" dirty="0">
                <a:latin typeface="Times New Roman"/>
                <a:cs typeface="Times New Roman"/>
              </a:rPr>
              <a:t>e</a:t>
            </a:r>
            <a:r>
              <a:rPr sz="1700" spc="-100" dirty="0">
                <a:latin typeface="Times New Roman"/>
                <a:cs typeface="Times New Roman"/>
              </a:rPr>
              <a:t> </a:t>
            </a:r>
            <a:r>
              <a:rPr sz="1700" spc="80" dirty="0">
                <a:latin typeface="Times New Roman"/>
                <a:cs typeface="Times New Roman"/>
              </a:rPr>
              <a:t>f</a:t>
            </a:r>
            <a:r>
              <a:rPr sz="1700" spc="-40" dirty="0">
                <a:latin typeface="Times New Roman"/>
                <a:cs typeface="Times New Roman"/>
              </a:rPr>
              <a:t>i</a:t>
            </a:r>
            <a:r>
              <a:rPr sz="1700" spc="80" dirty="0">
                <a:latin typeface="Times New Roman"/>
                <a:cs typeface="Times New Roman"/>
              </a:rPr>
              <a:t>r</a:t>
            </a:r>
            <a:r>
              <a:rPr sz="1700" spc="-15" dirty="0">
                <a:latin typeface="Times New Roman"/>
                <a:cs typeface="Times New Roman"/>
              </a:rPr>
              <a:t>s</a:t>
            </a:r>
            <a:r>
              <a:rPr sz="1700" spc="15" dirty="0">
                <a:latin typeface="Times New Roman"/>
                <a:cs typeface="Times New Roman"/>
              </a:rPr>
              <a:t>t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e</a:t>
            </a:r>
            <a:r>
              <a:rPr sz="1700" spc="15" dirty="0">
                <a:latin typeface="Times New Roman"/>
                <a:cs typeface="Times New Roman"/>
              </a:rPr>
              <a:t>q</a:t>
            </a:r>
            <a:r>
              <a:rPr sz="1700" spc="10" dirty="0">
                <a:latin typeface="Times New Roman"/>
                <a:cs typeface="Times New Roman"/>
              </a:rPr>
              <a:t>u</a:t>
            </a:r>
            <a:r>
              <a:rPr sz="1700" spc="105" dirty="0">
                <a:latin typeface="Times New Roman"/>
                <a:cs typeface="Times New Roman"/>
              </a:rPr>
              <a:t>a</a:t>
            </a:r>
            <a:r>
              <a:rPr sz="1700" spc="-40" dirty="0">
                <a:latin typeface="Times New Roman"/>
                <a:cs typeface="Times New Roman"/>
              </a:rPr>
              <a:t>t</a:t>
            </a:r>
            <a:r>
              <a:rPr sz="1700" spc="-50" dirty="0">
                <a:latin typeface="Times New Roman"/>
                <a:cs typeface="Times New Roman"/>
              </a:rPr>
              <a:t>i</a:t>
            </a:r>
            <a:r>
              <a:rPr sz="1700" spc="15" dirty="0">
                <a:latin typeface="Times New Roman"/>
                <a:cs typeface="Times New Roman"/>
              </a:rPr>
              <a:t>o</a:t>
            </a:r>
            <a:r>
              <a:rPr sz="1700" spc="30" dirty="0">
                <a:latin typeface="Times New Roman"/>
                <a:cs typeface="Times New Roman"/>
              </a:rPr>
              <a:t>n</a:t>
            </a:r>
            <a:endParaRPr sz="1700">
              <a:latin typeface="Times New Roman"/>
              <a:cs typeface="Times New Roman"/>
            </a:endParaRPr>
          </a:p>
          <a:p>
            <a:pPr marL="38100">
              <a:lnSpc>
                <a:spcPts val="2755"/>
              </a:lnSpc>
            </a:pPr>
            <a:r>
              <a:rPr sz="4425" spc="-172" baseline="-25423" dirty="0">
                <a:latin typeface="Symbol"/>
                <a:cs typeface="Symbol"/>
              </a:rPr>
              <a:t></a:t>
            </a:r>
            <a:r>
              <a:rPr sz="1700" spc="-465" dirty="0">
                <a:latin typeface="Times New Roman"/>
                <a:cs typeface="Times New Roman"/>
              </a:rPr>
              <a:t>t</a:t>
            </a:r>
            <a:r>
              <a:rPr sz="4425" spc="-3795" baseline="-25423" dirty="0">
                <a:latin typeface="Symbol"/>
                <a:cs typeface="Symbol"/>
              </a:rPr>
              <a:t></a:t>
            </a:r>
            <a:r>
              <a:rPr sz="1700" spc="30" dirty="0">
                <a:latin typeface="Times New Roman"/>
                <a:cs typeface="Times New Roman"/>
              </a:rPr>
              <a:t>o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imes New Roman"/>
                <a:cs typeface="Times New Roman"/>
              </a:rPr>
              <a:t>t</a:t>
            </a:r>
            <a:r>
              <a:rPr sz="1700" spc="15" dirty="0">
                <a:latin typeface="Times New Roman"/>
                <a:cs typeface="Times New Roman"/>
              </a:rPr>
              <a:t>h</a:t>
            </a:r>
            <a:r>
              <a:rPr sz="1700" spc="-730" dirty="0">
                <a:latin typeface="Times New Roman"/>
                <a:cs typeface="Times New Roman"/>
              </a:rPr>
              <a:t>e</a:t>
            </a:r>
            <a:r>
              <a:rPr sz="4425" spc="-2865" baseline="-25423" dirty="0">
                <a:latin typeface="Symbol"/>
                <a:cs typeface="Symbol"/>
              </a:rPr>
              <a:t></a:t>
            </a:r>
            <a:r>
              <a:rPr sz="1700" spc="-15" dirty="0">
                <a:latin typeface="Times New Roman"/>
                <a:cs typeface="Times New Roman"/>
              </a:rPr>
              <a:t>s</a:t>
            </a:r>
            <a:r>
              <a:rPr sz="1700" spc="105" dirty="0">
                <a:latin typeface="Times New Roman"/>
                <a:cs typeface="Times New Roman"/>
              </a:rPr>
              <a:t>e</a:t>
            </a:r>
            <a:r>
              <a:rPr sz="1700" spc="-280" dirty="0">
                <a:latin typeface="Times New Roman"/>
                <a:cs typeface="Times New Roman"/>
              </a:rPr>
              <a:t>c</a:t>
            </a:r>
            <a:r>
              <a:rPr sz="4425" spc="-3854" baseline="-25423" dirty="0">
                <a:latin typeface="Symbol"/>
                <a:cs typeface="Symbol"/>
              </a:rPr>
              <a:t></a:t>
            </a:r>
            <a:r>
              <a:rPr sz="1700" spc="15" dirty="0">
                <a:latin typeface="Times New Roman"/>
                <a:cs typeface="Times New Roman"/>
              </a:rPr>
              <a:t>o</a:t>
            </a:r>
            <a:r>
              <a:rPr sz="1700" spc="10" dirty="0">
                <a:latin typeface="Times New Roman"/>
                <a:cs typeface="Times New Roman"/>
              </a:rPr>
              <a:t>n</a:t>
            </a:r>
            <a:r>
              <a:rPr sz="1700" spc="70" dirty="0">
                <a:latin typeface="Times New Roman"/>
                <a:cs typeface="Times New Roman"/>
              </a:rPr>
              <a:t>d</a:t>
            </a:r>
            <a:r>
              <a:rPr sz="4425" spc="-104" baseline="-25423" dirty="0">
                <a:latin typeface="Symbol"/>
                <a:cs typeface="Symbol"/>
              </a:rPr>
              <a:t></a:t>
            </a:r>
            <a:r>
              <a:rPr sz="4425" spc="104" baseline="-25423" dirty="0">
                <a:latin typeface="Symbol"/>
                <a:cs typeface="Symbol"/>
              </a:rPr>
              <a:t></a:t>
            </a:r>
            <a:endParaRPr sz="4425" baseline="-25423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703" y="2235731"/>
            <a:ext cx="1700530" cy="120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0495" algn="just">
              <a:lnSpc>
                <a:spcPct val="126099"/>
              </a:lnSpc>
              <a:spcBef>
                <a:spcPts val="95"/>
              </a:spcBef>
            </a:pPr>
            <a:r>
              <a:rPr sz="2050" i="1" spc="15" dirty="0">
                <a:latin typeface="Times New Roman"/>
                <a:cs typeface="Times New Roman"/>
              </a:rPr>
              <a:t>x</a:t>
            </a:r>
            <a:r>
              <a:rPr sz="2050" i="1" spc="-15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dirty="0">
                <a:latin typeface="Times New Roman"/>
                <a:cs typeface="Times New Roman"/>
              </a:rPr>
              <a:t>  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z="2050" i="1" spc="15" dirty="0">
                <a:latin typeface="Times New Roman"/>
                <a:cs typeface="Times New Roman"/>
              </a:rPr>
              <a:t>y</a:t>
            </a:r>
            <a:r>
              <a:rPr sz="2050" i="1" spc="-13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-150" dirty="0">
                <a:latin typeface="Times New Roman"/>
                <a:cs typeface="Times New Roman"/>
              </a:rPr>
              <a:t> </a:t>
            </a:r>
            <a:r>
              <a:rPr sz="2050" spc="130" dirty="0">
                <a:latin typeface="Times New Roman"/>
                <a:cs typeface="Times New Roman"/>
              </a:rPr>
              <a:t>2</a:t>
            </a:r>
            <a:r>
              <a:rPr sz="2050" i="1" spc="15" dirty="0">
                <a:latin typeface="Times New Roman"/>
                <a:cs typeface="Times New Roman"/>
              </a:rPr>
              <a:t>z</a:t>
            </a:r>
            <a:r>
              <a:rPr sz="2050" i="1" spc="2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12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9  </a:t>
            </a:r>
            <a:r>
              <a:rPr sz="2050" spc="130" dirty="0">
                <a:latin typeface="Times New Roman"/>
                <a:cs typeface="Times New Roman"/>
              </a:rPr>
              <a:t>2</a:t>
            </a:r>
            <a:r>
              <a:rPr sz="2050" i="1" spc="15" dirty="0">
                <a:latin typeface="Times New Roman"/>
                <a:cs typeface="Times New Roman"/>
              </a:rPr>
              <a:t>x</a:t>
            </a:r>
            <a:r>
              <a:rPr sz="2050" i="1" spc="-15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-15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4</a:t>
            </a:r>
            <a:r>
              <a:rPr sz="2050" spc="-310" dirty="0">
                <a:latin typeface="Times New Roman"/>
                <a:cs typeface="Times New Roman"/>
              </a:rPr>
              <a:t> </a:t>
            </a:r>
            <a:r>
              <a:rPr sz="2050" i="1" spc="15" dirty="0">
                <a:latin typeface="Times New Roman"/>
                <a:cs typeface="Times New Roman"/>
              </a:rPr>
              <a:t>y</a:t>
            </a:r>
            <a:r>
              <a:rPr sz="2050" i="1" spc="-13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45" dirty="0">
                <a:latin typeface="Times New Roman"/>
                <a:cs typeface="Times New Roman"/>
              </a:rPr>
              <a:t> </a:t>
            </a:r>
            <a:r>
              <a:rPr sz="2050" spc="60" dirty="0">
                <a:latin typeface="Times New Roman"/>
                <a:cs typeface="Times New Roman"/>
              </a:rPr>
              <a:t>3</a:t>
            </a:r>
            <a:r>
              <a:rPr sz="2050" i="1" spc="15" dirty="0">
                <a:latin typeface="Times New Roman"/>
                <a:cs typeface="Times New Roman"/>
              </a:rPr>
              <a:t>z</a:t>
            </a:r>
            <a:r>
              <a:rPr sz="2050" i="1" spc="2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280" dirty="0">
                <a:latin typeface="Times New Roman"/>
                <a:cs typeface="Times New Roman"/>
              </a:rPr>
              <a:t> </a:t>
            </a:r>
            <a:r>
              <a:rPr sz="2050" spc="10" dirty="0">
                <a:latin typeface="Times New Roman"/>
                <a:cs typeface="Times New Roman"/>
              </a:rPr>
              <a:t>1  </a:t>
            </a:r>
            <a:r>
              <a:rPr sz="2050" spc="60" dirty="0">
                <a:latin typeface="Times New Roman"/>
                <a:cs typeface="Times New Roman"/>
              </a:rPr>
              <a:t>3</a:t>
            </a:r>
            <a:r>
              <a:rPr sz="2050" i="1" spc="15" dirty="0">
                <a:latin typeface="Times New Roman"/>
                <a:cs typeface="Times New Roman"/>
              </a:rPr>
              <a:t>x</a:t>
            </a:r>
            <a:r>
              <a:rPr sz="2050" i="1" spc="-15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-18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6</a:t>
            </a:r>
            <a:r>
              <a:rPr sz="2050" spc="-310" dirty="0">
                <a:latin typeface="Times New Roman"/>
                <a:cs typeface="Times New Roman"/>
              </a:rPr>
              <a:t> </a:t>
            </a:r>
            <a:r>
              <a:rPr sz="2050" i="1" spc="15" dirty="0">
                <a:latin typeface="Times New Roman"/>
                <a:cs typeface="Times New Roman"/>
              </a:rPr>
              <a:t>y</a:t>
            </a:r>
            <a:r>
              <a:rPr sz="2050" i="1" spc="-13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25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5</a:t>
            </a:r>
            <a:r>
              <a:rPr sz="2050" i="1" spc="15" dirty="0">
                <a:latin typeface="Times New Roman"/>
                <a:cs typeface="Times New Roman"/>
              </a:rPr>
              <a:t>z</a:t>
            </a:r>
            <a:r>
              <a:rPr sz="2050" i="1" spc="2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63699" y="5690146"/>
            <a:ext cx="31178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75" spc="-382" baseline="-2710" dirty="0">
                <a:latin typeface="Times New Roman"/>
                <a:cs typeface="Times New Roman"/>
              </a:rPr>
              <a:t>0</a:t>
            </a:r>
            <a:r>
              <a:rPr sz="2050" spc="-254" dirty="0">
                <a:latin typeface="Symbol"/>
                <a:cs typeface="Symbol"/>
              </a:rPr>
              <a:t></a:t>
            </a:r>
            <a:r>
              <a:rPr sz="3075" spc="-382" baseline="-17615" dirty="0">
                <a:latin typeface="Symbol"/>
                <a:cs typeface="Symbol"/>
              </a:rPr>
              <a:t></a:t>
            </a:r>
            <a:endParaRPr sz="3075" baseline="-1761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408" y="5440390"/>
            <a:ext cx="312420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15"/>
              </a:lnSpc>
              <a:spcBef>
                <a:spcPts val="100"/>
              </a:spcBef>
            </a:pPr>
            <a:r>
              <a:rPr sz="2050" spc="-5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  <a:p>
            <a:pPr marL="38100">
              <a:lnSpc>
                <a:spcPts val="2215"/>
              </a:lnSpc>
            </a:pPr>
            <a:r>
              <a:rPr sz="2050" spc="-250" dirty="0">
                <a:latin typeface="Symbol"/>
                <a:cs typeface="Symbol"/>
              </a:rPr>
              <a:t></a:t>
            </a:r>
            <a:r>
              <a:rPr sz="3075" spc="-375" baseline="-17615" dirty="0">
                <a:latin typeface="Symbol"/>
                <a:cs typeface="Symbol"/>
              </a:rPr>
              <a:t></a:t>
            </a:r>
            <a:r>
              <a:rPr sz="3075" spc="-375" baseline="-2710" dirty="0">
                <a:latin typeface="Times New Roman"/>
                <a:cs typeface="Times New Roman"/>
              </a:rPr>
              <a:t>3</a:t>
            </a:r>
            <a:endParaRPr sz="3075" baseline="-271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1574" y="5191149"/>
            <a:ext cx="31369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75" spc="37" baseline="-25745" dirty="0">
                <a:latin typeface="Times New Roman"/>
                <a:cs typeface="Times New Roman"/>
              </a:rPr>
              <a:t>1</a:t>
            </a:r>
            <a:r>
              <a:rPr sz="2050" spc="25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408" y="5191149"/>
            <a:ext cx="31242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spc="20" dirty="0">
                <a:latin typeface="Symbol"/>
                <a:cs typeface="Symbol"/>
              </a:rPr>
              <a:t></a:t>
            </a:r>
            <a:r>
              <a:rPr sz="3075" spc="30" baseline="-25745" dirty="0">
                <a:latin typeface="Times New Roman"/>
                <a:cs typeface="Times New Roman"/>
              </a:rPr>
              <a:t>2</a:t>
            </a:r>
            <a:endParaRPr sz="3075" baseline="-2574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0808" y="4844216"/>
            <a:ext cx="1668780" cy="11976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  <a:tabLst>
                <a:tab pos="478790" algn="l"/>
                <a:tab pos="947419" algn="l"/>
                <a:tab pos="1405890" algn="l"/>
              </a:tabLst>
            </a:pPr>
            <a:r>
              <a:rPr sz="3075" spc="7" baseline="-4065" dirty="0">
                <a:latin typeface="Symbol"/>
                <a:cs typeface="Symbol"/>
              </a:rPr>
              <a:t></a:t>
            </a:r>
            <a:r>
              <a:rPr sz="2050" spc="5" dirty="0">
                <a:latin typeface="Times New Roman"/>
                <a:cs typeface="Times New Roman"/>
              </a:rPr>
              <a:t>1	</a:t>
            </a:r>
            <a:r>
              <a:rPr sz="2050" spc="-5" dirty="0">
                <a:latin typeface="Times New Roman"/>
                <a:cs typeface="Times New Roman"/>
              </a:rPr>
              <a:t>1	2	</a:t>
            </a:r>
            <a:r>
              <a:rPr sz="2050" spc="25" dirty="0">
                <a:latin typeface="Times New Roman"/>
                <a:cs typeface="Times New Roman"/>
              </a:rPr>
              <a:t>9</a:t>
            </a:r>
            <a:r>
              <a:rPr sz="3075" spc="37" baseline="-4065" dirty="0">
                <a:latin typeface="Symbol"/>
                <a:cs typeface="Symbol"/>
              </a:rPr>
              <a:t></a:t>
            </a:r>
            <a:endParaRPr sz="3075" baseline="-4065">
              <a:latin typeface="Symbol"/>
              <a:cs typeface="Symbol"/>
            </a:endParaRPr>
          </a:p>
          <a:p>
            <a:pPr marL="10795" algn="ctr">
              <a:lnSpc>
                <a:spcPct val="100000"/>
              </a:lnSpc>
              <a:spcBef>
                <a:spcPts val="615"/>
              </a:spcBef>
              <a:tabLst>
                <a:tab pos="389255" algn="l"/>
              </a:tabLst>
            </a:pPr>
            <a:r>
              <a:rPr sz="2050" spc="-5" dirty="0">
                <a:latin typeface="Times New Roman"/>
                <a:cs typeface="Times New Roman"/>
              </a:rPr>
              <a:t>4	</a:t>
            </a:r>
            <a:r>
              <a:rPr sz="2050" spc="-5" dirty="0">
                <a:latin typeface="Symbol"/>
                <a:cs typeface="Symbol"/>
              </a:rPr>
              <a:t></a:t>
            </a:r>
            <a:r>
              <a:rPr sz="2050" spc="-22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  <a:spcBef>
                <a:spcPts val="620"/>
              </a:spcBef>
              <a:tabLst>
                <a:tab pos="385445" algn="l"/>
              </a:tabLst>
            </a:pPr>
            <a:r>
              <a:rPr sz="2050" spc="-5" dirty="0">
                <a:latin typeface="Times New Roman"/>
                <a:cs typeface="Times New Roman"/>
              </a:rPr>
              <a:t>6	</a:t>
            </a:r>
            <a:r>
              <a:rPr sz="2050" spc="-5" dirty="0">
                <a:latin typeface="Symbol"/>
                <a:cs typeface="Symbol"/>
              </a:rPr>
              <a:t></a:t>
            </a:r>
            <a:r>
              <a:rPr sz="2050" spc="-22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Times New Roman"/>
                <a:cs typeface="Times New Roman"/>
              </a:rPr>
              <a:t>5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3354" y="5444003"/>
            <a:ext cx="474980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30480" algn="r">
              <a:lnSpc>
                <a:spcPts val="2280"/>
              </a:lnSpc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L="38100">
              <a:lnSpc>
                <a:spcPts val="2280"/>
              </a:lnSpc>
              <a:tabLst>
                <a:tab pos="332105" algn="l"/>
              </a:tabLst>
            </a:pPr>
            <a:r>
              <a:rPr sz="3150" spc="22" baseline="-2645" dirty="0">
                <a:latin typeface="Times New Roman"/>
                <a:cs typeface="Times New Roman"/>
              </a:rPr>
              <a:t>0	</a:t>
            </a:r>
            <a:r>
              <a:rPr sz="2100" spc="-400" dirty="0">
                <a:latin typeface="Symbol"/>
                <a:cs typeface="Symbol"/>
              </a:rPr>
              <a:t></a:t>
            </a:r>
            <a:r>
              <a:rPr sz="3150" spc="-600" baseline="-18518" dirty="0">
                <a:latin typeface="Symbol"/>
                <a:cs typeface="Symbol"/>
              </a:rPr>
              <a:t></a:t>
            </a:r>
            <a:endParaRPr sz="3150" baseline="-18518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33126" y="5703519"/>
            <a:ext cx="3206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150" spc="-375" baseline="-18518" dirty="0">
                <a:latin typeface="Symbol"/>
                <a:cs typeface="Symbol"/>
              </a:rPr>
              <a:t></a:t>
            </a:r>
            <a:r>
              <a:rPr sz="2100" spc="-250" dirty="0">
                <a:latin typeface="Symbol"/>
                <a:cs typeface="Symbol"/>
              </a:rPr>
              <a:t></a:t>
            </a:r>
            <a:r>
              <a:rPr sz="3150" spc="-375" baseline="-2645" dirty="0">
                <a:latin typeface="Times New Roman"/>
                <a:cs typeface="Times New Roman"/>
              </a:rPr>
              <a:t>3</a:t>
            </a:r>
            <a:endParaRPr sz="3150" baseline="-264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2689" y="5311496"/>
            <a:ext cx="6254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60" dirty="0">
                <a:latin typeface="Symbol"/>
                <a:cs typeface="Symbol"/>
              </a:rPr>
              <a:t></a:t>
            </a:r>
            <a:r>
              <a:rPr sz="2100" spc="60" dirty="0">
                <a:latin typeface="Times New Roman"/>
                <a:cs typeface="Times New Roman"/>
              </a:rPr>
              <a:t>17</a:t>
            </a:r>
            <a:r>
              <a:rPr sz="3150" spc="89" baseline="26455" dirty="0">
                <a:latin typeface="Symbol"/>
                <a:cs typeface="Symbol"/>
              </a:rPr>
              <a:t></a:t>
            </a:r>
            <a:endParaRPr sz="3150" baseline="2645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3126" y="5185023"/>
            <a:ext cx="31813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Symbol"/>
                <a:cs typeface="Symbol"/>
              </a:rPr>
              <a:t></a:t>
            </a:r>
            <a:r>
              <a:rPr sz="3150" spc="30" baseline="-26455" dirty="0">
                <a:latin typeface="Times New Roman"/>
                <a:cs typeface="Times New Roman"/>
              </a:rPr>
              <a:t>0</a:t>
            </a:r>
            <a:endParaRPr sz="3150" baseline="-2645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58526" y="4824534"/>
            <a:ext cx="2044064" cy="12433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03555" algn="l"/>
                <a:tab pos="995044" algn="l"/>
                <a:tab pos="1630045" algn="l"/>
                <a:tab pos="1926589" algn="l"/>
              </a:tabLst>
            </a:pPr>
            <a:r>
              <a:rPr sz="3150" spc="7" baseline="-3968" dirty="0">
                <a:latin typeface="Symbol"/>
                <a:cs typeface="Symbol"/>
              </a:rPr>
              <a:t>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Times New Roman"/>
                <a:cs typeface="Times New Roman"/>
              </a:rPr>
              <a:t>9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3150" spc="15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  <a:p>
            <a:pPr marL="508000">
              <a:lnSpc>
                <a:spcPct val="100000"/>
              </a:lnSpc>
              <a:spcBef>
                <a:spcPts val="675"/>
              </a:spcBef>
              <a:tabLst>
                <a:tab pos="897255" algn="l"/>
              </a:tabLst>
            </a:pPr>
            <a:r>
              <a:rPr sz="2100" spc="15" dirty="0">
                <a:latin typeface="Times New Roman"/>
                <a:cs typeface="Times New Roman"/>
              </a:rPr>
              <a:t>2	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20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7</a:t>
            </a:r>
            <a:endParaRPr sz="2100">
              <a:latin typeface="Times New Roman"/>
              <a:cs typeface="Times New Roman"/>
            </a:endParaRPr>
          </a:p>
          <a:p>
            <a:pPr marL="505459">
              <a:lnSpc>
                <a:spcPct val="100000"/>
              </a:lnSpc>
              <a:spcBef>
                <a:spcPts val="675"/>
              </a:spcBef>
              <a:tabLst>
                <a:tab pos="904240" algn="l"/>
              </a:tabLst>
            </a:pPr>
            <a:r>
              <a:rPr sz="2100" spc="15" dirty="0">
                <a:latin typeface="Times New Roman"/>
                <a:cs typeface="Times New Roman"/>
              </a:rPr>
              <a:t>6	</a:t>
            </a:r>
            <a:r>
              <a:rPr sz="2100" spc="20" dirty="0">
                <a:latin typeface="Symbol"/>
                <a:cs typeface="Symbol"/>
              </a:rPr>
              <a:t></a:t>
            </a:r>
            <a:r>
              <a:rPr sz="2100" spc="-23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5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8924" y="5251635"/>
            <a:ext cx="29146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75" spc="-7" baseline="-9485" dirty="0">
                <a:latin typeface="Symbol"/>
                <a:cs typeface="Symbol"/>
              </a:rPr>
              <a:t></a:t>
            </a:r>
            <a:r>
              <a:rPr sz="3075" spc="345" baseline="-9485" dirty="0">
                <a:latin typeface="Times New Roman"/>
                <a:cs typeface="Times New Roman"/>
              </a:rPr>
              <a:t> </a:t>
            </a:r>
            <a:r>
              <a:rPr sz="4800" spc="487" baseline="-25173" dirty="0">
                <a:latin typeface="Symbol"/>
                <a:cs typeface="Symbol"/>
              </a:rPr>
              <a:t></a:t>
            </a:r>
            <a:r>
              <a:rPr sz="1850" spc="-509" dirty="0">
                <a:latin typeface="Times New Roman"/>
                <a:cs typeface="Times New Roman"/>
              </a:rPr>
              <a:t>t</a:t>
            </a:r>
            <a:r>
              <a:rPr sz="4800" spc="-4020" baseline="-25173" dirty="0">
                <a:latin typeface="Symbol"/>
                <a:cs typeface="Symbol"/>
              </a:rPr>
              <a:t></a:t>
            </a:r>
            <a:r>
              <a:rPr sz="1850" spc="155" dirty="0">
                <a:latin typeface="Times New Roman"/>
                <a:cs typeface="Times New Roman"/>
              </a:rPr>
              <a:t>o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Times New Roman"/>
                <a:cs typeface="Times New Roman"/>
              </a:rPr>
              <a:t>t</a:t>
            </a:r>
            <a:r>
              <a:rPr sz="1850" spc="135" dirty="0">
                <a:latin typeface="Times New Roman"/>
                <a:cs typeface="Times New Roman"/>
              </a:rPr>
              <a:t>h</a:t>
            </a:r>
            <a:r>
              <a:rPr sz="1850" spc="-780" dirty="0">
                <a:latin typeface="Times New Roman"/>
                <a:cs typeface="Times New Roman"/>
              </a:rPr>
              <a:t>e</a:t>
            </a:r>
            <a:r>
              <a:rPr sz="4800" spc="-2865" baseline="-25173" dirty="0">
                <a:latin typeface="Symbol"/>
                <a:cs typeface="Symbol"/>
              </a:rPr>
              <a:t></a:t>
            </a:r>
            <a:r>
              <a:rPr sz="1850" spc="80" dirty="0">
                <a:latin typeface="Times New Roman"/>
                <a:cs typeface="Times New Roman"/>
              </a:rPr>
              <a:t>s</a:t>
            </a:r>
            <a:r>
              <a:rPr sz="1850" spc="240" dirty="0">
                <a:latin typeface="Times New Roman"/>
                <a:cs typeface="Times New Roman"/>
              </a:rPr>
              <a:t>e</a:t>
            </a:r>
            <a:r>
              <a:rPr sz="1850" spc="-215" dirty="0">
                <a:latin typeface="Times New Roman"/>
                <a:cs typeface="Times New Roman"/>
              </a:rPr>
              <a:t>c</a:t>
            </a:r>
            <a:r>
              <a:rPr sz="4800" spc="-4125" baseline="-25173" dirty="0">
                <a:latin typeface="Symbol"/>
                <a:cs typeface="Symbol"/>
              </a:rPr>
              <a:t></a:t>
            </a:r>
            <a:r>
              <a:rPr sz="1850" spc="-580" dirty="0">
                <a:latin typeface="Times New Roman"/>
                <a:cs typeface="Times New Roman"/>
              </a:rPr>
              <a:t>o</a:t>
            </a:r>
            <a:r>
              <a:rPr sz="4800" spc="-3727" baseline="-25173" dirty="0">
                <a:latin typeface="Symbol"/>
                <a:cs typeface="Symbol"/>
              </a:rPr>
              <a:t></a:t>
            </a:r>
            <a:r>
              <a:rPr sz="1850" spc="130" dirty="0">
                <a:latin typeface="Times New Roman"/>
                <a:cs typeface="Times New Roman"/>
              </a:rPr>
              <a:t>n</a:t>
            </a:r>
            <a:r>
              <a:rPr sz="1850" spc="155" dirty="0">
                <a:latin typeface="Times New Roman"/>
                <a:cs typeface="Times New Roman"/>
              </a:rPr>
              <a:t>d</a:t>
            </a:r>
            <a:r>
              <a:rPr sz="1850" spc="-20" dirty="0">
                <a:latin typeface="Times New Roman"/>
                <a:cs typeface="Times New Roman"/>
              </a:rPr>
              <a:t> </a:t>
            </a:r>
            <a:r>
              <a:rPr sz="4800" spc="757" baseline="-25173" dirty="0">
                <a:latin typeface="Symbol"/>
                <a:cs typeface="Symbol"/>
              </a:rPr>
              <a:t></a:t>
            </a:r>
            <a:r>
              <a:rPr sz="4800" spc="480" baseline="-25173" dirty="0">
                <a:latin typeface="Times New Roman"/>
                <a:cs typeface="Times New Roman"/>
              </a:rPr>
              <a:t> </a:t>
            </a:r>
            <a:r>
              <a:rPr sz="3150" spc="15" baseline="-11904" dirty="0">
                <a:latin typeface="Symbol"/>
                <a:cs typeface="Symbol"/>
              </a:rPr>
              <a:t></a:t>
            </a:r>
            <a:endParaRPr sz="3150" baseline="-11904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79170" y="3196457"/>
            <a:ext cx="7893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spc="-50" dirty="0">
                <a:latin typeface="Symbol"/>
                <a:cs typeface="Symbol"/>
              </a:rPr>
              <a:t></a:t>
            </a:r>
            <a:r>
              <a:rPr sz="3000" spc="95" dirty="0">
                <a:latin typeface="Symbol"/>
                <a:cs typeface="Symbol"/>
              </a:rPr>
              <a:t>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6330" y="3023801"/>
            <a:ext cx="141414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500" spc="-142" baseline="-25000" dirty="0">
                <a:latin typeface="Symbol"/>
                <a:cs typeface="Symbol"/>
              </a:rPr>
              <a:t></a:t>
            </a:r>
            <a:r>
              <a:rPr sz="1750" spc="-480" dirty="0">
                <a:latin typeface="Times New Roman"/>
                <a:cs typeface="Times New Roman"/>
              </a:rPr>
              <a:t>t</a:t>
            </a:r>
            <a:r>
              <a:rPr sz="4500" spc="-3854" baseline="-25000" dirty="0">
                <a:latin typeface="Symbol"/>
                <a:cs typeface="Symbol"/>
              </a:rPr>
              <a:t></a:t>
            </a:r>
            <a:r>
              <a:rPr sz="1750" spc="25" dirty="0">
                <a:latin typeface="Times New Roman"/>
                <a:cs typeface="Times New Roman"/>
              </a:rPr>
              <a:t>o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t</a:t>
            </a:r>
            <a:r>
              <a:rPr sz="1750" spc="10" dirty="0">
                <a:latin typeface="Times New Roman"/>
                <a:cs typeface="Times New Roman"/>
              </a:rPr>
              <a:t>h</a:t>
            </a:r>
            <a:r>
              <a:rPr sz="1750" spc="-750" dirty="0">
                <a:latin typeface="Times New Roman"/>
                <a:cs typeface="Times New Roman"/>
              </a:rPr>
              <a:t>e</a:t>
            </a:r>
            <a:r>
              <a:rPr sz="4500" spc="-2775" baseline="-25000" dirty="0">
                <a:latin typeface="Symbol"/>
                <a:cs typeface="Symbol"/>
              </a:rPr>
              <a:t></a:t>
            </a:r>
            <a:r>
              <a:rPr sz="1750" spc="-50" dirty="0">
                <a:latin typeface="Times New Roman"/>
                <a:cs typeface="Times New Roman"/>
              </a:rPr>
              <a:t>t</a:t>
            </a:r>
            <a:r>
              <a:rPr sz="1750" spc="10" dirty="0">
                <a:latin typeface="Times New Roman"/>
                <a:cs typeface="Times New Roman"/>
              </a:rPr>
              <a:t>h</a:t>
            </a:r>
            <a:r>
              <a:rPr sz="1750" spc="-45" dirty="0">
                <a:latin typeface="Times New Roman"/>
                <a:cs typeface="Times New Roman"/>
              </a:rPr>
              <a:t>i</a:t>
            </a:r>
            <a:r>
              <a:rPr sz="1750" spc="-405" dirty="0">
                <a:latin typeface="Times New Roman"/>
                <a:cs typeface="Times New Roman"/>
              </a:rPr>
              <a:t>r</a:t>
            </a:r>
            <a:r>
              <a:rPr sz="4500" spc="-3787" baseline="-25000" dirty="0">
                <a:latin typeface="Symbol"/>
                <a:cs typeface="Symbol"/>
              </a:rPr>
              <a:t></a:t>
            </a:r>
            <a:r>
              <a:rPr sz="1750" spc="25" dirty="0">
                <a:latin typeface="Times New Roman"/>
                <a:cs typeface="Times New Roman"/>
              </a:rPr>
              <a:t>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83935" y="2738514"/>
            <a:ext cx="1543050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00"/>
              </a:spcBef>
            </a:pPr>
            <a:r>
              <a:rPr sz="1750" spc="105" dirty="0">
                <a:latin typeface="Times New Roman"/>
                <a:cs typeface="Times New Roman"/>
              </a:rPr>
              <a:t>a</a:t>
            </a:r>
            <a:r>
              <a:rPr sz="1750" spc="10" dirty="0">
                <a:latin typeface="Times New Roman"/>
                <a:cs typeface="Times New Roman"/>
              </a:rPr>
              <a:t>d</a:t>
            </a:r>
            <a:r>
              <a:rPr sz="1750" spc="220" dirty="0">
                <a:latin typeface="Times New Roman"/>
                <a:cs typeface="Times New Roman"/>
              </a:rPr>
              <a:t>d</a:t>
            </a:r>
            <a:r>
              <a:rPr sz="1750" spc="10" dirty="0">
                <a:latin typeface="Times New Roman"/>
                <a:cs typeface="Times New Roman"/>
              </a:rPr>
              <a:t>-</a:t>
            </a:r>
            <a:r>
              <a:rPr sz="1750" spc="25" dirty="0">
                <a:latin typeface="Times New Roman"/>
                <a:cs typeface="Times New Roman"/>
              </a:rPr>
              <a:t>3</a:t>
            </a:r>
            <a:r>
              <a:rPr sz="1750" spc="-160" dirty="0">
                <a:latin typeface="Times New Roman"/>
                <a:cs typeface="Times New Roman"/>
              </a:rPr>
              <a:t> </a:t>
            </a:r>
            <a:r>
              <a:rPr sz="1750" spc="-50" dirty="0">
                <a:latin typeface="Times New Roman"/>
                <a:cs typeface="Times New Roman"/>
              </a:rPr>
              <a:t>t</a:t>
            </a:r>
            <a:r>
              <a:rPr sz="1750" spc="-45" dirty="0">
                <a:latin typeface="Times New Roman"/>
                <a:cs typeface="Times New Roman"/>
              </a:rPr>
              <a:t>i</a:t>
            </a:r>
            <a:r>
              <a:rPr sz="1750" spc="190" dirty="0">
                <a:latin typeface="Times New Roman"/>
                <a:cs typeface="Times New Roman"/>
              </a:rPr>
              <a:t>m</a:t>
            </a:r>
            <a:r>
              <a:rPr sz="1750" spc="105" dirty="0">
                <a:latin typeface="Times New Roman"/>
                <a:cs typeface="Times New Roman"/>
              </a:rPr>
              <a:t>e</a:t>
            </a:r>
            <a:r>
              <a:rPr sz="1750" spc="20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  <a:p>
            <a:pPr marL="19685">
              <a:lnSpc>
                <a:spcPts val="1925"/>
              </a:lnSpc>
            </a:pPr>
            <a:r>
              <a:rPr sz="1750" spc="-45" dirty="0">
                <a:latin typeface="Times New Roman"/>
                <a:cs typeface="Times New Roman"/>
              </a:rPr>
              <a:t>t</a:t>
            </a:r>
            <a:r>
              <a:rPr sz="1750" spc="5" dirty="0">
                <a:latin typeface="Times New Roman"/>
                <a:cs typeface="Times New Roman"/>
              </a:rPr>
              <a:t>h</a:t>
            </a:r>
            <a:r>
              <a:rPr sz="1750" spc="25" dirty="0">
                <a:latin typeface="Times New Roman"/>
                <a:cs typeface="Times New Roman"/>
              </a:rPr>
              <a:t>e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75" dirty="0">
                <a:latin typeface="Times New Roman"/>
                <a:cs typeface="Times New Roman"/>
              </a:rPr>
              <a:t>f</a:t>
            </a:r>
            <a:r>
              <a:rPr sz="1750" spc="-45" dirty="0">
                <a:latin typeface="Times New Roman"/>
                <a:cs typeface="Times New Roman"/>
              </a:rPr>
              <a:t>i</a:t>
            </a:r>
            <a:r>
              <a:rPr sz="1750" spc="75" dirty="0">
                <a:latin typeface="Times New Roman"/>
                <a:cs typeface="Times New Roman"/>
              </a:rPr>
              <a:t>r</a:t>
            </a:r>
            <a:r>
              <a:rPr sz="1750" spc="-20" dirty="0">
                <a:latin typeface="Times New Roman"/>
                <a:cs typeface="Times New Roman"/>
              </a:rPr>
              <a:t>s</a:t>
            </a:r>
            <a:r>
              <a:rPr sz="1750" spc="15" dirty="0">
                <a:latin typeface="Times New Roman"/>
                <a:cs typeface="Times New Roman"/>
              </a:rPr>
              <a:t>t</a:t>
            </a:r>
            <a:r>
              <a:rPr sz="1750" spc="-185" dirty="0">
                <a:latin typeface="Times New Roman"/>
                <a:cs typeface="Times New Roman"/>
              </a:rPr>
              <a:t> </a:t>
            </a:r>
            <a:r>
              <a:rPr sz="1750" spc="105" dirty="0">
                <a:latin typeface="Times New Roman"/>
                <a:cs typeface="Times New Roman"/>
              </a:rPr>
              <a:t>e</a:t>
            </a:r>
            <a:r>
              <a:rPr sz="1750" spc="10" dirty="0">
                <a:latin typeface="Times New Roman"/>
                <a:cs typeface="Times New Roman"/>
              </a:rPr>
              <a:t>q</a:t>
            </a:r>
            <a:r>
              <a:rPr sz="1750" spc="5" dirty="0">
                <a:latin typeface="Times New Roman"/>
                <a:cs typeface="Times New Roman"/>
              </a:rPr>
              <a:t>u</a:t>
            </a:r>
            <a:r>
              <a:rPr sz="1750" spc="110" dirty="0">
                <a:latin typeface="Times New Roman"/>
                <a:cs typeface="Times New Roman"/>
              </a:rPr>
              <a:t>a</a:t>
            </a:r>
            <a:r>
              <a:rPr sz="1750" spc="-45" dirty="0">
                <a:latin typeface="Times New Roman"/>
                <a:cs typeface="Times New Roman"/>
              </a:rPr>
              <a:t>t</a:t>
            </a:r>
            <a:r>
              <a:rPr sz="1750" spc="-50" dirty="0">
                <a:latin typeface="Times New Roman"/>
                <a:cs typeface="Times New Roman"/>
              </a:rPr>
              <a:t>i</a:t>
            </a:r>
            <a:r>
              <a:rPr sz="1750" spc="10" dirty="0">
                <a:latin typeface="Times New Roman"/>
                <a:cs typeface="Times New Roman"/>
              </a:rPr>
              <a:t>o</a:t>
            </a:r>
            <a:r>
              <a:rPr sz="1750" spc="25" dirty="0">
                <a:latin typeface="Times New Roman"/>
                <a:cs typeface="Times New Roman"/>
              </a:rPr>
              <a:t>n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22664" y="5019830"/>
            <a:ext cx="1777364" cy="8147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66090" marR="30480" indent="-8255">
              <a:lnSpc>
                <a:spcPts val="1860"/>
              </a:lnSpc>
              <a:spcBef>
                <a:spcPts val="470"/>
              </a:spcBef>
            </a:pPr>
            <a:r>
              <a:rPr sz="1850" spc="204" dirty="0">
                <a:latin typeface="Times New Roman"/>
                <a:cs typeface="Times New Roman"/>
              </a:rPr>
              <a:t>a</a:t>
            </a:r>
            <a:r>
              <a:rPr sz="1850" spc="105" dirty="0">
                <a:latin typeface="Times New Roman"/>
                <a:cs typeface="Times New Roman"/>
              </a:rPr>
              <a:t>d</a:t>
            </a:r>
            <a:r>
              <a:rPr sz="1850" spc="335" dirty="0">
                <a:latin typeface="Times New Roman"/>
                <a:cs typeface="Times New Roman"/>
              </a:rPr>
              <a:t>d</a:t>
            </a:r>
            <a:r>
              <a:rPr sz="1850" spc="75" dirty="0">
                <a:latin typeface="Times New Roman"/>
                <a:cs typeface="Times New Roman"/>
              </a:rPr>
              <a:t>-</a:t>
            </a:r>
            <a:r>
              <a:rPr sz="1850" spc="125" dirty="0">
                <a:latin typeface="Times New Roman"/>
                <a:cs typeface="Times New Roman"/>
              </a:rPr>
              <a:t>3</a:t>
            </a:r>
            <a:r>
              <a:rPr sz="1850" spc="-13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t</a:t>
            </a:r>
            <a:r>
              <a:rPr sz="1850" dirty="0">
                <a:latin typeface="Times New Roman"/>
                <a:cs typeface="Times New Roman"/>
              </a:rPr>
              <a:t>i</a:t>
            </a:r>
            <a:r>
              <a:rPr sz="1850" spc="355" dirty="0">
                <a:latin typeface="Times New Roman"/>
                <a:cs typeface="Times New Roman"/>
              </a:rPr>
              <a:t>m</a:t>
            </a:r>
            <a:r>
              <a:rPr sz="1850" spc="204" dirty="0">
                <a:latin typeface="Times New Roman"/>
                <a:cs typeface="Times New Roman"/>
              </a:rPr>
              <a:t>e</a:t>
            </a:r>
            <a:r>
              <a:rPr sz="1850" spc="70" dirty="0">
                <a:latin typeface="Times New Roman"/>
                <a:cs typeface="Times New Roman"/>
              </a:rPr>
              <a:t>s  </a:t>
            </a:r>
            <a:r>
              <a:rPr sz="1850" dirty="0">
                <a:latin typeface="Times New Roman"/>
                <a:cs typeface="Times New Roman"/>
              </a:rPr>
              <a:t>t</a:t>
            </a:r>
            <a:r>
              <a:rPr sz="1850" spc="105" dirty="0">
                <a:latin typeface="Times New Roman"/>
                <a:cs typeface="Times New Roman"/>
              </a:rPr>
              <a:t>h</a:t>
            </a:r>
            <a:r>
              <a:rPr sz="1850" spc="110" dirty="0">
                <a:latin typeface="Times New Roman"/>
                <a:cs typeface="Times New Roman"/>
              </a:rPr>
              <a:t>e</a:t>
            </a:r>
            <a:r>
              <a:rPr sz="1850" spc="-95" dirty="0">
                <a:latin typeface="Times New Roman"/>
                <a:cs typeface="Times New Roman"/>
              </a:rPr>
              <a:t> </a:t>
            </a:r>
            <a:r>
              <a:rPr sz="1850" spc="145" dirty="0">
                <a:latin typeface="Times New Roman"/>
                <a:cs typeface="Times New Roman"/>
              </a:rPr>
              <a:t>f</a:t>
            </a:r>
            <a:r>
              <a:rPr sz="1850" dirty="0">
                <a:latin typeface="Times New Roman"/>
                <a:cs typeface="Times New Roman"/>
              </a:rPr>
              <a:t>i</a:t>
            </a:r>
            <a:r>
              <a:rPr sz="1850" spc="150" dirty="0">
                <a:latin typeface="Times New Roman"/>
                <a:cs typeface="Times New Roman"/>
              </a:rPr>
              <a:t>r</a:t>
            </a:r>
            <a:r>
              <a:rPr sz="1850" spc="45" dirty="0">
                <a:latin typeface="Times New Roman"/>
                <a:cs typeface="Times New Roman"/>
              </a:rPr>
              <a:t>s</a:t>
            </a:r>
            <a:r>
              <a:rPr sz="1850" spc="65" dirty="0">
                <a:latin typeface="Times New Roman"/>
                <a:cs typeface="Times New Roman"/>
              </a:rPr>
              <a:t>t</a:t>
            </a:r>
            <a:r>
              <a:rPr sz="1850" spc="-145" dirty="0">
                <a:latin typeface="Times New Roman"/>
                <a:cs typeface="Times New Roman"/>
              </a:rPr>
              <a:t> </a:t>
            </a:r>
            <a:r>
              <a:rPr sz="1850" spc="145" dirty="0">
                <a:latin typeface="Times New Roman"/>
                <a:cs typeface="Times New Roman"/>
              </a:rPr>
              <a:t>r</a:t>
            </a:r>
            <a:r>
              <a:rPr sz="1850" spc="105" dirty="0">
                <a:latin typeface="Times New Roman"/>
                <a:cs typeface="Times New Roman"/>
              </a:rPr>
              <a:t>o</a:t>
            </a:r>
            <a:r>
              <a:rPr sz="1850" spc="180" dirty="0">
                <a:latin typeface="Times New Roman"/>
                <a:cs typeface="Times New Roman"/>
              </a:rPr>
              <a:t>w</a:t>
            </a:r>
            <a:endParaRPr sz="1850">
              <a:latin typeface="Times New Roman"/>
              <a:cs typeface="Times New Roman"/>
            </a:endParaRPr>
          </a:p>
          <a:p>
            <a:pPr marL="38100">
              <a:lnSpc>
                <a:spcPts val="2115"/>
              </a:lnSpc>
            </a:pPr>
            <a:r>
              <a:rPr sz="4725" spc="330" baseline="-25573" dirty="0">
                <a:latin typeface="Symbol"/>
                <a:cs typeface="Symbol"/>
              </a:rPr>
              <a:t></a:t>
            </a:r>
            <a:r>
              <a:rPr sz="1850" spc="-515" dirty="0">
                <a:latin typeface="Times New Roman"/>
                <a:cs typeface="Times New Roman"/>
              </a:rPr>
              <a:t>t</a:t>
            </a:r>
            <a:r>
              <a:rPr sz="4725" spc="-3967" baseline="-25573" dirty="0">
                <a:latin typeface="Symbol"/>
                <a:cs typeface="Symbol"/>
              </a:rPr>
              <a:t></a:t>
            </a:r>
            <a:r>
              <a:rPr sz="1850" spc="125" dirty="0">
                <a:latin typeface="Times New Roman"/>
                <a:cs typeface="Times New Roman"/>
              </a:rPr>
              <a:t>o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t</a:t>
            </a:r>
            <a:r>
              <a:rPr sz="1850" spc="105" dirty="0">
                <a:latin typeface="Times New Roman"/>
                <a:cs typeface="Times New Roman"/>
              </a:rPr>
              <a:t>h</a:t>
            </a:r>
            <a:r>
              <a:rPr sz="1850" spc="-805" dirty="0">
                <a:latin typeface="Times New Roman"/>
                <a:cs typeface="Times New Roman"/>
              </a:rPr>
              <a:t>e</a:t>
            </a:r>
            <a:r>
              <a:rPr sz="4725" spc="-2707" baseline="-25573" dirty="0">
                <a:latin typeface="Symbol"/>
                <a:cs typeface="Symbol"/>
              </a:rPr>
              <a:t></a:t>
            </a:r>
            <a:r>
              <a:rPr sz="1850" spc="-5" dirty="0">
                <a:latin typeface="Times New Roman"/>
                <a:cs typeface="Times New Roman"/>
              </a:rPr>
              <a:t>t</a:t>
            </a:r>
            <a:r>
              <a:rPr sz="1850" spc="105" dirty="0">
                <a:latin typeface="Times New Roman"/>
                <a:cs typeface="Times New Roman"/>
              </a:rPr>
              <a:t>h</a:t>
            </a:r>
            <a:r>
              <a:rPr sz="1850" dirty="0">
                <a:latin typeface="Times New Roman"/>
                <a:cs typeface="Times New Roman"/>
              </a:rPr>
              <a:t>i</a:t>
            </a:r>
            <a:r>
              <a:rPr sz="1850" spc="-434" dirty="0">
                <a:latin typeface="Times New Roman"/>
                <a:cs typeface="Times New Roman"/>
              </a:rPr>
              <a:t>r</a:t>
            </a:r>
            <a:r>
              <a:rPr sz="4725" spc="-3862" baseline="-25573" dirty="0">
                <a:latin typeface="Symbol"/>
                <a:cs typeface="Symbol"/>
              </a:rPr>
              <a:t></a:t>
            </a:r>
            <a:r>
              <a:rPr sz="1850" spc="125" dirty="0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06866" y="5507059"/>
            <a:ext cx="477520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spc="445" dirty="0">
                <a:latin typeface="Symbol"/>
                <a:cs typeface="Symbol"/>
              </a:rPr>
              <a:t>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66918" y="5184420"/>
            <a:ext cx="133858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15" dirty="0">
                <a:latin typeface="Times New Roman"/>
                <a:cs typeface="Times New Roman"/>
              </a:rPr>
              <a:t>t</a:t>
            </a:r>
            <a:r>
              <a:rPr sz="1850" spc="135" dirty="0">
                <a:latin typeface="Times New Roman"/>
                <a:cs typeface="Times New Roman"/>
              </a:rPr>
              <a:t>h</a:t>
            </a:r>
            <a:r>
              <a:rPr sz="1850" spc="140" dirty="0">
                <a:latin typeface="Times New Roman"/>
                <a:cs typeface="Times New Roman"/>
              </a:rPr>
              <a:t>e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spc="185" dirty="0">
                <a:latin typeface="Times New Roman"/>
                <a:cs typeface="Times New Roman"/>
              </a:rPr>
              <a:t>f</a:t>
            </a:r>
            <a:r>
              <a:rPr sz="1850" spc="15" dirty="0">
                <a:latin typeface="Times New Roman"/>
                <a:cs typeface="Times New Roman"/>
              </a:rPr>
              <a:t>i</a:t>
            </a:r>
            <a:r>
              <a:rPr sz="1850" spc="185" dirty="0">
                <a:latin typeface="Times New Roman"/>
                <a:cs typeface="Times New Roman"/>
              </a:rPr>
              <a:t>r</a:t>
            </a:r>
            <a:r>
              <a:rPr sz="1850" spc="80" dirty="0">
                <a:latin typeface="Times New Roman"/>
                <a:cs typeface="Times New Roman"/>
              </a:rPr>
              <a:t>s</a:t>
            </a:r>
            <a:r>
              <a:rPr sz="1850" spc="85" dirty="0">
                <a:latin typeface="Times New Roman"/>
                <a:cs typeface="Times New Roman"/>
              </a:rPr>
              <a:t>t</a:t>
            </a:r>
            <a:r>
              <a:rPr sz="1850" spc="-105" dirty="0">
                <a:latin typeface="Times New Roman"/>
                <a:cs typeface="Times New Roman"/>
              </a:rPr>
              <a:t> </a:t>
            </a:r>
            <a:r>
              <a:rPr sz="1850" spc="185" dirty="0">
                <a:latin typeface="Times New Roman"/>
                <a:cs typeface="Times New Roman"/>
              </a:rPr>
              <a:t>r</a:t>
            </a:r>
            <a:r>
              <a:rPr sz="1850" spc="135" dirty="0">
                <a:latin typeface="Times New Roman"/>
                <a:cs typeface="Times New Roman"/>
              </a:rPr>
              <a:t>o</a:t>
            </a:r>
            <a:r>
              <a:rPr sz="1850" spc="225" dirty="0">
                <a:latin typeface="Times New Roman"/>
                <a:cs typeface="Times New Roman"/>
              </a:rPr>
              <a:t>w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58564" y="4947593"/>
            <a:ext cx="137668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225" dirty="0">
                <a:latin typeface="Times New Roman"/>
                <a:cs typeface="Times New Roman"/>
              </a:rPr>
              <a:t>add-2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spc="165" dirty="0">
                <a:latin typeface="Times New Roman"/>
                <a:cs typeface="Times New Roman"/>
              </a:rPr>
              <a:t>times</a:t>
            </a:r>
            <a:endParaRPr sz="1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228" rIns="0" bIns="0" rtlCol="0">
            <a:spAutoFit/>
          </a:bodyPr>
          <a:lstStyle/>
          <a:p>
            <a:pPr marL="2352675" marR="5080" indent="-1457325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4F81BC"/>
                </a:solidFill>
              </a:rPr>
              <a:t>Example-3:</a:t>
            </a:r>
            <a:r>
              <a:rPr sz="3200" dirty="0">
                <a:solidFill>
                  <a:srgbClr val="4F81BC"/>
                </a:solidFill>
              </a:rPr>
              <a:t> </a:t>
            </a:r>
            <a:r>
              <a:rPr sz="3200" spc="-5" dirty="0">
                <a:solidFill>
                  <a:srgbClr val="4F81BC"/>
                </a:solidFill>
              </a:rPr>
              <a:t>Using</a:t>
            </a:r>
            <a:r>
              <a:rPr sz="3200" spc="15" dirty="0">
                <a:solidFill>
                  <a:srgbClr val="4F81BC"/>
                </a:solidFill>
              </a:rPr>
              <a:t> </a:t>
            </a:r>
            <a:r>
              <a:rPr sz="3200" spc="-10" dirty="0">
                <a:solidFill>
                  <a:srgbClr val="4F81BC"/>
                </a:solidFill>
              </a:rPr>
              <a:t>Elementary</a:t>
            </a:r>
            <a:r>
              <a:rPr sz="3200" dirty="0">
                <a:solidFill>
                  <a:srgbClr val="4F81BC"/>
                </a:solidFill>
              </a:rPr>
              <a:t> </a:t>
            </a:r>
            <a:r>
              <a:rPr sz="3200" spc="-20" dirty="0">
                <a:solidFill>
                  <a:srgbClr val="4F81BC"/>
                </a:solidFill>
              </a:rPr>
              <a:t>row </a:t>
            </a:r>
            <a:r>
              <a:rPr sz="3200" spc="-710" dirty="0">
                <a:solidFill>
                  <a:srgbClr val="4F81BC"/>
                </a:solidFill>
              </a:rPr>
              <a:t> </a:t>
            </a:r>
            <a:r>
              <a:rPr sz="3200" spc="-10" dirty="0">
                <a:solidFill>
                  <a:srgbClr val="4F81BC"/>
                </a:solidFill>
              </a:rPr>
              <a:t>Operations(2/4)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32551" y="3243590"/>
            <a:ext cx="963294" cy="5251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98425" algn="ctr">
              <a:lnSpc>
                <a:spcPct val="100000"/>
              </a:lnSpc>
              <a:spcBef>
                <a:spcPts val="280"/>
              </a:spcBef>
            </a:pPr>
            <a:r>
              <a:rPr sz="1050" spc="1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155" dirty="0">
                <a:latin typeface="Times New Roman"/>
                <a:cs typeface="Times New Roman"/>
              </a:rPr>
              <a:t>3</a:t>
            </a:r>
            <a:r>
              <a:rPr sz="1800" i="1" spc="25" dirty="0">
                <a:latin typeface="Times New Roman"/>
                <a:cs typeface="Times New Roman"/>
              </a:rPr>
              <a:t>y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125" dirty="0">
                <a:latin typeface="Symbol"/>
                <a:cs typeface="Symbol"/>
              </a:rPr>
              <a:t></a:t>
            </a:r>
            <a:r>
              <a:rPr sz="1800" spc="40" dirty="0">
                <a:latin typeface="Times New Roman"/>
                <a:cs typeface="Times New Roman"/>
              </a:rPr>
              <a:t>1</a:t>
            </a:r>
            <a:r>
              <a:rPr sz="1800" spc="-45" dirty="0">
                <a:latin typeface="Times New Roman"/>
                <a:cs typeface="Times New Roman"/>
              </a:rPr>
              <a:t>1</a:t>
            </a:r>
            <a:r>
              <a:rPr sz="1800" i="1" spc="20" dirty="0">
                <a:latin typeface="Times New Roman"/>
                <a:cs typeface="Times New Roman"/>
              </a:rPr>
              <a:t>z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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17887" y="2741446"/>
            <a:ext cx="155956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1428115" algn="l"/>
              </a:tabLst>
            </a:pPr>
            <a:r>
              <a:rPr sz="1800" i="1" spc="25" dirty="0">
                <a:latin typeface="Times New Roman"/>
                <a:cs typeface="Times New Roman"/>
              </a:rPr>
              <a:t>x</a:t>
            </a:r>
            <a:r>
              <a:rPr sz="1800" i="1" spc="-13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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i="1" spc="25" dirty="0">
                <a:latin typeface="Times New Roman"/>
                <a:cs typeface="Times New Roman"/>
              </a:rPr>
              <a:t>y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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130" dirty="0">
                <a:latin typeface="Times New Roman"/>
                <a:cs typeface="Times New Roman"/>
              </a:rPr>
              <a:t>2</a:t>
            </a:r>
            <a:r>
              <a:rPr sz="1800" i="1" spc="20" dirty="0">
                <a:latin typeface="Times New Roman"/>
                <a:cs typeface="Times New Roman"/>
              </a:rPr>
              <a:t>z</a:t>
            </a:r>
            <a:r>
              <a:rPr sz="1800" i="1" spc="2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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25" dirty="0">
                <a:latin typeface="Times New Roman"/>
                <a:cs typeface="Times New Roman"/>
              </a:rPr>
              <a:t>9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2785" y="3099184"/>
            <a:ext cx="1184275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1800" i="1" spc="25" dirty="0">
                <a:latin typeface="Times New Roman"/>
                <a:cs typeface="Times New Roman"/>
              </a:rPr>
              <a:t>y</a:t>
            </a:r>
            <a:r>
              <a:rPr sz="1800" i="1" spc="-10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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575" u="sng" spc="22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575" baseline="34391" dirty="0">
                <a:latin typeface="Times New Roman"/>
                <a:cs typeface="Times New Roman"/>
              </a:rPr>
              <a:t> </a:t>
            </a:r>
            <a:r>
              <a:rPr sz="1575" spc="-22" baseline="34391" dirty="0">
                <a:latin typeface="Times New Roman"/>
                <a:cs typeface="Times New Roman"/>
              </a:rPr>
              <a:t> </a:t>
            </a:r>
            <a:r>
              <a:rPr sz="1800" i="1" spc="20" dirty="0">
                <a:latin typeface="Times New Roman"/>
                <a:cs typeface="Times New Roman"/>
              </a:rPr>
              <a:t>z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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Symbol"/>
                <a:cs typeface="Symbol"/>
              </a:rPr>
              <a:t>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575" u="sng" spc="15" baseline="3439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17</a:t>
            </a:r>
            <a:endParaRPr sz="1575" baseline="343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33261" y="3315713"/>
            <a:ext cx="114935" cy="0"/>
          </a:xfrm>
          <a:custGeom>
            <a:avLst/>
            <a:gdLst/>
            <a:ahLst/>
            <a:cxnLst/>
            <a:rect l="l" t="t" r="r" b="b"/>
            <a:pathLst>
              <a:path w="114935">
                <a:moveTo>
                  <a:pt x="0" y="0"/>
                </a:moveTo>
                <a:lnTo>
                  <a:pt x="114676" y="0"/>
                </a:lnTo>
              </a:path>
            </a:pathLst>
          </a:custGeom>
          <a:ln w="6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51626" y="3273645"/>
            <a:ext cx="230695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550" spc="-130" dirty="0">
                <a:latin typeface="Symbol"/>
                <a:cs typeface="Symbol"/>
              </a:rPr>
              <a:t></a:t>
            </a:r>
            <a:r>
              <a:rPr sz="2250" spc="-195" baseline="29629" dirty="0">
                <a:latin typeface="Times New Roman"/>
                <a:cs typeface="Times New Roman"/>
              </a:rPr>
              <a:t>2</a:t>
            </a:r>
            <a:r>
              <a:rPr sz="2550" spc="-130" dirty="0">
                <a:latin typeface="Symbol"/>
                <a:cs typeface="Symbol"/>
              </a:rPr>
              <a:t>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562327" y="3159371"/>
            <a:ext cx="1116330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95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q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95" dirty="0">
                <a:latin typeface="Times New Roman"/>
                <a:cs typeface="Times New Roman"/>
              </a:rPr>
              <a:t>a</a:t>
            </a:r>
            <a:r>
              <a:rPr sz="1500" spc="-40" dirty="0">
                <a:latin typeface="Times New Roman"/>
                <a:cs typeface="Times New Roman"/>
              </a:rPr>
              <a:t>t</a:t>
            </a:r>
            <a:r>
              <a:rPr sz="1500" spc="-35" dirty="0">
                <a:latin typeface="Times New Roman"/>
                <a:cs typeface="Times New Roman"/>
              </a:rPr>
              <a:t>i</a:t>
            </a:r>
            <a:r>
              <a:rPr sz="1500" spc="15" dirty="0">
                <a:latin typeface="Times New Roman"/>
                <a:cs typeface="Times New Roman"/>
              </a:rPr>
              <a:t>on</a:t>
            </a:r>
            <a:r>
              <a:rPr sz="1500" spc="-210" dirty="0">
                <a:latin typeface="Times New Roman"/>
                <a:cs typeface="Times New Roman"/>
              </a:rPr>
              <a:t> </a:t>
            </a:r>
            <a:r>
              <a:rPr sz="1500" spc="15" dirty="0">
                <a:latin typeface="Times New Roman"/>
                <a:cs typeface="Times New Roman"/>
              </a:rPr>
              <a:t>by</a:t>
            </a:r>
            <a:r>
              <a:rPr sz="1500" spc="-15" dirty="0">
                <a:latin typeface="Times New Roman"/>
                <a:cs typeface="Times New Roman"/>
              </a:rPr>
              <a:t> </a:t>
            </a:r>
            <a:r>
              <a:rPr sz="2250" spc="22" baseline="35185" dirty="0">
                <a:latin typeface="Times New Roman"/>
                <a:cs typeface="Times New Roman"/>
              </a:rPr>
              <a:t>1</a:t>
            </a:r>
            <a:endParaRPr sz="2250" baseline="3518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1060" y="2848610"/>
            <a:ext cx="15779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160" dirty="0">
                <a:latin typeface="Times New Roman"/>
                <a:cs typeface="Times New Roman"/>
              </a:rPr>
              <a:t>m</a:t>
            </a:r>
            <a:r>
              <a:rPr sz="1500" spc="15" dirty="0">
                <a:latin typeface="Times New Roman"/>
                <a:cs typeface="Times New Roman"/>
              </a:rPr>
              <a:t>u</a:t>
            </a:r>
            <a:r>
              <a:rPr sz="1500" spc="-45" dirty="0">
                <a:latin typeface="Times New Roman"/>
                <a:cs typeface="Times New Roman"/>
              </a:rPr>
              <a:t>l</a:t>
            </a:r>
            <a:r>
              <a:rPr sz="1500" spc="-35" dirty="0">
                <a:latin typeface="Times New Roman"/>
                <a:cs typeface="Times New Roman"/>
              </a:rPr>
              <a:t>ti</a:t>
            </a:r>
            <a:r>
              <a:rPr sz="1500" spc="15" dirty="0">
                <a:latin typeface="Times New Roman"/>
                <a:cs typeface="Times New Roman"/>
              </a:rPr>
              <a:t>p</a:t>
            </a:r>
            <a:r>
              <a:rPr sz="1500" spc="-45" dirty="0">
                <a:latin typeface="Times New Roman"/>
                <a:cs typeface="Times New Roman"/>
              </a:rPr>
              <a:t>l</a:t>
            </a:r>
            <a:r>
              <a:rPr sz="1500" spc="15" dirty="0">
                <a:latin typeface="Times New Roman"/>
                <a:cs typeface="Times New Roman"/>
              </a:rPr>
              <a:t>y</a:t>
            </a:r>
            <a:r>
              <a:rPr sz="1500" dirty="0">
                <a:latin typeface="Times New Roman"/>
                <a:cs typeface="Times New Roman"/>
              </a:rPr>
              <a:t> </a:t>
            </a:r>
            <a:r>
              <a:rPr sz="1500" spc="-170" dirty="0">
                <a:latin typeface="Times New Roman"/>
                <a:cs typeface="Times New Roman"/>
              </a:rPr>
              <a:t> </a:t>
            </a:r>
            <a:r>
              <a:rPr sz="1500" spc="-35" dirty="0">
                <a:latin typeface="Times New Roman"/>
                <a:cs typeface="Times New Roman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h</a:t>
            </a:r>
            <a:r>
              <a:rPr sz="1500" spc="15" dirty="0">
                <a:latin typeface="Times New Roman"/>
                <a:cs typeface="Times New Roman"/>
              </a:rPr>
              <a:t>e</a:t>
            </a:r>
            <a:r>
              <a:rPr sz="1500" spc="-110" dirty="0">
                <a:latin typeface="Times New Roman"/>
                <a:cs typeface="Times New Roman"/>
              </a:rPr>
              <a:t> </a:t>
            </a:r>
            <a:r>
              <a:rPr sz="1500" spc="-20" dirty="0">
                <a:latin typeface="Times New Roman"/>
                <a:cs typeface="Times New Roman"/>
              </a:rPr>
              <a:t>s</a:t>
            </a:r>
            <a:r>
              <a:rPr sz="1500" spc="95" dirty="0">
                <a:latin typeface="Times New Roman"/>
                <a:cs typeface="Times New Roman"/>
              </a:rPr>
              <a:t>ec</a:t>
            </a:r>
            <a:r>
              <a:rPr sz="1500" dirty="0">
                <a:latin typeface="Times New Roman"/>
                <a:cs typeface="Times New Roman"/>
              </a:rPr>
              <a:t>o</a:t>
            </a:r>
            <a:r>
              <a:rPr sz="1500" spc="15" dirty="0">
                <a:latin typeface="Times New Roman"/>
                <a:cs typeface="Times New Roman"/>
              </a:rPr>
              <a:t>nd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329" y="2594630"/>
            <a:ext cx="1932305" cy="120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065" marR="5080" indent="-381000">
              <a:lnSpc>
                <a:spcPct val="126099"/>
              </a:lnSpc>
              <a:spcBef>
                <a:spcPts val="95"/>
              </a:spcBef>
              <a:tabLst>
                <a:tab pos="532130" algn="l"/>
                <a:tab pos="1735455" algn="l"/>
              </a:tabLst>
            </a:pPr>
            <a:r>
              <a:rPr sz="2050" i="1" spc="15" dirty="0">
                <a:latin typeface="Times New Roman"/>
                <a:cs typeface="Times New Roman"/>
              </a:rPr>
              <a:t>x</a:t>
            </a:r>
            <a:r>
              <a:rPr sz="2050" i="1" spc="-15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20" dirty="0">
                <a:latin typeface="Times New Roman"/>
                <a:cs typeface="Times New Roman"/>
              </a:rPr>
              <a:t>		</a:t>
            </a:r>
            <a:r>
              <a:rPr sz="2050" i="1" spc="15" dirty="0">
                <a:latin typeface="Times New Roman"/>
                <a:cs typeface="Times New Roman"/>
              </a:rPr>
              <a:t>y</a:t>
            </a:r>
            <a:r>
              <a:rPr sz="2050" i="1" spc="-12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44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Times New Roman"/>
                <a:cs typeface="Times New Roman"/>
              </a:rPr>
              <a:t>2</a:t>
            </a:r>
            <a:r>
              <a:rPr sz="2050" i="1" spc="70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20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Times New Roman"/>
                <a:cs typeface="Times New Roman"/>
              </a:rPr>
              <a:t>9 </a:t>
            </a:r>
            <a:r>
              <a:rPr sz="2050" spc="-49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2</a:t>
            </a:r>
            <a:r>
              <a:rPr sz="2050" spc="-305" dirty="0">
                <a:latin typeface="Times New Roman"/>
                <a:cs typeface="Times New Roman"/>
              </a:rPr>
              <a:t> </a:t>
            </a:r>
            <a:r>
              <a:rPr sz="2050" i="1" spc="15" dirty="0">
                <a:latin typeface="Times New Roman"/>
                <a:cs typeface="Times New Roman"/>
              </a:rPr>
              <a:t>y</a:t>
            </a:r>
            <a:r>
              <a:rPr sz="2050" i="1" spc="-12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dirty="0">
                <a:latin typeface="Times New Roman"/>
                <a:cs typeface="Times New Roman"/>
              </a:rPr>
              <a:t> </a:t>
            </a:r>
            <a:r>
              <a:rPr sz="2050" spc="-145" dirty="0">
                <a:latin typeface="Times New Roman"/>
                <a:cs typeface="Times New Roman"/>
              </a:rPr>
              <a:t> </a:t>
            </a:r>
            <a:r>
              <a:rPr sz="2050" spc="160" dirty="0">
                <a:latin typeface="Times New Roman"/>
                <a:cs typeface="Times New Roman"/>
              </a:rPr>
              <a:t>7</a:t>
            </a:r>
            <a:r>
              <a:rPr sz="2050" i="1" spc="10" dirty="0">
                <a:latin typeface="Times New Roman"/>
                <a:cs typeface="Times New Roman"/>
              </a:rPr>
              <a:t>z</a:t>
            </a:r>
            <a:r>
              <a:rPr sz="2050" i="1" spc="25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-5" dirty="0">
                <a:latin typeface="Symbol"/>
                <a:cs typeface="Symbol"/>
              </a:rPr>
              <a:t></a:t>
            </a:r>
            <a:r>
              <a:rPr sz="2050" spc="30" dirty="0">
                <a:latin typeface="Times New Roman"/>
                <a:cs typeface="Times New Roman"/>
              </a:rPr>
              <a:t>17</a:t>
            </a:r>
            <a:endParaRPr sz="2050">
              <a:latin typeface="Times New Roman"/>
              <a:cs typeface="Times New Roman"/>
            </a:endParaRPr>
          </a:p>
          <a:p>
            <a:pPr marL="384810">
              <a:lnSpc>
                <a:spcPct val="100000"/>
              </a:lnSpc>
              <a:spcBef>
                <a:spcPts val="645"/>
              </a:spcBef>
            </a:pPr>
            <a:r>
              <a:rPr sz="2050" spc="160" dirty="0">
                <a:latin typeface="Times New Roman"/>
                <a:cs typeface="Times New Roman"/>
              </a:rPr>
              <a:t>3</a:t>
            </a:r>
            <a:r>
              <a:rPr sz="2050" i="1" spc="15" dirty="0">
                <a:latin typeface="Times New Roman"/>
                <a:cs typeface="Times New Roman"/>
              </a:rPr>
              <a:t>y</a:t>
            </a:r>
            <a:r>
              <a:rPr sz="2050" i="1" spc="-120" dirty="0">
                <a:latin typeface="Times New Roman"/>
                <a:cs typeface="Times New Roman"/>
              </a:rPr>
              <a:t> </a:t>
            </a:r>
            <a:r>
              <a:rPr sz="2050" spc="130" dirty="0">
                <a:latin typeface="Symbol"/>
                <a:cs typeface="Symbol"/>
              </a:rPr>
              <a:t></a:t>
            </a:r>
            <a:r>
              <a:rPr sz="2050" spc="30" dirty="0">
                <a:latin typeface="Times New Roman"/>
                <a:cs typeface="Times New Roman"/>
              </a:rPr>
              <a:t>1</a:t>
            </a:r>
            <a:r>
              <a:rPr sz="2050" spc="-70" dirty="0">
                <a:latin typeface="Times New Roman"/>
                <a:cs typeface="Times New Roman"/>
              </a:rPr>
              <a:t>1</a:t>
            </a:r>
            <a:r>
              <a:rPr sz="2050" i="1" spc="10" dirty="0">
                <a:latin typeface="Times New Roman"/>
                <a:cs typeface="Times New Roman"/>
              </a:rPr>
              <a:t>z</a:t>
            </a:r>
            <a:r>
              <a:rPr sz="2050" i="1" spc="3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2050" spc="30" dirty="0">
                <a:latin typeface="Times New Roman"/>
                <a:cs typeface="Times New Roman"/>
              </a:rPr>
              <a:t>27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241" y="5440390"/>
            <a:ext cx="309245" cy="58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15"/>
              </a:lnSpc>
              <a:spcBef>
                <a:spcPts val="100"/>
              </a:spcBef>
            </a:pPr>
            <a:r>
              <a:rPr sz="2050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  <a:p>
            <a:pPr marL="38100">
              <a:lnSpc>
                <a:spcPts val="2215"/>
              </a:lnSpc>
            </a:pPr>
            <a:r>
              <a:rPr sz="2050" spc="-260" dirty="0">
                <a:latin typeface="Symbol"/>
                <a:cs typeface="Symbol"/>
              </a:rPr>
              <a:t></a:t>
            </a:r>
            <a:r>
              <a:rPr sz="3075" spc="-390" baseline="-17615" dirty="0">
                <a:latin typeface="Symbol"/>
                <a:cs typeface="Symbol"/>
              </a:rPr>
              <a:t></a:t>
            </a:r>
            <a:r>
              <a:rPr sz="3075" spc="-390" baseline="-2710" dirty="0">
                <a:latin typeface="Times New Roman"/>
                <a:cs typeface="Times New Roman"/>
              </a:rPr>
              <a:t>0</a:t>
            </a:r>
            <a:endParaRPr sz="3075" baseline="-271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15090" y="5312866"/>
            <a:ext cx="61912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spc="75" dirty="0">
                <a:latin typeface="Symbol"/>
                <a:cs typeface="Symbol"/>
              </a:rPr>
              <a:t></a:t>
            </a:r>
            <a:r>
              <a:rPr sz="2050" spc="75" dirty="0">
                <a:latin typeface="Times New Roman"/>
                <a:cs typeface="Times New Roman"/>
              </a:rPr>
              <a:t>17</a:t>
            </a:r>
            <a:r>
              <a:rPr sz="3075" spc="112" baseline="25745" dirty="0">
                <a:latin typeface="Symbol"/>
                <a:cs typeface="Symbol"/>
              </a:rPr>
              <a:t></a:t>
            </a:r>
            <a:endParaRPr sz="3075" baseline="2574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241" y="5191149"/>
            <a:ext cx="30924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spc="5" dirty="0">
                <a:latin typeface="Symbol"/>
                <a:cs typeface="Symbol"/>
              </a:rPr>
              <a:t></a:t>
            </a:r>
            <a:r>
              <a:rPr sz="3075" spc="7" baseline="-25745" dirty="0">
                <a:latin typeface="Times New Roman"/>
                <a:cs typeface="Times New Roman"/>
              </a:rPr>
              <a:t>0</a:t>
            </a:r>
            <a:endParaRPr sz="3075" baseline="-2574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241" y="4844216"/>
            <a:ext cx="2216785" cy="11976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5"/>
              </a:spcBef>
              <a:tabLst>
                <a:tab pos="510540" algn="l"/>
                <a:tab pos="1024255" algn="l"/>
                <a:tab pos="1690370" algn="l"/>
                <a:tab pos="1989455" algn="l"/>
              </a:tabLst>
            </a:pPr>
            <a:r>
              <a:rPr sz="3075" baseline="-4065" dirty="0">
                <a:latin typeface="Symbol"/>
                <a:cs typeface="Symbol"/>
              </a:rPr>
              <a:t></a:t>
            </a:r>
            <a:r>
              <a:rPr sz="2050" dirty="0">
                <a:latin typeface="Times New Roman"/>
                <a:cs typeface="Times New Roman"/>
              </a:rPr>
              <a:t>1	1	2	9	</a:t>
            </a:r>
            <a:r>
              <a:rPr sz="3075" baseline="-4065" dirty="0">
                <a:latin typeface="Symbol"/>
                <a:cs typeface="Symbol"/>
              </a:rPr>
              <a:t></a:t>
            </a:r>
            <a:endParaRPr sz="3075" baseline="-4065">
              <a:latin typeface="Symbol"/>
              <a:cs typeface="Symbol"/>
            </a:endParaRPr>
          </a:p>
          <a:p>
            <a:pPr marL="514984">
              <a:lnSpc>
                <a:spcPct val="100000"/>
              </a:lnSpc>
              <a:spcBef>
                <a:spcPts val="615"/>
              </a:spcBef>
              <a:tabLst>
                <a:tab pos="930275" algn="l"/>
                <a:tab pos="1989455" algn="l"/>
              </a:tabLst>
            </a:pPr>
            <a:r>
              <a:rPr sz="2050" dirty="0">
                <a:latin typeface="Times New Roman"/>
                <a:cs typeface="Times New Roman"/>
              </a:rPr>
              <a:t>2	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7	</a:t>
            </a:r>
            <a:r>
              <a:rPr sz="3075" baseline="-27100" dirty="0">
                <a:latin typeface="Symbol"/>
                <a:cs typeface="Symbol"/>
              </a:rPr>
              <a:t></a:t>
            </a:r>
            <a:endParaRPr sz="3075" baseline="-27100">
              <a:latin typeface="Symbol"/>
              <a:cs typeface="Symbol"/>
            </a:endParaRPr>
          </a:p>
          <a:p>
            <a:pPr marL="514984">
              <a:lnSpc>
                <a:spcPct val="100000"/>
              </a:lnSpc>
              <a:spcBef>
                <a:spcPts val="620"/>
              </a:spcBef>
              <a:tabLst>
                <a:tab pos="889635" algn="l"/>
                <a:tab pos="1533525" algn="l"/>
              </a:tabLst>
            </a:pPr>
            <a:r>
              <a:rPr sz="2050" dirty="0">
                <a:latin typeface="Times New Roman"/>
                <a:cs typeface="Times New Roman"/>
              </a:rPr>
              <a:t>3	</a:t>
            </a:r>
            <a:r>
              <a:rPr sz="2050" spc="120" dirty="0">
                <a:latin typeface="Symbol"/>
                <a:cs typeface="Symbol"/>
              </a:rPr>
              <a:t></a:t>
            </a:r>
            <a:r>
              <a:rPr sz="2050" spc="30" dirty="0">
                <a:latin typeface="Times New Roman"/>
                <a:cs typeface="Times New Roman"/>
              </a:rPr>
              <a:t>1</a:t>
            </a:r>
            <a:r>
              <a:rPr sz="2050" dirty="0">
                <a:latin typeface="Times New Roman"/>
                <a:cs typeface="Times New Roman"/>
              </a:rPr>
              <a:t>1	</a:t>
            </a:r>
            <a:r>
              <a:rPr sz="2050" dirty="0">
                <a:latin typeface="Symbol"/>
                <a:cs typeface="Symbol"/>
              </a:rPr>
              <a:t></a:t>
            </a:r>
            <a:r>
              <a:rPr sz="2050" spc="-170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Times New Roman"/>
                <a:cs typeface="Times New Roman"/>
              </a:rPr>
              <a:t>2</a:t>
            </a:r>
            <a:r>
              <a:rPr sz="2050" spc="25" dirty="0">
                <a:latin typeface="Times New Roman"/>
                <a:cs typeface="Times New Roman"/>
              </a:rPr>
              <a:t>7</a:t>
            </a:r>
            <a:r>
              <a:rPr sz="3075" spc="-1192" baseline="-14905" dirty="0">
                <a:latin typeface="Symbol"/>
                <a:cs typeface="Symbol"/>
              </a:rPr>
              <a:t></a:t>
            </a:r>
            <a:r>
              <a:rPr sz="3075" spc="-1192" baseline="2710" dirty="0">
                <a:latin typeface="Symbol"/>
                <a:cs typeface="Symbol"/>
              </a:rPr>
              <a:t></a:t>
            </a:r>
            <a:endParaRPr sz="3075" baseline="271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4899" y="4925507"/>
            <a:ext cx="129539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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9044" y="5703519"/>
            <a:ext cx="31750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150" spc="-390" baseline="-18518" dirty="0">
                <a:latin typeface="Symbol"/>
                <a:cs typeface="Symbol"/>
              </a:rPr>
              <a:t></a:t>
            </a:r>
            <a:r>
              <a:rPr sz="2100" spc="-260" dirty="0">
                <a:latin typeface="Symbol"/>
                <a:cs typeface="Symbol"/>
              </a:rPr>
              <a:t></a:t>
            </a:r>
            <a:r>
              <a:rPr sz="3150" spc="-390" baseline="-2645" dirty="0">
                <a:latin typeface="Times New Roman"/>
                <a:cs typeface="Times New Roman"/>
              </a:rPr>
              <a:t>0</a:t>
            </a:r>
            <a:endParaRPr sz="3150" baseline="-264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9044" y="5185023"/>
            <a:ext cx="31750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Symbol"/>
                <a:cs typeface="Symbol"/>
              </a:rPr>
              <a:t></a:t>
            </a:r>
            <a:r>
              <a:rPr sz="3150" spc="30" baseline="-26455" dirty="0">
                <a:latin typeface="Times New Roman"/>
                <a:cs typeface="Times New Roman"/>
              </a:rPr>
              <a:t>0</a:t>
            </a:r>
            <a:endParaRPr sz="3150" baseline="-26455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51332" y="5502815"/>
            <a:ext cx="104775" cy="215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6344" y="4824534"/>
            <a:ext cx="2226310" cy="12433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0"/>
              </a:spcBef>
              <a:tabLst>
                <a:tab pos="535305" algn="l"/>
                <a:tab pos="1062990" algn="l"/>
                <a:tab pos="1758314" algn="l"/>
              </a:tabLst>
            </a:pPr>
            <a:r>
              <a:rPr sz="3150" spc="15" baseline="-3968" dirty="0">
                <a:latin typeface="Symbol"/>
                <a:cs typeface="Symbol"/>
              </a:rPr>
              <a:t></a:t>
            </a:r>
            <a:r>
              <a:rPr sz="2100" spc="10" dirty="0">
                <a:latin typeface="Times New Roman"/>
                <a:cs typeface="Times New Roman"/>
              </a:rPr>
              <a:t>1	1	2	9</a:t>
            </a:r>
            <a:endParaRPr sz="2100">
              <a:latin typeface="Times New Roman"/>
              <a:cs typeface="Times New Roman"/>
            </a:endParaRPr>
          </a:p>
          <a:p>
            <a:pPr marL="535305">
              <a:lnSpc>
                <a:spcPct val="100000"/>
              </a:lnSpc>
              <a:spcBef>
                <a:spcPts val="675"/>
              </a:spcBef>
              <a:tabLst>
                <a:tab pos="1187450" algn="l"/>
              </a:tabLst>
            </a:pPr>
            <a:r>
              <a:rPr sz="2100" spc="10" dirty="0">
                <a:latin typeface="Times New Roman"/>
                <a:cs typeface="Times New Roman"/>
              </a:rPr>
              <a:t>1	</a:t>
            </a:r>
            <a:r>
              <a:rPr sz="1875" spc="-7" baseline="-26666" dirty="0">
                <a:latin typeface="Times New Roman"/>
                <a:cs typeface="Times New Roman"/>
              </a:rPr>
              <a:t>2</a:t>
            </a:r>
            <a:endParaRPr sz="1875" baseline="-26666">
              <a:latin typeface="Times New Roman"/>
              <a:cs typeface="Times New Roman"/>
            </a:endParaRPr>
          </a:p>
          <a:p>
            <a:pPr marL="539750">
              <a:lnSpc>
                <a:spcPct val="100000"/>
              </a:lnSpc>
              <a:spcBef>
                <a:spcPts val="675"/>
              </a:spcBef>
              <a:tabLst>
                <a:tab pos="922019" algn="l"/>
                <a:tab pos="1594485" algn="l"/>
              </a:tabLst>
            </a:pPr>
            <a:r>
              <a:rPr sz="2100" spc="10" dirty="0">
                <a:latin typeface="Times New Roman"/>
                <a:cs typeface="Times New Roman"/>
              </a:rPr>
              <a:t>3	</a:t>
            </a:r>
            <a:r>
              <a:rPr sz="2100" spc="150" dirty="0">
                <a:latin typeface="Symbol"/>
                <a:cs typeface="Symbol"/>
              </a:rPr>
              <a:t></a:t>
            </a:r>
            <a:r>
              <a:rPr sz="2100" spc="45" dirty="0">
                <a:latin typeface="Times New Roman"/>
                <a:cs typeface="Times New Roman"/>
              </a:rPr>
              <a:t>1</a:t>
            </a:r>
            <a:r>
              <a:rPr sz="2100" spc="10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2</a:t>
            </a:r>
            <a:r>
              <a:rPr sz="2100" spc="50" dirty="0">
                <a:latin typeface="Times New Roman"/>
                <a:cs typeface="Times New Roman"/>
              </a:rPr>
              <a:t>7</a:t>
            </a:r>
            <a:r>
              <a:rPr sz="3150" spc="-1214" baseline="2645" dirty="0">
                <a:latin typeface="Symbol"/>
                <a:cs typeface="Symbol"/>
              </a:rPr>
              <a:t></a:t>
            </a:r>
            <a:r>
              <a:rPr sz="3150" spc="15" baseline="-15873" dirty="0">
                <a:latin typeface="Symbol"/>
                <a:cs typeface="Symbol"/>
              </a:rPr>
              <a:t></a:t>
            </a:r>
            <a:endParaRPr sz="3150" baseline="-15873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3143" y="5216373"/>
            <a:ext cx="130937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718185" algn="l"/>
              </a:tabLst>
            </a:pPr>
            <a:r>
              <a:rPr sz="3150" spc="22" baseline="-19841" dirty="0">
                <a:latin typeface="Symbol"/>
                <a:cs typeface="Symbol"/>
              </a:rPr>
              <a:t></a:t>
            </a:r>
            <a:r>
              <a:rPr sz="3150" spc="30" baseline="-19841" dirty="0">
                <a:latin typeface="Times New Roman"/>
                <a:cs typeface="Times New Roman"/>
              </a:rPr>
              <a:t>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250" spc="-5" dirty="0">
                <a:latin typeface="Times New Roman"/>
                <a:cs typeface="Times New Roman"/>
              </a:rPr>
              <a:t>	</a:t>
            </a:r>
            <a:r>
              <a:rPr sz="3150" spc="22" baseline="-19841" dirty="0">
                <a:latin typeface="Symbol"/>
                <a:cs typeface="Symbol"/>
              </a:rPr>
              <a:t></a:t>
            </a:r>
            <a:r>
              <a:rPr sz="3150" spc="-195" baseline="-19841" dirty="0">
                <a:latin typeface="Times New Roman"/>
                <a:cs typeface="Times New Roman"/>
              </a:rPr>
              <a:t> </a:t>
            </a:r>
            <a:r>
              <a:rPr sz="12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17</a:t>
            </a:r>
            <a:r>
              <a:rPr sz="1250" spc="220" dirty="0">
                <a:latin typeface="Times New Roman"/>
                <a:cs typeface="Times New Roman"/>
              </a:rPr>
              <a:t> </a:t>
            </a:r>
            <a:r>
              <a:rPr sz="3150" spc="15" baseline="6613" dirty="0">
                <a:latin typeface="Symbol"/>
                <a:cs typeface="Symbol"/>
              </a:rPr>
              <a:t></a:t>
            </a:r>
            <a:endParaRPr sz="3150" baseline="6613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09499" y="5366029"/>
            <a:ext cx="2329180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150" spc="15" baseline="6613" dirty="0">
                <a:latin typeface="Symbol"/>
                <a:cs typeface="Symbol"/>
              </a:rPr>
              <a:t></a:t>
            </a:r>
            <a:r>
              <a:rPr sz="3150" spc="-157" baseline="6613" dirty="0">
                <a:latin typeface="Times New Roman"/>
                <a:cs typeface="Times New Roman"/>
              </a:rPr>
              <a:t> </a:t>
            </a:r>
            <a:r>
              <a:rPr sz="4425" spc="-202" baseline="-25423" dirty="0">
                <a:latin typeface="Symbol"/>
                <a:cs typeface="Symbol"/>
              </a:rPr>
              <a:t></a:t>
            </a:r>
            <a:r>
              <a:rPr sz="1750" spc="-484" dirty="0">
                <a:latin typeface="Times New Roman"/>
                <a:cs typeface="Times New Roman"/>
              </a:rPr>
              <a:t>t</a:t>
            </a:r>
            <a:r>
              <a:rPr sz="4425" spc="-3802" baseline="-25423" dirty="0">
                <a:latin typeface="Symbol"/>
                <a:cs typeface="Symbol"/>
              </a:rPr>
              <a:t></a:t>
            </a:r>
            <a:r>
              <a:rPr sz="1750" spc="5" dirty="0">
                <a:latin typeface="Times New Roman"/>
                <a:cs typeface="Times New Roman"/>
              </a:rPr>
              <a:t>o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60" dirty="0">
                <a:latin typeface="Times New Roman"/>
                <a:cs typeface="Times New Roman"/>
              </a:rPr>
              <a:t>t</a:t>
            </a:r>
            <a:r>
              <a:rPr sz="1750" spc="-10" dirty="0">
                <a:latin typeface="Times New Roman"/>
                <a:cs typeface="Times New Roman"/>
              </a:rPr>
              <a:t>h</a:t>
            </a:r>
            <a:r>
              <a:rPr sz="1750" spc="-755" dirty="0">
                <a:latin typeface="Times New Roman"/>
                <a:cs typeface="Times New Roman"/>
              </a:rPr>
              <a:t>e</a:t>
            </a:r>
            <a:r>
              <a:rPr sz="4425" spc="-2760" baseline="-25423" dirty="0">
                <a:latin typeface="Symbol"/>
                <a:cs typeface="Symbol"/>
              </a:rPr>
              <a:t></a:t>
            </a:r>
            <a:r>
              <a:rPr sz="1750" spc="-60" dirty="0">
                <a:latin typeface="Times New Roman"/>
                <a:cs typeface="Times New Roman"/>
              </a:rPr>
              <a:t>t</a:t>
            </a:r>
            <a:r>
              <a:rPr sz="1750" spc="-10" dirty="0">
                <a:latin typeface="Times New Roman"/>
                <a:cs typeface="Times New Roman"/>
              </a:rPr>
              <a:t>h</a:t>
            </a:r>
            <a:r>
              <a:rPr sz="1750" spc="-60" dirty="0">
                <a:latin typeface="Times New Roman"/>
                <a:cs typeface="Times New Roman"/>
              </a:rPr>
              <a:t>i</a:t>
            </a:r>
            <a:r>
              <a:rPr sz="1750" spc="-409" dirty="0">
                <a:latin typeface="Times New Roman"/>
                <a:cs typeface="Times New Roman"/>
              </a:rPr>
              <a:t>r</a:t>
            </a:r>
            <a:r>
              <a:rPr sz="4425" spc="-3742" baseline="-25423" dirty="0">
                <a:latin typeface="Symbol"/>
                <a:cs typeface="Symbol"/>
              </a:rPr>
              <a:t></a:t>
            </a:r>
            <a:r>
              <a:rPr sz="1750" spc="5" dirty="0">
                <a:latin typeface="Times New Roman"/>
                <a:cs typeface="Times New Roman"/>
              </a:rPr>
              <a:t>d</a:t>
            </a:r>
            <a:r>
              <a:rPr sz="1750" spc="210" dirty="0">
                <a:latin typeface="Times New Roman"/>
                <a:cs typeface="Times New Roman"/>
              </a:rPr>
              <a:t> </a:t>
            </a:r>
            <a:r>
              <a:rPr sz="4425" spc="-465" baseline="-25423" dirty="0">
                <a:latin typeface="Symbol"/>
                <a:cs typeface="Symbol"/>
              </a:rPr>
              <a:t></a:t>
            </a:r>
            <a:r>
              <a:rPr sz="4425" spc="97" baseline="-25423" dirty="0">
                <a:latin typeface="Symbol"/>
                <a:cs typeface="Symbol"/>
              </a:rPr>
              <a:t></a:t>
            </a:r>
            <a:endParaRPr sz="4425" baseline="-25423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90187" y="3208755"/>
            <a:ext cx="1002665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575" dirty="0">
                <a:latin typeface="Symbol"/>
                <a:cs typeface="Symbol"/>
              </a:rPr>
              <a:t></a:t>
            </a:r>
            <a:r>
              <a:rPr sz="2700" spc="-75" dirty="0">
                <a:latin typeface="Symbol"/>
                <a:cs typeface="Symbol"/>
              </a:rPr>
              <a:t></a:t>
            </a:r>
            <a:r>
              <a:rPr sz="2700" spc="275" dirty="0">
                <a:latin typeface="Symbol"/>
                <a:cs typeface="Symbol"/>
              </a:rPr>
              <a:t>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66036" y="3058543"/>
            <a:ext cx="1777364" cy="70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3235"/>
              </a:lnSpc>
              <a:spcBef>
                <a:spcPts val="90"/>
              </a:spcBef>
              <a:tabLst>
                <a:tab pos="437515" algn="l"/>
              </a:tabLst>
            </a:pPr>
            <a:r>
              <a:rPr sz="1050" spc="15" dirty="0">
                <a:latin typeface="Times New Roman"/>
                <a:cs typeface="Times New Roman"/>
              </a:rPr>
              <a:t>2	</a:t>
            </a:r>
            <a:r>
              <a:rPr sz="4050" spc="150" baseline="-24691" dirty="0">
                <a:latin typeface="Symbol"/>
                <a:cs typeface="Symbol"/>
              </a:rPr>
              <a:t></a:t>
            </a:r>
            <a:r>
              <a:rPr sz="2325" spc="-644" baseline="1792" dirty="0">
                <a:latin typeface="Times New Roman"/>
                <a:cs typeface="Times New Roman"/>
              </a:rPr>
              <a:t>t</a:t>
            </a:r>
            <a:r>
              <a:rPr sz="4050" spc="-3420" baseline="-24691" dirty="0">
                <a:latin typeface="Symbol"/>
                <a:cs typeface="Symbol"/>
              </a:rPr>
              <a:t></a:t>
            </a:r>
            <a:r>
              <a:rPr sz="2325" spc="135" baseline="1792" dirty="0">
                <a:latin typeface="Times New Roman"/>
                <a:cs typeface="Times New Roman"/>
              </a:rPr>
              <a:t>o</a:t>
            </a:r>
            <a:r>
              <a:rPr sz="2325" spc="7" baseline="1792" dirty="0">
                <a:latin typeface="Times New Roman"/>
                <a:cs typeface="Times New Roman"/>
              </a:rPr>
              <a:t> </a:t>
            </a:r>
            <a:r>
              <a:rPr sz="2325" spc="-15" baseline="1792" dirty="0">
                <a:latin typeface="Times New Roman"/>
                <a:cs typeface="Times New Roman"/>
              </a:rPr>
              <a:t>t</a:t>
            </a:r>
            <a:r>
              <a:rPr sz="2325" spc="112" baseline="1792" dirty="0">
                <a:latin typeface="Times New Roman"/>
                <a:cs typeface="Times New Roman"/>
              </a:rPr>
              <a:t>h</a:t>
            </a:r>
            <a:r>
              <a:rPr sz="2325" spc="-997" baseline="1792" dirty="0">
                <a:latin typeface="Times New Roman"/>
                <a:cs typeface="Times New Roman"/>
              </a:rPr>
              <a:t>e</a:t>
            </a:r>
            <a:r>
              <a:rPr sz="4050" spc="-2377" baseline="-24691" dirty="0">
                <a:latin typeface="Symbol"/>
                <a:cs typeface="Symbol"/>
              </a:rPr>
              <a:t></a:t>
            </a:r>
            <a:r>
              <a:rPr sz="2325" spc="-15" baseline="1792" dirty="0">
                <a:latin typeface="Times New Roman"/>
                <a:cs typeface="Times New Roman"/>
              </a:rPr>
              <a:t>t</a:t>
            </a:r>
            <a:r>
              <a:rPr sz="2325" spc="112" baseline="1792" dirty="0">
                <a:latin typeface="Times New Roman"/>
                <a:cs typeface="Times New Roman"/>
              </a:rPr>
              <a:t>h</a:t>
            </a:r>
            <a:r>
              <a:rPr sz="2325" spc="-7" baseline="1792" dirty="0">
                <a:latin typeface="Times New Roman"/>
                <a:cs typeface="Times New Roman"/>
              </a:rPr>
              <a:t>i</a:t>
            </a:r>
            <a:r>
              <a:rPr sz="2325" spc="-525" baseline="1792" dirty="0">
                <a:latin typeface="Times New Roman"/>
                <a:cs typeface="Times New Roman"/>
              </a:rPr>
              <a:t>r</a:t>
            </a:r>
            <a:r>
              <a:rPr sz="4050" spc="-3352" baseline="-24691" dirty="0">
                <a:latin typeface="Symbol"/>
                <a:cs typeface="Symbol"/>
              </a:rPr>
              <a:t></a:t>
            </a:r>
            <a:r>
              <a:rPr sz="2325" spc="135" baseline="1792" dirty="0">
                <a:latin typeface="Times New Roman"/>
                <a:cs typeface="Times New Roman"/>
              </a:rPr>
              <a:t>d</a:t>
            </a:r>
            <a:endParaRPr sz="2325" baseline="1792">
              <a:latin typeface="Times New Roman"/>
              <a:cs typeface="Times New Roman"/>
            </a:endParaRPr>
          </a:p>
          <a:p>
            <a:pPr marL="91440">
              <a:lnSpc>
                <a:spcPts val="2155"/>
              </a:lnSpc>
            </a:pPr>
            <a:r>
              <a:rPr sz="1800" spc="25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0584" y="2797466"/>
            <a:ext cx="1729105" cy="46418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114"/>
              </a:spcBef>
            </a:pPr>
            <a:r>
              <a:rPr sz="1550" spc="165" dirty="0">
                <a:latin typeface="Times New Roman"/>
                <a:cs typeface="Times New Roman"/>
              </a:rPr>
              <a:t>a</a:t>
            </a:r>
            <a:r>
              <a:rPr sz="1550" spc="75" dirty="0">
                <a:latin typeface="Times New Roman"/>
                <a:cs typeface="Times New Roman"/>
              </a:rPr>
              <a:t>d</a:t>
            </a:r>
            <a:r>
              <a:rPr sz="1550" spc="270" dirty="0">
                <a:latin typeface="Times New Roman"/>
                <a:cs typeface="Times New Roman"/>
              </a:rPr>
              <a:t>d</a:t>
            </a:r>
            <a:r>
              <a:rPr sz="1550" spc="75" dirty="0">
                <a:latin typeface="Times New Roman"/>
                <a:cs typeface="Times New Roman"/>
              </a:rPr>
              <a:t>-3</a:t>
            </a:r>
            <a:r>
              <a:rPr sz="1550" spc="-1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ti</a:t>
            </a:r>
            <a:r>
              <a:rPr sz="1550" spc="290" dirty="0">
                <a:latin typeface="Times New Roman"/>
                <a:cs typeface="Times New Roman"/>
              </a:rPr>
              <a:t>m</a:t>
            </a:r>
            <a:r>
              <a:rPr sz="1550" spc="160" dirty="0">
                <a:latin typeface="Times New Roman"/>
                <a:cs typeface="Times New Roman"/>
              </a:rPr>
              <a:t>e</a:t>
            </a:r>
            <a:r>
              <a:rPr sz="1550" spc="70" dirty="0">
                <a:latin typeface="Times New Roman"/>
                <a:cs typeface="Times New Roman"/>
              </a:rPr>
              <a:t>s</a:t>
            </a:r>
            <a:endParaRPr sz="1550">
              <a:latin typeface="Times New Roman"/>
              <a:cs typeface="Times New Roman"/>
            </a:endParaRPr>
          </a:p>
          <a:p>
            <a:pPr marL="19050">
              <a:lnSpc>
                <a:spcPts val="1714"/>
              </a:lnSpc>
            </a:pPr>
            <a:r>
              <a:rPr sz="1550" spc="-5" dirty="0">
                <a:latin typeface="Times New Roman"/>
                <a:cs typeface="Times New Roman"/>
              </a:rPr>
              <a:t>t</a:t>
            </a:r>
            <a:r>
              <a:rPr sz="1550" spc="75" dirty="0">
                <a:latin typeface="Times New Roman"/>
                <a:cs typeface="Times New Roman"/>
              </a:rPr>
              <a:t>h</a:t>
            </a:r>
            <a:r>
              <a:rPr sz="1550" spc="80" dirty="0">
                <a:latin typeface="Times New Roman"/>
                <a:cs typeface="Times New Roman"/>
              </a:rPr>
              <a:t>e</a:t>
            </a:r>
            <a:r>
              <a:rPr sz="1550" spc="-95" dirty="0">
                <a:latin typeface="Times New Roman"/>
                <a:cs typeface="Times New Roman"/>
              </a:rPr>
              <a:t> </a:t>
            </a:r>
            <a:r>
              <a:rPr sz="1550" spc="35" dirty="0">
                <a:latin typeface="Times New Roman"/>
                <a:cs typeface="Times New Roman"/>
              </a:rPr>
              <a:t>s</a:t>
            </a:r>
            <a:r>
              <a:rPr sz="1550" spc="165" dirty="0">
                <a:latin typeface="Times New Roman"/>
                <a:cs typeface="Times New Roman"/>
              </a:rPr>
              <a:t>e</a:t>
            </a:r>
            <a:r>
              <a:rPr sz="1550" spc="160" dirty="0">
                <a:latin typeface="Times New Roman"/>
                <a:cs typeface="Times New Roman"/>
              </a:rPr>
              <a:t>c</a:t>
            </a:r>
            <a:r>
              <a:rPr sz="1550" spc="80" dirty="0">
                <a:latin typeface="Times New Roman"/>
                <a:cs typeface="Times New Roman"/>
              </a:rPr>
              <a:t>o</a:t>
            </a:r>
            <a:r>
              <a:rPr sz="1550" spc="75" dirty="0">
                <a:latin typeface="Times New Roman"/>
                <a:cs typeface="Times New Roman"/>
              </a:rPr>
              <a:t>n</a:t>
            </a:r>
            <a:r>
              <a:rPr sz="1550" spc="150" dirty="0">
                <a:latin typeface="Times New Roman"/>
                <a:cs typeface="Times New Roman"/>
              </a:rPr>
              <a:t>d</a:t>
            </a:r>
            <a:r>
              <a:rPr sz="1550" spc="165" dirty="0">
                <a:latin typeface="Times New Roman"/>
                <a:cs typeface="Times New Roman"/>
              </a:rPr>
              <a:t>e</a:t>
            </a:r>
            <a:r>
              <a:rPr sz="1550" spc="75" dirty="0">
                <a:latin typeface="Times New Roman"/>
                <a:cs typeface="Times New Roman"/>
              </a:rPr>
              <a:t>q</a:t>
            </a:r>
            <a:r>
              <a:rPr sz="1550" spc="80" dirty="0">
                <a:latin typeface="Times New Roman"/>
                <a:cs typeface="Times New Roman"/>
              </a:rPr>
              <a:t>u</a:t>
            </a:r>
            <a:r>
              <a:rPr sz="1550" spc="160" dirty="0">
                <a:latin typeface="Times New Roman"/>
                <a:cs typeface="Times New Roman"/>
              </a:rPr>
              <a:t>a</a:t>
            </a:r>
            <a:r>
              <a:rPr sz="1550" spc="-5" dirty="0">
                <a:latin typeface="Times New Roman"/>
                <a:cs typeface="Times New Roman"/>
              </a:rPr>
              <a:t>ti</a:t>
            </a:r>
            <a:r>
              <a:rPr sz="1550" spc="75" dirty="0">
                <a:latin typeface="Times New Roman"/>
                <a:cs typeface="Times New Roman"/>
              </a:rPr>
              <a:t>o</a:t>
            </a:r>
            <a:r>
              <a:rPr sz="1550" spc="90" dirty="0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50934" y="5303034"/>
            <a:ext cx="132334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60" dirty="0">
                <a:latin typeface="Times New Roman"/>
                <a:cs typeface="Times New Roman"/>
              </a:rPr>
              <a:t>t</a:t>
            </a:r>
            <a:r>
              <a:rPr sz="1750" spc="-10" dirty="0">
                <a:latin typeface="Times New Roman"/>
                <a:cs typeface="Times New Roman"/>
              </a:rPr>
              <a:t>h</a:t>
            </a:r>
            <a:r>
              <a:rPr sz="1750" dirty="0">
                <a:latin typeface="Times New Roman"/>
                <a:cs typeface="Times New Roman"/>
              </a:rPr>
              <a:t>e</a:t>
            </a:r>
            <a:r>
              <a:rPr sz="1750" spc="-150" dirty="0">
                <a:latin typeface="Times New Roman"/>
                <a:cs typeface="Times New Roman"/>
              </a:rPr>
              <a:t> </a:t>
            </a:r>
            <a:r>
              <a:rPr sz="1750" spc="-45" dirty="0">
                <a:latin typeface="Times New Roman"/>
                <a:cs typeface="Times New Roman"/>
              </a:rPr>
              <a:t>s</a:t>
            </a:r>
            <a:r>
              <a:rPr sz="1750" spc="80" dirty="0">
                <a:latin typeface="Times New Roman"/>
                <a:cs typeface="Times New Roman"/>
              </a:rPr>
              <a:t>ec</a:t>
            </a:r>
            <a:r>
              <a:rPr sz="1750" spc="-10" dirty="0">
                <a:latin typeface="Times New Roman"/>
                <a:cs typeface="Times New Roman"/>
              </a:rPr>
              <a:t>on</a:t>
            </a:r>
            <a:r>
              <a:rPr sz="1750" spc="85" dirty="0">
                <a:latin typeface="Times New Roman"/>
                <a:cs typeface="Times New Roman"/>
              </a:rPr>
              <a:t>d</a:t>
            </a:r>
            <a:r>
              <a:rPr sz="1750" spc="55" dirty="0">
                <a:latin typeface="Times New Roman"/>
                <a:cs typeface="Times New Roman"/>
              </a:rPr>
              <a:t>r</a:t>
            </a:r>
            <a:r>
              <a:rPr sz="1750" spc="-10" dirty="0">
                <a:latin typeface="Times New Roman"/>
                <a:cs typeface="Times New Roman"/>
              </a:rPr>
              <a:t>o</a:t>
            </a:r>
            <a:r>
              <a:rPr sz="1750" spc="5" dirty="0">
                <a:latin typeface="Times New Roman"/>
                <a:cs typeface="Times New Roman"/>
              </a:rPr>
              <a:t>w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44127" y="5081813"/>
            <a:ext cx="109601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80" dirty="0">
                <a:latin typeface="Times New Roman"/>
                <a:cs typeface="Times New Roman"/>
              </a:rPr>
              <a:t>a</a:t>
            </a:r>
            <a:r>
              <a:rPr sz="1750" spc="-10" dirty="0">
                <a:latin typeface="Times New Roman"/>
                <a:cs typeface="Times New Roman"/>
              </a:rPr>
              <a:t>d</a:t>
            </a:r>
            <a:r>
              <a:rPr sz="1750" spc="180" dirty="0">
                <a:latin typeface="Times New Roman"/>
                <a:cs typeface="Times New Roman"/>
              </a:rPr>
              <a:t>d</a:t>
            </a:r>
            <a:r>
              <a:rPr sz="1750" spc="-5" dirty="0">
                <a:latin typeface="Times New Roman"/>
                <a:cs typeface="Times New Roman"/>
              </a:rPr>
              <a:t>-</a:t>
            </a:r>
            <a:r>
              <a:rPr sz="1750" spc="5" dirty="0">
                <a:latin typeface="Times New Roman"/>
                <a:cs typeface="Times New Roman"/>
              </a:rPr>
              <a:t>3</a:t>
            </a:r>
            <a:r>
              <a:rPr sz="1750" spc="-180" dirty="0">
                <a:latin typeface="Times New Roman"/>
                <a:cs typeface="Times New Roman"/>
              </a:rPr>
              <a:t> </a:t>
            </a:r>
            <a:r>
              <a:rPr sz="1750" spc="-60" dirty="0">
                <a:latin typeface="Times New Roman"/>
                <a:cs typeface="Times New Roman"/>
              </a:rPr>
              <a:t>ti</a:t>
            </a:r>
            <a:r>
              <a:rPr sz="1750" spc="140" dirty="0">
                <a:latin typeface="Times New Roman"/>
                <a:cs typeface="Times New Roman"/>
              </a:rPr>
              <a:t>m</a:t>
            </a:r>
            <a:r>
              <a:rPr sz="1750" spc="80" dirty="0">
                <a:latin typeface="Times New Roman"/>
                <a:cs typeface="Times New Roman"/>
              </a:rPr>
              <a:t>e</a:t>
            </a:r>
            <a:r>
              <a:rPr sz="1750" dirty="0">
                <a:latin typeface="Times New Roman"/>
                <a:cs typeface="Times New Roman"/>
              </a:rPr>
              <a:t>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51245" y="5546256"/>
            <a:ext cx="2418080" cy="469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900" spc="-300" dirty="0">
                <a:latin typeface="Symbol"/>
                <a:cs typeface="Symbol"/>
              </a:rPr>
              <a:t></a:t>
            </a:r>
            <a:r>
              <a:rPr sz="2900" spc="-120" dirty="0">
                <a:latin typeface="Symbol"/>
                <a:cs typeface="Symbol"/>
              </a:rPr>
              <a:t></a:t>
            </a:r>
            <a:r>
              <a:rPr sz="2900" spc="-730" dirty="0">
                <a:latin typeface="Symbol"/>
                <a:cs typeface="Symbol"/>
              </a:rPr>
              <a:t></a:t>
            </a:r>
            <a:r>
              <a:rPr sz="2550" spc="-375" baseline="29411" dirty="0">
                <a:latin typeface="Times New Roman"/>
                <a:cs typeface="Times New Roman"/>
              </a:rPr>
              <a:t>2</a:t>
            </a:r>
            <a:r>
              <a:rPr sz="2900" spc="-150" dirty="0">
                <a:latin typeface="Symbol"/>
                <a:cs typeface="Symbol"/>
              </a:rPr>
              <a:t>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spc="-470" dirty="0">
                <a:latin typeface="Symbol"/>
                <a:cs typeface="Symbol"/>
              </a:rPr>
              <a:t></a:t>
            </a:r>
            <a:r>
              <a:rPr sz="2900" spc="-150" dirty="0">
                <a:latin typeface="Symbol"/>
                <a:cs typeface="Symbol"/>
              </a:rPr>
              <a:t></a:t>
            </a:r>
            <a:r>
              <a:rPr sz="2900" spc="155" dirty="0">
                <a:latin typeface="Times New Roman"/>
                <a:cs typeface="Times New Roman"/>
              </a:rPr>
              <a:t> </a:t>
            </a:r>
            <a:r>
              <a:rPr sz="3150" spc="15" baseline="42328" dirty="0">
                <a:latin typeface="Symbol"/>
                <a:cs typeface="Symbol"/>
              </a:rPr>
              <a:t></a:t>
            </a:r>
            <a:endParaRPr sz="3150" baseline="42328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78359" y="5417194"/>
            <a:ext cx="8083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00" spc="20" dirty="0">
                <a:latin typeface="Times New Roman"/>
                <a:cs typeface="Times New Roman"/>
              </a:rPr>
              <a:t>r</a:t>
            </a:r>
            <a:r>
              <a:rPr sz="1700" spc="-60" dirty="0">
                <a:latin typeface="Times New Roman"/>
                <a:cs typeface="Times New Roman"/>
              </a:rPr>
              <a:t>o</a:t>
            </a:r>
            <a:r>
              <a:rPr sz="1700" spc="-70" dirty="0">
                <a:latin typeface="Times New Roman"/>
                <a:cs typeface="Times New Roman"/>
              </a:rPr>
              <a:t>w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95" dirty="0">
                <a:latin typeface="Times New Roman"/>
                <a:cs typeface="Times New Roman"/>
              </a:rPr>
              <a:t> </a:t>
            </a:r>
            <a:r>
              <a:rPr sz="1700" spc="-60" dirty="0">
                <a:latin typeface="Times New Roman"/>
                <a:cs typeface="Times New Roman"/>
              </a:rPr>
              <a:t>b</a:t>
            </a:r>
            <a:r>
              <a:rPr sz="1700" spc="-50" dirty="0">
                <a:latin typeface="Times New Roman"/>
                <a:cs typeface="Times New Roman"/>
              </a:rPr>
              <a:t>y</a:t>
            </a:r>
            <a:r>
              <a:rPr sz="1700" spc="-265" dirty="0">
                <a:latin typeface="Times New Roman"/>
                <a:cs typeface="Times New Roman"/>
              </a:rPr>
              <a:t> </a:t>
            </a:r>
            <a:r>
              <a:rPr sz="2550" u="sng" spc="-75" baseline="3431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550" baseline="34313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03759" y="5066217"/>
            <a:ext cx="14928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65" dirty="0">
                <a:latin typeface="Times New Roman"/>
                <a:cs typeface="Times New Roman"/>
              </a:rPr>
              <a:t>m</a:t>
            </a:r>
            <a:r>
              <a:rPr sz="1700" spc="-60" dirty="0">
                <a:latin typeface="Times New Roman"/>
                <a:cs typeface="Times New Roman"/>
              </a:rPr>
              <a:t>u</a:t>
            </a:r>
            <a:r>
              <a:rPr sz="1700" spc="-80" dirty="0">
                <a:latin typeface="Times New Roman"/>
                <a:cs typeface="Times New Roman"/>
              </a:rPr>
              <a:t>lti</a:t>
            </a:r>
            <a:r>
              <a:rPr sz="1700" spc="-90" dirty="0">
                <a:latin typeface="Times New Roman"/>
                <a:cs typeface="Times New Roman"/>
              </a:rPr>
              <a:t>l</a:t>
            </a:r>
            <a:r>
              <a:rPr sz="1700" spc="-50" dirty="0">
                <a:latin typeface="Times New Roman"/>
                <a:cs typeface="Times New Roman"/>
              </a:rPr>
              <a:t>y</a:t>
            </a:r>
            <a:r>
              <a:rPr sz="1700" spc="165" dirty="0">
                <a:latin typeface="Times New Roman"/>
                <a:cs typeface="Times New Roman"/>
              </a:rPr>
              <a:t> </a:t>
            </a:r>
            <a:r>
              <a:rPr sz="1700" spc="-90" dirty="0">
                <a:latin typeface="Times New Roman"/>
                <a:cs typeface="Times New Roman"/>
              </a:rPr>
              <a:t>t</a:t>
            </a:r>
            <a:r>
              <a:rPr sz="1700" spc="-385" dirty="0">
                <a:latin typeface="Times New Roman"/>
                <a:cs typeface="Times New Roman"/>
              </a:rPr>
              <a:t>h</a:t>
            </a:r>
            <a:r>
              <a:rPr sz="1700" spc="-45" dirty="0">
                <a:latin typeface="Times New Roman"/>
                <a:cs typeface="Times New Roman"/>
              </a:rPr>
              <a:t>e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-75" dirty="0">
                <a:latin typeface="Times New Roman"/>
                <a:cs typeface="Times New Roman"/>
              </a:rPr>
              <a:t>s</a:t>
            </a:r>
            <a:r>
              <a:rPr sz="1700" spc="35" dirty="0">
                <a:latin typeface="Times New Roman"/>
                <a:cs typeface="Times New Roman"/>
              </a:rPr>
              <a:t>ec</a:t>
            </a:r>
            <a:r>
              <a:rPr sz="1700" spc="-60" dirty="0">
                <a:latin typeface="Times New Roman"/>
                <a:cs typeface="Times New Roman"/>
              </a:rPr>
              <a:t>o</a:t>
            </a:r>
            <a:r>
              <a:rPr sz="1700" spc="-65" dirty="0">
                <a:latin typeface="Times New Roman"/>
                <a:cs typeface="Times New Roman"/>
              </a:rPr>
              <a:t>n</a:t>
            </a:r>
            <a:r>
              <a:rPr sz="1700" spc="-50" dirty="0">
                <a:latin typeface="Times New Roman"/>
                <a:cs typeface="Times New Roman"/>
              </a:rPr>
              <a:t>d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113" y="710006"/>
            <a:ext cx="65716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Application</a:t>
            </a:r>
            <a:r>
              <a:rPr sz="4400" spc="5" dirty="0"/>
              <a:t> </a:t>
            </a:r>
            <a:r>
              <a:rPr sz="4400" dirty="0"/>
              <a:t>of</a:t>
            </a:r>
            <a:r>
              <a:rPr sz="4400" spc="-10" dirty="0"/>
              <a:t> </a:t>
            </a:r>
            <a:r>
              <a:rPr sz="4400" spc="-5" dirty="0"/>
              <a:t>Linear</a:t>
            </a:r>
            <a:r>
              <a:rPr sz="4400" spc="-10" dirty="0"/>
              <a:t> </a:t>
            </a:r>
            <a:r>
              <a:rPr sz="4400" spc="-20" dirty="0"/>
              <a:t>Algebra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7987665" cy="47827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95"/>
              </a:spcBef>
            </a:pPr>
            <a:r>
              <a:rPr sz="2500" spc="-10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broad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utility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linear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algebra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daily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life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sciences 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reflects</a:t>
            </a:r>
            <a:r>
              <a:rPr sz="2500" spc="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deep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connection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that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exists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between</a:t>
            </a:r>
            <a:r>
              <a:rPr sz="2500" spc="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discrete 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nature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matrix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mathematics</a:t>
            </a:r>
            <a:r>
              <a:rPr sz="2500" spc="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and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sciences.</a:t>
            </a:r>
            <a:r>
              <a:rPr sz="2500" spc="3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Following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are</a:t>
            </a:r>
            <a:r>
              <a:rPr sz="2500" spc="20" dirty="0">
                <a:latin typeface="Calibri"/>
                <a:cs typeface="Calibri"/>
              </a:rPr>
              <a:t> </a:t>
            </a:r>
            <a:r>
              <a:rPr sz="2500" spc="-30" dirty="0">
                <a:latin typeface="Calibri"/>
                <a:cs typeface="Calibri"/>
              </a:rPr>
              <a:t>few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examples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applications</a:t>
            </a:r>
            <a:endParaRPr sz="25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2500" spc="-15" dirty="0">
                <a:latin typeface="Calibri"/>
                <a:cs typeface="Calibri"/>
              </a:rPr>
              <a:t>Economics</a:t>
            </a:r>
            <a:endParaRPr sz="25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500" spc="-5" dirty="0">
                <a:latin typeface="Calibri"/>
                <a:cs typeface="Calibri"/>
              </a:rPr>
              <a:t>Game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Theory</a:t>
            </a:r>
            <a:endParaRPr sz="25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500" spc="-10" dirty="0">
                <a:latin typeface="Calibri"/>
                <a:cs typeface="Calibri"/>
              </a:rPr>
              <a:t>Linear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Programming</a:t>
            </a:r>
            <a:endParaRPr sz="25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500" spc="-5" dirty="0">
                <a:latin typeface="Calibri"/>
                <a:cs typeface="Calibri"/>
              </a:rPr>
              <a:t>Genetics</a:t>
            </a:r>
            <a:endParaRPr sz="25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500" spc="-15" dirty="0">
                <a:latin typeface="Calibri"/>
                <a:cs typeface="Calibri"/>
              </a:rPr>
              <a:t>Cryptography</a:t>
            </a:r>
            <a:endParaRPr sz="25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500" spc="-15" dirty="0">
                <a:latin typeface="Calibri"/>
                <a:cs typeface="Calibri"/>
              </a:rPr>
              <a:t>Graph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Theory</a:t>
            </a:r>
            <a:endParaRPr lang="en-US" sz="2500" spc="-5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lang="en-US" sz="2500" spc="-5" dirty="0">
                <a:latin typeface="Calibri"/>
                <a:cs typeface="Calibri"/>
              </a:rPr>
              <a:t>AI</a:t>
            </a:r>
            <a:endParaRPr sz="25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AutoNum type="arabicParenR"/>
              <a:tabLst>
                <a:tab pos="527685" algn="l"/>
                <a:tab pos="528320" algn="l"/>
              </a:tabLst>
            </a:pPr>
            <a:r>
              <a:rPr sz="2500" spc="-10" dirty="0">
                <a:latin typeface="Calibri"/>
                <a:cs typeface="Calibri"/>
              </a:rPr>
              <a:t>Image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processing</a:t>
            </a:r>
            <a:endParaRPr sz="25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500" spc="-15" dirty="0">
                <a:latin typeface="Calibri"/>
                <a:cs typeface="Calibri"/>
              </a:rPr>
              <a:t>etc.</a:t>
            </a:r>
            <a:endParaRPr sz="2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228" rIns="0" bIns="0" rtlCol="0">
            <a:spAutoFit/>
          </a:bodyPr>
          <a:lstStyle/>
          <a:p>
            <a:pPr marL="2388235" marR="5080" indent="-145732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Example-3:</a:t>
            </a:r>
            <a:r>
              <a:rPr sz="3200" dirty="0"/>
              <a:t> </a:t>
            </a:r>
            <a:r>
              <a:rPr sz="3200" spc="-5" dirty="0"/>
              <a:t>Using</a:t>
            </a:r>
            <a:r>
              <a:rPr sz="3200" spc="10" dirty="0"/>
              <a:t> </a:t>
            </a:r>
            <a:r>
              <a:rPr sz="3200" spc="-10" dirty="0"/>
              <a:t>Elementary</a:t>
            </a:r>
            <a:r>
              <a:rPr sz="3200" dirty="0"/>
              <a:t> </a:t>
            </a:r>
            <a:r>
              <a:rPr sz="3200" spc="-20" dirty="0"/>
              <a:t>row </a:t>
            </a:r>
            <a:r>
              <a:rPr sz="3200" spc="-710" dirty="0"/>
              <a:t> </a:t>
            </a:r>
            <a:r>
              <a:rPr sz="3200" spc="-10" dirty="0"/>
              <a:t>Operations(3/4)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15858" y="2698786"/>
            <a:ext cx="161226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73200" algn="l"/>
              </a:tabLst>
            </a:pPr>
            <a:r>
              <a:rPr sz="1950" i="1" spc="10" dirty="0">
                <a:latin typeface="Times New Roman"/>
                <a:cs typeface="Times New Roman"/>
              </a:rPr>
              <a:t>x</a:t>
            </a:r>
            <a:r>
              <a:rPr sz="1950" i="1" spc="-14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</a:t>
            </a:r>
            <a:r>
              <a:rPr sz="1950" spc="125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y</a:t>
            </a:r>
            <a:r>
              <a:rPr sz="1950" i="1" spc="-10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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125" dirty="0">
                <a:latin typeface="Times New Roman"/>
                <a:cs typeface="Times New Roman"/>
              </a:rPr>
              <a:t>2</a:t>
            </a:r>
            <a:r>
              <a:rPr sz="1950" i="1" spc="10" dirty="0">
                <a:latin typeface="Times New Roman"/>
                <a:cs typeface="Times New Roman"/>
              </a:rPr>
              <a:t>z</a:t>
            </a:r>
            <a:r>
              <a:rPr sz="1950" i="1" spc="4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Times New Roman"/>
                <a:cs typeface="Times New Roman"/>
              </a:rPr>
              <a:t>9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74833" y="3258011"/>
            <a:ext cx="99060" cy="200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5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3034" y="3236554"/>
            <a:ext cx="708025" cy="558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65"/>
              </a:spcBef>
            </a:pPr>
            <a:r>
              <a:rPr sz="115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545465" algn="l"/>
              </a:tabLst>
            </a:pPr>
            <a:r>
              <a:rPr sz="1950" i="1" spc="10" dirty="0">
                <a:latin typeface="Times New Roman"/>
                <a:cs typeface="Times New Roman"/>
              </a:rPr>
              <a:t>z</a:t>
            </a:r>
            <a:r>
              <a:rPr sz="1950" i="1" spc="3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15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7916" y="3081156"/>
            <a:ext cx="1278255" cy="3257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950" i="1" spc="10" dirty="0">
                <a:latin typeface="Times New Roman"/>
                <a:cs typeface="Times New Roman"/>
              </a:rPr>
              <a:t>y</a:t>
            </a:r>
            <a:r>
              <a:rPr sz="1950" i="1" spc="-10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</a:t>
            </a:r>
            <a:r>
              <a:rPr sz="1950" spc="65" dirty="0">
                <a:latin typeface="Times New Roman"/>
                <a:cs typeface="Times New Roman"/>
              </a:rPr>
              <a:t> </a:t>
            </a:r>
            <a:r>
              <a:rPr sz="1725" u="sng" baseline="338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725" baseline="33816" dirty="0">
                <a:latin typeface="Times New Roman"/>
                <a:cs typeface="Times New Roman"/>
              </a:rPr>
              <a:t> </a:t>
            </a:r>
            <a:r>
              <a:rPr sz="1725" spc="-22" baseline="33816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z</a:t>
            </a:r>
            <a:r>
              <a:rPr sz="1950" i="1" spc="3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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Symbol"/>
                <a:cs typeface="Symbol"/>
              </a:rPr>
              <a:t>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725" u="sng" spc="15" baseline="33816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17</a:t>
            </a:r>
            <a:endParaRPr sz="1725" baseline="33816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9543" y="3103024"/>
            <a:ext cx="255841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80" dirty="0">
                <a:latin typeface="Symbol"/>
                <a:cs typeface="Symbol"/>
              </a:rPr>
              <a:t></a:t>
            </a:r>
            <a:r>
              <a:rPr sz="3100" spc="114" dirty="0">
                <a:latin typeface="Symbol"/>
                <a:cs typeface="Symbol"/>
              </a:rPr>
              <a:t></a:t>
            </a:r>
            <a:r>
              <a:rPr sz="3100" spc="120" dirty="0">
                <a:latin typeface="Symbol"/>
                <a:cs typeface="Symbol"/>
              </a:rPr>
              <a:t></a:t>
            </a:r>
            <a:r>
              <a:rPr sz="3100" spc="114" dirty="0">
                <a:latin typeface="Symbol"/>
                <a:cs typeface="Symbol"/>
              </a:rPr>
              <a:t></a:t>
            </a:r>
            <a:r>
              <a:rPr sz="3100" spc="-1825" dirty="0">
                <a:latin typeface="Symbol"/>
                <a:cs typeface="Symbol"/>
              </a:rPr>
              <a:t></a:t>
            </a:r>
            <a:r>
              <a:rPr sz="3100" spc="-280" dirty="0">
                <a:latin typeface="Symbol"/>
                <a:cs typeface="Symbol"/>
              </a:rPr>
              <a:t></a:t>
            </a:r>
            <a:r>
              <a:rPr sz="3100" spc="80" dirty="0">
                <a:latin typeface="Symbol"/>
                <a:cs typeface="Symbol"/>
              </a:rPr>
              <a:t>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5196" y="3089061"/>
            <a:ext cx="135001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05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qu</a:t>
            </a:r>
            <a:r>
              <a:rPr sz="1800" spc="105" dirty="0">
                <a:latin typeface="Times New Roman"/>
                <a:cs typeface="Times New Roman"/>
              </a:rPr>
              <a:t>a</a:t>
            </a:r>
            <a:r>
              <a:rPr sz="1800" spc="-50" dirty="0">
                <a:latin typeface="Times New Roman"/>
                <a:cs typeface="Times New Roman"/>
              </a:rPr>
              <a:t>t</a:t>
            </a:r>
            <a:r>
              <a:rPr sz="1800" spc="-40" dirty="0">
                <a:latin typeface="Times New Roman"/>
                <a:cs typeface="Times New Roman"/>
              </a:rPr>
              <a:t>i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spc="25" dirty="0">
                <a:latin typeface="Times New Roman"/>
                <a:cs typeface="Times New Roman"/>
              </a:rPr>
              <a:t>n</a:t>
            </a:r>
            <a:r>
              <a:rPr sz="1800" spc="-19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b</a:t>
            </a:r>
            <a:r>
              <a:rPr sz="1800" spc="25" dirty="0">
                <a:latin typeface="Times New Roman"/>
                <a:cs typeface="Times New Roman"/>
              </a:rPr>
              <a:t>y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-</a:t>
            </a:r>
            <a:r>
              <a:rPr sz="1800" spc="2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9174" y="2858660"/>
            <a:ext cx="1703705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-20" dirty="0">
                <a:latin typeface="Times New Roman"/>
                <a:cs typeface="Times New Roman"/>
              </a:rPr>
              <a:t>Multiply</a:t>
            </a:r>
            <a:r>
              <a:rPr sz="1800" spc="4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third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6356" y="3601820"/>
            <a:ext cx="1296670" cy="459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ts val="2290"/>
              </a:lnSpc>
              <a:spcBef>
                <a:spcPts val="125"/>
              </a:spcBef>
            </a:pPr>
            <a:r>
              <a:rPr sz="2400" spc="30" dirty="0">
                <a:latin typeface="Symbol"/>
                <a:cs typeface="Symbol"/>
              </a:rPr>
              <a:t>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100" u="sng" spc="22" baseline="337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100" spc="457" baseline="3373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z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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</a:t>
            </a:r>
            <a:r>
              <a:rPr sz="3600" u="sng" spc="-127" baseline="196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sng" spc="22" baseline="337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2100" baseline="33730">
              <a:latin typeface="Times New Roman"/>
              <a:cs typeface="Times New Roman"/>
            </a:endParaRPr>
          </a:p>
          <a:p>
            <a:pPr marL="299085">
              <a:lnSpc>
                <a:spcPts val="1090"/>
              </a:lnSpc>
              <a:tabLst>
                <a:tab pos="1153795" algn="l"/>
              </a:tabLst>
            </a:pPr>
            <a:r>
              <a:rPr sz="1400" spc="15" dirty="0">
                <a:latin typeface="Times New Roman"/>
                <a:cs typeface="Times New Roman"/>
              </a:rPr>
              <a:t>2	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8250" y="3329539"/>
            <a:ext cx="116839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1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5102" y="3131847"/>
            <a:ext cx="116839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926" y="3111958"/>
            <a:ext cx="1268095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40715" algn="l"/>
              </a:tabLst>
            </a:pPr>
            <a:r>
              <a:rPr sz="2400" i="1" spc="25" dirty="0">
                <a:latin typeface="Times New Roman"/>
                <a:cs typeface="Times New Roman"/>
              </a:rPr>
              <a:t>y</a:t>
            </a:r>
            <a:r>
              <a:rPr sz="2400" i="1" spc="-14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</a:t>
            </a:r>
            <a:r>
              <a:rPr sz="2400" spc="30" dirty="0">
                <a:latin typeface="Times New Roman"/>
                <a:cs typeface="Times New Roman"/>
              </a:rPr>
              <a:t>	</a:t>
            </a:r>
            <a:r>
              <a:rPr sz="2400" i="1" spc="20" dirty="0">
                <a:latin typeface="Times New Roman"/>
                <a:cs typeface="Times New Roman"/>
              </a:rPr>
              <a:t>z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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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437" y="2430251"/>
            <a:ext cx="1973580" cy="114109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  <a:tabLst>
                <a:tab pos="1802764" algn="l"/>
              </a:tabLst>
            </a:pPr>
            <a:r>
              <a:rPr sz="2400" i="1" spc="25" dirty="0">
                <a:latin typeface="Times New Roman"/>
                <a:cs typeface="Times New Roman"/>
              </a:rPr>
              <a:t>x</a:t>
            </a:r>
            <a:r>
              <a:rPr sz="2400" i="1" spc="-18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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i="1" spc="25" dirty="0">
                <a:latin typeface="Times New Roman"/>
                <a:cs typeface="Times New Roman"/>
              </a:rPr>
              <a:t>y</a:t>
            </a:r>
            <a:r>
              <a:rPr sz="2400" i="1" spc="-14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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2</a:t>
            </a:r>
            <a:r>
              <a:rPr sz="2400" i="1" spc="20" dirty="0">
                <a:latin typeface="Times New Roman"/>
                <a:cs typeface="Times New Roman"/>
              </a:rPr>
              <a:t>z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Symbol"/>
                <a:cs typeface="Symbol"/>
              </a:rPr>
              <a:t>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25" dirty="0"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  <a:p>
            <a:pPr marL="1777364">
              <a:lnSpc>
                <a:spcPts val="1620"/>
              </a:lnSpc>
              <a:spcBef>
                <a:spcPts val="985"/>
              </a:spcBef>
            </a:pPr>
            <a:r>
              <a:rPr sz="14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  <a:p>
            <a:pPr marL="1833880">
              <a:lnSpc>
                <a:spcPts val="1620"/>
              </a:lnSpc>
            </a:pPr>
            <a:r>
              <a:rPr sz="1400" spc="1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01892" y="5683796"/>
            <a:ext cx="12573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01892" y="5434562"/>
            <a:ext cx="12573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767" y="5434562"/>
            <a:ext cx="12573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6767" y="5780103"/>
            <a:ext cx="12573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Symbol"/>
                <a:cs typeface="Symbol"/>
              </a:rPr>
              <a:t>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52615" y="5703903"/>
            <a:ext cx="16891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Symbol"/>
                <a:cs typeface="Symbol"/>
              </a:rPr>
              <a:t>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63894" y="5780103"/>
            <a:ext cx="26416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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44242" y="5720834"/>
            <a:ext cx="1212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5207" y="5887513"/>
            <a:ext cx="101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8549" y="5613955"/>
            <a:ext cx="36131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75" baseline="-18970" dirty="0">
                <a:latin typeface="Symbol"/>
                <a:cs typeface="Symbol"/>
              </a:rPr>
              <a:t></a:t>
            </a:r>
            <a:r>
              <a:rPr sz="3075" spc="-89" baseline="-1897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63894" y="5496990"/>
            <a:ext cx="101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207" y="5496990"/>
            <a:ext cx="101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5849" y="5221320"/>
            <a:ext cx="113982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08965" algn="l"/>
              </a:tabLst>
            </a:pPr>
            <a:r>
              <a:rPr sz="3075" baseline="-18970" dirty="0">
                <a:latin typeface="Symbol"/>
                <a:cs typeface="Symbol"/>
              </a:rPr>
              <a:t></a:t>
            </a:r>
            <a:r>
              <a:rPr sz="3075" baseline="-1897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200" spc="-5" dirty="0">
                <a:latin typeface="Times New Roman"/>
                <a:cs typeface="Times New Roman"/>
              </a:rPr>
              <a:t>	</a:t>
            </a:r>
            <a:r>
              <a:rPr sz="3075" baseline="-18970" dirty="0">
                <a:latin typeface="Symbol"/>
                <a:cs typeface="Symbol"/>
              </a:rPr>
              <a:t></a:t>
            </a:r>
            <a:r>
              <a:rPr sz="3075" spc="-172" baseline="-18970" dirty="0">
                <a:latin typeface="Times New Roman"/>
                <a:cs typeface="Times New Roman"/>
              </a:rPr>
              <a:t> 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3075" baseline="8130" dirty="0">
                <a:latin typeface="Symbol"/>
                <a:cs typeface="Symbol"/>
              </a:rPr>
              <a:t></a:t>
            </a:r>
            <a:endParaRPr sz="3075" baseline="813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767" y="5683796"/>
            <a:ext cx="25844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0" dirty="0">
                <a:latin typeface="Symbol"/>
                <a:cs typeface="Symbol"/>
              </a:rPr>
              <a:t></a:t>
            </a:r>
            <a:r>
              <a:rPr sz="3075" baseline="-4065" dirty="0">
                <a:latin typeface="Times New Roman"/>
                <a:cs typeface="Times New Roman"/>
              </a:rPr>
              <a:t>0</a:t>
            </a:r>
            <a:endParaRPr sz="3075" baseline="-406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1367" y="5184805"/>
            <a:ext cx="30924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spc="5" dirty="0">
                <a:latin typeface="Symbol"/>
                <a:cs typeface="Symbol"/>
              </a:rPr>
              <a:t></a:t>
            </a:r>
            <a:r>
              <a:rPr sz="3075" spc="7" baseline="-27100" dirty="0">
                <a:latin typeface="Times New Roman"/>
                <a:cs typeface="Times New Roman"/>
              </a:rPr>
              <a:t>0</a:t>
            </a:r>
            <a:endParaRPr sz="3075" baseline="-27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6767" y="4844216"/>
            <a:ext cx="1911350" cy="11976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  <a:tabLst>
                <a:tab pos="482600" algn="l"/>
                <a:tab pos="951230" algn="l"/>
                <a:tab pos="1536065" algn="l"/>
                <a:tab pos="1797685" algn="l"/>
              </a:tabLst>
            </a:pPr>
            <a:r>
              <a:rPr sz="3075" spc="-7" baseline="-2710" dirty="0">
                <a:latin typeface="Symbol"/>
                <a:cs typeface="Symbol"/>
              </a:rPr>
              <a:t></a:t>
            </a:r>
            <a:r>
              <a:rPr sz="2050" dirty="0">
                <a:latin typeface="Times New Roman"/>
                <a:cs typeface="Times New Roman"/>
              </a:rPr>
              <a:t>1	1	2	9	</a:t>
            </a:r>
            <a:r>
              <a:rPr sz="3075" baseline="-2710" dirty="0">
                <a:latin typeface="Symbol"/>
                <a:cs typeface="Symbol"/>
              </a:rPr>
              <a:t></a:t>
            </a:r>
            <a:endParaRPr sz="3075" baseline="-2710">
              <a:latin typeface="Symbol"/>
              <a:cs typeface="Symbol"/>
            </a:endParaRPr>
          </a:p>
          <a:p>
            <a:pPr marL="482600">
              <a:lnSpc>
                <a:spcPct val="100000"/>
              </a:lnSpc>
              <a:spcBef>
                <a:spcPts val="615"/>
              </a:spcBef>
            </a:pPr>
            <a:r>
              <a:rPr sz="20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  <a:spcBef>
                <a:spcPts val="620"/>
              </a:spcBef>
            </a:pPr>
            <a:r>
              <a:rPr sz="205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56784" y="5790942"/>
            <a:ext cx="1301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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00928" y="5444003"/>
            <a:ext cx="1301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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00928" y="5790942"/>
            <a:ext cx="13017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0" dirty="0">
                <a:latin typeface="Symbol"/>
                <a:cs typeface="Symbol"/>
              </a:rPr>
              <a:t>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00928" y="5703519"/>
            <a:ext cx="26733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Symbol"/>
                <a:cs typeface="Symbol"/>
              </a:rPr>
              <a:t></a:t>
            </a:r>
            <a:r>
              <a:rPr sz="3150" spc="22" baseline="-2645" dirty="0">
                <a:latin typeface="Times New Roman"/>
                <a:cs typeface="Times New Roman"/>
              </a:rPr>
              <a:t>0</a:t>
            </a:r>
            <a:endParaRPr sz="3150" baseline="-2645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75528" y="5185023"/>
            <a:ext cx="31813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20" dirty="0">
                <a:latin typeface="Symbol"/>
                <a:cs typeface="Symbol"/>
              </a:rPr>
              <a:t></a:t>
            </a:r>
            <a:r>
              <a:rPr sz="3150" spc="30" baseline="-26455" dirty="0">
                <a:latin typeface="Times New Roman"/>
                <a:cs typeface="Times New Roman"/>
              </a:rPr>
              <a:t>0</a:t>
            </a:r>
            <a:endParaRPr sz="3150" baseline="-2645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00928" y="4824534"/>
            <a:ext cx="1985645" cy="12433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01015" algn="l"/>
                <a:tab pos="988694" algn="l"/>
                <a:tab pos="1596390" algn="l"/>
                <a:tab pos="1868170" algn="l"/>
              </a:tabLst>
            </a:pPr>
            <a:r>
              <a:rPr sz="3150" spc="7" baseline="-3968" dirty="0">
                <a:latin typeface="Symbol"/>
                <a:cs typeface="Symbol"/>
              </a:rPr>
              <a:t>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Times New Roman"/>
                <a:cs typeface="Times New Roman"/>
              </a:rPr>
              <a:t>2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15" dirty="0">
                <a:latin typeface="Times New Roman"/>
                <a:cs typeface="Times New Roman"/>
              </a:rPr>
              <a:t>9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3150" spc="15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  <a:p>
            <a:pPr marL="501015">
              <a:lnSpc>
                <a:spcPct val="100000"/>
              </a:lnSpc>
              <a:spcBef>
                <a:spcPts val="675"/>
              </a:spcBef>
            </a:pP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503555">
              <a:lnSpc>
                <a:spcPct val="100000"/>
              </a:lnSpc>
              <a:spcBef>
                <a:spcPts val="675"/>
              </a:spcBef>
            </a:pPr>
            <a:r>
              <a:rPr sz="2100" spc="1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87918" y="5390107"/>
            <a:ext cx="32448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50" spc="-5" dirty="0">
                <a:latin typeface="Times New Roman"/>
                <a:cs typeface="Times New Roman"/>
              </a:rPr>
              <a:t>2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3150" spc="15" baseline="-10582" dirty="0">
                <a:latin typeface="Symbol"/>
                <a:cs typeface="Symbol"/>
              </a:rPr>
              <a:t></a:t>
            </a:r>
            <a:endParaRPr sz="3150" baseline="-10582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72731" y="5487860"/>
            <a:ext cx="233679" cy="5803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210"/>
              </a:spcBef>
            </a:pPr>
            <a:r>
              <a:rPr sz="1250" spc="-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443577" y="5216373"/>
            <a:ext cx="118110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631190" algn="l"/>
              </a:tabLst>
            </a:pPr>
            <a:r>
              <a:rPr sz="3150" spc="30" baseline="-19841" dirty="0">
                <a:latin typeface="Symbol"/>
                <a:cs typeface="Symbol"/>
              </a:rPr>
              <a:t></a:t>
            </a:r>
            <a:r>
              <a:rPr sz="3150" spc="7" baseline="-19841" dirty="0">
                <a:latin typeface="Times New Roman"/>
                <a:cs typeface="Times New Roman"/>
              </a:rPr>
              <a:t> 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3150" spc="30" baseline="-19841" dirty="0">
                <a:latin typeface="Symbol"/>
                <a:cs typeface="Symbol"/>
              </a:rPr>
              <a:t></a:t>
            </a:r>
            <a:r>
              <a:rPr sz="3150" spc="-165" baseline="-19841" dirty="0">
                <a:latin typeface="Times New Roman"/>
                <a:cs typeface="Times New Roman"/>
              </a:rPr>
              <a:t> </a:t>
            </a:r>
            <a:r>
              <a:rPr sz="125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5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3150" spc="15" baseline="6613" dirty="0">
                <a:latin typeface="Symbol"/>
                <a:cs typeface="Symbol"/>
              </a:rPr>
              <a:t></a:t>
            </a:r>
            <a:endParaRPr sz="3150" baseline="6613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63739" y="5507078"/>
            <a:ext cx="295402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305435" algn="l"/>
              </a:tabLst>
            </a:pPr>
            <a:r>
              <a:rPr sz="3150" spc="22" baseline="-15873" dirty="0">
                <a:latin typeface="Times New Roman"/>
                <a:cs typeface="Times New Roman"/>
              </a:rPr>
              <a:t>3	</a:t>
            </a:r>
            <a:r>
              <a:rPr sz="3150" spc="15" baseline="-13227" dirty="0">
                <a:latin typeface="Symbol"/>
                <a:cs typeface="Symbol"/>
              </a:rPr>
              <a:t></a:t>
            </a:r>
            <a:r>
              <a:rPr sz="3150" spc="-390" baseline="-13227" dirty="0">
                <a:latin typeface="Times New Roman"/>
                <a:cs typeface="Times New Roman"/>
              </a:rPr>
              <a:t> </a:t>
            </a:r>
            <a:r>
              <a:rPr sz="3200" spc="-220" dirty="0">
                <a:latin typeface="Symbol"/>
                <a:cs typeface="Symbol"/>
              </a:rPr>
              <a:t></a:t>
            </a:r>
            <a:r>
              <a:rPr sz="3200" spc="-20" dirty="0">
                <a:latin typeface="Symbol"/>
                <a:cs typeface="Symbol"/>
              </a:rPr>
              <a:t></a:t>
            </a:r>
            <a:r>
              <a:rPr sz="3200" spc="-10" dirty="0">
                <a:latin typeface="Symbol"/>
                <a:cs typeface="Symbol"/>
              </a:rPr>
              <a:t></a:t>
            </a:r>
            <a:r>
              <a:rPr sz="3200" spc="175" dirty="0">
                <a:latin typeface="Times New Roman"/>
                <a:cs typeface="Times New Roman"/>
              </a:rPr>
              <a:t> </a:t>
            </a:r>
            <a:r>
              <a:rPr sz="3200" spc="-409" dirty="0">
                <a:latin typeface="Symbol"/>
                <a:cs typeface="Symbol"/>
              </a:rPr>
              <a:t></a:t>
            </a:r>
            <a:r>
              <a:rPr sz="3200" spc="-10" dirty="0">
                <a:latin typeface="Symbol"/>
                <a:cs typeface="Symbol"/>
              </a:rPr>
              <a:t>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49515" y="3130571"/>
            <a:ext cx="2599055" cy="511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50" spc="180" dirty="0">
                <a:latin typeface="Symbol"/>
                <a:cs typeface="Symbol"/>
              </a:rPr>
              <a:t></a:t>
            </a:r>
            <a:r>
              <a:rPr sz="3150" spc="409" dirty="0">
                <a:latin typeface="Symbol"/>
                <a:cs typeface="Symbol"/>
              </a:rPr>
              <a:t></a:t>
            </a:r>
            <a:r>
              <a:rPr sz="3150" spc="50" dirty="0">
                <a:latin typeface="Symbol"/>
                <a:cs typeface="Symbol"/>
              </a:rPr>
              <a:t></a:t>
            </a:r>
            <a:r>
              <a:rPr sz="3150" spc="-25" dirty="0">
                <a:latin typeface="Symbol"/>
                <a:cs typeface="Symbol"/>
              </a:rPr>
              <a:t></a:t>
            </a:r>
            <a:r>
              <a:rPr sz="3150" spc="360" dirty="0">
                <a:latin typeface="Symbol"/>
                <a:cs typeface="Symbol"/>
              </a:rPr>
              <a:t>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72213" y="3115377"/>
            <a:ext cx="10617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45" dirty="0">
                <a:latin typeface="Times New Roman"/>
                <a:cs typeface="Times New Roman"/>
              </a:rPr>
              <a:t>to</a:t>
            </a:r>
            <a:r>
              <a:rPr sz="1850" spc="-15" dirty="0">
                <a:latin typeface="Times New Roman"/>
                <a:cs typeface="Times New Roman"/>
              </a:rPr>
              <a:t> </a:t>
            </a:r>
            <a:r>
              <a:rPr sz="1850" spc="50" dirty="0">
                <a:latin typeface="Times New Roman"/>
                <a:cs typeface="Times New Roman"/>
              </a:rPr>
              <a:t>the</a:t>
            </a:r>
            <a:r>
              <a:rPr sz="1850" spc="-11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first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60737" y="2643343"/>
            <a:ext cx="1683385" cy="5448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7620">
              <a:lnSpc>
                <a:spcPts val="1860"/>
              </a:lnSpc>
              <a:spcBef>
                <a:spcPts val="470"/>
              </a:spcBef>
            </a:pPr>
            <a:r>
              <a:rPr sz="1850" spc="175" dirty="0">
                <a:latin typeface="Times New Roman"/>
                <a:cs typeface="Times New Roman"/>
              </a:rPr>
              <a:t>A</a:t>
            </a:r>
            <a:r>
              <a:rPr sz="1850" spc="80" dirty="0">
                <a:latin typeface="Times New Roman"/>
                <a:cs typeface="Times New Roman"/>
              </a:rPr>
              <a:t>d</a:t>
            </a:r>
            <a:r>
              <a:rPr sz="1850" spc="95" dirty="0">
                <a:latin typeface="Times New Roman"/>
                <a:cs typeface="Times New Roman"/>
              </a:rPr>
              <a:t>d</a:t>
            </a:r>
            <a:r>
              <a:rPr sz="1850" spc="-210" dirty="0">
                <a:latin typeface="Times New Roman"/>
                <a:cs typeface="Times New Roman"/>
              </a:rPr>
              <a:t> </a:t>
            </a:r>
            <a:r>
              <a:rPr sz="1850" spc="-90" dirty="0">
                <a:latin typeface="Times New Roman"/>
                <a:cs typeface="Times New Roman"/>
              </a:rPr>
              <a:t>-</a:t>
            </a:r>
            <a:r>
              <a:rPr sz="1850" spc="95" dirty="0">
                <a:latin typeface="Times New Roman"/>
                <a:cs typeface="Times New Roman"/>
              </a:rPr>
              <a:t>1</a:t>
            </a:r>
            <a:r>
              <a:rPr sz="1850" spc="-225" dirty="0">
                <a:latin typeface="Times New Roman"/>
                <a:cs typeface="Times New Roman"/>
              </a:rPr>
              <a:t> </a:t>
            </a:r>
            <a:r>
              <a:rPr sz="1850" spc="-20" dirty="0">
                <a:latin typeface="Times New Roman"/>
                <a:cs typeface="Times New Roman"/>
              </a:rPr>
              <a:t>t</a:t>
            </a:r>
            <a:r>
              <a:rPr sz="1850" spc="-10" dirty="0">
                <a:latin typeface="Times New Roman"/>
                <a:cs typeface="Times New Roman"/>
              </a:rPr>
              <a:t>i</a:t>
            </a:r>
            <a:r>
              <a:rPr sz="1850" spc="325" dirty="0">
                <a:latin typeface="Times New Roman"/>
                <a:cs typeface="Times New Roman"/>
              </a:rPr>
              <a:t>m</a:t>
            </a:r>
            <a:r>
              <a:rPr sz="1850" spc="185" dirty="0">
                <a:latin typeface="Times New Roman"/>
                <a:cs typeface="Times New Roman"/>
              </a:rPr>
              <a:t>e</a:t>
            </a:r>
            <a:r>
              <a:rPr sz="1850" spc="245" dirty="0">
                <a:latin typeface="Times New Roman"/>
                <a:cs typeface="Times New Roman"/>
              </a:rPr>
              <a:t>s</a:t>
            </a:r>
            <a:r>
              <a:rPr sz="1850" spc="-20" dirty="0">
                <a:latin typeface="Times New Roman"/>
                <a:cs typeface="Times New Roman"/>
              </a:rPr>
              <a:t>t</a:t>
            </a:r>
            <a:r>
              <a:rPr sz="1850" spc="80" dirty="0">
                <a:latin typeface="Times New Roman"/>
                <a:cs typeface="Times New Roman"/>
              </a:rPr>
              <a:t>h</a:t>
            </a:r>
            <a:r>
              <a:rPr sz="1850" spc="60" dirty="0">
                <a:latin typeface="Times New Roman"/>
                <a:cs typeface="Times New Roman"/>
              </a:rPr>
              <a:t>e  </a:t>
            </a:r>
            <a:r>
              <a:rPr sz="1850" spc="30" dirty="0">
                <a:latin typeface="Times New Roman"/>
                <a:cs typeface="Times New Roman"/>
              </a:rPr>
              <a:t>s</a:t>
            </a:r>
            <a:r>
              <a:rPr sz="1850" spc="185" dirty="0">
                <a:latin typeface="Times New Roman"/>
                <a:cs typeface="Times New Roman"/>
              </a:rPr>
              <a:t>ec</a:t>
            </a:r>
            <a:r>
              <a:rPr sz="1850" spc="80" dirty="0">
                <a:latin typeface="Times New Roman"/>
                <a:cs typeface="Times New Roman"/>
              </a:rPr>
              <a:t>o</a:t>
            </a:r>
            <a:r>
              <a:rPr sz="1850" spc="95" dirty="0">
                <a:latin typeface="Times New Roman"/>
                <a:cs typeface="Times New Roman"/>
              </a:rPr>
              <a:t>n</a:t>
            </a:r>
            <a:r>
              <a:rPr sz="1850" spc="190" dirty="0">
                <a:latin typeface="Times New Roman"/>
                <a:cs typeface="Times New Roman"/>
              </a:rPr>
              <a:t>de</a:t>
            </a:r>
            <a:r>
              <a:rPr sz="1850" spc="80" dirty="0">
                <a:latin typeface="Times New Roman"/>
                <a:cs typeface="Times New Roman"/>
              </a:rPr>
              <a:t>q</a:t>
            </a:r>
            <a:r>
              <a:rPr sz="1850" spc="95" dirty="0">
                <a:latin typeface="Times New Roman"/>
                <a:cs typeface="Times New Roman"/>
              </a:rPr>
              <a:t>u</a:t>
            </a:r>
            <a:r>
              <a:rPr sz="1850" spc="180" dirty="0">
                <a:latin typeface="Times New Roman"/>
                <a:cs typeface="Times New Roman"/>
              </a:rPr>
              <a:t>a</a:t>
            </a:r>
            <a:r>
              <a:rPr sz="1850" spc="-15" dirty="0">
                <a:latin typeface="Times New Roman"/>
                <a:cs typeface="Times New Roman"/>
              </a:rPr>
              <a:t>t</a:t>
            </a:r>
            <a:r>
              <a:rPr sz="1850" spc="-10" dirty="0">
                <a:latin typeface="Times New Roman"/>
                <a:cs typeface="Times New Roman"/>
              </a:rPr>
              <a:t>i</a:t>
            </a:r>
            <a:r>
              <a:rPr sz="1850" spc="80" dirty="0">
                <a:latin typeface="Times New Roman"/>
                <a:cs typeface="Times New Roman"/>
              </a:rPr>
              <a:t>o</a:t>
            </a:r>
            <a:r>
              <a:rPr sz="1850" spc="95" dirty="0">
                <a:latin typeface="Times New Roman"/>
                <a:cs typeface="Times New Roman"/>
              </a:rPr>
              <a:t>n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72763" y="5491865"/>
            <a:ext cx="106934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-30" dirty="0">
                <a:latin typeface="Times New Roman"/>
                <a:cs typeface="Times New Roman"/>
              </a:rPr>
              <a:t>to</a:t>
            </a:r>
            <a:r>
              <a:rPr sz="1850" spc="360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the</a:t>
            </a:r>
            <a:r>
              <a:rPr sz="1850" spc="2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first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62399" y="5255857"/>
            <a:ext cx="1134745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15" dirty="0">
                <a:latin typeface="Times New Roman"/>
                <a:cs typeface="Times New Roman"/>
              </a:rPr>
              <a:t>second row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69580" y="5019030"/>
            <a:ext cx="1651000" cy="30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50" spc="5" dirty="0">
                <a:latin typeface="Times New Roman"/>
                <a:cs typeface="Times New Roman"/>
              </a:rPr>
              <a:t>Add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spc="-70" dirty="0">
                <a:latin typeface="Times New Roman"/>
                <a:cs typeface="Times New Roman"/>
              </a:rPr>
              <a:t>-1</a:t>
            </a:r>
            <a:r>
              <a:rPr sz="1850" spc="155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Times New Roman"/>
                <a:cs typeface="Times New Roman"/>
              </a:rPr>
              <a:t>times</a:t>
            </a:r>
            <a:r>
              <a:rPr sz="1850" spc="75" dirty="0">
                <a:latin typeface="Times New Roman"/>
                <a:cs typeface="Times New Roman"/>
              </a:rPr>
              <a:t> </a:t>
            </a:r>
            <a:r>
              <a:rPr sz="1850" spc="-25" dirty="0">
                <a:latin typeface="Times New Roman"/>
                <a:cs typeface="Times New Roman"/>
              </a:rPr>
              <a:t>the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192894" y="5310273"/>
            <a:ext cx="230441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-114" dirty="0">
                <a:latin typeface="Symbol"/>
                <a:cs typeface="Symbol"/>
              </a:rPr>
              <a:t></a:t>
            </a:r>
            <a:r>
              <a:rPr sz="3100" spc="85" dirty="0">
                <a:latin typeface="Symbol"/>
                <a:cs typeface="Symbol"/>
              </a:rPr>
              <a:t></a:t>
            </a:r>
            <a:r>
              <a:rPr sz="3100" spc="-445" dirty="0">
                <a:latin typeface="Symbol"/>
                <a:cs typeface="Symbol"/>
              </a:rPr>
              <a:t></a:t>
            </a:r>
            <a:r>
              <a:rPr sz="3100" spc="-305" dirty="0">
                <a:latin typeface="Symbol"/>
                <a:cs typeface="Symbol"/>
              </a:rPr>
              <a:t></a:t>
            </a:r>
            <a:r>
              <a:rPr sz="3100" spc="50" dirty="0">
                <a:latin typeface="Symbol"/>
                <a:cs typeface="Symbol"/>
              </a:rPr>
              <a:t></a:t>
            </a:r>
            <a:endParaRPr sz="31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68847" y="5296192"/>
            <a:ext cx="90741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75" dirty="0">
                <a:latin typeface="Times New Roman"/>
                <a:cs typeface="Times New Roman"/>
              </a:rPr>
              <a:t>r</a:t>
            </a:r>
            <a:r>
              <a:rPr sz="1800" dirty="0">
                <a:latin typeface="Times New Roman"/>
                <a:cs typeface="Times New Roman"/>
              </a:rPr>
              <a:t>o</a:t>
            </a:r>
            <a:r>
              <a:rPr sz="1800" spc="25" dirty="0">
                <a:latin typeface="Times New Roman"/>
                <a:cs typeface="Times New Roman"/>
              </a:rPr>
              <a:t>w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-</a:t>
            </a:r>
            <a:r>
              <a:rPr sz="1800" spc="1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68847" y="5063849"/>
            <a:ext cx="151574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55" dirty="0">
                <a:latin typeface="Times New Roman"/>
                <a:cs typeface="Times New Roman"/>
              </a:rPr>
              <a:t>l</a:t>
            </a:r>
            <a:r>
              <a:rPr sz="1800" spc="-45" dirty="0">
                <a:latin typeface="Times New Roman"/>
                <a:cs typeface="Times New Roman"/>
              </a:rPr>
              <a:t>t</a:t>
            </a:r>
            <a:r>
              <a:rPr sz="1800" spc="-55" dirty="0">
                <a:latin typeface="Times New Roman"/>
                <a:cs typeface="Times New Roman"/>
              </a:rPr>
              <a:t>i</a:t>
            </a:r>
            <a:r>
              <a:rPr sz="1800" spc="-45" dirty="0">
                <a:latin typeface="Times New Roman"/>
                <a:cs typeface="Times New Roman"/>
              </a:rPr>
              <a:t>l</a:t>
            </a:r>
            <a:r>
              <a:rPr sz="1800" spc="15" dirty="0">
                <a:latin typeface="Times New Roman"/>
                <a:cs typeface="Times New Roman"/>
              </a:rPr>
              <a:t>y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</a:t>
            </a:r>
            <a:r>
              <a:rPr sz="1800" spc="-100" dirty="0">
                <a:latin typeface="Times New Roman"/>
                <a:cs typeface="Times New Roman"/>
              </a:rPr>
              <a:t>h</a:t>
            </a:r>
            <a:r>
              <a:rPr sz="1800" spc="15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45" dirty="0">
                <a:latin typeface="Times New Roman"/>
                <a:cs typeface="Times New Roman"/>
              </a:rPr>
              <a:t>i</a:t>
            </a:r>
            <a:r>
              <a:rPr sz="1800" spc="70" dirty="0">
                <a:latin typeface="Times New Roman"/>
                <a:cs typeface="Times New Roman"/>
              </a:rPr>
              <a:t>r</a:t>
            </a:r>
            <a:r>
              <a:rPr sz="1800" spc="15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228" rIns="0" bIns="0" rtlCol="0">
            <a:spAutoFit/>
          </a:bodyPr>
          <a:lstStyle/>
          <a:p>
            <a:pPr marL="2388235" marR="5080" indent="-145732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Example-3:</a:t>
            </a:r>
            <a:r>
              <a:rPr sz="3200" dirty="0"/>
              <a:t> </a:t>
            </a:r>
            <a:r>
              <a:rPr sz="3200" spc="-5" dirty="0"/>
              <a:t>Using</a:t>
            </a:r>
            <a:r>
              <a:rPr sz="3200" spc="10" dirty="0"/>
              <a:t> </a:t>
            </a:r>
            <a:r>
              <a:rPr sz="3200" spc="-10" dirty="0"/>
              <a:t>Elementary</a:t>
            </a:r>
            <a:r>
              <a:rPr sz="3200" dirty="0"/>
              <a:t> </a:t>
            </a:r>
            <a:r>
              <a:rPr sz="3200" spc="-20" dirty="0"/>
              <a:t>row </a:t>
            </a:r>
            <a:r>
              <a:rPr sz="3200" spc="-710" dirty="0"/>
              <a:t> </a:t>
            </a:r>
            <a:r>
              <a:rPr sz="3200" spc="-10" dirty="0"/>
              <a:t>Operations(4/4)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135652" y="2228060"/>
            <a:ext cx="661670" cy="13036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805"/>
              </a:spcBef>
            </a:pP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219075">
              <a:lnSpc>
                <a:spcPct val="100000"/>
              </a:lnSpc>
              <a:spcBef>
                <a:spcPts val="715"/>
              </a:spcBef>
              <a:tabLst>
                <a:tab pos="507365" algn="l"/>
              </a:tabLst>
            </a:pP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10" dirty="0">
                <a:latin typeface="Times New Roman"/>
                <a:cs typeface="Times New Roman"/>
              </a:rPr>
              <a:t>	2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200" i="1" spc="5" dirty="0">
                <a:latin typeface="Times New Roman"/>
                <a:cs typeface="Times New Roman"/>
              </a:rPr>
              <a:t>z</a:t>
            </a:r>
            <a:r>
              <a:rPr sz="2200" i="1" spc="4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Symbol"/>
                <a:cs typeface="Symbol"/>
              </a:rPr>
              <a:t>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73885" y="2738921"/>
            <a:ext cx="15113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10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28276" y="2313030"/>
            <a:ext cx="15113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i="1" spc="10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6018" y="2239993"/>
            <a:ext cx="154178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third</a:t>
            </a:r>
            <a:r>
              <a:rPr sz="1650" spc="-95" dirty="0">
                <a:latin typeface="Times New Roman"/>
                <a:cs typeface="Times New Roman"/>
              </a:rPr>
              <a:t> </a:t>
            </a:r>
            <a:r>
              <a:rPr sz="1650" spc="30" dirty="0">
                <a:latin typeface="Times New Roman"/>
                <a:cs typeface="Times New Roman"/>
              </a:rPr>
              <a:t>equation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9845" y="2621668"/>
            <a:ext cx="102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0618" y="2480318"/>
            <a:ext cx="19907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latin typeface="Times New Roman"/>
                <a:cs typeface="Times New Roman"/>
              </a:rPr>
              <a:t>t</a:t>
            </a:r>
            <a:r>
              <a:rPr sz="1650" spc="20" dirty="0">
                <a:latin typeface="Times New Roman"/>
                <a:cs typeface="Times New Roman"/>
              </a:rPr>
              <a:t>o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40" dirty="0">
                <a:latin typeface="Times New Roman"/>
                <a:cs typeface="Times New Roman"/>
              </a:rPr>
              <a:t>t</a:t>
            </a:r>
            <a:r>
              <a:rPr sz="1650" spc="30" dirty="0">
                <a:latin typeface="Times New Roman"/>
                <a:cs typeface="Times New Roman"/>
              </a:rPr>
              <a:t>h</a:t>
            </a:r>
            <a:r>
              <a:rPr sz="1650" spc="20" dirty="0">
                <a:latin typeface="Times New Roman"/>
                <a:cs typeface="Times New Roman"/>
              </a:rPr>
              <a:t>e</a:t>
            </a:r>
            <a:r>
              <a:rPr sz="1650" spc="-75" dirty="0">
                <a:latin typeface="Times New Roman"/>
                <a:cs typeface="Times New Roman"/>
              </a:rPr>
              <a:t> </a:t>
            </a:r>
            <a:r>
              <a:rPr sz="1650" spc="85" dirty="0">
                <a:latin typeface="Times New Roman"/>
                <a:cs typeface="Times New Roman"/>
              </a:rPr>
              <a:t>f</a:t>
            </a:r>
            <a:r>
              <a:rPr sz="1650" spc="-35" dirty="0">
                <a:latin typeface="Times New Roman"/>
                <a:cs typeface="Times New Roman"/>
              </a:rPr>
              <a:t>i</a:t>
            </a:r>
            <a:r>
              <a:rPr sz="1650" spc="85" dirty="0">
                <a:latin typeface="Times New Roman"/>
                <a:cs typeface="Times New Roman"/>
              </a:rPr>
              <a:t>r</a:t>
            </a:r>
            <a:r>
              <a:rPr sz="1650" spc="-5" dirty="0">
                <a:latin typeface="Times New Roman"/>
                <a:cs typeface="Times New Roman"/>
              </a:rPr>
              <a:t>s</a:t>
            </a:r>
            <a:r>
              <a:rPr sz="1650" spc="10" dirty="0">
                <a:latin typeface="Times New Roman"/>
                <a:cs typeface="Times New Roman"/>
              </a:rPr>
              <a:t>t</a:t>
            </a:r>
            <a:r>
              <a:rPr sz="1650" spc="-150" dirty="0">
                <a:latin typeface="Times New Roman"/>
                <a:cs typeface="Times New Roman"/>
              </a:rPr>
              <a:t> </a:t>
            </a:r>
            <a:r>
              <a:rPr sz="1650" spc="114" dirty="0">
                <a:latin typeface="Times New Roman"/>
                <a:cs typeface="Times New Roman"/>
              </a:rPr>
              <a:t>a</a:t>
            </a:r>
            <a:r>
              <a:rPr sz="1650" spc="30" dirty="0">
                <a:latin typeface="Times New Roman"/>
                <a:cs typeface="Times New Roman"/>
              </a:rPr>
              <a:t>n</a:t>
            </a:r>
            <a:r>
              <a:rPr sz="1650" spc="20" dirty="0">
                <a:latin typeface="Times New Roman"/>
                <a:cs typeface="Times New Roman"/>
              </a:rPr>
              <a:t>d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800" u="sng" spc="7" baseline="2546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800" baseline="25462" dirty="0">
                <a:latin typeface="Times New Roman"/>
                <a:cs typeface="Times New Roman"/>
              </a:rPr>
              <a:t> </a:t>
            </a:r>
            <a:r>
              <a:rPr sz="1800" spc="-120" baseline="25462" dirty="0">
                <a:latin typeface="Times New Roman"/>
                <a:cs typeface="Times New Roman"/>
              </a:rPr>
              <a:t> </a:t>
            </a:r>
            <a:r>
              <a:rPr sz="1650" spc="-40" dirty="0">
                <a:latin typeface="Times New Roman"/>
                <a:cs typeface="Times New Roman"/>
              </a:rPr>
              <a:t>t</a:t>
            </a:r>
            <a:r>
              <a:rPr sz="1650" spc="-35" dirty="0">
                <a:latin typeface="Times New Roman"/>
                <a:cs typeface="Times New Roman"/>
              </a:rPr>
              <a:t>i</a:t>
            </a:r>
            <a:r>
              <a:rPr sz="1650" spc="204" dirty="0">
                <a:latin typeface="Times New Roman"/>
                <a:cs typeface="Times New Roman"/>
              </a:rPr>
              <a:t>m</a:t>
            </a:r>
            <a:r>
              <a:rPr sz="1650" spc="114" dirty="0">
                <a:latin typeface="Times New Roman"/>
                <a:cs typeface="Times New Roman"/>
              </a:rPr>
              <a:t>e</a:t>
            </a:r>
            <a:r>
              <a:rPr sz="1650" spc="15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5393" y="2136572"/>
            <a:ext cx="102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7640" y="1995223"/>
            <a:ext cx="126301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spc="85" dirty="0">
                <a:latin typeface="Times New Roman"/>
                <a:cs typeface="Times New Roman"/>
              </a:rPr>
              <a:t>A</a:t>
            </a:r>
            <a:r>
              <a:rPr sz="1650" spc="20" dirty="0">
                <a:latin typeface="Times New Roman"/>
                <a:cs typeface="Times New Roman"/>
              </a:rPr>
              <a:t>dd</a:t>
            </a:r>
            <a:r>
              <a:rPr sz="1650" spc="-175" dirty="0">
                <a:latin typeface="Times New Roman"/>
                <a:cs typeface="Times New Roman"/>
              </a:rPr>
              <a:t> </a:t>
            </a:r>
            <a:r>
              <a:rPr sz="1650" spc="90" dirty="0">
                <a:latin typeface="Times New Roman"/>
                <a:cs typeface="Times New Roman"/>
              </a:rPr>
              <a:t>-</a:t>
            </a:r>
            <a:r>
              <a:rPr sz="1800" u="sng" spc="60" baseline="2546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u="sng" spc="7" baseline="2546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spc="52" baseline="25462" dirty="0">
                <a:latin typeface="Times New Roman"/>
                <a:cs typeface="Times New Roman"/>
              </a:rPr>
              <a:t> </a:t>
            </a:r>
            <a:r>
              <a:rPr sz="1650" spc="-40" dirty="0">
                <a:latin typeface="Times New Roman"/>
                <a:cs typeface="Times New Roman"/>
              </a:rPr>
              <a:t>t</a:t>
            </a:r>
            <a:r>
              <a:rPr sz="1650" spc="-35" dirty="0">
                <a:latin typeface="Times New Roman"/>
                <a:cs typeface="Times New Roman"/>
              </a:rPr>
              <a:t>i</a:t>
            </a:r>
            <a:r>
              <a:rPr sz="1650" spc="204" dirty="0">
                <a:latin typeface="Times New Roman"/>
                <a:cs typeface="Times New Roman"/>
              </a:rPr>
              <a:t>m</a:t>
            </a:r>
            <a:r>
              <a:rPr sz="1650" spc="114" dirty="0">
                <a:latin typeface="Times New Roman"/>
                <a:cs typeface="Times New Roman"/>
              </a:rPr>
              <a:t>e</a:t>
            </a:r>
            <a:r>
              <a:rPr sz="1650" spc="15" dirty="0">
                <a:latin typeface="Times New Roman"/>
                <a:cs typeface="Times New Roman"/>
              </a:rPr>
              <a:t>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6087" y="2987370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6120" y="2355008"/>
            <a:ext cx="20827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95"/>
              </a:lnSpc>
              <a:spcBef>
                <a:spcPts val="100"/>
              </a:spcBef>
            </a:pPr>
            <a:r>
              <a:rPr sz="130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35</a:t>
            </a:r>
            <a:endParaRPr sz="1300">
              <a:latin typeface="Times New Roman"/>
              <a:cs typeface="Times New Roman"/>
            </a:endParaRPr>
          </a:p>
          <a:p>
            <a:pPr marL="59055">
              <a:lnSpc>
                <a:spcPts val="1495"/>
              </a:lnSpc>
            </a:pPr>
            <a:r>
              <a:rPr sz="1300" spc="7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9404" y="2536887"/>
            <a:ext cx="11747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5551" y="2725089"/>
            <a:ext cx="4047490" cy="869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064">
              <a:lnSpc>
                <a:spcPts val="1235"/>
              </a:lnSpc>
              <a:spcBef>
                <a:spcPts val="135"/>
              </a:spcBef>
            </a:pPr>
            <a:r>
              <a:rPr sz="1650" dirty="0">
                <a:latin typeface="Times New Roman"/>
                <a:cs typeface="Times New Roman"/>
              </a:rPr>
              <a:t>the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10" dirty="0">
                <a:latin typeface="Times New Roman"/>
                <a:cs typeface="Times New Roman"/>
              </a:rPr>
              <a:t>third</a:t>
            </a:r>
            <a:r>
              <a:rPr sz="1650" spc="-90" dirty="0">
                <a:latin typeface="Times New Roman"/>
                <a:cs typeface="Times New Roman"/>
              </a:rPr>
              <a:t> </a:t>
            </a:r>
            <a:r>
              <a:rPr sz="1650" spc="30" dirty="0">
                <a:latin typeface="Times New Roman"/>
                <a:cs typeface="Times New Roman"/>
              </a:rPr>
              <a:t>equation</a:t>
            </a:r>
            <a:endParaRPr sz="1650">
              <a:latin typeface="Times New Roman"/>
              <a:cs typeface="Times New Roman"/>
            </a:endParaRPr>
          </a:p>
          <a:p>
            <a:pPr marL="784225">
              <a:lnSpc>
                <a:spcPts val="2675"/>
              </a:lnSpc>
              <a:tabLst>
                <a:tab pos="1305560" algn="l"/>
              </a:tabLst>
            </a:pPr>
            <a:r>
              <a:rPr sz="1300" spc="70" dirty="0">
                <a:latin typeface="Times New Roman"/>
                <a:cs typeface="Times New Roman"/>
              </a:rPr>
              <a:t>2	</a:t>
            </a:r>
            <a:r>
              <a:rPr sz="4275" spc="-60" baseline="-25341" dirty="0">
                <a:latin typeface="Symbol"/>
                <a:cs typeface="Symbol"/>
              </a:rPr>
              <a:t></a:t>
            </a:r>
            <a:r>
              <a:rPr sz="1650" spc="-459" dirty="0">
                <a:latin typeface="Times New Roman"/>
                <a:cs typeface="Times New Roman"/>
              </a:rPr>
              <a:t>t</a:t>
            </a:r>
            <a:r>
              <a:rPr sz="4275" spc="-3645" baseline="-25341" dirty="0">
                <a:latin typeface="Symbol"/>
                <a:cs typeface="Symbol"/>
              </a:rPr>
              <a:t></a:t>
            </a:r>
            <a:r>
              <a:rPr sz="1650" spc="20" dirty="0">
                <a:latin typeface="Times New Roman"/>
                <a:cs typeface="Times New Roman"/>
              </a:rPr>
              <a:t>o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-40" dirty="0">
                <a:latin typeface="Times New Roman"/>
                <a:cs typeface="Times New Roman"/>
              </a:rPr>
              <a:t>t</a:t>
            </a:r>
            <a:r>
              <a:rPr sz="1650" spc="30" dirty="0">
                <a:latin typeface="Times New Roman"/>
                <a:cs typeface="Times New Roman"/>
              </a:rPr>
              <a:t>h</a:t>
            </a:r>
            <a:r>
              <a:rPr sz="1650" spc="-700" dirty="0">
                <a:latin typeface="Times New Roman"/>
                <a:cs typeface="Times New Roman"/>
              </a:rPr>
              <a:t>e</a:t>
            </a:r>
            <a:r>
              <a:rPr sz="4275" spc="-2729" baseline="-25341" dirty="0">
                <a:latin typeface="Symbol"/>
                <a:cs typeface="Symbol"/>
              </a:rPr>
              <a:t></a:t>
            </a:r>
            <a:r>
              <a:rPr sz="1650" spc="-5" dirty="0">
                <a:latin typeface="Times New Roman"/>
                <a:cs typeface="Times New Roman"/>
              </a:rPr>
              <a:t>s</a:t>
            </a:r>
            <a:r>
              <a:rPr sz="1650" spc="114" dirty="0">
                <a:latin typeface="Times New Roman"/>
                <a:cs typeface="Times New Roman"/>
              </a:rPr>
              <a:t>e</a:t>
            </a:r>
            <a:r>
              <a:rPr sz="1650" spc="-254" dirty="0">
                <a:latin typeface="Times New Roman"/>
                <a:cs typeface="Times New Roman"/>
              </a:rPr>
              <a:t>c</a:t>
            </a:r>
            <a:r>
              <a:rPr sz="4275" spc="-3712" baseline="-25341" dirty="0">
                <a:latin typeface="Symbol"/>
                <a:cs typeface="Symbol"/>
              </a:rPr>
              <a:t></a:t>
            </a:r>
            <a:r>
              <a:rPr sz="1650" spc="20" dirty="0">
                <a:latin typeface="Times New Roman"/>
                <a:cs typeface="Times New Roman"/>
              </a:rPr>
              <a:t>on</a:t>
            </a:r>
            <a:r>
              <a:rPr sz="1650" spc="100" dirty="0">
                <a:latin typeface="Times New Roman"/>
                <a:cs typeface="Times New Roman"/>
              </a:rPr>
              <a:t>d</a:t>
            </a:r>
            <a:r>
              <a:rPr sz="4275" spc="75" baseline="-25341" dirty="0">
                <a:latin typeface="Symbol"/>
                <a:cs typeface="Symbol"/>
              </a:rPr>
              <a:t></a:t>
            </a:r>
            <a:r>
              <a:rPr sz="4275" spc="179" baseline="-25341" dirty="0">
                <a:latin typeface="Times New Roman"/>
                <a:cs typeface="Times New Roman"/>
              </a:rPr>
              <a:t> </a:t>
            </a:r>
            <a:r>
              <a:rPr sz="4275" spc="-322" baseline="-25341" dirty="0">
                <a:latin typeface="Symbol"/>
                <a:cs typeface="Symbol"/>
              </a:rPr>
              <a:t></a:t>
            </a:r>
            <a:r>
              <a:rPr sz="4275" spc="75" baseline="-25341" dirty="0">
                <a:latin typeface="Symbol"/>
                <a:cs typeface="Symbol"/>
              </a:rPr>
              <a:t></a:t>
            </a:r>
            <a:endParaRPr sz="4275" baseline="-25341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  <a:tabLst>
                <a:tab pos="690880" algn="l"/>
              </a:tabLst>
            </a:pPr>
            <a:r>
              <a:rPr sz="2200" i="1" spc="110" dirty="0">
                <a:latin typeface="Times New Roman"/>
                <a:cs typeface="Times New Roman"/>
              </a:rPr>
              <a:t>z</a:t>
            </a:r>
            <a:r>
              <a:rPr sz="2200" i="1" spc="7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</a:t>
            </a:r>
            <a:r>
              <a:rPr sz="2200" spc="155" dirty="0">
                <a:latin typeface="Times New Roman"/>
                <a:cs typeface="Times New Roman"/>
              </a:rPr>
              <a:t>	</a:t>
            </a:r>
            <a:r>
              <a:rPr sz="2200" spc="140" dirty="0">
                <a:latin typeface="Times New Roman"/>
                <a:cs typeface="Times New Roman"/>
              </a:rPr>
              <a:t>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5364" y="2786792"/>
            <a:ext cx="154940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125" dirty="0">
                <a:latin typeface="Times New Roman"/>
                <a:cs typeface="Times New Roman"/>
              </a:rPr>
              <a:t>y</a:t>
            </a:r>
            <a:r>
              <a:rPr sz="2200" i="1" spc="-105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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1950" u="sng" spc="104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950" baseline="34188" dirty="0">
                <a:latin typeface="Times New Roman"/>
                <a:cs typeface="Times New Roman"/>
              </a:rPr>
              <a:t> </a:t>
            </a:r>
            <a:r>
              <a:rPr sz="1950" spc="22" baseline="34188" dirty="0">
                <a:latin typeface="Times New Roman"/>
                <a:cs typeface="Times New Roman"/>
              </a:rPr>
              <a:t> </a:t>
            </a:r>
            <a:r>
              <a:rPr sz="2200" i="1" spc="110" dirty="0">
                <a:latin typeface="Times New Roman"/>
                <a:cs typeface="Times New Roman"/>
              </a:rPr>
              <a:t>z</a:t>
            </a:r>
            <a:r>
              <a:rPr sz="2200" i="1" spc="7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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</a:t>
            </a:r>
            <a:r>
              <a:rPr sz="2200" spc="-185" dirty="0">
                <a:latin typeface="Times New Roman"/>
                <a:cs typeface="Times New Roman"/>
              </a:rPr>
              <a:t> </a:t>
            </a:r>
            <a:r>
              <a:rPr sz="1950" u="sng" spc="97" baseline="34188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17</a:t>
            </a:r>
            <a:endParaRPr sz="1950" baseline="3418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0504" y="2336309"/>
            <a:ext cx="161925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700405" algn="l"/>
              </a:tabLst>
            </a:pPr>
            <a:r>
              <a:rPr sz="2200" i="1" spc="125" dirty="0">
                <a:latin typeface="Times New Roman"/>
                <a:cs typeface="Times New Roman"/>
              </a:rPr>
              <a:t>x	</a:t>
            </a:r>
            <a:r>
              <a:rPr sz="2200" spc="155" dirty="0">
                <a:latin typeface="Symbol"/>
                <a:cs typeface="Symbol"/>
              </a:rPr>
              <a:t>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1950" u="sng" spc="104" baseline="3205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</a:t>
            </a:r>
            <a:r>
              <a:rPr sz="1950" spc="262" baseline="32051" dirty="0">
                <a:latin typeface="Times New Roman"/>
                <a:cs typeface="Times New Roman"/>
              </a:rPr>
              <a:t> </a:t>
            </a:r>
            <a:r>
              <a:rPr sz="2200" i="1" spc="110" dirty="0">
                <a:latin typeface="Times New Roman"/>
                <a:cs typeface="Times New Roman"/>
              </a:rPr>
              <a:t>z</a:t>
            </a:r>
            <a:r>
              <a:rPr sz="2200" i="1" spc="45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65455" y="4561985"/>
            <a:ext cx="12573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65455" y="4312744"/>
            <a:ext cx="12573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Symbol"/>
                <a:cs typeface="Symbol"/>
              </a:rPr>
              <a:t>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0329" y="4811742"/>
            <a:ext cx="12573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929" y="5061496"/>
            <a:ext cx="309245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75" spc="-390" baseline="-21680" dirty="0">
                <a:latin typeface="Symbol"/>
                <a:cs typeface="Symbol"/>
              </a:rPr>
              <a:t></a:t>
            </a:r>
            <a:r>
              <a:rPr sz="2050" spc="-260" dirty="0">
                <a:latin typeface="Symbol"/>
                <a:cs typeface="Symbol"/>
              </a:rPr>
              <a:t></a:t>
            </a:r>
            <a:r>
              <a:rPr sz="3075" spc="-390" baseline="-4065" dirty="0">
                <a:latin typeface="Times New Roman"/>
                <a:cs typeface="Times New Roman"/>
              </a:rPr>
              <a:t>0</a:t>
            </a:r>
            <a:endParaRPr sz="3075" baseline="-406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0329" y="4312744"/>
            <a:ext cx="255904" cy="5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10"/>
              </a:lnSpc>
              <a:spcBef>
                <a:spcPts val="100"/>
              </a:spcBef>
            </a:pPr>
            <a:r>
              <a:rPr sz="2050" spc="-5" dirty="0">
                <a:latin typeface="Symbol"/>
                <a:cs typeface="Symbol"/>
              </a:rPr>
              <a:t></a:t>
            </a:r>
            <a:r>
              <a:rPr sz="3075" baseline="2710" dirty="0">
                <a:latin typeface="Times New Roman"/>
                <a:cs typeface="Times New Roman"/>
              </a:rPr>
              <a:t>1</a:t>
            </a:r>
            <a:endParaRPr sz="3075" baseline="2710">
              <a:latin typeface="Times New Roman"/>
              <a:cs typeface="Times New Roman"/>
            </a:endParaRPr>
          </a:p>
          <a:p>
            <a:pPr marL="12700">
              <a:lnSpc>
                <a:spcPts val="2210"/>
              </a:lnSpc>
            </a:pPr>
            <a:r>
              <a:rPr sz="2050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02057" y="4767807"/>
            <a:ext cx="31496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3075" baseline="-9485" dirty="0">
                <a:latin typeface="Symbol"/>
                <a:cs typeface="Symbol"/>
              </a:rPr>
              <a:t></a:t>
            </a:r>
            <a:endParaRPr sz="3075" baseline="-9485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89411" y="4600607"/>
            <a:ext cx="100965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08965" algn="l"/>
              </a:tabLst>
            </a:pPr>
            <a:r>
              <a:rPr sz="3075" baseline="-18970" dirty="0">
                <a:latin typeface="Symbol"/>
                <a:cs typeface="Symbol"/>
              </a:rPr>
              <a:t></a:t>
            </a:r>
            <a:r>
              <a:rPr sz="3075" baseline="-18970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200" spc="-5" dirty="0">
                <a:latin typeface="Times New Roman"/>
                <a:cs typeface="Times New Roman"/>
              </a:rPr>
              <a:t>	</a:t>
            </a:r>
            <a:r>
              <a:rPr sz="3075" baseline="-18970" dirty="0">
                <a:latin typeface="Symbol"/>
                <a:cs typeface="Symbol"/>
              </a:rPr>
              <a:t></a:t>
            </a:r>
            <a:r>
              <a:rPr sz="3075" spc="-172" baseline="-18970" dirty="0">
                <a:latin typeface="Times New Roman"/>
                <a:cs typeface="Times New Roman"/>
              </a:rPr>
              <a:t> 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4204" y="4318551"/>
            <a:ext cx="180975" cy="37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95"/>
              </a:spcBef>
            </a:pP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35</a:t>
            </a:r>
            <a:endParaRPr sz="1200">
              <a:latin typeface="Times New Roman"/>
              <a:cs typeface="Times New Roman"/>
            </a:endParaRPr>
          </a:p>
          <a:p>
            <a:pPr marL="52069">
              <a:lnSpc>
                <a:spcPts val="1375"/>
              </a:lnSpc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04482" y="4320680"/>
            <a:ext cx="180975" cy="372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95"/>
              </a:spcBef>
            </a:pP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52705">
              <a:lnSpc>
                <a:spcPts val="1370"/>
              </a:lnSpc>
            </a:pPr>
            <a:r>
              <a:rPr sz="1200" spc="-5" dirty="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4146" y="4223504"/>
            <a:ext cx="4836160" cy="122491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715"/>
              </a:spcBef>
            </a:pPr>
            <a:r>
              <a:rPr sz="205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ts val="2245"/>
              </a:lnSpc>
              <a:spcBef>
                <a:spcPts val="615"/>
              </a:spcBef>
              <a:tabLst>
                <a:tab pos="419100" algn="l"/>
                <a:tab pos="1007110" algn="l"/>
              </a:tabLst>
            </a:pPr>
            <a:r>
              <a:rPr sz="2050" dirty="0">
                <a:latin typeface="Times New Roman"/>
                <a:cs typeface="Times New Roman"/>
              </a:rPr>
              <a:t>0	1	</a:t>
            </a:r>
            <a:r>
              <a:rPr sz="1800" spc="-7" baseline="-27777" dirty="0">
                <a:latin typeface="Times New Roman"/>
                <a:cs typeface="Times New Roman"/>
              </a:rPr>
              <a:t>2</a:t>
            </a:r>
            <a:endParaRPr sz="1800" baseline="-27777">
              <a:latin typeface="Times New Roman"/>
              <a:cs typeface="Times New Roman"/>
            </a:endParaRPr>
          </a:p>
          <a:p>
            <a:pPr marL="421005">
              <a:lnSpc>
                <a:spcPts val="3504"/>
              </a:lnSpc>
              <a:tabLst>
                <a:tab pos="883285" algn="l"/>
                <a:tab pos="1476375" algn="l"/>
                <a:tab pos="1983105" algn="l"/>
              </a:tabLst>
            </a:pPr>
            <a:r>
              <a:rPr sz="2050" dirty="0">
                <a:latin typeface="Times New Roman"/>
                <a:cs typeface="Times New Roman"/>
              </a:rPr>
              <a:t>0	1	3</a:t>
            </a:r>
            <a:r>
              <a:rPr sz="2050" spc="484" dirty="0">
                <a:latin typeface="Times New Roman"/>
                <a:cs typeface="Times New Roman"/>
              </a:rPr>
              <a:t> </a:t>
            </a:r>
            <a:r>
              <a:rPr sz="3075" spc="-592" baseline="4065" dirty="0">
                <a:latin typeface="Symbol"/>
                <a:cs typeface="Symbol"/>
              </a:rPr>
              <a:t></a:t>
            </a:r>
            <a:r>
              <a:rPr sz="3075" spc="-592" baseline="-16260" dirty="0">
                <a:latin typeface="Symbol"/>
                <a:cs typeface="Symbol"/>
              </a:rPr>
              <a:t></a:t>
            </a:r>
            <a:r>
              <a:rPr sz="3075" spc="-592" baseline="-16260" dirty="0">
                <a:latin typeface="Times New Roman"/>
                <a:cs typeface="Times New Roman"/>
              </a:rPr>
              <a:t>	</a:t>
            </a:r>
            <a:r>
              <a:rPr sz="4650" spc="82" baseline="1792" dirty="0">
                <a:latin typeface="Symbol"/>
                <a:cs typeface="Symbol"/>
              </a:rPr>
              <a:t></a:t>
            </a:r>
            <a:endParaRPr sz="4650" baseline="1792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19524" y="4714383"/>
            <a:ext cx="320040" cy="8096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2100" spc="25" dirty="0">
                <a:latin typeface="Times New Roman"/>
                <a:cs typeface="Times New Roman"/>
              </a:rPr>
              <a:t>2</a:t>
            </a:r>
            <a:r>
              <a:rPr sz="3150" spc="37" baseline="-27777" dirty="0">
                <a:latin typeface="Symbol"/>
                <a:cs typeface="Symbol"/>
              </a:rPr>
              <a:t></a:t>
            </a:r>
            <a:endParaRPr sz="3150" baseline="-27777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3150" spc="-375" baseline="-2645" dirty="0">
                <a:latin typeface="Times New Roman"/>
                <a:cs typeface="Times New Roman"/>
              </a:rPr>
              <a:t>3</a:t>
            </a:r>
            <a:r>
              <a:rPr sz="2100" spc="-250" dirty="0">
                <a:latin typeface="Symbol"/>
                <a:cs typeface="Symbol"/>
              </a:rPr>
              <a:t></a:t>
            </a:r>
            <a:r>
              <a:rPr sz="3150" spc="-375" baseline="-18518" dirty="0">
                <a:latin typeface="Symbol"/>
                <a:cs typeface="Symbol"/>
              </a:rPr>
              <a:t></a:t>
            </a:r>
            <a:endParaRPr sz="3150" baseline="-18518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59050" y="4714383"/>
            <a:ext cx="318135" cy="8096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3150" spc="30" baseline="-27777" dirty="0">
                <a:latin typeface="Symbol"/>
                <a:cs typeface="Symbol"/>
              </a:rPr>
              <a:t></a:t>
            </a:r>
            <a:r>
              <a:rPr sz="2100" spc="2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65"/>
              </a:spcBef>
            </a:pPr>
            <a:r>
              <a:rPr sz="2100" spc="-254" dirty="0">
                <a:latin typeface="Symbol"/>
                <a:cs typeface="Symbol"/>
              </a:rPr>
              <a:t></a:t>
            </a:r>
            <a:r>
              <a:rPr sz="3150" spc="-382" baseline="-18518" dirty="0">
                <a:latin typeface="Symbol"/>
                <a:cs typeface="Symbol"/>
              </a:rPr>
              <a:t></a:t>
            </a:r>
            <a:r>
              <a:rPr sz="3150" spc="-382" baseline="-2645" dirty="0">
                <a:latin typeface="Times New Roman"/>
                <a:cs typeface="Times New Roman"/>
              </a:rPr>
              <a:t>0</a:t>
            </a:r>
            <a:endParaRPr sz="3150" baseline="-264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9050" y="4375484"/>
            <a:ext cx="1593215" cy="1162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ctr">
              <a:lnSpc>
                <a:spcPts val="2360"/>
              </a:lnSpc>
              <a:spcBef>
                <a:spcPts val="130"/>
              </a:spcBef>
              <a:tabLst>
                <a:tab pos="488950" algn="l"/>
                <a:tab pos="872490" algn="l"/>
                <a:tab pos="1255395" algn="l"/>
              </a:tabLst>
            </a:pPr>
            <a:r>
              <a:rPr sz="3150" spc="15" baseline="-3968" dirty="0">
                <a:latin typeface="Symbol"/>
                <a:cs typeface="Symbol"/>
              </a:rPr>
              <a:t></a:t>
            </a:r>
            <a:r>
              <a:rPr sz="2100" spc="10" dirty="0">
                <a:latin typeface="Times New Roman"/>
                <a:cs typeface="Times New Roman"/>
              </a:rPr>
              <a:t>1	</a:t>
            </a:r>
            <a:r>
              <a:rPr sz="2100" spc="20" dirty="0">
                <a:latin typeface="Times New Roman"/>
                <a:cs typeface="Times New Roman"/>
              </a:rPr>
              <a:t>0	0	</a:t>
            </a:r>
            <a:r>
              <a:rPr sz="2100" spc="45" dirty="0">
                <a:latin typeface="Times New Roman"/>
                <a:cs typeface="Times New Roman"/>
              </a:rPr>
              <a:t>1</a:t>
            </a:r>
            <a:r>
              <a:rPr sz="3150" spc="67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  <a:p>
            <a:pPr marR="5080" algn="ctr">
              <a:lnSpc>
                <a:spcPts val="2360"/>
              </a:lnSpc>
              <a:tabLst>
                <a:tab pos="486409" algn="l"/>
                <a:tab pos="872490" algn="l"/>
                <a:tab pos="1398905" algn="l"/>
              </a:tabLst>
            </a:pPr>
            <a:r>
              <a:rPr sz="2100" spc="15" dirty="0">
                <a:latin typeface="Symbol"/>
                <a:cs typeface="Symbol"/>
              </a:rPr>
              <a:t></a:t>
            </a:r>
            <a:r>
              <a:rPr sz="2100" spc="15" dirty="0">
                <a:latin typeface="Times New Roman"/>
                <a:cs typeface="Times New Roman"/>
              </a:rPr>
              <a:t>	</a:t>
            </a:r>
            <a:r>
              <a:rPr sz="3150" spc="30" baseline="-26455" dirty="0">
                <a:latin typeface="Times New Roman"/>
                <a:cs typeface="Times New Roman"/>
              </a:rPr>
              <a:t>1	0	</a:t>
            </a:r>
            <a:r>
              <a:rPr sz="2100" spc="1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R="12700" algn="ctr">
              <a:lnSpc>
                <a:spcPct val="100000"/>
              </a:lnSpc>
              <a:spcBef>
                <a:spcPts val="1680"/>
              </a:spcBef>
              <a:tabLst>
                <a:tab pos="381000" algn="l"/>
              </a:tabLst>
            </a:pPr>
            <a:r>
              <a:rPr sz="2100" spc="20" dirty="0">
                <a:latin typeface="Times New Roman"/>
                <a:cs typeface="Times New Roman"/>
              </a:rPr>
              <a:t>0	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1185" y="4921677"/>
            <a:ext cx="137985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the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Times New Roman"/>
                <a:cs typeface="Times New Roman"/>
              </a:rPr>
              <a:t>second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1185" y="4690760"/>
            <a:ext cx="1953260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135" dirty="0">
                <a:latin typeface="Times New Roman"/>
                <a:cs typeface="Times New Roman"/>
              </a:rPr>
              <a:t>timesthe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third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row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41185" y="4168027"/>
            <a:ext cx="134556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6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third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140" dirty="0">
                <a:latin typeface="Times New Roman"/>
                <a:cs typeface="Times New Roman"/>
              </a:rPr>
              <a:t>row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15785" y="4426999"/>
            <a:ext cx="169862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spc="100" dirty="0">
                <a:latin typeface="Times New Roman"/>
                <a:cs typeface="Times New Roman"/>
              </a:rPr>
              <a:t>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</a:t>
            </a:r>
            <a:r>
              <a:rPr sz="1800" spc="110" dirty="0">
                <a:latin typeface="Times New Roman"/>
                <a:cs typeface="Times New Roman"/>
              </a:rPr>
              <a:t>h</a:t>
            </a:r>
            <a:r>
              <a:rPr sz="1800" spc="9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160" dirty="0">
                <a:latin typeface="Times New Roman"/>
                <a:cs typeface="Times New Roman"/>
              </a:rPr>
              <a:t>r</a:t>
            </a:r>
            <a:r>
              <a:rPr sz="1800" spc="65" dirty="0">
                <a:latin typeface="Times New Roman"/>
                <a:cs typeface="Times New Roman"/>
              </a:rPr>
              <a:t>s</a:t>
            </a:r>
            <a:r>
              <a:rPr sz="1800" spc="55" dirty="0">
                <a:latin typeface="Times New Roman"/>
                <a:cs typeface="Times New Roman"/>
              </a:rPr>
              <a:t>t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210" dirty="0">
                <a:latin typeface="Times New Roman"/>
                <a:cs typeface="Times New Roman"/>
              </a:rPr>
              <a:t>a</a:t>
            </a:r>
            <a:r>
              <a:rPr sz="1800" spc="110" dirty="0">
                <a:latin typeface="Times New Roman"/>
                <a:cs typeface="Times New Roman"/>
              </a:rPr>
              <a:t>n</a:t>
            </a:r>
            <a:r>
              <a:rPr sz="1800" spc="100" dirty="0">
                <a:latin typeface="Times New Roman"/>
                <a:cs typeface="Times New Roman"/>
              </a:rPr>
              <a:t>d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950" spc="97" baseline="-29914" dirty="0">
                <a:latin typeface="Times New Roman"/>
                <a:cs typeface="Times New Roman"/>
              </a:rPr>
              <a:t>2</a:t>
            </a:r>
            <a:endParaRPr sz="1950" baseline="-29914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769156" y="4414151"/>
            <a:ext cx="11683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u="sng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72748" y="4056583"/>
            <a:ext cx="116839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12221" y="3904266"/>
            <a:ext cx="1490345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spc="215" dirty="0">
                <a:latin typeface="Times New Roman"/>
                <a:cs typeface="Times New Roman"/>
              </a:rPr>
              <a:t>A</a:t>
            </a:r>
            <a:r>
              <a:rPr sz="1800" spc="110" dirty="0">
                <a:latin typeface="Times New Roman"/>
                <a:cs typeface="Times New Roman"/>
              </a:rPr>
              <a:t>d</a:t>
            </a:r>
            <a:r>
              <a:rPr sz="1800" spc="100" dirty="0">
                <a:latin typeface="Times New Roman"/>
                <a:cs typeface="Times New Roman"/>
              </a:rPr>
              <a:t>d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-</a:t>
            </a:r>
            <a:r>
              <a:rPr sz="1950" u="sng" spc="165" baseline="256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950" u="sng" spc="97" baseline="2564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950" spc="97" baseline="25641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380" dirty="0">
                <a:latin typeface="Times New Roman"/>
                <a:cs typeface="Times New Roman"/>
              </a:rPr>
              <a:t>m</a:t>
            </a:r>
            <a:r>
              <a:rPr sz="1800" spc="210" dirty="0">
                <a:latin typeface="Times New Roman"/>
                <a:cs typeface="Times New Roman"/>
              </a:rPr>
              <a:t>e</a:t>
            </a:r>
            <a:r>
              <a:rPr sz="1800" spc="8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7491" y="5884570"/>
            <a:ext cx="55956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95"/>
              </a:spcBef>
              <a:buClr>
                <a:srgbClr val="0000FF"/>
              </a:buClr>
              <a:buFont typeface="Wingdings"/>
              <a:buChar char=""/>
              <a:tabLst>
                <a:tab pos="394970" algn="l"/>
                <a:tab pos="395605" algn="l"/>
              </a:tabLst>
            </a:pPr>
            <a:r>
              <a:rPr sz="2200" spc="-5" dirty="0">
                <a:latin typeface="Tahoma"/>
                <a:cs typeface="Tahoma"/>
              </a:rPr>
              <a:t>The solution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x=1,y=2,z=3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is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now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evident.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157" y="2321179"/>
            <a:ext cx="55975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1.2</a:t>
            </a:r>
            <a:r>
              <a:rPr sz="4400" spc="-35" dirty="0"/>
              <a:t> </a:t>
            </a:r>
            <a:r>
              <a:rPr sz="4400" dirty="0"/>
              <a:t>Gaussian</a:t>
            </a:r>
            <a:r>
              <a:rPr sz="4400" spc="-25" dirty="0"/>
              <a:t> </a:t>
            </a:r>
            <a:r>
              <a:rPr sz="4400" spc="-5" dirty="0"/>
              <a:t>Elimination</a:t>
            </a:r>
            <a:endParaRPr sz="4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2103" y="630758"/>
            <a:ext cx="3350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Echelon</a:t>
            </a:r>
            <a:r>
              <a:rPr sz="4400" spc="-45" dirty="0"/>
              <a:t> </a:t>
            </a:r>
            <a:r>
              <a:rPr sz="4400" spc="-15" dirty="0"/>
              <a:t>Forms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2711" y="1687195"/>
            <a:ext cx="7626350" cy="42640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45720" indent="-3429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properties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reduced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row-echelon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55600" marR="662940" lvl="1" indent="-287020">
              <a:lnSpc>
                <a:spcPts val="2160"/>
              </a:lnSpc>
              <a:spcBef>
                <a:spcPts val="480"/>
              </a:spcBef>
              <a:buAutoNum type="arabicPeriod"/>
              <a:tabLst>
                <a:tab pos="320040" algn="l"/>
              </a:tabLst>
            </a:pPr>
            <a:r>
              <a:rPr sz="2000" spc="-5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zeros,</a:t>
            </a:r>
            <a:r>
              <a:rPr sz="2000" dirty="0">
                <a:latin typeface="Calibri"/>
                <a:cs typeface="Calibri"/>
              </a:rPr>
              <a:t> then the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nonzero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r>
              <a:rPr sz="2000" dirty="0">
                <a:latin typeface="Calibri"/>
                <a:cs typeface="Calibri"/>
              </a:rPr>
              <a:t> this a leading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318770" lvl="1" indent="-250825">
              <a:lnSpc>
                <a:spcPts val="2280"/>
              </a:lnSpc>
              <a:spcBef>
                <a:spcPts val="210"/>
              </a:spcBef>
              <a:buAutoNum type="arabicPeriod"/>
              <a:tabLst>
                <a:tab pos="31940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zeros,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grouped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together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bottom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matrix.</a:t>
            </a:r>
            <a:endParaRPr sz="2000">
              <a:latin typeface="Calibri"/>
              <a:cs typeface="Calibri"/>
            </a:endParaRPr>
          </a:p>
          <a:p>
            <a:pPr marL="355600" marR="116839" lvl="1" indent="-287020">
              <a:lnSpc>
                <a:spcPct val="90100"/>
              </a:lnSpc>
              <a:spcBef>
                <a:spcPts val="475"/>
              </a:spcBef>
              <a:buAutoNum type="arabicPeriod" startAt="3"/>
              <a:tabLst>
                <a:tab pos="320040" algn="l"/>
              </a:tabLst>
            </a:pP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spc="-15" dirty="0">
                <a:latin typeface="Calibri"/>
                <a:cs typeface="Calibri"/>
              </a:rPr>
              <a:t>any</a:t>
            </a:r>
            <a:r>
              <a:rPr sz="2000" spc="-10" dirty="0">
                <a:latin typeface="Calibri"/>
                <a:cs typeface="Calibri"/>
              </a:rPr>
              <a:t> two </a:t>
            </a:r>
            <a:r>
              <a:rPr sz="2000" spc="-5" dirty="0">
                <a:latin typeface="Calibri"/>
                <a:cs typeface="Calibri"/>
              </a:rPr>
              <a:t>successive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20" dirty="0">
                <a:latin typeface="Calibri"/>
                <a:cs typeface="Calibri"/>
              </a:rPr>
              <a:t>zeros,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farther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row.</a:t>
            </a:r>
            <a:endParaRPr sz="2000">
              <a:latin typeface="Calibri"/>
              <a:cs typeface="Calibri"/>
            </a:endParaRPr>
          </a:p>
          <a:p>
            <a:pPr marL="319405" lvl="1" indent="-251460">
              <a:lnSpc>
                <a:spcPct val="100000"/>
              </a:lnSpc>
              <a:spcBef>
                <a:spcPts val="240"/>
              </a:spcBef>
              <a:buAutoNum type="arabicPeriod" startAt="3"/>
              <a:tabLst>
                <a:tab pos="320040" algn="l"/>
              </a:tabLst>
            </a:pP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contains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20" dirty="0">
                <a:latin typeface="Calibri"/>
                <a:cs typeface="Calibri"/>
              </a:rPr>
              <a:t>zeros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everywhere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else.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ts val="216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matrix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first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three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properties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row-echelon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ts val="2280"/>
              </a:lnSpc>
              <a:spcBef>
                <a:spcPts val="2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reduced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row-echelon form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necessity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row-echelon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form,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conversely.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5717" rIns="0" bIns="0" rtlCol="0">
            <a:spAutoFit/>
          </a:bodyPr>
          <a:lstStyle/>
          <a:p>
            <a:pPr marL="603250" marR="5080" indent="7874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Example-1: </a:t>
            </a:r>
            <a:r>
              <a:rPr sz="4400" spc="-15" dirty="0"/>
              <a:t>Row-Echelon </a:t>
            </a:r>
            <a:r>
              <a:rPr sz="4400" dirty="0"/>
              <a:t>&amp; </a:t>
            </a:r>
            <a:r>
              <a:rPr sz="4400" spc="-980" dirty="0"/>
              <a:t> </a:t>
            </a:r>
            <a:r>
              <a:rPr sz="4400" spc="-10" dirty="0"/>
              <a:t>Reduced</a:t>
            </a:r>
            <a:r>
              <a:rPr sz="4400" spc="-25" dirty="0"/>
              <a:t> </a:t>
            </a:r>
            <a:r>
              <a:rPr sz="4400" spc="-20" dirty="0"/>
              <a:t>Row-Echelon</a:t>
            </a:r>
            <a:r>
              <a:rPr sz="4400" spc="-15" dirty="0"/>
              <a:t> </a:t>
            </a:r>
            <a:r>
              <a:rPr sz="4400" spc="-30" dirty="0"/>
              <a:t>form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31314"/>
            <a:ext cx="3756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reduced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row-echelon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07880" y="3737588"/>
            <a:ext cx="1276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Symbol"/>
                <a:cs typeface="Symbol"/>
              </a:rPr>
              <a:t>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6014" y="3737588"/>
            <a:ext cx="1276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Symbol"/>
                <a:cs typeface="Symbol"/>
              </a:rPr>
              <a:t>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2480" y="3009960"/>
            <a:ext cx="38989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50" spc="60" dirty="0">
                <a:latin typeface="Symbol"/>
                <a:cs typeface="Symbol"/>
              </a:rPr>
              <a:t></a:t>
            </a:r>
            <a:r>
              <a:rPr sz="3075" spc="15" baseline="-13550" dirty="0">
                <a:latin typeface="Times New Roman"/>
                <a:cs typeface="Times New Roman"/>
              </a:rPr>
              <a:t>,</a:t>
            </a:r>
            <a:r>
              <a:rPr sz="3075" spc="-337" baseline="-13550" dirty="0">
                <a:latin typeface="Times New Roman"/>
                <a:cs typeface="Times New Roman"/>
              </a:rPr>
              <a:t> </a:t>
            </a:r>
            <a:r>
              <a:rPr sz="3075" spc="22" baseline="-31165" dirty="0">
                <a:latin typeface="Symbol"/>
                <a:cs typeface="Symbol"/>
              </a:rPr>
              <a:t></a:t>
            </a:r>
            <a:endParaRPr sz="3075" baseline="-3116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46092" y="3516977"/>
            <a:ext cx="31496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75" spc="44" baseline="-33875" dirty="0">
                <a:latin typeface="Times New Roman"/>
                <a:cs typeface="Times New Roman"/>
              </a:rPr>
              <a:t>0</a:t>
            </a:r>
            <a:r>
              <a:rPr sz="2050" spc="30" dirty="0">
                <a:latin typeface="Symbol"/>
                <a:cs typeface="Symbol"/>
              </a:rPr>
              <a:t>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9854" y="3516977"/>
            <a:ext cx="5238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75" spc="22" baseline="-5420" dirty="0">
                <a:latin typeface="Symbol"/>
                <a:cs typeface="Symbol"/>
              </a:rPr>
              <a:t></a:t>
            </a:r>
            <a:r>
              <a:rPr sz="3075" spc="405" baseline="-5420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Symbol"/>
                <a:cs typeface="Symbol"/>
              </a:rPr>
              <a:t></a:t>
            </a:r>
            <a:r>
              <a:rPr sz="3075" spc="37" baseline="-33875" dirty="0">
                <a:latin typeface="Times New Roman"/>
                <a:cs typeface="Times New Roman"/>
              </a:rPr>
              <a:t>0</a:t>
            </a:r>
            <a:endParaRPr sz="3075" baseline="-3387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29854" y="2756999"/>
            <a:ext cx="52387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75" spc="22" baseline="-42005" dirty="0">
                <a:latin typeface="Symbol"/>
                <a:cs typeface="Symbol"/>
              </a:rPr>
              <a:t></a:t>
            </a:r>
            <a:r>
              <a:rPr sz="3075" spc="405" baseline="-4200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Symbol"/>
                <a:cs typeface="Symbol"/>
              </a:rPr>
              <a:t></a:t>
            </a:r>
            <a:r>
              <a:rPr sz="3075" spc="37" baseline="-25745" dirty="0">
                <a:latin typeface="Times New Roman"/>
                <a:cs typeface="Times New Roman"/>
              </a:rPr>
              <a:t>0</a:t>
            </a:r>
            <a:endParaRPr sz="3075" baseline="-2574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0818" y="3263469"/>
            <a:ext cx="66294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75" spc="60" baseline="-44715" dirty="0">
                <a:latin typeface="Times New Roman"/>
                <a:cs typeface="Times New Roman"/>
              </a:rPr>
              <a:t>1</a:t>
            </a:r>
            <a:r>
              <a:rPr sz="3075" spc="60" baseline="-42005" dirty="0">
                <a:latin typeface="Symbol"/>
                <a:cs typeface="Symbol"/>
              </a:rPr>
              <a:t></a:t>
            </a:r>
            <a:r>
              <a:rPr sz="3075" spc="405" baseline="-42005" dirty="0">
                <a:latin typeface="Times New Roman"/>
                <a:cs typeface="Times New Roman"/>
              </a:rPr>
              <a:t> </a:t>
            </a:r>
            <a:r>
              <a:rPr sz="2050" spc="25" dirty="0">
                <a:latin typeface="Symbol"/>
                <a:cs typeface="Symbol"/>
              </a:rPr>
              <a:t></a:t>
            </a:r>
            <a:r>
              <a:rPr sz="3075" spc="37" baseline="-2710" dirty="0">
                <a:latin typeface="Times New Roman"/>
                <a:cs typeface="Times New Roman"/>
              </a:rPr>
              <a:t>0</a:t>
            </a:r>
            <a:endParaRPr sz="3075" baseline="-271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3025" y="3074691"/>
            <a:ext cx="52641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050" spc="45" dirty="0">
                <a:latin typeface="Times New Roman"/>
                <a:cs typeface="Times New Roman"/>
              </a:rPr>
              <a:t>0</a:t>
            </a:r>
            <a:r>
              <a:rPr sz="3075" spc="82" baseline="-27100" dirty="0">
                <a:latin typeface="Symbol"/>
                <a:cs typeface="Symbol"/>
              </a:rPr>
              <a:t></a:t>
            </a:r>
            <a:r>
              <a:rPr sz="2050" spc="10" dirty="0">
                <a:latin typeface="Times New Roman"/>
                <a:cs typeface="Times New Roman"/>
              </a:rPr>
              <a:t>,</a:t>
            </a:r>
            <a:r>
              <a:rPr sz="2050" spc="-225" dirty="0">
                <a:latin typeface="Times New Roman"/>
                <a:cs typeface="Times New Roman"/>
              </a:rPr>
              <a:t> </a:t>
            </a:r>
            <a:r>
              <a:rPr sz="3075" spc="22" baseline="13550" dirty="0">
                <a:latin typeface="Symbol"/>
                <a:cs typeface="Symbol"/>
              </a:rPr>
              <a:t></a:t>
            </a:r>
            <a:endParaRPr sz="3075" baseline="135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42225" y="2404770"/>
            <a:ext cx="3372485" cy="161226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755"/>
              </a:spcBef>
              <a:tabLst>
                <a:tab pos="914400" algn="l"/>
                <a:tab pos="1297305" algn="l"/>
                <a:tab pos="1864995" algn="l"/>
                <a:tab pos="2239645" algn="l"/>
              </a:tabLst>
            </a:pPr>
            <a:r>
              <a:rPr sz="3075" spc="44" baseline="-42005" dirty="0">
                <a:latin typeface="Times New Roman"/>
                <a:cs typeface="Times New Roman"/>
              </a:rPr>
              <a:t>0</a:t>
            </a:r>
            <a:r>
              <a:rPr sz="3075" spc="44" baseline="-46070" dirty="0">
                <a:latin typeface="Symbol"/>
                <a:cs typeface="Symbol"/>
              </a:rPr>
              <a:t></a:t>
            </a:r>
            <a:r>
              <a:rPr sz="3075" spc="509" baseline="-46070" dirty="0">
                <a:latin typeface="Times New Roman"/>
                <a:cs typeface="Times New Roman"/>
              </a:rPr>
              <a:t> </a:t>
            </a:r>
            <a:r>
              <a:rPr sz="3075" spc="37" baseline="-4065" dirty="0">
                <a:latin typeface="Symbol"/>
                <a:cs typeface="Symbol"/>
              </a:rPr>
              <a:t></a:t>
            </a:r>
            <a:r>
              <a:rPr sz="2050" spc="25" dirty="0">
                <a:latin typeface="Times New Roman"/>
                <a:cs typeface="Times New Roman"/>
              </a:rPr>
              <a:t>0	</a:t>
            </a:r>
            <a:r>
              <a:rPr sz="2050" spc="20" dirty="0">
                <a:latin typeface="Times New Roman"/>
                <a:cs typeface="Times New Roman"/>
              </a:rPr>
              <a:t>1	</a:t>
            </a:r>
            <a:r>
              <a:rPr sz="2050" spc="20" dirty="0">
                <a:latin typeface="Symbol"/>
                <a:cs typeface="Symbol"/>
              </a:rPr>
              <a:t></a:t>
            </a:r>
            <a:r>
              <a:rPr sz="2050" spc="-160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Times New Roman"/>
                <a:cs typeface="Times New Roman"/>
              </a:rPr>
              <a:t>2	0	</a:t>
            </a:r>
            <a:r>
              <a:rPr sz="2050" spc="40" dirty="0">
                <a:latin typeface="Times New Roman"/>
                <a:cs typeface="Times New Roman"/>
              </a:rPr>
              <a:t>1</a:t>
            </a:r>
            <a:r>
              <a:rPr sz="3075" spc="60" baseline="-4065" dirty="0">
                <a:latin typeface="Symbol"/>
                <a:cs typeface="Symbol"/>
              </a:rPr>
              <a:t></a:t>
            </a:r>
            <a:endParaRPr sz="3075" baseline="-4065">
              <a:latin typeface="Symbol"/>
              <a:cs typeface="Symbol"/>
            </a:endParaRPr>
          </a:p>
          <a:p>
            <a:pPr marL="916305">
              <a:lnSpc>
                <a:spcPct val="100000"/>
              </a:lnSpc>
              <a:spcBef>
                <a:spcPts val="660"/>
              </a:spcBef>
              <a:tabLst>
                <a:tab pos="1390650" algn="l"/>
                <a:tab pos="1862455" algn="l"/>
                <a:tab pos="2244090" algn="l"/>
                <a:tab pos="3069590" algn="l"/>
              </a:tabLst>
            </a:pPr>
            <a:r>
              <a:rPr sz="2050" spc="20" dirty="0">
                <a:latin typeface="Times New Roman"/>
                <a:cs typeface="Times New Roman"/>
              </a:rPr>
              <a:t>0	0	1	3</a:t>
            </a:r>
            <a:r>
              <a:rPr sz="3075" spc="30" baseline="25745" dirty="0">
                <a:latin typeface="Symbol"/>
                <a:cs typeface="Symbol"/>
              </a:rPr>
              <a:t></a:t>
            </a:r>
            <a:r>
              <a:rPr sz="3075" spc="509" baseline="25745" dirty="0">
                <a:latin typeface="Times New Roman"/>
                <a:cs typeface="Times New Roman"/>
              </a:rPr>
              <a:t> </a:t>
            </a:r>
            <a:r>
              <a:rPr sz="3075" spc="37" baseline="-4065" dirty="0">
                <a:latin typeface="Symbol"/>
                <a:cs typeface="Symbol"/>
              </a:rPr>
              <a:t></a:t>
            </a:r>
            <a:r>
              <a:rPr sz="2050" spc="25" dirty="0">
                <a:latin typeface="Times New Roman"/>
                <a:cs typeface="Times New Roman"/>
              </a:rPr>
              <a:t>0	</a:t>
            </a:r>
            <a:r>
              <a:rPr sz="2050" spc="30" dirty="0">
                <a:latin typeface="Times New Roman"/>
                <a:cs typeface="Times New Roman"/>
              </a:rPr>
              <a:t>0</a:t>
            </a:r>
            <a:r>
              <a:rPr sz="3075" spc="44" baseline="-4065" dirty="0">
                <a:latin typeface="Symbol"/>
                <a:cs typeface="Symbol"/>
              </a:rPr>
              <a:t></a:t>
            </a:r>
            <a:endParaRPr sz="3075" baseline="-4065">
              <a:latin typeface="Symbol"/>
              <a:cs typeface="Symbol"/>
            </a:endParaRPr>
          </a:p>
          <a:p>
            <a:pPr marL="916305">
              <a:lnSpc>
                <a:spcPts val="1480"/>
              </a:lnSpc>
              <a:spcBef>
                <a:spcPts val="665"/>
              </a:spcBef>
              <a:tabLst>
                <a:tab pos="1390650" algn="l"/>
                <a:tab pos="1864995" algn="l"/>
                <a:tab pos="2241550" algn="l"/>
                <a:tab pos="3069590" algn="l"/>
              </a:tabLst>
            </a:pPr>
            <a:r>
              <a:rPr sz="2050" spc="20" dirty="0">
                <a:latin typeface="Times New Roman"/>
                <a:cs typeface="Times New Roman"/>
              </a:rPr>
              <a:t>0	0	0	</a:t>
            </a:r>
            <a:r>
              <a:rPr sz="2050" spc="30" dirty="0">
                <a:latin typeface="Times New Roman"/>
                <a:cs typeface="Times New Roman"/>
              </a:rPr>
              <a:t>0</a:t>
            </a:r>
            <a:r>
              <a:rPr sz="3075" spc="44" baseline="2710" dirty="0">
                <a:latin typeface="Symbol"/>
                <a:cs typeface="Symbol"/>
              </a:rPr>
              <a:t></a:t>
            </a:r>
            <a:r>
              <a:rPr sz="3075" spc="509" baseline="2710" dirty="0">
                <a:latin typeface="Times New Roman"/>
                <a:cs typeface="Times New Roman"/>
              </a:rPr>
              <a:t> </a:t>
            </a:r>
            <a:r>
              <a:rPr sz="3075" spc="37" baseline="-13550" dirty="0">
                <a:latin typeface="Symbol"/>
                <a:cs typeface="Symbol"/>
              </a:rPr>
              <a:t></a:t>
            </a:r>
            <a:r>
              <a:rPr sz="2050" spc="25" dirty="0">
                <a:latin typeface="Times New Roman"/>
                <a:cs typeface="Times New Roman"/>
              </a:rPr>
              <a:t>0	</a:t>
            </a:r>
            <a:r>
              <a:rPr sz="2050" spc="30" dirty="0">
                <a:latin typeface="Times New Roman"/>
                <a:cs typeface="Times New Roman"/>
              </a:rPr>
              <a:t>0</a:t>
            </a:r>
            <a:r>
              <a:rPr sz="3075" spc="44" baseline="27100" dirty="0">
                <a:latin typeface="Symbol"/>
                <a:cs typeface="Symbol"/>
              </a:rPr>
              <a:t></a:t>
            </a:r>
            <a:endParaRPr sz="3075" baseline="27100">
              <a:latin typeface="Symbol"/>
              <a:cs typeface="Symbol"/>
            </a:endParaRPr>
          </a:p>
          <a:p>
            <a:pPr marR="55880" algn="r">
              <a:lnSpc>
                <a:spcPts val="1480"/>
              </a:lnSpc>
            </a:pPr>
            <a:r>
              <a:rPr sz="2050" spc="15" dirty="0">
                <a:latin typeface="Symbol"/>
                <a:cs typeface="Symbol"/>
              </a:rPr>
              <a:t></a:t>
            </a:r>
            <a:endParaRPr sz="2050">
              <a:latin typeface="Symbol"/>
              <a:cs typeface="Symbol"/>
            </a:endParaRPr>
          </a:p>
          <a:p>
            <a:pPr marL="916305">
              <a:lnSpc>
                <a:spcPct val="100000"/>
              </a:lnSpc>
              <a:spcBef>
                <a:spcPts val="165"/>
              </a:spcBef>
              <a:tabLst>
                <a:tab pos="1390650" algn="l"/>
                <a:tab pos="1864995" algn="l"/>
              </a:tabLst>
            </a:pPr>
            <a:r>
              <a:rPr sz="2050" spc="20" dirty="0">
                <a:latin typeface="Times New Roman"/>
                <a:cs typeface="Times New Roman"/>
              </a:rPr>
              <a:t>0	0	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0255" y="2951169"/>
            <a:ext cx="33909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Symbol"/>
                <a:cs typeface="Symbol"/>
              </a:rPr>
              <a:t></a:t>
            </a:r>
            <a:r>
              <a:rPr sz="2050" spc="254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4636" y="3543413"/>
            <a:ext cx="185483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27810" algn="l"/>
              </a:tabLst>
            </a:pPr>
            <a:r>
              <a:rPr sz="2050" spc="15" dirty="0">
                <a:latin typeface="Symbol"/>
                <a:cs typeface="Symbol"/>
              </a:rPr>
              <a:t></a:t>
            </a:r>
            <a:r>
              <a:rPr sz="2050" spc="15" dirty="0">
                <a:latin typeface="Times New Roman"/>
                <a:cs typeface="Times New Roman"/>
              </a:rPr>
              <a:t>	</a:t>
            </a:r>
            <a:r>
              <a:rPr sz="2050" spc="15" dirty="0">
                <a:latin typeface="Symbol"/>
                <a:cs typeface="Symbol"/>
              </a:rPr>
              <a:t></a:t>
            </a:r>
            <a:r>
              <a:rPr sz="2050" spc="254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Symbol"/>
                <a:cs typeface="Symbol"/>
              </a:rPr>
              <a:t>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72757" y="3471668"/>
            <a:ext cx="75057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15" dirty="0">
                <a:latin typeface="Symbol"/>
                <a:cs typeface="Symbol"/>
              </a:rPr>
              <a:t></a:t>
            </a:r>
            <a:r>
              <a:rPr sz="2050" spc="15" dirty="0">
                <a:latin typeface="Times New Roman"/>
                <a:cs typeface="Times New Roman"/>
              </a:rPr>
              <a:t>1</a:t>
            </a:r>
            <a:r>
              <a:rPr sz="3075" spc="22" baseline="2710" dirty="0">
                <a:latin typeface="Symbol"/>
                <a:cs typeface="Symbol"/>
              </a:rPr>
              <a:t></a:t>
            </a:r>
            <a:r>
              <a:rPr sz="3075" spc="390" baseline="2710" dirty="0">
                <a:latin typeface="Times New Roman"/>
                <a:cs typeface="Times New Roman"/>
              </a:rPr>
              <a:t> </a:t>
            </a:r>
            <a:r>
              <a:rPr sz="3075" spc="30" baseline="2710" dirty="0">
                <a:latin typeface="Symbol"/>
                <a:cs typeface="Symbol"/>
              </a:rPr>
              <a:t>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4636" y="3457661"/>
            <a:ext cx="26225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50" spc="25" dirty="0">
                <a:latin typeface="Symbol"/>
                <a:cs typeface="Symbol"/>
              </a:rPr>
              <a:t></a:t>
            </a:r>
            <a:r>
              <a:rPr sz="3075" spc="30" baseline="-2710" dirty="0">
                <a:latin typeface="Times New Roman"/>
                <a:cs typeface="Times New Roman"/>
              </a:rPr>
              <a:t>0</a:t>
            </a:r>
            <a:endParaRPr sz="3075" baseline="-271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96536" y="2598940"/>
            <a:ext cx="2479675" cy="12153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530860" algn="l"/>
                <a:tab pos="908050" algn="l"/>
                <a:tab pos="1358900" algn="l"/>
                <a:tab pos="2257425" algn="l"/>
              </a:tabLst>
            </a:pPr>
            <a:r>
              <a:rPr sz="3075" spc="22" baseline="-4065" dirty="0">
                <a:latin typeface="Symbol"/>
                <a:cs typeface="Symbol"/>
              </a:rPr>
              <a:t></a:t>
            </a:r>
            <a:r>
              <a:rPr sz="2050" spc="15" dirty="0">
                <a:latin typeface="Times New Roman"/>
                <a:cs typeface="Times New Roman"/>
              </a:rPr>
              <a:t>1	</a:t>
            </a:r>
            <a:r>
              <a:rPr sz="2050" spc="20" dirty="0">
                <a:latin typeface="Times New Roman"/>
                <a:cs typeface="Times New Roman"/>
              </a:rPr>
              <a:t>0	0	4</a:t>
            </a:r>
            <a:r>
              <a:rPr sz="2050" spc="65" dirty="0">
                <a:latin typeface="Times New Roman"/>
                <a:cs typeface="Times New Roman"/>
              </a:rPr>
              <a:t> </a:t>
            </a:r>
            <a:r>
              <a:rPr sz="3075" spc="22" baseline="-4065" dirty="0">
                <a:latin typeface="Symbol"/>
                <a:cs typeface="Symbol"/>
              </a:rPr>
              <a:t></a:t>
            </a:r>
            <a:r>
              <a:rPr sz="3075" spc="517" baseline="-4065" dirty="0">
                <a:latin typeface="Times New Roman"/>
                <a:cs typeface="Times New Roman"/>
              </a:rPr>
              <a:t> </a:t>
            </a:r>
            <a:r>
              <a:rPr sz="3075" spc="22" baseline="-4065" dirty="0">
                <a:latin typeface="Symbol"/>
                <a:cs typeface="Symbol"/>
              </a:rPr>
              <a:t></a:t>
            </a:r>
            <a:r>
              <a:rPr sz="2050" spc="15" dirty="0">
                <a:latin typeface="Times New Roman"/>
                <a:cs typeface="Times New Roman"/>
              </a:rPr>
              <a:t>1	</a:t>
            </a:r>
            <a:r>
              <a:rPr sz="2050" spc="2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ts val="1739"/>
              </a:lnSpc>
              <a:spcBef>
                <a:spcPts val="660"/>
              </a:spcBef>
              <a:tabLst>
                <a:tab pos="528955" algn="l"/>
                <a:tab pos="908050" algn="l"/>
                <a:tab pos="1355090" algn="l"/>
                <a:tab pos="2254885" algn="l"/>
              </a:tabLst>
            </a:pPr>
            <a:r>
              <a:rPr sz="3075" spc="37" baseline="25745" dirty="0">
                <a:latin typeface="Symbol"/>
                <a:cs typeface="Symbol"/>
              </a:rPr>
              <a:t></a:t>
            </a:r>
            <a:r>
              <a:rPr sz="2050" spc="25" dirty="0">
                <a:latin typeface="Times New Roman"/>
                <a:cs typeface="Times New Roman"/>
              </a:rPr>
              <a:t>0	</a:t>
            </a:r>
            <a:r>
              <a:rPr sz="2050" spc="20" dirty="0">
                <a:latin typeface="Times New Roman"/>
                <a:cs typeface="Times New Roman"/>
              </a:rPr>
              <a:t>1	0	7</a:t>
            </a:r>
            <a:r>
              <a:rPr sz="2050" spc="100" dirty="0">
                <a:latin typeface="Times New Roman"/>
                <a:cs typeface="Times New Roman"/>
              </a:rPr>
              <a:t> </a:t>
            </a:r>
            <a:r>
              <a:rPr sz="3075" spc="44" baseline="-27100" dirty="0">
                <a:latin typeface="Symbol"/>
                <a:cs typeface="Symbol"/>
              </a:rPr>
              <a:t></a:t>
            </a:r>
            <a:r>
              <a:rPr sz="2050" spc="30" dirty="0">
                <a:latin typeface="Times New Roman"/>
                <a:cs typeface="Times New Roman"/>
              </a:rPr>
              <a:t>,</a:t>
            </a:r>
            <a:r>
              <a:rPr sz="2050" spc="-215" dirty="0">
                <a:latin typeface="Times New Roman"/>
                <a:cs typeface="Times New Roman"/>
              </a:rPr>
              <a:t> </a:t>
            </a:r>
            <a:r>
              <a:rPr sz="3075" spc="30" baseline="-27100" dirty="0">
                <a:latin typeface="Symbol"/>
                <a:cs typeface="Symbol"/>
              </a:rPr>
              <a:t></a:t>
            </a:r>
            <a:r>
              <a:rPr sz="2050" spc="20" dirty="0">
                <a:latin typeface="Times New Roman"/>
                <a:cs typeface="Times New Roman"/>
              </a:rPr>
              <a:t>0	1</a:t>
            </a:r>
            <a:endParaRPr sz="2050">
              <a:latin typeface="Times New Roman"/>
              <a:cs typeface="Times New Roman"/>
            </a:endParaRPr>
          </a:p>
          <a:p>
            <a:pPr marL="50800">
              <a:lnSpc>
                <a:spcPts val="1565"/>
              </a:lnSpc>
            </a:pPr>
            <a:r>
              <a:rPr sz="2050" spc="15" dirty="0">
                <a:latin typeface="Symbol"/>
                <a:cs typeface="Symbol"/>
              </a:rPr>
              <a:t></a:t>
            </a:r>
            <a:endParaRPr sz="2050">
              <a:latin typeface="Symbol"/>
              <a:cs typeface="Symbol"/>
            </a:endParaRPr>
          </a:p>
          <a:p>
            <a:pPr marL="530860">
              <a:lnSpc>
                <a:spcPts val="2280"/>
              </a:lnSpc>
              <a:tabLst>
                <a:tab pos="905510" algn="l"/>
                <a:tab pos="2257425" algn="l"/>
              </a:tabLst>
            </a:pPr>
            <a:r>
              <a:rPr sz="2050" spc="20" dirty="0">
                <a:latin typeface="Times New Roman"/>
                <a:cs typeface="Times New Roman"/>
              </a:rPr>
              <a:t>0	1	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97226" y="5327381"/>
            <a:ext cx="347345" cy="666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3040">
              <a:lnSpc>
                <a:spcPts val="2500"/>
              </a:lnSpc>
              <a:spcBef>
                <a:spcPts val="135"/>
              </a:spcBef>
            </a:pPr>
            <a:r>
              <a:rPr sz="2300" spc="20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  <a:p>
            <a:pPr marL="38100">
              <a:lnSpc>
                <a:spcPts val="2500"/>
              </a:lnSpc>
            </a:pPr>
            <a:r>
              <a:rPr sz="3450" spc="-397" baseline="-2415" dirty="0">
                <a:latin typeface="Times New Roman"/>
                <a:cs typeface="Times New Roman"/>
              </a:rPr>
              <a:t>1</a:t>
            </a:r>
            <a:r>
              <a:rPr sz="2300" spc="-265" dirty="0">
                <a:latin typeface="Symbol"/>
                <a:cs typeface="Symbol"/>
              </a:rPr>
              <a:t></a:t>
            </a:r>
            <a:r>
              <a:rPr sz="3450" spc="-397" baseline="-18115" dirty="0">
                <a:latin typeface="Symbol"/>
                <a:cs typeface="Symbol"/>
              </a:rPr>
              <a:t></a:t>
            </a:r>
            <a:endParaRPr sz="3450" baseline="-1811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99457" y="5043090"/>
            <a:ext cx="34480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450" spc="52" baseline="-26570" dirty="0">
                <a:latin typeface="Times New Roman"/>
                <a:cs typeface="Times New Roman"/>
              </a:rPr>
              <a:t>0</a:t>
            </a:r>
            <a:r>
              <a:rPr sz="2300" spc="35" dirty="0">
                <a:latin typeface="Symbol"/>
                <a:cs typeface="Symbol"/>
              </a:rPr>
              <a:t>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34003" y="5327381"/>
            <a:ext cx="733425" cy="666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1135">
              <a:lnSpc>
                <a:spcPts val="2500"/>
              </a:lnSpc>
              <a:spcBef>
                <a:spcPts val="135"/>
              </a:spcBef>
            </a:pPr>
            <a:r>
              <a:rPr sz="2300" spc="20" dirty="0">
                <a:latin typeface="Symbol"/>
                <a:cs typeface="Symbol"/>
              </a:rPr>
              <a:t></a:t>
            </a:r>
            <a:r>
              <a:rPr sz="2300" spc="32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  <a:p>
            <a:pPr marL="38100">
              <a:lnSpc>
                <a:spcPts val="2500"/>
              </a:lnSpc>
            </a:pPr>
            <a:r>
              <a:rPr sz="3450" spc="-405" baseline="-2415" dirty="0">
                <a:latin typeface="Times New Roman"/>
                <a:cs typeface="Times New Roman"/>
              </a:rPr>
              <a:t>0</a:t>
            </a:r>
            <a:r>
              <a:rPr sz="2300" spc="-270" dirty="0">
                <a:latin typeface="Symbol"/>
                <a:cs typeface="Symbol"/>
              </a:rPr>
              <a:t></a:t>
            </a:r>
            <a:r>
              <a:rPr sz="3450" spc="-405" baseline="-18115" dirty="0">
                <a:latin typeface="Symbol"/>
                <a:cs typeface="Symbol"/>
              </a:rPr>
              <a:t></a:t>
            </a:r>
            <a:r>
              <a:rPr sz="3450" spc="472" baseline="-18115" dirty="0">
                <a:latin typeface="Times New Roman"/>
                <a:cs typeface="Times New Roman"/>
              </a:rPr>
              <a:t> </a:t>
            </a:r>
            <a:r>
              <a:rPr sz="3450" spc="-412" baseline="-18115" dirty="0">
                <a:latin typeface="Symbol"/>
                <a:cs typeface="Symbol"/>
              </a:rPr>
              <a:t></a:t>
            </a:r>
            <a:r>
              <a:rPr sz="2300" spc="-275" dirty="0">
                <a:latin typeface="Symbol"/>
                <a:cs typeface="Symbol"/>
              </a:rPr>
              <a:t></a:t>
            </a:r>
            <a:r>
              <a:rPr sz="3450" spc="-412" baseline="-2415" dirty="0">
                <a:latin typeface="Times New Roman"/>
                <a:cs typeface="Times New Roman"/>
              </a:rPr>
              <a:t>0</a:t>
            </a:r>
            <a:endParaRPr sz="3450" baseline="-241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4003" y="5181924"/>
            <a:ext cx="73342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00" spc="55" dirty="0">
                <a:latin typeface="Times New Roman"/>
                <a:cs typeface="Times New Roman"/>
              </a:rPr>
              <a:t>0</a:t>
            </a:r>
            <a:r>
              <a:rPr sz="3450" spc="89" baseline="26570" dirty="0">
                <a:latin typeface="Symbol"/>
                <a:cs typeface="Symbol"/>
              </a:rPr>
              <a:t></a:t>
            </a:r>
            <a:r>
              <a:rPr sz="2300" spc="15" dirty="0">
                <a:latin typeface="Times New Roman"/>
                <a:cs typeface="Times New Roman"/>
              </a:rPr>
              <a:t>,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3450" spc="44" baseline="26570" dirty="0">
                <a:latin typeface="Symbol"/>
                <a:cs typeface="Symbol"/>
              </a:rPr>
              <a:t></a:t>
            </a:r>
            <a:r>
              <a:rPr sz="2300" spc="3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9419" y="5327381"/>
            <a:ext cx="735330" cy="666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3040">
              <a:lnSpc>
                <a:spcPts val="2500"/>
              </a:lnSpc>
              <a:spcBef>
                <a:spcPts val="135"/>
              </a:spcBef>
            </a:pPr>
            <a:r>
              <a:rPr sz="2300" spc="20" dirty="0">
                <a:latin typeface="Symbol"/>
                <a:cs typeface="Symbol"/>
              </a:rPr>
              <a:t></a:t>
            </a:r>
            <a:r>
              <a:rPr sz="2300" spc="33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  <a:p>
            <a:pPr marL="38100">
              <a:lnSpc>
                <a:spcPts val="2500"/>
              </a:lnSpc>
            </a:pPr>
            <a:r>
              <a:rPr sz="3450" spc="-397" baseline="-2415" dirty="0">
                <a:latin typeface="Times New Roman"/>
                <a:cs typeface="Times New Roman"/>
              </a:rPr>
              <a:t>5</a:t>
            </a:r>
            <a:r>
              <a:rPr sz="3450" spc="-397" baseline="-18115" dirty="0">
                <a:latin typeface="Symbol"/>
                <a:cs typeface="Symbol"/>
              </a:rPr>
              <a:t></a:t>
            </a:r>
            <a:r>
              <a:rPr sz="2300" spc="-265" dirty="0">
                <a:latin typeface="Symbol"/>
                <a:cs typeface="Symbol"/>
              </a:rPr>
              <a:t></a:t>
            </a:r>
            <a:r>
              <a:rPr sz="2300" spc="325" dirty="0">
                <a:latin typeface="Times New Roman"/>
                <a:cs typeface="Times New Roman"/>
              </a:rPr>
              <a:t> </a:t>
            </a:r>
            <a:r>
              <a:rPr sz="2300" spc="-280" dirty="0">
                <a:latin typeface="Symbol"/>
                <a:cs typeface="Symbol"/>
              </a:rPr>
              <a:t></a:t>
            </a:r>
            <a:r>
              <a:rPr sz="3450" spc="-419" baseline="-18115" dirty="0">
                <a:latin typeface="Symbol"/>
                <a:cs typeface="Symbol"/>
              </a:rPr>
              <a:t></a:t>
            </a:r>
            <a:r>
              <a:rPr sz="3450" spc="-419" baseline="-2415" dirty="0">
                <a:latin typeface="Times New Roman"/>
                <a:cs typeface="Times New Roman"/>
              </a:rPr>
              <a:t>0</a:t>
            </a:r>
            <a:endParaRPr sz="3450" baseline="-241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87673" y="5327381"/>
            <a:ext cx="342900" cy="666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ts val="2500"/>
              </a:lnSpc>
              <a:spcBef>
                <a:spcPts val="135"/>
              </a:spcBef>
            </a:pPr>
            <a:r>
              <a:rPr sz="2300" spc="20" dirty="0">
                <a:latin typeface="Symbol"/>
                <a:cs typeface="Symbol"/>
              </a:rPr>
              <a:t></a:t>
            </a:r>
            <a:endParaRPr sz="2300">
              <a:latin typeface="Symbol"/>
              <a:cs typeface="Symbol"/>
            </a:endParaRPr>
          </a:p>
          <a:p>
            <a:pPr marL="38100">
              <a:lnSpc>
                <a:spcPts val="2500"/>
              </a:lnSpc>
            </a:pPr>
            <a:r>
              <a:rPr sz="3450" spc="-412" baseline="-18115" dirty="0">
                <a:latin typeface="Symbol"/>
                <a:cs typeface="Symbol"/>
              </a:rPr>
              <a:t></a:t>
            </a:r>
            <a:r>
              <a:rPr sz="2300" spc="-275" dirty="0">
                <a:latin typeface="Symbol"/>
                <a:cs typeface="Symbol"/>
              </a:rPr>
              <a:t></a:t>
            </a:r>
            <a:r>
              <a:rPr sz="3450" spc="-412" baseline="-2415" dirty="0">
                <a:latin typeface="Times New Roman"/>
                <a:cs typeface="Times New Roman"/>
              </a:rPr>
              <a:t>0</a:t>
            </a:r>
            <a:endParaRPr sz="3450" baseline="-241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1848" y="5181924"/>
            <a:ext cx="73279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00" spc="50" dirty="0">
                <a:latin typeface="Times New Roman"/>
                <a:cs typeface="Times New Roman"/>
              </a:rPr>
              <a:t>2</a:t>
            </a:r>
            <a:r>
              <a:rPr sz="3450" spc="89" baseline="26570" dirty="0">
                <a:latin typeface="Symbol"/>
                <a:cs typeface="Symbol"/>
              </a:rPr>
              <a:t></a:t>
            </a:r>
            <a:r>
              <a:rPr sz="2300" spc="15" dirty="0">
                <a:latin typeface="Times New Roman"/>
                <a:cs typeface="Times New Roman"/>
              </a:rPr>
              <a:t>,</a:t>
            </a:r>
            <a:r>
              <a:rPr sz="2300" spc="-250" dirty="0">
                <a:latin typeface="Times New Roman"/>
                <a:cs typeface="Times New Roman"/>
              </a:rPr>
              <a:t> </a:t>
            </a:r>
            <a:r>
              <a:rPr sz="3450" spc="37" baseline="26570" dirty="0">
                <a:latin typeface="Symbol"/>
                <a:cs typeface="Symbol"/>
              </a:rPr>
              <a:t></a:t>
            </a:r>
            <a:r>
              <a:rPr sz="2300" spc="3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87673" y="5043090"/>
            <a:ext cx="34290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300" spc="30" dirty="0">
                <a:latin typeface="Symbol"/>
                <a:cs typeface="Symbol"/>
              </a:rPr>
              <a:t></a:t>
            </a:r>
            <a:r>
              <a:rPr sz="3450" spc="44" baseline="-26570" dirty="0">
                <a:latin typeface="Times New Roman"/>
                <a:cs typeface="Times New Roman"/>
              </a:rPr>
              <a:t>0</a:t>
            </a:r>
            <a:endParaRPr sz="3450" baseline="-2657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13073" y="4647369"/>
            <a:ext cx="5605780" cy="13627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0"/>
              </a:spcBef>
              <a:tabLst>
                <a:tab pos="543560" algn="l"/>
                <a:tab pos="970915" algn="l"/>
                <a:tab pos="1588770" algn="l"/>
                <a:tab pos="2520950" algn="l"/>
                <a:tab pos="2945765" algn="l"/>
                <a:tab pos="3872865" algn="l"/>
                <a:tab pos="4302760" algn="l"/>
                <a:tab pos="4806950" algn="l"/>
                <a:tab pos="5311140" algn="l"/>
              </a:tabLst>
            </a:pPr>
            <a:r>
              <a:rPr sz="3450" spc="30" baseline="-3623" dirty="0">
                <a:latin typeface="Symbol"/>
                <a:cs typeface="Symbol"/>
              </a:rPr>
              <a:t></a:t>
            </a:r>
            <a:r>
              <a:rPr sz="2300" spc="20" dirty="0">
                <a:latin typeface="Times New Roman"/>
                <a:cs typeface="Times New Roman"/>
              </a:rPr>
              <a:t>1	</a:t>
            </a:r>
            <a:r>
              <a:rPr sz="2300" spc="30" dirty="0">
                <a:latin typeface="Times New Roman"/>
                <a:cs typeface="Times New Roman"/>
              </a:rPr>
              <a:t>4	</a:t>
            </a:r>
            <a:r>
              <a:rPr sz="2300" spc="30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3	</a:t>
            </a:r>
            <a:r>
              <a:rPr sz="2300" spc="55" dirty="0">
                <a:latin typeface="Times New Roman"/>
                <a:cs typeface="Times New Roman"/>
              </a:rPr>
              <a:t>7</a:t>
            </a:r>
            <a:r>
              <a:rPr sz="3450" spc="82" baseline="-3623" dirty="0">
                <a:latin typeface="Symbol"/>
                <a:cs typeface="Symbol"/>
              </a:rPr>
              <a:t></a:t>
            </a:r>
            <a:r>
              <a:rPr sz="3450" spc="585" baseline="-3623" dirty="0">
                <a:latin typeface="Times New Roman"/>
                <a:cs typeface="Times New Roman"/>
              </a:rPr>
              <a:t> </a:t>
            </a:r>
            <a:r>
              <a:rPr sz="3450" spc="30" baseline="-3623" dirty="0">
                <a:latin typeface="Symbol"/>
                <a:cs typeface="Symbol"/>
              </a:rPr>
              <a:t></a:t>
            </a:r>
            <a:r>
              <a:rPr sz="2300" spc="20" dirty="0">
                <a:latin typeface="Times New Roman"/>
                <a:cs typeface="Times New Roman"/>
              </a:rPr>
              <a:t>1	</a:t>
            </a:r>
            <a:r>
              <a:rPr sz="2300" spc="30" dirty="0">
                <a:latin typeface="Times New Roman"/>
                <a:cs typeface="Times New Roman"/>
              </a:rPr>
              <a:t>1	</a:t>
            </a:r>
            <a:r>
              <a:rPr sz="2300" spc="40" dirty="0">
                <a:latin typeface="Times New Roman"/>
                <a:cs typeface="Times New Roman"/>
              </a:rPr>
              <a:t>0</a:t>
            </a:r>
            <a:r>
              <a:rPr sz="3450" spc="60" baseline="-3623" dirty="0">
                <a:latin typeface="Symbol"/>
                <a:cs typeface="Symbol"/>
              </a:rPr>
              <a:t></a:t>
            </a:r>
            <a:r>
              <a:rPr sz="3450" spc="569" baseline="-3623" dirty="0">
                <a:latin typeface="Times New Roman"/>
                <a:cs typeface="Times New Roman"/>
              </a:rPr>
              <a:t> </a:t>
            </a:r>
            <a:r>
              <a:rPr sz="3450" spc="44" baseline="-3623" dirty="0">
                <a:latin typeface="Symbol"/>
                <a:cs typeface="Symbol"/>
              </a:rPr>
              <a:t></a:t>
            </a:r>
            <a:r>
              <a:rPr sz="2300" spc="30" dirty="0">
                <a:latin typeface="Times New Roman"/>
                <a:cs typeface="Times New Roman"/>
              </a:rPr>
              <a:t>0	1	2	6	</a:t>
            </a:r>
            <a:r>
              <a:rPr sz="2300" spc="35" dirty="0">
                <a:latin typeface="Times New Roman"/>
                <a:cs typeface="Times New Roman"/>
              </a:rPr>
              <a:t>0</a:t>
            </a:r>
            <a:r>
              <a:rPr sz="3450" spc="52" baseline="-3623" dirty="0">
                <a:latin typeface="Symbol"/>
                <a:cs typeface="Symbol"/>
              </a:rPr>
              <a:t></a:t>
            </a:r>
            <a:endParaRPr sz="3450" baseline="-3623">
              <a:latin typeface="Symbol"/>
              <a:cs typeface="Symbol"/>
            </a:endParaRPr>
          </a:p>
          <a:p>
            <a:pPr marL="20320" algn="ctr">
              <a:lnSpc>
                <a:spcPct val="100000"/>
              </a:lnSpc>
              <a:spcBef>
                <a:spcPts val="745"/>
              </a:spcBef>
              <a:tabLst>
                <a:tab pos="548005" algn="l"/>
                <a:tab pos="2002789" algn="l"/>
                <a:tab pos="3357245" algn="l"/>
                <a:tab pos="3779520" algn="l"/>
                <a:tab pos="4211955" algn="l"/>
              </a:tabLst>
            </a:pPr>
            <a:r>
              <a:rPr sz="2300" spc="30" dirty="0">
                <a:latin typeface="Times New Roman"/>
                <a:cs typeface="Times New Roman"/>
              </a:rPr>
              <a:t>1	6	1	0	1	</a:t>
            </a:r>
            <a:r>
              <a:rPr sz="2300" spc="95" dirty="0">
                <a:latin typeface="Symbol"/>
                <a:cs typeface="Symbol"/>
              </a:rPr>
              <a:t></a:t>
            </a:r>
            <a:r>
              <a:rPr sz="2300" spc="9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marR="73025" algn="ctr">
              <a:lnSpc>
                <a:spcPct val="100000"/>
              </a:lnSpc>
              <a:spcBef>
                <a:spcPts val="755"/>
              </a:spcBef>
              <a:tabLst>
                <a:tab pos="521970" algn="l"/>
                <a:tab pos="1981835" algn="l"/>
                <a:tab pos="3333750" algn="l"/>
                <a:tab pos="3758565" algn="l"/>
                <a:tab pos="4265295" algn="l"/>
              </a:tabLst>
            </a:pPr>
            <a:r>
              <a:rPr sz="2300" spc="30" dirty="0">
                <a:latin typeface="Times New Roman"/>
                <a:cs typeface="Times New Roman"/>
              </a:rPr>
              <a:t>0	1	0	0	0	0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66571" y="4217289"/>
            <a:ext cx="2826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Clr>
                <a:srgbClr val="800080"/>
              </a:buClr>
              <a:buSzPct val="60416"/>
              <a:buFont typeface="Wingdings"/>
              <a:buChar char=""/>
              <a:tabLst>
                <a:tab pos="339725" algn="l"/>
                <a:tab pos="340360" algn="l"/>
              </a:tabLst>
            </a:pPr>
            <a:r>
              <a:rPr sz="2400" spc="-10" dirty="0">
                <a:latin typeface="Tahoma"/>
                <a:cs typeface="Tahoma"/>
              </a:rPr>
              <a:t>row-echelon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form: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187" y="609422"/>
            <a:ext cx="79057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8035" marR="5080" indent="-204597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Example-2:</a:t>
            </a:r>
            <a:r>
              <a:rPr sz="4000" spc="-5" dirty="0"/>
              <a:t> </a:t>
            </a:r>
            <a:r>
              <a:rPr sz="4000" spc="-20" dirty="0"/>
              <a:t>Row-Echelon</a:t>
            </a:r>
            <a:r>
              <a:rPr sz="4000" spc="-5" dirty="0"/>
              <a:t> and</a:t>
            </a:r>
            <a:r>
              <a:rPr sz="4000" spc="-10" dirty="0"/>
              <a:t> </a:t>
            </a:r>
            <a:r>
              <a:rPr sz="4000" spc="-15" dirty="0"/>
              <a:t>Reduced </a:t>
            </a:r>
            <a:r>
              <a:rPr sz="4000" spc="-890" dirty="0"/>
              <a:t> </a:t>
            </a:r>
            <a:r>
              <a:rPr sz="4000" spc="-20" dirty="0"/>
              <a:t>Row-Echelon</a:t>
            </a:r>
            <a:r>
              <a:rPr sz="4000" spc="-5" dirty="0"/>
              <a:t> </a:t>
            </a:r>
            <a:r>
              <a:rPr sz="4000" spc="-30" dirty="0"/>
              <a:t>form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917" y="1861566"/>
            <a:ext cx="6523355" cy="637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matrices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following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row-echelon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form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(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numbers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substituted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*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Calibri"/>
                <a:cs typeface="Calibri"/>
              </a:rPr>
              <a:t>s.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 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6576" y="3494885"/>
            <a:ext cx="2787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Symbol"/>
                <a:cs typeface="Symbol"/>
              </a:rPr>
              <a:t>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6576" y="2910186"/>
            <a:ext cx="2787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Symbol"/>
                <a:cs typeface="Symbol"/>
              </a:rPr>
              <a:t>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4479" y="3494885"/>
            <a:ext cx="2787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Symbol"/>
                <a:cs typeface="Symbol"/>
              </a:rPr>
              <a:t>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4479" y="2910186"/>
            <a:ext cx="2787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Symbol"/>
                <a:cs typeface="Symbol"/>
              </a:rPr>
              <a:t></a:t>
            </a:r>
            <a:r>
              <a:rPr sz="1600" spc="26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5797" y="3494885"/>
            <a:ext cx="1047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0993" y="2757775"/>
            <a:ext cx="25019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7" baseline="-26041" dirty="0">
                <a:latin typeface="Times New Roman"/>
                <a:cs typeface="Times New Roman"/>
              </a:rPr>
              <a:t>*</a:t>
            </a:r>
            <a:r>
              <a:rPr sz="1600" spc="-25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3358" y="2757775"/>
            <a:ext cx="43243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7" baseline="-41666" dirty="0">
                <a:latin typeface="Symbol"/>
                <a:cs typeface="Symbol"/>
              </a:rPr>
              <a:t></a:t>
            </a:r>
            <a:r>
              <a:rPr sz="2400" spc="412" baseline="-41666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</a:t>
            </a:r>
            <a:r>
              <a:rPr sz="2400" spc="7" baseline="-26041" dirty="0">
                <a:latin typeface="Times New Roman"/>
                <a:cs typeface="Times New Roman"/>
              </a:rPr>
              <a:t>0</a:t>
            </a:r>
            <a:endParaRPr sz="2400" baseline="-2604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0658" y="2486606"/>
            <a:ext cx="3159125" cy="15513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90550">
              <a:lnSpc>
                <a:spcPct val="100000"/>
              </a:lnSpc>
              <a:spcBef>
                <a:spcPts val="580"/>
              </a:spcBef>
              <a:tabLst>
                <a:tab pos="880110" algn="l"/>
                <a:tab pos="1167765" algn="l"/>
                <a:tab pos="1456055" algn="l"/>
                <a:tab pos="1744345" algn="l"/>
                <a:tab pos="2032635" algn="l"/>
                <a:tab pos="2320290" algn="l"/>
                <a:tab pos="2599055" algn="l"/>
                <a:tab pos="2868295" algn="l"/>
              </a:tabLst>
            </a:pPr>
            <a:r>
              <a:rPr sz="1600" spc="5" dirty="0">
                <a:latin typeface="Times New Roman"/>
                <a:cs typeface="Times New Roman"/>
              </a:rPr>
              <a:t>1	*	*	*	*	*	*	*	</a:t>
            </a:r>
            <a:r>
              <a:rPr sz="1600" spc="-25" dirty="0">
                <a:latin typeface="Times New Roman"/>
                <a:cs typeface="Times New Roman"/>
              </a:rPr>
              <a:t>*</a:t>
            </a:r>
            <a:r>
              <a:rPr sz="2400" spc="-37" baseline="-3472" dirty="0">
                <a:latin typeface="Symbol"/>
                <a:cs typeface="Symbol"/>
              </a:rPr>
              <a:t></a:t>
            </a:r>
            <a:endParaRPr sz="2400" baseline="-3472">
              <a:latin typeface="Symbol"/>
              <a:cs typeface="Symbol"/>
            </a:endParaRPr>
          </a:p>
          <a:p>
            <a:pPr marL="591820">
              <a:lnSpc>
                <a:spcPct val="100000"/>
              </a:lnSpc>
              <a:spcBef>
                <a:spcPts val="484"/>
              </a:spcBef>
              <a:tabLst>
                <a:tab pos="880110" algn="l"/>
                <a:tab pos="1166495" algn="l"/>
                <a:tab pos="1456055" algn="l"/>
                <a:tab pos="1744345" algn="l"/>
                <a:tab pos="2032635" algn="l"/>
                <a:tab pos="2320290" algn="l"/>
                <a:tab pos="2599055" algn="l"/>
                <a:tab pos="2962910" algn="l"/>
              </a:tabLst>
            </a:pPr>
            <a:r>
              <a:rPr sz="1600" spc="5" dirty="0">
                <a:latin typeface="Times New Roman"/>
                <a:cs typeface="Times New Roman"/>
              </a:rPr>
              <a:t>0	0	1	*	*	*	*	*	</a:t>
            </a:r>
            <a:r>
              <a:rPr sz="2400" spc="7" baseline="-27777" dirty="0">
                <a:latin typeface="Symbol"/>
                <a:cs typeface="Symbol"/>
              </a:rPr>
              <a:t></a:t>
            </a:r>
            <a:endParaRPr sz="2400" baseline="-27777">
              <a:latin typeface="Symbol"/>
              <a:cs typeface="Symbol"/>
            </a:endParaRPr>
          </a:p>
          <a:p>
            <a:pPr marL="132715">
              <a:lnSpc>
                <a:spcPct val="100000"/>
              </a:lnSpc>
              <a:spcBef>
                <a:spcPts val="480"/>
              </a:spcBef>
              <a:tabLst>
                <a:tab pos="591820" algn="l"/>
                <a:tab pos="880110" algn="l"/>
                <a:tab pos="1167765" algn="l"/>
                <a:tab pos="1454150" algn="l"/>
                <a:tab pos="1744345" algn="l"/>
                <a:tab pos="2032635" algn="l"/>
                <a:tab pos="2320290" algn="l"/>
                <a:tab pos="2599055" algn="l"/>
                <a:tab pos="2868295" algn="l"/>
              </a:tabLst>
            </a:pPr>
            <a:r>
              <a:rPr sz="2400" baseline="1736" dirty="0">
                <a:latin typeface="Times New Roman"/>
                <a:cs typeface="Times New Roman"/>
              </a:rPr>
              <a:t>,</a:t>
            </a:r>
            <a:r>
              <a:rPr sz="2400" spc="-120" baseline="1736" dirty="0">
                <a:latin typeface="Times New Roman"/>
                <a:cs typeface="Times New Roman"/>
              </a:rPr>
              <a:t> </a:t>
            </a:r>
            <a:r>
              <a:rPr sz="2400" spc="7" baseline="3472" dirty="0">
                <a:latin typeface="Symbol"/>
                <a:cs typeface="Symbol"/>
              </a:rPr>
              <a:t></a:t>
            </a:r>
            <a:r>
              <a:rPr sz="1600" spc="5" dirty="0">
                <a:latin typeface="Times New Roman"/>
                <a:cs typeface="Times New Roman"/>
              </a:rPr>
              <a:t>0	0	0	0	1	*	*	*	*	</a:t>
            </a:r>
            <a:r>
              <a:rPr sz="1600" spc="-25" dirty="0">
                <a:latin typeface="Times New Roman"/>
                <a:cs typeface="Times New Roman"/>
              </a:rPr>
              <a:t>*</a:t>
            </a:r>
            <a:r>
              <a:rPr sz="2400" spc="-37" baseline="3472" dirty="0">
                <a:latin typeface="Symbol"/>
                <a:cs typeface="Symbol"/>
              </a:rPr>
              <a:t></a:t>
            </a:r>
            <a:endParaRPr sz="2400" baseline="3472">
              <a:latin typeface="Symbol"/>
              <a:cs typeface="Symbol"/>
            </a:endParaRPr>
          </a:p>
          <a:p>
            <a:pPr marL="50800">
              <a:lnSpc>
                <a:spcPts val="960"/>
              </a:lnSpc>
              <a:spcBef>
                <a:spcPts val="484"/>
              </a:spcBef>
              <a:tabLst>
                <a:tab pos="591820" algn="l"/>
                <a:tab pos="880110" algn="l"/>
                <a:tab pos="1167765" algn="l"/>
                <a:tab pos="1456055" algn="l"/>
                <a:tab pos="1742439" algn="l"/>
                <a:tab pos="2032635" algn="l"/>
                <a:tab pos="2320290" algn="l"/>
                <a:tab pos="2599055" algn="l"/>
                <a:tab pos="2962910" algn="l"/>
              </a:tabLst>
            </a:pPr>
            <a:r>
              <a:rPr sz="2400" spc="7" baseline="-8680" dirty="0">
                <a:latin typeface="Symbol"/>
                <a:cs typeface="Symbol"/>
              </a:rPr>
              <a:t></a:t>
            </a:r>
            <a:r>
              <a:rPr sz="2400" spc="517" baseline="-8680" dirty="0">
                <a:latin typeface="Times New Roman"/>
                <a:cs typeface="Times New Roman"/>
              </a:rPr>
              <a:t> </a:t>
            </a:r>
            <a:r>
              <a:rPr sz="2400" spc="7" baseline="-20833" dirty="0">
                <a:latin typeface="Symbol"/>
                <a:cs typeface="Symbol"/>
              </a:rPr>
              <a:t></a:t>
            </a:r>
            <a:r>
              <a:rPr sz="1600" spc="5" dirty="0">
                <a:latin typeface="Times New Roman"/>
                <a:cs typeface="Times New Roman"/>
              </a:rPr>
              <a:t>0	0	0	0	0	1	*	*	*	</a:t>
            </a:r>
            <a:r>
              <a:rPr sz="2400" spc="7" baseline="32986" dirty="0">
                <a:latin typeface="Symbol"/>
                <a:cs typeface="Symbol"/>
              </a:rPr>
              <a:t></a:t>
            </a:r>
            <a:endParaRPr sz="2400" baseline="32986">
              <a:latin typeface="Symbol"/>
              <a:cs typeface="Symbol"/>
            </a:endParaRPr>
          </a:p>
          <a:p>
            <a:pPr marR="109220" algn="r">
              <a:lnSpc>
                <a:spcPts val="960"/>
              </a:lnSpc>
            </a:pPr>
            <a:r>
              <a:rPr sz="1600" spc="-25" dirty="0">
                <a:latin typeface="Times New Roman"/>
                <a:cs typeface="Times New Roman"/>
              </a:rPr>
              <a:t>*</a:t>
            </a:r>
            <a:r>
              <a:rPr sz="2400" spc="-37" baseline="-20833" dirty="0">
                <a:latin typeface="Symbol"/>
                <a:cs typeface="Symbol"/>
              </a:rPr>
              <a:t></a:t>
            </a:r>
            <a:endParaRPr sz="2400" baseline="-20833">
              <a:latin typeface="Symbol"/>
              <a:cs typeface="Symbol"/>
            </a:endParaRPr>
          </a:p>
          <a:p>
            <a:pPr marL="591820">
              <a:lnSpc>
                <a:spcPct val="100000"/>
              </a:lnSpc>
              <a:spcBef>
                <a:spcPts val="480"/>
              </a:spcBef>
              <a:tabLst>
                <a:tab pos="880110" algn="l"/>
                <a:tab pos="1167765" algn="l"/>
                <a:tab pos="1456055" algn="l"/>
                <a:tab pos="1744345" algn="l"/>
                <a:tab pos="2032635" algn="l"/>
                <a:tab pos="2320290" algn="l"/>
                <a:tab pos="2597785" algn="l"/>
                <a:tab pos="2868295" algn="l"/>
              </a:tabLst>
            </a:pPr>
            <a:r>
              <a:rPr sz="1600" spc="5" dirty="0">
                <a:latin typeface="Times New Roman"/>
                <a:cs typeface="Times New Roman"/>
              </a:rPr>
              <a:t>0	0	0	0	0	0	0	1	</a:t>
            </a:r>
            <a:r>
              <a:rPr sz="1600" spc="-225" dirty="0">
                <a:latin typeface="Times New Roman"/>
                <a:cs typeface="Times New Roman"/>
              </a:rPr>
              <a:t>*</a:t>
            </a:r>
            <a:r>
              <a:rPr sz="2400" spc="-337" baseline="10416" dirty="0">
                <a:latin typeface="Symbol"/>
                <a:cs typeface="Symbol"/>
              </a:rPr>
              <a:t></a:t>
            </a:r>
            <a:r>
              <a:rPr sz="2400" spc="-337" baseline="-13888" dirty="0">
                <a:latin typeface="Symbol"/>
                <a:cs typeface="Symbol"/>
              </a:rPr>
              <a:t></a:t>
            </a:r>
            <a:endParaRPr sz="2400" baseline="-13888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78970" y="2952797"/>
            <a:ext cx="4337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5" baseline="-13888" dirty="0">
                <a:latin typeface="Times New Roman"/>
                <a:cs typeface="Times New Roman"/>
              </a:rPr>
              <a:t>*</a:t>
            </a:r>
            <a:r>
              <a:rPr sz="2400" spc="15" baseline="-41666" dirty="0">
                <a:latin typeface="Symbol"/>
                <a:cs typeface="Symbol"/>
              </a:rPr>
              <a:t></a:t>
            </a:r>
            <a:r>
              <a:rPr sz="2400" spc="412" baseline="-41666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01132" y="2944704"/>
            <a:ext cx="1152525" cy="940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600" spc="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480"/>
              </a:spcBef>
              <a:tabLst>
                <a:tab pos="327025" algn="l"/>
                <a:tab pos="615315" algn="l"/>
              </a:tabLst>
            </a:pPr>
            <a:r>
              <a:rPr sz="1600" spc="5" dirty="0">
                <a:latin typeface="Times New Roman"/>
                <a:cs typeface="Times New Roman"/>
              </a:rPr>
              <a:t>0	0	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2400" spc="15" baseline="3472" dirty="0">
                <a:latin typeface="Symbol"/>
                <a:cs typeface="Symbol"/>
              </a:rPr>
              <a:t></a:t>
            </a:r>
            <a:r>
              <a:rPr sz="2400" spc="434" baseline="3472" dirty="0">
                <a:latin typeface="Times New Roman"/>
                <a:cs typeface="Times New Roman"/>
              </a:rPr>
              <a:t> </a:t>
            </a:r>
            <a:r>
              <a:rPr sz="2400" spc="7" baseline="-8680" dirty="0">
                <a:latin typeface="Symbol"/>
                <a:cs typeface="Symbol"/>
              </a:rPr>
              <a:t></a:t>
            </a:r>
            <a:endParaRPr sz="2400" baseline="-8680">
              <a:latin typeface="Symbol"/>
              <a:cs typeface="Symbol"/>
            </a:endParaRPr>
          </a:p>
          <a:p>
            <a:pPr marL="39370">
              <a:lnSpc>
                <a:spcPct val="100000"/>
              </a:lnSpc>
              <a:spcBef>
                <a:spcPts val="484"/>
              </a:spcBef>
              <a:tabLst>
                <a:tab pos="327025" algn="l"/>
                <a:tab pos="615315" algn="l"/>
              </a:tabLst>
            </a:pPr>
            <a:r>
              <a:rPr sz="1600" spc="5" dirty="0">
                <a:latin typeface="Times New Roman"/>
                <a:cs typeface="Times New Roman"/>
              </a:rPr>
              <a:t>0	0	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2400" spc="15" baseline="-13888" dirty="0">
                <a:latin typeface="Symbol"/>
                <a:cs typeface="Symbol"/>
              </a:rPr>
              <a:t></a:t>
            </a:r>
            <a:r>
              <a:rPr sz="2400" spc="442" baseline="-13888" dirty="0">
                <a:latin typeface="Times New Roman"/>
                <a:cs typeface="Times New Roman"/>
              </a:rPr>
              <a:t> </a:t>
            </a:r>
            <a:r>
              <a:rPr sz="2400" spc="-307" baseline="-31250" dirty="0">
                <a:latin typeface="Symbol"/>
                <a:cs typeface="Symbol"/>
              </a:rPr>
              <a:t></a:t>
            </a:r>
            <a:r>
              <a:rPr sz="2400" spc="-307" baseline="-55555" dirty="0">
                <a:latin typeface="Symbol"/>
                <a:cs typeface="Symbol"/>
              </a:rPr>
              <a:t></a:t>
            </a:r>
            <a:r>
              <a:rPr sz="2400" spc="-307" baseline="-41666" dirty="0">
                <a:latin typeface="Times New Roman"/>
                <a:cs typeface="Times New Roman"/>
              </a:rPr>
              <a:t>0</a:t>
            </a:r>
            <a:endParaRPr sz="2400" baseline="-41666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78970" y="2547983"/>
            <a:ext cx="5365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15" baseline="-41666" dirty="0">
                <a:latin typeface="Times New Roman"/>
                <a:cs typeface="Times New Roman"/>
              </a:rPr>
              <a:t>*</a:t>
            </a:r>
            <a:r>
              <a:rPr sz="2400" spc="15" baseline="-45138" dirty="0">
                <a:latin typeface="Symbol"/>
                <a:cs typeface="Symbol"/>
              </a:rPr>
              <a:t></a:t>
            </a:r>
            <a:r>
              <a:rPr sz="2400" spc="419" baseline="-45138" dirty="0">
                <a:latin typeface="Times New Roman"/>
                <a:cs typeface="Times New Roman"/>
              </a:rPr>
              <a:t> </a:t>
            </a:r>
            <a:r>
              <a:rPr sz="2400" spc="7" baseline="-3472" dirty="0">
                <a:latin typeface="Symbol"/>
                <a:cs typeface="Symbol"/>
              </a:rPr>
              <a:t>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9077" y="3154796"/>
            <a:ext cx="76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66200" y="2944704"/>
            <a:ext cx="1178560" cy="9404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  <a:tabLst>
                <a:tab pos="628015" algn="l"/>
              </a:tabLst>
            </a:pPr>
            <a:r>
              <a:rPr sz="1600" spc="5" dirty="0">
                <a:latin typeface="Times New Roman"/>
                <a:cs typeface="Times New Roman"/>
              </a:rPr>
              <a:t>1	</a:t>
            </a:r>
            <a:r>
              <a:rPr sz="1600" spc="10" dirty="0">
                <a:latin typeface="Times New Roman"/>
                <a:cs typeface="Times New Roman"/>
              </a:rPr>
              <a:t>*</a:t>
            </a:r>
            <a:r>
              <a:rPr sz="2400" spc="15" baseline="-27777" dirty="0">
                <a:latin typeface="Symbol"/>
                <a:cs typeface="Symbol"/>
              </a:rPr>
              <a:t></a:t>
            </a:r>
            <a:r>
              <a:rPr sz="2400" spc="382" baseline="-27777" dirty="0">
                <a:latin typeface="Times New Roman"/>
                <a:cs typeface="Times New Roman"/>
              </a:rPr>
              <a:t> </a:t>
            </a:r>
            <a:r>
              <a:rPr sz="2400" spc="7" baseline="-27777" dirty="0">
                <a:latin typeface="Symbol"/>
                <a:cs typeface="Symbol"/>
              </a:rPr>
              <a:t>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 marL="52069" marR="81280">
              <a:lnSpc>
                <a:spcPts val="2400"/>
              </a:lnSpc>
              <a:spcBef>
                <a:spcPts val="105"/>
              </a:spcBef>
              <a:tabLst>
                <a:tab pos="338455" algn="l"/>
                <a:tab pos="628015" algn="l"/>
              </a:tabLst>
            </a:pPr>
            <a:r>
              <a:rPr sz="1600" spc="5" dirty="0">
                <a:latin typeface="Times New Roman"/>
                <a:cs typeface="Times New Roman"/>
              </a:rPr>
              <a:t>0	1	</a:t>
            </a:r>
            <a:r>
              <a:rPr sz="1600" spc="10" dirty="0">
                <a:latin typeface="Times New Roman"/>
                <a:cs typeface="Times New Roman"/>
              </a:rPr>
              <a:t>*</a:t>
            </a:r>
            <a:r>
              <a:rPr sz="2400" spc="15" baseline="3472" dirty="0">
                <a:latin typeface="Symbol"/>
                <a:cs typeface="Symbol"/>
              </a:rPr>
              <a:t></a:t>
            </a:r>
            <a:r>
              <a:rPr sz="2400" spc="382" baseline="3472" dirty="0">
                <a:latin typeface="Times New Roman"/>
                <a:cs typeface="Times New Roman"/>
              </a:rPr>
              <a:t> </a:t>
            </a:r>
            <a:r>
              <a:rPr sz="2400" spc="7" baseline="3472" dirty="0">
                <a:latin typeface="Symbol"/>
                <a:cs typeface="Symbol"/>
              </a:rPr>
              <a:t></a:t>
            </a:r>
            <a:r>
              <a:rPr sz="1600" spc="5" dirty="0">
                <a:latin typeface="Times New Roman"/>
                <a:cs typeface="Times New Roman"/>
              </a:rPr>
              <a:t>0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0	0	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2400" spc="15" baseline="-13888" dirty="0">
                <a:latin typeface="Symbol"/>
                <a:cs typeface="Symbol"/>
              </a:rPr>
              <a:t></a:t>
            </a:r>
            <a:r>
              <a:rPr sz="2400" spc="382" baseline="-13888" dirty="0">
                <a:latin typeface="Times New Roman"/>
                <a:cs typeface="Times New Roman"/>
              </a:rPr>
              <a:t> </a:t>
            </a:r>
            <a:r>
              <a:rPr sz="2400" spc="7" baseline="-13888" dirty="0">
                <a:latin typeface="Symbol"/>
                <a:cs typeface="Symbol"/>
              </a:rPr>
              <a:t>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46929" y="3154796"/>
            <a:ext cx="76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9604" y="3310504"/>
            <a:ext cx="4762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imes New Roman"/>
                <a:cs typeface="Times New Roman"/>
              </a:rPr>
              <a:t>*</a:t>
            </a:r>
            <a:r>
              <a:rPr sz="2400" spc="-37" baseline="3472" dirty="0">
                <a:latin typeface="Symbol"/>
                <a:cs typeface="Symbol"/>
              </a:rPr>
              <a:t></a:t>
            </a:r>
            <a:r>
              <a:rPr sz="2400" spc="390" baseline="3472" dirty="0">
                <a:latin typeface="Times New Roman"/>
                <a:cs typeface="Times New Roman"/>
              </a:rPr>
              <a:t> </a:t>
            </a:r>
            <a:r>
              <a:rPr sz="2400" spc="7" baseline="3472" dirty="0">
                <a:latin typeface="Symbol"/>
                <a:cs typeface="Symbol"/>
              </a:rPr>
              <a:t>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44204" y="3005665"/>
            <a:ext cx="5270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latin typeface="Times New Roman"/>
                <a:cs typeface="Times New Roman"/>
              </a:rPr>
              <a:t>*</a:t>
            </a:r>
            <a:r>
              <a:rPr sz="2400" spc="-37" baseline="-27777" dirty="0">
                <a:latin typeface="Symbol"/>
                <a:cs typeface="Symbol"/>
              </a:rPr>
              <a:t></a:t>
            </a:r>
            <a:r>
              <a:rPr sz="2400" spc="412" baseline="-27777" dirty="0">
                <a:latin typeface="Times New Roman"/>
                <a:cs typeface="Times New Roman"/>
              </a:rPr>
              <a:t> </a:t>
            </a:r>
            <a:r>
              <a:rPr sz="2400" spc="7" baseline="-27777" dirty="0">
                <a:latin typeface="Symbol"/>
                <a:cs typeface="Symbol"/>
              </a:rPr>
              <a:t>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46897" y="2639033"/>
            <a:ext cx="3373754" cy="12465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580"/>
              </a:spcBef>
              <a:tabLst>
                <a:tab pos="467995" algn="l"/>
                <a:tab pos="756285" algn="l"/>
                <a:tab pos="1035050" algn="l"/>
                <a:tab pos="1671320" algn="l"/>
                <a:tab pos="1959610" algn="l"/>
                <a:tab pos="2247900" algn="l"/>
                <a:tab pos="2893695" algn="l"/>
                <a:tab pos="3181350" algn="l"/>
              </a:tabLst>
            </a:pPr>
            <a:r>
              <a:rPr sz="2400" baseline="-3472" dirty="0">
                <a:latin typeface="Symbol"/>
                <a:cs typeface="Symbol"/>
              </a:rPr>
              <a:t></a:t>
            </a:r>
            <a:r>
              <a:rPr sz="1600" dirty="0">
                <a:latin typeface="Times New Roman"/>
                <a:cs typeface="Times New Roman"/>
              </a:rPr>
              <a:t>1	</a:t>
            </a:r>
            <a:r>
              <a:rPr sz="1600" spc="5" dirty="0">
                <a:latin typeface="Times New Roman"/>
                <a:cs typeface="Times New Roman"/>
              </a:rPr>
              <a:t>*	*	</a:t>
            </a:r>
            <a:r>
              <a:rPr sz="1600" spc="-25" dirty="0">
                <a:latin typeface="Times New Roman"/>
                <a:cs typeface="Times New Roman"/>
              </a:rPr>
              <a:t>*</a:t>
            </a:r>
            <a:r>
              <a:rPr sz="2400" spc="-37" baseline="-3472" dirty="0">
                <a:latin typeface="Symbol"/>
                <a:cs typeface="Symbol"/>
              </a:rPr>
              <a:t></a:t>
            </a:r>
            <a:r>
              <a:rPr sz="2400" spc="517" baseline="-3472" dirty="0">
                <a:latin typeface="Times New Roman"/>
                <a:cs typeface="Times New Roman"/>
              </a:rPr>
              <a:t> </a:t>
            </a:r>
            <a:r>
              <a:rPr sz="2400" baseline="-3472" dirty="0">
                <a:latin typeface="Symbol"/>
                <a:cs typeface="Symbol"/>
              </a:rPr>
              <a:t></a:t>
            </a:r>
            <a:r>
              <a:rPr sz="1600" dirty="0">
                <a:latin typeface="Times New Roman"/>
                <a:cs typeface="Times New Roman"/>
              </a:rPr>
              <a:t>1	</a:t>
            </a:r>
            <a:r>
              <a:rPr sz="1600" spc="5" dirty="0">
                <a:latin typeface="Times New Roman"/>
                <a:cs typeface="Times New Roman"/>
              </a:rPr>
              <a:t>*	*	</a:t>
            </a:r>
            <a:r>
              <a:rPr sz="1600" spc="10" dirty="0">
                <a:latin typeface="Times New Roman"/>
                <a:cs typeface="Times New Roman"/>
              </a:rPr>
              <a:t>*</a:t>
            </a:r>
            <a:r>
              <a:rPr sz="2400" spc="15" baseline="-3472" dirty="0">
                <a:latin typeface="Symbol"/>
                <a:cs typeface="Symbol"/>
              </a:rPr>
              <a:t></a:t>
            </a:r>
            <a:r>
              <a:rPr sz="2400" spc="525" baseline="-3472" dirty="0">
                <a:latin typeface="Times New Roman"/>
                <a:cs typeface="Times New Roman"/>
              </a:rPr>
              <a:t> </a:t>
            </a:r>
            <a:r>
              <a:rPr sz="2400" baseline="-3472" dirty="0">
                <a:latin typeface="Symbol"/>
                <a:cs typeface="Symbol"/>
              </a:rPr>
              <a:t></a:t>
            </a:r>
            <a:r>
              <a:rPr sz="1600" dirty="0">
                <a:latin typeface="Times New Roman"/>
                <a:cs typeface="Times New Roman"/>
              </a:rPr>
              <a:t>1	</a:t>
            </a:r>
            <a:r>
              <a:rPr sz="1600" spc="5" dirty="0">
                <a:latin typeface="Times New Roman"/>
                <a:cs typeface="Times New Roman"/>
              </a:rPr>
              <a:t>*	*</a:t>
            </a:r>
            <a:endParaRPr sz="1600">
              <a:latin typeface="Times New Roman"/>
              <a:cs typeface="Times New Roman"/>
            </a:endParaRPr>
          </a:p>
          <a:p>
            <a:pPr marL="101600">
              <a:lnSpc>
                <a:spcPts val="1350"/>
              </a:lnSpc>
              <a:spcBef>
                <a:spcPts val="484"/>
              </a:spcBef>
              <a:tabLst>
                <a:tab pos="466725" algn="l"/>
                <a:tab pos="756285" algn="l"/>
                <a:tab pos="1959610" algn="l"/>
                <a:tab pos="3181350" algn="l"/>
              </a:tabLst>
            </a:pPr>
            <a:r>
              <a:rPr sz="2400" spc="7" baseline="26041" dirty="0">
                <a:latin typeface="Symbol"/>
                <a:cs typeface="Symbol"/>
              </a:rPr>
              <a:t></a:t>
            </a:r>
            <a:r>
              <a:rPr sz="1600" spc="5" dirty="0">
                <a:latin typeface="Times New Roman"/>
                <a:cs typeface="Times New Roman"/>
              </a:rPr>
              <a:t>0	1	*	*	*</a:t>
            </a:r>
            <a:endParaRPr sz="1600">
              <a:latin typeface="Times New Roman"/>
              <a:cs typeface="Times New Roman"/>
            </a:endParaRPr>
          </a:p>
          <a:p>
            <a:pPr marL="101600">
              <a:lnSpc>
                <a:spcPts val="1200"/>
              </a:lnSpc>
            </a:pPr>
            <a:r>
              <a:rPr sz="1600" spc="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  <a:p>
            <a:pPr marL="101600">
              <a:lnSpc>
                <a:spcPts val="1770"/>
              </a:lnSpc>
              <a:tabLst>
                <a:tab pos="467995" algn="l"/>
                <a:tab pos="755015" algn="l"/>
              </a:tabLst>
            </a:pPr>
            <a:r>
              <a:rPr sz="2400" spc="7" baseline="3472" dirty="0">
                <a:latin typeface="Symbol"/>
                <a:cs typeface="Symbol"/>
              </a:rPr>
              <a:t></a:t>
            </a:r>
            <a:r>
              <a:rPr sz="1600" spc="5" dirty="0">
                <a:latin typeface="Times New Roman"/>
                <a:cs typeface="Times New Roman"/>
              </a:rPr>
              <a:t>0	0	1</a:t>
            </a:r>
            <a:endParaRPr sz="160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484"/>
              </a:spcBef>
              <a:tabLst>
                <a:tab pos="467995" algn="l"/>
                <a:tab pos="756285" algn="l"/>
                <a:tab pos="1033144" algn="l"/>
              </a:tabLst>
            </a:pPr>
            <a:r>
              <a:rPr sz="2400" spc="7" baseline="-13888" dirty="0">
                <a:latin typeface="Symbol"/>
                <a:cs typeface="Symbol"/>
              </a:rPr>
              <a:t></a:t>
            </a:r>
            <a:r>
              <a:rPr sz="1600" spc="5" dirty="0">
                <a:latin typeface="Times New Roman"/>
                <a:cs typeface="Times New Roman"/>
              </a:rPr>
              <a:t>0	0	0	</a:t>
            </a:r>
            <a:r>
              <a:rPr sz="1600" spc="-20" dirty="0">
                <a:latin typeface="Times New Roman"/>
                <a:cs typeface="Times New Roman"/>
              </a:rPr>
              <a:t>1</a:t>
            </a:r>
            <a:r>
              <a:rPr sz="2400" spc="-30" baseline="-13888" dirty="0">
                <a:latin typeface="Symbol"/>
                <a:cs typeface="Symbol"/>
              </a:rPr>
              <a:t></a:t>
            </a:r>
            <a:r>
              <a:rPr sz="2400" spc="434" baseline="-13888" dirty="0">
                <a:latin typeface="Times New Roman"/>
                <a:cs typeface="Times New Roman"/>
              </a:rPr>
              <a:t> </a:t>
            </a:r>
            <a:r>
              <a:rPr sz="2400" spc="7" baseline="-13888" dirty="0">
                <a:latin typeface="Symbol"/>
                <a:cs typeface="Symbol"/>
              </a:rPr>
              <a:t></a:t>
            </a:r>
            <a:r>
              <a:rPr sz="1600" spc="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19819" y="5823168"/>
            <a:ext cx="2832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Symbol"/>
                <a:cs typeface="Symbol"/>
              </a:rPr>
              <a:t>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9819" y="5228087"/>
            <a:ext cx="2832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Symbol"/>
                <a:cs typeface="Symbol"/>
              </a:rPr>
              <a:t>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76853" y="5228087"/>
            <a:ext cx="28321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Symbol"/>
                <a:cs typeface="Symbol"/>
              </a:rPr>
              <a:t></a:t>
            </a:r>
            <a:r>
              <a:rPr sz="1600" spc="27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0627" y="5995809"/>
            <a:ext cx="10604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Symbol"/>
                <a:cs typeface="Symbol"/>
              </a:rPr>
              <a:t>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3177" y="5072970"/>
            <a:ext cx="25336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-22" baseline="-26041" dirty="0">
                <a:latin typeface="Times New Roman"/>
                <a:cs typeface="Times New Roman"/>
              </a:rPr>
              <a:t>*</a:t>
            </a:r>
            <a:r>
              <a:rPr sz="1600" spc="-15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37436" y="5072970"/>
            <a:ext cx="43878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22" baseline="-41666" dirty="0">
                <a:latin typeface="Symbol"/>
                <a:cs typeface="Symbol"/>
              </a:rPr>
              <a:t></a:t>
            </a:r>
            <a:r>
              <a:rPr sz="2400" spc="434" baseline="-41666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Symbol"/>
                <a:cs typeface="Symbol"/>
              </a:rPr>
              <a:t></a:t>
            </a:r>
            <a:r>
              <a:rPr sz="2400" spc="30" baseline="-26041" dirty="0">
                <a:latin typeface="Times New Roman"/>
                <a:cs typeface="Times New Roman"/>
              </a:rPr>
              <a:t>0</a:t>
            </a:r>
            <a:endParaRPr sz="2400" baseline="-26041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12036" y="4796987"/>
            <a:ext cx="3257550" cy="1577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14045" marR="123189" indent="-1270" algn="r">
              <a:lnSpc>
                <a:spcPct val="127400"/>
              </a:lnSpc>
              <a:spcBef>
                <a:spcPts val="95"/>
              </a:spcBef>
              <a:tabLst>
                <a:tab pos="907415" algn="l"/>
                <a:tab pos="1198880" algn="l"/>
                <a:tab pos="1492885" algn="l"/>
                <a:tab pos="1786255" algn="l"/>
                <a:tab pos="2078989" algn="l"/>
                <a:tab pos="2372360" algn="l"/>
                <a:tab pos="2665095" algn="l"/>
                <a:tab pos="2948940" algn="l"/>
                <a:tab pos="3045460" algn="l"/>
              </a:tabLst>
            </a:pPr>
            <a:r>
              <a:rPr sz="1600" spc="20" dirty="0">
                <a:latin typeface="Times New Roman"/>
                <a:cs typeface="Times New Roman"/>
              </a:rPr>
              <a:t>1	*	</a:t>
            </a:r>
            <a:r>
              <a:rPr sz="1600" spc="-400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0	0	0	*	*	0	</a:t>
            </a:r>
            <a:r>
              <a:rPr sz="1600" spc="-45" dirty="0">
                <a:latin typeface="Times New Roman"/>
                <a:cs typeface="Times New Roman"/>
              </a:rPr>
              <a:t>*</a:t>
            </a:r>
            <a:r>
              <a:rPr sz="2400" spc="22" baseline="-3472" dirty="0">
                <a:latin typeface="Symbol"/>
                <a:cs typeface="Symbol"/>
              </a:rPr>
              <a:t></a:t>
            </a:r>
            <a:r>
              <a:rPr sz="2400" spc="15" baseline="-3472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20" dirty="0">
                <a:latin typeface="Times New Roman"/>
                <a:cs typeface="Times New Roman"/>
              </a:rPr>
              <a:t>1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20" dirty="0">
                <a:latin typeface="Times New Roman"/>
                <a:cs typeface="Times New Roman"/>
              </a:rPr>
              <a:t>*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20" dirty="0">
                <a:latin typeface="Times New Roman"/>
                <a:cs typeface="Times New Roman"/>
              </a:rPr>
              <a:t>*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	</a:t>
            </a:r>
            <a:r>
              <a:rPr sz="2400" spc="22" baseline="-27777" dirty="0">
                <a:latin typeface="Symbol"/>
                <a:cs typeface="Symbol"/>
              </a:rPr>
              <a:t></a:t>
            </a:r>
            <a:endParaRPr sz="2400" baseline="-27777">
              <a:latin typeface="Symbol"/>
              <a:cs typeface="Symbol"/>
            </a:endParaRPr>
          </a:p>
          <a:p>
            <a:pPr marR="123189" algn="r">
              <a:lnSpc>
                <a:spcPct val="100000"/>
              </a:lnSpc>
              <a:spcBef>
                <a:spcPts val="520"/>
              </a:spcBef>
              <a:tabLst>
                <a:tab pos="466090" algn="l"/>
                <a:tab pos="759460" algn="l"/>
                <a:tab pos="1052195" algn="l"/>
                <a:tab pos="1344295" algn="l"/>
                <a:tab pos="1638935" algn="l"/>
                <a:tab pos="1931670" algn="l"/>
                <a:tab pos="2225040" algn="l"/>
                <a:tab pos="2517775" algn="l"/>
                <a:tab pos="2801620" algn="l"/>
              </a:tabLst>
            </a:pPr>
            <a:r>
              <a:rPr sz="2400" spc="15" baseline="1736" dirty="0">
                <a:latin typeface="Times New Roman"/>
                <a:cs typeface="Times New Roman"/>
              </a:rPr>
              <a:t>,</a:t>
            </a:r>
            <a:r>
              <a:rPr sz="2400" spc="-120" baseline="1736" dirty="0">
                <a:latin typeface="Times New Roman"/>
                <a:cs typeface="Times New Roman"/>
              </a:rPr>
              <a:t> </a:t>
            </a:r>
            <a:r>
              <a:rPr sz="2400" spc="30" baseline="3472" dirty="0">
                <a:latin typeface="Symbol"/>
                <a:cs typeface="Symbol"/>
              </a:rPr>
              <a:t></a:t>
            </a:r>
            <a:r>
              <a:rPr sz="1600" spc="20" dirty="0">
                <a:latin typeface="Times New Roman"/>
                <a:cs typeface="Times New Roman"/>
              </a:rPr>
              <a:t>0	0	0	0	1	0	*	*	0	</a:t>
            </a:r>
            <a:r>
              <a:rPr sz="1600" spc="-15" dirty="0">
                <a:latin typeface="Times New Roman"/>
                <a:cs typeface="Times New Roman"/>
              </a:rPr>
              <a:t>*</a:t>
            </a:r>
            <a:r>
              <a:rPr sz="2400" spc="-22" baseline="3472" dirty="0">
                <a:latin typeface="Symbol"/>
                <a:cs typeface="Symbol"/>
              </a:rPr>
              <a:t></a:t>
            </a:r>
            <a:endParaRPr sz="2400" baseline="3472">
              <a:latin typeface="Symbol"/>
              <a:cs typeface="Symbol"/>
            </a:endParaRPr>
          </a:p>
          <a:p>
            <a:pPr marL="63500">
              <a:lnSpc>
                <a:spcPts val="960"/>
              </a:lnSpc>
              <a:spcBef>
                <a:spcPts val="525"/>
              </a:spcBef>
              <a:tabLst>
                <a:tab pos="614045" algn="l"/>
                <a:tab pos="907415" algn="l"/>
                <a:tab pos="1199515" algn="l"/>
                <a:tab pos="1492885" algn="l"/>
                <a:tab pos="1784985" algn="l"/>
                <a:tab pos="2078989" algn="l"/>
                <a:tab pos="2372360" algn="l"/>
                <a:tab pos="2665095" algn="l"/>
                <a:tab pos="3045460" algn="l"/>
              </a:tabLst>
            </a:pPr>
            <a:r>
              <a:rPr sz="2400" spc="22" baseline="-8680" dirty="0">
                <a:latin typeface="Symbol"/>
                <a:cs typeface="Symbol"/>
              </a:rPr>
              <a:t></a:t>
            </a:r>
            <a:r>
              <a:rPr sz="2400" spc="540" baseline="-8680" dirty="0">
                <a:latin typeface="Times New Roman"/>
                <a:cs typeface="Times New Roman"/>
              </a:rPr>
              <a:t> </a:t>
            </a:r>
            <a:r>
              <a:rPr sz="2400" spc="30" baseline="-20833" dirty="0">
                <a:latin typeface="Symbol"/>
                <a:cs typeface="Symbol"/>
              </a:rPr>
              <a:t></a:t>
            </a:r>
            <a:r>
              <a:rPr sz="1600" spc="20" dirty="0">
                <a:latin typeface="Times New Roman"/>
                <a:cs typeface="Times New Roman"/>
              </a:rPr>
              <a:t>0	0	0	0	0	1	*	*	0	</a:t>
            </a:r>
            <a:r>
              <a:rPr sz="2400" spc="22" baseline="32986" dirty="0">
                <a:latin typeface="Symbol"/>
                <a:cs typeface="Symbol"/>
              </a:rPr>
              <a:t></a:t>
            </a:r>
            <a:endParaRPr sz="2400" baseline="32986">
              <a:latin typeface="Symbol"/>
              <a:cs typeface="Symbol"/>
            </a:endParaRPr>
          </a:p>
          <a:p>
            <a:pPr marR="123189" algn="r">
              <a:lnSpc>
                <a:spcPts val="960"/>
              </a:lnSpc>
            </a:pPr>
            <a:r>
              <a:rPr sz="1600" spc="-15" dirty="0">
                <a:latin typeface="Times New Roman"/>
                <a:cs typeface="Times New Roman"/>
              </a:rPr>
              <a:t>*</a:t>
            </a:r>
            <a:r>
              <a:rPr sz="2400" spc="-22" baseline="-20833" dirty="0">
                <a:latin typeface="Symbol"/>
                <a:cs typeface="Symbol"/>
              </a:rPr>
              <a:t></a:t>
            </a:r>
            <a:endParaRPr sz="2400" baseline="-20833">
              <a:latin typeface="Symbol"/>
              <a:cs typeface="Symbol"/>
            </a:endParaRPr>
          </a:p>
          <a:p>
            <a:pPr marL="614045">
              <a:lnSpc>
                <a:spcPct val="100000"/>
              </a:lnSpc>
              <a:spcBef>
                <a:spcPts val="525"/>
              </a:spcBef>
              <a:tabLst>
                <a:tab pos="907415" algn="l"/>
                <a:tab pos="1199515" algn="l"/>
                <a:tab pos="1492885" algn="l"/>
                <a:tab pos="1786255" algn="l"/>
                <a:tab pos="2078989" algn="l"/>
                <a:tab pos="2372360" algn="l"/>
                <a:tab pos="2663825" algn="l"/>
                <a:tab pos="2948940" algn="l"/>
              </a:tabLst>
            </a:pPr>
            <a:r>
              <a:rPr sz="1600" spc="20" dirty="0">
                <a:latin typeface="Times New Roman"/>
                <a:cs typeface="Times New Roman"/>
              </a:rPr>
              <a:t>0	0	0	0	0	0	0	1	</a:t>
            </a:r>
            <a:r>
              <a:rPr sz="1600" spc="-215" dirty="0">
                <a:latin typeface="Times New Roman"/>
                <a:cs typeface="Times New Roman"/>
              </a:rPr>
              <a:t>*</a:t>
            </a:r>
            <a:r>
              <a:rPr sz="2400" spc="-322" baseline="10416" dirty="0">
                <a:latin typeface="Symbol"/>
                <a:cs typeface="Symbol"/>
              </a:rPr>
              <a:t></a:t>
            </a:r>
            <a:r>
              <a:rPr sz="2400" spc="-322" baseline="-13888" dirty="0">
                <a:latin typeface="Symbol"/>
                <a:cs typeface="Symbol"/>
              </a:rPr>
              <a:t></a:t>
            </a:r>
            <a:endParaRPr sz="2400" baseline="-13888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38415" y="5573063"/>
            <a:ext cx="850900" cy="6470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  <a:tabLst>
                <a:tab pos="330200" algn="l"/>
              </a:tabLst>
            </a:pPr>
            <a:r>
              <a:rPr sz="1600" spc="20" dirty="0">
                <a:latin typeface="Times New Roman"/>
                <a:cs typeface="Times New Roman"/>
              </a:rPr>
              <a:t>0	</a:t>
            </a:r>
            <a:r>
              <a:rPr sz="1600" spc="25" dirty="0">
                <a:latin typeface="Times New Roman"/>
                <a:cs typeface="Times New Roman"/>
              </a:rPr>
              <a:t>0</a:t>
            </a:r>
            <a:r>
              <a:rPr sz="2400" spc="37" baseline="3472" dirty="0">
                <a:latin typeface="Symbol"/>
                <a:cs typeface="Symbol"/>
              </a:rPr>
              <a:t></a:t>
            </a:r>
            <a:r>
              <a:rPr sz="2400" spc="450" baseline="3472" dirty="0">
                <a:latin typeface="Times New Roman"/>
                <a:cs typeface="Times New Roman"/>
              </a:rPr>
              <a:t> </a:t>
            </a:r>
            <a:r>
              <a:rPr sz="2400" spc="22" baseline="-8680" dirty="0">
                <a:latin typeface="Symbol"/>
                <a:cs typeface="Symbol"/>
              </a:rPr>
              <a:t></a:t>
            </a:r>
            <a:endParaRPr sz="2400" baseline="-8680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525"/>
              </a:spcBef>
              <a:tabLst>
                <a:tab pos="330200" algn="l"/>
              </a:tabLst>
            </a:pPr>
            <a:r>
              <a:rPr sz="1600" spc="20" dirty="0">
                <a:latin typeface="Times New Roman"/>
                <a:cs typeface="Times New Roman"/>
              </a:rPr>
              <a:t>0	</a:t>
            </a:r>
            <a:r>
              <a:rPr sz="1600" spc="25" dirty="0">
                <a:latin typeface="Times New Roman"/>
                <a:cs typeface="Times New Roman"/>
              </a:rPr>
              <a:t>0</a:t>
            </a:r>
            <a:r>
              <a:rPr sz="2400" spc="37" baseline="-13888" dirty="0">
                <a:latin typeface="Symbol"/>
                <a:cs typeface="Symbol"/>
              </a:rPr>
              <a:t></a:t>
            </a:r>
            <a:r>
              <a:rPr sz="2400" spc="457" baseline="-13888" dirty="0">
                <a:latin typeface="Times New Roman"/>
                <a:cs typeface="Times New Roman"/>
              </a:rPr>
              <a:t> </a:t>
            </a:r>
            <a:r>
              <a:rPr sz="2400" spc="-292" baseline="-32986" dirty="0">
                <a:latin typeface="Symbol"/>
                <a:cs typeface="Symbol"/>
              </a:rPr>
              <a:t></a:t>
            </a:r>
            <a:r>
              <a:rPr sz="2400" spc="-292" baseline="-55555" dirty="0">
                <a:latin typeface="Symbol"/>
                <a:cs typeface="Symbol"/>
              </a:rPr>
              <a:t></a:t>
            </a:r>
            <a:r>
              <a:rPr sz="2400" spc="-292" baseline="-41666" dirty="0">
                <a:latin typeface="Times New Roman"/>
                <a:cs typeface="Times New Roman"/>
              </a:rPr>
              <a:t>0</a:t>
            </a:r>
            <a:endParaRPr sz="2400" baseline="-41666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031122" y="5271455"/>
            <a:ext cx="44069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37" baseline="-13888" dirty="0">
                <a:latin typeface="Times New Roman"/>
                <a:cs typeface="Times New Roman"/>
              </a:rPr>
              <a:t>*</a:t>
            </a:r>
            <a:r>
              <a:rPr sz="2400" spc="37" baseline="-41666" dirty="0">
                <a:latin typeface="Symbol"/>
                <a:cs typeface="Symbol"/>
              </a:rPr>
              <a:t></a:t>
            </a:r>
            <a:r>
              <a:rPr sz="2400" spc="434" baseline="-41666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31122" y="4859454"/>
            <a:ext cx="54546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37" baseline="-41666" dirty="0">
                <a:latin typeface="Times New Roman"/>
                <a:cs typeface="Times New Roman"/>
              </a:rPr>
              <a:t>*</a:t>
            </a:r>
            <a:r>
              <a:rPr sz="2400" spc="37" baseline="-46875" dirty="0">
                <a:latin typeface="Symbol"/>
                <a:cs typeface="Symbol"/>
              </a:rPr>
              <a:t></a:t>
            </a:r>
            <a:r>
              <a:rPr sz="2400" spc="434" baseline="-46875" dirty="0">
                <a:latin typeface="Times New Roman"/>
                <a:cs typeface="Times New Roman"/>
              </a:rPr>
              <a:t> </a:t>
            </a:r>
            <a:r>
              <a:rPr sz="2400" spc="30" baseline="-3472" dirty="0">
                <a:latin typeface="Symbol"/>
                <a:cs typeface="Symbol"/>
              </a:rPr>
              <a:t>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3498" y="5477040"/>
            <a:ext cx="781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88105" y="5946171"/>
            <a:ext cx="54546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Times New Roman"/>
                <a:cs typeface="Times New Roman"/>
              </a:rPr>
              <a:t>0</a:t>
            </a:r>
            <a:r>
              <a:rPr sz="2400" spc="37" baseline="-13888" dirty="0">
                <a:latin typeface="Symbol"/>
                <a:cs typeface="Symbol"/>
              </a:rPr>
              <a:t></a:t>
            </a:r>
            <a:r>
              <a:rPr sz="2400" spc="434" baseline="-13888" dirty="0">
                <a:latin typeface="Times New Roman"/>
                <a:cs typeface="Times New Roman"/>
              </a:rPr>
              <a:t> </a:t>
            </a:r>
            <a:r>
              <a:rPr sz="2400" spc="30" baseline="-13888" dirty="0">
                <a:latin typeface="Symbol"/>
                <a:cs typeface="Symbol"/>
              </a:rPr>
              <a:t>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51453" y="5995809"/>
            <a:ext cx="438784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15" dirty="0">
                <a:latin typeface="Symbol"/>
                <a:cs typeface="Symbol"/>
              </a:rPr>
              <a:t>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</a:t>
            </a:r>
            <a:r>
              <a:rPr sz="2400" spc="22" baseline="13888" dirty="0">
                <a:latin typeface="Times New Roman"/>
                <a:cs typeface="Times New Roman"/>
              </a:rPr>
              <a:t>0</a:t>
            </a:r>
            <a:endParaRPr sz="2400" baseline="1388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3505" y="5635513"/>
            <a:ext cx="49466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Times New Roman"/>
                <a:cs typeface="Times New Roman"/>
              </a:rPr>
              <a:t>*</a:t>
            </a:r>
            <a:r>
              <a:rPr sz="2400" spc="37" baseline="3472" dirty="0">
                <a:latin typeface="Symbol"/>
                <a:cs typeface="Symbol"/>
              </a:rPr>
              <a:t></a:t>
            </a:r>
            <a:r>
              <a:rPr sz="2400" spc="412" baseline="3472" dirty="0">
                <a:latin typeface="Times New Roman"/>
                <a:cs typeface="Times New Roman"/>
              </a:rPr>
              <a:t> </a:t>
            </a:r>
            <a:r>
              <a:rPr sz="2400" spc="30" baseline="3472" dirty="0">
                <a:latin typeface="Symbol"/>
                <a:cs typeface="Symbol"/>
              </a:rPr>
              <a:t>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88105" y="5325262"/>
            <a:ext cx="54546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Times New Roman"/>
                <a:cs typeface="Times New Roman"/>
              </a:rPr>
              <a:t>*</a:t>
            </a:r>
            <a:r>
              <a:rPr sz="2400" spc="37" baseline="-27777" dirty="0">
                <a:latin typeface="Symbol"/>
                <a:cs typeface="Symbol"/>
              </a:rPr>
              <a:t></a:t>
            </a:r>
            <a:r>
              <a:rPr sz="2400" spc="434" baseline="-27777" dirty="0">
                <a:latin typeface="Times New Roman"/>
                <a:cs typeface="Times New Roman"/>
              </a:rPr>
              <a:t> </a:t>
            </a:r>
            <a:r>
              <a:rPr sz="2400" spc="30" baseline="-27777" dirty="0">
                <a:latin typeface="Symbol"/>
                <a:cs typeface="Symbol"/>
              </a:rPr>
              <a:t></a:t>
            </a:r>
            <a:r>
              <a:rPr sz="1600" spc="20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60395" y="5477040"/>
            <a:ext cx="78105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43441" y="5823168"/>
            <a:ext cx="441959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00" spc="44" baseline="-32986" dirty="0">
                <a:latin typeface="Times New Roman"/>
                <a:cs typeface="Times New Roman"/>
              </a:rPr>
              <a:t>1</a:t>
            </a:r>
            <a:r>
              <a:rPr sz="1600" spc="30" dirty="0">
                <a:latin typeface="Symbol"/>
                <a:cs typeface="Symbol"/>
              </a:rPr>
              <a:t>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85227" y="5823168"/>
            <a:ext cx="26162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20" dirty="0">
                <a:latin typeface="Symbol"/>
                <a:cs typeface="Symbol"/>
              </a:rPr>
              <a:t></a:t>
            </a:r>
            <a:r>
              <a:rPr sz="2400" spc="30" baseline="-32986" dirty="0">
                <a:latin typeface="Times New Roman"/>
                <a:cs typeface="Times New Roman"/>
              </a:rPr>
              <a:t>0</a:t>
            </a:r>
            <a:endParaRPr sz="2400" baseline="-32986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70521" y="5635513"/>
            <a:ext cx="49403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Times New Roman"/>
                <a:cs typeface="Times New Roman"/>
              </a:rPr>
              <a:t>0</a:t>
            </a:r>
            <a:r>
              <a:rPr sz="2400" spc="37" baseline="3472" dirty="0">
                <a:latin typeface="Symbol"/>
                <a:cs typeface="Symbol"/>
              </a:rPr>
              <a:t></a:t>
            </a:r>
            <a:r>
              <a:rPr sz="2400" spc="419" baseline="3472" dirty="0">
                <a:latin typeface="Times New Roman"/>
                <a:cs typeface="Times New Roman"/>
              </a:rPr>
              <a:t> </a:t>
            </a:r>
            <a:r>
              <a:rPr sz="2400" spc="22" baseline="3472" dirty="0">
                <a:latin typeface="Symbol"/>
                <a:cs typeface="Symbol"/>
              </a:rPr>
              <a:t></a:t>
            </a:r>
            <a:r>
              <a:rPr sz="1600" spc="1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45121" y="5325262"/>
            <a:ext cx="544830" cy="273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Times New Roman"/>
                <a:cs typeface="Times New Roman"/>
              </a:rPr>
              <a:t>0</a:t>
            </a:r>
            <a:r>
              <a:rPr sz="2400" spc="37" baseline="-27777" dirty="0">
                <a:latin typeface="Symbol"/>
                <a:cs typeface="Symbol"/>
              </a:rPr>
              <a:t></a:t>
            </a:r>
            <a:r>
              <a:rPr sz="2400" spc="442" baseline="-27777" dirty="0">
                <a:latin typeface="Times New Roman"/>
                <a:cs typeface="Times New Roman"/>
              </a:rPr>
              <a:t> </a:t>
            </a:r>
            <a:r>
              <a:rPr sz="2400" spc="22" baseline="-27777" dirty="0">
                <a:latin typeface="Symbol"/>
                <a:cs typeface="Symbol"/>
              </a:rPr>
              <a:t></a:t>
            </a:r>
            <a:r>
              <a:rPr sz="1600" spc="15" dirty="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559827" y="4952120"/>
            <a:ext cx="3372485" cy="126809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20"/>
              </a:spcBef>
              <a:tabLst>
                <a:tab pos="436880" algn="l"/>
                <a:tab pos="729615" algn="l"/>
                <a:tab pos="1022985" algn="l"/>
                <a:tab pos="1680210" algn="l"/>
                <a:tab pos="1973580" algn="l"/>
                <a:tab pos="2266315" algn="l"/>
                <a:tab pos="2922905" algn="l"/>
                <a:tab pos="3216275" algn="l"/>
              </a:tabLst>
            </a:pPr>
            <a:r>
              <a:rPr sz="2400" spc="15" baseline="-3472" dirty="0">
                <a:latin typeface="Symbol"/>
                <a:cs typeface="Symbol"/>
              </a:rPr>
              <a:t></a:t>
            </a:r>
            <a:r>
              <a:rPr sz="1600" spc="10" dirty="0">
                <a:latin typeface="Times New Roman"/>
                <a:cs typeface="Times New Roman"/>
              </a:rPr>
              <a:t>1	</a:t>
            </a:r>
            <a:r>
              <a:rPr sz="1600" spc="20" dirty="0">
                <a:latin typeface="Times New Roman"/>
                <a:cs typeface="Times New Roman"/>
              </a:rPr>
              <a:t>0	0	</a:t>
            </a:r>
            <a:r>
              <a:rPr sz="1600" spc="25" dirty="0">
                <a:latin typeface="Times New Roman"/>
                <a:cs typeface="Times New Roman"/>
              </a:rPr>
              <a:t>0</a:t>
            </a:r>
            <a:r>
              <a:rPr sz="2400" spc="37" baseline="-3472" dirty="0">
                <a:latin typeface="Symbol"/>
                <a:cs typeface="Symbol"/>
              </a:rPr>
              <a:t></a:t>
            </a:r>
            <a:r>
              <a:rPr sz="2400" spc="540" baseline="-3472" dirty="0">
                <a:latin typeface="Times New Roman"/>
                <a:cs typeface="Times New Roman"/>
              </a:rPr>
              <a:t> </a:t>
            </a:r>
            <a:r>
              <a:rPr sz="2400" spc="15" baseline="-3472" dirty="0">
                <a:latin typeface="Symbol"/>
                <a:cs typeface="Symbol"/>
              </a:rPr>
              <a:t></a:t>
            </a:r>
            <a:r>
              <a:rPr sz="1600" spc="10" dirty="0">
                <a:latin typeface="Times New Roman"/>
                <a:cs typeface="Times New Roman"/>
              </a:rPr>
              <a:t>1	</a:t>
            </a:r>
            <a:r>
              <a:rPr sz="1600" spc="20" dirty="0">
                <a:latin typeface="Times New Roman"/>
                <a:cs typeface="Times New Roman"/>
              </a:rPr>
              <a:t>0	0	</a:t>
            </a:r>
            <a:r>
              <a:rPr sz="1600" spc="25" dirty="0">
                <a:latin typeface="Times New Roman"/>
                <a:cs typeface="Times New Roman"/>
              </a:rPr>
              <a:t>*</a:t>
            </a:r>
            <a:r>
              <a:rPr sz="2400" spc="37" baseline="-3472" dirty="0">
                <a:latin typeface="Symbol"/>
                <a:cs typeface="Symbol"/>
              </a:rPr>
              <a:t></a:t>
            </a:r>
            <a:r>
              <a:rPr sz="2400" spc="547" baseline="-3472" dirty="0">
                <a:latin typeface="Times New Roman"/>
                <a:cs typeface="Times New Roman"/>
              </a:rPr>
              <a:t> </a:t>
            </a:r>
            <a:r>
              <a:rPr sz="2400" spc="15" baseline="-3472" dirty="0">
                <a:latin typeface="Symbol"/>
                <a:cs typeface="Symbol"/>
              </a:rPr>
              <a:t></a:t>
            </a:r>
            <a:r>
              <a:rPr sz="1600" spc="10" dirty="0">
                <a:latin typeface="Times New Roman"/>
                <a:cs typeface="Times New Roman"/>
              </a:rPr>
              <a:t>1	</a:t>
            </a:r>
            <a:r>
              <a:rPr sz="1600" spc="20" dirty="0">
                <a:latin typeface="Times New Roman"/>
                <a:cs typeface="Times New Roman"/>
              </a:rPr>
              <a:t>0	*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ts val="1360"/>
              </a:lnSpc>
              <a:spcBef>
                <a:spcPts val="525"/>
              </a:spcBef>
              <a:tabLst>
                <a:tab pos="434975" algn="l"/>
                <a:tab pos="729615" algn="l"/>
                <a:tab pos="1678305" algn="l"/>
                <a:tab pos="1973580" algn="l"/>
                <a:tab pos="2921635" algn="l"/>
                <a:tab pos="3216275" algn="l"/>
              </a:tabLst>
            </a:pPr>
            <a:r>
              <a:rPr sz="2400" spc="30" baseline="26041" dirty="0">
                <a:latin typeface="Symbol"/>
                <a:cs typeface="Symbol"/>
              </a:rPr>
              <a:t></a:t>
            </a:r>
            <a:r>
              <a:rPr sz="1600" spc="20" dirty="0">
                <a:latin typeface="Times New Roman"/>
                <a:cs typeface="Times New Roman"/>
              </a:rPr>
              <a:t>0	1	0	1	0	1	*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ts val="1220"/>
              </a:lnSpc>
            </a:pPr>
            <a:r>
              <a:rPr sz="1600" spc="15" dirty="0">
                <a:latin typeface="Symbol"/>
                <a:cs typeface="Symbol"/>
              </a:rPr>
              <a:t></a:t>
            </a:r>
            <a:endParaRPr sz="1600">
              <a:latin typeface="Symbol"/>
              <a:cs typeface="Symbol"/>
            </a:endParaRPr>
          </a:p>
          <a:p>
            <a:pPr marR="336550" algn="r">
              <a:lnSpc>
                <a:spcPts val="1785"/>
              </a:lnSpc>
              <a:tabLst>
                <a:tab pos="373380" algn="l"/>
                <a:tab pos="664845" algn="l"/>
                <a:tab pos="1616710" algn="l"/>
                <a:tab pos="1908175" algn="l"/>
                <a:tab pos="2859405" algn="l"/>
              </a:tabLst>
            </a:pPr>
            <a:r>
              <a:rPr sz="2400" spc="30" baseline="3472" dirty="0">
                <a:latin typeface="Symbol"/>
                <a:cs typeface="Symbol"/>
              </a:rPr>
              <a:t></a:t>
            </a:r>
            <a:r>
              <a:rPr sz="1600" spc="20" dirty="0">
                <a:latin typeface="Times New Roman"/>
                <a:cs typeface="Times New Roman"/>
              </a:rPr>
              <a:t>0	0	1	0	1	0</a:t>
            </a:r>
            <a:endParaRPr sz="1600">
              <a:latin typeface="Times New Roman"/>
              <a:cs typeface="Times New Roman"/>
            </a:endParaRPr>
          </a:p>
          <a:p>
            <a:pPr marR="336550" algn="r">
              <a:lnSpc>
                <a:spcPct val="100000"/>
              </a:lnSpc>
              <a:spcBef>
                <a:spcPts val="525"/>
              </a:spcBef>
              <a:tabLst>
                <a:tab pos="292735" algn="l"/>
                <a:tab pos="1242695" algn="l"/>
                <a:tab pos="1536065" algn="l"/>
                <a:tab pos="2485390" algn="l"/>
              </a:tabLst>
            </a:pPr>
            <a:r>
              <a:rPr sz="1600" spc="20" dirty="0">
                <a:latin typeface="Times New Roman"/>
                <a:cs typeface="Times New Roman"/>
              </a:rPr>
              <a:t>0	0	0	0	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94917" y="4139260"/>
            <a:ext cx="7225665" cy="629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ts val="2375"/>
              </a:lnSpc>
              <a:spcBef>
                <a:spcPts val="105"/>
              </a:spcBef>
              <a:buClr>
                <a:srgbClr val="800080"/>
              </a:buClr>
              <a:buSzPct val="60000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000" spc="-5" dirty="0">
                <a:latin typeface="Tahoma"/>
                <a:cs typeface="Tahoma"/>
              </a:rPr>
              <a:t>All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matrices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following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types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dirty="0">
                <a:latin typeface="Tahoma"/>
                <a:cs typeface="Tahoma"/>
              </a:rPr>
              <a:t> in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reduced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row-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ts val="2375"/>
              </a:lnSpc>
            </a:pPr>
            <a:r>
              <a:rPr sz="2000" b="1" dirty="0">
                <a:latin typeface="Tahoma"/>
                <a:cs typeface="Tahoma"/>
              </a:rPr>
              <a:t>echelon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form</a:t>
            </a:r>
            <a:r>
              <a:rPr sz="2000" b="1" spc="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 </a:t>
            </a:r>
            <a:r>
              <a:rPr sz="2000" spc="-5" dirty="0">
                <a:latin typeface="Tahoma"/>
                <a:cs typeface="Tahoma"/>
              </a:rPr>
              <a:t>any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real</a:t>
            </a:r>
            <a:r>
              <a:rPr sz="2000" dirty="0">
                <a:latin typeface="Tahoma"/>
                <a:cs typeface="Tahoma"/>
              </a:rPr>
              <a:t> numbers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substituted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*</a:t>
            </a:r>
            <a:r>
              <a:rPr sz="2000" spc="5" dirty="0">
                <a:latin typeface="Times New Roman"/>
                <a:cs typeface="Times New Roman"/>
              </a:rPr>
              <a:t>’</a:t>
            </a:r>
            <a:r>
              <a:rPr sz="2000" spc="5" dirty="0">
                <a:latin typeface="Tahoma"/>
                <a:cs typeface="Tahoma"/>
              </a:rPr>
              <a:t>s.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1713" y="734390"/>
            <a:ext cx="69811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Example-3:</a:t>
            </a:r>
            <a:r>
              <a:rPr sz="3200" dirty="0"/>
              <a:t> </a:t>
            </a:r>
            <a:r>
              <a:rPr sz="3200" spc="-5" dirty="0"/>
              <a:t>Solutions</a:t>
            </a:r>
            <a:r>
              <a:rPr sz="3200" spc="20" dirty="0"/>
              <a:t> </a:t>
            </a:r>
            <a:r>
              <a:rPr sz="3200" dirty="0"/>
              <a:t>of</a:t>
            </a:r>
            <a:r>
              <a:rPr sz="3200" spc="-5" dirty="0"/>
              <a:t> Linear</a:t>
            </a:r>
            <a:r>
              <a:rPr sz="3200" dirty="0"/>
              <a:t> </a:t>
            </a:r>
            <a:r>
              <a:rPr sz="3200" spc="-20" dirty="0"/>
              <a:t>Systems</a:t>
            </a:r>
            <a:r>
              <a:rPr sz="3200" spc="-15" dirty="0"/>
              <a:t> </a:t>
            </a:r>
            <a:r>
              <a:rPr sz="3200" spc="-5" dirty="0"/>
              <a:t>(a)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90054" y="3944185"/>
            <a:ext cx="39814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62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</a:t>
            </a:r>
            <a:endParaRPr sz="2000">
              <a:latin typeface="Symbol"/>
              <a:cs typeface="Symbol"/>
            </a:endParaRPr>
          </a:p>
          <a:p>
            <a:pPr marL="38100">
              <a:lnSpc>
                <a:spcPts val="2160"/>
              </a:lnSpc>
            </a:pPr>
            <a:r>
              <a:rPr sz="3000" baseline="-2777" dirty="0">
                <a:latin typeface="Times New Roman"/>
                <a:cs typeface="Times New Roman"/>
              </a:rPr>
              <a:t>4</a:t>
            </a:r>
            <a:r>
              <a:rPr sz="3000" spc="284" baseline="-2777" dirty="0">
                <a:latin typeface="Times New Roman"/>
                <a:cs typeface="Times New Roman"/>
              </a:rPr>
              <a:t> </a:t>
            </a:r>
            <a:r>
              <a:rPr sz="2000" spc="-385" dirty="0">
                <a:latin typeface="Symbol"/>
                <a:cs typeface="Symbol"/>
              </a:rPr>
              <a:t></a:t>
            </a:r>
            <a:r>
              <a:rPr sz="3000" spc="-577" baseline="-18055" dirty="0">
                <a:latin typeface="Symbol"/>
                <a:cs typeface="Symbol"/>
              </a:rPr>
              <a:t></a:t>
            </a:r>
            <a:endParaRPr sz="3000" baseline="-18055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0335" y="3944185"/>
            <a:ext cx="3041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Symbol"/>
                <a:cs typeface="Symbol"/>
              </a:rPr>
              <a:t></a:t>
            </a:r>
            <a:endParaRPr sz="2000">
              <a:latin typeface="Symbol"/>
              <a:cs typeface="Symbol"/>
            </a:endParaRPr>
          </a:p>
          <a:p>
            <a:pPr marL="38100">
              <a:lnSpc>
                <a:spcPts val="2160"/>
              </a:lnSpc>
            </a:pPr>
            <a:r>
              <a:rPr sz="2000" spc="-250" dirty="0">
                <a:latin typeface="Symbol"/>
                <a:cs typeface="Symbol"/>
              </a:rPr>
              <a:t></a:t>
            </a:r>
            <a:r>
              <a:rPr sz="3000" spc="-375" baseline="-18055" dirty="0">
                <a:latin typeface="Symbol"/>
                <a:cs typeface="Symbol"/>
              </a:rPr>
              <a:t></a:t>
            </a:r>
            <a:r>
              <a:rPr sz="3000" spc="-375" baseline="-2777" dirty="0">
                <a:latin typeface="Times New Roman"/>
                <a:cs typeface="Times New Roman"/>
              </a:rPr>
              <a:t>0</a:t>
            </a:r>
            <a:endParaRPr sz="3000" baseline="-277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0335" y="3361203"/>
            <a:ext cx="1700530" cy="11715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5"/>
              </a:spcBef>
              <a:tabLst>
                <a:tab pos="502284" algn="l"/>
                <a:tab pos="866775" algn="l"/>
                <a:tab pos="1325245" algn="l"/>
              </a:tabLst>
            </a:pPr>
            <a:r>
              <a:rPr sz="3000" baseline="-4166" dirty="0">
                <a:latin typeface="Symbol"/>
                <a:cs typeface="Symbol"/>
              </a:rPr>
              <a:t></a:t>
            </a:r>
            <a:r>
              <a:rPr sz="2000" dirty="0">
                <a:latin typeface="Times New Roman"/>
                <a:cs typeface="Times New Roman"/>
              </a:rPr>
              <a:t>1	0	0	5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3000" baseline="-4166" dirty="0">
                <a:latin typeface="Symbol"/>
                <a:cs typeface="Symbol"/>
              </a:rPr>
              <a:t></a:t>
            </a:r>
            <a:endParaRPr sz="3000" baseline="-4166">
              <a:latin typeface="Symbol"/>
              <a:cs typeface="Symbol"/>
            </a:endParaRPr>
          </a:p>
          <a:p>
            <a:pPr marL="500380">
              <a:lnSpc>
                <a:spcPct val="100000"/>
              </a:lnSpc>
              <a:spcBef>
                <a:spcPts val="605"/>
              </a:spcBef>
              <a:tabLst>
                <a:tab pos="866775" algn="l"/>
                <a:tab pos="1235075" algn="l"/>
              </a:tabLst>
            </a:pPr>
            <a:r>
              <a:rPr sz="2000" dirty="0">
                <a:latin typeface="Times New Roman"/>
                <a:cs typeface="Times New Roman"/>
              </a:rPr>
              <a:t>1	0	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2</a:t>
            </a:r>
            <a:r>
              <a:rPr sz="3000" baseline="26388" dirty="0">
                <a:latin typeface="Symbol"/>
                <a:cs typeface="Symbol"/>
              </a:rPr>
              <a:t></a:t>
            </a:r>
            <a:endParaRPr sz="3000" baseline="26388">
              <a:latin typeface="Symbol"/>
              <a:cs typeface="Symbol"/>
            </a:endParaRPr>
          </a:p>
          <a:p>
            <a:pPr marL="502284">
              <a:lnSpc>
                <a:spcPct val="100000"/>
              </a:lnSpc>
              <a:spcBef>
                <a:spcPts val="610"/>
              </a:spcBef>
              <a:tabLst>
                <a:tab pos="864869" algn="l"/>
              </a:tabLst>
            </a:pPr>
            <a:r>
              <a:rPr sz="2000" dirty="0">
                <a:latin typeface="Times New Roman"/>
                <a:cs typeface="Times New Roman"/>
              </a:rPr>
              <a:t>0	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9911" y="3819484"/>
            <a:ext cx="704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latin typeface="Times New Roman"/>
                <a:cs typeface="Times New Roman"/>
              </a:rPr>
              <a:t>(a)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3000" spc="15" baseline="26388" dirty="0">
                <a:latin typeface="Symbol"/>
                <a:cs typeface="Symbol"/>
              </a:rPr>
              <a:t></a:t>
            </a:r>
            <a:r>
              <a:rPr sz="2000" spc="10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2187" y="4821438"/>
            <a:ext cx="1264285" cy="12877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678180">
              <a:lnSpc>
                <a:spcPct val="100000"/>
              </a:lnSpc>
              <a:spcBef>
                <a:spcPts val="770"/>
              </a:spcBef>
              <a:tabLst>
                <a:tab pos="1092835" algn="l"/>
              </a:tabLst>
            </a:pP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5" dirty="0">
                <a:latin typeface="Times New Roman"/>
                <a:cs typeface="Times New Roman"/>
              </a:rPr>
              <a:t>	5</a:t>
            </a:r>
            <a:endParaRPr sz="22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675"/>
              </a:spcBef>
              <a:tabLst>
                <a:tab pos="683260" algn="l"/>
              </a:tabLst>
            </a:pPr>
            <a:r>
              <a:rPr sz="2200" i="1" dirty="0">
                <a:latin typeface="Times New Roman"/>
                <a:cs typeface="Times New Roman"/>
              </a:rPr>
              <a:t>y	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-</a:t>
            </a:r>
            <a:r>
              <a:rPr sz="2200" spc="-2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  <a:p>
            <a:pPr marR="13970" algn="r">
              <a:lnSpc>
                <a:spcPct val="100000"/>
              </a:lnSpc>
              <a:spcBef>
                <a:spcPts val="670"/>
              </a:spcBef>
              <a:tabLst>
                <a:tab pos="537210" algn="l"/>
              </a:tabLst>
            </a:pPr>
            <a:r>
              <a:rPr sz="2200" i="1" dirty="0">
                <a:latin typeface="Times New Roman"/>
                <a:cs typeface="Times New Roman"/>
              </a:rPr>
              <a:t>z</a:t>
            </a:r>
            <a:r>
              <a:rPr sz="2200" i="1" spc="4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5" dirty="0">
                <a:latin typeface="Times New Roman"/>
                <a:cs typeface="Times New Roman"/>
              </a:rPr>
              <a:t>	4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912" y="4905788"/>
            <a:ext cx="15049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i="1" dirty="0">
                <a:latin typeface="Times New Roman"/>
                <a:cs typeface="Times New Roman"/>
              </a:rPr>
              <a:t>x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0969" y="4605375"/>
            <a:ext cx="2913380" cy="1245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ahoma"/>
                <a:cs typeface="Tahoma"/>
              </a:rPr>
              <a:t>Solution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(a)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corresponding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of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equations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7817" y="2165731"/>
            <a:ext cx="64128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Suppose that the </a:t>
            </a:r>
            <a:r>
              <a:rPr sz="2000" dirty="0">
                <a:latin typeface="Tahoma"/>
                <a:cs typeface="Tahoma"/>
              </a:rPr>
              <a:t>augmented matrix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system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linear equations have </a:t>
            </a:r>
            <a:r>
              <a:rPr sz="2000" dirty="0">
                <a:latin typeface="Tahoma"/>
                <a:cs typeface="Tahoma"/>
              </a:rPr>
              <a:t>been </a:t>
            </a:r>
            <a:r>
              <a:rPr sz="2000" spc="-5" dirty="0">
                <a:latin typeface="Tahoma"/>
                <a:cs typeface="Tahoma"/>
              </a:rPr>
              <a:t>reduced </a:t>
            </a:r>
            <a:r>
              <a:rPr sz="2000" dirty="0">
                <a:latin typeface="Tahoma"/>
                <a:cs typeface="Tahoma"/>
              </a:rPr>
              <a:t>by </a:t>
            </a:r>
            <a:r>
              <a:rPr sz="2000" spc="-5" dirty="0">
                <a:latin typeface="Tahoma"/>
                <a:cs typeface="Tahoma"/>
              </a:rPr>
              <a:t>row operations to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given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reduced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row-echelon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Solve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19475" y="5695950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355600" y="0"/>
                </a:moveTo>
                <a:lnTo>
                  <a:pt x="355600" y="76200"/>
                </a:lnTo>
                <a:lnTo>
                  <a:pt x="422275" y="42862"/>
                </a:lnTo>
                <a:lnTo>
                  <a:pt x="368300" y="42862"/>
                </a:lnTo>
                <a:lnTo>
                  <a:pt x="368300" y="33337"/>
                </a:lnTo>
                <a:lnTo>
                  <a:pt x="422275" y="33337"/>
                </a:lnTo>
                <a:lnTo>
                  <a:pt x="355600" y="0"/>
                </a:lnTo>
                <a:close/>
              </a:path>
              <a:path w="431800" h="76200">
                <a:moveTo>
                  <a:pt x="355600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355600" y="42862"/>
                </a:lnTo>
                <a:lnTo>
                  <a:pt x="355600" y="33337"/>
                </a:lnTo>
                <a:close/>
              </a:path>
              <a:path w="431800" h="76200">
                <a:moveTo>
                  <a:pt x="422275" y="33337"/>
                </a:moveTo>
                <a:lnTo>
                  <a:pt x="368300" y="33337"/>
                </a:lnTo>
                <a:lnTo>
                  <a:pt x="368300" y="42862"/>
                </a:lnTo>
                <a:lnTo>
                  <a:pt x="422275" y="42862"/>
                </a:lnTo>
                <a:lnTo>
                  <a:pt x="431800" y="38100"/>
                </a:lnTo>
                <a:lnTo>
                  <a:pt x="422275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096" y="663066"/>
            <a:ext cx="728980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4065" marR="5080" indent="-33020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Example-3:</a:t>
            </a:r>
            <a:r>
              <a:rPr sz="3200" dirty="0"/>
              <a:t> </a:t>
            </a:r>
            <a:r>
              <a:rPr sz="3200" spc="-5" dirty="0"/>
              <a:t>Solutions</a:t>
            </a:r>
            <a:r>
              <a:rPr sz="3200" spc="15" dirty="0"/>
              <a:t> </a:t>
            </a:r>
            <a:r>
              <a:rPr sz="3200" spc="-5" dirty="0"/>
              <a:t>of</a:t>
            </a:r>
            <a:r>
              <a:rPr sz="3200" spc="-10" dirty="0"/>
              <a:t> </a:t>
            </a:r>
            <a:r>
              <a:rPr sz="3200" spc="-15" dirty="0"/>
              <a:t>Four</a:t>
            </a:r>
            <a:r>
              <a:rPr sz="3200" spc="-5" dirty="0"/>
              <a:t> Linear</a:t>
            </a:r>
            <a:r>
              <a:rPr sz="3200" spc="5" dirty="0"/>
              <a:t> </a:t>
            </a:r>
            <a:r>
              <a:rPr sz="3200" spc="-20" dirty="0"/>
              <a:t>Systems </a:t>
            </a:r>
            <a:r>
              <a:rPr sz="3200" spc="-710" dirty="0"/>
              <a:t> </a:t>
            </a:r>
            <a:r>
              <a:rPr sz="3200" spc="-5" dirty="0"/>
              <a:t>(b1)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003233" y="2757145"/>
            <a:ext cx="403860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>
              <a:lnSpc>
                <a:spcPts val="2375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  <a:p>
            <a:pPr marL="38100">
              <a:lnSpc>
                <a:spcPts val="2375"/>
              </a:lnSpc>
            </a:pPr>
            <a:r>
              <a:rPr sz="3300" baseline="-2525" dirty="0">
                <a:latin typeface="Times New Roman"/>
                <a:cs typeface="Times New Roman"/>
              </a:rPr>
              <a:t>2</a:t>
            </a:r>
            <a:r>
              <a:rPr sz="3300" spc="15" baseline="-2525" dirty="0">
                <a:latin typeface="Times New Roman"/>
                <a:cs typeface="Times New Roman"/>
              </a:rPr>
              <a:t> </a:t>
            </a:r>
            <a:r>
              <a:rPr sz="2200" spc="-425" dirty="0">
                <a:latin typeface="Symbol"/>
                <a:cs typeface="Symbol"/>
              </a:rPr>
              <a:t></a:t>
            </a:r>
            <a:r>
              <a:rPr sz="3300" spc="-637" baseline="-17676" dirty="0">
                <a:latin typeface="Symbol"/>
                <a:cs typeface="Symbol"/>
              </a:rPr>
              <a:t></a:t>
            </a:r>
            <a:endParaRPr sz="3300" baseline="-17676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1893" y="2757145"/>
            <a:ext cx="326390" cy="62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375"/>
              </a:lnSpc>
              <a:spcBef>
                <a:spcPts val="100"/>
              </a:spcBef>
            </a:pPr>
            <a:r>
              <a:rPr sz="2200" dirty="0">
                <a:latin typeface="Symbol"/>
                <a:cs typeface="Symbol"/>
              </a:rPr>
              <a:t></a:t>
            </a:r>
            <a:endParaRPr sz="2200">
              <a:latin typeface="Symbol"/>
              <a:cs typeface="Symbol"/>
            </a:endParaRPr>
          </a:p>
          <a:p>
            <a:pPr marL="38100">
              <a:lnSpc>
                <a:spcPts val="2375"/>
              </a:lnSpc>
            </a:pPr>
            <a:r>
              <a:rPr sz="2200" spc="-280" dirty="0">
                <a:latin typeface="Symbol"/>
                <a:cs typeface="Symbol"/>
              </a:rPr>
              <a:t></a:t>
            </a:r>
            <a:r>
              <a:rPr sz="3300" spc="-419" baseline="-17676" dirty="0">
                <a:latin typeface="Symbol"/>
                <a:cs typeface="Symbol"/>
              </a:rPr>
              <a:t></a:t>
            </a:r>
            <a:r>
              <a:rPr sz="3300" spc="-419" baseline="-2525" dirty="0">
                <a:latin typeface="Times New Roman"/>
                <a:cs typeface="Times New Roman"/>
              </a:rPr>
              <a:t>0</a:t>
            </a:r>
            <a:endParaRPr sz="3300" baseline="-252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0967" y="2489715"/>
            <a:ext cx="4057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aseline="-26515" dirty="0">
                <a:latin typeface="Times New Roman"/>
                <a:cs typeface="Times New Roman"/>
              </a:rPr>
              <a:t>6</a:t>
            </a:r>
            <a:r>
              <a:rPr sz="3300" spc="37" baseline="-265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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7293" y="2117465"/>
            <a:ext cx="2144395" cy="128333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21970" algn="l"/>
                <a:tab pos="921385" algn="l"/>
                <a:tab pos="1325245" algn="l"/>
                <a:tab pos="1729105" algn="l"/>
              </a:tabLst>
            </a:pPr>
            <a:r>
              <a:rPr sz="3300" spc="7" baseline="-3787" dirty="0">
                <a:latin typeface="Symbol"/>
                <a:cs typeface="Symbol"/>
              </a:rPr>
              <a:t></a:t>
            </a:r>
            <a:r>
              <a:rPr sz="2200" dirty="0">
                <a:latin typeface="Times New Roman"/>
                <a:cs typeface="Times New Roman"/>
              </a:rPr>
              <a:t>1	0	0	4	</a:t>
            </a:r>
            <a:r>
              <a:rPr sz="2200" spc="135" dirty="0">
                <a:latin typeface="Symbol"/>
                <a:cs typeface="Symbol"/>
              </a:rPr>
              <a:t></a:t>
            </a:r>
            <a:r>
              <a:rPr sz="2200" spc="-135" dirty="0">
                <a:latin typeface="Times New Roman"/>
                <a:cs typeface="Times New Roman"/>
              </a:rPr>
              <a:t>1</a:t>
            </a:r>
            <a:r>
              <a:rPr sz="3300" baseline="-3787" dirty="0">
                <a:latin typeface="Symbol"/>
                <a:cs typeface="Symbol"/>
              </a:rPr>
              <a:t></a:t>
            </a:r>
            <a:endParaRPr sz="3300" baseline="-3787">
              <a:latin typeface="Symbol"/>
              <a:cs typeface="Symbol"/>
            </a:endParaRPr>
          </a:p>
          <a:p>
            <a:pPr marL="520065">
              <a:lnSpc>
                <a:spcPct val="100000"/>
              </a:lnSpc>
              <a:spcBef>
                <a:spcPts val="655"/>
              </a:spcBef>
              <a:tabLst>
                <a:tab pos="921385" algn="l"/>
                <a:tab pos="1325245" algn="l"/>
              </a:tabLst>
            </a:pPr>
            <a:r>
              <a:rPr sz="2200" dirty="0">
                <a:latin typeface="Times New Roman"/>
                <a:cs typeface="Times New Roman"/>
              </a:rPr>
              <a:t>1	0	2</a:t>
            </a:r>
            <a:endParaRPr sz="2200">
              <a:latin typeface="Times New Roman"/>
              <a:cs typeface="Times New Roman"/>
            </a:endParaRPr>
          </a:p>
          <a:p>
            <a:pPr marL="521970">
              <a:lnSpc>
                <a:spcPct val="100000"/>
              </a:lnSpc>
              <a:spcBef>
                <a:spcPts val="665"/>
              </a:spcBef>
              <a:tabLst>
                <a:tab pos="918844" algn="l"/>
                <a:tab pos="1325245" algn="l"/>
              </a:tabLst>
            </a:pPr>
            <a:r>
              <a:rPr sz="2200" dirty="0">
                <a:latin typeface="Times New Roman"/>
                <a:cs typeface="Times New Roman"/>
              </a:rPr>
              <a:t>0	1	3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663" y="2620315"/>
            <a:ext cx="7823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spc="35" dirty="0">
                <a:latin typeface="Times New Roman"/>
                <a:cs typeface="Times New Roman"/>
              </a:rPr>
              <a:t>(b)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3300" spc="7" baseline="26515" dirty="0">
                <a:latin typeface="Symbol"/>
                <a:cs typeface="Symbol"/>
              </a:rPr>
              <a:t></a:t>
            </a:r>
            <a:r>
              <a:rPr sz="2200" spc="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3594" y="3709333"/>
            <a:ext cx="2691130" cy="126682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000" spc="-5" dirty="0">
                <a:latin typeface="Tahoma"/>
                <a:cs typeface="Tahoma"/>
              </a:rPr>
              <a:t>Solution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(b)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285"/>
              </a:spcBef>
            </a:pPr>
            <a:r>
              <a:rPr sz="2000" dirty="0">
                <a:latin typeface="Tahoma"/>
                <a:cs typeface="Tahoma"/>
              </a:rPr>
              <a:t>1. The </a:t>
            </a:r>
            <a:r>
              <a:rPr sz="2000" spc="-5" dirty="0">
                <a:latin typeface="Tahoma"/>
                <a:cs typeface="Tahoma"/>
              </a:rPr>
              <a:t>corresponding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2083" y="4525098"/>
            <a:ext cx="1784985" cy="7905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765"/>
              </a:spcBef>
              <a:tabLst>
                <a:tab pos="706120" algn="l"/>
              </a:tabLst>
            </a:pPr>
            <a:r>
              <a:rPr sz="1950" i="1" spc="30" dirty="0">
                <a:latin typeface="Times New Roman"/>
                <a:cs typeface="Times New Roman"/>
              </a:rPr>
              <a:t>x</a:t>
            </a:r>
            <a:r>
              <a:rPr sz="1725" spc="7" baseline="-24154" dirty="0">
                <a:latin typeface="Times New Roman"/>
                <a:cs typeface="Times New Roman"/>
              </a:rPr>
              <a:t>2</a:t>
            </a:r>
            <a:r>
              <a:rPr sz="1725" baseline="-24154" dirty="0">
                <a:latin typeface="Times New Roman"/>
                <a:cs typeface="Times New Roman"/>
              </a:rPr>
              <a:t>	</a:t>
            </a:r>
            <a:r>
              <a:rPr sz="1950" spc="25" dirty="0">
                <a:latin typeface="Symbol"/>
                <a:cs typeface="Symbol"/>
              </a:rPr>
              <a:t>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140" dirty="0">
                <a:latin typeface="Times New Roman"/>
                <a:cs typeface="Times New Roman"/>
              </a:rPr>
              <a:t>2</a:t>
            </a:r>
            <a:r>
              <a:rPr sz="1950" i="1" spc="30" dirty="0">
                <a:latin typeface="Times New Roman"/>
                <a:cs typeface="Times New Roman"/>
              </a:rPr>
              <a:t>x</a:t>
            </a:r>
            <a:r>
              <a:rPr sz="1725" spc="7" baseline="-24154" dirty="0">
                <a:latin typeface="Times New Roman"/>
                <a:cs typeface="Times New Roman"/>
              </a:rPr>
              <a:t>4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120" baseline="-24154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6</a:t>
            </a:r>
            <a:endParaRPr sz="1950">
              <a:latin typeface="Times New Roman"/>
              <a:cs typeface="Times New Roman"/>
            </a:endParaRPr>
          </a:p>
          <a:p>
            <a:pPr marR="71755" algn="r">
              <a:lnSpc>
                <a:spcPct val="100000"/>
              </a:lnSpc>
              <a:spcBef>
                <a:spcPts val="670"/>
              </a:spcBef>
            </a:pP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725" spc="7" baseline="-24154" dirty="0">
                <a:latin typeface="Times New Roman"/>
                <a:cs typeface="Times New Roman"/>
              </a:rPr>
              <a:t>3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-120" baseline="-24154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</a:t>
            </a:r>
            <a:r>
              <a:rPr sz="1950" spc="-185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3</a:t>
            </a:r>
            <a:r>
              <a:rPr sz="1950" i="1" spc="30" dirty="0">
                <a:latin typeface="Times New Roman"/>
                <a:cs typeface="Times New Roman"/>
              </a:rPr>
              <a:t>x</a:t>
            </a:r>
            <a:r>
              <a:rPr sz="1725" spc="7" baseline="-24154" dirty="0">
                <a:latin typeface="Times New Roman"/>
                <a:cs typeface="Times New Roman"/>
              </a:rPr>
              <a:t>4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120" baseline="-24154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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2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53855" y="4222408"/>
            <a:ext cx="108458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spc="25" dirty="0">
                <a:latin typeface="Symbol"/>
                <a:cs typeface="Symbol"/>
              </a:rPr>
              <a:t></a:t>
            </a:r>
            <a:r>
              <a:rPr sz="1950" spc="-120" dirty="0">
                <a:latin typeface="Times New Roman"/>
                <a:cs typeface="Times New Roman"/>
              </a:rPr>
              <a:t> </a:t>
            </a:r>
            <a:r>
              <a:rPr sz="1950" spc="140" dirty="0">
                <a:latin typeface="Times New Roman"/>
                <a:cs typeface="Times New Roman"/>
              </a:rPr>
              <a:t>4</a:t>
            </a:r>
            <a:r>
              <a:rPr sz="1950" i="1" spc="30" dirty="0">
                <a:latin typeface="Times New Roman"/>
                <a:cs typeface="Times New Roman"/>
              </a:rPr>
              <a:t>x</a:t>
            </a:r>
            <a:r>
              <a:rPr sz="1725" spc="7" baseline="-24154" dirty="0">
                <a:latin typeface="Times New Roman"/>
                <a:cs typeface="Times New Roman"/>
              </a:rPr>
              <a:t>4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120" baseline="-24154" dirty="0">
                <a:latin typeface="Times New Roman"/>
                <a:cs typeface="Times New Roman"/>
              </a:rPr>
              <a:t> </a:t>
            </a:r>
            <a:r>
              <a:rPr sz="1950" spc="25" dirty="0">
                <a:latin typeface="Symbol"/>
                <a:cs typeface="Symbol"/>
              </a:rPr>
              <a:t>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spc="95" dirty="0">
                <a:latin typeface="Times New Roman"/>
                <a:cs typeface="Times New Roman"/>
              </a:rPr>
              <a:t>-</a:t>
            </a:r>
            <a:r>
              <a:rPr sz="1950" spc="2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1607" y="4222408"/>
            <a:ext cx="247650" cy="3282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950" i="1" spc="-50" dirty="0">
                <a:latin typeface="Times New Roman"/>
                <a:cs typeface="Times New Roman"/>
              </a:rPr>
              <a:t>x</a:t>
            </a:r>
            <a:r>
              <a:rPr sz="1725" spc="-75" baseline="-24154" dirty="0">
                <a:latin typeface="Times New Roman"/>
                <a:cs typeface="Times New Roman"/>
              </a:rPr>
              <a:t>1</a:t>
            </a:r>
            <a:endParaRPr sz="1725" baseline="-24154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84726" y="4652898"/>
            <a:ext cx="1189355" cy="868680"/>
            <a:chOff x="4284726" y="4652898"/>
            <a:chExt cx="1189355" cy="868680"/>
          </a:xfrm>
        </p:grpSpPr>
        <p:sp>
          <p:nvSpPr>
            <p:cNvPr id="13" name="object 13"/>
            <p:cNvSpPr/>
            <p:nvPr/>
          </p:nvSpPr>
          <p:spPr>
            <a:xfrm>
              <a:off x="4533900" y="4652898"/>
              <a:ext cx="508000" cy="863600"/>
            </a:xfrm>
            <a:custGeom>
              <a:avLst/>
              <a:gdLst/>
              <a:ahLst/>
              <a:cxnLst/>
              <a:rect l="l" t="t" r="r" b="b"/>
              <a:pathLst>
                <a:path w="508000" h="863600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3274" y="76200"/>
                  </a:lnTo>
                  <a:lnTo>
                    <a:pt x="33274" y="863600"/>
                  </a:lnTo>
                  <a:lnTo>
                    <a:pt x="42799" y="863600"/>
                  </a:lnTo>
                  <a:lnTo>
                    <a:pt x="42799" y="76200"/>
                  </a:lnTo>
                  <a:lnTo>
                    <a:pt x="76200" y="76200"/>
                  </a:lnTo>
                  <a:close/>
                </a:path>
                <a:path w="508000" h="863600">
                  <a:moveTo>
                    <a:pt x="508000" y="434975"/>
                  </a:moveTo>
                  <a:lnTo>
                    <a:pt x="501650" y="422275"/>
                  </a:lnTo>
                  <a:lnTo>
                    <a:pt x="469900" y="358775"/>
                  </a:lnTo>
                  <a:lnTo>
                    <a:pt x="431800" y="434975"/>
                  </a:lnTo>
                  <a:lnTo>
                    <a:pt x="465074" y="434975"/>
                  </a:lnTo>
                  <a:lnTo>
                    <a:pt x="465074" y="863600"/>
                  </a:lnTo>
                  <a:lnTo>
                    <a:pt x="474599" y="863600"/>
                  </a:lnTo>
                  <a:lnTo>
                    <a:pt x="474599" y="434975"/>
                  </a:lnTo>
                  <a:lnTo>
                    <a:pt x="508000" y="43497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7500" y="5300598"/>
              <a:ext cx="76200" cy="215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84726" y="5516625"/>
              <a:ext cx="1151255" cy="0"/>
            </a:xfrm>
            <a:custGeom>
              <a:avLst/>
              <a:gdLst/>
              <a:ahLst/>
              <a:cxnLst/>
              <a:rect l="l" t="t" r="r" b="b"/>
              <a:pathLst>
                <a:path w="1151254">
                  <a:moveTo>
                    <a:pt x="1150874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973698" y="4000436"/>
            <a:ext cx="1119505" cy="220979"/>
            <a:chOff x="5973698" y="4000436"/>
            <a:chExt cx="1119505" cy="220979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3698" y="4005198"/>
              <a:ext cx="76200" cy="215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11925" y="4005198"/>
              <a:ext cx="1081405" cy="635"/>
            </a:xfrm>
            <a:custGeom>
              <a:avLst/>
              <a:gdLst/>
              <a:ahLst/>
              <a:cxnLst/>
              <a:rect l="l" t="t" r="r" b="b"/>
              <a:pathLst>
                <a:path w="1081404" h="635">
                  <a:moveTo>
                    <a:pt x="0" y="0"/>
                  </a:moveTo>
                  <a:lnTo>
                    <a:pt x="1081024" y="126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87675" y="5516594"/>
            <a:ext cx="1368425" cy="650875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9"/>
              </a:spcBef>
            </a:pPr>
            <a:r>
              <a:rPr sz="1800" b="1" spc="-5" dirty="0">
                <a:latin typeface="Tahoma"/>
                <a:cs typeface="Tahoma"/>
              </a:rPr>
              <a:t>leading</a:t>
            </a:r>
            <a:endParaRPr sz="180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6948551" y="4005262"/>
            <a:ext cx="1800225" cy="376555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b="1" spc="-5" dirty="0">
                <a:latin typeface="Tahoma"/>
                <a:cs typeface="Tahoma"/>
              </a:rPr>
              <a:t>free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096" y="663066"/>
            <a:ext cx="728980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14065" marR="5080" indent="-33020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Example-3:</a:t>
            </a:r>
            <a:r>
              <a:rPr sz="3200" dirty="0"/>
              <a:t> </a:t>
            </a:r>
            <a:r>
              <a:rPr sz="3200" spc="-5" dirty="0"/>
              <a:t>Solutions</a:t>
            </a:r>
            <a:r>
              <a:rPr sz="3200" spc="15" dirty="0"/>
              <a:t> </a:t>
            </a:r>
            <a:r>
              <a:rPr sz="3200" spc="-5" dirty="0"/>
              <a:t>of</a:t>
            </a:r>
            <a:r>
              <a:rPr sz="3200" spc="-10" dirty="0"/>
              <a:t> </a:t>
            </a:r>
            <a:r>
              <a:rPr sz="3200" spc="-15" dirty="0"/>
              <a:t>Four</a:t>
            </a:r>
            <a:r>
              <a:rPr sz="3200" spc="-5" dirty="0"/>
              <a:t> Linear</a:t>
            </a:r>
            <a:r>
              <a:rPr sz="3200" spc="5" dirty="0"/>
              <a:t> </a:t>
            </a:r>
            <a:r>
              <a:rPr sz="3200" spc="-20" dirty="0"/>
              <a:t>Systems </a:t>
            </a:r>
            <a:r>
              <a:rPr sz="3200" spc="-710" dirty="0"/>
              <a:t> </a:t>
            </a:r>
            <a:r>
              <a:rPr sz="3200" spc="-5" dirty="0"/>
              <a:t>(b2)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93287" y="3272144"/>
            <a:ext cx="140462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290320" algn="l"/>
              </a:tabLst>
            </a:pPr>
            <a:r>
              <a:rPr sz="1250" spc="165" dirty="0">
                <a:latin typeface="Times New Roman"/>
                <a:cs typeface="Times New Roman"/>
              </a:rPr>
              <a:t>3	4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8251" y="2173353"/>
            <a:ext cx="1644650" cy="8559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85"/>
              </a:spcBef>
            </a:pPr>
            <a:r>
              <a:rPr sz="2150" i="1" spc="95" dirty="0">
                <a:latin typeface="Times New Roman"/>
                <a:cs typeface="Times New Roman"/>
              </a:rPr>
              <a:t>x</a:t>
            </a:r>
            <a:r>
              <a:rPr sz="1875" spc="247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112" baseline="-24444" dirty="0">
                <a:latin typeface="Times New Roman"/>
                <a:cs typeface="Times New Roman"/>
              </a:rPr>
              <a:t> </a:t>
            </a:r>
            <a:r>
              <a:rPr sz="2150" spc="310" dirty="0">
                <a:latin typeface="Symbol"/>
                <a:cs typeface="Symbol"/>
              </a:rPr>
              <a:t></a:t>
            </a:r>
            <a:r>
              <a:rPr sz="2150" spc="-25" dirty="0">
                <a:latin typeface="Times New Roman"/>
                <a:cs typeface="Times New Roman"/>
              </a:rPr>
              <a:t> </a:t>
            </a:r>
            <a:r>
              <a:rPr sz="2150" spc="300" dirty="0">
                <a:latin typeface="Times New Roman"/>
                <a:cs typeface="Times New Roman"/>
              </a:rPr>
              <a:t>-</a:t>
            </a:r>
            <a:r>
              <a:rPr sz="2150" spc="280" dirty="0">
                <a:latin typeface="Times New Roman"/>
                <a:cs typeface="Times New Roman"/>
              </a:rPr>
              <a:t>1</a:t>
            </a:r>
            <a:r>
              <a:rPr sz="2150" spc="-270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Times New Roman"/>
                <a:cs typeface="Times New Roman"/>
              </a:rPr>
              <a:t>-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spc="455" dirty="0">
                <a:latin typeface="Times New Roman"/>
                <a:cs typeface="Times New Roman"/>
              </a:rPr>
              <a:t>4</a:t>
            </a:r>
            <a:r>
              <a:rPr sz="2150" i="1" spc="275" dirty="0">
                <a:latin typeface="Times New Roman"/>
                <a:cs typeface="Times New Roman"/>
              </a:rPr>
              <a:t>x</a:t>
            </a:r>
            <a:r>
              <a:rPr sz="1875" spc="247" baseline="-24444" dirty="0">
                <a:latin typeface="Times New Roman"/>
                <a:cs typeface="Times New Roman"/>
              </a:rPr>
              <a:t>4</a:t>
            </a:r>
            <a:endParaRPr sz="1875" baseline="-2444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90"/>
              </a:spcBef>
              <a:tabLst>
                <a:tab pos="751840" algn="l"/>
              </a:tabLst>
            </a:pPr>
            <a:r>
              <a:rPr sz="2150" i="1" spc="275" dirty="0">
                <a:latin typeface="Times New Roman"/>
                <a:cs typeface="Times New Roman"/>
              </a:rPr>
              <a:t>x</a:t>
            </a:r>
            <a:r>
              <a:rPr sz="1875" spc="247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  </a:t>
            </a:r>
            <a:r>
              <a:rPr sz="1875" spc="-52" baseline="-24444" dirty="0">
                <a:latin typeface="Times New Roman"/>
                <a:cs typeface="Times New Roman"/>
              </a:rPr>
              <a:t> </a:t>
            </a:r>
            <a:r>
              <a:rPr sz="2150" spc="31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80" dirty="0">
                <a:latin typeface="Times New Roman"/>
                <a:cs typeface="Times New Roman"/>
              </a:rPr>
              <a:t>6</a:t>
            </a:r>
            <a:r>
              <a:rPr sz="2150" spc="-65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Times New Roman"/>
                <a:cs typeface="Times New Roman"/>
              </a:rPr>
              <a:t>-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spc="459" dirty="0">
                <a:latin typeface="Times New Roman"/>
                <a:cs typeface="Times New Roman"/>
              </a:rPr>
              <a:t>2</a:t>
            </a:r>
            <a:r>
              <a:rPr sz="2150" i="1" spc="270" dirty="0">
                <a:latin typeface="Times New Roman"/>
                <a:cs typeface="Times New Roman"/>
              </a:rPr>
              <a:t>x</a:t>
            </a:r>
            <a:r>
              <a:rPr sz="1875" spc="247" baseline="-24444" dirty="0">
                <a:latin typeface="Times New Roman"/>
                <a:cs typeface="Times New Roman"/>
              </a:rPr>
              <a:t>4</a:t>
            </a:r>
            <a:endParaRPr sz="1875" baseline="-244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3651" y="3089999"/>
            <a:ext cx="144970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110" algn="l"/>
                <a:tab pos="719455" algn="l"/>
              </a:tabLst>
            </a:pPr>
            <a:r>
              <a:rPr sz="2150" i="1" spc="250" dirty="0">
                <a:latin typeface="Times New Roman"/>
                <a:cs typeface="Times New Roman"/>
              </a:rPr>
              <a:t>x	</a:t>
            </a:r>
            <a:r>
              <a:rPr sz="2150" spc="310" dirty="0">
                <a:latin typeface="Symbol"/>
                <a:cs typeface="Symbol"/>
              </a:rPr>
              <a:t></a:t>
            </a:r>
            <a:r>
              <a:rPr sz="2150" spc="310" dirty="0">
                <a:latin typeface="Times New Roman"/>
                <a:cs typeface="Times New Roman"/>
              </a:rPr>
              <a:t>	</a:t>
            </a:r>
            <a:r>
              <a:rPr sz="2150" spc="280" dirty="0">
                <a:latin typeface="Times New Roman"/>
                <a:cs typeface="Times New Roman"/>
              </a:rPr>
              <a:t>2</a:t>
            </a:r>
            <a:r>
              <a:rPr sz="2150" spc="-150" dirty="0">
                <a:latin typeface="Times New Roman"/>
                <a:cs typeface="Times New Roman"/>
              </a:rPr>
              <a:t> </a:t>
            </a:r>
            <a:r>
              <a:rPr sz="2150" spc="185" dirty="0">
                <a:latin typeface="Times New Roman"/>
                <a:cs typeface="Times New Roman"/>
              </a:rPr>
              <a:t>-</a:t>
            </a:r>
            <a:r>
              <a:rPr sz="2150" spc="-204" dirty="0">
                <a:latin typeface="Times New Roman"/>
                <a:cs typeface="Times New Roman"/>
              </a:rPr>
              <a:t> </a:t>
            </a:r>
            <a:r>
              <a:rPr sz="2150" spc="370" dirty="0">
                <a:latin typeface="Times New Roman"/>
                <a:cs typeface="Times New Roman"/>
              </a:rPr>
              <a:t>3</a:t>
            </a:r>
            <a:r>
              <a:rPr sz="2150" i="1" spc="250" dirty="0">
                <a:latin typeface="Times New Roman"/>
                <a:cs typeface="Times New Roman"/>
              </a:rPr>
              <a:t>x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9586" y="5343826"/>
            <a:ext cx="890269" cy="6635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325"/>
              </a:spcBef>
            </a:pPr>
            <a:r>
              <a:rPr sz="1350" spc="114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  <a:tabLst>
                <a:tab pos="755015" algn="l"/>
              </a:tabLst>
            </a:pPr>
            <a:r>
              <a:rPr sz="2300" i="1" spc="170" dirty="0">
                <a:latin typeface="Times New Roman"/>
                <a:cs typeface="Times New Roman"/>
              </a:rPr>
              <a:t>x</a:t>
            </a:r>
            <a:r>
              <a:rPr sz="2025" spc="254" baseline="-24691" dirty="0">
                <a:latin typeface="Times New Roman"/>
                <a:cs typeface="Times New Roman"/>
              </a:rPr>
              <a:t>4</a:t>
            </a:r>
            <a:r>
              <a:rPr sz="2025" spc="877" baseline="-24691" dirty="0">
                <a:latin typeface="Times New Roman"/>
                <a:cs typeface="Times New Roman"/>
              </a:rPr>
              <a:t> </a:t>
            </a:r>
            <a:r>
              <a:rPr sz="2300" spc="229" dirty="0">
                <a:latin typeface="Symbol"/>
                <a:cs typeface="Symbol"/>
              </a:rPr>
              <a:t></a:t>
            </a:r>
            <a:r>
              <a:rPr sz="2300" spc="229" dirty="0">
                <a:latin typeface="Times New Roman"/>
                <a:cs typeface="Times New Roman"/>
              </a:rPr>
              <a:t>	</a:t>
            </a:r>
            <a:r>
              <a:rPr sz="2300" i="1" spc="114" dirty="0">
                <a:latin typeface="Times New Roman"/>
                <a:cs typeface="Times New Roman"/>
              </a:rPr>
              <a:t>t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4986" y="5174081"/>
            <a:ext cx="157543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76555" algn="l"/>
                <a:tab pos="728345" algn="l"/>
              </a:tabLst>
            </a:pPr>
            <a:r>
              <a:rPr sz="2300" i="1" spc="185" dirty="0">
                <a:latin typeface="Times New Roman"/>
                <a:cs typeface="Times New Roman"/>
              </a:rPr>
              <a:t>x	</a:t>
            </a:r>
            <a:r>
              <a:rPr sz="2300" spc="229" dirty="0">
                <a:latin typeface="Symbol"/>
                <a:cs typeface="Symbol"/>
              </a:rPr>
              <a:t></a:t>
            </a:r>
            <a:r>
              <a:rPr sz="2300" spc="229" dirty="0">
                <a:latin typeface="Times New Roman"/>
                <a:cs typeface="Times New Roman"/>
              </a:rPr>
              <a:t>	</a:t>
            </a:r>
            <a:r>
              <a:rPr sz="2300" spc="204" dirty="0">
                <a:latin typeface="Times New Roman"/>
                <a:cs typeface="Times New Roman"/>
              </a:rPr>
              <a:t>2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spc="229" dirty="0">
                <a:latin typeface="Symbol"/>
                <a:cs typeface="Symbol"/>
              </a:rPr>
              <a:t></a:t>
            </a:r>
            <a:r>
              <a:rPr sz="2300" spc="-165" dirty="0">
                <a:latin typeface="Times New Roman"/>
                <a:cs typeface="Times New Roman"/>
              </a:rPr>
              <a:t> </a:t>
            </a:r>
            <a:r>
              <a:rPr sz="2300" spc="95" dirty="0">
                <a:latin typeface="Times New Roman"/>
                <a:cs typeface="Times New Roman"/>
              </a:rPr>
              <a:t>3</a:t>
            </a:r>
            <a:r>
              <a:rPr sz="2300" i="1" spc="265" dirty="0">
                <a:latin typeface="Times New Roman"/>
                <a:cs typeface="Times New Roman"/>
              </a:rPr>
              <a:t>t</a:t>
            </a:r>
            <a:r>
              <a:rPr sz="2300" spc="10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9586" y="4446587"/>
            <a:ext cx="1656080" cy="6591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315"/>
              </a:spcBef>
            </a:pPr>
            <a:r>
              <a:rPr sz="1350" spc="114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80"/>
              </a:spcBef>
              <a:tabLst>
                <a:tab pos="760730" algn="l"/>
              </a:tabLst>
            </a:pPr>
            <a:r>
              <a:rPr sz="2300" i="1" spc="225" dirty="0">
                <a:latin typeface="Times New Roman"/>
                <a:cs typeface="Times New Roman"/>
              </a:rPr>
              <a:t>x</a:t>
            </a:r>
            <a:r>
              <a:rPr sz="2025" spc="172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 </a:t>
            </a:r>
            <a:r>
              <a:rPr sz="2025" spc="-135" baseline="-24691" dirty="0">
                <a:latin typeface="Times New Roman"/>
                <a:cs typeface="Times New Roman"/>
              </a:rPr>
              <a:t> </a:t>
            </a:r>
            <a:r>
              <a:rPr sz="2300" spc="229" dirty="0">
                <a:latin typeface="Symbol"/>
                <a:cs typeface="Symbol"/>
              </a:rPr>
              <a:t>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spc="204" dirty="0">
                <a:latin typeface="Times New Roman"/>
                <a:cs typeface="Times New Roman"/>
              </a:rPr>
              <a:t>6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229" dirty="0">
                <a:latin typeface="Symbol"/>
                <a:cs typeface="Symbol"/>
              </a:rPr>
              <a:t>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185" dirty="0">
                <a:latin typeface="Times New Roman"/>
                <a:cs typeface="Times New Roman"/>
              </a:rPr>
              <a:t>2</a:t>
            </a:r>
            <a:r>
              <a:rPr sz="2300" i="1" spc="265" dirty="0">
                <a:latin typeface="Times New Roman"/>
                <a:cs typeface="Times New Roman"/>
              </a:rPr>
              <a:t>t</a:t>
            </a:r>
            <a:r>
              <a:rPr sz="2300" spc="10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4986" y="4274483"/>
            <a:ext cx="165925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0520" algn="l"/>
              </a:tabLst>
            </a:pPr>
            <a:r>
              <a:rPr sz="2300" i="1" spc="185" dirty="0">
                <a:latin typeface="Times New Roman"/>
                <a:cs typeface="Times New Roman"/>
              </a:rPr>
              <a:t>x	</a:t>
            </a:r>
            <a:r>
              <a:rPr sz="2300" spc="229" dirty="0">
                <a:latin typeface="Symbol"/>
                <a:cs typeface="Symbol"/>
              </a:rPr>
              <a:t></a:t>
            </a:r>
            <a:r>
              <a:rPr sz="2300" spc="95" dirty="0">
                <a:latin typeface="Times New Roman"/>
                <a:cs typeface="Times New Roman"/>
              </a:rPr>
              <a:t> </a:t>
            </a:r>
            <a:r>
              <a:rPr sz="2300" spc="250" dirty="0">
                <a:latin typeface="Symbol"/>
                <a:cs typeface="Symbol"/>
              </a:rPr>
              <a:t></a:t>
            </a:r>
            <a:r>
              <a:rPr sz="2300" spc="204" dirty="0">
                <a:latin typeface="Times New Roman"/>
                <a:cs typeface="Times New Roman"/>
              </a:rPr>
              <a:t>1</a:t>
            </a:r>
            <a:r>
              <a:rPr sz="2300" spc="-335" dirty="0">
                <a:latin typeface="Times New Roman"/>
                <a:cs typeface="Times New Roman"/>
              </a:rPr>
              <a:t> </a:t>
            </a:r>
            <a:r>
              <a:rPr sz="2300" spc="229" dirty="0">
                <a:latin typeface="Symbol"/>
                <a:cs typeface="Symbol"/>
              </a:rPr>
              <a:t>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185" dirty="0">
                <a:latin typeface="Times New Roman"/>
                <a:cs typeface="Times New Roman"/>
              </a:rPr>
              <a:t>4</a:t>
            </a:r>
            <a:r>
              <a:rPr sz="2300" i="1" spc="260" dirty="0">
                <a:latin typeface="Times New Roman"/>
                <a:cs typeface="Times New Roman"/>
              </a:rPr>
              <a:t>t</a:t>
            </a:r>
            <a:r>
              <a:rPr sz="2300" spc="10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0373" y="2308606"/>
            <a:ext cx="45440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ahoma"/>
                <a:cs typeface="Tahoma"/>
              </a:rPr>
              <a:t>2. </a:t>
            </a:r>
            <a:r>
              <a:rPr sz="2000" spc="-35" dirty="0">
                <a:latin typeface="Tahoma"/>
                <a:cs typeface="Tahoma"/>
              </a:rPr>
              <a:t>We </a:t>
            </a:r>
            <a:r>
              <a:rPr sz="2000" dirty="0">
                <a:latin typeface="Tahoma"/>
                <a:cs typeface="Tahoma"/>
              </a:rPr>
              <a:t>see </a:t>
            </a:r>
            <a:r>
              <a:rPr sz="2000" spc="-5" dirty="0">
                <a:latin typeface="Tahoma"/>
                <a:cs typeface="Tahoma"/>
              </a:rPr>
              <a:t>that the </a:t>
            </a:r>
            <a:r>
              <a:rPr sz="2000" spc="-10" dirty="0">
                <a:latin typeface="Tahoma"/>
                <a:cs typeface="Tahoma"/>
              </a:rPr>
              <a:t>free </a:t>
            </a:r>
            <a:r>
              <a:rPr sz="2000" spc="-5" dirty="0">
                <a:latin typeface="Tahoma"/>
                <a:cs typeface="Tahoma"/>
              </a:rPr>
              <a:t>variable can </a:t>
            </a:r>
            <a:r>
              <a:rPr sz="2000" dirty="0">
                <a:latin typeface="Tahoma"/>
                <a:cs typeface="Tahoma"/>
              </a:rPr>
              <a:t>be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assigned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arbitrary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value,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say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t,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which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then </a:t>
            </a:r>
            <a:r>
              <a:rPr sz="2000" dirty="0">
                <a:latin typeface="Tahoma"/>
                <a:cs typeface="Tahoma"/>
              </a:rPr>
              <a:t>determines </a:t>
            </a:r>
            <a:r>
              <a:rPr sz="2000" spc="-5" dirty="0">
                <a:latin typeface="Tahoma"/>
                <a:cs typeface="Tahoma"/>
              </a:rPr>
              <a:t>values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leading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variables.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967" y="4182236"/>
            <a:ext cx="3121660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ahoma"/>
                <a:cs typeface="Tahoma"/>
              </a:rPr>
              <a:t>3.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There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infinitely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many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solutions, and </a:t>
            </a:r>
            <a:r>
              <a:rPr sz="2000" spc="-5" dirty="0">
                <a:latin typeface="Tahoma"/>
                <a:cs typeface="Tahoma"/>
              </a:rPr>
              <a:t>the general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solution </a:t>
            </a:r>
            <a:r>
              <a:rPr sz="2000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given </a:t>
            </a:r>
            <a:r>
              <a:rPr sz="2000" dirty="0">
                <a:latin typeface="Tahoma"/>
                <a:cs typeface="Tahoma"/>
              </a:rPr>
              <a:t>by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formulas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228" rIns="0" bIns="0" rtlCol="0">
            <a:spAutoFit/>
          </a:bodyPr>
          <a:lstStyle/>
          <a:p>
            <a:pPr marL="3350895" marR="5080" indent="-3321685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4F81BC"/>
                </a:solidFill>
              </a:rPr>
              <a:t>Example-3:</a:t>
            </a:r>
            <a:r>
              <a:rPr sz="3200" dirty="0">
                <a:solidFill>
                  <a:srgbClr val="4F81BC"/>
                </a:solidFill>
              </a:rPr>
              <a:t> </a:t>
            </a:r>
            <a:r>
              <a:rPr sz="3200" spc="-5" dirty="0">
                <a:solidFill>
                  <a:srgbClr val="4F81BC"/>
                </a:solidFill>
              </a:rPr>
              <a:t>Solutions</a:t>
            </a:r>
            <a:r>
              <a:rPr sz="3200" spc="15" dirty="0">
                <a:solidFill>
                  <a:srgbClr val="4F81BC"/>
                </a:solidFill>
              </a:rPr>
              <a:t> </a:t>
            </a:r>
            <a:r>
              <a:rPr sz="3200" spc="-5" dirty="0">
                <a:solidFill>
                  <a:srgbClr val="4F81BC"/>
                </a:solidFill>
              </a:rPr>
              <a:t>of</a:t>
            </a:r>
            <a:r>
              <a:rPr sz="3200" spc="-10" dirty="0">
                <a:solidFill>
                  <a:srgbClr val="4F81BC"/>
                </a:solidFill>
              </a:rPr>
              <a:t> </a:t>
            </a:r>
            <a:r>
              <a:rPr sz="3200" spc="-15" dirty="0">
                <a:solidFill>
                  <a:srgbClr val="4F81BC"/>
                </a:solidFill>
              </a:rPr>
              <a:t>Four</a:t>
            </a:r>
            <a:r>
              <a:rPr sz="3200" spc="-5" dirty="0">
                <a:solidFill>
                  <a:srgbClr val="4F81BC"/>
                </a:solidFill>
              </a:rPr>
              <a:t> Linear</a:t>
            </a:r>
            <a:r>
              <a:rPr sz="3200" spc="5" dirty="0">
                <a:solidFill>
                  <a:srgbClr val="4F81BC"/>
                </a:solidFill>
              </a:rPr>
              <a:t> </a:t>
            </a:r>
            <a:r>
              <a:rPr sz="3200" spc="-20" dirty="0">
                <a:solidFill>
                  <a:srgbClr val="4F81BC"/>
                </a:solidFill>
              </a:rPr>
              <a:t>Systems </a:t>
            </a:r>
            <a:r>
              <a:rPr sz="3200" spc="-710" dirty="0">
                <a:solidFill>
                  <a:srgbClr val="4F81BC"/>
                </a:solidFill>
              </a:rPr>
              <a:t> </a:t>
            </a:r>
            <a:r>
              <a:rPr sz="3200" spc="-5" dirty="0">
                <a:solidFill>
                  <a:srgbClr val="4F81BC"/>
                </a:solidFill>
              </a:rPr>
              <a:t>(c1)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667050" y="3194736"/>
            <a:ext cx="11493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9649" y="3194736"/>
            <a:ext cx="11493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0" dirty="0">
                <a:latin typeface="Symbol"/>
                <a:cs typeface="Symbol"/>
              </a:rPr>
              <a:t>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769" y="3001402"/>
            <a:ext cx="37084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00" spc="15" baseline="-33950" dirty="0">
                <a:latin typeface="Times New Roman"/>
                <a:cs typeface="Times New Roman"/>
              </a:rPr>
              <a:t>0</a:t>
            </a:r>
            <a:r>
              <a:rPr sz="2700" spc="270" baseline="-3395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4841" y="2335390"/>
            <a:ext cx="37274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00" spc="15" baseline="-26234" dirty="0">
                <a:latin typeface="Times New Roman"/>
                <a:cs typeface="Times New Roman"/>
              </a:rPr>
              <a:t>1</a:t>
            </a:r>
            <a:r>
              <a:rPr sz="2700" spc="284" baseline="-2623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6149" y="2026712"/>
            <a:ext cx="2266315" cy="14160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70"/>
              </a:spcBef>
              <a:tabLst>
                <a:tab pos="497205" algn="l"/>
                <a:tab pos="827405" algn="l"/>
                <a:tab pos="1158240" algn="l"/>
                <a:tab pos="1492250" algn="l"/>
                <a:tab pos="1826260" algn="l"/>
              </a:tabLst>
            </a:pPr>
            <a:r>
              <a:rPr sz="2700" spc="7" baseline="-4629" dirty="0">
                <a:latin typeface="Symbol"/>
                <a:cs typeface="Symbol"/>
              </a:rPr>
              <a:t></a:t>
            </a:r>
            <a:r>
              <a:rPr sz="1800" spc="10" dirty="0">
                <a:latin typeface="Times New Roman"/>
                <a:cs typeface="Times New Roman"/>
              </a:rPr>
              <a:t>1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Times New Roman"/>
                <a:cs typeface="Times New Roman"/>
              </a:rPr>
              <a:t>6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Times New Roman"/>
                <a:cs typeface="Times New Roman"/>
              </a:rPr>
              <a:t>0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Times New Roman"/>
                <a:cs typeface="Times New Roman"/>
              </a:rPr>
              <a:t>4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15" dirty="0">
                <a:latin typeface="Symbol"/>
                <a:cs typeface="Symbol"/>
              </a:rPr>
              <a:t>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2</a:t>
            </a:r>
            <a:r>
              <a:rPr sz="2700" spc="15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575"/>
              </a:spcBef>
              <a:tabLst>
                <a:tab pos="497205" algn="l"/>
                <a:tab pos="825500" algn="l"/>
                <a:tab pos="1158240" algn="l"/>
                <a:tab pos="1492250" algn="l"/>
                <a:tab pos="2113280" algn="l"/>
              </a:tabLst>
            </a:pPr>
            <a:r>
              <a:rPr sz="2700" spc="22" baseline="26234" dirty="0">
                <a:latin typeface="Symbol"/>
                <a:cs typeface="Symbol"/>
              </a:rPr>
              <a:t></a:t>
            </a:r>
            <a:r>
              <a:rPr sz="1800" spc="15" dirty="0">
                <a:latin typeface="Times New Roman"/>
                <a:cs typeface="Times New Roman"/>
              </a:rPr>
              <a:t>0	</a:t>
            </a:r>
            <a:r>
              <a:rPr sz="1800" spc="10" dirty="0">
                <a:latin typeface="Times New Roman"/>
                <a:cs typeface="Times New Roman"/>
              </a:rPr>
              <a:t>0	1	0	3	</a:t>
            </a:r>
            <a:r>
              <a:rPr sz="2700" spc="15" baseline="-27777" dirty="0">
                <a:latin typeface="Symbol"/>
                <a:cs typeface="Symbol"/>
              </a:rPr>
              <a:t></a:t>
            </a:r>
            <a:endParaRPr sz="2700" baseline="-27777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580"/>
              </a:spcBef>
              <a:tabLst>
                <a:tab pos="497205" algn="l"/>
                <a:tab pos="827405" algn="l"/>
                <a:tab pos="1156335" algn="l"/>
                <a:tab pos="1490345" algn="l"/>
                <a:tab pos="1910080" algn="l"/>
              </a:tabLst>
            </a:pPr>
            <a:r>
              <a:rPr sz="2700" spc="22" baseline="3086" dirty="0">
                <a:latin typeface="Symbol"/>
                <a:cs typeface="Symbol"/>
              </a:rPr>
              <a:t></a:t>
            </a:r>
            <a:r>
              <a:rPr sz="1800" spc="15" dirty="0">
                <a:latin typeface="Times New Roman"/>
                <a:cs typeface="Times New Roman"/>
              </a:rPr>
              <a:t>0	</a:t>
            </a:r>
            <a:r>
              <a:rPr sz="1800" spc="10" dirty="0">
                <a:latin typeface="Times New Roman"/>
                <a:cs typeface="Times New Roman"/>
              </a:rPr>
              <a:t>0	0	1	5	2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2700" spc="15" baseline="3086" dirty="0">
                <a:latin typeface="Symbol"/>
                <a:cs typeface="Symbol"/>
              </a:rPr>
              <a:t></a:t>
            </a:r>
            <a:endParaRPr sz="2700" baseline="3086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575"/>
              </a:spcBef>
              <a:tabLst>
                <a:tab pos="497205" algn="l"/>
                <a:tab pos="827405" algn="l"/>
                <a:tab pos="1158240" algn="l"/>
                <a:tab pos="1490345" algn="l"/>
              </a:tabLst>
            </a:pPr>
            <a:r>
              <a:rPr sz="2700" spc="22" baseline="33950" dirty="0">
                <a:latin typeface="Symbol"/>
                <a:cs typeface="Symbol"/>
              </a:rPr>
              <a:t></a:t>
            </a:r>
            <a:r>
              <a:rPr sz="1800" spc="15" dirty="0">
                <a:latin typeface="Times New Roman"/>
                <a:cs typeface="Times New Roman"/>
              </a:rPr>
              <a:t>0	</a:t>
            </a:r>
            <a:r>
              <a:rPr sz="1800" spc="10" dirty="0">
                <a:latin typeface="Times New Roman"/>
                <a:cs typeface="Times New Roman"/>
              </a:rPr>
              <a:t>0	0	0	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0975" y="2613801"/>
            <a:ext cx="52895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spc="70" dirty="0">
                <a:latin typeface="Times New Roman"/>
                <a:cs typeface="Times New Roman"/>
              </a:rPr>
              <a:t>(c)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2700" spc="15" baseline="13888" dirty="0">
                <a:latin typeface="Symbol"/>
                <a:cs typeface="Symbol"/>
              </a:rPr>
              <a:t></a:t>
            </a:r>
            <a:endParaRPr sz="2700" baseline="13888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85368" y="4271973"/>
            <a:ext cx="2044700" cy="132461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R="60960" algn="r">
              <a:lnSpc>
                <a:spcPct val="100000"/>
              </a:lnSpc>
              <a:spcBef>
                <a:spcPts val="860"/>
              </a:spcBef>
            </a:pP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4</a:t>
            </a:r>
            <a:r>
              <a:rPr sz="2200" i="1" spc="-20" dirty="0">
                <a:latin typeface="Times New Roman"/>
                <a:cs typeface="Times New Roman"/>
              </a:rPr>
              <a:t>x</a:t>
            </a:r>
            <a:r>
              <a:rPr sz="1950" spc="15" baseline="-23504" dirty="0">
                <a:latin typeface="Times New Roman"/>
                <a:cs typeface="Times New Roman"/>
              </a:rPr>
              <a:t>5</a:t>
            </a:r>
            <a:r>
              <a:rPr sz="1950" baseline="-23504" dirty="0">
                <a:latin typeface="Times New Roman"/>
                <a:cs typeface="Times New Roman"/>
              </a:rPr>
              <a:t> </a:t>
            </a:r>
            <a:r>
              <a:rPr sz="1950" spc="82" baseline="-23504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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-</a:t>
            </a:r>
            <a:r>
              <a:rPr sz="2200" spc="-229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  <a:p>
            <a:pPr marR="92075" algn="r">
              <a:lnSpc>
                <a:spcPct val="100000"/>
              </a:lnSpc>
              <a:spcBef>
                <a:spcPts val="770"/>
              </a:spcBef>
              <a:tabLst>
                <a:tab pos="779780" algn="l"/>
                <a:tab pos="1748789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x</a:t>
            </a:r>
            <a:r>
              <a:rPr sz="1950" spc="-7" baseline="-23504" dirty="0">
                <a:latin typeface="Times New Roman"/>
                <a:cs typeface="Times New Roman"/>
              </a:rPr>
              <a:t>3	</a:t>
            </a: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3</a:t>
            </a:r>
            <a:r>
              <a:rPr sz="2200" i="1" spc="20" dirty="0">
                <a:latin typeface="Times New Roman"/>
                <a:cs typeface="Times New Roman"/>
              </a:rPr>
              <a:t>x</a:t>
            </a:r>
            <a:r>
              <a:rPr sz="1950" spc="30" baseline="-23504" dirty="0">
                <a:latin typeface="Times New Roman"/>
                <a:cs typeface="Times New Roman"/>
              </a:rPr>
              <a:t>5 </a:t>
            </a:r>
            <a:r>
              <a:rPr sz="1950" spc="60" baseline="-23504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</a:t>
            </a:r>
            <a:r>
              <a:rPr sz="2200" spc="35" dirty="0">
                <a:latin typeface="Times New Roman"/>
                <a:cs typeface="Times New Roman"/>
              </a:rPr>
              <a:t>	</a:t>
            </a:r>
            <a:r>
              <a:rPr sz="2200" spc="3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R="55880" algn="r">
              <a:lnSpc>
                <a:spcPct val="100000"/>
              </a:lnSpc>
              <a:spcBef>
                <a:spcPts val="765"/>
              </a:spcBef>
              <a:tabLst>
                <a:tab pos="1289685" algn="l"/>
              </a:tabLst>
            </a:pPr>
            <a:r>
              <a:rPr sz="2200" i="1" spc="15" dirty="0">
                <a:latin typeface="Times New Roman"/>
                <a:cs typeface="Times New Roman"/>
              </a:rPr>
              <a:t>x</a:t>
            </a:r>
            <a:r>
              <a:rPr sz="1950" spc="22" baseline="-23504" dirty="0">
                <a:latin typeface="Times New Roman"/>
                <a:cs typeface="Times New Roman"/>
              </a:rPr>
              <a:t>4</a:t>
            </a:r>
            <a:r>
              <a:rPr sz="1950" spc="382" baseline="-23504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5</a:t>
            </a:r>
            <a:r>
              <a:rPr sz="2200" i="1" spc="35" dirty="0">
                <a:latin typeface="Times New Roman"/>
                <a:cs typeface="Times New Roman"/>
              </a:rPr>
              <a:t>x</a:t>
            </a:r>
            <a:r>
              <a:rPr sz="1950" spc="52" baseline="-23504" dirty="0">
                <a:latin typeface="Times New Roman"/>
                <a:cs typeface="Times New Roman"/>
              </a:rPr>
              <a:t>5</a:t>
            </a:r>
            <a:r>
              <a:rPr sz="1950" spc="569" baseline="-23504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</a:t>
            </a:r>
            <a:r>
              <a:rPr sz="2200" spc="35" dirty="0">
                <a:latin typeface="Times New Roman"/>
                <a:cs typeface="Times New Roman"/>
              </a:rPr>
              <a:t>	</a:t>
            </a:r>
            <a:r>
              <a:rPr sz="2200" spc="30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94992" y="4364028"/>
            <a:ext cx="906144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200" i="1" spc="-125" dirty="0">
                <a:latin typeface="Times New Roman"/>
                <a:cs typeface="Times New Roman"/>
              </a:rPr>
              <a:t>x</a:t>
            </a:r>
            <a:r>
              <a:rPr sz="1950" spc="15" baseline="-23504" dirty="0">
                <a:latin typeface="Times New Roman"/>
                <a:cs typeface="Times New Roman"/>
              </a:rPr>
              <a:t>1</a:t>
            </a:r>
            <a:r>
              <a:rPr sz="1950" spc="232" baseline="-23504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</a:t>
            </a:r>
            <a:r>
              <a:rPr sz="2200" spc="-195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6</a:t>
            </a:r>
            <a:r>
              <a:rPr sz="2200" i="1" spc="20" dirty="0">
                <a:latin typeface="Times New Roman"/>
                <a:cs typeface="Times New Roman"/>
              </a:rPr>
              <a:t>x</a:t>
            </a:r>
            <a:r>
              <a:rPr sz="1950" spc="15" baseline="-23504" dirty="0">
                <a:latin typeface="Times New Roman"/>
                <a:cs typeface="Times New Roman"/>
              </a:rPr>
              <a:t>2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644" y="3805885"/>
            <a:ext cx="1447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0000"/>
                </a:solidFill>
                <a:latin typeface="Tahoma"/>
                <a:cs typeface="Tahoma"/>
              </a:rPr>
              <a:t>Solution</a:t>
            </a:r>
            <a:r>
              <a:rPr sz="22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Tahoma"/>
                <a:cs typeface="Tahoma"/>
              </a:rPr>
              <a:t>(c)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4644" y="4293870"/>
            <a:ext cx="377190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000" spc="-5" dirty="0">
                <a:latin typeface="Tahoma"/>
                <a:cs typeface="Tahoma"/>
              </a:rPr>
              <a:t>1.	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4th</a:t>
            </a:r>
            <a:r>
              <a:rPr sz="2000" spc="-5" dirty="0">
                <a:latin typeface="Tahoma"/>
                <a:cs typeface="Tahoma"/>
              </a:rPr>
              <a:t> row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0" dirty="0">
                <a:latin typeface="Tahoma"/>
                <a:cs typeface="Tahoma"/>
              </a:rPr>
              <a:t> zeros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leads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 equation </a:t>
            </a:r>
            <a:r>
              <a:rPr sz="2000" dirty="0">
                <a:latin typeface="Tahoma"/>
                <a:cs typeface="Tahoma"/>
              </a:rPr>
              <a:t>places no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restrictions </a:t>
            </a:r>
            <a:r>
              <a:rPr sz="2000" dirty="0">
                <a:latin typeface="Tahoma"/>
                <a:cs typeface="Tahoma"/>
              </a:rPr>
              <a:t>on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solutions.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Thus, we can omit </a:t>
            </a:r>
            <a:r>
              <a:rPr sz="2000" spc="-5" dirty="0">
                <a:latin typeface="Tahoma"/>
                <a:cs typeface="Tahoma"/>
              </a:rPr>
              <a:t>this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92500" y="5695950"/>
            <a:ext cx="287655" cy="76200"/>
          </a:xfrm>
          <a:custGeom>
            <a:avLst/>
            <a:gdLst/>
            <a:ahLst/>
            <a:cxnLst/>
            <a:rect l="l" t="t" r="r" b="b"/>
            <a:pathLst>
              <a:path w="287654" h="76200">
                <a:moveTo>
                  <a:pt x="211074" y="0"/>
                </a:moveTo>
                <a:lnTo>
                  <a:pt x="211200" y="76200"/>
                </a:lnTo>
                <a:lnTo>
                  <a:pt x="277764" y="42862"/>
                </a:lnTo>
                <a:lnTo>
                  <a:pt x="223900" y="42862"/>
                </a:lnTo>
                <a:lnTo>
                  <a:pt x="223900" y="33337"/>
                </a:lnTo>
                <a:lnTo>
                  <a:pt x="277749" y="33337"/>
                </a:lnTo>
                <a:lnTo>
                  <a:pt x="211074" y="0"/>
                </a:lnTo>
                <a:close/>
              </a:path>
              <a:path w="287654" h="76200">
                <a:moveTo>
                  <a:pt x="211129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211145" y="42862"/>
                </a:lnTo>
                <a:lnTo>
                  <a:pt x="211129" y="33337"/>
                </a:lnTo>
                <a:close/>
              </a:path>
              <a:path w="287654" h="76200">
                <a:moveTo>
                  <a:pt x="277749" y="33337"/>
                </a:moveTo>
                <a:lnTo>
                  <a:pt x="223900" y="33337"/>
                </a:lnTo>
                <a:lnTo>
                  <a:pt x="223900" y="42862"/>
                </a:lnTo>
                <a:lnTo>
                  <a:pt x="277764" y="42862"/>
                </a:lnTo>
                <a:lnTo>
                  <a:pt x="287274" y="38100"/>
                </a:lnTo>
                <a:lnTo>
                  <a:pt x="277749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7082" y="778586"/>
            <a:ext cx="74695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Linear</a:t>
            </a:r>
            <a:r>
              <a:rPr spc="-40" dirty="0"/>
              <a:t> </a:t>
            </a:r>
            <a:r>
              <a:rPr spc="-15" dirty="0"/>
              <a:t>Algebra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Real </a:t>
            </a:r>
            <a:r>
              <a:rPr spc="-25" dirty="0"/>
              <a:t>Life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1778"/>
            <a:ext cx="8039734" cy="37560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latin typeface="Arial MT"/>
                <a:cs typeface="Arial MT"/>
              </a:rPr>
              <a:t>Example</a:t>
            </a:r>
            <a:r>
              <a:rPr sz="3000" spc="-6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 marL="12700" marR="5080">
              <a:lnSpc>
                <a:spcPct val="114999"/>
              </a:lnSpc>
              <a:spcBef>
                <a:spcPts val="50"/>
              </a:spcBef>
            </a:pPr>
            <a:r>
              <a:rPr sz="2600" dirty="0">
                <a:latin typeface="Arial MT"/>
                <a:cs typeface="Arial MT"/>
              </a:rPr>
              <a:t>Three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people denoted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by</a:t>
            </a:r>
            <a:r>
              <a:rPr sz="2600" spc="2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2600" dirty="0">
                <a:latin typeface="Arial MT"/>
                <a:cs typeface="Arial MT"/>
              </a:rPr>
              <a:t>,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</a:t>
            </a:r>
            <a:r>
              <a:rPr sz="1500" dirty="0">
                <a:latin typeface="Arial MT"/>
                <a:cs typeface="Arial MT"/>
              </a:rPr>
              <a:t>2</a:t>
            </a:r>
            <a:r>
              <a:rPr sz="2600" dirty="0">
                <a:latin typeface="Arial MT"/>
                <a:cs typeface="Arial MT"/>
              </a:rPr>
              <a:t>,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</a:t>
            </a:r>
            <a:r>
              <a:rPr sz="1500" dirty="0">
                <a:latin typeface="Arial MT"/>
                <a:cs typeface="Arial MT"/>
              </a:rPr>
              <a:t>3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intend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to</a:t>
            </a:r>
            <a:r>
              <a:rPr sz="2600" spc="1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buy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some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rolls, buns, cakes and bread. Each of them needs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these commodities in </a:t>
            </a:r>
            <a:r>
              <a:rPr sz="2600" spc="-5" dirty="0">
                <a:latin typeface="Arial MT"/>
                <a:cs typeface="Arial MT"/>
              </a:rPr>
              <a:t>differing </a:t>
            </a:r>
            <a:r>
              <a:rPr sz="2600" dirty="0">
                <a:latin typeface="Arial MT"/>
                <a:cs typeface="Arial MT"/>
              </a:rPr>
              <a:t>amounts and can buy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them in two shops S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2600" dirty="0">
                <a:latin typeface="Arial MT"/>
                <a:cs typeface="Arial MT"/>
              </a:rPr>
              <a:t>, S</a:t>
            </a:r>
            <a:r>
              <a:rPr sz="1500" dirty="0">
                <a:latin typeface="Arial MT"/>
                <a:cs typeface="Arial MT"/>
              </a:rPr>
              <a:t>2</a:t>
            </a:r>
            <a:r>
              <a:rPr sz="2600" dirty="0">
                <a:latin typeface="Arial MT"/>
                <a:cs typeface="Arial MT"/>
              </a:rPr>
              <a:t>. Which shop is the best for 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every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person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</a:t>
            </a:r>
            <a:r>
              <a:rPr sz="1500" dirty="0">
                <a:latin typeface="Arial MT"/>
                <a:cs typeface="Arial MT"/>
              </a:rPr>
              <a:t>1</a:t>
            </a:r>
            <a:r>
              <a:rPr sz="2600" dirty="0">
                <a:latin typeface="Arial MT"/>
                <a:cs typeface="Arial MT"/>
              </a:rPr>
              <a:t>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</a:t>
            </a:r>
            <a:r>
              <a:rPr sz="1500" dirty="0">
                <a:latin typeface="Arial MT"/>
                <a:cs typeface="Arial MT"/>
              </a:rPr>
              <a:t>2</a:t>
            </a:r>
            <a:r>
              <a:rPr sz="2600" dirty="0">
                <a:latin typeface="Arial MT"/>
                <a:cs typeface="Arial MT"/>
              </a:rPr>
              <a:t>,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</a:t>
            </a:r>
            <a:r>
              <a:rPr sz="1500" dirty="0">
                <a:latin typeface="Arial MT"/>
                <a:cs typeface="Arial MT"/>
              </a:rPr>
              <a:t>3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pay</a:t>
            </a:r>
            <a:r>
              <a:rPr sz="2600" spc="-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as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little</a:t>
            </a:r>
            <a:r>
              <a:rPr sz="2600" spc="10" dirty="0">
                <a:latin typeface="Arial MT"/>
                <a:cs typeface="Arial MT"/>
              </a:rPr>
              <a:t> </a:t>
            </a:r>
            <a:r>
              <a:rPr sz="2600" spc="5" dirty="0">
                <a:latin typeface="Arial MT"/>
                <a:cs typeface="Arial MT"/>
              </a:rPr>
              <a:t>as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possible?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 </a:t>
            </a:r>
            <a:r>
              <a:rPr sz="2600" spc="-7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individual prices and desired quantities of </a:t>
            </a:r>
            <a:r>
              <a:rPr sz="2600" spc="-5" dirty="0">
                <a:latin typeface="Arial MT"/>
                <a:cs typeface="Arial MT"/>
              </a:rPr>
              <a:t>the </a:t>
            </a:r>
            <a:r>
              <a:rPr sz="2600" dirty="0">
                <a:latin typeface="Arial MT"/>
                <a:cs typeface="Arial MT"/>
              </a:rPr>
              <a:t> commodities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 given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 the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following</a:t>
            </a:r>
            <a:r>
              <a:rPr sz="2600" spc="-1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tables: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636" y="663066"/>
            <a:ext cx="728980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33750" marR="5080" indent="-3321685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Example-3:</a:t>
            </a:r>
            <a:r>
              <a:rPr sz="3200" dirty="0"/>
              <a:t> </a:t>
            </a:r>
            <a:r>
              <a:rPr sz="3200" spc="-5" dirty="0"/>
              <a:t>Solutions</a:t>
            </a:r>
            <a:r>
              <a:rPr sz="3200" spc="15" dirty="0"/>
              <a:t> </a:t>
            </a:r>
            <a:r>
              <a:rPr sz="3200" spc="-5" dirty="0"/>
              <a:t>of</a:t>
            </a:r>
            <a:r>
              <a:rPr sz="3200" spc="-10" dirty="0"/>
              <a:t> </a:t>
            </a:r>
            <a:r>
              <a:rPr sz="3200" spc="-15" dirty="0"/>
              <a:t>Four</a:t>
            </a:r>
            <a:r>
              <a:rPr sz="3200" spc="-5" dirty="0"/>
              <a:t> Linear</a:t>
            </a:r>
            <a:r>
              <a:rPr sz="3200" spc="5" dirty="0"/>
              <a:t> </a:t>
            </a:r>
            <a:r>
              <a:rPr sz="3200" spc="-20" dirty="0"/>
              <a:t>Systems </a:t>
            </a:r>
            <a:r>
              <a:rPr sz="3200" spc="-710" dirty="0"/>
              <a:t> </a:t>
            </a:r>
            <a:r>
              <a:rPr sz="3200" spc="-5" dirty="0"/>
              <a:t>(c2)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26855" y="2236378"/>
            <a:ext cx="1986914" cy="134302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0"/>
              </a:spcBef>
            </a:pPr>
            <a:r>
              <a:rPr sz="2250" i="1" spc="-135" dirty="0">
                <a:latin typeface="Times New Roman"/>
                <a:cs typeface="Times New Roman"/>
              </a:rPr>
              <a:t>x</a:t>
            </a:r>
            <a:r>
              <a:rPr sz="1950" spc="22" baseline="-23504" dirty="0">
                <a:latin typeface="Times New Roman"/>
                <a:cs typeface="Times New Roman"/>
              </a:rPr>
              <a:t>1</a:t>
            </a:r>
            <a:r>
              <a:rPr sz="1950" baseline="-23504" dirty="0">
                <a:latin typeface="Times New Roman"/>
                <a:cs typeface="Times New Roman"/>
              </a:rPr>
              <a:t> </a:t>
            </a:r>
            <a:r>
              <a:rPr sz="1950" spc="-22" baseline="-23504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-16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-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Times New Roman"/>
                <a:cs typeface="Times New Roman"/>
              </a:rPr>
              <a:t>2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-</a:t>
            </a:r>
            <a:r>
              <a:rPr sz="2250" spc="-265" dirty="0">
                <a:latin typeface="Times New Roman"/>
                <a:cs typeface="Times New Roman"/>
              </a:rPr>
              <a:t> </a:t>
            </a:r>
            <a:r>
              <a:rPr sz="2250" spc="140" dirty="0">
                <a:latin typeface="Times New Roman"/>
                <a:cs typeface="Times New Roman"/>
              </a:rPr>
              <a:t>6</a:t>
            </a: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1950" spc="22" baseline="-23504" dirty="0">
                <a:latin typeface="Times New Roman"/>
                <a:cs typeface="Times New Roman"/>
              </a:rPr>
              <a:t>2</a:t>
            </a:r>
            <a:r>
              <a:rPr sz="1950" baseline="-23504" dirty="0">
                <a:latin typeface="Times New Roman"/>
                <a:cs typeface="Times New Roman"/>
              </a:rPr>
              <a:t> </a:t>
            </a:r>
            <a:r>
              <a:rPr sz="1950" spc="-135" baseline="-23504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-</a:t>
            </a:r>
            <a:r>
              <a:rPr sz="2250" spc="-235" dirty="0">
                <a:latin typeface="Times New Roman"/>
                <a:cs typeface="Times New Roman"/>
              </a:rPr>
              <a:t> </a:t>
            </a:r>
            <a:r>
              <a:rPr sz="2250" spc="140" dirty="0">
                <a:latin typeface="Times New Roman"/>
                <a:cs typeface="Times New Roman"/>
              </a:rPr>
              <a:t>4</a:t>
            </a:r>
            <a:r>
              <a:rPr sz="2250" i="1" spc="-30" dirty="0">
                <a:latin typeface="Times New Roman"/>
                <a:cs typeface="Times New Roman"/>
              </a:rPr>
              <a:t>x</a:t>
            </a:r>
            <a:r>
              <a:rPr sz="1950" spc="22" baseline="-23504" dirty="0">
                <a:latin typeface="Times New Roman"/>
                <a:cs typeface="Times New Roman"/>
              </a:rPr>
              <a:t>5</a:t>
            </a:r>
            <a:endParaRPr sz="1950" baseline="-2350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  <a:tabLst>
                <a:tab pos="654050" algn="l"/>
              </a:tabLst>
            </a:pPr>
            <a:r>
              <a:rPr sz="2250" i="1" spc="-30" dirty="0">
                <a:latin typeface="Times New Roman"/>
                <a:cs typeface="Times New Roman"/>
              </a:rPr>
              <a:t>x</a:t>
            </a:r>
            <a:r>
              <a:rPr sz="1950" spc="22" baseline="-23504" dirty="0">
                <a:latin typeface="Times New Roman"/>
                <a:cs typeface="Times New Roman"/>
              </a:rPr>
              <a:t>3</a:t>
            </a:r>
            <a:r>
              <a:rPr sz="1950" baseline="-23504" dirty="0">
                <a:latin typeface="Times New Roman"/>
                <a:cs typeface="Times New Roman"/>
              </a:rPr>
              <a:t> </a:t>
            </a:r>
            <a:r>
              <a:rPr sz="1950" spc="-37" baseline="-23504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10" dirty="0">
                <a:latin typeface="Times New Roman"/>
                <a:cs typeface="Times New Roman"/>
              </a:rPr>
              <a:t>1</a:t>
            </a:r>
            <a:r>
              <a:rPr sz="2250" spc="10" dirty="0">
                <a:latin typeface="Times New Roman"/>
                <a:cs typeface="Times New Roman"/>
              </a:rPr>
              <a:t>-</a:t>
            </a:r>
            <a:r>
              <a:rPr sz="2250" spc="-300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Times New Roman"/>
                <a:cs typeface="Times New Roman"/>
              </a:rPr>
              <a:t>3</a:t>
            </a:r>
            <a:r>
              <a:rPr sz="2250" i="1" spc="-30" dirty="0">
                <a:latin typeface="Times New Roman"/>
                <a:cs typeface="Times New Roman"/>
              </a:rPr>
              <a:t>x</a:t>
            </a:r>
            <a:r>
              <a:rPr sz="1950" spc="22" baseline="-23504" dirty="0">
                <a:latin typeface="Times New Roman"/>
                <a:cs typeface="Times New Roman"/>
              </a:rPr>
              <a:t>5</a:t>
            </a:r>
            <a:endParaRPr sz="1950" baseline="-2350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  <a:tabLst>
                <a:tab pos="632460" algn="l"/>
              </a:tabLst>
            </a:pPr>
            <a:r>
              <a:rPr sz="2250" i="1" spc="10" dirty="0">
                <a:latin typeface="Times New Roman"/>
                <a:cs typeface="Times New Roman"/>
              </a:rPr>
              <a:t>x</a:t>
            </a:r>
            <a:r>
              <a:rPr sz="1950" spc="22" baseline="-23504" dirty="0">
                <a:latin typeface="Times New Roman"/>
                <a:cs typeface="Times New Roman"/>
              </a:rPr>
              <a:t>4</a:t>
            </a:r>
            <a:r>
              <a:rPr sz="1950" baseline="-23504" dirty="0">
                <a:latin typeface="Times New Roman"/>
                <a:cs typeface="Times New Roman"/>
              </a:rPr>
              <a:t> </a:t>
            </a:r>
            <a:r>
              <a:rPr sz="1950" spc="127" baseline="-23504" dirty="0">
                <a:latin typeface="Times New Roman"/>
                <a:cs typeface="Times New Roman"/>
              </a:rPr>
              <a:t> 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dirty="0">
                <a:latin typeface="Times New Roman"/>
                <a:cs typeface="Times New Roman"/>
              </a:rPr>
              <a:t>	</a:t>
            </a:r>
            <a:r>
              <a:rPr sz="2250" spc="20" dirty="0">
                <a:latin typeface="Times New Roman"/>
                <a:cs typeface="Times New Roman"/>
              </a:rPr>
              <a:t>2</a:t>
            </a:r>
            <a:r>
              <a:rPr sz="2250" spc="-26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-</a:t>
            </a:r>
            <a:r>
              <a:rPr sz="2250" spc="-305" dirty="0">
                <a:latin typeface="Times New Roman"/>
                <a:cs typeface="Times New Roman"/>
              </a:rPr>
              <a:t> </a:t>
            </a:r>
            <a:r>
              <a:rPr sz="2250" spc="110" dirty="0">
                <a:latin typeface="Times New Roman"/>
                <a:cs typeface="Times New Roman"/>
              </a:rPr>
              <a:t>5</a:t>
            </a:r>
            <a:r>
              <a:rPr sz="2250" i="1" spc="-30" dirty="0">
                <a:latin typeface="Times New Roman"/>
                <a:cs typeface="Times New Roman"/>
              </a:rPr>
              <a:t>x</a:t>
            </a:r>
            <a:r>
              <a:rPr sz="1950" spc="22" baseline="-23504" dirty="0">
                <a:latin typeface="Times New Roman"/>
                <a:cs typeface="Times New Roman"/>
              </a:rPr>
              <a:t>5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pc="-10" dirty="0"/>
              <a:t>Solution</a:t>
            </a:r>
            <a:r>
              <a:rPr spc="-5" dirty="0"/>
              <a:t> (c)</a:t>
            </a:r>
          </a:p>
          <a:p>
            <a:pPr marL="469900" marR="5080" indent="-457200">
              <a:lnSpc>
                <a:spcPct val="100000"/>
              </a:lnSpc>
              <a:spcBef>
                <a:spcPts val="121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000" spc="-5" dirty="0"/>
              <a:t>Solving </a:t>
            </a:r>
            <a:r>
              <a:rPr sz="2000" spc="-10" dirty="0"/>
              <a:t>for</a:t>
            </a:r>
            <a:r>
              <a:rPr sz="2000" spc="-5" dirty="0"/>
              <a:t> the </a:t>
            </a:r>
            <a:r>
              <a:rPr sz="2000" dirty="0"/>
              <a:t>leading </a:t>
            </a:r>
            <a:r>
              <a:rPr sz="2000" spc="5" dirty="0"/>
              <a:t> </a:t>
            </a:r>
            <a:r>
              <a:rPr sz="2000" spc="-5" dirty="0"/>
              <a:t>variables</a:t>
            </a:r>
            <a:r>
              <a:rPr sz="2000" spc="-20" dirty="0"/>
              <a:t> </a:t>
            </a:r>
            <a:r>
              <a:rPr sz="2000" dirty="0"/>
              <a:t>in</a:t>
            </a:r>
            <a:r>
              <a:rPr sz="2000" spc="-15" dirty="0"/>
              <a:t> </a:t>
            </a:r>
            <a:r>
              <a:rPr sz="2000" spc="-5" dirty="0"/>
              <a:t>terms</a:t>
            </a:r>
            <a:r>
              <a:rPr sz="2000" spc="-15" dirty="0"/>
              <a:t> </a:t>
            </a:r>
            <a:r>
              <a:rPr sz="2000" dirty="0"/>
              <a:t>of</a:t>
            </a:r>
            <a:r>
              <a:rPr sz="2000" spc="-10" dirty="0"/>
              <a:t> </a:t>
            </a:r>
            <a:r>
              <a:rPr sz="2000" spc="-5" dirty="0"/>
              <a:t>the</a:t>
            </a:r>
            <a:r>
              <a:rPr sz="2000" spc="-20" dirty="0"/>
              <a:t> </a:t>
            </a:r>
            <a:r>
              <a:rPr sz="2000" spc="-10" dirty="0"/>
              <a:t>free </a:t>
            </a:r>
            <a:r>
              <a:rPr sz="2000" spc="-610" dirty="0"/>
              <a:t> </a:t>
            </a:r>
            <a:r>
              <a:rPr sz="2000" spc="-5" dirty="0"/>
              <a:t>variables:</a:t>
            </a:r>
            <a:endParaRPr sz="2000"/>
          </a:p>
          <a:p>
            <a:pPr>
              <a:lnSpc>
                <a:spcPct val="100000"/>
              </a:lnSpc>
              <a:buFont typeface="Tahoma"/>
              <a:buAutoNum type="arabicPeriod" startAt="2"/>
            </a:pPr>
            <a:endParaRPr sz="2400"/>
          </a:p>
          <a:p>
            <a:pPr marL="469900" marR="56515" indent="-457200">
              <a:lnSpc>
                <a:spcPct val="100000"/>
              </a:lnSpc>
              <a:spcBef>
                <a:spcPts val="1905"/>
              </a:spcBef>
              <a:buFont typeface="Tahoma"/>
              <a:buAutoNum type="arabicPeriod" startAt="2"/>
              <a:tabLst>
                <a:tab pos="623570" algn="l"/>
                <a:tab pos="624205" algn="l"/>
              </a:tabLst>
            </a:pPr>
            <a:r>
              <a:rPr dirty="0"/>
              <a:t>	</a:t>
            </a:r>
            <a:r>
              <a:rPr sz="2000" dirty="0"/>
              <a:t>The </a:t>
            </a:r>
            <a:r>
              <a:rPr sz="2000" spc="-10" dirty="0"/>
              <a:t>free </a:t>
            </a:r>
            <a:r>
              <a:rPr sz="2000" spc="-5" dirty="0"/>
              <a:t>variable </a:t>
            </a:r>
            <a:r>
              <a:rPr sz="2000" dirty="0"/>
              <a:t>can be </a:t>
            </a:r>
            <a:r>
              <a:rPr sz="2000" spc="5" dirty="0"/>
              <a:t> </a:t>
            </a:r>
            <a:r>
              <a:rPr sz="2000" dirty="0"/>
              <a:t>assigned</a:t>
            </a:r>
            <a:r>
              <a:rPr sz="2000" spc="-30" dirty="0"/>
              <a:t> </a:t>
            </a:r>
            <a:r>
              <a:rPr sz="2000" dirty="0"/>
              <a:t>an</a:t>
            </a:r>
            <a:r>
              <a:rPr sz="2000" spc="-50" dirty="0"/>
              <a:t> </a:t>
            </a:r>
            <a:r>
              <a:rPr sz="2000" spc="-5" dirty="0"/>
              <a:t>arbitrary</a:t>
            </a:r>
            <a:r>
              <a:rPr sz="2000" spc="15" dirty="0"/>
              <a:t> </a:t>
            </a:r>
            <a:r>
              <a:rPr sz="2000" spc="-10" dirty="0"/>
              <a:t>value</a:t>
            </a:r>
            <a:r>
              <a:rPr sz="2000" spc="-25" dirty="0"/>
              <a:t> </a:t>
            </a:r>
            <a:r>
              <a:rPr sz="2000" dirty="0"/>
              <a:t>, </a:t>
            </a:r>
            <a:r>
              <a:rPr sz="2000" spc="-610" dirty="0"/>
              <a:t> </a:t>
            </a:r>
            <a:r>
              <a:rPr sz="2000" spc="-5" dirty="0"/>
              <a:t>there</a:t>
            </a:r>
            <a:r>
              <a:rPr sz="2000" dirty="0"/>
              <a:t> </a:t>
            </a:r>
            <a:r>
              <a:rPr sz="2000" spc="-5" dirty="0"/>
              <a:t>are</a:t>
            </a:r>
            <a:r>
              <a:rPr sz="2000" spc="-20" dirty="0"/>
              <a:t> </a:t>
            </a:r>
            <a:r>
              <a:rPr sz="2000" spc="-5" dirty="0"/>
              <a:t>infinitely</a:t>
            </a:r>
            <a:r>
              <a:rPr sz="2000" spc="25" dirty="0"/>
              <a:t> </a:t>
            </a:r>
            <a:r>
              <a:rPr sz="2000" spc="-5" dirty="0"/>
              <a:t>many </a:t>
            </a:r>
            <a:r>
              <a:rPr sz="2000" dirty="0"/>
              <a:t> solutions, and </a:t>
            </a:r>
            <a:r>
              <a:rPr sz="2000" spc="-5" dirty="0"/>
              <a:t>the general </a:t>
            </a:r>
            <a:r>
              <a:rPr sz="2000" dirty="0"/>
              <a:t> </a:t>
            </a:r>
            <a:r>
              <a:rPr sz="2000" spc="-5" dirty="0"/>
              <a:t>solution </a:t>
            </a:r>
            <a:r>
              <a:rPr sz="2000" dirty="0"/>
              <a:t>is </a:t>
            </a:r>
            <a:r>
              <a:rPr sz="2000" spc="-5" dirty="0"/>
              <a:t>given </a:t>
            </a:r>
            <a:r>
              <a:rPr sz="2000" dirty="0"/>
              <a:t>by </a:t>
            </a:r>
            <a:r>
              <a:rPr sz="2000" spc="-5" dirty="0"/>
              <a:t>the </a:t>
            </a:r>
            <a:r>
              <a:rPr sz="2000" dirty="0"/>
              <a:t> </a:t>
            </a:r>
            <a:r>
              <a:rPr sz="2000" spc="-5" dirty="0"/>
              <a:t>formulas.</a:t>
            </a:r>
            <a:endParaRPr sz="2000"/>
          </a:p>
        </p:txBody>
      </p:sp>
      <p:sp>
        <p:nvSpPr>
          <p:cNvPr id="5" name="object 5"/>
          <p:cNvSpPr txBox="1"/>
          <p:nvPr/>
        </p:nvSpPr>
        <p:spPr>
          <a:xfrm>
            <a:off x="5163842" y="5216475"/>
            <a:ext cx="1503045" cy="10414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325"/>
              </a:spcBef>
            </a:pPr>
            <a:r>
              <a:rPr sz="1250" spc="145" dirty="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80"/>
              </a:spcBef>
              <a:tabLst>
                <a:tab pos="745490" algn="l"/>
              </a:tabLst>
            </a:pPr>
            <a:r>
              <a:rPr sz="2150" i="1" spc="235" dirty="0">
                <a:latin typeface="Times New Roman"/>
                <a:cs typeface="Times New Roman"/>
              </a:rPr>
              <a:t>x</a:t>
            </a:r>
            <a:r>
              <a:rPr sz="1875" spc="217" baseline="-24444" dirty="0">
                <a:latin typeface="Times New Roman"/>
                <a:cs typeface="Times New Roman"/>
              </a:rPr>
              <a:t>4</a:t>
            </a:r>
            <a:r>
              <a:rPr sz="1875" baseline="-24444" dirty="0">
                <a:latin typeface="Times New Roman"/>
                <a:cs typeface="Times New Roman"/>
              </a:rPr>
              <a:t>  </a:t>
            </a:r>
            <a:r>
              <a:rPr sz="1875" spc="-104" baseline="-24444" dirty="0">
                <a:latin typeface="Times New Roman"/>
                <a:cs typeface="Times New Roman"/>
              </a:rPr>
              <a:t> </a:t>
            </a:r>
            <a:r>
              <a:rPr sz="2150" spc="270" dirty="0">
                <a:latin typeface="Symbol"/>
                <a:cs typeface="Symbol"/>
              </a:rPr>
              <a:t></a:t>
            </a:r>
            <a:r>
              <a:rPr sz="2150" dirty="0">
                <a:latin typeface="Times New Roman"/>
                <a:cs typeface="Times New Roman"/>
              </a:rPr>
              <a:t>	</a:t>
            </a:r>
            <a:r>
              <a:rPr sz="2150" spc="245" dirty="0">
                <a:latin typeface="Times New Roman"/>
                <a:cs typeface="Times New Roman"/>
              </a:rPr>
              <a:t>2</a:t>
            </a:r>
            <a:r>
              <a:rPr sz="2150" spc="-170" dirty="0">
                <a:latin typeface="Times New Roman"/>
                <a:cs typeface="Times New Roman"/>
              </a:rPr>
              <a:t> </a:t>
            </a:r>
            <a:r>
              <a:rPr sz="2150" spc="165" dirty="0">
                <a:latin typeface="Times New Roman"/>
                <a:cs typeface="Times New Roman"/>
              </a:rPr>
              <a:t>-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155" dirty="0">
                <a:latin typeface="Times New Roman"/>
                <a:cs typeface="Times New Roman"/>
              </a:rPr>
              <a:t>5</a:t>
            </a:r>
            <a:r>
              <a:rPr sz="2150" i="1" spc="265" dirty="0">
                <a:latin typeface="Times New Roman"/>
                <a:cs typeface="Times New Roman"/>
              </a:rPr>
              <a:t>t</a:t>
            </a:r>
            <a:r>
              <a:rPr sz="2150" spc="120" dirty="0">
                <a:latin typeface="Times New Roman"/>
                <a:cs typeface="Times New Roman"/>
              </a:rPr>
              <a:t>,</a:t>
            </a:r>
            <a:endParaRPr sz="21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2150" i="1" spc="190" dirty="0">
                <a:latin typeface="Times New Roman"/>
                <a:cs typeface="Times New Roman"/>
              </a:rPr>
              <a:t>x</a:t>
            </a:r>
            <a:r>
              <a:rPr sz="1875" spc="284" baseline="-24444" dirty="0">
                <a:latin typeface="Times New Roman"/>
                <a:cs typeface="Times New Roman"/>
              </a:rPr>
              <a:t>4</a:t>
            </a:r>
            <a:r>
              <a:rPr sz="1875" spc="772" baseline="-24444" dirty="0">
                <a:latin typeface="Times New Roman"/>
                <a:cs typeface="Times New Roman"/>
              </a:rPr>
              <a:t> </a:t>
            </a:r>
            <a:r>
              <a:rPr sz="2150" spc="270" dirty="0">
                <a:latin typeface="Symbol"/>
                <a:cs typeface="Symbol"/>
              </a:rPr>
              <a:t></a:t>
            </a:r>
            <a:r>
              <a:rPr sz="2150" spc="-35" dirty="0">
                <a:latin typeface="Times New Roman"/>
                <a:cs typeface="Times New Roman"/>
              </a:rPr>
              <a:t> </a:t>
            </a:r>
            <a:r>
              <a:rPr sz="2150" i="1" spc="135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63842" y="4379073"/>
            <a:ext cx="1405255" cy="10369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79705">
              <a:lnSpc>
                <a:spcPct val="100000"/>
              </a:lnSpc>
              <a:spcBef>
                <a:spcPts val="310"/>
              </a:spcBef>
            </a:pPr>
            <a:r>
              <a:rPr sz="1250" spc="14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60"/>
              </a:spcBef>
            </a:pPr>
            <a:r>
              <a:rPr sz="2150" i="1" spc="190" dirty="0">
                <a:latin typeface="Times New Roman"/>
                <a:cs typeface="Times New Roman"/>
              </a:rPr>
              <a:t>x</a:t>
            </a:r>
            <a:r>
              <a:rPr sz="1875" spc="284" baseline="-24444" dirty="0">
                <a:latin typeface="Times New Roman"/>
                <a:cs typeface="Times New Roman"/>
              </a:rPr>
              <a:t>2</a:t>
            </a:r>
            <a:r>
              <a:rPr sz="1875" spc="780" baseline="-24444" dirty="0">
                <a:latin typeface="Times New Roman"/>
                <a:cs typeface="Times New Roman"/>
              </a:rPr>
              <a:t> </a:t>
            </a:r>
            <a:r>
              <a:rPr sz="2150" spc="270" dirty="0">
                <a:latin typeface="Symbol"/>
                <a:cs typeface="Symbol"/>
              </a:rPr>
              <a:t></a:t>
            </a:r>
            <a:r>
              <a:rPr sz="2150" spc="85" dirty="0">
                <a:latin typeface="Times New Roman"/>
                <a:cs typeface="Times New Roman"/>
              </a:rPr>
              <a:t> </a:t>
            </a:r>
            <a:r>
              <a:rPr sz="2150" i="1" spc="190" dirty="0">
                <a:latin typeface="Times New Roman"/>
                <a:cs typeface="Times New Roman"/>
              </a:rPr>
              <a:t>s</a:t>
            </a:r>
            <a:endParaRPr sz="21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25"/>
              </a:spcBef>
              <a:tabLst>
                <a:tab pos="387350" algn="l"/>
                <a:tab pos="769620" algn="l"/>
              </a:tabLst>
            </a:pPr>
            <a:r>
              <a:rPr sz="2150" i="1" spc="220" dirty="0">
                <a:latin typeface="Times New Roman"/>
                <a:cs typeface="Times New Roman"/>
              </a:rPr>
              <a:t>x	</a:t>
            </a:r>
            <a:r>
              <a:rPr sz="2150" spc="270" dirty="0">
                <a:latin typeface="Symbol"/>
                <a:cs typeface="Symbol"/>
              </a:rPr>
              <a:t></a:t>
            </a:r>
            <a:r>
              <a:rPr sz="2150" spc="270" dirty="0">
                <a:latin typeface="Times New Roman"/>
                <a:cs typeface="Times New Roman"/>
              </a:rPr>
              <a:t>	</a:t>
            </a:r>
            <a:r>
              <a:rPr sz="2150" spc="245" dirty="0">
                <a:latin typeface="Times New Roman"/>
                <a:cs typeface="Times New Roman"/>
              </a:rPr>
              <a:t>1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165" dirty="0">
                <a:latin typeface="Times New Roman"/>
                <a:cs typeface="Times New Roman"/>
              </a:rPr>
              <a:t>-</a:t>
            </a:r>
            <a:r>
              <a:rPr sz="2150" spc="-225" dirty="0">
                <a:latin typeface="Times New Roman"/>
                <a:cs typeface="Times New Roman"/>
              </a:rPr>
              <a:t> </a:t>
            </a:r>
            <a:r>
              <a:rPr sz="2150" spc="114" dirty="0">
                <a:latin typeface="Times New Roman"/>
                <a:cs typeface="Times New Roman"/>
              </a:rPr>
              <a:t>3</a:t>
            </a:r>
            <a:r>
              <a:rPr sz="2150" i="1" spc="135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1942" y="4219074"/>
            <a:ext cx="208343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5915" algn="l"/>
              </a:tabLst>
            </a:pPr>
            <a:r>
              <a:rPr sz="2150" i="1" spc="220" dirty="0">
                <a:latin typeface="Times New Roman"/>
                <a:cs typeface="Times New Roman"/>
              </a:rPr>
              <a:t>x	</a:t>
            </a:r>
            <a:r>
              <a:rPr sz="2150" spc="270" dirty="0">
                <a:latin typeface="Symbol"/>
                <a:cs typeface="Symbol"/>
              </a:rPr>
              <a:t></a:t>
            </a:r>
            <a:r>
              <a:rPr sz="2150" spc="-55" dirty="0">
                <a:latin typeface="Times New Roman"/>
                <a:cs typeface="Times New Roman"/>
              </a:rPr>
              <a:t> </a:t>
            </a:r>
            <a:r>
              <a:rPr sz="2150" spc="165" dirty="0">
                <a:latin typeface="Times New Roman"/>
                <a:cs typeface="Times New Roman"/>
              </a:rPr>
              <a:t>-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spc="245" dirty="0">
                <a:latin typeface="Times New Roman"/>
                <a:cs typeface="Times New Roman"/>
              </a:rPr>
              <a:t>2</a:t>
            </a:r>
            <a:r>
              <a:rPr sz="2150" spc="-85" dirty="0">
                <a:latin typeface="Times New Roman"/>
                <a:cs typeface="Times New Roman"/>
              </a:rPr>
              <a:t> </a:t>
            </a:r>
            <a:r>
              <a:rPr sz="2150" spc="165" dirty="0">
                <a:latin typeface="Times New Roman"/>
                <a:cs typeface="Times New Roman"/>
              </a:rPr>
              <a:t>-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spc="315" dirty="0">
                <a:latin typeface="Times New Roman"/>
                <a:cs typeface="Times New Roman"/>
              </a:rPr>
              <a:t>6</a:t>
            </a:r>
            <a:r>
              <a:rPr sz="2150" i="1" spc="190" dirty="0">
                <a:latin typeface="Times New Roman"/>
                <a:cs typeface="Times New Roman"/>
              </a:rPr>
              <a:t>s</a:t>
            </a:r>
            <a:r>
              <a:rPr sz="2150" i="1" spc="-80" dirty="0">
                <a:latin typeface="Times New Roman"/>
                <a:cs typeface="Times New Roman"/>
              </a:rPr>
              <a:t> </a:t>
            </a:r>
            <a:r>
              <a:rPr sz="2150" spc="165" dirty="0">
                <a:latin typeface="Times New Roman"/>
                <a:cs typeface="Times New Roman"/>
              </a:rPr>
              <a:t>-</a:t>
            </a:r>
            <a:r>
              <a:rPr sz="2150" spc="-145" dirty="0">
                <a:latin typeface="Times New Roman"/>
                <a:cs typeface="Times New Roman"/>
              </a:rPr>
              <a:t> </a:t>
            </a:r>
            <a:r>
              <a:rPr sz="2150" spc="200" dirty="0">
                <a:latin typeface="Times New Roman"/>
                <a:cs typeface="Times New Roman"/>
              </a:rPr>
              <a:t>4</a:t>
            </a:r>
            <a:r>
              <a:rPr sz="2150" i="1" spc="135" dirty="0">
                <a:latin typeface="Times New Roman"/>
                <a:cs typeface="Times New Roman"/>
              </a:rPr>
              <a:t>t</a:t>
            </a:r>
            <a:r>
              <a:rPr sz="2150" i="1" spc="45" dirty="0">
                <a:latin typeface="Times New Roman"/>
                <a:cs typeface="Times New Roman"/>
              </a:rPr>
              <a:t> </a:t>
            </a:r>
            <a:r>
              <a:rPr sz="2150" spc="120" dirty="0">
                <a:latin typeface="Times New Roman"/>
                <a:cs typeface="Times New Roman"/>
              </a:rPr>
              <a:t>,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0273" y="3535426"/>
            <a:ext cx="215900" cy="7607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276600" y="5911850"/>
            <a:ext cx="358775" cy="76200"/>
          </a:xfrm>
          <a:custGeom>
            <a:avLst/>
            <a:gdLst/>
            <a:ahLst/>
            <a:cxnLst/>
            <a:rect l="l" t="t" r="r" b="b"/>
            <a:pathLst>
              <a:path w="358775" h="76200">
                <a:moveTo>
                  <a:pt x="282575" y="0"/>
                </a:moveTo>
                <a:lnTo>
                  <a:pt x="282575" y="76200"/>
                </a:lnTo>
                <a:lnTo>
                  <a:pt x="349250" y="42862"/>
                </a:lnTo>
                <a:lnTo>
                  <a:pt x="295275" y="42862"/>
                </a:lnTo>
                <a:lnTo>
                  <a:pt x="295275" y="33337"/>
                </a:lnTo>
                <a:lnTo>
                  <a:pt x="349250" y="33337"/>
                </a:lnTo>
                <a:lnTo>
                  <a:pt x="282575" y="0"/>
                </a:lnTo>
                <a:close/>
              </a:path>
              <a:path w="358775" h="76200">
                <a:moveTo>
                  <a:pt x="282575" y="33337"/>
                </a:moveTo>
                <a:lnTo>
                  <a:pt x="0" y="33337"/>
                </a:lnTo>
                <a:lnTo>
                  <a:pt x="0" y="42862"/>
                </a:lnTo>
                <a:lnTo>
                  <a:pt x="282575" y="42862"/>
                </a:lnTo>
                <a:lnTo>
                  <a:pt x="282575" y="33337"/>
                </a:lnTo>
                <a:close/>
              </a:path>
              <a:path w="358775" h="76200">
                <a:moveTo>
                  <a:pt x="349250" y="33337"/>
                </a:moveTo>
                <a:lnTo>
                  <a:pt x="295275" y="33337"/>
                </a:lnTo>
                <a:lnTo>
                  <a:pt x="295275" y="42862"/>
                </a:lnTo>
                <a:lnTo>
                  <a:pt x="349250" y="42862"/>
                </a:lnTo>
                <a:lnTo>
                  <a:pt x="358775" y="38100"/>
                </a:lnTo>
                <a:lnTo>
                  <a:pt x="349250" y="3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045" y="564007"/>
            <a:ext cx="7750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Example-3:</a:t>
            </a:r>
            <a:r>
              <a:rPr sz="3200" spc="5" dirty="0"/>
              <a:t> </a:t>
            </a:r>
            <a:r>
              <a:rPr sz="3200" spc="-5" dirty="0"/>
              <a:t>Solutions</a:t>
            </a:r>
            <a:r>
              <a:rPr sz="3200" spc="15" dirty="0"/>
              <a:t> </a:t>
            </a:r>
            <a:r>
              <a:rPr sz="3200" spc="-5" dirty="0"/>
              <a:t>of </a:t>
            </a:r>
            <a:r>
              <a:rPr sz="3200" spc="-15" dirty="0"/>
              <a:t>Four</a:t>
            </a:r>
            <a:r>
              <a:rPr sz="3200" spc="-5" dirty="0"/>
              <a:t> Linear</a:t>
            </a:r>
            <a:r>
              <a:rPr sz="3200" spc="10" dirty="0"/>
              <a:t> </a:t>
            </a:r>
            <a:r>
              <a:rPr sz="3200" spc="-15" dirty="0"/>
              <a:t>Systems(d)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152034" y="2716239"/>
            <a:ext cx="337820" cy="645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230">
              <a:lnSpc>
                <a:spcPts val="2435"/>
              </a:lnSpc>
              <a:spcBef>
                <a:spcPts val="110"/>
              </a:spcBef>
            </a:pPr>
            <a:r>
              <a:rPr sz="2250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  <a:p>
            <a:pPr marL="38100">
              <a:lnSpc>
                <a:spcPts val="2435"/>
              </a:lnSpc>
            </a:pPr>
            <a:r>
              <a:rPr sz="3375" spc="-405" baseline="-2469" dirty="0">
                <a:latin typeface="Times New Roman"/>
                <a:cs typeface="Times New Roman"/>
              </a:rPr>
              <a:t>1</a:t>
            </a:r>
            <a:r>
              <a:rPr sz="2250" spc="-270" dirty="0">
                <a:latin typeface="Symbol"/>
                <a:cs typeface="Symbol"/>
              </a:rPr>
              <a:t></a:t>
            </a:r>
            <a:r>
              <a:rPr sz="3375" spc="-405" baseline="-18518" dirty="0">
                <a:latin typeface="Symbol"/>
                <a:cs typeface="Symbol"/>
              </a:rPr>
              <a:t></a:t>
            </a:r>
            <a:endParaRPr sz="3375" baseline="-18518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03135" y="2716239"/>
            <a:ext cx="332740" cy="6457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435"/>
              </a:lnSpc>
              <a:spcBef>
                <a:spcPts val="110"/>
              </a:spcBef>
            </a:pPr>
            <a:r>
              <a:rPr sz="2250" dirty="0">
                <a:latin typeface="Symbol"/>
                <a:cs typeface="Symbol"/>
              </a:rPr>
              <a:t></a:t>
            </a:r>
            <a:endParaRPr sz="2250">
              <a:latin typeface="Symbol"/>
              <a:cs typeface="Symbol"/>
            </a:endParaRPr>
          </a:p>
          <a:p>
            <a:pPr marL="38100">
              <a:lnSpc>
                <a:spcPts val="2435"/>
              </a:lnSpc>
            </a:pPr>
            <a:r>
              <a:rPr sz="2250" spc="-285" dirty="0">
                <a:latin typeface="Symbol"/>
                <a:cs typeface="Symbol"/>
              </a:rPr>
              <a:t></a:t>
            </a:r>
            <a:r>
              <a:rPr sz="3375" spc="-427" baseline="-18518" dirty="0">
                <a:latin typeface="Symbol"/>
                <a:cs typeface="Symbol"/>
              </a:rPr>
              <a:t></a:t>
            </a:r>
            <a:r>
              <a:rPr sz="3375" spc="-427" baseline="-2469" dirty="0">
                <a:latin typeface="Times New Roman"/>
                <a:cs typeface="Times New Roman"/>
              </a:rPr>
              <a:t>0</a:t>
            </a:r>
            <a:endParaRPr sz="3375" baseline="-24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4355" y="2441351"/>
            <a:ext cx="33591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375" spc="37" baseline="-25925" dirty="0">
                <a:latin typeface="Times New Roman"/>
                <a:cs typeface="Times New Roman"/>
              </a:rPr>
              <a:t>0</a:t>
            </a:r>
            <a:r>
              <a:rPr sz="2250" spc="25" dirty="0">
                <a:latin typeface="Symbol"/>
                <a:cs typeface="Symbol"/>
              </a:rPr>
              <a:t>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0214" y="2058717"/>
            <a:ext cx="2169795" cy="131826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482600" algn="ctr">
              <a:lnSpc>
                <a:spcPct val="100000"/>
              </a:lnSpc>
              <a:spcBef>
                <a:spcPts val="790"/>
              </a:spcBef>
              <a:tabLst>
                <a:tab pos="1006475" algn="l"/>
                <a:tab pos="1419860" algn="l"/>
                <a:tab pos="1833880" algn="l"/>
              </a:tabLst>
            </a:pPr>
            <a:r>
              <a:rPr sz="3375" spc="7" baseline="-3703" dirty="0">
                <a:latin typeface="Symbol"/>
                <a:cs typeface="Symbol"/>
              </a:rPr>
              <a:t></a:t>
            </a:r>
            <a:r>
              <a:rPr sz="2250" spc="5" dirty="0">
                <a:latin typeface="Times New Roman"/>
                <a:cs typeface="Times New Roman"/>
              </a:rPr>
              <a:t>1	</a:t>
            </a:r>
            <a:r>
              <a:rPr sz="2250" dirty="0">
                <a:latin typeface="Times New Roman"/>
                <a:cs typeface="Times New Roman"/>
              </a:rPr>
              <a:t>0	0	</a:t>
            </a:r>
            <a:r>
              <a:rPr sz="2250" spc="25" dirty="0">
                <a:latin typeface="Times New Roman"/>
                <a:cs typeface="Times New Roman"/>
              </a:rPr>
              <a:t>0</a:t>
            </a:r>
            <a:r>
              <a:rPr sz="3375" spc="37" baseline="-3703" dirty="0">
                <a:latin typeface="Symbol"/>
                <a:cs typeface="Symbol"/>
              </a:rPr>
              <a:t></a:t>
            </a:r>
            <a:endParaRPr sz="3375" baseline="-3703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690"/>
              </a:spcBef>
              <a:tabLst>
                <a:tab pos="1042669" algn="l"/>
                <a:tab pos="1460500" algn="l"/>
              </a:tabLst>
            </a:pPr>
            <a:r>
              <a:rPr sz="2250" spc="40" dirty="0">
                <a:latin typeface="Times New Roman"/>
                <a:cs typeface="Times New Roman"/>
              </a:rPr>
              <a:t>(d)</a:t>
            </a:r>
            <a:r>
              <a:rPr sz="2250" spc="385" dirty="0">
                <a:latin typeface="Times New Roman"/>
                <a:cs typeface="Times New Roman"/>
              </a:rPr>
              <a:t> </a:t>
            </a:r>
            <a:r>
              <a:rPr sz="3375" spc="15" baseline="25925" dirty="0">
                <a:latin typeface="Symbol"/>
                <a:cs typeface="Symbol"/>
              </a:rPr>
              <a:t></a:t>
            </a:r>
            <a:r>
              <a:rPr sz="2250" spc="10" dirty="0">
                <a:latin typeface="Times New Roman"/>
                <a:cs typeface="Times New Roman"/>
              </a:rPr>
              <a:t>0	</a:t>
            </a:r>
            <a:r>
              <a:rPr sz="2250" dirty="0">
                <a:latin typeface="Times New Roman"/>
                <a:cs typeface="Times New Roman"/>
              </a:rPr>
              <a:t>1	2</a:t>
            </a:r>
            <a:endParaRPr sz="2250">
              <a:latin typeface="Times New Roman"/>
              <a:cs typeface="Times New Roman"/>
            </a:endParaRPr>
          </a:p>
          <a:p>
            <a:pPr marL="476884" algn="ctr">
              <a:lnSpc>
                <a:spcPct val="100000"/>
              </a:lnSpc>
              <a:spcBef>
                <a:spcPts val="695"/>
              </a:spcBef>
              <a:tabLst>
                <a:tab pos="890269" algn="l"/>
              </a:tabLst>
            </a:pPr>
            <a:r>
              <a:rPr sz="2250" dirty="0">
                <a:latin typeface="Times New Roman"/>
                <a:cs typeface="Times New Roman"/>
              </a:rPr>
              <a:t>0	0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7662" y="4768369"/>
            <a:ext cx="11430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0" dirty="0">
                <a:latin typeface="Times New Roman"/>
                <a:cs typeface="Times New Roman"/>
              </a:rPr>
              <a:t>3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4035" y="4768369"/>
            <a:ext cx="11430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9022" y="4768369"/>
            <a:ext cx="114300" cy="2349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50" spc="2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9661" y="4568883"/>
            <a:ext cx="223520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105" algn="l"/>
                <a:tab pos="1157605" algn="l"/>
                <a:tab pos="1863725" algn="l"/>
              </a:tabLst>
            </a:pPr>
            <a:r>
              <a:rPr sz="2350" spc="165" dirty="0">
                <a:latin typeface="Times New Roman"/>
                <a:cs typeface="Times New Roman"/>
              </a:rPr>
              <a:t>0</a:t>
            </a:r>
            <a:r>
              <a:rPr sz="2350" i="1" spc="20" dirty="0">
                <a:latin typeface="Times New Roman"/>
                <a:cs typeface="Times New Roman"/>
              </a:rPr>
              <a:t>x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spc="170" dirty="0">
                <a:latin typeface="Times New Roman"/>
                <a:cs typeface="Times New Roman"/>
              </a:rPr>
              <a:t>0</a:t>
            </a:r>
            <a:r>
              <a:rPr sz="2350" i="1" spc="20" dirty="0">
                <a:latin typeface="Times New Roman"/>
                <a:cs typeface="Times New Roman"/>
              </a:rPr>
              <a:t>x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</a:t>
            </a:r>
            <a:r>
              <a:rPr sz="2350" spc="-180" dirty="0">
                <a:latin typeface="Times New Roman"/>
                <a:cs typeface="Times New Roman"/>
              </a:rPr>
              <a:t> </a:t>
            </a:r>
            <a:r>
              <a:rPr sz="2350" spc="165" dirty="0">
                <a:latin typeface="Times New Roman"/>
                <a:cs typeface="Times New Roman"/>
              </a:rPr>
              <a:t>0</a:t>
            </a:r>
            <a:r>
              <a:rPr sz="2350" i="1" spc="20" dirty="0">
                <a:latin typeface="Times New Roman"/>
                <a:cs typeface="Times New Roman"/>
              </a:rPr>
              <a:t>x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5" dirty="0">
                <a:latin typeface="Symbol"/>
                <a:cs typeface="Symbol"/>
              </a:rPr>
              <a:t></a:t>
            </a:r>
            <a:r>
              <a:rPr sz="2350" spc="-29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2070" y="3525323"/>
            <a:ext cx="5447665" cy="12452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Tahoma"/>
                <a:cs typeface="Tahoma"/>
              </a:rPr>
              <a:t>Solution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(d):</a:t>
            </a:r>
            <a:endParaRPr sz="20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last </a:t>
            </a:r>
            <a:r>
              <a:rPr sz="2000" spc="-5" dirty="0">
                <a:latin typeface="Tahoma"/>
                <a:cs typeface="Tahoma"/>
              </a:rPr>
              <a:t>equation </a:t>
            </a:r>
            <a:r>
              <a:rPr sz="2000" dirty="0">
                <a:latin typeface="Tahoma"/>
                <a:cs typeface="Tahoma"/>
              </a:rPr>
              <a:t>in the </a:t>
            </a:r>
            <a:r>
              <a:rPr sz="2000" spc="-5" dirty="0">
                <a:latin typeface="Tahoma"/>
                <a:cs typeface="Tahoma"/>
              </a:rPr>
              <a:t>corresponding system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2070" y="5354218"/>
            <a:ext cx="532003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ahoma"/>
                <a:cs typeface="Tahoma"/>
              </a:rPr>
              <a:t>Since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this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cannot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satisfied,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there</a:t>
            </a:r>
            <a:r>
              <a:rPr sz="2000" dirty="0">
                <a:latin typeface="Tahoma"/>
                <a:cs typeface="Tahoma"/>
              </a:rPr>
              <a:t> is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ahoma"/>
                <a:cs typeface="Tahoma"/>
              </a:rPr>
              <a:t>no</a:t>
            </a:r>
            <a:r>
              <a:rPr sz="2000" b="1" spc="-2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solution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to 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9452" y="630758"/>
            <a:ext cx="60115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Elimination</a:t>
            </a:r>
            <a:r>
              <a:rPr sz="4400" spc="-30" dirty="0"/>
              <a:t> </a:t>
            </a:r>
            <a:r>
              <a:rPr sz="4400" dirty="0"/>
              <a:t>Methods</a:t>
            </a:r>
            <a:r>
              <a:rPr sz="4400" spc="-40" dirty="0"/>
              <a:t> </a:t>
            </a:r>
            <a:r>
              <a:rPr sz="4400" spc="-5" dirty="0"/>
              <a:t>(1/7)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31314"/>
            <a:ext cx="6387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shall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step-by-step</a:t>
            </a:r>
            <a:r>
              <a:rPr sz="2400" spc="-5" dirty="0">
                <a:latin typeface="Calibri"/>
                <a:cs typeface="Calibri"/>
              </a:rPr>
              <a:t> elimination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procedure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be 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matrix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reduced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row-echelon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0700" y="4095866"/>
            <a:ext cx="374650" cy="7334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2770"/>
              </a:lnSpc>
              <a:spcBef>
                <a:spcPts val="130"/>
              </a:spcBef>
            </a:pPr>
            <a:r>
              <a:rPr sz="2550" spc="15" dirty="0">
                <a:latin typeface="Symbol"/>
                <a:cs typeface="Symbol"/>
              </a:rPr>
              <a:t></a:t>
            </a:r>
            <a:endParaRPr sz="2550">
              <a:latin typeface="Symbol"/>
              <a:cs typeface="Symbol"/>
            </a:endParaRPr>
          </a:p>
          <a:p>
            <a:pPr marL="38100">
              <a:lnSpc>
                <a:spcPts val="2770"/>
              </a:lnSpc>
            </a:pPr>
            <a:r>
              <a:rPr sz="2550" spc="-300" dirty="0">
                <a:latin typeface="Symbol"/>
                <a:cs typeface="Symbol"/>
              </a:rPr>
              <a:t></a:t>
            </a:r>
            <a:r>
              <a:rPr sz="3825" spc="-450" baseline="-18518" dirty="0">
                <a:latin typeface="Symbol"/>
                <a:cs typeface="Symbol"/>
              </a:rPr>
              <a:t></a:t>
            </a:r>
            <a:r>
              <a:rPr sz="3825" spc="-450" baseline="-3267" dirty="0">
                <a:latin typeface="Times New Roman"/>
                <a:cs typeface="Times New Roman"/>
              </a:rPr>
              <a:t>2</a:t>
            </a:r>
            <a:endParaRPr sz="3825" baseline="-326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0173" y="3935298"/>
            <a:ext cx="53911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550" spc="35" dirty="0">
                <a:latin typeface="Times New Roman"/>
                <a:cs typeface="Times New Roman"/>
              </a:rPr>
              <a:t>28</a:t>
            </a:r>
            <a:r>
              <a:rPr sz="3825" spc="52" baseline="26143" dirty="0">
                <a:latin typeface="Symbol"/>
                <a:cs typeface="Symbol"/>
              </a:rPr>
              <a:t></a:t>
            </a:r>
            <a:endParaRPr sz="3825" baseline="26143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700" y="3782040"/>
            <a:ext cx="374650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550" spc="40" dirty="0">
                <a:latin typeface="Symbol"/>
                <a:cs typeface="Symbol"/>
              </a:rPr>
              <a:t></a:t>
            </a:r>
            <a:r>
              <a:rPr sz="3825" spc="60" baseline="-26143" dirty="0">
                <a:latin typeface="Times New Roman"/>
                <a:cs typeface="Times New Roman"/>
              </a:rPr>
              <a:t>2</a:t>
            </a:r>
            <a:endParaRPr sz="3825" baseline="-2614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0700" y="3345206"/>
            <a:ext cx="3631565" cy="150177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5"/>
              </a:spcBef>
              <a:tabLst>
                <a:tab pos="640080" algn="l"/>
                <a:tab pos="1178560" algn="l"/>
                <a:tab pos="1945639" algn="l"/>
                <a:tab pos="2522855" algn="l"/>
                <a:tab pos="3096895" algn="l"/>
              </a:tabLst>
            </a:pPr>
            <a:r>
              <a:rPr sz="3825" spc="44" baseline="-4357" dirty="0">
                <a:latin typeface="Symbol"/>
                <a:cs typeface="Symbol"/>
              </a:rPr>
              <a:t></a:t>
            </a:r>
            <a:r>
              <a:rPr sz="2550" spc="30" dirty="0">
                <a:latin typeface="Times New Roman"/>
                <a:cs typeface="Times New Roman"/>
              </a:rPr>
              <a:t>0	</a:t>
            </a:r>
            <a:r>
              <a:rPr sz="2550" spc="20" dirty="0">
                <a:latin typeface="Times New Roman"/>
                <a:cs typeface="Times New Roman"/>
              </a:rPr>
              <a:t>0	</a:t>
            </a:r>
            <a:r>
              <a:rPr sz="2550" spc="25" dirty="0">
                <a:latin typeface="Symbol"/>
                <a:cs typeface="Symbol"/>
              </a:rPr>
              <a:t>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2	0	7	</a:t>
            </a:r>
            <a:r>
              <a:rPr sz="2550" spc="85" dirty="0">
                <a:latin typeface="Times New Roman"/>
                <a:cs typeface="Times New Roman"/>
              </a:rPr>
              <a:t>12</a:t>
            </a:r>
            <a:r>
              <a:rPr sz="3825" spc="127" baseline="-4357" dirty="0">
                <a:latin typeface="Symbol"/>
                <a:cs typeface="Symbol"/>
              </a:rPr>
              <a:t></a:t>
            </a:r>
            <a:endParaRPr sz="3825" baseline="-4357">
              <a:latin typeface="Symbol"/>
              <a:cs typeface="Symbol"/>
            </a:endParaRPr>
          </a:p>
          <a:p>
            <a:pPr marL="591820" algn="ctr">
              <a:lnSpc>
                <a:spcPct val="100000"/>
              </a:lnSpc>
              <a:spcBef>
                <a:spcPts val="810"/>
              </a:spcBef>
              <a:tabLst>
                <a:tab pos="1063625" algn="l"/>
                <a:tab pos="1894839" algn="l"/>
                <a:tab pos="2376170" algn="l"/>
                <a:tab pos="3402329" algn="l"/>
              </a:tabLst>
            </a:pPr>
            <a:r>
              <a:rPr sz="2550" spc="20" dirty="0">
                <a:latin typeface="Times New Roman"/>
                <a:cs typeface="Times New Roman"/>
              </a:rPr>
              <a:t>4	</a:t>
            </a:r>
            <a:r>
              <a:rPr sz="2550" spc="85" dirty="0">
                <a:latin typeface="Symbol"/>
                <a:cs typeface="Symbol"/>
              </a:rPr>
              <a:t></a:t>
            </a:r>
            <a:r>
              <a:rPr sz="2550" spc="85" dirty="0">
                <a:latin typeface="Times New Roman"/>
                <a:cs typeface="Times New Roman"/>
              </a:rPr>
              <a:t>10	</a:t>
            </a:r>
            <a:r>
              <a:rPr sz="2550" spc="20" dirty="0">
                <a:latin typeface="Times New Roman"/>
                <a:cs typeface="Times New Roman"/>
              </a:rPr>
              <a:t>6	</a:t>
            </a:r>
            <a:r>
              <a:rPr sz="2550" spc="40" dirty="0">
                <a:latin typeface="Times New Roman"/>
                <a:cs typeface="Times New Roman"/>
              </a:rPr>
              <a:t>12	</a:t>
            </a:r>
            <a:r>
              <a:rPr sz="3825" spc="22" baseline="-27233" dirty="0">
                <a:latin typeface="Symbol"/>
                <a:cs typeface="Symbol"/>
              </a:rPr>
              <a:t></a:t>
            </a:r>
            <a:endParaRPr sz="3825" baseline="-27233">
              <a:latin typeface="Symbol"/>
              <a:cs typeface="Symbol"/>
            </a:endParaRPr>
          </a:p>
          <a:p>
            <a:pPr marL="591820" algn="ctr">
              <a:lnSpc>
                <a:spcPct val="100000"/>
              </a:lnSpc>
              <a:spcBef>
                <a:spcPts val="820"/>
              </a:spcBef>
              <a:tabLst>
                <a:tab pos="1136015" algn="l"/>
                <a:tab pos="1894839" algn="l"/>
                <a:tab pos="2366645" algn="l"/>
                <a:tab pos="3058795" algn="l"/>
              </a:tabLst>
            </a:pPr>
            <a:r>
              <a:rPr sz="2550" spc="20" dirty="0">
                <a:latin typeface="Times New Roman"/>
                <a:cs typeface="Times New Roman"/>
              </a:rPr>
              <a:t>4	</a:t>
            </a:r>
            <a:r>
              <a:rPr sz="2550" spc="25" dirty="0">
                <a:latin typeface="Symbol"/>
                <a:cs typeface="Symbol"/>
              </a:rPr>
              <a:t>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5	6	</a:t>
            </a:r>
            <a:r>
              <a:rPr sz="2550" spc="25" dirty="0">
                <a:latin typeface="Symbol"/>
                <a:cs typeface="Symbol"/>
              </a:rPr>
              <a:t></a:t>
            </a:r>
            <a:r>
              <a:rPr sz="2550" spc="-29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5	</a:t>
            </a:r>
            <a:r>
              <a:rPr sz="2550" spc="-235" dirty="0">
                <a:latin typeface="Symbol"/>
                <a:cs typeface="Symbol"/>
              </a:rPr>
              <a:t></a:t>
            </a:r>
            <a:r>
              <a:rPr sz="2550" spc="-235" dirty="0">
                <a:latin typeface="Times New Roman"/>
                <a:cs typeface="Times New Roman"/>
              </a:rPr>
              <a:t>1</a:t>
            </a:r>
            <a:r>
              <a:rPr sz="3825" spc="-352" baseline="3267" dirty="0">
                <a:latin typeface="Symbol"/>
                <a:cs typeface="Symbol"/>
              </a:rPr>
              <a:t></a:t>
            </a:r>
            <a:r>
              <a:rPr sz="3825" spc="-352" baseline="-15250" dirty="0">
                <a:latin typeface="Symbol"/>
                <a:cs typeface="Symbol"/>
              </a:rPr>
              <a:t></a:t>
            </a:r>
            <a:endParaRPr sz="3825" baseline="-15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7570" y="630758"/>
            <a:ext cx="60096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Elimination</a:t>
            </a:r>
            <a:r>
              <a:rPr sz="4400" spc="-35" dirty="0"/>
              <a:t> </a:t>
            </a:r>
            <a:r>
              <a:rPr sz="4400" dirty="0"/>
              <a:t>Methods</a:t>
            </a:r>
            <a:r>
              <a:rPr sz="4400" spc="-40" dirty="0"/>
              <a:t> </a:t>
            </a:r>
            <a:r>
              <a:rPr sz="4400" spc="-5" dirty="0"/>
              <a:t>(2/7)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861566"/>
            <a:ext cx="6116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Step1. </a:t>
            </a:r>
            <a:r>
              <a:rPr sz="2000" spc="-15" dirty="0">
                <a:latin typeface="Calibri"/>
                <a:cs typeface="Calibri"/>
              </a:rPr>
              <a:t>Locate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leftmost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column that</a:t>
            </a:r>
            <a:r>
              <a:rPr sz="2000" dirty="0">
                <a:latin typeface="Calibri"/>
                <a:cs typeface="Calibri"/>
              </a:rPr>
              <a:t> does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0" dirty="0">
                <a:latin typeface="Calibri"/>
                <a:cs typeface="Calibri"/>
              </a:rPr>
              <a:t> consist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entirely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zeros.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17" y="3995369"/>
            <a:ext cx="65131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Step2. </a:t>
            </a:r>
            <a:r>
              <a:rPr sz="2000" spc="-10" dirty="0">
                <a:latin typeface="Calibri"/>
                <a:cs typeface="Calibri"/>
              </a:rPr>
              <a:t>Interchange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top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another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row,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bring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nonzero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top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column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Step1.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7552" y="2875358"/>
            <a:ext cx="28130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50" spc="30" dirty="0">
                <a:latin typeface="Symbol"/>
                <a:cs typeface="Symbol"/>
              </a:rPr>
              <a:t></a:t>
            </a:r>
            <a:r>
              <a:rPr sz="2625" spc="44" baseline="-26984" dirty="0">
                <a:latin typeface="Times New Roman"/>
                <a:cs typeface="Times New Roman"/>
              </a:rPr>
              <a:t>2</a:t>
            </a:r>
            <a:endParaRPr sz="2625" baseline="-2698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9452" y="2642940"/>
            <a:ext cx="2571750" cy="971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6200">
              <a:lnSpc>
                <a:spcPts val="1964"/>
              </a:lnSpc>
              <a:spcBef>
                <a:spcPts val="120"/>
              </a:spcBef>
              <a:tabLst>
                <a:tab pos="489584" algn="l"/>
                <a:tab pos="859155" algn="l"/>
                <a:tab pos="1385570" algn="l"/>
                <a:tab pos="1781810" algn="l"/>
                <a:tab pos="2176145" algn="l"/>
              </a:tabLst>
            </a:pPr>
            <a:r>
              <a:rPr sz="2625" spc="30" baseline="-4761" dirty="0">
                <a:latin typeface="Symbol"/>
                <a:cs typeface="Symbol"/>
              </a:rPr>
              <a:t></a:t>
            </a:r>
            <a:r>
              <a:rPr sz="1750" spc="20" dirty="0">
                <a:latin typeface="Times New Roman"/>
                <a:cs typeface="Times New Roman"/>
              </a:rPr>
              <a:t>0	</a:t>
            </a:r>
            <a:r>
              <a:rPr sz="1750" spc="15" dirty="0">
                <a:latin typeface="Times New Roman"/>
                <a:cs typeface="Times New Roman"/>
              </a:rPr>
              <a:t>0	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-14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2	0	7	</a:t>
            </a:r>
            <a:r>
              <a:rPr sz="1750" spc="60" dirty="0">
                <a:latin typeface="Times New Roman"/>
                <a:cs typeface="Times New Roman"/>
              </a:rPr>
              <a:t>12</a:t>
            </a:r>
            <a:r>
              <a:rPr sz="2625" spc="89" baseline="-4761" dirty="0">
                <a:latin typeface="Symbol"/>
                <a:cs typeface="Symbol"/>
              </a:rPr>
              <a:t></a:t>
            </a:r>
            <a:endParaRPr sz="2625" baseline="-4761">
              <a:latin typeface="Symbol"/>
              <a:cs typeface="Symbol"/>
            </a:endParaRPr>
          </a:p>
          <a:p>
            <a:pPr marR="55880" algn="r">
              <a:lnSpc>
                <a:spcPts val="1330"/>
              </a:lnSpc>
            </a:pPr>
            <a:r>
              <a:rPr sz="1750" spc="10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  <a:p>
            <a:pPr marL="76200">
              <a:lnSpc>
                <a:spcPts val="1465"/>
              </a:lnSpc>
              <a:tabLst>
                <a:tab pos="490855" algn="l"/>
                <a:tab pos="815340" algn="l"/>
                <a:tab pos="1385570" algn="l"/>
                <a:tab pos="1716405" algn="l"/>
                <a:tab pos="2190115" algn="l"/>
              </a:tabLst>
            </a:pPr>
            <a:r>
              <a:rPr sz="2625" spc="15" baseline="-26984" dirty="0">
                <a:latin typeface="Symbol"/>
                <a:cs typeface="Symbol"/>
              </a:rPr>
              <a:t></a:t>
            </a:r>
            <a:r>
              <a:rPr sz="2625" spc="15" baseline="-26984" dirty="0">
                <a:latin typeface="Times New Roman"/>
                <a:cs typeface="Times New Roman"/>
              </a:rPr>
              <a:t>	</a:t>
            </a:r>
            <a:r>
              <a:rPr sz="1750" spc="15" dirty="0">
                <a:latin typeface="Times New Roman"/>
                <a:cs typeface="Times New Roman"/>
              </a:rPr>
              <a:t>4	</a:t>
            </a:r>
            <a:r>
              <a:rPr sz="1750" spc="55" dirty="0">
                <a:latin typeface="Symbol"/>
                <a:cs typeface="Symbol"/>
              </a:rPr>
              <a:t></a:t>
            </a:r>
            <a:r>
              <a:rPr sz="1750" spc="55" dirty="0">
                <a:latin typeface="Times New Roman"/>
                <a:cs typeface="Times New Roman"/>
              </a:rPr>
              <a:t>10	</a:t>
            </a:r>
            <a:r>
              <a:rPr sz="1750" spc="15" dirty="0">
                <a:latin typeface="Times New Roman"/>
                <a:cs typeface="Times New Roman"/>
              </a:rPr>
              <a:t>6	</a:t>
            </a:r>
            <a:r>
              <a:rPr sz="1750" spc="25" dirty="0">
                <a:latin typeface="Times New Roman"/>
                <a:cs typeface="Times New Roman"/>
              </a:rPr>
              <a:t>12	</a:t>
            </a:r>
            <a:r>
              <a:rPr sz="1750" spc="20" dirty="0">
                <a:latin typeface="Times New Roman"/>
                <a:cs typeface="Times New Roman"/>
              </a:rPr>
              <a:t>28</a:t>
            </a:r>
            <a:r>
              <a:rPr sz="2625" spc="30" baseline="-26984" dirty="0">
                <a:latin typeface="Symbol"/>
                <a:cs typeface="Symbol"/>
              </a:rPr>
              <a:t></a:t>
            </a:r>
            <a:endParaRPr sz="2625" baseline="-26984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565"/>
              </a:spcBef>
              <a:tabLst>
                <a:tab pos="490855" algn="l"/>
                <a:tab pos="864235" algn="l"/>
                <a:tab pos="1385570" algn="l"/>
                <a:tab pos="1709420" algn="l"/>
                <a:tab pos="2185035" algn="l"/>
              </a:tabLst>
            </a:pPr>
            <a:r>
              <a:rPr sz="2625" spc="-307" baseline="3174" dirty="0">
                <a:latin typeface="Symbol"/>
                <a:cs typeface="Symbol"/>
              </a:rPr>
              <a:t></a:t>
            </a:r>
            <a:r>
              <a:rPr sz="2625" spc="-307" baseline="-15873" dirty="0">
                <a:latin typeface="Symbol"/>
                <a:cs typeface="Symbol"/>
              </a:rPr>
              <a:t></a:t>
            </a:r>
            <a:r>
              <a:rPr sz="1750" spc="-204" dirty="0">
                <a:latin typeface="Times New Roman"/>
                <a:cs typeface="Times New Roman"/>
              </a:rPr>
              <a:t>2	</a:t>
            </a:r>
            <a:r>
              <a:rPr sz="1750" spc="15" dirty="0">
                <a:latin typeface="Times New Roman"/>
                <a:cs typeface="Times New Roman"/>
              </a:rPr>
              <a:t>4	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5	6	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5	</a:t>
            </a:r>
            <a:r>
              <a:rPr sz="1750" spc="-165" dirty="0">
                <a:latin typeface="Symbol"/>
                <a:cs typeface="Symbol"/>
              </a:rPr>
              <a:t></a:t>
            </a:r>
            <a:r>
              <a:rPr sz="1750" spc="-165" dirty="0">
                <a:latin typeface="Times New Roman"/>
                <a:cs typeface="Times New Roman"/>
              </a:rPr>
              <a:t>1</a:t>
            </a:r>
            <a:r>
              <a:rPr sz="2625" spc="-247" baseline="3174" dirty="0">
                <a:latin typeface="Symbol"/>
                <a:cs typeface="Symbol"/>
              </a:rPr>
              <a:t></a:t>
            </a:r>
            <a:r>
              <a:rPr sz="2625" spc="-247" baseline="-15873" dirty="0">
                <a:latin typeface="Symbol"/>
                <a:cs typeface="Symbol"/>
              </a:rPr>
              <a:t></a:t>
            </a:r>
            <a:endParaRPr sz="2625" baseline="-15873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7808" y="5093389"/>
            <a:ext cx="273050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00" spc="20" dirty="0">
                <a:latin typeface="Symbol"/>
                <a:cs typeface="Symbol"/>
              </a:rPr>
              <a:t></a:t>
            </a:r>
            <a:r>
              <a:rPr sz="2550" spc="30" baseline="-26143" dirty="0">
                <a:latin typeface="Times New Roman"/>
                <a:cs typeface="Times New Roman"/>
              </a:rPr>
              <a:t>0</a:t>
            </a:r>
            <a:endParaRPr sz="2550" baseline="-2614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9708" y="4802453"/>
            <a:ext cx="2499995" cy="10083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35"/>
              </a:spcBef>
              <a:tabLst>
                <a:tab pos="478790" algn="l"/>
                <a:tab pos="793115" algn="l"/>
                <a:tab pos="1346835" algn="l"/>
                <a:tab pos="1667510" algn="l"/>
                <a:tab pos="2127250" algn="l"/>
              </a:tabLst>
            </a:pPr>
            <a:r>
              <a:rPr sz="2550" spc="37" baseline="-4901" dirty="0">
                <a:latin typeface="Symbol"/>
                <a:cs typeface="Symbol"/>
              </a:rPr>
              <a:t></a:t>
            </a:r>
            <a:r>
              <a:rPr sz="1700" spc="25" dirty="0">
                <a:latin typeface="Times New Roman"/>
                <a:cs typeface="Times New Roman"/>
              </a:rPr>
              <a:t>2	</a:t>
            </a:r>
            <a:r>
              <a:rPr sz="1700" spc="15" dirty="0">
                <a:latin typeface="Times New Roman"/>
                <a:cs typeface="Times New Roman"/>
              </a:rPr>
              <a:t>4	</a:t>
            </a:r>
            <a:r>
              <a:rPr sz="1700" spc="55" dirty="0">
                <a:latin typeface="Symbol"/>
                <a:cs typeface="Symbol"/>
              </a:rPr>
              <a:t></a:t>
            </a:r>
            <a:r>
              <a:rPr sz="1700" spc="55" dirty="0">
                <a:latin typeface="Times New Roman"/>
                <a:cs typeface="Times New Roman"/>
              </a:rPr>
              <a:t>10	</a:t>
            </a:r>
            <a:r>
              <a:rPr sz="1700" spc="15" dirty="0">
                <a:latin typeface="Times New Roman"/>
                <a:cs typeface="Times New Roman"/>
              </a:rPr>
              <a:t>6	</a:t>
            </a:r>
            <a:r>
              <a:rPr sz="1700" spc="25" dirty="0">
                <a:latin typeface="Times New Roman"/>
                <a:cs typeface="Times New Roman"/>
              </a:rPr>
              <a:t>12	</a:t>
            </a:r>
            <a:r>
              <a:rPr sz="1700" spc="20" dirty="0">
                <a:latin typeface="Times New Roman"/>
                <a:cs typeface="Times New Roman"/>
              </a:rPr>
              <a:t>28</a:t>
            </a:r>
            <a:r>
              <a:rPr sz="2550" spc="30" baseline="-4901" dirty="0">
                <a:latin typeface="Symbol"/>
                <a:cs typeface="Symbol"/>
              </a:rPr>
              <a:t></a:t>
            </a:r>
            <a:endParaRPr sz="2550" baseline="-4901">
              <a:latin typeface="Symbol"/>
              <a:cs typeface="Symbol"/>
            </a:endParaRPr>
          </a:p>
          <a:p>
            <a:pPr marL="76200">
              <a:lnSpc>
                <a:spcPts val="1440"/>
              </a:lnSpc>
              <a:spcBef>
                <a:spcPts val="535"/>
              </a:spcBef>
              <a:tabLst>
                <a:tab pos="477520" algn="l"/>
                <a:tab pos="835660" algn="l"/>
                <a:tab pos="1346835" algn="l"/>
                <a:tab pos="1731010" algn="l"/>
                <a:tab pos="2113915" algn="l"/>
              </a:tabLst>
            </a:pPr>
            <a:r>
              <a:rPr sz="2550" spc="15" baseline="-27777" dirty="0">
                <a:latin typeface="Symbol"/>
                <a:cs typeface="Symbol"/>
              </a:rPr>
              <a:t></a:t>
            </a:r>
            <a:r>
              <a:rPr sz="2550" spc="15" baseline="-27777" dirty="0">
                <a:latin typeface="Times New Roman"/>
                <a:cs typeface="Times New Roman"/>
              </a:rPr>
              <a:t>	</a:t>
            </a:r>
            <a:r>
              <a:rPr sz="1700" spc="15" dirty="0">
                <a:latin typeface="Times New Roman"/>
                <a:cs typeface="Times New Roman"/>
              </a:rPr>
              <a:t>0	</a:t>
            </a:r>
            <a:r>
              <a:rPr sz="1700" spc="15" dirty="0">
                <a:latin typeface="Symbol"/>
                <a:cs typeface="Symbol"/>
              </a:rPr>
              <a:t></a:t>
            </a:r>
            <a:r>
              <a:rPr sz="1700" spc="-14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2	0	7	</a:t>
            </a:r>
            <a:r>
              <a:rPr sz="1700" spc="55" dirty="0">
                <a:latin typeface="Times New Roman"/>
                <a:cs typeface="Times New Roman"/>
              </a:rPr>
              <a:t>12</a:t>
            </a:r>
            <a:r>
              <a:rPr sz="2550" spc="82" baseline="26143" dirty="0">
                <a:latin typeface="Symbol"/>
                <a:cs typeface="Symbol"/>
              </a:rPr>
              <a:t></a:t>
            </a:r>
            <a:endParaRPr sz="2550" baseline="26143">
              <a:latin typeface="Symbol"/>
              <a:cs typeface="Symbol"/>
            </a:endParaRPr>
          </a:p>
          <a:p>
            <a:pPr marR="55880" algn="r">
              <a:lnSpc>
                <a:spcPts val="1290"/>
              </a:lnSpc>
            </a:pPr>
            <a:r>
              <a:rPr sz="1700" spc="10" dirty="0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  <a:p>
            <a:pPr marL="76200">
              <a:lnSpc>
                <a:spcPts val="1889"/>
              </a:lnSpc>
              <a:tabLst>
                <a:tab pos="478790" algn="l"/>
                <a:tab pos="841375" algn="l"/>
                <a:tab pos="1346835" algn="l"/>
                <a:tab pos="1661160" algn="l"/>
                <a:tab pos="2122805" algn="l"/>
              </a:tabLst>
            </a:pPr>
            <a:r>
              <a:rPr sz="2550" spc="-300" baseline="-14705" dirty="0">
                <a:latin typeface="Symbol"/>
                <a:cs typeface="Symbol"/>
              </a:rPr>
              <a:t></a:t>
            </a:r>
            <a:r>
              <a:rPr sz="2550" spc="-300" baseline="3267" dirty="0">
                <a:latin typeface="Symbol"/>
                <a:cs typeface="Symbol"/>
              </a:rPr>
              <a:t></a:t>
            </a:r>
            <a:r>
              <a:rPr sz="1700" spc="-200" dirty="0">
                <a:latin typeface="Times New Roman"/>
                <a:cs typeface="Times New Roman"/>
              </a:rPr>
              <a:t>2	</a:t>
            </a:r>
            <a:r>
              <a:rPr sz="1700" spc="15" dirty="0">
                <a:latin typeface="Times New Roman"/>
                <a:cs typeface="Times New Roman"/>
              </a:rPr>
              <a:t>4	</a:t>
            </a:r>
            <a:r>
              <a:rPr sz="1700" spc="15" dirty="0">
                <a:latin typeface="Symbol"/>
                <a:cs typeface="Symbol"/>
              </a:rPr>
              <a:t></a:t>
            </a:r>
            <a:r>
              <a:rPr sz="1700" spc="-19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5	6	</a:t>
            </a:r>
            <a:r>
              <a:rPr sz="1700" spc="15" dirty="0">
                <a:latin typeface="Symbol"/>
                <a:cs typeface="Symbol"/>
              </a:rPr>
              <a:t></a:t>
            </a:r>
            <a:r>
              <a:rPr sz="1700" spc="-19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5	</a:t>
            </a:r>
            <a:r>
              <a:rPr sz="1700" spc="-160" dirty="0">
                <a:latin typeface="Symbol"/>
                <a:cs typeface="Symbol"/>
              </a:rPr>
              <a:t></a:t>
            </a:r>
            <a:r>
              <a:rPr sz="1700" spc="-160" dirty="0">
                <a:latin typeface="Times New Roman"/>
                <a:cs typeface="Times New Roman"/>
              </a:rPr>
              <a:t>1</a:t>
            </a:r>
            <a:r>
              <a:rPr sz="2550" spc="-240" baseline="3267" dirty="0">
                <a:latin typeface="Symbol"/>
                <a:cs typeface="Symbol"/>
              </a:rPr>
              <a:t></a:t>
            </a:r>
            <a:r>
              <a:rPr sz="2550" spc="-240" baseline="-14705" dirty="0">
                <a:latin typeface="Symbol"/>
                <a:cs typeface="Symbol"/>
              </a:rPr>
              <a:t></a:t>
            </a:r>
            <a:endParaRPr sz="2550" baseline="-14705"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25676" y="3644900"/>
            <a:ext cx="2846705" cy="149860"/>
            <a:chOff x="1725676" y="3644900"/>
            <a:chExt cx="2846705" cy="1498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676" y="3644900"/>
              <a:ext cx="76200" cy="1445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63776" y="3789426"/>
              <a:ext cx="2808605" cy="0"/>
            </a:xfrm>
            <a:custGeom>
              <a:avLst/>
              <a:gdLst/>
              <a:ahLst/>
              <a:cxnLst/>
              <a:rect l="l" t="t" r="r" b="b"/>
              <a:pathLst>
                <a:path w="2808604">
                  <a:moveTo>
                    <a:pt x="0" y="0"/>
                  </a:moveTo>
                  <a:lnTo>
                    <a:pt x="2808224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72000" y="3429000"/>
            <a:ext cx="3313429" cy="353695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600" b="1" spc="-10" dirty="0">
                <a:latin typeface="Tahoma"/>
                <a:cs typeface="Tahoma"/>
              </a:rPr>
              <a:t>Leftmost</a:t>
            </a:r>
            <a:r>
              <a:rPr sz="1600" b="1" spc="47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nonzero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column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59401" y="5013325"/>
            <a:ext cx="3457575" cy="835025"/>
          </a:xfrm>
          <a:custGeom>
            <a:avLst/>
            <a:gdLst/>
            <a:ahLst/>
            <a:cxnLst/>
            <a:rect l="l" t="t" r="r" b="b"/>
            <a:pathLst>
              <a:path w="3457575" h="835025">
                <a:moveTo>
                  <a:pt x="0" y="835025"/>
                </a:moveTo>
                <a:lnTo>
                  <a:pt x="3457575" y="835025"/>
                </a:lnTo>
                <a:lnTo>
                  <a:pt x="3457575" y="0"/>
                </a:lnTo>
                <a:lnTo>
                  <a:pt x="0" y="0"/>
                </a:lnTo>
                <a:lnTo>
                  <a:pt x="0" y="835025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38776" y="5047615"/>
            <a:ext cx="286258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ahoma"/>
                <a:cs typeface="Tahoma"/>
              </a:rPr>
              <a:t>The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1th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and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2th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rows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in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preceding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matrix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were 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interchanged.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56100" y="5191125"/>
            <a:ext cx="574675" cy="76200"/>
          </a:xfrm>
          <a:custGeom>
            <a:avLst/>
            <a:gdLst/>
            <a:ahLst/>
            <a:cxnLst/>
            <a:rect l="l" t="t" r="r" b="b"/>
            <a:pathLst>
              <a:path w="5746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574675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574675" h="76200">
                <a:moveTo>
                  <a:pt x="574675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574675" y="42799"/>
                </a:lnTo>
                <a:lnTo>
                  <a:pt x="574675" y="3327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289" y="665810"/>
            <a:ext cx="5453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Elimination</a:t>
            </a:r>
            <a:r>
              <a:rPr sz="4000" spc="-40" dirty="0"/>
              <a:t> </a:t>
            </a:r>
            <a:r>
              <a:rPr sz="4000" spc="-5" dirty="0"/>
              <a:t>Methods</a:t>
            </a:r>
            <a:r>
              <a:rPr sz="4000" spc="-30" dirty="0"/>
              <a:t> </a:t>
            </a:r>
            <a:r>
              <a:rPr sz="4000" spc="-10" dirty="0"/>
              <a:t>(3/7)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1617" y="2034362"/>
            <a:ext cx="69119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Step3. </a:t>
            </a: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5" dirty="0">
                <a:latin typeface="Calibri"/>
                <a:cs typeface="Calibri"/>
              </a:rPr>
              <a:t>entry that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now </a:t>
            </a:r>
            <a:r>
              <a:rPr sz="2000" spc="-10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top </a:t>
            </a:r>
            <a:r>
              <a:rPr sz="2000" dirty="0">
                <a:latin typeface="Calibri"/>
                <a:cs typeface="Calibri"/>
              </a:rPr>
              <a:t>of the </a:t>
            </a:r>
            <a:r>
              <a:rPr sz="2000" spc="-5" dirty="0">
                <a:latin typeface="Calibri"/>
                <a:cs typeface="Calibri"/>
              </a:rPr>
              <a:t>column </a:t>
            </a:r>
            <a:r>
              <a:rPr sz="2000" spc="-10" dirty="0">
                <a:latin typeface="Calibri"/>
                <a:cs typeface="Calibri"/>
              </a:rPr>
              <a:t>found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Step1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a, </a:t>
            </a:r>
            <a:r>
              <a:rPr sz="2000" spc="-5" dirty="0">
                <a:latin typeface="Calibri"/>
                <a:cs typeface="Calibri"/>
              </a:rPr>
              <a:t>multiply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1/a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order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introduce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17" y="4107560"/>
            <a:ext cx="6836409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Step4.</a:t>
            </a:r>
            <a:r>
              <a:rPr sz="2000" dirty="0">
                <a:latin typeface="Calibri"/>
                <a:cs typeface="Calibri"/>
              </a:rPr>
              <a:t> Add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suitable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multiples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top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so</a:t>
            </a:r>
            <a:r>
              <a:rPr sz="2000" spc="-5" dirty="0">
                <a:latin typeface="Calibri"/>
                <a:cs typeface="Calibri"/>
              </a:rPr>
              <a:t> that</a:t>
            </a:r>
            <a:r>
              <a:rPr sz="2000" dirty="0">
                <a:latin typeface="Calibri"/>
                <a:cs typeface="Calibri"/>
              </a:rPr>
              <a:t> all </a:t>
            </a:r>
            <a:r>
              <a:rPr sz="2000" spc="-10" dirty="0">
                <a:latin typeface="Calibri"/>
                <a:cs typeface="Calibri"/>
              </a:rPr>
              <a:t>entires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below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leading 1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become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zeros.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4885" y="3235657"/>
            <a:ext cx="28003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750" spc="20" dirty="0">
                <a:latin typeface="Symbol"/>
                <a:cs typeface="Symbol"/>
              </a:rPr>
              <a:t></a:t>
            </a:r>
            <a:r>
              <a:rPr sz="2625" spc="30" baseline="-26984" dirty="0">
                <a:latin typeface="Times New Roman"/>
                <a:cs typeface="Times New Roman"/>
              </a:rPr>
              <a:t>0</a:t>
            </a:r>
            <a:endParaRPr sz="2625" baseline="-2698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6785" y="2935692"/>
            <a:ext cx="2495550" cy="103886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55"/>
              </a:spcBef>
              <a:tabLst>
                <a:tab pos="493395" algn="l"/>
                <a:tab pos="824865" algn="l"/>
                <a:tab pos="1306195" algn="l"/>
                <a:tab pos="1704339" algn="l"/>
                <a:tab pos="2098675" algn="l"/>
              </a:tabLst>
            </a:pPr>
            <a:r>
              <a:rPr sz="2625" spc="22" baseline="-4761" dirty="0">
                <a:latin typeface="Symbol"/>
                <a:cs typeface="Symbol"/>
              </a:rPr>
              <a:t></a:t>
            </a:r>
            <a:r>
              <a:rPr sz="1750" spc="15" dirty="0">
                <a:latin typeface="Times New Roman"/>
                <a:cs typeface="Times New Roman"/>
              </a:rPr>
              <a:t>1	</a:t>
            </a:r>
            <a:r>
              <a:rPr sz="1750" spc="10" dirty="0">
                <a:latin typeface="Times New Roman"/>
                <a:cs typeface="Times New Roman"/>
              </a:rPr>
              <a:t>2	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5	3	6	</a:t>
            </a:r>
            <a:r>
              <a:rPr sz="1750" spc="60" dirty="0">
                <a:latin typeface="Times New Roman"/>
                <a:cs typeface="Times New Roman"/>
              </a:rPr>
              <a:t>14</a:t>
            </a:r>
            <a:r>
              <a:rPr sz="2625" spc="89" baseline="-4761" dirty="0">
                <a:latin typeface="Symbol"/>
                <a:cs typeface="Symbol"/>
              </a:rPr>
              <a:t></a:t>
            </a:r>
            <a:endParaRPr sz="2625" baseline="-4761">
              <a:latin typeface="Symbol"/>
              <a:cs typeface="Symbol"/>
            </a:endParaRPr>
          </a:p>
          <a:p>
            <a:pPr marL="76200">
              <a:lnSpc>
                <a:spcPts val="1485"/>
              </a:lnSpc>
              <a:spcBef>
                <a:spcPts val="555"/>
              </a:spcBef>
              <a:tabLst>
                <a:tab pos="492125" algn="l"/>
                <a:tab pos="819150" algn="l"/>
                <a:tab pos="1304290" algn="l"/>
                <a:tab pos="1702435" algn="l"/>
                <a:tab pos="2098675" algn="l"/>
              </a:tabLst>
            </a:pPr>
            <a:r>
              <a:rPr sz="2625" spc="15" baseline="-26984" dirty="0">
                <a:latin typeface="Symbol"/>
                <a:cs typeface="Symbol"/>
              </a:rPr>
              <a:t></a:t>
            </a:r>
            <a:r>
              <a:rPr sz="2625" spc="15" baseline="-26984" dirty="0">
                <a:latin typeface="Times New Roman"/>
                <a:cs typeface="Times New Roman"/>
              </a:rPr>
              <a:t>	</a:t>
            </a:r>
            <a:r>
              <a:rPr sz="1750" spc="10" dirty="0">
                <a:latin typeface="Times New Roman"/>
                <a:cs typeface="Times New Roman"/>
              </a:rPr>
              <a:t>0	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-13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2	0	7	</a:t>
            </a:r>
            <a:r>
              <a:rPr sz="1750" spc="60" dirty="0">
                <a:latin typeface="Times New Roman"/>
                <a:cs typeface="Times New Roman"/>
              </a:rPr>
              <a:t>12</a:t>
            </a:r>
            <a:r>
              <a:rPr sz="2625" spc="89" baseline="26984" dirty="0">
                <a:latin typeface="Symbol"/>
                <a:cs typeface="Symbol"/>
              </a:rPr>
              <a:t></a:t>
            </a:r>
            <a:endParaRPr sz="2625" baseline="26984">
              <a:latin typeface="Symbol"/>
              <a:cs typeface="Symbol"/>
            </a:endParaRPr>
          </a:p>
          <a:p>
            <a:pPr marR="55880" algn="r">
              <a:lnSpc>
                <a:spcPts val="1330"/>
              </a:lnSpc>
            </a:pPr>
            <a:r>
              <a:rPr sz="1750" spc="10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  <a:p>
            <a:pPr marL="76200">
              <a:lnSpc>
                <a:spcPts val="1945"/>
              </a:lnSpc>
              <a:tabLst>
                <a:tab pos="493395" algn="l"/>
                <a:tab pos="824865" algn="l"/>
                <a:tab pos="1304290" algn="l"/>
                <a:tab pos="1630045" algn="l"/>
                <a:tab pos="2108200" algn="l"/>
              </a:tabLst>
            </a:pPr>
            <a:r>
              <a:rPr sz="2625" spc="-307" baseline="-15873" dirty="0">
                <a:latin typeface="Symbol"/>
                <a:cs typeface="Symbol"/>
              </a:rPr>
              <a:t></a:t>
            </a:r>
            <a:r>
              <a:rPr sz="2625" spc="-307" baseline="3174" dirty="0">
                <a:latin typeface="Symbol"/>
                <a:cs typeface="Symbol"/>
              </a:rPr>
              <a:t></a:t>
            </a:r>
            <a:r>
              <a:rPr sz="1750" spc="-204" dirty="0">
                <a:latin typeface="Times New Roman"/>
                <a:cs typeface="Times New Roman"/>
              </a:rPr>
              <a:t>2	</a:t>
            </a:r>
            <a:r>
              <a:rPr sz="1750" spc="10" dirty="0">
                <a:latin typeface="Times New Roman"/>
                <a:cs typeface="Times New Roman"/>
              </a:rPr>
              <a:t>4	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-190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5	6	</a:t>
            </a:r>
            <a:r>
              <a:rPr sz="1750" spc="15" dirty="0">
                <a:latin typeface="Symbol"/>
                <a:cs typeface="Symbol"/>
              </a:rPr>
              <a:t></a:t>
            </a:r>
            <a:r>
              <a:rPr sz="1750" spc="-18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Times New Roman"/>
                <a:cs typeface="Times New Roman"/>
              </a:rPr>
              <a:t>5	</a:t>
            </a:r>
            <a:r>
              <a:rPr sz="1750" spc="-160" dirty="0">
                <a:latin typeface="Symbol"/>
                <a:cs typeface="Symbol"/>
              </a:rPr>
              <a:t></a:t>
            </a:r>
            <a:r>
              <a:rPr sz="1750" spc="-160" dirty="0">
                <a:latin typeface="Times New Roman"/>
                <a:cs typeface="Times New Roman"/>
              </a:rPr>
              <a:t>1</a:t>
            </a:r>
            <a:r>
              <a:rPr sz="2625" spc="-240" baseline="3174" dirty="0">
                <a:latin typeface="Symbol"/>
                <a:cs typeface="Symbol"/>
              </a:rPr>
              <a:t></a:t>
            </a:r>
            <a:r>
              <a:rPr sz="2625" spc="-240" baseline="-15873" dirty="0">
                <a:latin typeface="Symbol"/>
                <a:cs typeface="Symbol"/>
              </a:rPr>
              <a:t></a:t>
            </a:r>
            <a:endParaRPr sz="2625" baseline="-15873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15149" y="5132272"/>
            <a:ext cx="25971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00" spc="10" dirty="0">
                <a:latin typeface="Symbol"/>
                <a:cs typeface="Symbol"/>
              </a:rPr>
              <a:t></a:t>
            </a:r>
            <a:r>
              <a:rPr sz="2400" spc="15" baseline="-26041" dirty="0">
                <a:latin typeface="Times New Roman"/>
                <a:cs typeface="Times New Roman"/>
              </a:rPr>
              <a:t>0</a:t>
            </a:r>
            <a:endParaRPr sz="2400" baseline="-2604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7049" y="4920861"/>
            <a:ext cx="2555875" cy="885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0">
              <a:lnSpc>
                <a:spcPts val="1789"/>
              </a:lnSpc>
              <a:spcBef>
                <a:spcPts val="110"/>
              </a:spcBef>
              <a:tabLst>
                <a:tab pos="450850" algn="l"/>
                <a:tab pos="749935" algn="l"/>
                <a:tab pos="1184910" algn="l"/>
                <a:tab pos="1591945" algn="l"/>
                <a:tab pos="2065655" algn="l"/>
              </a:tabLst>
            </a:pPr>
            <a:r>
              <a:rPr sz="2400" spc="7" baseline="-3472" dirty="0">
                <a:latin typeface="Symbol"/>
                <a:cs typeface="Symbol"/>
              </a:rPr>
              <a:t></a:t>
            </a:r>
            <a:r>
              <a:rPr sz="1600" spc="5" dirty="0">
                <a:latin typeface="Times New Roman"/>
                <a:cs typeface="Times New Roman"/>
              </a:rPr>
              <a:t>1	</a:t>
            </a:r>
            <a:r>
              <a:rPr sz="1600" spc="10" dirty="0">
                <a:latin typeface="Times New Roman"/>
                <a:cs typeface="Times New Roman"/>
              </a:rPr>
              <a:t>2	</a:t>
            </a:r>
            <a:r>
              <a:rPr sz="1600" spc="10" dirty="0">
                <a:latin typeface="Symbol"/>
                <a:cs typeface="Symbol"/>
              </a:rPr>
              <a:t>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5	3	6	</a:t>
            </a:r>
            <a:r>
              <a:rPr sz="1600" spc="20" dirty="0">
                <a:latin typeface="Times New Roman"/>
                <a:cs typeface="Times New Roman"/>
              </a:rPr>
              <a:t>14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2400" spc="15" baseline="-3472" dirty="0">
                <a:latin typeface="Symbol"/>
                <a:cs typeface="Symbol"/>
              </a:rPr>
              <a:t></a:t>
            </a:r>
            <a:endParaRPr sz="2400" baseline="-3472">
              <a:latin typeface="Symbol"/>
              <a:cs typeface="Symbol"/>
            </a:endParaRPr>
          </a:p>
          <a:p>
            <a:pPr marR="109220" algn="r">
              <a:lnSpc>
                <a:spcPts val="1210"/>
              </a:lnSpc>
            </a:pPr>
            <a:r>
              <a:rPr sz="1600" spc="10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  <a:p>
            <a:pPr marL="76200">
              <a:lnSpc>
                <a:spcPts val="1335"/>
              </a:lnSpc>
              <a:tabLst>
                <a:tab pos="448945" algn="l"/>
                <a:tab pos="745490" algn="l"/>
                <a:tab pos="1183640" algn="l"/>
                <a:tab pos="1590040" algn="l"/>
                <a:tab pos="2065655" algn="l"/>
              </a:tabLst>
            </a:pPr>
            <a:r>
              <a:rPr sz="2400" spc="15" baseline="-27777" dirty="0">
                <a:latin typeface="Symbol"/>
                <a:cs typeface="Symbol"/>
              </a:rPr>
              <a:t></a:t>
            </a:r>
            <a:r>
              <a:rPr sz="2400" spc="15" baseline="-27777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0	</a:t>
            </a:r>
            <a:r>
              <a:rPr sz="1600" spc="10" dirty="0">
                <a:latin typeface="Symbol"/>
                <a:cs typeface="Symbol"/>
              </a:rPr>
              <a:t>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10" dirty="0">
                <a:latin typeface="Times New Roman"/>
                <a:cs typeface="Times New Roman"/>
              </a:rPr>
              <a:t>2	0	7	</a:t>
            </a:r>
            <a:r>
              <a:rPr sz="1600" spc="20" dirty="0">
                <a:latin typeface="Times New Roman"/>
                <a:cs typeface="Times New Roman"/>
              </a:rPr>
              <a:t>12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2400" spc="15" baseline="-27777" dirty="0">
                <a:latin typeface="Symbol"/>
                <a:cs typeface="Symbol"/>
              </a:rPr>
              <a:t></a:t>
            </a:r>
            <a:endParaRPr sz="2400" baseline="-27777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500"/>
              </a:spcBef>
              <a:tabLst>
                <a:tab pos="448945" algn="l"/>
                <a:tab pos="817244" algn="l"/>
                <a:tab pos="1183640" algn="l"/>
                <a:tab pos="1478280" algn="l"/>
                <a:tab pos="2003425" algn="l"/>
              </a:tabLst>
            </a:pPr>
            <a:r>
              <a:rPr sz="2400" spc="-922" baseline="-15625" dirty="0">
                <a:latin typeface="Symbol"/>
                <a:cs typeface="Symbol"/>
              </a:rPr>
              <a:t></a:t>
            </a:r>
            <a:r>
              <a:rPr sz="2400" spc="22" baseline="3472" dirty="0">
                <a:latin typeface="Symbol"/>
                <a:cs typeface="Symbol"/>
              </a:rPr>
              <a:t>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0" dirty="0">
                <a:latin typeface="Symbol"/>
                <a:cs typeface="Symbol"/>
              </a:rPr>
              <a:t></a:t>
            </a:r>
            <a:r>
              <a:rPr sz="1600" spc="30" dirty="0">
                <a:latin typeface="Times New Roman"/>
                <a:cs typeface="Times New Roman"/>
              </a:rPr>
              <a:t>1</a:t>
            </a:r>
            <a:r>
              <a:rPr sz="1600" spc="10" dirty="0">
                <a:latin typeface="Times New Roman"/>
                <a:cs typeface="Times New Roman"/>
              </a:rPr>
              <a:t>7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Symbol"/>
                <a:cs typeface="Symbol"/>
              </a:rPr>
              <a:t></a:t>
            </a:r>
            <a:r>
              <a:rPr sz="1600" spc="-135" dirty="0">
                <a:latin typeface="Times New Roman"/>
                <a:cs typeface="Times New Roman"/>
              </a:rPr>
              <a:t> </a:t>
            </a:r>
            <a:r>
              <a:rPr sz="1600" spc="30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9</a:t>
            </a:r>
            <a:r>
              <a:rPr sz="2400" spc="-922" baseline="-15625" dirty="0">
                <a:latin typeface="Symbol"/>
                <a:cs typeface="Symbol"/>
              </a:rPr>
              <a:t></a:t>
            </a:r>
            <a:r>
              <a:rPr sz="2400" spc="-922" baseline="3472" dirty="0">
                <a:latin typeface="Symbol"/>
                <a:cs typeface="Symbol"/>
              </a:rPr>
              <a:t></a:t>
            </a:r>
            <a:endParaRPr sz="2400" baseline="3472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0775" y="3429000"/>
            <a:ext cx="3313429" cy="590550"/>
          </a:xfrm>
          <a:prstGeom prst="rect">
            <a:avLst/>
          </a:prstGeom>
          <a:ln w="9525">
            <a:solidFill>
              <a:srgbClr val="CC99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 marR="172085">
              <a:lnSpc>
                <a:spcPct val="100000"/>
              </a:lnSpc>
              <a:spcBef>
                <a:spcPts val="360"/>
              </a:spcBef>
            </a:pPr>
            <a:r>
              <a:rPr sz="1600" b="1" spc="-10" dirty="0">
                <a:latin typeface="Tahoma"/>
                <a:cs typeface="Tahoma"/>
              </a:rPr>
              <a:t>The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1st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of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preceding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matrix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was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multiplied</a:t>
            </a:r>
            <a:r>
              <a:rPr sz="1600" b="1" spc="3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by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1/2.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0775" y="5013325"/>
            <a:ext cx="3457575" cy="835025"/>
          </a:xfrm>
          <a:prstGeom prst="rect">
            <a:avLst/>
          </a:prstGeom>
          <a:ln w="9525">
            <a:solidFill>
              <a:srgbClr val="CC99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 marR="180975">
              <a:lnSpc>
                <a:spcPct val="100000"/>
              </a:lnSpc>
              <a:spcBef>
                <a:spcPts val="365"/>
              </a:spcBef>
            </a:pPr>
            <a:r>
              <a:rPr sz="1600" b="1" spc="-5" dirty="0">
                <a:latin typeface="Tahoma"/>
                <a:cs typeface="Tahoma"/>
              </a:rPr>
              <a:t>-2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times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1st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of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 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preceding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matrix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was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added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to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3rd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57751" y="5191125"/>
            <a:ext cx="574675" cy="76200"/>
          </a:xfrm>
          <a:custGeom>
            <a:avLst/>
            <a:gdLst/>
            <a:ahLst/>
            <a:cxnLst/>
            <a:rect l="l" t="t" r="r" b="b"/>
            <a:pathLst>
              <a:path w="5746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574675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574675" h="76200">
                <a:moveTo>
                  <a:pt x="574675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574675" y="42799"/>
                </a:lnTo>
                <a:lnTo>
                  <a:pt x="574675" y="3327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57751" y="3606800"/>
            <a:ext cx="574675" cy="76200"/>
          </a:xfrm>
          <a:custGeom>
            <a:avLst/>
            <a:gdLst/>
            <a:ahLst/>
            <a:cxnLst/>
            <a:rect l="l" t="t" r="r" b="b"/>
            <a:pathLst>
              <a:path w="5746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574675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574675" h="76200">
                <a:moveTo>
                  <a:pt x="574675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574675" y="42799"/>
                </a:lnTo>
                <a:lnTo>
                  <a:pt x="574675" y="3327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289" y="593852"/>
            <a:ext cx="5452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Elimination</a:t>
            </a:r>
            <a:r>
              <a:rPr sz="4000" spc="-20" dirty="0"/>
              <a:t> </a:t>
            </a:r>
            <a:r>
              <a:rPr sz="4000" spc="-10" dirty="0"/>
              <a:t>Methods</a:t>
            </a:r>
            <a:r>
              <a:rPr sz="4000" spc="-20" dirty="0"/>
              <a:t> </a:t>
            </a:r>
            <a:r>
              <a:rPr sz="4000" spc="-10" dirty="0"/>
              <a:t>(4/7)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24553" y="3684964"/>
            <a:ext cx="10413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6432" y="3890490"/>
            <a:ext cx="508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25" dirty="0">
                <a:latin typeface="Times New Roman"/>
                <a:cs typeface="Times New Roman"/>
              </a:rPr>
              <a:t>2</a:t>
            </a:r>
            <a:r>
              <a:rPr sz="1600" spc="-5" dirty="0">
                <a:latin typeface="Times New Roman"/>
                <a:cs typeface="Times New Roman"/>
              </a:rPr>
              <a:t>9</a:t>
            </a:r>
            <a:r>
              <a:rPr sz="2400" spc="-922" baseline="3472" dirty="0">
                <a:latin typeface="Symbol"/>
                <a:cs typeface="Symbol"/>
              </a:rPr>
              <a:t></a:t>
            </a:r>
            <a:r>
              <a:rPr sz="2400" spc="7" baseline="-15625" dirty="0">
                <a:latin typeface="Symbol"/>
                <a:cs typeface="Symbol"/>
              </a:rPr>
              <a:t></a:t>
            </a:r>
            <a:endParaRPr sz="2400" baseline="-15625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1233" y="3524174"/>
            <a:ext cx="2496820" cy="635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80"/>
              </a:spcBef>
              <a:tabLst>
                <a:tab pos="420370" algn="l"/>
                <a:tab pos="714375" algn="l"/>
                <a:tab pos="1149350" algn="l"/>
                <a:tab pos="1553210" algn="l"/>
                <a:tab pos="2025014" algn="l"/>
              </a:tabLst>
            </a:pPr>
            <a:r>
              <a:rPr sz="2400" spc="7" baseline="-27777" dirty="0">
                <a:latin typeface="Symbol"/>
                <a:cs typeface="Symbol"/>
              </a:rPr>
              <a:t></a:t>
            </a:r>
            <a:r>
              <a:rPr sz="2400" spc="7" baseline="-27777" dirty="0">
                <a:latin typeface="Times New Roman"/>
                <a:cs typeface="Times New Roman"/>
              </a:rPr>
              <a:t>	</a:t>
            </a:r>
            <a:r>
              <a:rPr sz="1600" spc="5" dirty="0">
                <a:latin typeface="Times New Roman"/>
                <a:cs typeface="Times New Roman"/>
              </a:rPr>
              <a:t>0	</a:t>
            </a: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-140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2	0	7	</a:t>
            </a:r>
            <a:r>
              <a:rPr sz="1600" spc="15" dirty="0">
                <a:latin typeface="Times New Roman"/>
                <a:cs typeface="Times New Roman"/>
              </a:rPr>
              <a:t>12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2400" spc="7" baseline="26041" dirty="0">
                <a:latin typeface="Symbol"/>
                <a:cs typeface="Symbol"/>
              </a:rPr>
              <a:t></a:t>
            </a:r>
            <a:endParaRPr sz="2400" baseline="26041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  <a:tabLst>
                <a:tab pos="420370" algn="l"/>
                <a:tab pos="719455" algn="l"/>
                <a:tab pos="1149350" algn="l"/>
                <a:tab pos="1442085" algn="l"/>
              </a:tabLst>
            </a:pPr>
            <a:r>
              <a:rPr sz="2400" spc="-300" baseline="3472" dirty="0">
                <a:latin typeface="Symbol"/>
                <a:cs typeface="Symbol"/>
              </a:rPr>
              <a:t></a:t>
            </a:r>
            <a:r>
              <a:rPr sz="2400" spc="-300" baseline="-15625" dirty="0">
                <a:latin typeface="Symbol"/>
                <a:cs typeface="Symbol"/>
              </a:rPr>
              <a:t></a:t>
            </a:r>
            <a:r>
              <a:rPr sz="1600" spc="-200" dirty="0">
                <a:latin typeface="Times New Roman"/>
                <a:cs typeface="Times New Roman"/>
              </a:rPr>
              <a:t>0	</a:t>
            </a:r>
            <a:r>
              <a:rPr sz="1600" spc="5" dirty="0">
                <a:latin typeface="Times New Roman"/>
                <a:cs typeface="Times New Roman"/>
              </a:rPr>
              <a:t>0	</a:t>
            </a: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5	0	</a:t>
            </a:r>
            <a:r>
              <a:rPr sz="1600" spc="50" dirty="0">
                <a:latin typeface="Symbol"/>
                <a:cs typeface="Symbol"/>
              </a:rPr>
              <a:t></a:t>
            </a:r>
            <a:r>
              <a:rPr sz="1600" spc="50" dirty="0">
                <a:latin typeface="Times New Roman"/>
                <a:cs typeface="Times New Roman"/>
              </a:rPr>
              <a:t>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933" y="3490570"/>
            <a:ext cx="2584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latin typeface="Symbol"/>
                <a:cs typeface="Symbol"/>
              </a:rPr>
              <a:t></a:t>
            </a:r>
            <a:r>
              <a:rPr sz="2400" spc="7" baseline="-26041" dirty="0">
                <a:latin typeface="Times New Roman"/>
                <a:cs typeface="Times New Roman"/>
              </a:rPr>
              <a:t>0</a:t>
            </a:r>
            <a:endParaRPr sz="2400" baseline="-2604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1617" y="2005964"/>
            <a:ext cx="6503670" cy="1544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Step5. Now </a:t>
            </a:r>
            <a:r>
              <a:rPr sz="2000" spc="-10" dirty="0">
                <a:latin typeface="Calibri"/>
                <a:cs typeface="Calibri"/>
              </a:rPr>
              <a:t>cover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top </a:t>
            </a:r>
            <a:r>
              <a:rPr sz="2000" spc="-20" dirty="0">
                <a:latin typeface="Calibri"/>
                <a:cs typeface="Calibri"/>
              </a:rPr>
              <a:t>row </a:t>
            </a:r>
            <a:r>
              <a:rPr sz="2000" spc="-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matrix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begin </a:t>
            </a:r>
            <a:r>
              <a:rPr sz="2000" spc="-10" dirty="0">
                <a:latin typeface="Calibri"/>
                <a:cs typeface="Calibri"/>
              </a:rPr>
              <a:t>again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 Step1 </a:t>
            </a:r>
            <a:r>
              <a:rPr sz="2000" dirty="0">
                <a:latin typeface="Calibri"/>
                <a:cs typeface="Calibri"/>
              </a:rPr>
              <a:t>applied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submatrix that remains. Continue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way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until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row-echelon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410209">
              <a:lnSpc>
                <a:spcPct val="100000"/>
              </a:lnSpc>
              <a:tabLst>
                <a:tab pos="781685" algn="l"/>
                <a:tab pos="1078865" algn="l"/>
                <a:tab pos="1510665" algn="l"/>
                <a:tab pos="1914525" algn="l"/>
                <a:tab pos="2384425" algn="l"/>
              </a:tabLst>
            </a:pPr>
            <a:r>
              <a:rPr sz="2400" baseline="-3472" dirty="0">
                <a:latin typeface="Symbol"/>
                <a:cs typeface="Symbol"/>
              </a:rPr>
              <a:t></a:t>
            </a:r>
            <a:r>
              <a:rPr sz="1600" dirty="0">
                <a:latin typeface="Times New Roman"/>
                <a:cs typeface="Times New Roman"/>
              </a:rPr>
              <a:t>1	</a:t>
            </a:r>
            <a:r>
              <a:rPr sz="1600" spc="5" dirty="0">
                <a:latin typeface="Times New Roman"/>
                <a:cs typeface="Times New Roman"/>
              </a:rPr>
              <a:t>2	</a:t>
            </a:r>
            <a:r>
              <a:rPr sz="1600" spc="5" dirty="0">
                <a:latin typeface="Symbol"/>
                <a:cs typeface="Symbol"/>
              </a:rPr>
              <a:t>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5" dirty="0">
                <a:latin typeface="Times New Roman"/>
                <a:cs typeface="Times New Roman"/>
              </a:rPr>
              <a:t>5	3	6	</a:t>
            </a:r>
            <a:r>
              <a:rPr sz="1600" spc="15" dirty="0">
                <a:latin typeface="Times New Roman"/>
                <a:cs typeface="Times New Roman"/>
              </a:rPr>
              <a:t>14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2400" spc="7" baseline="-3472" dirty="0">
                <a:latin typeface="Symbol"/>
                <a:cs typeface="Symbol"/>
              </a:rPr>
              <a:t></a:t>
            </a:r>
            <a:endParaRPr sz="2400" baseline="-347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5359" y="5071834"/>
            <a:ext cx="260985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00" spc="15" dirty="0">
                <a:latin typeface="Symbol"/>
                <a:cs typeface="Symbol"/>
              </a:rPr>
              <a:t></a:t>
            </a:r>
            <a:r>
              <a:rPr sz="2400" spc="22" baseline="-26041" dirty="0">
                <a:latin typeface="Times New Roman"/>
                <a:cs typeface="Times New Roman"/>
              </a:rPr>
              <a:t>0</a:t>
            </a:r>
            <a:endParaRPr sz="2400" baseline="-2604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0759" y="4859011"/>
            <a:ext cx="239649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9890" algn="l"/>
                <a:tab pos="687070" algn="l"/>
                <a:tab pos="1120775" algn="l"/>
                <a:tab pos="1530350" algn="l"/>
                <a:tab pos="2007870" algn="l"/>
              </a:tabLst>
            </a:pPr>
            <a:r>
              <a:rPr sz="2400" spc="15" baseline="-3472" dirty="0">
                <a:latin typeface="Symbol"/>
                <a:cs typeface="Symbol"/>
              </a:rPr>
              <a:t></a:t>
            </a:r>
            <a:r>
              <a:rPr sz="1600" spc="10" dirty="0">
                <a:latin typeface="Times New Roman"/>
                <a:cs typeface="Times New Roman"/>
              </a:rPr>
              <a:t>1	</a:t>
            </a:r>
            <a:r>
              <a:rPr sz="1600" spc="15" dirty="0">
                <a:latin typeface="Times New Roman"/>
                <a:cs typeface="Times New Roman"/>
              </a:rPr>
              <a:t>2	</a:t>
            </a:r>
            <a:r>
              <a:rPr sz="1600" spc="15" dirty="0">
                <a:latin typeface="Symbol"/>
                <a:cs typeface="Symbol"/>
              </a:rPr>
              <a:t></a:t>
            </a:r>
            <a:r>
              <a:rPr sz="1600" spc="-18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5	3	6	</a:t>
            </a:r>
            <a:r>
              <a:rPr sz="1600" spc="25" dirty="0">
                <a:latin typeface="Times New Roman"/>
                <a:cs typeface="Times New Roman"/>
              </a:rPr>
              <a:t>14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2400" spc="15" baseline="-3472" dirty="0">
                <a:latin typeface="Symbol"/>
                <a:cs typeface="Symbol"/>
              </a:rPr>
              <a:t></a:t>
            </a:r>
            <a:endParaRPr sz="2400" baseline="-3472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64559" y="5071834"/>
            <a:ext cx="2577465" cy="6788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109855" algn="r">
              <a:lnSpc>
                <a:spcPts val="1340"/>
              </a:lnSpc>
              <a:spcBef>
                <a:spcPts val="120"/>
              </a:spcBef>
            </a:pPr>
            <a:r>
              <a:rPr sz="1600" spc="10" dirty="0">
                <a:latin typeface="Symbol"/>
                <a:cs typeface="Symbol"/>
              </a:rPr>
              <a:t></a:t>
            </a:r>
            <a:endParaRPr sz="1600">
              <a:latin typeface="Symbol"/>
              <a:cs typeface="Symbol"/>
            </a:endParaRPr>
          </a:p>
          <a:p>
            <a:pPr marL="88900">
              <a:lnSpc>
                <a:spcPts val="1340"/>
              </a:lnSpc>
              <a:tabLst>
                <a:tab pos="464184" algn="l"/>
                <a:tab pos="829310" algn="l"/>
                <a:tab pos="1195705" algn="l"/>
                <a:tab pos="1703070" algn="l"/>
                <a:tab pos="2075180" algn="l"/>
              </a:tabLst>
            </a:pPr>
            <a:r>
              <a:rPr sz="2400" spc="15" baseline="-27777" dirty="0">
                <a:latin typeface="Symbol"/>
                <a:cs typeface="Symbol"/>
              </a:rPr>
              <a:t></a:t>
            </a:r>
            <a:r>
              <a:rPr sz="2400" spc="15" baseline="-27777" dirty="0">
                <a:latin typeface="Times New Roman"/>
                <a:cs typeface="Times New Roman"/>
              </a:rPr>
              <a:t>	</a:t>
            </a:r>
            <a:r>
              <a:rPr sz="1600" spc="15" dirty="0">
                <a:latin typeface="Times New Roman"/>
                <a:cs typeface="Times New Roman"/>
              </a:rPr>
              <a:t>0	1	0	</a:t>
            </a:r>
            <a:r>
              <a:rPr sz="1425" baseline="-26315" dirty="0">
                <a:latin typeface="Times New Roman"/>
                <a:cs typeface="Times New Roman"/>
              </a:rPr>
              <a:t>2	</a:t>
            </a:r>
            <a:r>
              <a:rPr sz="1600" spc="15" dirty="0">
                <a:latin typeface="Symbol"/>
                <a:cs typeface="Symbol"/>
              </a:rPr>
              <a:t></a:t>
            </a:r>
            <a:r>
              <a:rPr sz="1600" spc="-160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6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2400" spc="15" baseline="-27777" dirty="0">
                <a:latin typeface="Symbol"/>
                <a:cs typeface="Symbol"/>
              </a:rPr>
              <a:t></a:t>
            </a:r>
            <a:endParaRPr sz="2400" baseline="-27777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520"/>
              </a:spcBef>
              <a:tabLst>
                <a:tab pos="464184" algn="l"/>
                <a:tab pos="831215" algn="l"/>
                <a:tab pos="1195705" algn="l"/>
                <a:tab pos="1492250" algn="l"/>
                <a:tab pos="2021205" algn="l"/>
              </a:tabLst>
            </a:pPr>
            <a:r>
              <a:rPr sz="2400" spc="-930" baseline="-15625" dirty="0">
                <a:latin typeface="Symbol"/>
                <a:cs typeface="Symbol"/>
              </a:rPr>
              <a:t></a:t>
            </a:r>
            <a:r>
              <a:rPr sz="2400" spc="22" baseline="3472" dirty="0">
                <a:latin typeface="Symbol"/>
                <a:cs typeface="Symbol"/>
              </a:rPr>
              <a:t></a:t>
            </a:r>
            <a:r>
              <a:rPr sz="1600" spc="15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5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5" dirty="0">
                <a:latin typeface="Times New Roman"/>
                <a:cs typeface="Times New Roman"/>
              </a:rPr>
              <a:t>5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5" dirty="0">
                <a:latin typeface="Times New Roman"/>
                <a:cs typeface="Times New Roman"/>
              </a:rPr>
              <a:t>0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5" dirty="0">
                <a:latin typeface="Symbol"/>
                <a:cs typeface="Symbol"/>
              </a:rPr>
              <a:t></a:t>
            </a:r>
            <a:r>
              <a:rPr sz="1600" spc="35" dirty="0">
                <a:latin typeface="Times New Roman"/>
                <a:cs typeface="Times New Roman"/>
              </a:rPr>
              <a:t>1</a:t>
            </a:r>
            <a:r>
              <a:rPr sz="1600" spc="15" dirty="0">
                <a:latin typeface="Times New Roman"/>
                <a:cs typeface="Times New Roman"/>
              </a:rPr>
              <a:t>7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5" dirty="0">
                <a:latin typeface="Symbol"/>
                <a:cs typeface="Symbol"/>
              </a:rPr>
              <a:t></a:t>
            </a:r>
            <a:r>
              <a:rPr sz="1600" spc="-130" dirty="0">
                <a:latin typeface="Times New Roman"/>
                <a:cs typeface="Times New Roman"/>
              </a:rPr>
              <a:t> </a:t>
            </a:r>
            <a:r>
              <a:rPr sz="1600" spc="35" dirty="0">
                <a:latin typeface="Times New Roman"/>
                <a:cs typeface="Times New Roman"/>
              </a:rPr>
              <a:t>2</a:t>
            </a:r>
            <a:r>
              <a:rPr sz="1600" spc="5" dirty="0">
                <a:latin typeface="Times New Roman"/>
                <a:cs typeface="Times New Roman"/>
              </a:rPr>
              <a:t>9</a:t>
            </a:r>
            <a:r>
              <a:rPr sz="2400" spc="-930" baseline="3472" dirty="0">
                <a:latin typeface="Symbol"/>
                <a:cs typeface="Symbol"/>
              </a:rPr>
              <a:t></a:t>
            </a:r>
            <a:r>
              <a:rPr sz="2400" spc="-930" baseline="-15625" dirty="0">
                <a:latin typeface="Symbol"/>
                <a:cs typeface="Symbol"/>
              </a:rPr>
              <a:t></a:t>
            </a:r>
            <a:endParaRPr sz="2400" baseline="-15625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2741" y="5095721"/>
            <a:ext cx="302260" cy="2730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spc="22" baseline="-19097" dirty="0">
                <a:latin typeface="Symbol"/>
                <a:cs typeface="Symbol"/>
              </a:rPr>
              <a:t></a:t>
            </a:r>
            <a:r>
              <a:rPr sz="2400" spc="-82" baseline="-19097" dirty="0">
                <a:latin typeface="Times New Roman"/>
                <a:cs typeface="Times New Roman"/>
              </a:rPr>
              <a:t> </a:t>
            </a:r>
            <a:r>
              <a:rPr sz="9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9401" y="4979987"/>
            <a:ext cx="3313429" cy="835025"/>
          </a:xfrm>
          <a:prstGeom prst="rect">
            <a:avLst/>
          </a:prstGeom>
          <a:ln w="9525">
            <a:solidFill>
              <a:srgbClr val="CC99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 marR="260350">
              <a:lnSpc>
                <a:spcPct val="100000"/>
              </a:lnSpc>
              <a:spcBef>
                <a:spcPts val="365"/>
              </a:spcBef>
            </a:pPr>
            <a:r>
              <a:rPr sz="1600" b="1" spc="-10" dirty="0">
                <a:latin typeface="Tahoma"/>
                <a:cs typeface="Tahoma"/>
              </a:rPr>
              <a:t>The</a:t>
            </a:r>
            <a:r>
              <a:rPr sz="1600" b="1" spc="-5" dirty="0">
                <a:latin typeface="Tahoma"/>
                <a:cs typeface="Tahoma"/>
              </a:rPr>
              <a:t> 1st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in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submatrix </a:t>
            </a:r>
            <a:r>
              <a:rPr sz="1600" b="1" spc="-45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was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multiplied</a:t>
            </a:r>
            <a:r>
              <a:rPr sz="1600" b="1" spc="5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by -1/2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to 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introduce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leading</a:t>
            </a:r>
            <a:r>
              <a:rPr sz="1600" b="1" spc="3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1.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84598" y="5262626"/>
            <a:ext cx="574675" cy="76200"/>
          </a:xfrm>
          <a:custGeom>
            <a:avLst/>
            <a:gdLst/>
            <a:ahLst/>
            <a:cxnLst/>
            <a:rect l="l" t="t" r="r" b="b"/>
            <a:pathLst>
              <a:path w="57467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574675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574675" h="76200">
                <a:moveTo>
                  <a:pt x="574675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574675" y="42799"/>
                </a:lnTo>
                <a:lnTo>
                  <a:pt x="574675" y="3327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517775" y="4292600"/>
            <a:ext cx="2270125" cy="149860"/>
            <a:chOff x="2517775" y="4292600"/>
            <a:chExt cx="2270125" cy="14986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7775" y="4292600"/>
              <a:ext cx="76200" cy="1445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555875" y="4437126"/>
              <a:ext cx="2232025" cy="0"/>
            </a:xfrm>
            <a:custGeom>
              <a:avLst/>
              <a:gdLst/>
              <a:ahLst/>
              <a:cxnLst/>
              <a:rect l="l" t="t" r="r" b="b"/>
              <a:pathLst>
                <a:path w="2232025">
                  <a:moveTo>
                    <a:pt x="0" y="0"/>
                  </a:moveTo>
                  <a:lnTo>
                    <a:pt x="2232025" y="0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43501" y="3846576"/>
            <a:ext cx="2736850" cy="590550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 marR="147955">
              <a:lnSpc>
                <a:spcPct val="100000"/>
              </a:lnSpc>
              <a:spcBef>
                <a:spcPts val="360"/>
              </a:spcBef>
            </a:pPr>
            <a:r>
              <a:rPr sz="1600" b="1" spc="-10" dirty="0">
                <a:latin typeface="Tahoma"/>
                <a:cs typeface="Tahoma"/>
              </a:rPr>
              <a:t>Leftmost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nonzero </a:t>
            </a:r>
            <a:r>
              <a:rPr sz="1600" b="1" spc="-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column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in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 </a:t>
            </a:r>
            <a:r>
              <a:rPr sz="1600" b="1" spc="-10" dirty="0">
                <a:latin typeface="Tahoma"/>
                <a:cs typeface="Tahoma"/>
              </a:rPr>
              <a:t>submatrix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92275" y="3284601"/>
            <a:ext cx="2232025" cy="215900"/>
          </a:xfrm>
          <a:custGeom>
            <a:avLst/>
            <a:gdLst/>
            <a:ahLst/>
            <a:cxnLst/>
            <a:rect l="l" t="t" r="r" b="b"/>
            <a:pathLst>
              <a:path w="2232025" h="215900">
                <a:moveTo>
                  <a:pt x="0" y="215900"/>
                </a:moveTo>
                <a:lnTo>
                  <a:pt x="2232025" y="215900"/>
                </a:lnTo>
                <a:lnTo>
                  <a:pt x="223202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92275" y="4868798"/>
            <a:ext cx="2232025" cy="215900"/>
          </a:xfrm>
          <a:custGeom>
            <a:avLst/>
            <a:gdLst/>
            <a:ahLst/>
            <a:cxnLst/>
            <a:rect l="l" t="t" r="r" b="b"/>
            <a:pathLst>
              <a:path w="2232025" h="215900">
                <a:moveTo>
                  <a:pt x="0" y="215900"/>
                </a:moveTo>
                <a:lnTo>
                  <a:pt x="2232025" y="215900"/>
                </a:lnTo>
                <a:lnTo>
                  <a:pt x="223202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289" y="557911"/>
            <a:ext cx="5452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Elimination</a:t>
            </a:r>
            <a:r>
              <a:rPr sz="4000" spc="-20" dirty="0"/>
              <a:t> </a:t>
            </a:r>
            <a:r>
              <a:rPr sz="4000" spc="-10" dirty="0"/>
              <a:t>Methods</a:t>
            </a:r>
            <a:r>
              <a:rPr sz="4000" spc="-20" dirty="0"/>
              <a:t> </a:t>
            </a:r>
            <a:r>
              <a:rPr sz="4000" spc="-10" dirty="0"/>
              <a:t>(5/7)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917" y="1789938"/>
            <a:ext cx="16916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Step5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(cont.)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2597" y="5263752"/>
            <a:ext cx="239141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91715" algn="l"/>
              </a:tabLst>
            </a:pPr>
            <a:r>
              <a:rPr sz="1750" spc="5" dirty="0">
                <a:latin typeface="Symbol"/>
                <a:cs typeface="Symbol"/>
              </a:rPr>
              <a:t></a:t>
            </a:r>
            <a:r>
              <a:rPr sz="1750" spc="5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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697" y="5489872"/>
            <a:ext cx="251841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10"/>
              </a:spcBef>
              <a:tabLst>
                <a:tab pos="509905" algn="l"/>
                <a:tab pos="907415" algn="l"/>
                <a:tab pos="1304290" algn="l"/>
                <a:tab pos="1702435" algn="l"/>
                <a:tab pos="2185670" algn="l"/>
              </a:tabLst>
            </a:pPr>
            <a:r>
              <a:rPr sz="2625" spc="-330" baseline="3174" dirty="0">
                <a:latin typeface="Symbol"/>
                <a:cs typeface="Symbol"/>
              </a:rPr>
              <a:t></a:t>
            </a:r>
            <a:r>
              <a:rPr sz="2625" spc="-330" baseline="-15873" dirty="0">
                <a:latin typeface="Symbol"/>
                <a:cs typeface="Symbol"/>
              </a:rPr>
              <a:t></a:t>
            </a:r>
            <a:r>
              <a:rPr sz="1750" spc="-220" dirty="0">
                <a:latin typeface="Times New Roman"/>
                <a:cs typeface="Times New Roman"/>
              </a:rPr>
              <a:t>0	</a:t>
            </a:r>
            <a:r>
              <a:rPr sz="1750" spc="5" dirty="0">
                <a:latin typeface="Times New Roman"/>
                <a:cs typeface="Times New Roman"/>
              </a:rPr>
              <a:t>0	0	0	1	2</a:t>
            </a:r>
            <a:r>
              <a:rPr sz="1750" spc="150" dirty="0">
                <a:latin typeface="Times New Roman"/>
                <a:cs typeface="Times New Roman"/>
              </a:rPr>
              <a:t> </a:t>
            </a:r>
            <a:r>
              <a:rPr sz="2625" spc="-502" baseline="3174" dirty="0">
                <a:latin typeface="Symbol"/>
                <a:cs typeface="Symbol"/>
              </a:rPr>
              <a:t></a:t>
            </a:r>
            <a:r>
              <a:rPr sz="2625" spc="-502" baseline="-15873" dirty="0">
                <a:latin typeface="Symbol"/>
                <a:cs typeface="Symbol"/>
              </a:rPr>
              <a:t></a:t>
            </a:r>
            <a:endParaRPr sz="2625" baseline="-15873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2863" y="5154324"/>
            <a:ext cx="43688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Symbol"/>
                <a:cs typeface="Symbol"/>
              </a:rPr>
              <a:t></a:t>
            </a:r>
            <a:r>
              <a:rPr sz="1750" spc="-165" dirty="0">
                <a:latin typeface="Times New Roman"/>
                <a:cs typeface="Times New Roman"/>
              </a:rPr>
              <a:t> </a:t>
            </a:r>
            <a:r>
              <a:rPr sz="1750" spc="30" dirty="0">
                <a:latin typeface="Times New Roman"/>
                <a:cs typeface="Times New Roman"/>
              </a:rPr>
              <a:t>6</a:t>
            </a:r>
            <a:r>
              <a:rPr sz="2625" spc="7" baseline="25396" dirty="0">
                <a:latin typeface="Symbol"/>
                <a:cs typeface="Symbol"/>
              </a:rPr>
              <a:t></a:t>
            </a:r>
            <a:endParaRPr sz="2625" baseline="25396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7197" y="5049880"/>
            <a:ext cx="27622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750" spc="10" dirty="0">
                <a:latin typeface="Symbol"/>
                <a:cs typeface="Symbol"/>
              </a:rPr>
              <a:t></a:t>
            </a:r>
            <a:r>
              <a:rPr sz="2625" spc="15" baseline="-25396" dirty="0">
                <a:latin typeface="Times New Roman"/>
                <a:cs typeface="Times New Roman"/>
              </a:rPr>
              <a:t>0</a:t>
            </a:r>
            <a:endParaRPr sz="2625" baseline="-25396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2597" y="4752178"/>
            <a:ext cx="2391410" cy="69596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422909" algn="l"/>
                <a:tab pos="745490" algn="l"/>
                <a:tab pos="1216660" algn="l"/>
                <a:tab pos="1614805" algn="l"/>
                <a:tab pos="2028825" algn="l"/>
              </a:tabLst>
            </a:pPr>
            <a:r>
              <a:rPr sz="2625" baseline="-4761" dirty="0">
                <a:latin typeface="Symbol"/>
                <a:cs typeface="Symbol"/>
              </a:rPr>
              <a:t>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Symbol"/>
                <a:cs typeface="Symbol"/>
              </a:rPr>
              <a:t></a:t>
            </a:r>
            <a:r>
              <a:rPr sz="1750" spc="-19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5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Times New Roman"/>
                <a:cs typeface="Times New Roman"/>
              </a:rPr>
              <a:t>3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5" dirty="0">
                <a:latin typeface="Times New Roman"/>
                <a:cs typeface="Times New Roman"/>
              </a:rPr>
              <a:t>6</a:t>
            </a:r>
            <a:r>
              <a:rPr sz="1750" dirty="0">
                <a:latin typeface="Times New Roman"/>
                <a:cs typeface="Times New Roman"/>
              </a:rPr>
              <a:t>	</a:t>
            </a:r>
            <a:r>
              <a:rPr sz="1750" spc="30" dirty="0">
                <a:latin typeface="Times New Roman"/>
                <a:cs typeface="Times New Roman"/>
              </a:rPr>
              <a:t>1</a:t>
            </a:r>
            <a:r>
              <a:rPr sz="1750" spc="5" dirty="0">
                <a:latin typeface="Times New Roman"/>
                <a:cs typeface="Times New Roman"/>
              </a:rPr>
              <a:t>4</a:t>
            </a:r>
            <a:r>
              <a:rPr sz="1750" spc="-165" dirty="0">
                <a:latin typeface="Times New Roman"/>
                <a:cs typeface="Times New Roman"/>
              </a:rPr>
              <a:t> </a:t>
            </a:r>
            <a:r>
              <a:rPr sz="2625" spc="7" baseline="-4761" dirty="0">
                <a:latin typeface="Symbol"/>
                <a:cs typeface="Symbol"/>
              </a:rPr>
              <a:t></a:t>
            </a:r>
            <a:endParaRPr sz="2625" baseline="-4761">
              <a:latin typeface="Symbol"/>
              <a:cs typeface="Symbol"/>
            </a:endParaRPr>
          </a:p>
          <a:p>
            <a:pPr marL="421005">
              <a:lnSpc>
                <a:spcPct val="100000"/>
              </a:lnSpc>
              <a:spcBef>
                <a:spcPts val="540"/>
              </a:spcBef>
              <a:tabLst>
                <a:tab pos="816610" algn="l"/>
                <a:tab pos="1215390" algn="l"/>
              </a:tabLst>
            </a:pPr>
            <a:r>
              <a:rPr sz="1750" spc="5" dirty="0">
                <a:latin typeface="Times New Roman"/>
                <a:cs typeface="Times New Roman"/>
              </a:rPr>
              <a:t>0	1	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9849" y="5312321"/>
            <a:ext cx="91440" cy="182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spc="15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2823" y="5075770"/>
            <a:ext cx="32131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25" spc="7" baseline="-19047" dirty="0">
                <a:latin typeface="Symbol"/>
                <a:cs typeface="Symbol"/>
              </a:rPr>
              <a:t></a:t>
            </a:r>
            <a:r>
              <a:rPr sz="2625" spc="-89" baseline="-19047" dirty="0">
                <a:latin typeface="Times New Roman"/>
                <a:cs typeface="Times New Roman"/>
              </a:rPr>
              <a:t> </a:t>
            </a:r>
            <a:r>
              <a:rPr sz="10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8674" y="3915224"/>
            <a:ext cx="965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5974" y="4203179"/>
            <a:ext cx="1092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latin typeface="Symbol"/>
                <a:cs typeface="Symbol"/>
              </a:rPr>
              <a:t>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5579" y="3915224"/>
            <a:ext cx="965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latin typeface="Symbol"/>
                <a:cs typeface="Symbol"/>
              </a:rPr>
              <a:t>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42879" y="4203179"/>
            <a:ext cx="1092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latin typeface="Symbol"/>
                <a:cs typeface="Symbol"/>
              </a:rPr>
              <a:t>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36" y="4122922"/>
            <a:ext cx="30226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7" baseline="-4901" dirty="0">
                <a:latin typeface="Times New Roman"/>
                <a:cs typeface="Times New Roman"/>
              </a:rPr>
              <a:t>1</a:t>
            </a:r>
            <a:r>
              <a:rPr sz="2550" spc="225" baseline="-4901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42879" y="4122922"/>
            <a:ext cx="21971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5" dirty="0">
                <a:latin typeface="Symbol"/>
                <a:cs typeface="Symbol"/>
              </a:rPr>
              <a:t></a:t>
            </a:r>
            <a:r>
              <a:rPr sz="2550" spc="7" baseline="-4901" dirty="0">
                <a:latin typeface="Times New Roman"/>
                <a:cs typeface="Times New Roman"/>
              </a:rPr>
              <a:t>0</a:t>
            </a:r>
            <a:endParaRPr sz="2550" baseline="-4901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7333" y="3813809"/>
            <a:ext cx="41338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700" spc="5" dirty="0">
                <a:latin typeface="Symbol"/>
                <a:cs typeface="Symbol"/>
              </a:rPr>
              <a:t></a:t>
            </a:r>
            <a:r>
              <a:rPr sz="1700" spc="-160" dirty="0">
                <a:latin typeface="Times New Roman"/>
                <a:cs typeface="Times New Roman"/>
              </a:rPr>
              <a:t> </a:t>
            </a:r>
            <a:r>
              <a:rPr sz="1700" spc="30" dirty="0">
                <a:latin typeface="Times New Roman"/>
                <a:cs typeface="Times New Roman"/>
              </a:rPr>
              <a:t>6</a:t>
            </a:r>
            <a:r>
              <a:rPr sz="2550" spc="7" baseline="27777" dirty="0">
                <a:latin typeface="Symbol"/>
                <a:cs typeface="Symbol"/>
              </a:rPr>
              <a:t></a:t>
            </a:r>
            <a:endParaRPr sz="2550" baseline="27777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30179" y="3707090"/>
            <a:ext cx="25781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latin typeface="Symbol"/>
                <a:cs typeface="Symbol"/>
              </a:rPr>
              <a:t></a:t>
            </a:r>
            <a:r>
              <a:rPr sz="2550" spc="15" baseline="-27777" dirty="0">
                <a:latin typeface="Times New Roman"/>
                <a:cs typeface="Times New Roman"/>
              </a:rPr>
              <a:t>0</a:t>
            </a:r>
            <a:endParaRPr sz="2550" baseline="-27777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2996" y="3499387"/>
            <a:ext cx="3524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spc="44" baseline="3267" dirty="0">
                <a:latin typeface="Times New Roman"/>
                <a:cs typeface="Times New Roman"/>
              </a:rPr>
              <a:t>1</a:t>
            </a:r>
            <a:r>
              <a:rPr sz="2550" spc="7" baseline="3267" dirty="0">
                <a:latin typeface="Times New Roman"/>
                <a:cs typeface="Times New Roman"/>
              </a:rPr>
              <a:t>4</a:t>
            </a:r>
            <a:r>
              <a:rPr sz="2550" spc="-240" baseline="3267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Symbol"/>
                <a:cs typeface="Symbol"/>
              </a:rPr>
              <a:t>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9401" y="3423262"/>
            <a:ext cx="1294130" cy="100266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20"/>
              </a:spcBef>
              <a:tabLst>
                <a:tab pos="327025" algn="l"/>
                <a:tab pos="784860" algn="l"/>
                <a:tab pos="1171575" algn="l"/>
              </a:tabLst>
            </a:pPr>
            <a:r>
              <a:rPr sz="1700" spc="5" dirty="0">
                <a:latin typeface="Times New Roman"/>
                <a:cs typeface="Times New Roman"/>
              </a:rPr>
              <a:t>2	</a:t>
            </a:r>
            <a:r>
              <a:rPr sz="1700" spc="5" dirty="0">
                <a:latin typeface="Symbol"/>
                <a:cs typeface="Symbol"/>
              </a:rPr>
              <a:t></a:t>
            </a:r>
            <a:r>
              <a:rPr sz="1700" spc="-190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Times New Roman"/>
                <a:cs typeface="Times New Roman"/>
              </a:rPr>
              <a:t>5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Times New Roman"/>
                <a:cs typeface="Times New Roman"/>
              </a:rPr>
              <a:t>3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5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396875" algn="l"/>
                <a:tab pos="783590" algn="l"/>
              </a:tabLst>
            </a:pPr>
            <a:r>
              <a:rPr sz="1700" spc="5" dirty="0">
                <a:latin typeface="Times New Roman"/>
                <a:cs typeface="Times New Roman"/>
              </a:rPr>
              <a:t>0	1	0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398780" algn="l"/>
                <a:tab pos="783590" algn="l"/>
              </a:tabLst>
            </a:pPr>
            <a:r>
              <a:rPr sz="1700" spc="5" dirty="0">
                <a:latin typeface="Times New Roman"/>
                <a:cs typeface="Times New Roman"/>
              </a:rPr>
              <a:t>0	0	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5579" y="3499387"/>
            <a:ext cx="205104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Symbol"/>
                <a:cs typeface="Symbol"/>
              </a:rPr>
              <a:t></a:t>
            </a:r>
            <a:r>
              <a:rPr sz="2550" spc="7" baseline="3267" dirty="0">
                <a:latin typeface="Times New Roman"/>
                <a:cs typeface="Times New Roman"/>
              </a:rPr>
              <a:t>1</a:t>
            </a:r>
            <a:endParaRPr sz="2550" baseline="3267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21911" y="4292689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19697" y="4155114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13025" y="3967248"/>
            <a:ext cx="76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11297" y="3737520"/>
            <a:ext cx="30162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550" spc="7" baseline="-19607" dirty="0">
                <a:latin typeface="Symbol"/>
                <a:cs typeface="Symbol"/>
              </a:rPr>
              <a:t></a:t>
            </a:r>
            <a:r>
              <a:rPr sz="2550" spc="-89" baseline="-19607" dirty="0">
                <a:latin typeface="Times New Roman"/>
                <a:cs typeface="Times New Roman"/>
              </a:rPr>
              <a:t>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87900" y="1989201"/>
            <a:ext cx="3745229" cy="1079500"/>
          </a:xfrm>
          <a:prstGeom prst="rect">
            <a:avLst/>
          </a:prstGeom>
          <a:ln w="9525">
            <a:solidFill>
              <a:srgbClr val="CC99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 marR="192405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latin typeface="Tahoma"/>
                <a:cs typeface="Tahoma"/>
              </a:rPr>
              <a:t>-5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times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1st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of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 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submatrix</a:t>
            </a:r>
            <a:r>
              <a:rPr sz="1600" b="1" spc="3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was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added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to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2nd 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of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submatrix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to introduce </a:t>
            </a:r>
            <a:r>
              <a:rPr sz="1600" b="1" spc="-45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zero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below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leading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1.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275653" y="2717374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76" y="0"/>
                </a:lnTo>
              </a:path>
            </a:pathLst>
          </a:custGeom>
          <a:ln w="10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52195" y="2394004"/>
            <a:ext cx="11176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7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52195" y="2966040"/>
            <a:ext cx="11176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70" dirty="0">
                <a:latin typeface="Symbol"/>
                <a:cs typeface="Symbol"/>
              </a:rPr>
              <a:t>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72597" y="2394004"/>
            <a:ext cx="11176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70" dirty="0">
                <a:latin typeface="Symbol"/>
                <a:cs typeface="Symbol"/>
              </a:rPr>
              <a:t>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72597" y="2966040"/>
            <a:ext cx="11176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70" dirty="0">
                <a:latin typeface="Symbol"/>
                <a:cs typeface="Symbol"/>
              </a:rPr>
              <a:t>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52863" y="2460822"/>
            <a:ext cx="436880" cy="73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marR="30480" indent="-75565">
              <a:lnSpc>
                <a:spcPct val="119900"/>
              </a:lnSpc>
              <a:spcBef>
                <a:spcPts val="95"/>
              </a:spcBef>
            </a:pPr>
            <a:r>
              <a:rPr sz="1950" spc="-100" dirty="0">
                <a:latin typeface="Symbol"/>
                <a:cs typeface="Symbol"/>
              </a:rPr>
              <a:t>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Times New Roman"/>
                <a:cs typeface="Times New Roman"/>
              </a:rPr>
              <a:t>6</a:t>
            </a:r>
            <a:r>
              <a:rPr sz="2925" spc="-104" baseline="-25641" dirty="0">
                <a:latin typeface="Symbol"/>
                <a:cs typeface="Symbol"/>
              </a:rPr>
              <a:t></a:t>
            </a:r>
            <a:r>
              <a:rPr sz="2925" spc="-75" baseline="-25641" dirty="0">
                <a:latin typeface="Times New Roman"/>
                <a:cs typeface="Times New Roman"/>
              </a:rPr>
              <a:t> </a:t>
            </a:r>
            <a:r>
              <a:rPr sz="2925" spc="-142" baseline="-4273" dirty="0">
                <a:latin typeface="Times New Roman"/>
                <a:cs typeface="Times New Roman"/>
              </a:rPr>
              <a:t>1</a:t>
            </a:r>
            <a:r>
              <a:rPr sz="2925" spc="142" baseline="-4273" dirty="0">
                <a:latin typeface="Times New Roman"/>
                <a:cs typeface="Times New Roman"/>
              </a:rPr>
              <a:t> </a:t>
            </a:r>
            <a:r>
              <a:rPr sz="1950" spc="-7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534497" y="2441501"/>
            <a:ext cx="1404620" cy="7772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15"/>
              </a:spcBef>
              <a:tabLst>
                <a:tab pos="459105" algn="l"/>
                <a:tab pos="854710" algn="l"/>
                <a:tab pos="1253490" algn="l"/>
              </a:tabLst>
            </a:pPr>
            <a:r>
              <a:rPr sz="2925" spc="-120" baseline="-25641" dirty="0">
                <a:latin typeface="Symbol"/>
                <a:cs typeface="Symbol"/>
              </a:rPr>
              <a:t></a:t>
            </a:r>
            <a:r>
              <a:rPr sz="1950" spc="-80" dirty="0">
                <a:latin typeface="Times New Roman"/>
                <a:cs typeface="Times New Roman"/>
              </a:rPr>
              <a:t>0	</a:t>
            </a:r>
            <a:r>
              <a:rPr sz="1950" spc="-95" dirty="0">
                <a:latin typeface="Times New Roman"/>
                <a:cs typeface="Times New Roman"/>
              </a:rPr>
              <a:t>0	1	0</a:t>
            </a:r>
            <a:endParaRPr sz="19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15"/>
              </a:spcBef>
              <a:tabLst>
                <a:tab pos="459105" algn="l"/>
                <a:tab pos="856615" algn="l"/>
                <a:tab pos="1253490" algn="l"/>
              </a:tabLst>
            </a:pPr>
            <a:r>
              <a:rPr sz="2925" spc="-120" baseline="4273" dirty="0">
                <a:latin typeface="Symbol"/>
                <a:cs typeface="Symbol"/>
              </a:rPr>
              <a:t></a:t>
            </a:r>
            <a:r>
              <a:rPr sz="1950" spc="-80" dirty="0">
                <a:latin typeface="Times New Roman"/>
                <a:cs typeface="Times New Roman"/>
              </a:rPr>
              <a:t>0	</a:t>
            </a:r>
            <a:r>
              <a:rPr sz="1950" spc="-95" dirty="0">
                <a:latin typeface="Times New Roman"/>
                <a:cs typeface="Times New Roman"/>
              </a:rPr>
              <a:t>0	0	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75339" y="2141794"/>
            <a:ext cx="78867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6084" algn="l"/>
              </a:tabLst>
            </a:pPr>
            <a:r>
              <a:rPr sz="1950" spc="-95" dirty="0">
                <a:latin typeface="Times New Roman"/>
                <a:cs typeface="Times New Roman"/>
              </a:rPr>
              <a:t>6	</a:t>
            </a:r>
            <a:r>
              <a:rPr sz="1950" spc="-70" dirty="0">
                <a:latin typeface="Times New Roman"/>
                <a:cs typeface="Times New Roman"/>
              </a:rPr>
              <a:t>1</a:t>
            </a:r>
            <a:r>
              <a:rPr sz="1950" spc="-95" dirty="0">
                <a:latin typeface="Times New Roman"/>
                <a:cs typeface="Times New Roman"/>
              </a:rPr>
              <a:t>4</a:t>
            </a:r>
            <a:r>
              <a:rPr sz="1950" spc="-215" dirty="0">
                <a:latin typeface="Times New Roman"/>
                <a:cs typeface="Times New Roman"/>
              </a:rPr>
              <a:t> </a:t>
            </a:r>
            <a:r>
              <a:rPr sz="2925" spc="-104" baseline="-2849" dirty="0">
                <a:latin typeface="Symbol"/>
                <a:cs typeface="Symbol"/>
              </a:rPr>
              <a:t></a:t>
            </a:r>
            <a:endParaRPr sz="2925" baseline="-2849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72597" y="2141794"/>
            <a:ext cx="134239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2909" algn="l"/>
                <a:tab pos="745490" algn="l"/>
                <a:tab pos="1216660" algn="l"/>
              </a:tabLst>
            </a:pPr>
            <a:r>
              <a:rPr sz="2925" spc="-112" baseline="-2849" dirty="0">
                <a:latin typeface="Symbol"/>
                <a:cs typeface="Symbol"/>
              </a:rPr>
              <a:t></a:t>
            </a:r>
            <a:r>
              <a:rPr sz="1950" spc="-95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95" dirty="0">
                <a:latin typeface="Times New Roman"/>
                <a:cs typeface="Times New Roman"/>
              </a:rPr>
              <a:t>2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0" dirty="0">
                <a:latin typeface="Symbol"/>
                <a:cs typeface="Symbol"/>
              </a:rPr>
              <a:t></a:t>
            </a:r>
            <a:r>
              <a:rPr sz="1950" spc="-245" dirty="0">
                <a:latin typeface="Times New Roman"/>
                <a:cs typeface="Times New Roman"/>
              </a:rPr>
              <a:t> </a:t>
            </a:r>
            <a:r>
              <a:rPr sz="1950" spc="-95" dirty="0">
                <a:latin typeface="Times New Roman"/>
                <a:cs typeface="Times New Roman"/>
              </a:rPr>
              <a:t>5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95" dirty="0">
                <a:latin typeface="Times New Roman"/>
                <a:cs typeface="Times New Roman"/>
              </a:rPr>
              <a:t>3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96798" y="2910616"/>
            <a:ext cx="9334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5"/>
              </a:lnSpc>
              <a:spcBef>
                <a:spcPts val="100"/>
              </a:spcBef>
            </a:pPr>
            <a:r>
              <a:rPr sz="115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  <a:p>
            <a:pPr marL="14604">
              <a:lnSpc>
                <a:spcPts val="1315"/>
              </a:lnSpc>
            </a:pPr>
            <a:r>
              <a:rPr sz="1150" spc="-6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279849" y="2693990"/>
            <a:ext cx="9144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60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72823" y="2429092"/>
            <a:ext cx="32131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925" spc="-150" baseline="-19943" dirty="0">
                <a:latin typeface="Symbol"/>
                <a:cs typeface="Symbol"/>
              </a:rPr>
              <a:t></a:t>
            </a:r>
            <a:r>
              <a:rPr sz="2925" spc="-75" baseline="-19943" dirty="0">
                <a:latin typeface="Times New Roman"/>
                <a:cs typeface="Times New Roman"/>
              </a:rPr>
              <a:t> </a:t>
            </a:r>
            <a:r>
              <a:rPr sz="1150" spc="-60" dirty="0">
                <a:latin typeface="Times New Roman"/>
                <a:cs typeface="Times New Roman"/>
              </a:rPr>
              <a:t>7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19250" y="2205101"/>
            <a:ext cx="2232025" cy="215900"/>
          </a:xfrm>
          <a:custGeom>
            <a:avLst/>
            <a:gdLst/>
            <a:ahLst/>
            <a:cxnLst/>
            <a:rect l="l" t="t" r="r" b="b"/>
            <a:pathLst>
              <a:path w="2232025" h="215900">
                <a:moveTo>
                  <a:pt x="0" y="215900"/>
                </a:moveTo>
                <a:lnTo>
                  <a:pt x="2232025" y="215900"/>
                </a:lnTo>
                <a:lnTo>
                  <a:pt x="2232025" y="0"/>
                </a:lnTo>
                <a:lnTo>
                  <a:pt x="0" y="0"/>
                </a:lnTo>
                <a:lnTo>
                  <a:pt x="0" y="21590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356100" y="2670175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925"/>
                </a:lnTo>
                <a:lnTo>
                  <a:pt x="63500" y="42925"/>
                </a:lnTo>
                <a:lnTo>
                  <a:pt x="63500" y="33400"/>
                </a:lnTo>
                <a:lnTo>
                  <a:pt x="76200" y="33396"/>
                </a:lnTo>
                <a:lnTo>
                  <a:pt x="76200" y="0"/>
                </a:lnTo>
                <a:close/>
              </a:path>
              <a:path w="431800" h="76200">
                <a:moveTo>
                  <a:pt x="76200" y="33396"/>
                </a:moveTo>
                <a:lnTo>
                  <a:pt x="63500" y="33400"/>
                </a:lnTo>
                <a:lnTo>
                  <a:pt x="63500" y="42925"/>
                </a:lnTo>
                <a:lnTo>
                  <a:pt x="76200" y="42921"/>
                </a:lnTo>
                <a:lnTo>
                  <a:pt x="76200" y="33396"/>
                </a:lnTo>
                <a:close/>
              </a:path>
              <a:path w="431800" h="76200">
                <a:moveTo>
                  <a:pt x="76200" y="42921"/>
                </a:moveTo>
                <a:lnTo>
                  <a:pt x="63500" y="42925"/>
                </a:lnTo>
                <a:lnTo>
                  <a:pt x="76200" y="42925"/>
                </a:lnTo>
                <a:close/>
              </a:path>
              <a:path w="431800" h="76200">
                <a:moveTo>
                  <a:pt x="431800" y="33274"/>
                </a:moveTo>
                <a:lnTo>
                  <a:pt x="76200" y="33396"/>
                </a:lnTo>
                <a:lnTo>
                  <a:pt x="76200" y="42921"/>
                </a:lnTo>
                <a:lnTo>
                  <a:pt x="431800" y="42799"/>
                </a:lnTo>
                <a:lnTo>
                  <a:pt x="431800" y="3327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92275" y="3428936"/>
            <a:ext cx="2232025" cy="792480"/>
          </a:xfrm>
          <a:custGeom>
            <a:avLst/>
            <a:gdLst/>
            <a:ahLst/>
            <a:cxnLst/>
            <a:rect l="l" t="t" r="r" b="b"/>
            <a:pathLst>
              <a:path w="2232025" h="792479">
                <a:moveTo>
                  <a:pt x="0" y="792162"/>
                </a:moveTo>
                <a:lnTo>
                  <a:pt x="2232025" y="792162"/>
                </a:lnTo>
                <a:lnTo>
                  <a:pt x="2232025" y="0"/>
                </a:lnTo>
                <a:lnTo>
                  <a:pt x="0" y="0"/>
                </a:lnTo>
                <a:lnTo>
                  <a:pt x="0" y="792162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0200" y="3751326"/>
            <a:ext cx="719455" cy="76200"/>
          </a:xfrm>
          <a:custGeom>
            <a:avLst/>
            <a:gdLst/>
            <a:ahLst/>
            <a:cxnLst/>
            <a:rect l="l" t="t" r="r" b="b"/>
            <a:pathLst>
              <a:path w="719454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719454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719454" h="76200">
                <a:moveTo>
                  <a:pt x="719074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719074" y="42799"/>
                </a:lnTo>
                <a:lnTo>
                  <a:pt x="719074" y="3327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67175" y="5551551"/>
            <a:ext cx="649605" cy="76200"/>
          </a:xfrm>
          <a:custGeom>
            <a:avLst/>
            <a:gdLst/>
            <a:ahLst/>
            <a:cxnLst/>
            <a:rect l="l" t="t" r="r" b="b"/>
            <a:pathLst>
              <a:path w="649604" h="76200">
                <a:moveTo>
                  <a:pt x="76200" y="0"/>
                </a:moveTo>
                <a:lnTo>
                  <a:pt x="0" y="38036"/>
                </a:lnTo>
                <a:lnTo>
                  <a:pt x="76200" y="76136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649604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649604" h="76200">
                <a:moveTo>
                  <a:pt x="649351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649351" y="42799"/>
                </a:lnTo>
                <a:lnTo>
                  <a:pt x="649351" y="3327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787900" y="3429000"/>
            <a:ext cx="4105275" cy="590550"/>
          </a:xfrm>
          <a:prstGeom prst="rect">
            <a:avLst/>
          </a:prstGeom>
          <a:ln w="9525">
            <a:solidFill>
              <a:srgbClr val="CC99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 marR="38100">
              <a:lnSpc>
                <a:spcPct val="100000"/>
              </a:lnSpc>
              <a:spcBef>
                <a:spcPts val="360"/>
              </a:spcBef>
            </a:pPr>
            <a:r>
              <a:rPr sz="1600" b="1" spc="-10" dirty="0">
                <a:latin typeface="Tahoma"/>
                <a:cs typeface="Tahoma"/>
              </a:rPr>
              <a:t>The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top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in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submatrix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was 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covered,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and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we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returned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again </a:t>
            </a:r>
            <a:r>
              <a:rPr sz="1600" b="1" spc="-5" dirty="0">
                <a:latin typeface="Tahoma"/>
                <a:cs typeface="Tahoma"/>
              </a:rPr>
              <a:t>Step1.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16526" y="5157787"/>
            <a:ext cx="3457575" cy="835025"/>
          </a:xfrm>
          <a:prstGeom prst="rect">
            <a:avLst/>
          </a:prstGeom>
          <a:ln w="9525">
            <a:solidFill>
              <a:srgbClr val="CC99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 marR="275590" algn="just">
              <a:lnSpc>
                <a:spcPct val="100000"/>
              </a:lnSpc>
              <a:spcBef>
                <a:spcPts val="365"/>
              </a:spcBef>
            </a:pPr>
            <a:r>
              <a:rPr sz="1600" b="1" spc="-10" dirty="0">
                <a:latin typeface="Tahoma"/>
                <a:cs typeface="Tahoma"/>
              </a:rPr>
              <a:t>The first (and only) </a:t>
            </a:r>
            <a:r>
              <a:rPr sz="1600" b="1" spc="-5" dirty="0">
                <a:latin typeface="Tahoma"/>
                <a:cs typeface="Tahoma"/>
              </a:rPr>
              <a:t>row in the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new submetrix </a:t>
            </a:r>
            <a:r>
              <a:rPr sz="1600" b="1" spc="-5" dirty="0">
                <a:latin typeface="Tahoma"/>
                <a:cs typeface="Tahoma"/>
              </a:rPr>
              <a:t>was multiplied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by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2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to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introduce</a:t>
            </a:r>
            <a:r>
              <a:rPr sz="1600" b="1" spc="3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leading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1.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619250" y="4797425"/>
            <a:ext cx="2305050" cy="647700"/>
          </a:xfrm>
          <a:custGeom>
            <a:avLst/>
            <a:gdLst/>
            <a:ahLst/>
            <a:cxnLst/>
            <a:rect l="l" t="t" r="r" b="b"/>
            <a:pathLst>
              <a:path w="2305050" h="647700">
                <a:moveTo>
                  <a:pt x="0" y="647700"/>
                </a:moveTo>
                <a:lnTo>
                  <a:pt x="2305050" y="647700"/>
                </a:lnTo>
                <a:lnTo>
                  <a:pt x="2305050" y="0"/>
                </a:lnTo>
                <a:lnTo>
                  <a:pt x="0" y="0"/>
                </a:lnTo>
                <a:lnTo>
                  <a:pt x="0" y="647700"/>
                </a:lnTo>
                <a:close/>
              </a:path>
            </a:pathLst>
          </a:custGeom>
          <a:ln w="9525">
            <a:solidFill>
              <a:srgbClr val="CC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3309873" y="4508500"/>
            <a:ext cx="1694180" cy="149860"/>
            <a:chOff x="3309873" y="4508500"/>
            <a:chExt cx="1694180" cy="149860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9873" y="4508500"/>
              <a:ext cx="76200" cy="1443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348100" y="4652898"/>
              <a:ext cx="1656080" cy="635"/>
            </a:xfrm>
            <a:custGeom>
              <a:avLst/>
              <a:gdLst/>
              <a:ahLst/>
              <a:cxnLst/>
              <a:rect l="l" t="t" r="r" b="b"/>
              <a:pathLst>
                <a:path w="1656079" h="635">
                  <a:moveTo>
                    <a:pt x="0" y="0"/>
                  </a:moveTo>
                  <a:lnTo>
                    <a:pt x="1655699" y="126"/>
                  </a:lnTo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005451" y="4365625"/>
            <a:ext cx="3095625" cy="590550"/>
          </a:xfrm>
          <a:prstGeom prst="rect">
            <a:avLst/>
          </a:prstGeom>
          <a:ln w="9525">
            <a:solidFill>
              <a:srgbClr val="C0504D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 marR="141605">
              <a:lnSpc>
                <a:spcPct val="100000"/>
              </a:lnSpc>
              <a:spcBef>
                <a:spcPts val="365"/>
              </a:spcBef>
            </a:pPr>
            <a:r>
              <a:rPr sz="1600" b="1" spc="-10" dirty="0">
                <a:latin typeface="Tahoma"/>
                <a:cs typeface="Tahoma"/>
              </a:rPr>
              <a:t>Leftmost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nonzero</a:t>
            </a:r>
            <a:r>
              <a:rPr sz="1600" b="1" spc="20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column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in </a:t>
            </a:r>
            <a:r>
              <a:rPr sz="1600" b="1" spc="-45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new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10" dirty="0">
                <a:latin typeface="Tahoma"/>
                <a:cs typeface="Tahoma"/>
              </a:rPr>
              <a:t>submatrix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51" name="object 51"/>
          <p:cNvSpPr txBox="1"/>
          <p:nvPr/>
        </p:nvSpPr>
        <p:spPr>
          <a:xfrm>
            <a:off x="1410969" y="6125971"/>
            <a:ext cx="5340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"/>
              <a:tabLst>
                <a:tab pos="327660" algn="l"/>
                <a:tab pos="32829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entire</a:t>
            </a:r>
            <a:r>
              <a:rPr sz="1800" b="1" spc="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matrix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now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row-echelon form</a:t>
            </a:r>
            <a:r>
              <a:rPr sz="1800" spc="-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289" y="557911"/>
            <a:ext cx="5452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Elimination</a:t>
            </a:r>
            <a:r>
              <a:rPr sz="4000" spc="-20" dirty="0"/>
              <a:t> </a:t>
            </a:r>
            <a:r>
              <a:rPr sz="4000" spc="-10" dirty="0"/>
              <a:t>Methods</a:t>
            </a:r>
            <a:r>
              <a:rPr sz="4000" spc="-20" dirty="0"/>
              <a:t> </a:t>
            </a:r>
            <a:r>
              <a:rPr sz="4000" spc="-10" dirty="0"/>
              <a:t>(6/7)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345" y="1791461"/>
            <a:ext cx="6947534" cy="895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9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1900" spc="-10" dirty="0">
                <a:latin typeface="Calibri"/>
                <a:cs typeface="Calibri"/>
              </a:rPr>
              <a:t>Step6.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Beginning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with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las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nonzero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row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and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working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upward,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add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suitable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multiples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of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each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row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-5" dirty="0">
                <a:latin typeface="Calibri"/>
                <a:cs typeface="Calibri"/>
              </a:rPr>
              <a:t> 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rows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above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introduce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zeros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above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leading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1</a:t>
            </a:r>
            <a:r>
              <a:rPr sz="1900" spc="-5" dirty="0">
                <a:latin typeface="Times New Roman"/>
                <a:cs typeface="Times New Roman"/>
              </a:rPr>
              <a:t>’</a:t>
            </a:r>
            <a:r>
              <a:rPr sz="1900" spc="-5" dirty="0">
                <a:latin typeface="Calibri"/>
                <a:cs typeface="Calibri"/>
              </a:rPr>
              <a:t>s.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5530" y="5478515"/>
            <a:ext cx="11430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8737" y="5478515"/>
            <a:ext cx="114300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spc="5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7238" y="5257819"/>
            <a:ext cx="28765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700" spc="52" baseline="-26234" dirty="0">
                <a:latin typeface="Times New Roman"/>
                <a:cs typeface="Times New Roman"/>
              </a:rPr>
              <a:t>1</a:t>
            </a:r>
            <a:r>
              <a:rPr sz="1800" spc="3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3337" y="5257819"/>
            <a:ext cx="282575" cy="302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800" spc="15" dirty="0">
                <a:latin typeface="Symbol"/>
                <a:cs typeface="Symbol"/>
              </a:rPr>
              <a:t></a:t>
            </a:r>
            <a:r>
              <a:rPr sz="2700" spc="22" baseline="-26234" dirty="0">
                <a:latin typeface="Times New Roman"/>
                <a:cs typeface="Times New Roman"/>
              </a:rPr>
              <a:t>0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0637" y="4950620"/>
            <a:ext cx="2070100" cy="106362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660"/>
              </a:spcBef>
              <a:tabLst>
                <a:tab pos="329565" algn="l"/>
                <a:tab pos="661035" algn="l"/>
                <a:tab pos="988694" algn="l"/>
              </a:tabLst>
            </a:pPr>
            <a:r>
              <a:rPr sz="1800" spc="5" dirty="0">
                <a:latin typeface="Times New Roman"/>
                <a:cs typeface="Times New Roman"/>
              </a:rPr>
              <a:t>2	0	3	0</a:t>
            </a:r>
            <a:endParaRPr sz="1800">
              <a:latin typeface="Times New Roman"/>
              <a:cs typeface="Times New Roman"/>
            </a:endParaRPr>
          </a:p>
          <a:p>
            <a:pPr marR="8255" algn="ctr">
              <a:lnSpc>
                <a:spcPct val="100000"/>
              </a:lnSpc>
              <a:spcBef>
                <a:spcPts val="560"/>
              </a:spcBef>
              <a:tabLst>
                <a:tab pos="329565" algn="l"/>
                <a:tab pos="661035" algn="l"/>
                <a:tab pos="990600" algn="l"/>
              </a:tabLst>
            </a:pPr>
            <a:r>
              <a:rPr sz="1800" spc="5" dirty="0">
                <a:latin typeface="Times New Roman"/>
                <a:cs typeface="Times New Roman"/>
              </a:rPr>
              <a:t>0	1	0	0</a:t>
            </a:r>
            <a:endParaRPr sz="1800">
              <a:latin typeface="Times New Roman"/>
              <a:cs typeface="Times New Roman"/>
            </a:endParaRPr>
          </a:p>
          <a:p>
            <a:pPr marR="5080" algn="ctr">
              <a:lnSpc>
                <a:spcPct val="100000"/>
              </a:lnSpc>
              <a:spcBef>
                <a:spcPts val="570"/>
              </a:spcBef>
              <a:tabLst>
                <a:tab pos="422275" algn="l"/>
                <a:tab pos="753745" algn="l"/>
                <a:tab pos="1083310" algn="l"/>
                <a:tab pos="1411605" algn="l"/>
                <a:tab pos="1746885" algn="l"/>
              </a:tabLst>
            </a:pPr>
            <a:r>
              <a:rPr sz="2700" spc="-337" baseline="3086" dirty="0">
                <a:latin typeface="Symbol"/>
                <a:cs typeface="Symbol"/>
              </a:rPr>
              <a:t></a:t>
            </a:r>
            <a:r>
              <a:rPr sz="2700" spc="-337" baseline="-15432" dirty="0">
                <a:latin typeface="Symbol"/>
                <a:cs typeface="Symbol"/>
              </a:rPr>
              <a:t></a:t>
            </a:r>
            <a:r>
              <a:rPr sz="1800" spc="-225" dirty="0">
                <a:latin typeface="Times New Roman"/>
                <a:cs typeface="Times New Roman"/>
              </a:rPr>
              <a:t>0	</a:t>
            </a:r>
            <a:r>
              <a:rPr sz="1800" spc="5" dirty="0">
                <a:latin typeface="Times New Roman"/>
                <a:cs typeface="Times New Roman"/>
              </a:rPr>
              <a:t>0	0	0	1	</a:t>
            </a:r>
            <a:r>
              <a:rPr sz="1800" spc="-220" dirty="0">
                <a:latin typeface="Times New Roman"/>
                <a:cs typeface="Times New Roman"/>
              </a:rPr>
              <a:t>2</a:t>
            </a:r>
            <a:r>
              <a:rPr sz="2700" spc="-330" baseline="3086" dirty="0">
                <a:latin typeface="Symbol"/>
                <a:cs typeface="Symbol"/>
              </a:rPr>
              <a:t></a:t>
            </a:r>
            <a:r>
              <a:rPr sz="2700" spc="-330" baseline="-15432" dirty="0">
                <a:latin typeface="Symbol"/>
                <a:cs typeface="Symbol"/>
              </a:rPr>
              <a:t></a:t>
            </a:r>
            <a:endParaRPr sz="2700" baseline="-15432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6629" y="4127408"/>
            <a:ext cx="27749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550" spc="52" baseline="-26143" dirty="0">
                <a:latin typeface="Times New Roman"/>
                <a:cs typeface="Times New Roman"/>
              </a:rPr>
              <a:t>1</a:t>
            </a:r>
            <a:r>
              <a:rPr sz="1700" spc="35" dirty="0">
                <a:latin typeface="Symbol"/>
                <a:cs typeface="Symbol"/>
              </a:rPr>
              <a:t>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89227" y="4127408"/>
            <a:ext cx="272415" cy="288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700" spc="15" dirty="0">
                <a:latin typeface="Symbol"/>
                <a:cs typeface="Symbol"/>
              </a:rPr>
              <a:t></a:t>
            </a:r>
            <a:r>
              <a:rPr sz="2550" spc="22" baseline="-26143" dirty="0">
                <a:latin typeface="Times New Roman"/>
                <a:cs typeface="Times New Roman"/>
              </a:rPr>
              <a:t>0</a:t>
            </a:r>
            <a:endParaRPr sz="2550" baseline="-2614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16526" y="2748026"/>
            <a:ext cx="3457575" cy="835025"/>
          </a:xfrm>
          <a:prstGeom prst="rect">
            <a:avLst/>
          </a:prstGeom>
          <a:ln w="9525">
            <a:solidFill>
              <a:srgbClr val="CC99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 marR="180975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latin typeface="Tahoma"/>
                <a:cs typeface="Tahoma"/>
              </a:rPr>
              <a:t>7/2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times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3rd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of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 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preceding</a:t>
            </a:r>
            <a:r>
              <a:rPr sz="1600" b="1" spc="4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matrix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was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added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to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2nd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1287" y="2966387"/>
            <a:ext cx="30353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50" spc="-217" baseline="-26315" dirty="0">
                <a:latin typeface="Times New Roman"/>
                <a:cs typeface="Times New Roman"/>
              </a:rPr>
              <a:t>1</a:t>
            </a:r>
            <a:r>
              <a:rPr sz="2850" spc="-172" baseline="-26315" dirty="0">
                <a:latin typeface="Times New Roman"/>
                <a:cs typeface="Times New Roman"/>
              </a:rPr>
              <a:t> </a:t>
            </a:r>
            <a:r>
              <a:rPr sz="1900" spc="-110" dirty="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6437" y="2966387"/>
            <a:ext cx="25844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00" spc="-125" dirty="0">
                <a:latin typeface="Symbol"/>
                <a:cs typeface="Symbol"/>
              </a:rPr>
              <a:t></a:t>
            </a:r>
            <a:r>
              <a:rPr sz="2850" spc="-187" baseline="-26315" dirty="0">
                <a:latin typeface="Times New Roman"/>
                <a:cs typeface="Times New Roman"/>
              </a:rPr>
              <a:t>0</a:t>
            </a:r>
            <a:endParaRPr sz="2850" baseline="-2631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8427" y="2642444"/>
            <a:ext cx="2174240" cy="26797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85"/>
              </a:spcBef>
              <a:tabLst>
                <a:tab pos="499109" algn="l"/>
                <a:tab pos="792480" algn="l"/>
                <a:tab pos="1221740" algn="l"/>
                <a:tab pos="1510030" algn="l"/>
                <a:tab pos="1781175" algn="l"/>
              </a:tabLst>
            </a:pPr>
            <a:r>
              <a:rPr sz="2850" spc="-202" baseline="-4385" dirty="0">
                <a:latin typeface="Symbol"/>
                <a:cs typeface="Symbol"/>
              </a:rPr>
              <a:t></a:t>
            </a:r>
            <a:r>
              <a:rPr sz="1900" spc="-135" dirty="0">
                <a:latin typeface="Times New Roman"/>
                <a:cs typeface="Times New Roman"/>
              </a:rPr>
              <a:t>1	</a:t>
            </a:r>
            <a:r>
              <a:rPr sz="1900" spc="-145" dirty="0">
                <a:latin typeface="Times New Roman"/>
                <a:cs typeface="Times New Roman"/>
              </a:rPr>
              <a:t>2	</a:t>
            </a:r>
            <a:r>
              <a:rPr sz="1900" spc="-160" dirty="0">
                <a:latin typeface="Symbol"/>
                <a:cs typeface="Symbol"/>
              </a:rPr>
              <a:t></a:t>
            </a:r>
            <a:r>
              <a:rPr sz="1900" spc="-260" dirty="0">
                <a:latin typeface="Times New Roman"/>
                <a:cs typeface="Times New Roman"/>
              </a:rPr>
              <a:t> </a:t>
            </a:r>
            <a:r>
              <a:rPr sz="1900" spc="-145" dirty="0">
                <a:latin typeface="Times New Roman"/>
                <a:cs typeface="Times New Roman"/>
              </a:rPr>
              <a:t>5	3	6	</a:t>
            </a:r>
            <a:r>
              <a:rPr sz="1900" spc="-130" dirty="0">
                <a:latin typeface="Times New Roman"/>
                <a:cs typeface="Times New Roman"/>
              </a:rPr>
              <a:t>14</a:t>
            </a:r>
            <a:r>
              <a:rPr sz="2850" spc="-195" baseline="-4385" dirty="0">
                <a:latin typeface="Symbol"/>
                <a:cs typeface="Symbol"/>
              </a:rPr>
              <a:t></a:t>
            </a:r>
            <a:endParaRPr sz="2850" baseline="-4385">
              <a:latin typeface="Symbol"/>
              <a:cs typeface="Symbol"/>
            </a:endParaRPr>
          </a:p>
          <a:p>
            <a:pPr marL="125730">
              <a:lnSpc>
                <a:spcPct val="100000"/>
              </a:lnSpc>
              <a:spcBef>
                <a:spcPts val="595"/>
              </a:spcBef>
              <a:tabLst>
                <a:tab pos="497205" algn="l"/>
                <a:tab pos="857885" algn="l"/>
                <a:tab pos="1220470" algn="l"/>
                <a:tab pos="1510030" algn="l"/>
                <a:tab pos="1988820" algn="l"/>
              </a:tabLst>
            </a:pPr>
            <a:r>
              <a:rPr sz="2850" spc="-165" baseline="-27777" dirty="0">
                <a:latin typeface="Symbol"/>
                <a:cs typeface="Symbol"/>
              </a:rPr>
              <a:t></a:t>
            </a:r>
            <a:r>
              <a:rPr sz="2850" spc="-165" baseline="-27777" dirty="0">
                <a:latin typeface="Times New Roman"/>
                <a:cs typeface="Times New Roman"/>
              </a:rPr>
              <a:t>	</a:t>
            </a:r>
            <a:r>
              <a:rPr sz="1900" spc="-145" dirty="0">
                <a:latin typeface="Times New Roman"/>
                <a:cs typeface="Times New Roman"/>
              </a:rPr>
              <a:t>0	1	0	0	</a:t>
            </a:r>
            <a:r>
              <a:rPr sz="2850" spc="-165" baseline="-27777" dirty="0">
                <a:latin typeface="Symbol"/>
                <a:cs typeface="Symbol"/>
              </a:rPr>
              <a:t></a:t>
            </a:r>
            <a:endParaRPr sz="2850" baseline="-27777">
              <a:latin typeface="Symbol"/>
              <a:cs typeface="Symbol"/>
            </a:endParaRPr>
          </a:p>
          <a:p>
            <a:pPr marL="125730">
              <a:lnSpc>
                <a:spcPct val="100000"/>
              </a:lnSpc>
              <a:spcBef>
                <a:spcPts val="590"/>
              </a:spcBef>
              <a:tabLst>
                <a:tab pos="497205" algn="l"/>
                <a:tab pos="859155" algn="l"/>
                <a:tab pos="1220470" algn="l"/>
                <a:tab pos="1508760" algn="l"/>
                <a:tab pos="1844039" algn="l"/>
              </a:tabLst>
            </a:pPr>
            <a:r>
              <a:rPr sz="2850" spc="-1095" baseline="2923" dirty="0">
                <a:latin typeface="Symbol"/>
                <a:cs typeface="Symbol"/>
              </a:rPr>
              <a:t></a:t>
            </a:r>
            <a:r>
              <a:rPr sz="2850" spc="-157" baseline="-14619" dirty="0">
                <a:latin typeface="Symbol"/>
                <a:cs typeface="Symbol"/>
              </a:rPr>
              <a:t></a:t>
            </a:r>
            <a:r>
              <a:rPr sz="1900" spc="-14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4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4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4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4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45" dirty="0">
                <a:latin typeface="Times New Roman"/>
                <a:cs typeface="Times New Roman"/>
              </a:rPr>
              <a:t>2</a:t>
            </a:r>
            <a:r>
              <a:rPr sz="1900" spc="-140" dirty="0">
                <a:latin typeface="Times New Roman"/>
                <a:cs typeface="Times New Roman"/>
              </a:rPr>
              <a:t> </a:t>
            </a:r>
            <a:r>
              <a:rPr sz="2850" spc="-1095" baseline="2923" dirty="0">
                <a:latin typeface="Symbol"/>
                <a:cs typeface="Symbol"/>
              </a:rPr>
              <a:t></a:t>
            </a:r>
            <a:r>
              <a:rPr sz="2850" spc="-165" baseline="-14619" dirty="0">
                <a:latin typeface="Symbol"/>
                <a:cs typeface="Symbol"/>
              </a:rPr>
              <a:t></a:t>
            </a:r>
            <a:endParaRPr sz="2850" baseline="-14619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1325"/>
              </a:spcBef>
              <a:tabLst>
                <a:tab pos="491490" algn="l"/>
                <a:tab pos="807720" algn="l"/>
                <a:tab pos="1271270" algn="l"/>
                <a:tab pos="1582420" algn="l"/>
                <a:tab pos="1899285" algn="l"/>
              </a:tabLst>
            </a:pPr>
            <a:r>
              <a:rPr sz="2550" spc="15" baseline="-4901" dirty="0">
                <a:latin typeface="Symbol"/>
                <a:cs typeface="Symbol"/>
              </a:rPr>
              <a:t></a:t>
            </a:r>
            <a:r>
              <a:rPr sz="1700" spc="10" dirty="0">
                <a:latin typeface="Times New Roman"/>
                <a:cs typeface="Times New Roman"/>
              </a:rPr>
              <a:t>1	2	</a:t>
            </a:r>
            <a:r>
              <a:rPr sz="1700" spc="15" dirty="0">
                <a:latin typeface="Symbol"/>
                <a:cs typeface="Symbol"/>
              </a:rPr>
              <a:t></a:t>
            </a:r>
            <a:r>
              <a:rPr sz="1700" spc="-180" dirty="0">
                <a:latin typeface="Times New Roman"/>
                <a:cs typeface="Times New Roman"/>
              </a:rPr>
              <a:t> </a:t>
            </a:r>
            <a:r>
              <a:rPr sz="1700" spc="10" dirty="0">
                <a:latin typeface="Times New Roman"/>
                <a:cs typeface="Times New Roman"/>
              </a:rPr>
              <a:t>5	3	0	</a:t>
            </a:r>
            <a:r>
              <a:rPr sz="1700" spc="25" dirty="0">
                <a:latin typeface="Times New Roman"/>
                <a:cs typeface="Times New Roman"/>
              </a:rPr>
              <a:t>2</a:t>
            </a:r>
            <a:r>
              <a:rPr sz="2550" spc="37" baseline="-4901" dirty="0">
                <a:latin typeface="Symbol"/>
                <a:cs typeface="Symbol"/>
              </a:rPr>
              <a:t></a:t>
            </a:r>
            <a:endParaRPr sz="2550" baseline="-4901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545"/>
              </a:spcBef>
              <a:tabLst>
                <a:tab pos="489584" algn="l"/>
                <a:tab pos="878205" algn="l"/>
                <a:tab pos="1269365" algn="l"/>
                <a:tab pos="1582420" algn="l"/>
                <a:tab pos="2012950" algn="l"/>
              </a:tabLst>
            </a:pPr>
            <a:r>
              <a:rPr sz="2550" spc="15" baseline="-27777" dirty="0">
                <a:latin typeface="Symbol"/>
                <a:cs typeface="Symbol"/>
              </a:rPr>
              <a:t></a:t>
            </a:r>
            <a:r>
              <a:rPr sz="2550" spc="15" baseline="-27777" dirty="0">
                <a:latin typeface="Times New Roman"/>
                <a:cs typeface="Times New Roman"/>
              </a:rPr>
              <a:t>	</a:t>
            </a:r>
            <a:r>
              <a:rPr sz="1700" spc="10" dirty="0">
                <a:latin typeface="Times New Roman"/>
                <a:cs typeface="Times New Roman"/>
              </a:rPr>
              <a:t>0	1	0	0	</a:t>
            </a:r>
            <a:r>
              <a:rPr sz="2550" spc="15" baseline="-27777" dirty="0">
                <a:latin typeface="Symbol"/>
                <a:cs typeface="Symbol"/>
              </a:rPr>
              <a:t></a:t>
            </a:r>
            <a:endParaRPr sz="2550" baseline="-27777">
              <a:latin typeface="Symbol"/>
              <a:cs typeface="Symbol"/>
            </a:endParaRPr>
          </a:p>
          <a:p>
            <a:pPr marL="88900">
              <a:lnSpc>
                <a:spcPct val="100000"/>
              </a:lnSpc>
              <a:spcBef>
                <a:spcPts val="550"/>
              </a:spcBef>
              <a:tabLst>
                <a:tab pos="489584" algn="l"/>
                <a:tab pos="880110" algn="l"/>
                <a:tab pos="1269365" algn="l"/>
                <a:tab pos="1581150" algn="l"/>
                <a:tab pos="1899285" algn="l"/>
              </a:tabLst>
            </a:pPr>
            <a:r>
              <a:rPr sz="2550" spc="-315" baseline="3267" dirty="0">
                <a:latin typeface="Symbol"/>
                <a:cs typeface="Symbol"/>
              </a:rPr>
              <a:t></a:t>
            </a:r>
            <a:r>
              <a:rPr sz="2550" spc="-315" baseline="-14705" dirty="0">
                <a:latin typeface="Symbol"/>
                <a:cs typeface="Symbol"/>
              </a:rPr>
              <a:t></a:t>
            </a:r>
            <a:r>
              <a:rPr sz="1700" spc="-210" dirty="0">
                <a:latin typeface="Times New Roman"/>
                <a:cs typeface="Times New Roman"/>
              </a:rPr>
              <a:t>0	</a:t>
            </a:r>
            <a:r>
              <a:rPr sz="1700" spc="10" dirty="0">
                <a:latin typeface="Times New Roman"/>
                <a:cs typeface="Times New Roman"/>
              </a:rPr>
              <a:t>0	0	0	1	</a:t>
            </a:r>
            <a:r>
              <a:rPr sz="1700" spc="-200" dirty="0">
                <a:latin typeface="Times New Roman"/>
                <a:cs typeface="Times New Roman"/>
              </a:rPr>
              <a:t>2</a:t>
            </a:r>
            <a:r>
              <a:rPr sz="2550" spc="-300" baseline="3267" dirty="0">
                <a:latin typeface="Symbol"/>
                <a:cs typeface="Symbol"/>
              </a:rPr>
              <a:t></a:t>
            </a:r>
            <a:r>
              <a:rPr sz="2550" spc="-300" baseline="-14705" dirty="0">
                <a:latin typeface="Symbol"/>
                <a:cs typeface="Symbol"/>
              </a:rPr>
              <a:t></a:t>
            </a:r>
            <a:endParaRPr sz="2550" baseline="-14705">
              <a:latin typeface="Symbol"/>
              <a:cs typeface="Symbol"/>
            </a:endParaRPr>
          </a:p>
          <a:p>
            <a:pPr marL="112395">
              <a:lnSpc>
                <a:spcPct val="100000"/>
              </a:lnSpc>
              <a:spcBef>
                <a:spcPts val="1585"/>
              </a:spcBef>
              <a:tabLst>
                <a:tab pos="1856739" algn="l"/>
              </a:tabLst>
            </a:pPr>
            <a:r>
              <a:rPr sz="2700" spc="7" baseline="-4629" dirty="0">
                <a:latin typeface="Symbol"/>
                <a:cs typeface="Symbol"/>
              </a:rPr>
              <a:t></a:t>
            </a:r>
            <a:r>
              <a:rPr sz="1800" spc="5" dirty="0">
                <a:latin typeface="Times New Roman"/>
                <a:cs typeface="Times New Roman"/>
              </a:rPr>
              <a:t>1	</a:t>
            </a:r>
            <a:r>
              <a:rPr sz="1800" spc="35" dirty="0">
                <a:latin typeface="Times New Roman"/>
                <a:cs typeface="Times New Roman"/>
              </a:rPr>
              <a:t>7</a:t>
            </a:r>
            <a:r>
              <a:rPr sz="2700" spc="52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84726" y="3175000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4318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431800" h="76200">
                <a:moveTo>
                  <a:pt x="4318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431800" y="42799"/>
                </a:lnTo>
                <a:lnTo>
                  <a:pt x="431800" y="3327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6100" y="4399026"/>
            <a:ext cx="431800" cy="76200"/>
          </a:xfrm>
          <a:custGeom>
            <a:avLst/>
            <a:gdLst/>
            <a:ahLst/>
            <a:cxnLst/>
            <a:rect l="l" t="t" r="r" b="b"/>
            <a:pathLst>
              <a:path w="431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799"/>
                </a:lnTo>
                <a:lnTo>
                  <a:pt x="63500" y="42799"/>
                </a:lnTo>
                <a:lnTo>
                  <a:pt x="63500" y="33274"/>
                </a:lnTo>
                <a:lnTo>
                  <a:pt x="76200" y="33274"/>
                </a:lnTo>
                <a:lnTo>
                  <a:pt x="76200" y="0"/>
                </a:lnTo>
                <a:close/>
              </a:path>
              <a:path w="431800" h="76200">
                <a:moveTo>
                  <a:pt x="76200" y="33274"/>
                </a:moveTo>
                <a:lnTo>
                  <a:pt x="63500" y="33274"/>
                </a:lnTo>
                <a:lnTo>
                  <a:pt x="63500" y="42799"/>
                </a:lnTo>
                <a:lnTo>
                  <a:pt x="76200" y="42799"/>
                </a:lnTo>
                <a:lnTo>
                  <a:pt x="76200" y="33274"/>
                </a:lnTo>
                <a:close/>
              </a:path>
              <a:path w="431800" h="76200">
                <a:moveTo>
                  <a:pt x="431800" y="33274"/>
                </a:moveTo>
                <a:lnTo>
                  <a:pt x="76200" y="33274"/>
                </a:lnTo>
                <a:lnTo>
                  <a:pt x="76200" y="42799"/>
                </a:lnTo>
                <a:lnTo>
                  <a:pt x="431800" y="42799"/>
                </a:lnTo>
                <a:lnTo>
                  <a:pt x="431800" y="33274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1573" y="5622925"/>
            <a:ext cx="721360" cy="76200"/>
          </a:xfrm>
          <a:custGeom>
            <a:avLst/>
            <a:gdLst/>
            <a:ahLst/>
            <a:cxnLst/>
            <a:rect l="l" t="t" r="r" b="b"/>
            <a:pathLst>
              <a:path w="72136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2862"/>
                </a:lnTo>
                <a:lnTo>
                  <a:pt x="63626" y="42862"/>
                </a:lnTo>
                <a:lnTo>
                  <a:pt x="63500" y="33337"/>
                </a:lnTo>
                <a:lnTo>
                  <a:pt x="76200" y="33337"/>
                </a:lnTo>
                <a:lnTo>
                  <a:pt x="76200" y="0"/>
                </a:lnTo>
                <a:close/>
              </a:path>
              <a:path w="721360" h="76200">
                <a:moveTo>
                  <a:pt x="76200" y="33337"/>
                </a:moveTo>
                <a:lnTo>
                  <a:pt x="63500" y="33337"/>
                </a:lnTo>
                <a:lnTo>
                  <a:pt x="63626" y="42862"/>
                </a:lnTo>
                <a:lnTo>
                  <a:pt x="76200" y="42862"/>
                </a:lnTo>
                <a:lnTo>
                  <a:pt x="76200" y="33337"/>
                </a:lnTo>
                <a:close/>
              </a:path>
              <a:path w="721360" h="76200">
                <a:moveTo>
                  <a:pt x="720851" y="33337"/>
                </a:moveTo>
                <a:lnTo>
                  <a:pt x="76200" y="33337"/>
                </a:lnTo>
                <a:lnTo>
                  <a:pt x="76200" y="42862"/>
                </a:lnTo>
                <a:lnTo>
                  <a:pt x="720851" y="42862"/>
                </a:lnTo>
                <a:lnTo>
                  <a:pt x="720851" y="33337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787900" y="4133850"/>
            <a:ext cx="3457575" cy="590550"/>
          </a:xfrm>
          <a:prstGeom prst="rect">
            <a:avLst/>
          </a:prstGeom>
          <a:ln w="9525">
            <a:solidFill>
              <a:srgbClr val="CC99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 marR="102235">
              <a:lnSpc>
                <a:spcPct val="100000"/>
              </a:lnSpc>
              <a:spcBef>
                <a:spcPts val="360"/>
              </a:spcBef>
            </a:pPr>
            <a:r>
              <a:rPr sz="1600" b="1" spc="-5" dirty="0">
                <a:latin typeface="Tahoma"/>
                <a:cs typeface="Tahoma"/>
              </a:rPr>
              <a:t>-6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times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3rd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was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added </a:t>
            </a:r>
            <a:r>
              <a:rPr sz="1600" b="1" spc="-45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to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1st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1410969" y="6047943"/>
            <a:ext cx="558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Font typeface="Wingdings"/>
              <a:buChar char=""/>
              <a:tabLst>
                <a:tab pos="327660" algn="l"/>
                <a:tab pos="32829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last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matrix is</a:t>
            </a:r>
            <a:r>
              <a:rPr sz="1800" spc="-5" dirty="0">
                <a:latin typeface="Tahoma"/>
                <a:cs typeface="Tahoma"/>
              </a:rPr>
              <a:t> in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reduced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row-echelon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form</a:t>
            </a:r>
            <a:r>
              <a:rPr sz="1800" spc="-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2426" y="5359400"/>
            <a:ext cx="3457575" cy="590550"/>
          </a:xfrm>
          <a:prstGeom prst="rect">
            <a:avLst/>
          </a:prstGeom>
          <a:ln w="9525">
            <a:solidFill>
              <a:srgbClr val="CC99F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 marR="147955">
              <a:lnSpc>
                <a:spcPct val="100000"/>
              </a:lnSpc>
              <a:spcBef>
                <a:spcPts val="365"/>
              </a:spcBef>
            </a:pPr>
            <a:r>
              <a:rPr sz="1600" b="1" spc="-5" dirty="0">
                <a:latin typeface="Tahoma"/>
                <a:cs typeface="Tahoma"/>
              </a:rPr>
              <a:t>5 times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2nd</a:t>
            </a:r>
            <a:r>
              <a:rPr sz="1600" b="1" spc="1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was</a:t>
            </a:r>
            <a:r>
              <a:rPr sz="1600" b="1" spc="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added </a:t>
            </a:r>
            <a:r>
              <a:rPr sz="1600" b="1" spc="-45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to</a:t>
            </a:r>
            <a:r>
              <a:rPr sz="1600" b="1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the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1st</a:t>
            </a:r>
            <a:r>
              <a:rPr sz="1600" b="1" spc="10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row.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420" y="637159"/>
            <a:ext cx="5457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Elimination</a:t>
            </a:r>
            <a:r>
              <a:rPr sz="4000" spc="-35" dirty="0"/>
              <a:t> </a:t>
            </a:r>
            <a:r>
              <a:rPr sz="4000" spc="-5" dirty="0"/>
              <a:t>Methods</a:t>
            </a:r>
            <a:r>
              <a:rPr sz="4000" spc="-30" dirty="0"/>
              <a:t> </a:t>
            </a:r>
            <a:r>
              <a:rPr sz="4000" spc="-5" dirty="0"/>
              <a:t>(7/7)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1617" y="2067813"/>
            <a:ext cx="6614795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2354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Step1~Step5: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above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procedure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row-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echelon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 </a:t>
            </a:r>
            <a:r>
              <a:rPr sz="2200" spc="-5" dirty="0">
                <a:latin typeface="Calibri"/>
                <a:cs typeface="Calibri"/>
              </a:rPr>
              <a:t>Gaussian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elimination.</a:t>
            </a:r>
            <a:endParaRPr sz="2200">
              <a:latin typeface="Calibri"/>
              <a:cs typeface="Calibri"/>
            </a:endParaRPr>
          </a:p>
          <a:p>
            <a:pPr marL="355600" marR="1905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Step1~Step6: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above </a:t>
            </a:r>
            <a:r>
              <a:rPr sz="2200" spc="-15" dirty="0">
                <a:latin typeface="Calibri"/>
                <a:cs typeface="Calibri"/>
              </a:rPr>
              <a:t>procedure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produces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reduced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row-echelon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spc="-5" dirty="0">
                <a:latin typeface="Calibri"/>
                <a:cs typeface="Calibri"/>
              </a:rPr>
              <a:t> Gauss-Jordan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elimination.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20" dirty="0">
                <a:latin typeface="Calibri"/>
                <a:cs typeface="Calibri"/>
              </a:rPr>
              <a:t>Every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unique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reduced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row-echelon</a:t>
            </a:r>
            <a:r>
              <a:rPr sz="2200" b="1" spc="4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 </a:t>
            </a:r>
            <a:r>
              <a:rPr sz="2200" spc="-10" dirty="0">
                <a:latin typeface="Calibri"/>
                <a:cs typeface="Calibri"/>
              </a:rPr>
              <a:t> but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row-echelon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given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-5" dirty="0">
                <a:latin typeface="Calibri"/>
                <a:cs typeface="Calibri"/>
              </a:rPr>
              <a:t> 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unique.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2457450" marR="5080" indent="-90868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Example-4:</a:t>
            </a:r>
            <a:r>
              <a:rPr sz="4000" spc="-75" dirty="0"/>
              <a:t> </a:t>
            </a:r>
            <a:r>
              <a:rPr sz="4000" spc="-10" dirty="0"/>
              <a:t>Gauss-Jordan </a:t>
            </a:r>
            <a:r>
              <a:rPr sz="4000" spc="-885" dirty="0"/>
              <a:t> </a:t>
            </a:r>
            <a:r>
              <a:rPr sz="4000" spc="-10" dirty="0"/>
              <a:t>Elimination(1/4)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36217" y="3395940"/>
            <a:ext cx="1142365" cy="7988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810"/>
              </a:spcBef>
            </a:pPr>
            <a:r>
              <a:rPr sz="1850" spc="120" dirty="0">
                <a:latin typeface="Times New Roman"/>
                <a:cs typeface="Times New Roman"/>
              </a:rPr>
              <a:t>2</a:t>
            </a:r>
            <a:r>
              <a:rPr sz="1850" i="1" spc="-100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1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172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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spc="120" dirty="0">
                <a:latin typeface="Times New Roman"/>
                <a:cs typeface="Times New Roman"/>
              </a:rPr>
              <a:t>6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000" spc="-5" dirty="0">
                <a:latin typeface="Calibri"/>
                <a:cs typeface="Calibri"/>
              </a:rPr>
              <a:t>Solution: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6814" y="3046380"/>
            <a:ext cx="2715260" cy="7480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720"/>
              </a:spcBef>
              <a:tabLst>
                <a:tab pos="1483360" algn="l"/>
                <a:tab pos="2480945" algn="l"/>
              </a:tabLst>
            </a:pPr>
            <a:r>
              <a:rPr sz="1850" spc="30" dirty="0">
                <a:latin typeface="Times New Roman"/>
                <a:cs typeface="Times New Roman"/>
              </a:rPr>
              <a:t>5</a:t>
            </a:r>
            <a:r>
              <a:rPr sz="1850" i="1" spc="30" dirty="0">
                <a:latin typeface="Times New Roman"/>
                <a:cs typeface="Times New Roman"/>
              </a:rPr>
              <a:t>x</a:t>
            </a:r>
            <a:r>
              <a:rPr sz="1575" spc="44" baseline="-23809" dirty="0">
                <a:latin typeface="Times New Roman"/>
                <a:cs typeface="Times New Roman"/>
              </a:rPr>
              <a:t>3</a:t>
            </a:r>
            <a:r>
              <a:rPr sz="1575" spc="315" baseline="-23809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Symbol"/>
                <a:cs typeface="Symbol"/>
              </a:rPr>
              <a:t></a:t>
            </a:r>
            <a:r>
              <a:rPr sz="1850" spc="60" dirty="0">
                <a:latin typeface="Times New Roman"/>
                <a:cs typeface="Times New Roman"/>
              </a:rPr>
              <a:t>10</a:t>
            </a:r>
            <a:r>
              <a:rPr sz="1850" i="1" spc="60" dirty="0">
                <a:latin typeface="Times New Roman"/>
                <a:cs typeface="Times New Roman"/>
              </a:rPr>
              <a:t>x</a:t>
            </a:r>
            <a:r>
              <a:rPr sz="1575" spc="89" baseline="-23809" dirty="0">
                <a:latin typeface="Times New Roman"/>
                <a:cs typeface="Times New Roman"/>
              </a:rPr>
              <a:t>4	</a:t>
            </a:r>
            <a:r>
              <a:rPr sz="1850" spc="55" dirty="0">
                <a:latin typeface="Symbol"/>
                <a:cs typeface="Symbol"/>
              </a:rPr>
              <a:t></a:t>
            </a:r>
            <a:r>
              <a:rPr sz="1850" spc="55" dirty="0">
                <a:latin typeface="Times New Roman"/>
                <a:cs typeface="Times New Roman"/>
              </a:rPr>
              <a:t>15</a:t>
            </a:r>
            <a:r>
              <a:rPr sz="1850" i="1" spc="55" dirty="0">
                <a:latin typeface="Times New Roman"/>
                <a:cs typeface="Times New Roman"/>
              </a:rPr>
              <a:t>x</a:t>
            </a:r>
            <a:r>
              <a:rPr sz="1575" spc="82" baseline="-23809" dirty="0">
                <a:latin typeface="Times New Roman"/>
                <a:cs typeface="Times New Roman"/>
              </a:rPr>
              <a:t>6</a:t>
            </a:r>
            <a:r>
              <a:rPr sz="1575" spc="532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10" dirty="0">
                <a:latin typeface="Times New Roman"/>
                <a:cs typeface="Times New Roman"/>
              </a:rPr>
              <a:t>	5</a:t>
            </a:r>
            <a:endParaRPr sz="1850">
              <a:latin typeface="Times New Roman"/>
              <a:cs typeface="Times New Roman"/>
            </a:endParaRPr>
          </a:p>
          <a:p>
            <a:pPr marR="52705" algn="r">
              <a:lnSpc>
                <a:spcPct val="100000"/>
              </a:lnSpc>
              <a:spcBef>
                <a:spcPts val="625"/>
              </a:spcBef>
              <a:tabLst>
                <a:tab pos="2086610" algn="l"/>
              </a:tabLst>
            </a:pPr>
            <a:r>
              <a:rPr sz="1850" spc="10" dirty="0">
                <a:latin typeface="Symbol"/>
                <a:cs typeface="Symbol"/>
              </a:rPr>
              <a:t></a:t>
            </a:r>
            <a:r>
              <a:rPr sz="1850" spc="325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Times New Roman"/>
                <a:cs typeface="Times New Roman"/>
              </a:rPr>
              <a:t>8</a:t>
            </a:r>
            <a:r>
              <a:rPr sz="1850" i="1" spc="40" dirty="0">
                <a:latin typeface="Times New Roman"/>
                <a:cs typeface="Times New Roman"/>
              </a:rPr>
              <a:t>x</a:t>
            </a:r>
            <a:r>
              <a:rPr sz="1575" spc="60" baseline="-23809" dirty="0">
                <a:latin typeface="Times New Roman"/>
                <a:cs typeface="Times New Roman"/>
              </a:rPr>
              <a:t>4</a:t>
            </a:r>
            <a:r>
              <a:rPr sz="1575" spc="352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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Times New Roman"/>
                <a:cs typeface="Times New Roman"/>
              </a:rPr>
              <a:t>4</a:t>
            </a:r>
            <a:r>
              <a:rPr sz="1850" i="1" spc="40" dirty="0">
                <a:latin typeface="Times New Roman"/>
                <a:cs typeface="Times New Roman"/>
              </a:rPr>
              <a:t>x</a:t>
            </a:r>
            <a:r>
              <a:rPr sz="1575" spc="60" baseline="-23809" dirty="0">
                <a:latin typeface="Times New Roman"/>
                <a:cs typeface="Times New Roman"/>
              </a:rPr>
              <a:t>5</a:t>
            </a:r>
            <a:r>
              <a:rPr sz="1575" spc="337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spc="-295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Times New Roman"/>
                <a:cs typeface="Times New Roman"/>
              </a:rPr>
              <a:t>18</a:t>
            </a:r>
            <a:r>
              <a:rPr sz="1850" i="1" spc="30" dirty="0">
                <a:latin typeface="Times New Roman"/>
                <a:cs typeface="Times New Roman"/>
              </a:rPr>
              <a:t>x</a:t>
            </a:r>
            <a:r>
              <a:rPr sz="1575" spc="44" baseline="-23809" dirty="0">
                <a:latin typeface="Times New Roman"/>
                <a:cs typeface="Times New Roman"/>
              </a:rPr>
              <a:t>6 </a:t>
            </a:r>
            <a:r>
              <a:rPr sz="1575" spc="104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10" dirty="0">
                <a:latin typeface="Times New Roman"/>
                <a:cs typeface="Times New Roman"/>
              </a:rPr>
              <a:t>	6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8917" y="1968951"/>
            <a:ext cx="3997325" cy="11029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62890" marR="55880" indent="-238125" algn="just">
              <a:lnSpc>
                <a:spcPct val="124400"/>
              </a:lnSpc>
              <a:spcBef>
                <a:spcPts val="35"/>
              </a:spcBef>
              <a:buFont typeface="Arial MT"/>
              <a:buChar char="•"/>
              <a:tabLst>
                <a:tab pos="368300" algn="l"/>
                <a:tab pos="2146300" algn="l"/>
                <a:tab pos="3372485" algn="l"/>
              </a:tabLst>
            </a:pPr>
            <a:r>
              <a:rPr dirty="0"/>
              <a:t>	</a:t>
            </a:r>
            <a:r>
              <a:rPr sz="2000" spc="-10" dirty="0">
                <a:latin typeface="Calibri"/>
                <a:cs typeface="Calibri"/>
              </a:rPr>
              <a:t>Solve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aus</a:t>
            </a:r>
            <a:r>
              <a:rPr sz="2000" spc="-5" dirty="0">
                <a:latin typeface="Calibri"/>
                <a:cs typeface="Calibri"/>
              </a:rPr>
              <a:t>s-</a:t>
            </a:r>
            <a:r>
              <a:rPr sz="2000" dirty="0">
                <a:latin typeface="Calibri"/>
                <a:cs typeface="Calibri"/>
              </a:rPr>
              <a:t>Jo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da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El</a:t>
            </a:r>
            <a:r>
              <a:rPr sz="2000" spc="-10" dirty="0">
                <a:latin typeface="Calibri"/>
                <a:cs typeface="Calibri"/>
              </a:rPr>
              <a:t>im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1850" i="1" spc="-105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1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165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</a:t>
            </a:r>
            <a:r>
              <a:rPr sz="1850" spc="-180" dirty="0">
                <a:latin typeface="Times New Roman"/>
                <a:cs typeface="Times New Roman"/>
              </a:rPr>
              <a:t> </a:t>
            </a:r>
            <a:r>
              <a:rPr sz="1850" spc="65" dirty="0">
                <a:latin typeface="Times New Roman"/>
                <a:cs typeface="Times New Roman"/>
              </a:rPr>
              <a:t>3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2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44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spc="40" dirty="0">
                <a:latin typeface="Times New Roman"/>
                <a:cs typeface="Times New Roman"/>
              </a:rPr>
              <a:t>2</a:t>
            </a:r>
            <a:r>
              <a:rPr sz="1850" i="1" spc="40" dirty="0">
                <a:latin typeface="Times New Roman"/>
                <a:cs typeface="Times New Roman"/>
              </a:rPr>
              <a:t>x</a:t>
            </a:r>
            <a:r>
              <a:rPr sz="1575" spc="60" baseline="-23809" dirty="0">
                <a:latin typeface="Times New Roman"/>
                <a:cs typeface="Times New Roman"/>
              </a:rPr>
              <a:t>3	</a:t>
            </a:r>
            <a:r>
              <a:rPr sz="1850" spc="10" dirty="0">
                <a:latin typeface="Symbol"/>
                <a:cs typeface="Symbol"/>
              </a:rPr>
              <a:t></a:t>
            </a:r>
            <a:r>
              <a:rPr sz="1850" spc="-125" dirty="0">
                <a:latin typeface="Times New Roman"/>
                <a:cs typeface="Times New Roman"/>
              </a:rPr>
              <a:t> </a:t>
            </a:r>
            <a:r>
              <a:rPr sz="1850" spc="70" dirty="0">
                <a:latin typeface="Times New Roman"/>
                <a:cs typeface="Times New Roman"/>
              </a:rPr>
              <a:t>2x</a:t>
            </a:r>
            <a:r>
              <a:rPr sz="1575" spc="104" baseline="-23809" dirty="0">
                <a:latin typeface="Times New Roman"/>
                <a:cs typeface="Times New Roman"/>
              </a:rPr>
              <a:t>5	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Times New Roman"/>
                <a:cs typeface="Times New Roman"/>
              </a:rPr>
              <a:t>0 </a:t>
            </a:r>
            <a:r>
              <a:rPr sz="1850" spc="15" dirty="0">
                <a:latin typeface="Times New Roman"/>
                <a:cs typeface="Times New Roman"/>
              </a:rPr>
              <a:t> </a:t>
            </a:r>
            <a:r>
              <a:rPr sz="1850" spc="120" dirty="0">
                <a:latin typeface="Times New Roman"/>
                <a:cs typeface="Times New Roman"/>
              </a:rPr>
              <a:t>2</a:t>
            </a:r>
            <a:r>
              <a:rPr sz="1850" i="1" spc="-100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1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172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</a:t>
            </a:r>
            <a:r>
              <a:rPr sz="1850" spc="-150" dirty="0">
                <a:latin typeface="Times New Roman"/>
                <a:cs typeface="Times New Roman"/>
              </a:rPr>
              <a:t> </a:t>
            </a:r>
            <a:r>
              <a:rPr sz="1850" spc="120" dirty="0">
                <a:latin typeface="Times New Roman"/>
                <a:cs typeface="Times New Roman"/>
              </a:rPr>
              <a:t>6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2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37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spc="-210" dirty="0">
                <a:latin typeface="Times New Roman"/>
                <a:cs typeface="Times New Roman"/>
              </a:rPr>
              <a:t> </a:t>
            </a:r>
            <a:r>
              <a:rPr sz="1850" spc="90" dirty="0">
                <a:latin typeface="Times New Roman"/>
                <a:cs typeface="Times New Roman"/>
              </a:rPr>
              <a:t>5</a:t>
            </a:r>
            <a:r>
              <a:rPr sz="1850" i="1" spc="-15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3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97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spc="120" dirty="0">
                <a:latin typeface="Times New Roman"/>
                <a:cs typeface="Times New Roman"/>
              </a:rPr>
              <a:t>2</a:t>
            </a:r>
            <a:r>
              <a:rPr sz="1850" i="1" spc="15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4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37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</a:t>
            </a:r>
            <a:r>
              <a:rPr sz="1850" spc="-125" dirty="0">
                <a:latin typeface="Times New Roman"/>
                <a:cs typeface="Times New Roman"/>
              </a:rPr>
              <a:t> </a:t>
            </a:r>
            <a:r>
              <a:rPr sz="1850" spc="125" dirty="0">
                <a:latin typeface="Times New Roman"/>
                <a:cs typeface="Times New Roman"/>
              </a:rPr>
              <a:t>4</a:t>
            </a:r>
            <a:r>
              <a:rPr sz="1850" i="1" spc="-20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5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60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</a:t>
            </a:r>
            <a:r>
              <a:rPr sz="1850" dirty="0">
                <a:latin typeface="Times New Roman"/>
                <a:cs typeface="Times New Roman"/>
              </a:rPr>
              <a:t>  </a:t>
            </a:r>
            <a:r>
              <a:rPr sz="1850" spc="-140" dirty="0">
                <a:latin typeface="Times New Roman"/>
                <a:cs typeface="Times New Roman"/>
              </a:rPr>
              <a:t> </a:t>
            </a:r>
            <a:r>
              <a:rPr sz="1850" spc="60" dirty="0">
                <a:latin typeface="Times New Roman"/>
                <a:cs typeface="Times New Roman"/>
              </a:rPr>
              <a:t>3</a:t>
            </a:r>
            <a:r>
              <a:rPr sz="1850" i="1" dirty="0">
                <a:latin typeface="Times New Roman"/>
                <a:cs typeface="Times New Roman"/>
              </a:rPr>
              <a:t>x</a:t>
            </a:r>
            <a:r>
              <a:rPr sz="1575" spc="30" baseline="-23809" dirty="0">
                <a:latin typeface="Times New Roman"/>
                <a:cs typeface="Times New Roman"/>
              </a:rPr>
              <a:t>6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135" baseline="-23809" dirty="0">
                <a:latin typeface="Times New Roman"/>
                <a:cs typeface="Times New Roman"/>
              </a:rPr>
              <a:t> </a:t>
            </a:r>
            <a:r>
              <a:rPr sz="1850" spc="10" dirty="0">
                <a:latin typeface="Symbol"/>
                <a:cs typeface="Symbol"/>
              </a:rPr>
              <a:t></a:t>
            </a:r>
            <a:r>
              <a:rPr sz="1850" spc="-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Symbol"/>
                <a:cs typeface="Symbol"/>
              </a:rPr>
              <a:t></a:t>
            </a:r>
            <a:r>
              <a:rPr sz="1850" spc="10" dirty="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71725" y="5975816"/>
            <a:ext cx="1282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dirty="0">
                <a:latin typeface="Symbol"/>
                <a:cs typeface="Symbol"/>
              </a:rPr>
              <a:t>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69583" y="5754103"/>
            <a:ext cx="35560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baseline="-33068" dirty="0">
                <a:latin typeface="Times New Roman"/>
                <a:cs typeface="Times New Roman"/>
              </a:rPr>
              <a:t>6</a:t>
            </a:r>
            <a:r>
              <a:rPr sz="3150" spc="-277" baseline="-3306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94983" y="5244553"/>
            <a:ext cx="304800" cy="599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ts val="2265"/>
              </a:lnSpc>
              <a:spcBef>
                <a:spcPts val="90"/>
              </a:spcBef>
            </a:pPr>
            <a:r>
              <a:rPr sz="210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R="5080" algn="r">
              <a:lnSpc>
                <a:spcPts val="2265"/>
              </a:lnSpc>
            </a:pPr>
            <a:r>
              <a:rPr sz="3150" baseline="-2645" dirty="0">
                <a:latin typeface="Times New Roman"/>
                <a:cs typeface="Times New Roman"/>
              </a:rPr>
              <a:t>5</a:t>
            </a:r>
            <a:r>
              <a:rPr sz="3150" spc="-277" baseline="-26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30209" y="5114466"/>
            <a:ext cx="3949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spc="-20" dirty="0">
                <a:latin typeface="Times New Roman"/>
                <a:cs typeface="Times New Roman"/>
              </a:rPr>
              <a:t>-1</a:t>
            </a:r>
            <a:r>
              <a:rPr sz="3150" spc="-30" baseline="26455" dirty="0">
                <a:latin typeface="Symbol"/>
                <a:cs typeface="Symbol"/>
              </a:rPr>
              <a:t></a:t>
            </a:r>
            <a:endParaRPr sz="3150" baseline="2645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9892" y="5975816"/>
            <a:ext cx="12827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dirty="0">
                <a:latin typeface="Symbol"/>
                <a:cs typeface="Symbol"/>
              </a:rPr>
              <a:t>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4492" y="5754103"/>
            <a:ext cx="31813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spc="20" dirty="0">
                <a:latin typeface="Symbol"/>
                <a:cs typeface="Symbol"/>
              </a:rPr>
              <a:t></a:t>
            </a:r>
            <a:r>
              <a:rPr sz="3150" spc="30" baseline="-33068" dirty="0">
                <a:latin typeface="Times New Roman"/>
                <a:cs typeface="Times New Roman"/>
              </a:rPr>
              <a:t>2</a:t>
            </a:r>
            <a:endParaRPr sz="3150" baseline="-3306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9892" y="5244553"/>
            <a:ext cx="265430" cy="599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90"/>
              </a:spcBef>
            </a:pPr>
            <a:r>
              <a:rPr sz="2100" dirty="0">
                <a:latin typeface="Symbol"/>
                <a:cs typeface="Symbol"/>
              </a:rPr>
              <a:t>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ts val="2265"/>
              </a:lnSpc>
            </a:pPr>
            <a:r>
              <a:rPr sz="2100" spc="25" dirty="0">
                <a:latin typeface="Symbol"/>
                <a:cs typeface="Symbol"/>
              </a:rPr>
              <a:t></a:t>
            </a:r>
            <a:r>
              <a:rPr sz="3150" baseline="-2645" dirty="0">
                <a:latin typeface="Times New Roman"/>
                <a:cs typeface="Times New Roman"/>
              </a:rPr>
              <a:t>0</a:t>
            </a:r>
            <a:endParaRPr sz="3150" baseline="-264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74492" y="4990328"/>
            <a:ext cx="31813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spc="20" dirty="0">
                <a:latin typeface="Symbol"/>
                <a:cs typeface="Symbol"/>
              </a:rPr>
              <a:t></a:t>
            </a:r>
            <a:r>
              <a:rPr sz="3150" spc="30" baseline="-26455" dirty="0">
                <a:latin typeface="Times New Roman"/>
                <a:cs typeface="Times New Roman"/>
              </a:rPr>
              <a:t>2</a:t>
            </a:r>
            <a:endParaRPr sz="3150" baseline="-26455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467984" y="4757656"/>
          <a:ext cx="2096770" cy="149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0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pPr marL="33655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9906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spc="-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spc="3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spc="35" dirty="0">
                          <a:latin typeface="Times New Roman"/>
                          <a:cs typeface="Times New Roman"/>
                        </a:rPr>
                        <a:t>15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85">
                <a:tc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spc="35" dirty="0">
                          <a:latin typeface="Times New Roman"/>
                          <a:cs typeface="Times New Roman"/>
                        </a:rPr>
                        <a:t>18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490217" y="4055911"/>
            <a:ext cx="4112895" cy="1004569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7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augmented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6350" algn="ctr">
              <a:lnSpc>
                <a:spcPct val="100000"/>
              </a:lnSpc>
              <a:spcBef>
                <a:spcPts val="1420"/>
              </a:spcBef>
              <a:tabLst>
                <a:tab pos="2800985" algn="l"/>
              </a:tabLst>
            </a:pPr>
            <a:r>
              <a:rPr sz="3150" spc="15" baseline="-3968" dirty="0">
                <a:latin typeface="Symbol"/>
                <a:cs typeface="Symbol"/>
              </a:rPr>
              <a:t></a:t>
            </a:r>
            <a:r>
              <a:rPr sz="2100" dirty="0">
                <a:latin typeface="Times New Roman"/>
                <a:cs typeface="Times New Roman"/>
              </a:rPr>
              <a:t>1	0</a:t>
            </a:r>
            <a:r>
              <a:rPr sz="2100" spc="-185" dirty="0">
                <a:latin typeface="Times New Roman"/>
                <a:cs typeface="Times New Roman"/>
              </a:rPr>
              <a:t> </a:t>
            </a:r>
            <a:r>
              <a:rPr sz="3150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84" y="393632"/>
            <a:ext cx="6769100" cy="1254760"/>
          </a:xfrm>
          <a:prstGeom prst="rect">
            <a:avLst/>
          </a:prstGeom>
        </p:spPr>
        <p:txBody>
          <a:bodyPr vert="horz" wrap="square" lIns="0" tIns="250190" rIns="0" bIns="0" rtlCol="0">
            <a:spAutoFit/>
          </a:bodyPr>
          <a:lstStyle/>
          <a:p>
            <a:pPr marL="607060" algn="ctr">
              <a:lnSpc>
                <a:spcPct val="100000"/>
              </a:lnSpc>
              <a:spcBef>
                <a:spcPts val="1970"/>
              </a:spcBef>
            </a:pPr>
            <a:r>
              <a:rPr sz="4000" spc="-25" dirty="0"/>
              <a:t>Example-1(Con’d)</a:t>
            </a:r>
            <a:endParaRPr sz="4000"/>
          </a:p>
          <a:p>
            <a:pPr marL="50800">
              <a:lnSpc>
                <a:spcPct val="100000"/>
              </a:lnSpc>
              <a:spcBef>
                <a:spcPts val="844"/>
              </a:spcBef>
              <a:tabLst>
                <a:tab pos="4465955" algn="l"/>
              </a:tabLst>
            </a:pPr>
            <a:r>
              <a:rPr sz="1800" spc="-5" dirty="0"/>
              <a:t>Demanded</a:t>
            </a:r>
            <a:r>
              <a:rPr sz="1800" spc="15" dirty="0"/>
              <a:t> </a:t>
            </a:r>
            <a:r>
              <a:rPr sz="1800" spc="-5" dirty="0"/>
              <a:t>quantity</a:t>
            </a:r>
            <a:r>
              <a:rPr sz="1800" spc="10" dirty="0"/>
              <a:t> </a:t>
            </a:r>
            <a:r>
              <a:rPr sz="1800" spc="-5" dirty="0"/>
              <a:t>of</a:t>
            </a:r>
            <a:r>
              <a:rPr sz="1800" dirty="0"/>
              <a:t> </a:t>
            </a:r>
            <a:r>
              <a:rPr sz="1800" spc="-10" dirty="0"/>
              <a:t>foodstuff	</a:t>
            </a:r>
            <a:r>
              <a:rPr sz="1800" spc="-5" dirty="0"/>
              <a:t>Prices</a:t>
            </a:r>
            <a:r>
              <a:rPr sz="1800" spc="5" dirty="0"/>
              <a:t> </a:t>
            </a:r>
            <a:r>
              <a:rPr sz="1800" spc="-5" dirty="0"/>
              <a:t>in shops</a:t>
            </a:r>
            <a:r>
              <a:rPr sz="1800" spc="-15" dirty="0"/>
              <a:t> </a:t>
            </a:r>
            <a:r>
              <a:rPr sz="1800" spc="5" dirty="0"/>
              <a:t>S</a:t>
            </a:r>
            <a:r>
              <a:rPr sz="1800" spc="7" baseline="-20833" dirty="0"/>
              <a:t>1</a:t>
            </a:r>
            <a:r>
              <a:rPr sz="1800" spc="187" baseline="-20833" dirty="0"/>
              <a:t> </a:t>
            </a:r>
            <a:r>
              <a:rPr sz="1800" dirty="0"/>
              <a:t>and</a:t>
            </a:r>
            <a:r>
              <a:rPr sz="1800" spc="-15" dirty="0"/>
              <a:t> </a:t>
            </a:r>
            <a:r>
              <a:rPr sz="1800" dirty="0"/>
              <a:t>S</a:t>
            </a:r>
            <a:r>
              <a:rPr sz="1800" baseline="-20833" dirty="0"/>
              <a:t>2</a:t>
            </a:r>
            <a:endParaRPr sz="1800" baseline="-20833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29758" y="1766442"/>
          <a:ext cx="2231389" cy="12241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2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4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8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050" spc="7" baseline="-19841" dirty="0">
                          <a:latin typeface="Arial MT"/>
                          <a:cs typeface="Arial MT"/>
                        </a:rPr>
                        <a:t>1</a:t>
                      </a:r>
                      <a:endParaRPr sz="1050" baseline="-19841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050" spc="7" baseline="-19841" dirty="0">
                          <a:latin typeface="Arial MT"/>
                          <a:cs typeface="Arial MT"/>
                        </a:rPr>
                        <a:t>2</a:t>
                      </a:r>
                      <a:endParaRPr sz="1050" baseline="-19841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roll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1.50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1.00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2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bun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2.00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2.50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5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cake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5.00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4.50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5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Bread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16.00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17.00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7259" y="1766442"/>
          <a:ext cx="2880359" cy="129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5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roll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-5" dirty="0">
                          <a:latin typeface="Arial MT"/>
                          <a:cs typeface="Arial MT"/>
                        </a:rPr>
                        <a:t>bun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Cake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bread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spc="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050" spc="7" baseline="-19841" dirty="0">
                          <a:latin typeface="Arial MT"/>
                          <a:cs typeface="Arial MT"/>
                        </a:rPr>
                        <a:t>1</a:t>
                      </a:r>
                      <a:endParaRPr sz="1050" baseline="-19841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5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050" spc="7" baseline="-19841" dirty="0">
                          <a:latin typeface="Arial MT"/>
                          <a:cs typeface="Arial MT"/>
                        </a:rPr>
                        <a:t>2</a:t>
                      </a:r>
                      <a:endParaRPr sz="1050" baseline="-19841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6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2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spc="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050" spc="7" baseline="-19841" dirty="0">
                          <a:latin typeface="Arial MT"/>
                          <a:cs typeface="Arial MT"/>
                        </a:rPr>
                        <a:t>3</a:t>
                      </a:r>
                      <a:endParaRPr sz="1050" baseline="-19841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4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3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Arial MT"/>
                          <a:cs typeface="Arial MT"/>
                        </a:rPr>
                        <a:t>1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18540" y="3130676"/>
            <a:ext cx="7759700" cy="297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7010">
              <a:lnSpc>
                <a:spcPct val="114999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For example,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amount spent </a:t>
            </a:r>
            <a:r>
              <a:rPr sz="2400" dirty="0">
                <a:latin typeface="Times New Roman"/>
                <a:cs typeface="Times New Roman"/>
              </a:rPr>
              <a:t>by the </a:t>
            </a:r>
            <a:r>
              <a:rPr sz="2400" spc="-5" dirty="0">
                <a:latin typeface="Times New Roman"/>
                <a:cs typeface="Times New Roman"/>
              </a:rPr>
              <a:t>person </a:t>
            </a:r>
            <a:r>
              <a:rPr sz="2400" spc="10" dirty="0">
                <a:latin typeface="Times New Roman"/>
                <a:cs typeface="Times New Roman"/>
              </a:rPr>
              <a:t>P</a:t>
            </a:r>
            <a:r>
              <a:rPr sz="1400" spc="10" dirty="0">
                <a:latin typeface="Times New Roman"/>
                <a:cs typeface="Times New Roman"/>
              </a:rPr>
              <a:t>1 </a:t>
            </a:r>
            <a:r>
              <a:rPr sz="2400" dirty="0">
                <a:latin typeface="Times New Roman"/>
                <a:cs typeface="Times New Roman"/>
              </a:rPr>
              <a:t>in the shop S</a:t>
            </a:r>
            <a:r>
              <a:rPr sz="1400" dirty="0">
                <a:latin typeface="Times New Roman"/>
                <a:cs typeface="Times New Roman"/>
              </a:rPr>
              <a:t>1 </a:t>
            </a:r>
            <a:r>
              <a:rPr sz="1400" spc="-3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1.50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16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1400" dirty="0">
                <a:latin typeface="Times New Roman"/>
                <a:cs typeface="Times New Roman"/>
              </a:rPr>
              <a:t>2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2.50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4.50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·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17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49,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 </a:t>
            </a:r>
            <a:r>
              <a:rPr sz="2400" dirty="0">
                <a:latin typeface="Times New Roman"/>
                <a:cs typeface="Times New Roman"/>
              </a:rPr>
              <a:t>people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similarly.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calculations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matrices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8415019" y="6434659"/>
            <a:ext cx="193040" cy="20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51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953135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</a:t>
            </a:r>
            <a:r>
              <a:rPr sz="4000" spc="-30" dirty="0"/>
              <a:t> </a:t>
            </a:r>
            <a:r>
              <a:rPr sz="4000" spc="-5" dirty="0"/>
              <a:t>4</a:t>
            </a:r>
            <a:endParaRPr sz="4000"/>
          </a:p>
          <a:p>
            <a:pPr marL="952500" algn="ctr">
              <a:lnSpc>
                <a:spcPct val="100000"/>
              </a:lnSpc>
            </a:pPr>
            <a:r>
              <a:rPr sz="4000" spc="-10" dirty="0"/>
              <a:t>Gauss-Jordan</a:t>
            </a:r>
            <a:r>
              <a:rPr sz="4000" spc="5" dirty="0"/>
              <a:t> </a:t>
            </a:r>
            <a:r>
              <a:rPr sz="4000" spc="-10" dirty="0"/>
              <a:t>Elimination(2/4)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00481" y="3541016"/>
            <a:ext cx="283146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724150" algn="l"/>
              </a:tabLst>
            </a:pPr>
            <a:r>
              <a:rPr sz="1900" spc="5" dirty="0">
                <a:latin typeface="Symbol"/>
                <a:cs typeface="Symbol"/>
              </a:rPr>
              <a:t></a:t>
            </a:r>
            <a:r>
              <a:rPr sz="1900" spc="5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Symbol"/>
                <a:cs typeface="Symbol"/>
              </a:rPr>
              <a:t>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5344" y="3338433"/>
            <a:ext cx="33147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50" spc="7" baseline="-33625" dirty="0">
                <a:latin typeface="Times New Roman"/>
                <a:cs typeface="Times New Roman"/>
              </a:rPr>
              <a:t>6</a:t>
            </a:r>
            <a:r>
              <a:rPr sz="2850" spc="-247" baseline="-3362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5081" y="3338433"/>
            <a:ext cx="29337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00" spc="10" dirty="0">
                <a:latin typeface="Symbol"/>
                <a:cs typeface="Symbol"/>
              </a:rPr>
              <a:t></a:t>
            </a:r>
            <a:r>
              <a:rPr sz="2850" spc="15" baseline="-33625" dirty="0">
                <a:latin typeface="Times New Roman"/>
                <a:cs typeface="Times New Roman"/>
              </a:rPr>
              <a:t>0</a:t>
            </a:r>
            <a:endParaRPr sz="2850" baseline="-336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0744" y="2872849"/>
            <a:ext cx="280670" cy="549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ts val="2055"/>
              </a:lnSpc>
              <a:spcBef>
                <a:spcPts val="110"/>
              </a:spcBef>
            </a:pPr>
            <a:r>
              <a:rPr sz="1900" spc="5" dirty="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  <a:p>
            <a:pPr marR="5080" algn="r">
              <a:lnSpc>
                <a:spcPts val="2055"/>
              </a:lnSpc>
            </a:pPr>
            <a:r>
              <a:rPr sz="2850" spc="7" baseline="-2923" dirty="0">
                <a:latin typeface="Times New Roman"/>
                <a:cs typeface="Times New Roman"/>
              </a:rPr>
              <a:t>5</a:t>
            </a:r>
            <a:r>
              <a:rPr sz="2850" spc="-247" baseline="-2923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0481" y="2872849"/>
            <a:ext cx="242570" cy="549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10"/>
              </a:spcBef>
            </a:pPr>
            <a:r>
              <a:rPr sz="1900" spc="5" dirty="0">
                <a:latin typeface="Symbol"/>
                <a:cs typeface="Symbol"/>
              </a:rPr>
              <a:t>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055"/>
              </a:lnSpc>
            </a:pPr>
            <a:r>
              <a:rPr sz="1900" spc="15" dirty="0">
                <a:latin typeface="Symbol"/>
                <a:cs typeface="Symbol"/>
              </a:rPr>
              <a:t></a:t>
            </a:r>
            <a:r>
              <a:rPr sz="2850" spc="7" baseline="-2923" dirty="0">
                <a:latin typeface="Times New Roman"/>
                <a:cs typeface="Times New Roman"/>
              </a:rPr>
              <a:t>0</a:t>
            </a:r>
            <a:endParaRPr sz="2850" baseline="-292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9166" y="2753987"/>
            <a:ext cx="36766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00" spc="-10" dirty="0">
                <a:latin typeface="Times New Roman"/>
                <a:cs typeface="Times New Roman"/>
              </a:rPr>
              <a:t>-1</a:t>
            </a:r>
            <a:r>
              <a:rPr sz="2850" spc="-15" baseline="26315" dirty="0">
                <a:latin typeface="Symbol"/>
                <a:cs typeface="Symbol"/>
              </a:rPr>
              <a:t></a:t>
            </a:r>
            <a:endParaRPr sz="2850" baseline="26315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5081" y="2640561"/>
            <a:ext cx="29337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00" spc="10" dirty="0">
                <a:latin typeface="Symbol"/>
                <a:cs typeface="Symbol"/>
              </a:rPr>
              <a:t></a:t>
            </a:r>
            <a:r>
              <a:rPr sz="2850" spc="15" baseline="-26315" dirty="0">
                <a:latin typeface="Times New Roman"/>
                <a:cs typeface="Times New Roman"/>
              </a:rPr>
              <a:t>0</a:t>
            </a:r>
            <a:endParaRPr sz="2850" baseline="-26315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622555" y="2429061"/>
          <a:ext cx="1922145" cy="1361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6409">
                <a:tc>
                  <a:txBody>
                    <a:bodyPr/>
                    <a:lstStyle/>
                    <a:p>
                      <a:pPr marL="33655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900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ts val="2085"/>
                        </a:lnSpc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spc="45" dirty="0">
                          <a:latin typeface="Times New Roman"/>
                          <a:cs typeface="Times New Roman"/>
                        </a:rPr>
                        <a:t>-1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900" spc="-1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900" spc="-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2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4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900" spc="4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05">
                <a:tc>
                  <a:txBody>
                    <a:bodyPr/>
                    <a:lstStyle/>
                    <a:p>
                      <a:pPr marL="31750">
                        <a:lnSpc>
                          <a:spcPts val="2215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2215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215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2215"/>
                        </a:lnSpc>
                        <a:spcBef>
                          <a:spcPts val="175"/>
                        </a:spcBef>
                      </a:pPr>
                      <a:r>
                        <a:rPr sz="19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70485" algn="ctr">
                        <a:lnSpc>
                          <a:spcPts val="2215"/>
                        </a:lnSpc>
                        <a:spcBef>
                          <a:spcPts val="175"/>
                        </a:spcBef>
                      </a:pPr>
                      <a:r>
                        <a:rPr sz="1900" spc="4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1261617" y="1982078"/>
            <a:ext cx="6324600" cy="72453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Adding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-2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1st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row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4th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gives</a:t>
            </a:r>
            <a:endParaRPr sz="2000">
              <a:latin typeface="Calibri"/>
              <a:cs typeface="Calibri"/>
            </a:endParaRPr>
          </a:p>
          <a:p>
            <a:pPr marL="951230">
              <a:lnSpc>
                <a:spcPct val="100000"/>
              </a:lnSpc>
              <a:spcBef>
                <a:spcPts val="405"/>
              </a:spcBef>
              <a:tabLst>
                <a:tab pos="3501390" algn="l"/>
              </a:tabLst>
            </a:pPr>
            <a:r>
              <a:rPr sz="2850" baseline="-4385" dirty="0">
                <a:latin typeface="Symbol"/>
                <a:cs typeface="Symbol"/>
              </a:rPr>
              <a:t></a:t>
            </a:r>
            <a:r>
              <a:rPr sz="1900" spc="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2850" spc="7" baseline="-4385" dirty="0">
                <a:latin typeface="Symbol"/>
                <a:cs typeface="Symbol"/>
              </a:rPr>
              <a:t></a:t>
            </a:r>
            <a:endParaRPr sz="2850" baseline="-438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78789" y="6104404"/>
            <a:ext cx="12763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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08229" y="6104404"/>
            <a:ext cx="12763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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16422" y="5882691"/>
            <a:ext cx="31559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150" spc="15" baseline="-33068" dirty="0">
                <a:latin typeface="Times New Roman"/>
                <a:cs typeface="Times New Roman"/>
              </a:rPr>
              <a:t>2</a:t>
            </a:r>
            <a:r>
              <a:rPr sz="2100" spc="1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2829" y="5882691"/>
            <a:ext cx="31432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spc="5" dirty="0">
                <a:latin typeface="Symbol"/>
                <a:cs typeface="Symbol"/>
              </a:rPr>
              <a:t></a:t>
            </a:r>
            <a:r>
              <a:rPr sz="3150" spc="7" baseline="-33068" dirty="0">
                <a:latin typeface="Times New Roman"/>
                <a:cs typeface="Times New Roman"/>
              </a:rPr>
              <a:t>0</a:t>
            </a:r>
            <a:endParaRPr sz="3150" baseline="-3306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39834" y="5373140"/>
            <a:ext cx="266700" cy="599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>
              <a:lnSpc>
                <a:spcPts val="2265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ts val="2265"/>
              </a:lnSpc>
            </a:pPr>
            <a:r>
              <a:rPr sz="3150" spc="60" baseline="-2645" dirty="0">
                <a:latin typeface="Times New Roman"/>
                <a:cs typeface="Times New Roman"/>
              </a:rPr>
              <a:t>0</a:t>
            </a:r>
            <a:r>
              <a:rPr sz="2100" spc="-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08229" y="5373140"/>
            <a:ext cx="263525" cy="599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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ts val="2265"/>
              </a:lnSpc>
            </a:pPr>
            <a:r>
              <a:rPr sz="2100" spc="10" dirty="0">
                <a:latin typeface="Symbol"/>
                <a:cs typeface="Symbol"/>
              </a:rPr>
              <a:t></a:t>
            </a:r>
            <a:r>
              <a:rPr sz="3150" spc="-7" baseline="-2645" dirty="0">
                <a:latin typeface="Times New Roman"/>
                <a:cs typeface="Times New Roman"/>
              </a:rPr>
              <a:t>0</a:t>
            </a:r>
            <a:endParaRPr sz="3150" baseline="-2645">
              <a:latin typeface="Times New Roman"/>
              <a:cs typeface="Times New Roman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72421" y="4886243"/>
          <a:ext cx="1972310" cy="149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pPr marL="33655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spc="-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9080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spc="-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85">
                <a:tc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1248917" y="3863721"/>
            <a:ext cx="7013575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8300" algn="l"/>
              </a:tabLst>
            </a:pPr>
            <a:r>
              <a:rPr sz="2000" spc="-5" dirty="0">
                <a:latin typeface="Calibri"/>
                <a:cs typeface="Calibri"/>
              </a:rPr>
              <a:t>Multiplying </a:t>
            </a:r>
            <a:r>
              <a:rPr sz="2000" dirty="0">
                <a:latin typeface="Calibri"/>
                <a:cs typeface="Calibri"/>
              </a:rPr>
              <a:t>the 2nd </a:t>
            </a:r>
            <a:r>
              <a:rPr sz="2000" spc="-20" dirty="0">
                <a:latin typeface="Calibri"/>
                <a:cs typeface="Calibri"/>
              </a:rPr>
              <a:t>row </a:t>
            </a:r>
            <a:r>
              <a:rPr sz="2000" spc="-5" dirty="0">
                <a:latin typeface="Calibri"/>
                <a:cs typeface="Calibri"/>
              </a:rPr>
              <a:t>by -1 </a:t>
            </a:r>
            <a:r>
              <a:rPr sz="2000" dirty="0">
                <a:latin typeface="Calibri"/>
                <a:cs typeface="Calibri"/>
              </a:rPr>
              <a:t>and then adding </a:t>
            </a:r>
            <a:r>
              <a:rPr sz="2000" spc="-5" dirty="0">
                <a:latin typeface="Calibri"/>
                <a:cs typeface="Calibri"/>
              </a:rPr>
              <a:t>-5 times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2nd </a:t>
            </a:r>
            <a:r>
              <a:rPr sz="2000" spc="-20" dirty="0">
                <a:latin typeface="Calibri"/>
                <a:cs typeface="Calibri"/>
              </a:rPr>
              <a:t>row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3rd </a:t>
            </a:r>
            <a:r>
              <a:rPr sz="2000" spc="-20" dirty="0">
                <a:latin typeface="Calibri"/>
                <a:cs typeface="Calibri"/>
              </a:rPr>
              <a:t>row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-4 times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dirty="0">
                <a:latin typeface="Calibri"/>
                <a:cs typeface="Calibri"/>
              </a:rPr>
              <a:t>2nd </a:t>
            </a:r>
            <a:r>
              <a:rPr sz="2000" spc="-20" dirty="0">
                <a:latin typeface="Calibri"/>
                <a:cs typeface="Calibri"/>
              </a:rPr>
              <a:t>row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4th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row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</a:t>
            </a:r>
            <a:endParaRPr sz="2000">
              <a:latin typeface="Calibri"/>
              <a:cs typeface="Calibri"/>
            </a:endParaRPr>
          </a:p>
          <a:p>
            <a:pPr marL="971550">
              <a:lnSpc>
                <a:spcPts val="2340"/>
              </a:lnSpc>
              <a:spcBef>
                <a:spcPts val="515"/>
              </a:spcBef>
              <a:tabLst>
                <a:tab pos="3602990" algn="l"/>
              </a:tabLst>
            </a:pPr>
            <a:r>
              <a:rPr sz="3150" spc="-7" baseline="-3968" dirty="0">
                <a:latin typeface="Symbol"/>
                <a:cs typeface="Symbol"/>
              </a:rPr>
              <a:t></a:t>
            </a:r>
            <a:r>
              <a:rPr sz="2100" spc="-5" dirty="0">
                <a:latin typeface="Times New Roman"/>
                <a:cs typeface="Times New Roman"/>
              </a:rPr>
              <a:t>1	</a:t>
            </a:r>
            <a:r>
              <a:rPr sz="2100" spc="20" dirty="0">
                <a:latin typeface="Times New Roman"/>
                <a:cs typeface="Times New Roman"/>
              </a:rPr>
              <a:t>0</a:t>
            </a:r>
            <a:r>
              <a:rPr sz="3150" spc="30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  <a:p>
            <a:pPr marL="971550">
              <a:lnSpc>
                <a:spcPts val="2340"/>
              </a:lnSpc>
              <a:tabLst>
                <a:tab pos="3601085" algn="l"/>
              </a:tabLst>
            </a:pPr>
            <a:r>
              <a:rPr sz="2100" spc="5" dirty="0">
                <a:latin typeface="Symbol"/>
                <a:cs typeface="Symbol"/>
              </a:rPr>
              <a:t></a:t>
            </a:r>
            <a:r>
              <a:rPr sz="3150" spc="7" baseline="-26455" dirty="0">
                <a:latin typeface="Times New Roman"/>
                <a:cs typeface="Times New Roman"/>
              </a:rPr>
              <a:t>0	</a:t>
            </a:r>
            <a:r>
              <a:rPr sz="3150" spc="37" baseline="-26455" dirty="0">
                <a:latin typeface="Times New Roman"/>
                <a:cs typeface="Times New Roman"/>
              </a:rPr>
              <a:t>1</a:t>
            </a:r>
            <a:r>
              <a:rPr sz="2100" spc="2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solidFill>
                  <a:srgbClr val="888888"/>
                </a:solidFill>
              </a:rPr>
              <a:t>51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953135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</a:t>
            </a:r>
            <a:r>
              <a:rPr sz="4000" spc="-30" dirty="0"/>
              <a:t> </a:t>
            </a:r>
            <a:r>
              <a:rPr sz="4000" spc="-5" dirty="0"/>
              <a:t>4</a:t>
            </a:r>
            <a:endParaRPr sz="4000"/>
          </a:p>
          <a:p>
            <a:pPr marL="952500" algn="ctr">
              <a:lnSpc>
                <a:spcPct val="100000"/>
              </a:lnSpc>
            </a:pPr>
            <a:r>
              <a:rPr sz="4000" spc="-10" dirty="0"/>
              <a:t>Gauss-Jordan</a:t>
            </a:r>
            <a:r>
              <a:rPr sz="4000" spc="5" dirty="0"/>
              <a:t> </a:t>
            </a:r>
            <a:r>
              <a:rPr sz="4000" spc="-10" dirty="0"/>
              <a:t>Elimination(3/4)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50442" y="1861566"/>
            <a:ext cx="77254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Interchanging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3rd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4th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rows</a:t>
            </a:r>
            <a:r>
              <a:rPr sz="2000" dirty="0">
                <a:latin typeface="Calibri"/>
                <a:cs typeface="Calibri"/>
              </a:rPr>
              <a:t> and then </a:t>
            </a:r>
            <a:r>
              <a:rPr sz="2000" spc="-5" dirty="0">
                <a:latin typeface="Calibri"/>
                <a:cs typeface="Calibri"/>
              </a:rPr>
              <a:t>multiplying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3rd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resulting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1/6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row-echelon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9412" y="3039600"/>
            <a:ext cx="11938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00" spc="5" dirty="0">
                <a:latin typeface="Symbol"/>
                <a:cs typeface="Symbol"/>
              </a:rPr>
              <a:t>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7456" y="3039600"/>
            <a:ext cx="242570" cy="7823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10"/>
              </a:spcBef>
            </a:pPr>
            <a:r>
              <a:rPr sz="1900" spc="5" dirty="0">
                <a:latin typeface="Symbol"/>
                <a:cs typeface="Symbol"/>
              </a:rPr>
              <a:t>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1835"/>
              </a:lnSpc>
            </a:pPr>
            <a:r>
              <a:rPr sz="1900" spc="15" dirty="0">
                <a:latin typeface="Symbol"/>
                <a:cs typeface="Symbol"/>
              </a:rPr>
              <a:t></a:t>
            </a:r>
            <a:r>
              <a:rPr sz="2850" spc="7" baseline="-2923" dirty="0">
                <a:latin typeface="Times New Roman"/>
                <a:cs typeface="Times New Roman"/>
              </a:rPr>
              <a:t>0</a:t>
            </a:r>
            <a:endParaRPr sz="2850" baseline="-2923">
              <a:latin typeface="Times New Roman"/>
              <a:cs typeface="Times New Roman"/>
            </a:endParaRPr>
          </a:p>
          <a:p>
            <a:pPr marL="12700">
              <a:lnSpc>
                <a:spcPts val="2055"/>
              </a:lnSpc>
            </a:pPr>
            <a:r>
              <a:rPr sz="1900" spc="5" dirty="0">
                <a:latin typeface="Symbol"/>
                <a:cs typeface="Symbol"/>
              </a:rPr>
              <a:t>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6141" y="2920738"/>
            <a:ext cx="36766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00" spc="-10" dirty="0">
                <a:latin typeface="Times New Roman"/>
                <a:cs typeface="Times New Roman"/>
              </a:rPr>
              <a:t>-1</a:t>
            </a:r>
            <a:r>
              <a:rPr sz="2850" spc="-15" baseline="26315" dirty="0">
                <a:latin typeface="Symbol"/>
                <a:cs typeface="Symbol"/>
              </a:rPr>
              <a:t></a:t>
            </a:r>
            <a:endParaRPr sz="2850" baseline="2631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02056" y="2807312"/>
            <a:ext cx="29337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00" spc="10" dirty="0">
                <a:latin typeface="Symbol"/>
                <a:cs typeface="Symbol"/>
              </a:rPr>
              <a:t></a:t>
            </a:r>
            <a:r>
              <a:rPr sz="2850" spc="15" baseline="-26315" dirty="0">
                <a:latin typeface="Times New Roman"/>
                <a:cs typeface="Times New Roman"/>
              </a:rPr>
              <a:t>0</a:t>
            </a:r>
            <a:endParaRPr sz="2850" baseline="-2631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6656" y="2483867"/>
            <a:ext cx="2920365" cy="14820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685"/>
              </a:spcBef>
              <a:tabLst>
                <a:tab pos="455295" algn="l"/>
                <a:tab pos="799465" algn="l"/>
                <a:tab pos="1322705" algn="l"/>
                <a:tab pos="1731645" algn="l"/>
                <a:tab pos="2129155" algn="l"/>
                <a:tab pos="2562860" algn="l"/>
              </a:tabLst>
            </a:pPr>
            <a:r>
              <a:rPr sz="2850" baseline="-4385" dirty="0">
                <a:latin typeface="Symbol"/>
                <a:cs typeface="Symbol"/>
              </a:rPr>
              <a:t></a:t>
            </a:r>
            <a:r>
              <a:rPr sz="1900" spc="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3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-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2850" spc="7" baseline="-4385" dirty="0">
                <a:latin typeface="Symbol"/>
                <a:cs typeface="Symbol"/>
              </a:rPr>
              <a:t></a:t>
            </a:r>
            <a:endParaRPr sz="2850" baseline="-4385">
              <a:latin typeface="Symbol"/>
              <a:cs typeface="Symbol"/>
            </a:endParaRPr>
          </a:p>
          <a:p>
            <a:pPr marR="46355" algn="ctr">
              <a:lnSpc>
                <a:spcPct val="100000"/>
              </a:lnSpc>
              <a:spcBef>
                <a:spcPts val="585"/>
              </a:spcBef>
              <a:tabLst>
                <a:tab pos="368935" algn="l"/>
                <a:tab pos="809625" algn="l"/>
                <a:tab pos="1275715" algn="l"/>
                <a:tab pos="1623695" algn="l"/>
              </a:tabLst>
            </a:pPr>
            <a:r>
              <a:rPr sz="1900" spc="5" dirty="0">
                <a:latin typeface="Times New Roman"/>
                <a:cs typeface="Times New Roman"/>
              </a:rPr>
              <a:t>0	</a:t>
            </a:r>
            <a:r>
              <a:rPr sz="1900" spc="85" dirty="0">
                <a:latin typeface="Times New Roman"/>
                <a:cs typeface="Times New Roman"/>
              </a:rPr>
              <a:t>-</a:t>
            </a:r>
            <a:r>
              <a:rPr sz="1900" spc="5" dirty="0">
                <a:latin typeface="Times New Roman"/>
                <a:cs typeface="Times New Roman"/>
              </a:rPr>
              <a:t>1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-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2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-</a:t>
            </a:r>
            <a:r>
              <a:rPr sz="1900" spc="-24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Times New Roman"/>
                <a:cs typeface="Times New Roman"/>
              </a:rPr>
              <a:t>3</a:t>
            </a:r>
            <a:endParaRPr sz="1900">
              <a:latin typeface="Times New Roman"/>
              <a:cs typeface="Times New Roman"/>
            </a:endParaRPr>
          </a:p>
          <a:p>
            <a:pPr marR="107314" algn="ctr">
              <a:lnSpc>
                <a:spcPct val="100000"/>
              </a:lnSpc>
              <a:spcBef>
                <a:spcPts val="590"/>
              </a:spcBef>
              <a:tabLst>
                <a:tab pos="405130" algn="l"/>
                <a:tab pos="868680" algn="l"/>
                <a:tab pos="1275715" algn="l"/>
                <a:tab pos="1673225" algn="l"/>
              </a:tabLst>
            </a:pPr>
            <a:r>
              <a:rPr sz="1900" spc="5" dirty="0">
                <a:latin typeface="Times New Roman"/>
                <a:cs typeface="Times New Roman"/>
              </a:rPr>
              <a:t>0	0	0	0	1</a:t>
            </a:r>
            <a:endParaRPr sz="1900">
              <a:latin typeface="Times New Roman"/>
              <a:cs typeface="Times New Roman"/>
            </a:endParaRPr>
          </a:p>
          <a:p>
            <a:pPr marL="12065" algn="ctr">
              <a:lnSpc>
                <a:spcPct val="100000"/>
              </a:lnSpc>
              <a:spcBef>
                <a:spcPts val="585"/>
              </a:spcBef>
              <a:tabLst>
                <a:tab pos="453390" algn="l"/>
                <a:tab pos="858519" algn="l"/>
                <a:tab pos="1322705" algn="l"/>
                <a:tab pos="1729739" algn="l"/>
                <a:tab pos="2129155" algn="l"/>
                <a:tab pos="2562860" algn="l"/>
              </a:tabLst>
            </a:pPr>
            <a:r>
              <a:rPr sz="2850" spc="22" baseline="-13157" dirty="0">
                <a:latin typeface="Symbol"/>
                <a:cs typeface="Symbol"/>
              </a:rPr>
              <a:t>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5" dirty="0">
                <a:latin typeface="Times New Roman"/>
                <a:cs typeface="Times New Roman"/>
              </a:rPr>
              <a:t>0</a:t>
            </a:r>
            <a:r>
              <a:rPr sz="1900" spc="-165" dirty="0">
                <a:latin typeface="Times New Roman"/>
                <a:cs typeface="Times New Roman"/>
              </a:rPr>
              <a:t> </a:t>
            </a:r>
            <a:r>
              <a:rPr sz="2850" spc="7" baseline="-13157" dirty="0">
                <a:latin typeface="Symbol"/>
                <a:cs typeface="Symbol"/>
              </a:rPr>
              <a:t></a:t>
            </a:r>
            <a:endParaRPr sz="2850" baseline="-13157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8190" y="3355606"/>
            <a:ext cx="306070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spc="10" dirty="0">
                <a:latin typeface="Times New Roman"/>
                <a:cs typeface="Times New Roman"/>
              </a:rPr>
              <a:t>3</a:t>
            </a:r>
            <a:r>
              <a:rPr sz="1100" spc="165" dirty="0">
                <a:latin typeface="Times New Roman"/>
                <a:cs typeface="Times New Roman"/>
              </a:rPr>
              <a:t> </a:t>
            </a:r>
            <a:r>
              <a:rPr sz="2850" spc="7" baseline="-35087" dirty="0">
                <a:latin typeface="Symbol"/>
                <a:cs typeface="Symbol"/>
              </a:rPr>
              <a:t></a:t>
            </a:r>
            <a:endParaRPr sz="2850" baseline="-35087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75765" y="3201578"/>
            <a:ext cx="307975" cy="316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1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100" spc="185" dirty="0">
                <a:latin typeface="Times New Roman"/>
                <a:cs typeface="Times New Roman"/>
              </a:rPr>
              <a:t> </a:t>
            </a:r>
            <a:r>
              <a:rPr sz="2850" spc="7" baseline="-16081" dirty="0">
                <a:latin typeface="Symbol"/>
                <a:cs typeface="Symbol"/>
              </a:rPr>
              <a:t></a:t>
            </a:r>
            <a:endParaRPr sz="2850" baseline="-16081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0342" y="5444578"/>
            <a:ext cx="12763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8017" y="5954128"/>
            <a:ext cx="127635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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57333" y="6111875"/>
            <a:ext cx="31623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100" spc="10" dirty="0">
                <a:latin typeface="Times New Roman"/>
                <a:cs typeface="Times New Roman"/>
              </a:rPr>
              <a:t>0</a:t>
            </a:r>
            <a:r>
              <a:rPr sz="3150" spc="15" baseline="-13227" dirty="0">
                <a:latin typeface="Symbol"/>
                <a:cs typeface="Symbol"/>
              </a:rPr>
              <a:t></a:t>
            </a:r>
            <a:endParaRPr sz="3150" baseline="-1322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62617" y="5444578"/>
            <a:ext cx="313690" cy="10115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2265"/>
              </a:lnSpc>
              <a:spcBef>
                <a:spcPts val="90"/>
              </a:spcBef>
            </a:pPr>
            <a:r>
              <a:rPr sz="2100" spc="-5" dirty="0">
                <a:latin typeface="Symbol"/>
                <a:cs typeface="Symbol"/>
              </a:rPr>
              <a:t></a:t>
            </a:r>
            <a:endParaRPr sz="2100">
              <a:latin typeface="Symbol"/>
              <a:cs typeface="Symbol"/>
            </a:endParaRPr>
          </a:p>
          <a:p>
            <a:pPr marL="38100">
              <a:lnSpc>
                <a:spcPts val="2265"/>
              </a:lnSpc>
            </a:pPr>
            <a:r>
              <a:rPr sz="2100" spc="5" dirty="0">
                <a:latin typeface="Symbol"/>
                <a:cs typeface="Symbol"/>
              </a:rPr>
              <a:t></a:t>
            </a:r>
            <a:r>
              <a:rPr sz="3150" spc="7" baseline="-2645" dirty="0">
                <a:latin typeface="Times New Roman"/>
                <a:cs typeface="Times New Roman"/>
              </a:rPr>
              <a:t>0</a:t>
            </a:r>
            <a:endParaRPr sz="3150" baseline="-264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3150" spc="7" baseline="-13227" dirty="0">
                <a:latin typeface="Symbol"/>
                <a:cs typeface="Symbol"/>
              </a:rPr>
              <a:t></a:t>
            </a:r>
            <a:r>
              <a:rPr sz="2100" spc="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653846" y="4957681"/>
          <a:ext cx="1725930" cy="149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289">
                <a:tc>
                  <a:txBody>
                    <a:bodyPr/>
                    <a:lstStyle/>
                    <a:p>
                      <a:pPr marL="33655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285"/>
                        </a:lnSpc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9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6034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285">
                <a:tc>
                  <a:txBody>
                    <a:bodyPr/>
                    <a:lstStyle/>
                    <a:p>
                      <a:pPr marL="31750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50"/>
                        </a:lnSpc>
                        <a:spcBef>
                          <a:spcPts val="175"/>
                        </a:spcBef>
                      </a:pPr>
                      <a:r>
                        <a:rPr sz="21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1037742" y="3995369"/>
            <a:ext cx="7823200" cy="1539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marR="177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Adding -3 </a:t>
            </a:r>
            <a:r>
              <a:rPr sz="2000" spc="-5" dirty="0">
                <a:latin typeface="Calibri"/>
                <a:cs typeface="Calibri"/>
              </a:rPr>
              <a:t>times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3rd </a:t>
            </a:r>
            <a:r>
              <a:rPr sz="2000" spc="-15" dirty="0">
                <a:latin typeface="Calibri"/>
                <a:cs typeface="Calibri"/>
              </a:rPr>
              <a:t>row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2nd </a:t>
            </a:r>
            <a:r>
              <a:rPr sz="2000" spc="-15" dirty="0">
                <a:latin typeface="Calibri"/>
                <a:cs typeface="Calibri"/>
              </a:rPr>
              <a:t>row </a:t>
            </a:r>
            <a:r>
              <a:rPr sz="2000" dirty="0">
                <a:latin typeface="Calibri"/>
                <a:cs typeface="Calibri"/>
              </a:rPr>
              <a:t>and then adding 2 </a:t>
            </a:r>
            <a:r>
              <a:rPr sz="2000" spc="-5" dirty="0">
                <a:latin typeface="Calibri"/>
                <a:cs typeface="Calibri"/>
              </a:rPr>
              <a:t>times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2nd</a:t>
            </a:r>
            <a:r>
              <a:rPr sz="2000" spc="-20" dirty="0">
                <a:latin typeface="Calibri"/>
                <a:cs typeface="Calibri"/>
              </a:rPr>
              <a:t> row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resulting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1st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row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yields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reduced </a:t>
            </a:r>
            <a:r>
              <a:rPr sz="2000" spc="-10" dirty="0">
                <a:latin typeface="Calibri"/>
                <a:cs typeface="Calibri"/>
              </a:rPr>
              <a:t>row- </a:t>
            </a:r>
            <a:r>
              <a:rPr sz="2000" spc="-5" dirty="0">
                <a:latin typeface="Calibri"/>
                <a:cs typeface="Calibri"/>
              </a:rPr>
              <a:t> echelon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form.</a:t>
            </a:r>
            <a:endParaRPr sz="2000">
              <a:latin typeface="Calibri"/>
              <a:cs typeface="Calibri"/>
            </a:endParaRPr>
          </a:p>
          <a:p>
            <a:pPr marL="1162685">
              <a:lnSpc>
                <a:spcPts val="2340"/>
              </a:lnSpc>
              <a:spcBef>
                <a:spcPts val="35"/>
              </a:spcBef>
              <a:tabLst>
                <a:tab pos="3557270" algn="l"/>
              </a:tabLst>
            </a:pPr>
            <a:r>
              <a:rPr sz="3150" spc="-7" baseline="-3968" dirty="0">
                <a:latin typeface="Symbol"/>
                <a:cs typeface="Symbol"/>
              </a:rPr>
              <a:t></a:t>
            </a:r>
            <a:r>
              <a:rPr sz="2100" spc="-5" dirty="0">
                <a:latin typeface="Times New Roman"/>
                <a:cs typeface="Times New Roman"/>
              </a:rPr>
              <a:t>1	</a:t>
            </a:r>
            <a:r>
              <a:rPr sz="2100" spc="10" dirty="0">
                <a:latin typeface="Times New Roman"/>
                <a:cs typeface="Times New Roman"/>
              </a:rPr>
              <a:t>0</a:t>
            </a:r>
            <a:r>
              <a:rPr sz="3150" spc="15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  <a:p>
            <a:pPr marL="1162685">
              <a:lnSpc>
                <a:spcPts val="2340"/>
              </a:lnSpc>
              <a:tabLst>
                <a:tab pos="3557270" algn="l"/>
              </a:tabLst>
            </a:pPr>
            <a:r>
              <a:rPr sz="2100" spc="5" dirty="0">
                <a:latin typeface="Symbol"/>
                <a:cs typeface="Symbol"/>
              </a:rPr>
              <a:t></a:t>
            </a:r>
            <a:r>
              <a:rPr sz="3150" spc="7" baseline="-26455" dirty="0">
                <a:latin typeface="Times New Roman"/>
                <a:cs typeface="Times New Roman"/>
              </a:rPr>
              <a:t>0	</a:t>
            </a:r>
            <a:r>
              <a:rPr sz="3150" spc="15" baseline="-26455" dirty="0">
                <a:latin typeface="Times New Roman"/>
                <a:cs typeface="Times New Roman"/>
              </a:rPr>
              <a:t>0</a:t>
            </a:r>
            <a:r>
              <a:rPr sz="2100" spc="10" dirty="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85295" y="5790424"/>
            <a:ext cx="28829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spc="10" dirty="0">
                <a:latin typeface="Times New Roman"/>
                <a:cs typeface="Times New Roman"/>
              </a:rPr>
              <a:t>3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3150" spc="-7" baseline="-34391" dirty="0">
                <a:latin typeface="Symbol"/>
                <a:cs typeface="Symbol"/>
              </a:rPr>
              <a:t></a:t>
            </a:r>
            <a:endParaRPr sz="3150" baseline="-34391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82653" y="5621852"/>
            <a:ext cx="290830" cy="3441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3150" spc="-7" baseline="-15873" dirty="0">
                <a:latin typeface="Symbol"/>
                <a:cs typeface="Symbol"/>
              </a:rPr>
              <a:t></a:t>
            </a:r>
            <a:endParaRPr sz="3150" baseline="-15873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solidFill>
                  <a:srgbClr val="888888"/>
                </a:solidFill>
              </a:rPr>
              <a:t>52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953135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</a:t>
            </a:r>
            <a:r>
              <a:rPr sz="4000" spc="-30" dirty="0"/>
              <a:t> </a:t>
            </a:r>
            <a:r>
              <a:rPr sz="4000" spc="-5" dirty="0"/>
              <a:t>4</a:t>
            </a:r>
            <a:endParaRPr sz="4000"/>
          </a:p>
          <a:p>
            <a:pPr marL="952500" algn="ctr">
              <a:lnSpc>
                <a:spcPct val="100000"/>
              </a:lnSpc>
            </a:pPr>
            <a:r>
              <a:rPr sz="4000" spc="-10" dirty="0"/>
              <a:t>Gauss-Jordan</a:t>
            </a:r>
            <a:r>
              <a:rPr sz="4000" spc="5" dirty="0"/>
              <a:t> </a:t>
            </a:r>
            <a:r>
              <a:rPr sz="4000" spc="-10" dirty="0"/>
              <a:t>Elimination(4/4)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1617" y="1861566"/>
            <a:ext cx="4636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corresponding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equations</a:t>
            </a:r>
            <a:r>
              <a:rPr sz="2000" dirty="0">
                <a:latin typeface="Calibri"/>
                <a:cs typeface="Calibri"/>
              </a:rPr>
              <a:t> 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73376" y="3030581"/>
            <a:ext cx="105410" cy="375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05"/>
              </a:spcBef>
            </a:pP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marL="15240">
              <a:lnSpc>
                <a:spcPts val="1375"/>
              </a:lnSpc>
            </a:pPr>
            <a:r>
              <a:rPr sz="1200" spc="5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6258" y="3186787"/>
            <a:ext cx="1028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5" dirty="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31298" y="2120938"/>
            <a:ext cx="2228215" cy="8248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780"/>
              </a:spcBef>
              <a:tabLst>
                <a:tab pos="1569085" algn="l"/>
              </a:tabLst>
            </a:pP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-14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4</a:t>
            </a:r>
            <a:r>
              <a:rPr sz="2050" i="1" spc="20" dirty="0">
                <a:latin typeface="Times New Roman"/>
                <a:cs typeface="Times New Roman"/>
              </a:rPr>
              <a:t>x</a:t>
            </a:r>
            <a:r>
              <a:rPr sz="1800" spc="7" baseline="-23148" dirty="0">
                <a:latin typeface="Times New Roman"/>
                <a:cs typeface="Times New Roman"/>
              </a:rPr>
              <a:t>4</a:t>
            </a:r>
            <a:r>
              <a:rPr sz="1800" baseline="-23148" dirty="0">
                <a:latin typeface="Times New Roman"/>
                <a:cs typeface="Times New Roman"/>
              </a:rPr>
              <a:t> </a:t>
            </a:r>
            <a:r>
              <a:rPr sz="1800" spc="-82" baseline="-23148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Times New Roman"/>
                <a:cs typeface="Times New Roman"/>
              </a:rPr>
              <a:t>2</a:t>
            </a:r>
            <a:r>
              <a:rPr sz="2050" spc="145" dirty="0">
                <a:latin typeface="Times New Roman"/>
                <a:cs typeface="Times New Roman"/>
              </a:rPr>
              <a:t>x</a:t>
            </a:r>
            <a:r>
              <a:rPr sz="1800" spc="7" baseline="-23148" dirty="0">
                <a:latin typeface="Times New Roman"/>
                <a:cs typeface="Times New Roman"/>
              </a:rPr>
              <a:t>5</a:t>
            </a:r>
            <a:r>
              <a:rPr sz="1800" baseline="-23148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140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  <a:p>
            <a:pPr marR="45085" algn="r">
              <a:lnSpc>
                <a:spcPct val="100000"/>
              </a:lnSpc>
              <a:spcBef>
                <a:spcPts val="685"/>
              </a:spcBef>
              <a:tabLst>
                <a:tab pos="1790064" algn="l"/>
              </a:tabLst>
            </a:pPr>
            <a:r>
              <a:rPr sz="2050" i="1" spc="-20" dirty="0">
                <a:latin typeface="Times New Roman"/>
                <a:cs typeface="Times New Roman"/>
              </a:rPr>
              <a:t>x</a:t>
            </a:r>
            <a:r>
              <a:rPr sz="1800" spc="7" baseline="-23148" dirty="0">
                <a:latin typeface="Times New Roman"/>
                <a:cs typeface="Times New Roman"/>
              </a:rPr>
              <a:t>3</a:t>
            </a:r>
            <a:r>
              <a:rPr sz="1800" baseline="-23148" dirty="0">
                <a:latin typeface="Times New Roman"/>
                <a:cs typeface="Times New Roman"/>
              </a:rPr>
              <a:t> </a:t>
            </a:r>
            <a:r>
              <a:rPr sz="1800" spc="-127" baseline="-23148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-145" dirty="0">
                <a:latin typeface="Times New Roman"/>
                <a:cs typeface="Times New Roman"/>
              </a:rPr>
              <a:t> </a:t>
            </a:r>
            <a:r>
              <a:rPr sz="2050" spc="135" dirty="0">
                <a:latin typeface="Times New Roman"/>
                <a:cs typeface="Times New Roman"/>
              </a:rPr>
              <a:t>2</a:t>
            </a:r>
            <a:r>
              <a:rPr sz="2050" i="1" spc="20" dirty="0">
                <a:latin typeface="Times New Roman"/>
                <a:cs typeface="Times New Roman"/>
              </a:rPr>
              <a:t>x</a:t>
            </a:r>
            <a:r>
              <a:rPr sz="1800" spc="7" baseline="-23148" dirty="0">
                <a:latin typeface="Times New Roman"/>
                <a:cs typeface="Times New Roman"/>
              </a:rPr>
              <a:t>4</a:t>
            </a:r>
            <a:r>
              <a:rPr sz="1800" baseline="-23148" dirty="0">
                <a:latin typeface="Times New Roman"/>
                <a:cs typeface="Times New Roman"/>
              </a:rPr>
              <a:t>	</a:t>
            </a:r>
            <a:r>
              <a:rPr sz="2050" spc="20" dirty="0">
                <a:latin typeface="Symbol"/>
                <a:cs typeface="Symbol"/>
              </a:rPr>
              <a:t>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15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221" y="2205507"/>
            <a:ext cx="833119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050" i="1" spc="-114" dirty="0">
                <a:latin typeface="Times New Roman"/>
                <a:cs typeface="Times New Roman"/>
              </a:rPr>
              <a:t>x</a:t>
            </a:r>
            <a:r>
              <a:rPr sz="1800" spc="7" baseline="-23148" dirty="0">
                <a:latin typeface="Times New Roman"/>
                <a:cs typeface="Times New Roman"/>
              </a:rPr>
              <a:t>1</a:t>
            </a:r>
            <a:r>
              <a:rPr sz="1800" baseline="-23148" dirty="0">
                <a:latin typeface="Times New Roman"/>
                <a:cs typeface="Times New Roman"/>
              </a:rPr>
              <a:t> </a:t>
            </a:r>
            <a:r>
              <a:rPr sz="1800" spc="-217" baseline="-23148" dirty="0">
                <a:latin typeface="Times New Roman"/>
                <a:cs typeface="Times New Roman"/>
              </a:rPr>
              <a:t> </a:t>
            </a:r>
            <a:r>
              <a:rPr sz="2050" spc="20" dirty="0">
                <a:latin typeface="Symbol"/>
                <a:cs typeface="Symbol"/>
              </a:rPr>
              <a:t></a:t>
            </a:r>
            <a:r>
              <a:rPr sz="2050" spc="-204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Times New Roman"/>
                <a:cs typeface="Times New Roman"/>
              </a:rPr>
              <a:t>3</a:t>
            </a:r>
            <a:r>
              <a:rPr sz="2050" i="1" spc="20" dirty="0">
                <a:latin typeface="Times New Roman"/>
                <a:cs typeface="Times New Roman"/>
              </a:rPr>
              <a:t>x</a:t>
            </a:r>
            <a:r>
              <a:rPr sz="1800" spc="7" baseline="-23148" dirty="0">
                <a:latin typeface="Times New Roman"/>
                <a:cs typeface="Times New Roman"/>
              </a:rPr>
              <a:t>2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0507" y="3011453"/>
            <a:ext cx="45021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91465" algn="l"/>
              </a:tabLst>
            </a:pPr>
            <a:r>
              <a:rPr sz="2050" i="1" spc="15" dirty="0">
                <a:latin typeface="Times New Roman"/>
                <a:cs typeface="Times New Roman"/>
              </a:rPr>
              <a:t>x	</a:t>
            </a:r>
            <a:r>
              <a:rPr sz="2050" spc="20" dirty="0">
                <a:latin typeface="Symbol"/>
                <a:cs typeface="Symbol"/>
              </a:rPr>
              <a:t>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8917" y="3264509"/>
            <a:ext cx="4392295" cy="13887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254000">
              <a:lnSpc>
                <a:spcPts val="2365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augmented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is</a:t>
            </a:r>
            <a:endParaRPr sz="2000">
              <a:latin typeface="Calibri"/>
              <a:cs typeface="Calibri"/>
            </a:endParaRPr>
          </a:p>
          <a:p>
            <a:pPr marL="1242060">
              <a:lnSpc>
                <a:spcPts val="2185"/>
              </a:lnSpc>
            </a:pPr>
            <a:r>
              <a:rPr sz="1850" i="1" spc="-110" dirty="0">
                <a:latin typeface="Times New Roman"/>
                <a:cs typeface="Times New Roman"/>
              </a:rPr>
              <a:t>x</a:t>
            </a:r>
            <a:r>
              <a:rPr sz="1575" spc="22" baseline="-23809" dirty="0">
                <a:latin typeface="Times New Roman"/>
                <a:cs typeface="Times New Roman"/>
              </a:rPr>
              <a:t>1</a:t>
            </a:r>
            <a:r>
              <a:rPr sz="1575" baseline="-23809" dirty="0">
                <a:latin typeface="Times New Roman"/>
                <a:cs typeface="Times New Roman"/>
              </a:rPr>
              <a:t> 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Symbol"/>
                <a:cs typeface="Symbol"/>
              </a:rPr>
              <a:t></a:t>
            </a:r>
            <a:r>
              <a:rPr sz="1850" spc="50" dirty="0">
                <a:latin typeface="Times New Roman"/>
                <a:cs typeface="Times New Roman"/>
              </a:rPr>
              <a:t>3</a:t>
            </a:r>
            <a:r>
              <a:rPr sz="1850" i="1" spc="10" dirty="0">
                <a:latin typeface="Times New Roman"/>
                <a:cs typeface="Times New Roman"/>
              </a:rPr>
              <a:t>x</a:t>
            </a:r>
            <a:r>
              <a:rPr sz="1575" spc="22" baseline="-23809" dirty="0">
                <a:latin typeface="Times New Roman"/>
                <a:cs typeface="Times New Roman"/>
              </a:rPr>
              <a:t>2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52" baseline="-2380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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spc="110" dirty="0">
                <a:latin typeface="Times New Roman"/>
                <a:cs typeface="Times New Roman"/>
              </a:rPr>
              <a:t>4</a:t>
            </a:r>
            <a:r>
              <a:rPr sz="1850" i="1" spc="10" dirty="0">
                <a:latin typeface="Times New Roman"/>
                <a:cs typeface="Times New Roman"/>
              </a:rPr>
              <a:t>x</a:t>
            </a:r>
            <a:r>
              <a:rPr sz="1575" spc="22" baseline="-23809" dirty="0">
                <a:latin typeface="Times New Roman"/>
                <a:cs typeface="Times New Roman"/>
              </a:rPr>
              <a:t>4</a:t>
            </a:r>
            <a:r>
              <a:rPr sz="1575" baseline="-23809" dirty="0">
                <a:latin typeface="Times New Roman"/>
                <a:cs typeface="Times New Roman"/>
              </a:rPr>
              <a:t> </a:t>
            </a:r>
            <a:r>
              <a:rPr sz="1575" spc="-52" baseline="-2380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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spc="50" dirty="0">
                <a:latin typeface="Times New Roman"/>
                <a:cs typeface="Times New Roman"/>
              </a:rPr>
              <a:t>2</a:t>
            </a:r>
            <a:r>
              <a:rPr sz="1850" spc="120" dirty="0">
                <a:latin typeface="Times New Roman"/>
                <a:cs typeface="Times New Roman"/>
              </a:rPr>
              <a:t>x</a:t>
            </a:r>
            <a:r>
              <a:rPr sz="1575" spc="22" baseline="-23809" dirty="0">
                <a:latin typeface="Times New Roman"/>
                <a:cs typeface="Times New Roman"/>
              </a:rPr>
              <a:t>5</a:t>
            </a:r>
            <a:endParaRPr sz="1575" baseline="-23809">
              <a:latin typeface="Times New Roman"/>
              <a:cs typeface="Times New Roman"/>
            </a:endParaRPr>
          </a:p>
          <a:p>
            <a:pPr marL="1242060">
              <a:lnSpc>
                <a:spcPct val="100000"/>
              </a:lnSpc>
              <a:spcBef>
                <a:spcPts val="595"/>
              </a:spcBef>
            </a:pPr>
            <a:r>
              <a:rPr sz="1850" i="1" spc="-5" dirty="0">
                <a:latin typeface="Times New Roman"/>
                <a:cs typeface="Times New Roman"/>
              </a:rPr>
              <a:t>x</a:t>
            </a:r>
            <a:r>
              <a:rPr sz="1575" spc="-7" baseline="-23809" dirty="0">
                <a:latin typeface="Times New Roman"/>
                <a:cs typeface="Times New Roman"/>
              </a:rPr>
              <a:t>3</a:t>
            </a:r>
            <a:r>
              <a:rPr sz="1575" spc="330" baseline="-23809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</a:t>
            </a:r>
            <a:r>
              <a:rPr sz="1850" spc="-65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</a:t>
            </a:r>
            <a:r>
              <a:rPr sz="1850" spc="30" dirty="0">
                <a:latin typeface="Times New Roman"/>
                <a:cs typeface="Times New Roman"/>
              </a:rPr>
              <a:t>2</a:t>
            </a:r>
            <a:r>
              <a:rPr sz="1850" i="1" spc="30" dirty="0">
                <a:latin typeface="Times New Roman"/>
                <a:cs typeface="Times New Roman"/>
              </a:rPr>
              <a:t>x</a:t>
            </a:r>
            <a:r>
              <a:rPr sz="1575" spc="44" baseline="-23809" dirty="0">
                <a:latin typeface="Times New Roman"/>
                <a:cs typeface="Times New Roman"/>
              </a:rPr>
              <a:t>4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9038" y="4726412"/>
            <a:ext cx="97155" cy="339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15"/>
              </a:lnSpc>
              <a:spcBef>
                <a:spcPts val="130"/>
              </a:spcBef>
            </a:pPr>
            <a:r>
              <a:rPr sz="10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14604">
              <a:lnSpc>
                <a:spcPts val="1215"/>
              </a:lnSpc>
            </a:pPr>
            <a:r>
              <a:rPr sz="1050" spc="1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1747" y="4866366"/>
            <a:ext cx="9461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Times New Roman"/>
                <a:cs typeface="Times New Roman"/>
              </a:rPr>
              <a:t>6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8590" y="4709274"/>
            <a:ext cx="40513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620" algn="l"/>
              </a:tabLst>
            </a:pPr>
            <a:r>
              <a:rPr sz="1850" i="1" spc="5" dirty="0">
                <a:latin typeface="Times New Roman"/>
                <a:cs typeface="Times New Roman"/>
              </a:rPr>
              <a:t>x	</a:t>
            </a:r>
            <a:r>
              <a:rPr sz="1850" spc="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67935" y="5885351"/>
            <a:ext cx="120014" cy="402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85"/>
              </a:lnSpc>
              <a:spcBef>
                <a:spcPts val="100"/>
              </a:spcBef>
            </a:pPr>
            <a:r>
              <a:rPr sz="13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  <a:p>
            <a:pPr marL="15240">
              <a:lnSpc>
                <a:spcPts val="1485"/>
              </a:lnSpc>
            </a:pPr>
            <a:r>
              <a:rPr sz="1300" spc="70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3403" y="6053279"/>
            <a:ext cx="1174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0" dirty="0"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3517" y="5153914"/>
            <a:ext cx="7316470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6959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 the</a:t>
            </a:r>
            <a:r>
              <a:rPr sz="2000" spc="-10" dirty="0">
                <a:latin typeface="Calibri"/>
                <a:cs typeface="Calibri"/>
              </a:rPr>
              <a:t> free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general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formulas:</a:t>
            </a:r>
            <a:endParaRPr sz="2000">
              <a:latin typeface="Calibri"/>
              <a:cs typeface="Calibri"/>
            </a:endParaRPr>
          </a:p>
          <a:p>
            <a:pPr marL="385445">
              <a:lnSpc>
                <a:spcPct val="100000"/>
              </a:lnSpc>
              <a:spcBef>
                <a:spcPts val="819"/>
              </a:spcBef>
              <a:tabLst>
                <a:tab pos="2701925" algn="l"/>
                <a:tab pos="3639820" algn="l"/>
                <a:tab pos="4880610" algn="l"/>
                <a:tab pos="5812790" algn="l"/>
                <a:tab pos="6776084" algn="l"/>
                <a:tab pos="7105650" algn="l"/>
              </a:tabLst>
            </a:pPr>
            <a:r>
              <a:rPr sz="2200" i="1" spc="10" dirty="0">
                <a:latin typeface="Times New Roman"/>
                <a:cs typeface="Times New Roman"/>
              </a:rPr>
              <a:t>x</a:t>
            </a:r>
            <a:r>
              <a:rPr sz="1950" spc="15" baseline="-23504" dirty="0">
                <a:latin typeface="Times New Roman"/>
                <a:cs typeface="Times New Roman"/>
              </a:rPr>
              <a:t>1 </a:t>
            </a:r>
            <a:r>
              <a:rPr sz="1950" spc="52" baseline="-23504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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Symbol"/>
                <a:cs typeface="Symbol"/>
              </a:rPr>
              <a:t></a:t>
            </a:r>
            <a:r>
              <a:rPr sz="2200" spc="100" dirty="0">
                <a:latin typeface="Times New Roman"/>
                <a:cs typeface="Times New Roman"/>
              </a:rPr>
              <a:t>3</a:t>
            </a:r>
            <a:r>
              <a:rPr sz="2200" i="1" spc="100" dirty="0">
                <a:latin typeface="Times New Roman"/>
                <a:cs typeface="Times New Roman"/>
              </a:rPr>
              <a:t>r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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4</a:t>
            </a:r>
            <a:r>
              <a:rPr sz="2200" i="1" spc="145" dirty="0">
                <a:latin typeface="Times New Roman"/>
                <a:cs typeface="Times New Roman"/>
              </a:rPr>
              <a:t>s</a:t>
            </a:r>
            <a:r>
              <a:rPr sz="2200" i="1" spc="-10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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2</a:t>
            </a:r>
            <a:r>
              <a:rPr sz="2200" i="1" spc="110" dirty="0">
                <a:latin typeface="Times New Roman"/>
                <a:cs typeface="Times New Roman"/>
              </a:rPr>
              <a:t>t</a:t>
            </a:r>
            <a:r>
              <a:rPr sz="2200" spc="110" dirty="0">
                <a:latin typeface="Times New Roman"/>
                <a:cs typeface="Times New Roman"/>
              </a:rPr>
              <a:t>,	</a:t>
            </a:r>
            <a:r>
              <a:rPr sz="2200" i="1" spc="90" dirty="0">
                <a:latin typeface="Times New Roman"/>
                <a:cs typeface="Times New Roman"/>
              </a:rPr>
              <a:t>x</a:t>
            </a:r>
            <a:r>
              <a:rPr sz="1950" spc="135" baseline="-23504" dirty="0">
                <a:latin typeface="Times New Roman"/>
                <a:cs typeface="Times New Roman"/>
              </a:rPr>
              <a:t>2</a:t>
            </a:r>
            <a:r>
              <a:rPr sz="1950" spc="712" baseline="-23504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135" dirty="0">
                <a:latin typeface="Times New Roman"/>
                <a:cs typeface="Times New Roman"/>
              </a:rPr>
              <a:t>r</a:t>
            </a:r>
            <a:r>
              <a:rPr sz="2200" spc="135" dirty="0">
                <a:latin typeface="Times New Roman"/>
                <a:cs typeface="Times New Roman"/>
              </a:rPr>
              <a:t>,	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1950" spc="104" baseline="-23504" dirty="0">
                <a:latin typeface="Times New Roman"/>
                <a:cs typeface="Times New Roman"/>
              </a:rPr>
              <a:t>3</a:t>
            </a:r>
            <a:r>
              <a:rPr sz="1950" spc="525" baseline="-23504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Symbol"/>
                <a:cs typeface="Symbol"/>
              </a:rPr>
              <a:t></a:t>
            </a:r>
            <a:r>
              <a:rPr sz="2200" spc="130" dirty="0">
                <a:latin typeface="Times New Roman"/>
                <a:cs typeface="Times New Roman"/>
              </a:rPr>
              <a:t>2</a:t>
            </a:r>
            <a:r>
              <a:rPr sz="2200" i="1" spc="130" dirty="0">
                <a:latin typeface="Times New Roman"/>
                <a:cs typeface="Times New Roman"/>
              </a:rPr>
              <a:t>s</a:t>
            </a:r>
            <a:r>
              <a:rPr sz="2200" spc="130" dirty="0">
                <a:latin typeface="Times New Roman"/>
                <a:cs typeface="Times New Roman"/>
              </a:rPr>
              <a:t>,	</a:t>
            </a:r>
            <a:r>
              <a:rPr sz="2200" i="1" spc="90" dirty="0">
                <a:latin typeface="Times New Roman"/>
                <a:cs typeface="Times New Roman"/>
              </a:rPr>
              <a:t>x</a:t>
            </a:r>
            <a:r>
              <a:rPr sz="1950" spc="135" baseline="-23504" dirty="0">
                <a:latin typeface="Times New Roman"/>
                <a:cs typeface="Times New Roman"/>
              </a:rPr>
              <a:t>4</a:t>
            </a:r>
            <a:r>
              <a:rPr sz="1950" spc="705" baseline="-23504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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i="1" spc="100" dirty="0">
                <a:latin typeface="Times New Roman"/>
                <a:cs typeface="Times New Roman"/>
              </a:rPr>
              <a:t>s</a:t>
            </a:r>
            <a:r>
              <a:rPr sz="2200" spc="100" dirty="0">
                <a:latin typeface="Times New Roman"/>
                <a:cs typeface="Times New Roman"/>
              </a:rPr>
              <a:t>,	</a:t>
            </a:r>
            <a:r>
              <a:rPr sz="2200" i="1" spc="75" dirty="0">
                <a:latin typeface="Times New Roman"/>
                <a:cs typeface="Times New Roman"/>
              </a:rPr>
              <a:t>x</a:t>
            </a:r>
            <a:r>
              <a:rPr sz="1950" spc="112" baseline="-23504" dirty="0">
                <a:latin typeface="Times New Roman"/>
                <a:cs typeface="Times New Roman"/>
              </a:rPr>
              <a:t>5</a:t>
            </a:r>
            <a:r>
              <a:rPr sz="1950" spc="675" baseline="-23504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Symbol"/>
                <a:cs typeface="Symbol"/>
              </a:rPr>
              <a:t>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i="1" spc="125" dirty="0">
                <a:latin typeface="Times New Roman"/>
                <a:cs typeface="Times New Roman"/>
              </a:rPr>
              <a:t>t</a:t>
            </a:r>
            <a:r>
              <a:rPr sz="2200" spc="125" dirty="0">
                <a:latin typeface="Times New Roman"/>
                <a:cs typeface="Times New Roman"/>
              </a:rPr>
              <a:t>,	</a:t>
            </a:r>
            <a:r>
              <a:rPr sz="2200" i="1" spc="120" dirty="0">
                <a:latin typeface="Times New Roman"/>
                <a:cs typeface="Times New Roman"/>
              </a:rPr>
              <a:t>x	</a:t>
            </a:r>
            <a:r>
              <a:rPr sz="2200" spc="14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solidFill>
                  <a:srgbClr val="888888"/>
                </a:solidFill>
              </a:rPr>
              <a:t>53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605" y="461594"/>
            <a:ext cx="40182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Back-Substitution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16786"/>
            <a:ext cx="8034655" cy="2506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It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sometimes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preferable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equations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 using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Gaussian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elimination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bring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augmented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row-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echelon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without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continuing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all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30" dirty="0">
                <a:latin typeface="Calibri"/>
                <a:cs typeface="Calibri"/>
              </a:rPr>
              <a:t>way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the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reduced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row- 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echelon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form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latin typeface="Calibri"/>
                <a:cs typeface="Calibri"/>
              </a:rPr>
              <a:t>When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done,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corresponding</a:t>
            </a:r>
            <a:r>
              <a:rPr sz="2200" spc="-20" dirty="0">
                <a:latin typeface="Calibri"/>
                <a:cs typeface="Calibri"/>
              </a:rPr>
              <a:t> system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solved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solved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technique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back-substitution.</a:t>
            </a:r>
            <a:endParaRPr sz="22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latin typeface="Calibri"/>
                <a:cs typeface="Calibri"/>
              </a:rPr>
              <a:t>Example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5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solidFill>
                  <a:srgbClr val="888888"/>
                </a:solidFill>
              </a:rPr>
              <a:t>54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228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</a:t>
            </a:r>
            <a:r>
              <a:rPr sz="3200" spc="-40" dirty="0"/>
              <a:t> </a:t>
            </a:r>
            <a:r>
              <a:rPr sz="3200" dirty="0"/>
              <a:t>5</a:t>
            </a:r>
            <a:endParaRPr sz="3200"/>
          </a:p>
          <a:p>
            <a:pPr marL="17145" algn="ctr">
              <a:lnSpc>
                <a:spcPct val="100000"/>
              </a:lnSpc>
            </a:pPr>
            <a:r>
              <a:rPr sz="3200" spc="-20" dirty="0"/>
              <a:t>ex4</a:t>
            </a:r>
            <a:r>
              <a:rPr sz="3200" spc="-15" dirty="0"/>
              <a:t> </a:t>
            </a:r>
            <a:r>
              <a:rPr sz="3200" spc="-10" dirty="0"/>
              <a:t>solved </a:t>
            </a:r>
            <a:r>
              <a:rPr sz="3200" spc="-5" dirty="0"/>
              <a:t>by</a:t>
            </a:r>
            <a:r>
              <a:rPr sz="3200" spc="-25" dirty="0"/>
              <a:t> </a:t>
            </a:r>
            <a:r>
              <a:rPr sz="3200" spc="-5" dirty="0"/>
              <a:t>Back-substitution(1/2)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05967" y="1861566"/>
            <a:ext cx="7268209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computations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Example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row-echelon </a:t>
            </a:r>
            <a:r>
              <a:rPr sz="2000" spc="-15" dirty="0">
                <a:latin typeface="Calibri"/>
                <a:cs typeface="Calibri"/>
              </a:rPr>
              <a:t>form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augmented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967" y="3629659"/>
            <a:ext cx="5262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solve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corresponding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66850" y="2872950"/>
            <a:ext cx="10096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0248" y="2685304"/>
            <a:ext cx="25146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dirty="0">
                <a:latin typeface="Symbol"/>
                <a:cs typeface="Symbol"/>
              </a:rPr>
              <a:t></a:t>
            </a:r>
            <a:r>
              <a:rPr sz="2325" baseline="-25089" dirty="0">
                <a:latin typeface="Times New Roman"/>
                <a:cs typeface="Times New Roman"/>
              </a:rPr>
              <a:t>0</a:t>
            </a:r>
            <a:endParaRPr sz="2325" baseline="-2508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2148" y="2424019"/>
            <a:ext cx="2419350" cy="12496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555"/>
              </a:spcBef>
              <a:tabLst>
                <a:tab pos="433705" algn="l"/>
                <a:tab pos="711835" algn="l"/>
                <a:tab pos="1134745" algn="l"/>
                <a:tab pos="1464945" algn="l"/>
                <a:tab pos="1786255" algn="l"/>
                <a:tab pos="2136140" algn="l"/>
              </a:tabLst>
            </a:pPr>
            <a:r>
              <a:rPr sz="2325" spc="-7" baseline="-3584" dirty="0">
                <a:latin typeface="Symbol"/>
                <a:cs typeface="Symbol"/>
              </a:rPr>
              <a:t></a:t>
            </a:r>
            <a:r>
              <a:rPr sz="1550" dirty="0">
                <a:latin typeface="Times New Roman"/>
                <a:cs typeface="Times New Roman"/>
              </a:rPr>
              <a:t>1	3	-</a:t>
            </a:r>
            <a:r>
              <a:rPr sz="1550" spc="-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2	0	2	0	0</a:t>
            </a:r>
            <a:r>
              <a:rPr sz="1550" spc="-135" dirty="0">
                <a:latin typeface="Times New Roman"/>
                <a:cs typeface="Times New Roman"/>
              </a:rPr>
              <a:t> </a:t>
            </a:r>
            <a:r>
              <a:rPr sz="2325" baseline="-3584" dirty="0">
                <a:latin typeface="Symbol"/>
                <a:cs typeface="Symbol"/>
              </a:rPr>
              <a:t></a:t>
            </a:r>
            <a:endParaRPr sz="2325" baseline="-3584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455"/>
              </a:spcBef>
              <a:tabLst>
                <a:tab pos="432434" algn="l"/>
                <a:tab pos="730250" algn="l"/>
                <a:tab pos="1087120" algn="l"/>
                <a:tab pos="1463040" algn="l"/>
                <a:tab pos="1744345" algn="l"/>
                <a:tab pos="2106930" algn="l"/>
              </a:tabLst>
            </a:pPr>
            <a:r>
              <a:rPr sz="2325" baseline="-26881" dirty="0">
                <a:latin typeface="Symbol"/>
                <a:cs typeface="Symbol"/>
              </a:rPr>
              <a:t></a:t>
            </a:r>
            <a:r>
              <a:rPr sz="2325" baseline="-26881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Times New Roman"/>
                <a:cs typeface="Times New Roman"/>
              </a:rPr>
              <a:t>0	</a:t>
            </a:r>
            <a:r>
              <a:rPr sz="1550" spc="30" dirty="0">
                <a:latin typeface="Times New Roman"/>
                <a:cs typeface="Times New Roman"/>
              </a:rPr>
              <a:t>-1	</a:t>
            </a:r>
            <a:r>
              <a:rPr sz="1550" dirty="0">
                <a:latin typeface="Times New Roman"/>
                <a:cs typeface="Times New Roman"/>
              </a:rPr>
              <a:t>-</a:t>
            </a:r>
            <a:r>
              <a:rPr sz="1550" spc="-15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2	0	-</a:t>
            </a:r>
            <a:r>
              <a:rPr sz="1550" spc="-204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3	</a:t>
            </a:r>
            <a:r>
              <a:rPr sz="1550" spc="-15" dirty="0">
                <a:latin typeface="Times New Roman"/>
                <a:cs typeface="Times New Roman"/>
              </a:rPr>
              <a:t>-1</a:t>
            </a:r>
            <a:r>
              <a:rPr sz="2325" spc="-22" baseline="25089" dirty="0">
                <a:latin typeface="Symbol"/>
                <a:cs typeface="Symbol"/>
              </a:rPr>
              <a:t></a:t>
            </a:r>
            <a:endParaRPr sz="2325" baseline="25089">
              <a:latin typeface="Symbol"/>
              <a:cs typeface="Symbol"/>
            </a:endParaRPr>
          </a:p>
          <a:p>
            <a:pPr marL="76200">
              <a:lnSpc>
                <a:spcPct val="100000"/>
              </a:lnSpc>
              <a:spcBef>
                <a:spcPts val="459"/>
              </a:spcBef>
              <a:tabLst>
                <a:tab pos="432434" algn="l"/>
                <a:tab pos="759460" algn="l"/>
                <a:tab pos="1134745" algn="l"/>
                <a:tab pos="1463040" algn="l"/>
                <a:tab pos="1784350" algn="l"/>
              </a:tabLst>
            </a:pPr>
            <a:r>
              <a:rPr sz="2325" baseline="3584" dirty="0">
                <a:latin typeface="Symbol"/>
                <a:cs typeface="Symbol"/>
              </a:rPr>
              <a:t></a:t>
            </a:r>
            <a:r>
              <a:rPr sz="1550" dirty="0">
                <a:latin typeface="Times New Roman"/>
                <a:cs typeface="Times New Roman"/>
              </a:rPr>
              <a:t>0	0	0	0	0	1</a:t>
            </a:r>
            <a:endParaRPr sz="1550">
              <a:latin typeface="Times New Roman"/>
              <a:cs typeface="Times New Roman"/>
            </a:endParaRPr>
          </a:p>
          <a:p>
            <a:pPr marL="76200">
              <a:lnSpc>
                <a:spcPts val="1115"/>
              </a:lnSpc>
              <a:spcBef>
                <a:spcPts val="455"/>
              </a:spcBef>
              <a:tabLst>
                <a:tab pos="432434" algn="l"/>
                <a:tab pos="759460" algn="l"/>
                <a:tab pos="1134745" algn="l"/>
                <a:tab pos="1463040" algn="l"/>
                <a:tab pos="1786255" algn="l"/>
                <a:tab pos="2136140" algn="l"/>
              </a:tabLst>
            </a:pPr>
            <a:r>
              <a:rPr sz="2325" baseline="32258" dirty="0">
                <a:latin typeface="Symbol"/>
                <a:cs typeface="Symbol"/>
              </a:rPr>
              <a:t></a:t>
            </a:r>
            <a:r>
              <a:rPr sz="1550" dirty="0">
                <a:latin typeface="Times New Roman"/>
                <a:cs typeface="Times New Roman"/>
              </a:rPr>
              <a:t>0	0	0	0	0	0	0</a:t>
            </a:r>
            <a:endParaRPr sz="1550">
              <a:latin typeface="Times New Roman"/>
              <a:cs typeface="Times New Roman"/>
            </a:endParaRPr>
          </a:p>
          <a:p>
            <a:pPr marL="76200">
              <a:lnSpc>
                <a:spcPts val="1115"/>
              </a:lnSpc>
              <a:tabLst>
                <a:tab pos="2266950" algn="l"/>
              </a:tabLst>
            </a:pPr>
            <a:r>
              <a:rPr sz="1550" dirty="0">
                <a:latin typeface="Symbol"/>
                <a:cs typeface="Symbol"/>
              </a:rPr>
              <a:t></a:t>
            </a:r>
            <a:r>
              <a:rPr sz="155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Symbol"/>
                <a:cs typeface="Symbol"/>
              </a:rPr>
              <a:t>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1709" y="3128225"/>
            <a:ext cx="261620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dirty="0">
                <a:latin typeface="Times New Roman"/>
                <a:cs typeface="Times New Roman"/>
              </a:rPr>
              <a:t>3</a:t>
            </a:r>
            <a:r>
              <a:rPr sz="900" spc="125" dirty="0">
                <a:latin typeface="Times New Roman"/>
                <a:cs typeface="Times New Roman"/>
              </a:rPr>
              <a:t> </a:t>
            </a:r>
            <a:r>
              <a:rPr sz="2325" baseline="-34050" dirty="0">
                <a:latin typeface="Symbol"/>
                <a:cs typeface="Symbol"/>
              </a:rPr>
              <a:t></a:t>
            </a:r>
            <a:endParaRPr sz="2325" baseline="-34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9749" y="3003799"/>
            <a:ext cx="263525" cy="260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900" spc="140" dirty="0">
                <a:latin typeface="Times New Roman"/>
                <a:cs typeface="Times New Roman"/>
              </a:rPr>
              <a:t> </a:t>
            </a:r>
            <a:r>
              <a:rPr sz="2325" baseline="-16129" dirty="0">
                <a:latin typeface="Symbol"/>
                <a:cs typeface="Symbol"/>
              </a:rPr>
              <a:t></a:t>
            </a:r>
            <a:endParaRPr sz="2325" baseline="-16129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0703" y="4737094"/>
            <a:ext cx="421005" cy="328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985" algn="r">
              <a:lnSpc>
                <a:spcPts val="1195"/>
              </a:lnSpc>
              <a:spcBef>
                <a:spcPts val="90"/>
              </a:spcBef>
            </a:pPr>
            <a:r>
              <a:rPr sz="10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R="5080" algn="r">
              <a:lnSpc>
                <a:spcPts val="1195"/>
              </a:lnSpc>
              <a:tabLst>
                <a:tab pos="327660" algn="l"/>
              </a:tabLst>
            </a:pPr>
            <a:r>
              <a:rPr sz="1575" baseline="2645" dirty="0">
                <a:latin typeface="Times New Roman"/>
                <a:cs typeface="Times New Roman"/>
              </a:rPr>
              <a:t>6	</a:t>
            </a: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6368" y="3950882"/>
            <a:ext cx="1938020" cy="7162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710"/>
              </a:spcBef>
              <a:tabLst>
                <a:tab pos="1356360" algn="l"/>
              </a:tabLst>
            </a:pPr>
            <a:r>
              <a:rPr sz="1750" spc="25" dirty="0">
                <a:latin typeface="Symbol"/>
                <a:cs typeface="Symbol"/>
              </a:rPr>
              <a:t>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spc="130" dirty="0">
                <a:latin typeface="Times New Roman"/>
                <a:cs typeface="Times New Roman"/>
              </a:rPr>
              <a:t>4</a:t>
            </a:r>
            <a:r>
              <a:rPr sz="1750" i="1" spc="25" dirty="0">
                <a:latin typeface="Times New Roman"/>
                <a:cs typeface="Times New Roman"/>
              </a:rPr>
              <a:t>x</a:t>
            </a:r>
            <a:r>
              <a:rPr sz="1575" baseline="-23809" dirty="0">
                <a:latin typeface="Times New Roman"/>
                <a:cs typeface="Times New Roman"/>
              </a:rPr>
              <a:t>4 </a:t>
            </a:r>
            <a:r>
              <a:rPr sz="1575" spc="-82" baseline="-23809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Symbol"/>
                <a:cs typeface="Symbol"/>
              </a:rPr>
              <a:t>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spc="70" dirty="0">
                <a:latin typeface="Times New Roman"/>
                <a:cs typeface="Times New Roman"/>
              </a:rPr>
              <a:t>2</a:t>
            </a:r>
            <a:r>
              <a:rPr sz="1750" spc="135" dirty="0">
                <a:latin typeface="Times New Roman"/>
                <a:cs typeface="Times New Roman"/>
              </a:rPr>
              <a:t>x</a:t>
            </a:r>
            <a:r>
              <a:rPr sz="1575" baseline="-23809" dirty="0">
                <a:latin typeface="Times New Roman"/>
                <a:cs typeface="Times New Roman"/>
              </a:rPr>
              <a:t>5	</a:t>
            </a:r>
            <a:r>
              <a:rPr sz="1750" spc="25" dirty="0">
                <a:latin typeface="Symbol"/>
                <a:cs typeface="Symbol"/>
              </a:rPr>
              <a:t>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R="43180" algn="r">
              <a:lnSpc>
                <a:spcPct val="100000"/>
              </a:lnSpc>
              <a:spcBef>
                <a:spcPts val="620"/>
              </a:spcBef>
              <a:tabLst>
                <a:tab pos="1547495" algn="l"/>
              </a:tabLst>
            </a:pPr>
            <a:r>
              <a:rPr sz="1750" i="1" spc="-10" dirty="0">
                <a:latin typeface="Times New Roman"/>
                <a:cs typeface="Times New Roman"/>
              </a:rPr>
              <a:t>x</a:t>
            </a:r>
            <a:r>
              <a:rPr sz="1575" baseline="-23809" dirty="0">
                <a:latin typeface="Times New Roman"/>
                <a:cs typeface="Times New Roman"/>
              </a:rPr>
              <a:t>3 </a:t>
            </a:r>
            <a:r>
              <a:rPr sz="1575" spc="-120" baseline="-23809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Symbol"/>
                <a:cs typeface="Symbol"/>
              </a:rPr>
              <a:t></a:t>
            </a:r>
            <a:r>
              <a:rPr sz="1750" spc="-120" dirty="0">
                <a:latin typeface="Times New Roman"/>
                <a:cs typeface="Times New Roman"/>
              </a:rPr>
              <a:t> </a:t>
            </a:r>
            <a:r>
              <a:rPr sz="1750" spc="130" dirty="0">
                <a:latin typeface="Times New Roman"/>
                <a:cs typeface="Times New Roman"/>
              </a:rPr>
              <a:t>2</a:t>
            </a:r>
            <a:r>
              <a:rPr sz="1750" i="1" spc="25" dirty="0">
                <a:latin typeface="Times New Roman"/>
                <a:cs typeface="Times New Roman"/>
              </a:rPr>
              <a:t>x</a:t>
            </a:r>
            <a:r>
              <a:rPr sz="1575" baseline="-23809" dirty="0">
                <a:latin typeface="Times New Roman"/>
                <a:cs typeface="Times New Roman"/>
              </a:rPr>
              <a:t>4	</a:t>
            </a:r>
            <a:r>
              <a:rPr sz="1750" spc="25" dirty="0">
                <a:latin typeface="Symbol"/>
                <a:cs typeface="Symbol"/>
              </a:rPr>
              <a:t>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0792" y="4023976"/>
            <a:ext cx="73088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750" i="1" spc="-95" dirty="0">
                <a:latin typeface="Times New Roman"/>
                <a:cs typeface="Times New Roman"/>
              </a:rPr>
              <a:t>x</a:t>
            </a:r>
            <a:r>
              <a:rPr sz="1575" baseline="-23809" dirty="0">
                <a:latin typeface="Times New Roman"/>
                <a:cs typeface="Times New Roman"/>
              </a:rPr>
              <a:t>1 </a:t>
            </a:r>
            <a:r>
              <a:rPr sz="1575" spc="-202" baseline="-23809" dirty="0">
                <a:latin typeface="Times New Roman"/>
                <a:cs typeface="Times New Roman"/>
              </a:rPr>
              <a:t> </a:t>
            </a:r>
            <a:r>
              <a:rPr sz="1750" spc="25" dirty="0">
                <a:latin typeface="Symbol"/>
                <a:cs typeface="Symbol"/>
              </a:rPr>
              <a:t></a:t>
            </a:r>
            <a:r>
              <a:rPr sz="1750" spc="-170" dirty="0">
                <a:latin typeface="Times New Roman"/>
                <a:cs typeface="Times New Roman"/>
              </a:rPr>
              <a:t> </a:t>
            </a:r>
            <a:r>
              <a:rPr sz="1750" spc="70" dirty="0">
                <a:latin typeface="Times New Roman"/>
                <a:cs typeface="Times New Roman"/>
              </a:rPr>
              <a:t>3</a:t>
            </a:r>
            <a:r>
              <a:rPr sz="1750" i="1" spc="25" dirty="0">
                <a:latin typeface="Times New Roman"/>
                <a:cs typeface="Times New Roman"/>
              </a:rPr>
              <a:t>x</a:t>
            </a:r>
            <a:r>
              <a:rPr sz="1575" baseline="-23809" dirty="0">
                <a:latin typeface="Times New Roman"/>
                <a:cs typeface="Times New Roman"/>
              </a:rPr>
              <a:t>2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0649" y="4720562"/>
            <a:ext cx="39306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000" algn="l"/>
              </a:tabLst>
            </a:pPr>
            <a:r>
              <a:rPr sz="1750" i="1" spc="20" dirty="0">
                <a:latin typeface="Times New Roman"/>
                <a:cs typeface="Times New Roman"/>
              </a:rPr>
              <a:t>x	</a:t>
            </a:r>
            <a:r>
              <a:rPr sz="1750" spc="25" dirty="0">
                <a:latin typeface="Symbol"/>
                <a:cs typeface="Symbol"/>
              </a:rPr>
              <a:t></a:t>
            </a:r>
            <a:endParaRPr sz="17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0567" y="4976350"/>
            <a:ext cx="5780405" cy="114617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19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Calibri"/>
                <a:cs typeface="Calibri"/>
              </a:rPr>
              <a:t>Step1. </a:t>
            </a:r>
            <a:r>
              <a:rPr sz="2000" spc="-10" dirty="0">
                <a:latin typeface="Calibri"/>
                <a:cs typeface="Calibri"/>
              </a:rPr>
              <a:t>Solve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equations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leading</a:t>
            </a:r>
            <a:r>
              <a:rPr sz="2000" spc="-5" dirty="0">
                <a:latin typeface="Calibri"/>
                <a:cs typeface="Calibri"/>
              </a:rPr>
              <a:t> variables.</a:t>
            </a:r>
            <a:endParaRPr sz="2000">
              <a:latin typeface="Calibri"/>
              <a:cs typeface="Calibri"/>
            </a:endParaRPr>
          </a:p>
          <a:p>
            <a:pPr marL="528955">
              <a:lnSpc>
                <a:spcPct val="100000"/>
              </a:lnSpc>
              <a:spcBef>
                <a:spcPts val="825"/>
              </a:spcBef>
            </a:pPr>
            <a:r>
              <a:rPr sz="1700" i="1" spc="434" dirty="0">
                <a:latin typeface="Times New Roman"/>
                <a:cs typeface="Times New Roman"/>
              </a:rPr>
              <a:t>x</a:t>
            </a:r>
            <a:r>
              <a:rPr sz="1500" spc="615" baseline="-25000" dirty="0">
                <a:latin typeface="Times New Roman"/>
                <a:cs typeface="Times New Roman"/>
              </a:rPr>
              <a:t>1</a:t>
            </a:r>
            <a:r>
              <a:rPr sz="1500" baseline="-25000" dirty="0">
                <a:latin typeface="Times New Roman"/>
                <a:cs typeface="Times New Roman"/>
              </a:rPr>
              <a:t>   </a:t>
            </a:r>
            <a:r>
              <a:rPr sz="1500" spc="-187" baseline="-25000" dirty="0">
                <a:latin typeface="Times New Roman"/>
                <a:cs typeface="Times New Roman"/>
              </a:rPr>
              <a:t> </a:t>
            </a:r>
            <a:r>
              <a:rPr sz="1700" spc="780" dirty="0">
                <a:latin typeface="Symbol"/>
                <a:cs typeface="Symbol"/>
              </a:rPr>
              <a:t></a:t>
            </a:r>
            <a:r>
              <a:rPr sz="1700" dirty="0">
                <a:latin typeface="Times New Roman"/>
                <a:cs typeface="Times New Roman"/>
              </a:rPr>
              <a:t> </a:t>
            </a:r>
            <a:r>
              <a:rPr sz="1700" spc="-150" dirty="0">
                <a:latin typeface="Times New Roman"/>
                <a:cs typeface="Times New Roman"/>
              </a:rPr>
              <a:t> </a:t>
            </a:r>
            <a:r>
              <a:rPr sz="1700" spc="760" dirty="0">
                <a:latin typeface="Symbol"/>
                <a:cs typeface="Symbol"/>
              </a:rPr>
              <a:t></a:t>
            </a:r>
            <a:r>
              <a:rPr sz="1700" spc="790" dirty="0">
                <a:latin typeface="Times New Roman"/>
                <a:cs typeface="Times New Roman"/>
              </a:rPr>
              <a:t>3</a:t>
            </a:r>
            <a:r>
              <a:rPr sz="1700" i="1" spc="640" dirty="0">
                <a:latin typeface="Times New Roman"/>
                <a:cs typeface="Times New Roman"/>
              </a:rPr>
              <a:t>x</a:t>
            </a:r>
            <a:r>
              <a:rPr sz="1500" spc="615" baseline="-25000" dirty="0">
                <a:latin typeface="Times New Roman"/>
                <a:cs typeface="Times New Roman"/>
              </a:rPr>
              <a:t>2</a:t>
            </a:r>
            <a:r>
              <a:rPr sz="1500" baseline="-25000" dirty="0">
                <a:latin typeface="Times New Roman"/>
                <a:cs typeface="Times New Roman"/>
              </a:rPr>
              <a:t>  </a:t>
            </a:r>
            <a:r>
              <a:rPr sz="1500" spc="104" baseline="-25000" dirty="0">
                <a:latin typeface="Times New Roman"/>
                <a:cs typeface="Times New Roman"/>
              </a:rPr>
              <a:t> </a:t>
            </a:r>
            <a:r>
              <a:rPr sz="1700" spc="780" dirty="0">
                <a:latin typeface="Symbol"/>
                <a:cs typeface="Symbol"/>
              </a:rPr>
              <a:t></a:t>
            </a:r>
            <a:r>
              <a:rPr sz="1700" spc="130" dirty="0">
                <a:latin typeface="Times New Roman"/>
                <a:cs typeface="Times New Roman"/>
              </a:rPr>
              <a:t> </a:t>
            </a:r>
            <a:r>
              <a:rPr sz="1700" spc="710" dirty="0">
                <a:latin typeface="Times New Roman"/>
                <a:cs typeface="Times New Roman"/>
              </a:rPr>
              <a:t>2</a:t>
            </a:r>
            <a:r>
              <a:rPr sz="1700" spc="-245" dirty="0">
                <a:latin typeface="Times New Roman"/>
                <a:cs typeface="Times New Roman"/>
              </a:rPr>
              <a:t> </a:t>
            </a:r>
            <a:r>
              <a:rPr sz="1700" i="1" spc="580" dirty="0">
                <a:latin typeface="Times New Roman"/>
                <a:cs typeface="Times New Roman"/>
              </a:rPr>
              <a:t>x</a:t>
            </a:r>
            <a:r>
              <a:rPr sz="1500" spc="615" baseline="-25000" dirty="0">
                <a:latin typeface="Times New Roman"/>
                <a:cs typeface="Times New Roman"/>
              </a:rPr>
              <a:t>3</a:t>
            </a:r>
            <a:r>
              <a:rPr sz="1500" baseline="-25000" dirty="0">
                <a:latin typeface="Times New Roman"/>
                <a:cs typeface="Times New Roman"/>
              </a:rPr>
              <a:t>  </a:t>
            </a:r>
            <a:r>
              <a:rPr sz="1500" spc="22" baseline="-25000" dirty="0">
                <a:latin typeface="Times New Roman"/>
                <a:cs typeface="Times New Roman"/>
              </a:rPr>
              <a:t> </a:t>
            </a:r>
            <a:r>
              <a:rPr sz="1700" spc="780" dirty="0">
                <a:latin typeface="Symbol"/>
                <a:cs typeface="Symbol"/>
              </a:rPr>
              <a:t>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790" dirty="0">
                <a:latin typeface="Times New Roman"/>
                <a:cs typeface="Times New Roman"/>
              </a:rPr>
              <a:t>2</a:t>
            </a:r>
            <a:r>
              <a:rPr sz="1700" spc="710" dirty="0">
                <a:latin typeface="Times New Roman"/>
                <a:cs typeface="Times New Roman"/>
              </a:rPr>
              <a:t>x</a:t>
            </a:r>
            <a:r>
              <a:rPr sz="1700" spc="-229" dirty="0">
                <a:latin typeface="Times New Roman"/>
                <a:cs typeface="Times New Roman"/>
              </a:rPr>
              <a:t> </a:t>
            </a:r>
            <a:r>
              <a:rPr sz="1500" spc="615" baseline="-25000" dirty="0">
                <a:latin typeface="Times New Roman"/>
                <a:cs typeface="Times New Roman"/>
              </a:rPr>
              <a:t>5</a:t>
            </a:r>
            <a:endParaRPr sz="1500" baseline="-25000">
              <a:latin typeface="Times New Roman"/>
              <a:cs typeface="Times New Roman"/>
            </a:endParaRPr>
          </a:p>
          <a:p>
            <a:pPr marL="528955">
              <a:lnSpc>
                <a:spcPct val="100000"/>
              </a:lnSpc>
              <a:spcBef>
                <a:spcPts val="590"/>
              </a:spcBef>
            </a:pPr>
            <a:r>
              <a:rPr sz="1700" i="1" spc="580" dirty="0">
                <a:latin typeface="Times New Roman"/>
                <a:cs typeface="Times New Roman"/>
              </a:rPr>
              <a:t>x</a:t>
            </a:r>
            <a:r>
              <a:rPr sz="1500" spc="615" baseline="-25000" dirty="0">
                <a:latin typeface="Times New Roman"/>
                <a:cs typeface="Times New Roman"/>
              </a:rPr>
              <a:t>3</a:t>
            </a:r>
            <a:r>
              <a:rPr sz="1500" baseline="-25000" dirty="0">
                <a:latin typeface="Times New Roman"/>
                <a:cs typeface="Times New Roman"/>
              </a:rPr>
              <a:t>  </a:t>
            </a:r>
            <a:r>
              <a:rPr sz="1500" spc="165" baseline="-25000" dirty="0">
                <a:latin typeface="Times New Roman"/>
                <a:cs typeface="Times New Roman"/>
              </a:rPr>
              <a:t> </a:t>
            </a:r>
            <a:r>
              <a:rPr sz="1700" spc="780" dirty="0">
                <a:latin typeface="Symbol"/>
                <a:cs typeface="Symbol"/>
              </a:rPr>
              <a:t></a:t>
            </a:r>
            <a:r>
              <a:rPr sz="1700" spc="-60" dirty="0">
                <a:latin typeface="Times New Roman"/>
                <a:cs typeface="Times New Roman"/>
              </a:rPr>
              <a:t> </a:t>
            </a:r>
            <a:r>
              <a:rPr sz="1700" spc="710" dirty="0">
                <a:latin typeface="Times New Roman"/>
                <a:cs typeface="Times New Roman"/>
              </a:rPr>
              <a:t>1</a:t>
            </a:r>
            <a:r>
              <a:rPr sz="1700" spc="-200" dirty="0">
                <a:latin typeface="Times New Roman"/>
                <a:cs typeface="Times New Roman"/>
              </a:rPr>
              <a:t> </a:t>
            </a:r>
            <a:r>
              <a:rPr sz="1700" spc="780" dirty="0">
                <a:latin typeface="Symbol"/>
                <a:cs typeface="Symbol"/>
              </a:rPr>
              <a:t></a:t>
            </a:r>
            <a:r>
              <a:rPr sz="1700" spc="85" dirty="0">
                <a:latin typeface="Times New Roman"/>
                <a:cs typeface="Times New Roman"/>
              </a:rPr>
              <a:t> </a:t>
            </a:r>
            <a:r>
              <a:rPr sz="1700" spc="710" dirty="0">
                <a:latin typeface="Times New Roman"/>
                <a:cs typeface="Times New Roman"/>
              </a:rPr>
              <a:t>2</a:t>
            </a:r>
            <a:r>
              <a:rPr sz="1700" spc="-250" dirty="0">
                <a:latin typeface="Times New Roman"/>
                <a:cs typeface="Times New Roman"/>
              </a:rPr>
              <a:t> </a:t>
            </a:r>
            <a:r>
              <a:rPr sz="1700" i="1" spc="640" dirty="0">
                <a:latin typeface="Times New Roman"/>
                <a:cs typeface="Times New Roman"/>
              </a:rPr>
              <a:t>x</a:t>
            </a:r>
            <a:r>
              <a:rPr sz="1500" spc="615" baseline="-25000" dirty="0">
                <a:latin typeface="Times New Roman"/>
                <a:cs typeface="Times New Roman"/>
              </a:rPr>
              <a:t>4</a:t>
            </a:r>
            <a:r>
              <a:rPr sz="1500" baseline="-25000" dirty="0">
                <a:latin typeface="Times New Roman"/>
                <a:cs typeface="Times New Roman"/>
              </a:rPr>
              <a:t>  </a:t>
            </a:r>
            <a:r>
              <a:rPr sz="1500" spc="104" baseline="-25000" dirty="0">
                <a:latin typeface="Times New Roman"/>
                <a:cs typeface="Times New Roman"/>
              </a:rPr>
              <a:t> </a:t>
            </a:r>
            <a:r>
              <a:rPr sz="1700" spc="780" dirty="0">
                <a:latin typeface="Symbol"/>
                <a:cs typeface="Symbol"/>
              </a:rPr>
              <a:t>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spc="790" dirty="0">
                <a:latin typeface="Times New Roman"/>
                <a:cs typeface="Times New Roman"/>
              </a:rPr>
              <a:t>3</a:t>
            </a:r>
            <a:r>
              <a:rPr sz="1700" i="1" spc="600" dirty="0">
                <a:latin typeface="Times New Roman"/>
                <a:cs typeface="Times New Roman"/>
              </a:rPr>
              <a:t>x</a:t>
            </a:r>
            <a:r>
              <a:rPr sz="1500" spc="615" baseline="-25000" dirty="0">
                <a:latin typeface="Times New Roman"/>
                <a:cs typeface="Times New Roman"/>
              </a:rPr>
              <a:t>6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4867" y="6189229"/>
            <a:ext cx="145415" cy="318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5"/>
              </a:spcBef>
            </a:pPr>
            <a:r>
              <a:rPr sz="1000" u="sng" spc="40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  <a:p>
            <a:pPr marL="16510">
              <a:lnSpc>
                <a:spcPts val="1150"/>
              </a:lnSpc>
            </a:pPr>
            <a:r>
              <a:rPr sz="1000" spc="409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1820" y="6173226"/>
            <a:ext cx="712470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55295" algn="l"/>
              </a:tabLst>
            </a:pPr>
            <a:r>
              <a:rPr sz="1700" i="1" spc="505" dirty="0">
                <a:latin typeface="Times New Roman"/>
                <a:cs typeface="Times New Roman"/>
              </a:rPr>
              <a:t>x</a:t>
            </a:r>
            <a:r>
              <a:rPr sz="1500" spc="757" baseline="-25000" dirty="0">
                <a:latin typeface="Times New Roman"/>
                <a:cs typeface="Times New Roman"/>
              </a:rPr>
              <a:t>6	</a:t>
            </a:r>
            <a:r>
              <a:rPr sz="1700" spc="780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solidFill>
                  <a:srgbClr val="888888"/>
                </a:solidFill>
              </a:rPr>
              <a:t>55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7228" rIns="0" bIns="0" rtlCol="0">
            <a:spAutoFit/>
          </a:bodyPr>
          <a:lstStyle/>
          <a:p>
            <a:pPr marL="953769" algn="ctr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Example5</a:t>
            </a:r>
            <a:endParaRPr sz="3200"/>
          </a:p>
          <a:p>
            <a:pPr marL="952500" algn="ctr">
              <a:lnSpc>
                <a:spcPct val="100000"/>
              </a:lnSpc>
            </a:pPr>
            <a:r>
              <a:rPr sz="3200" spc="-20" dirty="0"/>
              <a:t>ex4</a:t>
            </a:r>
            <a:r>
              <a:rPr sz="3200" spc="-15" dirty="0"/>
              <a:t> </a:t>
            </a:r>
            <a:r>
              <a:rPr sz="3200" spc="-10" dirty="0"/>
              <a:t>solved </a:t>
            </a:r>
            <a:r>
              <a:rPr sz="3200" spc="-5" dirty="0"/>
              <a:t>by</a:t>
            </a:r>
            <a:r>
              <a:rPr sz="3200" spc="-25" dirty="0"/>
              <a:t> </a:t>
            </a:r>
            <a:r>
              <a:rPr sz="3200" spc="-5" dirty="0"/>
              <a:t>Back-substitution(2/2)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1944" y="1851736"/>
            <a:ext cx="7460615" cy="1649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spc="-5" dirty="0">
                <a:latin typeface="Calibri"/>
                <a:cs typeface="Calibri"/>
              </a:rPr>
              <a:t>Step2. </a:t>
            </a:r>
            <a:r>
              <a:rPr sz="2000" dirty="0">
                <a:latin typeface="Calibri"/>
                <a:cs typeface="Calibri"/>
              </a:rPr>
              <a:t>Beginning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bottom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upward,</a:t>
            </a:r>
            <a:endParaRPr sz="20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successively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substitute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equations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above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482600">
              <a:lnSpc>
                <a:spcPct val="100000"/>
              </a:lnSpc>
              <a:spcBef>
                <a:spcPts val="459"/>
              </a:spcBef>
              <a:tabLst>
                <a:tab pos="768985" algn="l"/>
              </a:tabLst>
            </a:pPr>
            <a:r>
              <a:rPr sz="1900" spc="-5" dirty="0">
                <a:latin typeface="Arial MT"/>
                <a:cs typeface="Arial MT"/>
              </a:rPr>
              <a:t>–	</a:t>
            </a:r>
            <a:r>
              <a:rPr sz="1900" spc="-10" dirty="0">
                <a:latin typeface="Calibri"/>
                <a:cs typeface="Calibri"/>
              </a:rPr>
              <a:t>Substituting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x6=1/3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2nd equation</a:t>
            </a:r>
            <a:endParaRPr sz="1900">
              <a:latin typeface="Calibri"/>
              <a:cs typeface="Calibri"/>
            </a:endParaRPr>
          </a:p>
          <a:p>
            <a:pPr marL="876300">
              <a:lnSpc>
                <a:spcPct val="100000"/>
              </a:lnSpc>
              <a:spcBef>
                <a:spcPts val="200"/>
              </a:spcBef>
            </a:pPr>
            <a:r>
              <a:rPr sz="1850" i="1" spc="395" dirty="0">
                <a:latin typeface="Times New Roman"/>
                <a:cs typeface="Times New Roman"/>
              </a:rPr>
              <a:t>x</a:t>
            </a:r>
            <a:r>
              <a:rPr sz="1575" spc="607" baseline="-23809" dirty="0">
                <a:latin typeface="Times New Roman"/>
                <a:cs typeface="Times New Roman"/>
              </a:rPr>
              <a:t>1</a:t>
            </a:r>
            <a:r>
              <a:rPr sz="1575" baseline="-23809" dirty="0">
                <a:latin typeface="Times New Roman"/>
                <a:cs typeface="Times New Roman"/>
              </a:rPr>
              <a:t>  </a:t>
            </a:r>
            <a:r>
              <a:rPr sz="1575" spc="165" baseline="-23809" dirty="0">
                <a:latin typeface="Times New Roman"/>
                <a:cs typeface="Times New Roman"/>
              </a:rPr>
              <a:t> </a:t>
            </a:r>
            <a:r>
              <a:rPr sz="1850" spc="735" dirty="0">
                <a:latin typeface="Symbol"/>
                <a:cs typeface="Symbol"/>
              </a:rPr>
              <a:t></a:t>
            </a:r>
            <a:r>
              <a:rPr sz="1850" dirty="0">
                <a:latin typeface="Times New Roman"/>
                <a:cs typeface="Times New Roman"/>
              </a:rPr>
              <a:t> </a:t>
            </a:r>
            <a:r>
              <a:rPr sz="1850" spc="-210" dirty="0">
                <a:latin typeface="Times New Roman"/>
                <a:cs typeface="Times New Roman"/>
              </a:rPr>
              <a:t> </a:t>
            </a:r>
            <a:r>
              <a:rPr sz="1850" spc="710" dirty="0">
                <a:latin typeface="Symbol"/>
                <a:cs typeface="Symbol"/>
              </a:rPr>
              <a:t></a:t>
            </a:r>
            <a:r>
              <a:rPr sz="1850" spc="750" dirty="0">
                <a:latin typeface="Times New Roman"/>
                <a:cs typeface="Times New Roman"/>
              </a:rPr>
              <a:t>3</a:t>
            </a:r>
            <a:r>
              <a:rPr sz="1850" i="1" spc="605" dirty="0">
                <a:latin typeface="Times New Roman"/>
                <a:cs typeface="Times New Roman"/>
              </a:rPr>
              <a:t>x</a:t>
            </a:r>
            <a:r>
              <a:rPr sz="1575" spc="607" baseline="-23809" dirty="0">
                <a:latin typeface="Times New Roman"/>
                <a:cs typeface="Times New Roman"/>
              </a:rPr>
              <a:t>2</a:t>
            </a:r>
            <a:r>
              <a:rPr sz="1575" baseline="-23809" dirty="0">
                <a:latin typeface="Times New Roman"/>
                <a:cs typeface="Times New Roman"/>
              </a:rPr>
              <a:t>  </a:t>
            </a:r>
            <a:r>
              <a:rPr sz="1575" spc="75" baseline="-23809" dirty="0">
                <a:latin typeface="Times New Roman"/>
                <a:cs typeface="Times New Roman"/>
              </a:rPr>
              <a:t> </a:t>
            </a:r>
            <a:r>
              <a:rPr sz="1850" spc="735" dirty="0">
                <a:latin typeface="Symbol"/>
                <a:cs typeface="Symbol"/>
              </a:rPr>
              <a:t></a:t>
            </a:r>
            <a:r>
              <a:rPr sz="1850" spc="105" dirty="0">
                <a:latin typeface="Times New Roman"/>
                <a:cs typeface="Times New Roman"/>
              </a:rPr>
              <a:t> </a:t>
            </a:r>
            <a:r>
              <a:rPr sz="1850" spc="855" dirty="0">
                <a:latin typeface="Times New Roman"/>
                <a:cs typeface="Times New Roman"/>
              </a:rPr>
              <a:t>2</a:t>
            </a:r>
            <a:r>
              <a:rPr sz="1850" i="1" spc="545" dirty="0">
                <a:latin typeface="Times New Roman"/>
                <a:cs typeface="Times New Roman"/>
              </a:rPr>
              <a:t>x</a:t>
            </a:r>
            <a:r>
              <a:rPr sz="1575" spc="607" baseline="-23809" dirty="0">
                <a:latin typeface="Times New Roman"/>
                <a:cs typeface="Times New Roman"/>
              </a:rPr>
              <a:t>3</a:t>
            </a:r>
            <a:r>
              <a:rPr sz="1575" baseline="-23809" dirty="0">
                <a:latin typeface="Times New Roman"/>
                <a:cs typeface="Times New Roman"/>
              </a:rPr>
              <a:t>  </a:t>
            </a:r>
            <a:r>
              <a:rPr sz="1575" spc="-15" baseline="-23809" dirty="0">
                <a:latin typeface="Times New Roman"/>
                <a:cs typeface="Times New Roman"/>
              </a:rPr>
              <a:t> </a:t>
            </a:r>
            <a:r>
              <a:rPr sz="1850" spc="735" dirty="0">
                <a:latin typeface="Symbol"/>
                <a:cs typeface="Symbol"/>
              </a:rPr>
              <a:t>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spc="750" dirty="0">
                <a:latin typeface="Times New Roman"/>
                <a:cs typeface="Times New Roman"/>
              </a:rPr>
              <a:t>2</a:t>
            </a:r>
            <a:r>
              <a:rPr sz="1850" spc="670" dirty="0">
                <a:latin typeface="Times New Roman"/>
                <a:cs typeface="Times New Roman"/>
              </a:rPr>
              <a:t>x</a:t>
            </a:r>
            <a:r>
              <a:rPr sz="1850" spc="-265" dirty="0">
                <a:latin typeface="Times New Roman"/>
                <a:cs typeface="Times New Roman"/>
              </a:rPr>
              <a:t> </a:t>
            </a:r>
            <a:r>
              <a:rPr sz="1575" spc="607" baseline="-23809" dirty="0">
                <a:latin typeface="Times New Roman"/>
                <a:cs typeface="Times New Roman"/>
              </a:rPr>
              <a:t>5</a:t>
            </a:r>
            <a:endParaRPr sz="1575" baseline="-23809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600"/>
              </a:spcBef>
            </a:pPr>
            <a:r>
              <a:rPr sz="1850" i="1" spc="475" dirty="0">
                <a:latin typeface="Times New Roman"/>
                <a:cs typeface="Times New Roman"/>
              </a:rPr>
              <a:t>x</a:t>
            </a:r>
            <a:r>
              <a:rPr sz="1575" spc="712" baseline="-23809" dirty="0">
                <a:latin typeface="Times New Roman"/>
                <a:cs typeface="Times New Roman"/>
              </a:rPr>
              <a:t>3</a:t>
            </a:r>
            <a:r>
              <a:rPr sz="1575" spc="862" baseline="-23809" dirty="0">
                <a:latin typeface="Times New Roman"/>
                <a:cs typeface="Times New Roman"/>
              </a:rPr>
              <a:t> </a:t>
            </a:r>
            <a:r>
              <a:rPr sz="1850" spc="735" dirty="0">
                <a:latin typeface="Symbol"/>
                <a:cs typeface="Symbol"/>
              </a:rPr>
              <a:t></a:t>
            </a:r>
            <a:r>
              <a:rPr sz="1850" spc="229" dirty="0">
                <a:latin typeface="Times New Roman"/>
                <a:cs typeface="Times New Roman"/>
              </a:rPr>
              <a:t> </a:t>
            </a:r>
            <a:r>
              <a:rPr sz="1850" spc="640" dirty="0">
                <a:latin typeface="Symbol"/>
                <a:cs typeface="Symbol"/>
              </a:rPr>
              <a:t></a:t>
            </a:r>
            <a:r>
              <a:rPr sz="1850" spc="640" dirty="0">
                <a:latin typeface="Times New Roman"/>
                <a:cs typeface="Times New Roman"/>
              </a:rPr>
              <a:t>2</a:t>
            </a:r>
            <a:r>
              <a:rPr sz="1850" i="1" spc="640" dirty="0">
                <a:latin typeface="Times New Roman"/>
                <a:cs typeface="Times New Roman"/>
              </a:rPr>
              <a:t>x</a:t>
            </a:r>
            <a:r>
              <a:rPr sz="1575" spc="960" baseline="-23809" dirty="0">
                <a:latin typeface="Times New Roman"/>
                <a:cs typeface="Times New Roman"/>
              </a:rPr>
              <a:t>4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444" y="3874770"/>
            <a:ext cx="4533900" cy="96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165"/>
              </a:lnSpc>
              <a:spcBef>
                <a:spcPts val="95"/>
              </a:spcBef>
              <a:tabLst>
                <a:tab pos="324485" algn="l"/>
              </a:tabLst>
            </a:pPr>
            <a:r>
              <a:rPr sz="1900" spc="-5" dirty="0">
                <a:latin typeface="Arial MT"/>
                <a:cs typeface="Arial MT"/>
              </a:rPr>
              <a:t>–	</a:t>
            </a:r>
            <a:r>
              <a:rPr sz="1900" spc="-10" dirty="0">
                <a:latin typeface="Calibri"/>
                <a:cs typeface="Calibri"/>
              </a:rPr>
              <a:t>Substituting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x3=-2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x4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into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1st </a:t>
            </a:r>
            <a:r>
              <a:rPr sz="1900" spc="-5" dirty="0">
                <a:latin typeface="Calibri"/>
                <a:cs typeface="Calibri"/>
              </a:rPr>
              <a:t>equation</a:t>
            </a:r>
            <a:endParaRPr sz="1900">
              <a:latin typeface="Calibri"/>
              <a:cs typeface="Calibri"/>
            </a:endParaRPr>
          </a:p>
          <a:p>
            <a:pPr marL="727710">
              <a:lnSpc>
                <a:spcPts val="2225"/>
              </a:lnSpc>
            </a:pPr>
            <a:r>
              <a:rPr sz="1950" i="1" spc="-110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1 </a:t>
            </a:r>
            <a:r>
              <a:rPr sz="1725" spc="-22" baseline="-24154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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Symbol"/>
                <a:cs typeface="Symbol"/>
              </a:rPr>
              <a:t></a:t>
            </a:r>
            <a:r>
              <a:rPr sz="1950" spc="70" dirty="0">
                <a:latin typeface="Times New Roman"/>
                <a:cs typeface="Times New Roman"/>
              </a:rPr>
              <a:t>3</a:t>
            </a:r>
            <a:r>
              <a:rPr sz="1950" i="1" spc="20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2 </a:t>
            </a:r>
            <a:r>
              <a:rPr sz="1725" spc="-82" baseline="-24154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</a:t>
            </a:r>
            <a:r>
              <a:rPr sz="1950" spc="-135" dirty="0">
                <a:latin typeface="Times New Roman"/>
                <a:cs typeface="Times New Roman"/>
              </a:rPr>
              <a:t> </a:t>
            </a:r>
            <a:r>
              <a:rPr sz="1950" spc="135" dirty="0">
                <a:latin typeface="Times New Roman"/>
                <a:cs typeface="Times New Roman"/>
              </a:rPr>
              <a:t>2</a:t>
            </a:r>
            <a:r>
              <a:rPr sz="1950" i="1" spc="-15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3 </a:t>
            </a:r>
            <a:r>
              <a:rPr sz="1725" spc="-135" baseline="-24154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</a:t>
            </a:r>
            <a:r>
              <a:rPr sz="1950" spc="-165" dirty="0">
                <a:latin typeface="Times New Roman"/>
                <a:cs typeface="Times New Roman"/>
              </a:rPr>
              <a:t> </a:t>
            </a:r>
            <a:r>
              <a:rPr sz="1950" spc="70" dirty="0">
                <a:latin typeface="Times New Roman"/>
                <a:cs typeface="Times New Roman"/>
              </a:rPr>
              <a:t>2</a:t>
            </a:r>
            <a:r>
              <a:rPr sz="1950" spc="145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5</a:t>
            </a:r>
            <a:endParaRPr sz="1725" baseline="-24154">
              <a:latin typeface="Times New Roman"/>
              <a:cs typeface="Times New Roman"/>
            </a:endParaRPr>
          </a:p>
          <a:p>
            <a:pPr marL="727710">
              <a:lnSpc>
                <a:spcPct val="100000"/>
              </a:lnSpc>
              <a:spcBef>
                <a:spcPts val="665"/>
              </a:spcBef>
            </a:pP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725" spc="-7" baseline="-24154" dirty="0">
                <a:latin typeface="Times New Roman"/>
                <a:cs typeface="Times New Roman"/>
              </a:rPr>
              <a:t>3</a:t>
            </a:r>
            <a:r>
              <a:rPr sz="1725" spc="337" baseline="-24154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Symbol"/>
                <a:cs typeface="Symbol"/>
              </a:rPr>
              <a:t></a:t>
            </a:r>
            <a:r>
              <a:rPr sz="1950" spc="-65" dirty="0">
                <a:latin typeface="Times New Roman"/>
                <a:cs typeface="Times New Roman"/>
              </a:rPr>
              <a:t> </a:t>
            </a:r>
            <a:r>
              <a:rPr sz="1950" spc="40" dirty="0">
                <a:latin typeface="Symbol"/>
                <a:cs typeface="Symbol"/>
              </a:rPr>
              <a:t></a:t>
            </a:r>
            <a:r>
              <a:rPr sz="1950" spc="40" dirty="0">
                <a:latin typeface="Times New Roman"/>
                <a:cs typeface="Times New Roman"/>
              </a:rPr>
              <a:t>2</a:t>
            </a:r>
            <a:r>
              <a:rPr sz="1950" i="1" spc="40" dirty="0">
                <a:latin typeface="Times New Roman"/>
                <a:cs typeface="Times New Roman"/>
              </a:rPr>
              <a:t>x</a:t>
            </a:r>
            <a:r>
              <a:rPr sz="1725" spc="60" baseline="-24154" dirty="0">
                <a:latin typeface="Times New Roman"/>
                <a:cs typeface="Times New Roman"/>
              </a:rPr>
              <a:t>4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644" y="5266435"/>
            <a:ext cx="7940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Step3.</a:t>
            </a:r>
            <a:r>
              <a:rPr sz="2000" dirty="0">
                <a:latin typeface="Calibri"/>
                <a:cs typeface="Calibri"/>
              </a:rPr>
              <a:t> Assign </a:t>
            </a:r>
            <a:r>
              <a:rPr sz="2000" spc="-10" dirty="0">
                <a:latin typeface="Calibri"/>
                <a:cs typeface="Calibri"/>
              </a:rPr>
              <a:t>free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general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given 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formulas.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1540" y="4919578"/>
            <a:ext cx="9969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1739" y="5078431"/>
            <a:ext cx="461645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650" algn="l"/>
              </a:tabLst>
            </a:pPr>
            <a:r>
              <a:rPr sz="1725" baseline="4830" dirty="0">
                <a:latin typeface="Times New Roman"/>
                <a:cs typeface="Times New Roman"/>
              </a:rPr>
              <a:t>6	</a:t>
            </a:r>
            <a:r>
              <a:rPr sz="1150" dirty="0">
                <a:latin typeface="Times New Roman"/>
                <a:cs typeface="Times New Roman"/>
              </a:rPr>
              <a:t>3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1697" y="4901306"/>
            <a:ext cx="43053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78765" algn="l"/>
              </a:tabLst>
            </a:pPr>
            <a:r>
              <a:rPr sz="1950" i="1" spc="15" dirty="0">
                <a:latin typeface="Times New Roman"/>
                <a:cs typeface="Times New Roman"/>
              </a:rPr>
              <a:t>x	</a:t>
            </a:r>
            <a:r>
              <a:rPr sz="1950" spc="20" dirty="0">
                <a:latin typeface="Symbol"/>
                <a:cs typeface="Symbol"/>
              </a:rPr>
              <a:t>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0140" y="5954802"/>
            <a:ext cx="965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u="sng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46843" y="6103349"/>
            <a:ext cx="441959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58140" algn="l"/>
              </a:tabLst>
            </a:pPr>
            <a:r>
              <a:rPr sz="1575" spc="44" baseline="2645" dirty="0">
                <a:latin typeface="Times New Roman"/>
                <a:cs typeface="Times New Roman"/>
              </a:rPr>
              <a:t>6	</a:t>
            </a:r>
            <a:r>
              <a:rPr sz="1050" spc="3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8292" y="5937244"/>
            <a:ext cx="541210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986020" algn="l"/>
                <a:tab pos="5240020" algn="l"/>
              </a:tabLst>
            </a:pPr>
            <a:r>
              <a:rPr sz="1850" i="1" spc="-35" dirty="0">
                <a:latin typeface="Times New Roman"/>
                <a:cs typeface="Times New Roman"/>
              </a:rPr>
              <a:t>x</a:t>
            </a:r>
            <a:r>
              <a:rPr sz="1575" spc="-52" baseline="-23809" dirty="0">
                <a:latin typeface="Times New Roman"/>
                <a:cs typeface="Times New Roman"/>
              </a:rPr>
              <a:t>1</a:t>
            </a:r>
            <a:r>
              <a:rPr sz="1575" spc="405" baseline="-23809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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Symbol"/>
                <a:cs typeface="Symbol"/>
              </a:rPr>
              <a:t></a:t>
            </a:r>
            <a:r>
              <a:rPr sz="1850" spc="5" dirty="0">
                <a:latin typeface="Times New Roman"/>
                <a:cs typeface="Times New Roman"/>
              </a:rPr>
              <a:t>3</a:t>
            </a:r>
            <a:r>
              <a:rPr sz="1850" i="1" spc="5" dirty="0">
                <a:latin typeface="Times New Roman"/>
                <a:cs typeface="Times New Roman"/>
              </a:rPr>
              <a:t>r</a:t>
            </a:r>
            <a:r>
              <a:rPr sz="1850" i="1" spc="-5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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spc="45" dirty="0">
                <a:latin typeface="Times New Roman"/>
                <a:cs typeface="Times New Roman"/>
              </a:rPr>
              <a:t>4</a:t>
            </a:r>
            <a:r>
              <a:rPr sz="1850" i="1" spc="45" dirty="0">
                <a:latin typeface="Times New Roman"/>
                <a:cs typeface="Times New Roman"/>
              </a:rPr>
              <a:t>s</a:t>
            </a:r>
            <a:r>
              <a:rPr sz="1850" i="1" spc="-114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</a:t>
            </a:r>
            <a:r>
              <a:rPr sz="1850" spc="-160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Times New Roman"/>
                <a:cs typeface="Times New Roman"/>
              </a:rPr>
              <a:t>2</a:t>
            </a:r>
            <a:r>
              <a:rPr sz="1850" i="1" spc="30" dirty="0">
                <a:latin typeface="Times New Roman"/>
                <a:cs typeface="Times New Roman"/>
              </a:rPr>
              <a:t>t</a:t>
            </a:r>
            <a:r>
              <a:rPr sz="1850" spc="30" dirty="0">
                <a:latin typeface="Times New Roman"/>
                <a:cs typeface="Times New Roman"/>
              </a:rPr>
              <a:t>,</a:t>
            </a:r>
            <a:r>
              <a:rPr sz="1850" spc="445" dirty="0">
                <a:latin typeface="Times New Roman"/>
                <a:cs typeface="Times New Roman"/>
              </a:rPr>
              <a:t> </a:t>
            </a:r>
            <a:r>
              <a:rPr sz="1850" i="1" spc="25" dirty="0">
                <a:latin typeface="Times New Roman"/>
                <a:cs typeface="Times New Roman"/>
              </a:rPr>
              <a:t>x</a:t>
            </a:r>
            <a:r>
              <a:rPr sz="1575" spc="37" baseline="-23809" dirty="0">
                <a:latin typeface="Times New Roman"/>
                <a:cs typeface="Times New Roman"/>
              </a:rPr>
              <a:t>2 </a:t>
            </a:r>
            <a:r>
              <a:rPr sz="1575" spc="104" baseline="-23809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</a:t>
            </a:r>
            <a:r>
              <a:rPr sz="1850" spc="-35" dirty="0">
                <a:latin typeface="Times New Roman"/>
                <a:cs typeface="Times New Roman"/>
              </a:rPr>
              <a:t> </a:t>
            </a:r>
            <a:r>
              <a:rPr sz="1850" i="1" spc="55" dirty="0">
                <a:latin typeface="Times New Roman"/>
                <a:cs typeface="Times New Roman"/>
              </a:rPr>
              <a:t>r</a:t>
            </a:r>
            <a:r>
              <a:rPr sz="1850" spc="55" dirty="0">
                <a:latin typeface="Times New Roman"/>
                <a:cs typeface="Times New Roman"/>
              </a:rPr>
              <a:t>,</a:t>
            </a:r>
            <a:r>
              <a:rPr sz="1850" spc="445" dirty="0">
                <a:latin typeface="Times New Roman"/>
                <a:cs typeface="Times New Roman"/>
              </a:rPr>
              <a:t> </a:t>
            </a:r>
            <a:r>
              <a:rPr sz="1850" i="1" spc="5" dirty="0">
                <a:latin typeface="Times New Roman"/>
                <a:cs typeface="Times New Roman"/>
              </a:rPr>
              <a:t>x</a:t>
            </a:r>
            <a:r>
              <a:rPr sz="1575" spc="7" baseline="-23809" dirty="0">
                <a:latin typeface="Times New Roman"/>
                <a:cs typeface="Times New Roman"/>
              </a:rPr>
              <a:t>3</a:t>
            </a:r>
            <a:r>
              <a:rPr sz="1575" spc="397" baseline="-23809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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spc="35" dirty="0">
                <a:latin typeface="Symbol"/>
                <a:cs typeface="Symbol"/>
              </a:rPr>
              <a:t></a:t>
            </a:r>
            <a:r>
              <a:rPr sz="1850" spc="35" dirty="0">
                <a:latin typeface="Times New Roman"/>
                <a:cs typeface="Times New Roman"/>
              </a:rPr>
              <a:t>2</a:t>
            </a:r>
            <a:r>
              <a:rPr sz="1850" i="1" spc="35" dirty="0">
                <a:latin typeface="Times New Roman"/>
                <a:cs typeface="Times New Roman"/>
              </a:rPr>
              <a:t>s</a:t>
            </a:r>
            <a:r>
              <a:rPr sz="1850" spc="35" dirty="0">
                <a:latin typeface="Times New Roman"/>
                <a:cs typeface="Times New Roman"/>
              </a:rPr>
              <a:t>,</a:t>
            </a:r>
            <a:r>
              <a:rPr sz="1850" spc="450" dirty="0">
                <a:latin typeface="Times New Roman"/>
                <a:cs typeface="Times New Roman"/>
              </a:rPr>
              <a:t> </a:t>
            </a:r>
            <a:r>
              <a:rPr sz="1850" i="1" spc="25" dirty="0">
                <a:latin typeface="Times New Roman"/>
                <a:cs typeface="Times New Roman"/>
              </a:rPr>
              <a:t>x</a:t>
            </a:r>
            <a:r>
              <a:rPr sz="1575" spc="37" baseline="-23809" dirty="0">
                <a:latin typeface="Times New Roman"/>
                <a:cs typeface="Times New Roman"/>
              </a:rPr>
              <a:t>4 </a:t>
            </a:r>
            <a:r>
              <a:rPr sz="1575" spc="104" baseline="-23809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</a:t>
            </a:r>
            <a:r>
              <a:rPr sz="1850" spc="-10" dirty="0">
                <a:latin typeface="Times New Roman"/>
                <a:cs typeface="Times New Roman"/>
              </a:rPr>
              <a:t> </a:t>
            </a:r>
            <a:r>
              <a:rPr sz="1850" i="1" spc="25" dirty="0">
                <a:latin typeface="Times New Roman"/>
                <a:cs typeface="Times New Roman"/>
              </a:rPr>
              <a:t>s</a:t>
            </a:r>
            <a:r>
              <a:rPr sz="1850" spc="25" dirty="0">
                <a:latin typeface="Times New Roman"/>
                <a:cs typeface="Times New Roman"/>
              </a:rPr>
              <a:t>,</a:t>
            </a:r>
            <a:r>
              <a:rPr sz="1850" spc="445" dirty="0">
                <a:latin typeface="Times New Roman"/>
                <a:cs typeface="Times New Roman"/>
              </a:rPr>
              <a:t> </a:t>
            </a:r>
            <a:r>
              <a:rPr sz="1850" i="1" spc="10" dirty="0">
                <a:latin typeface="Times New Roman"/>
                <a:cs typeface="Times New Roman"/>
              </a:rPr>
              <a:t>x</a:t>
            </a:r>
            <a:r>
              <a:rPr sz="1575" spc="15" baseline="-23809" dirty="0">
                <a:latin typeface="Times New Roman"/>
                <a:cs typeface="Times New Roman"/>
              </a:rPr>
              <a:t>5 </a:t>
            </a:r>
            <a:r>
              <a:rPr sz="1575" spc="97" baseline="-23809" dirty="0">
                <a:latin typeface="Times New Roman"/>
                <a:cs typeface="Times New Roman"/>
              </a:rPr>
              <a:t> </a:t>
            </a:r>
            <a:r>
              <a:rPr sz="1850" spc="30" dirty="0">
                <a:latin typeface="Symbol"/>
                <a:cs typeface="Symbol"/>
              </a:rPr>
              <a:t></a:t>
            </a:r>
            <a:r>
              <a:rPr sz="1850" spc="-90" dirty="0">
                <a:latin typeface="Times New Roman"/>
                <a:cs typeface="Times New Roman"/>
              </a:rPr>
              <a:t> </a:t>
            </a:r>
            <a:r>
              <a:rPr sz="1850" i="1" spc="55" dirty="0">
                <a:latin typeface="Times New Roman"/>
                <a:cs typeface="Times New Roman"/>
              </a:rPr>
              <a:t>t</a:t>
            </a:r>
            <a:r>
              <a:rPr sz="1850" spc="55" dirty="0">
                <a:latin typeface="Times New Roman"/>
                <a:cs typeface="Times New Roman"/>
              </a:rPr>
              <a:t>,	</a:t>
            </a:r>
            <a:r>
              <a:rPr sz="1850" i="1" spc="25" dirty="0">
                <a:latin typeface="Times New Roman"/>
                <a:cs typeface="Times New Roman"/>
              </a:rPr>
              <a:t>x	</a:t>
            </a:r>
            <a:r>
              <a:rPr sz="1850" spc="30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9724" y="3575040"/>
            <a:ext cx="147955" cy="339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215"/>
              </a:lnSpc>
              <a:spcBef>
                <a:spcPts val="130"/>
              </a:spcBef>
            </a:pPr>
            <a:r>
              <a:rPr sz="1050" u="sng" spc="4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16510">
              <a:lnSpc>
                <a:spcPts val="1215"/>
              </a:lnSpc>
            </a:pPr>
            <a:r>
              <a:rPr sz="1050" spc="405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60774" y="3557878"/>
            <a:ext cx="72580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64820" algn="l"/>
              </a:tabLst>
            </a:pPr>
            <a:r>
              <a:rPr sz="1850" i="1" spc="484" dirty="0">
                <a:latin typeface="Times New Roman"/>
                <a:cs typeface="Times New Roman"/>
              </a:rPr>
              <a:t>x</a:t>
            </a:r>
            <a:r>
              <a:rPr sz="1575" spc="727" baseline="-23809" dirty="0">
                <a:latin typeface="Times New Roman"/>
                <a:cs typeface="Times New Roman"/>
              </a:rPr>
              <a:t>6	</a:t>
            </a:r>
            <a:r>
              <a:rPr sz="1850" spc="735" dirty="0">
                <a:latin typeface="Symbol"/>
                <a:cs typeface="Symbol"/>
              </a:rPr>
              <a:t></a:t>
            </a:r>
            <a:endParaRPr sz="18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solidFill>
                  <a:srgbClr val="888888"/>
                </a:solidFill>
              </a:rPr>
              <a:t>56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154" y="535050"/>
            <a:ext cx="53486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0147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</a:t>
            </a:r>
            <a:r>
              <a:rPr sz="4000" spc="-5" dirty="0"/>
              <a:t> 6 </a:t>
            </a:r>
            <a:r>
              <a:rPr sz="4000" dirty="0"/>
              <a:t> </a:t>
            </a:r>
            <a:r>
              <a:rPr sz="4000" spc="-5" dirty="0"/>
              <a:t>Gaussian</a:t>
            </a:r>
            <a:r>
              <a:rPr sz="4000" spc="-70" dirty="0"/>
              <a:t> </a:t>
            </a:r>
            <a:r>
              <a:rPr sz="4000" spc="-5" dirty="0"/>
              <a:t>elimination(1/2)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111706" y="2400426"/>
            <a:ext cx="5386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25" spc="30" baseline="-28571" dirty="0">
                <a:latin typeface="Times New Roman"/>
                <a:cs typeface="Times New Roman"/>
              </a:rPr>
              <a:t>3</a:t>
            </a:r>
            <a:r>
              <a:rPr sz="2625" i="1" spc="30" baseline="-28571" dirty="0">
                <a:latin typeface="Times New Roman"/>
                <a:cs typeface="Times New Roman"/>
              </a:rPr>
              <a:t>x</a:t>
            </a:r>
            <a:r>
              <a:rPr sz="2625" i="1" spc="-187" baseline="-28571" dirty="0">
                <a:latin typeface="Times New Roman"/>
                <a:cs typeface="Times New Roman"/>
              </a:rPr>
              <a:t> </a:t>
            </a:r>
            <a:r>
              <a:rPr sz="2625" spc="-7" baseline="-28571" dirty="0">
                <a:latin typeface="Symbol"/>
                <a:cs typeface="Symbol"/>
              </a:rPr>
              <a:t></a:t>
            </a:r>
            <a:r>
              <a:rPr sz="2625" spc="-217" baseline="-28571" dirty="0">
                <a:latin typeface="Times New Roman"/>
                <a:cs typeface="Times New Roman"/>
              </a:rPr>
              <a:t> </a:t>
            </a:r>
            <a:r>
              <a:rPr sz="2625" spc="-7" baseline="-28571" dirty="0">
                <a:latin typeface="Times New Roman"/>
                <a:cs typeface="Times New Roman"/>
              </a:rPr>
              <a:t>6</a:t>
            </a:r>
            <a:r>
              <a:rPr sz="2625" spc="-375" baseline="-28571" dirty="0">
                <a:latin typeface="Times New Roman"/>
                <a:cs typeface="Times New Roman"/>
              </a:rPr>
              <a:t> </a:t>
            </a:r>
            <a:r>
              <a:rPr sz="2625" i="1" spc="-7" baseline="-28571" dirty="0">
                <a:latin typeface="Times New Roman"/>
                <a:cs typeface="Times New Roman"/>
              </a:rPr>
              <a:t>y</a:t>
            </a:r>
            <a:r>
              <a:rPr sz="2625" i="1" spc="-135" baseline="-28571" dirty="0">
                <a:latin typeface="Times New Roman"/>
                <a:cs typeface="Times New Roman"/>
              </a:rPr>
              <a:t> </a:t>
            </a:r>
            <a:r>
              <a:rPr sz="2625" spc="-7" baseline="-28571" dirty="0">
                <a:latin typeface="Symbol"/>
                <a:cs typeface="Symbol"/>
              </a:rPr>
              <a:t></a:t>
            </a:r>
            <a:r>
              <a:rPr sz="2625" spc="-300" baseline="-28571" dirty="0">
                <a:latin typeface="Times New Roman"/>
                <a:cs typeface="Times New Roman"/>
              </a:rPr>
              <a:t> </a:t>
            </a:r>
            <a:r>
              <a:rPr sz="2625" spc="52" baseline="-28571" dirty="0">
                <a:latin typeface="Times New Roman"/>
                <a:cs typeface="Times New Roman"/>
              </a:rPr>
              <a:t>5</a:t>
            </a:r>
            <a:r>
              <a:rPr sz="2625" i="1" spc="52" baseline="-28571" dirty="0">
                <a:latin typeface="Times New Roman"/>
                <a:cs typeface="Times New Roman"/>
              </a:rPr>
              <a:t>z</a:t>
            </a:r>
            <a:r>
              <a:rPr sz="2625" i="1" spc="37" baseline="-28571" dirty="0">
                <a:latin typeface="Times New Roman"/>
                <a:cs typeface="Times New Roman"/>
              </a:rPr>
              <a:t> </a:t>
            </a:r>
            <a:r>
              <a:rPr sz="2625" spc="-7" baseline="-28571" dirty="0">
                <a:latin typeface="Symbol"/>
                <a:cs typeface="Symbol"/>
              </a:rPr>
              <a:t></a:t>
            </a:r>
            <a:r>
              <a:rPr sz="2625" spc="-89" baseline="-28571" dirty="0">
                <a:latin typeface="Times New Roman"/>
                <a:cs typeface="Times New Roman"/>
              </a:rPr>
              <a:t> </a:t>
            </a:r>
            <a:r>
              <a:rPr sz="2625" spc="-7" baseline="-28571" dirty="0">
                <a:latin typeface="Times New Roman"/>
                <a:cs typeface="Times New Roman"/>
              </a:rPr>
              <a:t>0</a:t>
            </a:r>
            <a:r>
              <a:rPr sz="2625" spc="277" baseline="-2857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back-substitution. </a:t>
            </a:r>
            <a:r>
              <a:rPr sz="2000" spc="-10" dirty="0">
                <a:latin typeface="Calibri"/>
                <a:cs typeface="Calibri"/>
              </a:rPr>
              <a:t>(ex3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Section1.1)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17" y="3071534"/>
            <a:ext cx="4312285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convert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augmented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817" y="4558741"/>
            <a:ext cx="2759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ow-echelon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8817" y="5619699"/>
            <a:ext cx="46609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-5" dirty="0">
                <a:latin typeface="Calibri"/>
                <a:cs typeface="Calibri"/>
              </a:rPr>
              <a:t> corresponding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matrix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020" y="2217570"/>
            <a:ext cx="1400810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100" dirty="0">
                <a:latin typeface="Times New Roman"/>
                <a:cs typeface="Times New Roman"/>
              </a:rPr>
              <a:t>2</a:t>
            </a:r>
            <a:r>
              <a:rPr sz="1750" i="1" spc="-5" dirty="0">
                <a:latin typeface="Times New Roman"/>
                <a:cs typeface="Times New Roman"/>
              </a:rPr>
              <a:t>x</a:t>
            </a:r>
            <a:r>
              <a:rPr sz="1750" i="1" spc="-12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114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4</a:t>
            </a:r>
            <a:r>
              <a:rPr sz="1750" spc="-250" dirty="0">
                <a:latin typeface="Times New Roman"/>
                <a:cs typeface="Times New Roman"/>
              </a:rPr>
              <a:t> </a:t>
            </a:r>
            <a:r>
              <a:rPr sz="1750" i="1" spc="-5" dirty="0">
                <a:latin typeface="Times New Roman"/>
                <a:cs typeface="Times New Roman"/>
              </a:rPr>
              <a:t>y</a:t>
            </a:r>
            <a:r>
              <a:rPr sz="1750" i="1" spc="-9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</a:t>
            </a:r>
            <a:r>
              <a:rPr sz="1750" spc="-200" dirty="0">
                <a:latin typeface="Times New Roman"/>
                <a:cs typeface="Times New Roman"/>
              </a:rPr>
              <a:t> </a:t>
            </a:r>
            <a:r>
              <a:rPr sz="1750" spc="45" dirty="0">
                <a:latin typeface="Times New Roman"/>
                <a:cs typeface="Times New Roman"/>
              </a:rPr>
              <a:t>3</a:t>
            </a:r>
            <a:r>
              <a:rPr sz="1750" i="1" spc="-5" dirty="0">
                <a:latin typeface="Times New Roman"/>
                <a:cs typeface="Times New Roman"/>
              </a:rPr>
              <a:t>z</a:t>
            </a:r>
            <a:r>
              <a:rPr sz="1750" i="1" spc="2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</a:t>
            </a:r>
            <a:r>
              <a:rPr sz="1750" spc="-22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217" y="2034362"/>
            <a:ext cx="55352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80365" algn="l"/>
                <a:tab pos="381000" algn="l"/>
                <a:tab pos="1480185" algn="l"/>
                <a:tab pos="2586990" algn="l"/>
              </a:tabLst>
            </a:pPr>
            <a:r>
              <a:rPr sz="2000" spc="-10" dirty="0">
                <a:latin typeface="Calibri"/>
                <a:cs typeface="Calibri"/>
              </a:rPr>
              <a:t>Solve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625" i="1" spc="-7" baseline="46031" dirty="0">
                <a:latin typeface="Times New Roman"/>
                <a:cs typeface="Times New Roman"/>
              </a:rPr>
              <a:t>x</a:t>
            </a:r>
            <a:r>
              <a:rPr sz="2625" i="1" spc="-187" baseline="46031" dirty="0">
                <a:latin typeface="Times New Roman"/>
                <a:cs typeface="Times New Roman"/>
              </a:rPr>
              <a:t> </a:t>
            </a:r>
            <a:r>
              <a:rPr sz="2625" spc="-7" baseline="46031" dirty="0">
                <a:latin typeface="Symbol"/>
                <a:cs typeface="Symbol"/>
              </a:rPr>
              <a:t></a:t>
            </a:r>
            <a:r>
              <a:rPr sz="2625" spc="-7" baseline="46031" dirty="0">
                <a:latin typeface="Times New Roman"/>
                <a:cs typeface="Times New Roman"/>
              </a:rPr>
              <a:t>	</a:t>
            </a:r>
            <a:r>
              <a:rPr sz="2625" i="1" spc="-7" baseline="46031" dirty="0">
                <a:latin typeface="Times New Roman"/>
                <a:cs typeface="Times New Roman"/>
              </a:rPr>
              <a:t>y</a:t>
            </a:r>
            <a:r>
              <a:rPr sz="2625" i="1" spc="-142" baseline="46031" dirty="0">
                <a:latin typeface="Times New Roman"/>
                <a:cs typeface="Times New Roman"/>
              </a:rPr>
              <a:t> </a:t>
            </a:r>
            <a:r>
              <a:rPr sz="2625" spc="-7" baseline="46031" dirty="0">
                <a:latin typeface="Symbol"/>
                <a:cs typeface="Symbol"/>
              </a:rPr>
              <a:t></a:t>
            </a:r>
            <a:r>
              <a:rPr sz="2625" spc="-172" baseline="46031" dirty="0">
                <a:latin typeface="Times New Roman"/>
                <a:cs typeface="Times New Roman"/>
              </a:rPr>
              <a:t> </a:t>
            </a:r>
            <a:r>
              <a:rPr sz="2625" spc="67" baseline="46031" dirty="0">
                <a:latin typeface="Times New Roman"/>
                <a:cs typeface="Times New Roman"/>
              </a:rPr>
              <a:t>2</a:t>
            </a:r>
            <a:r>
              <a:rPr sz="2625" i="1" spc="67" baseline="46031" dirty="0">
                <a:latin typeface="Times New Roman"/>
                <a:cs typeface="Times New Roman"/>
              </a:rPr>
              <a:t>z</a:t>
            </a:r>
            <a:r>
              <a:rPr sz="2625" i="1" spc="44" baseline="46031" dirty="0">
                <a:latin typeface="Times New Roman"/>
                <a:cs typeface="Times New Roman"/>
              </a:rPr>
              <a:t> </a:t>
            </a:r>
            <a:r>
              <a:rPr sz="2625" spc="-7" baseline="46031" dirty="0">
                <a:latin typeface="Symbol"/>
                <a:cs typeface="Symbol"/>
              </a:rPr>
              <a:t></a:t>
            </a:r>
            <a:r>
              <a:rPr sz="2625" spc="-135" baseline="46031" dirty="0">
                <a:latin typeface="Times New Roman"/>
                <a:cs typeface="Times New Roman"/>
              </a:rPr>
              <a:t> </a:t>
            </a:r>
            <a:r>
              <a:rPr sz="2625" spc="-7" baseline="46031" dirty="0">
                <a:latin typeface="Times New Roman"/>
                <a:cs typeface="Times New Roman"/>
              </a:rPr>
              <a:t>9	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Gaussian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elimination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2766" y="3571868"/>
            <a:ext cx="302260" cy="563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110"/>
              </a:lnSpc>
              <a:spcBef>
                <a:spcPts val="110"/>
              </a:spcBef>
            </a:pPr>
            <a:r>
              <a:rPr sz="1950" dirty="0">
                <a:latin typeface="Symbol"/>
                <a:cs typeface="Symbol"/>
              </a:rPr>
              <a:t></a:t>
            </a:r>
            <a:endParaRPr sz="1950">
              <a:latin typeface="Symbol"/>
              <a:cs typeface="Symbol"/>
            </a:endParaRPr>
          </a:p>
          <a:p>
            <a:pPr marL="38100">
              <a:lnSpc>
                <a:spcPts val="2110"/>
              </a:lnSpc>
            </a:pPr>
            <a:r>
              <a:rPr sz="1950" spc="-235" dirty="0">
                <a:latin typeface="Symbol"/>
                <a:cs typeface="Symbol"/>
              </a:rPr>
              <a:t></a:t>
            </a:r>
            <a:r>
              <a:rPr sz="2925" spc="-352" baseline="-18518" dirty="0">
                <a:latin typeface="Symbol"/>
                <a:cs typeface="Symbol"/>
              </a:rPr>
              <a:t></a:t>
            </a:r>
            <a:r>
              <a:rPr sz="2925" spc="-352" baseline="-2849" dirty="0">
                <a:latin typeface="Times New Roman"/>
                <a:cs typeface="Times New Roman"/>
              </a:rPr>
              <a:t>3</a:t>
            </a:r>
            <a:endParaRPr sz="2925" baseline="-284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67154" y="3333656"/>
            <a:ext cx="302895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925" spc="44" baseline="-25641" dirty="0">
                <a:latin typeface="Times New Roman"/>
                <a:cs typeface="Times New Roman"/>
              </a:rPr>
              <a:t>1</a:t>
            </a:r>
            <a:r>
              <a:rPr sz="1950" spc="30" dirty="0">
                <a:latin typeface="Symbol"/>
                <a:cs typeface="Symbol"/>
              </a:rPr>
              <a:t>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22766" y="3333656"/>
            <a:ext cx="30226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950" spc="25" dirty="0">
                <a:latin typeface="Symbol"/>
                <a:cs typeface="Symbol"/>
              </a:rPr>
              <a:t></a:t>
            </a:r>
            <a:r>
              <a:rPr sz="2925" spc="37" baseline="-25641" dirty="0">
                <a:latin typeface="Times New Roman"/>
                <a:cs typeface="Times New Roman"/>
              </a:rPr>
              <a:t>2</a:t>
            </a:r>
            <a:endParaRPr sz="2925" baseline="-2564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1971" y="4797954"/>
            <a:ext cx="33845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2280"/>
              </a:lnSpc>
              <a:spcBef>
                <a:spcPts val="130"/>
              </a:spcBef>
            </a:pPr>
            <a:r>
              <a:rPr sz="2100" spc="80" dirty="0">
                <a:latin typeface="Symbol"/>
                <a:cs typeface="Symbol"/>
              </a:rPr>
              <a:t></a:t>
            </a:r>
            <a:endParaRPr sz="2100">
              <a:latin typeface="Symbol"/>
              <a:cs typeface="Symbol"/>
            </a:endParaRPr>
          </a:p>
          <a:p>
            <a:pPr marL="38100">
              <a:lnSpc>
                <a:spcPts val="2280"/>
              </a:lnSpc>
            </a:pPr>
            <a:r>
              <a:rPr sz="2100" spc="-200" dirty="0">
                <a:latin typeface="Symbol"/>
                <a:cs typeface="Symbol"/>
              </a:rPr>
              <a:t></a:t>
            </a:r>
            <a:r>
              <a:rPr sz="3150" spc="-300" baseline="-18518" dirty="0">
                <a:latin typeface="Symbol"/>
                <a:cs typeface="Symbol"/>
              </a:rPr>
              <a:t></a:t>
            </a:r>
            <a:r>
              <a:rPr sz="3150" spc="-300" baseline="-2645" dirty="0">
                <a:latin typeface="Times New Roman"/>
                <a:cs typeface="Times New Roman"/>
              </a:rPr>
              <a:t>0</a:t>
            </a:r>
            <a:endParaRPr sz="3150" baseline="-264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1971" y="4538974"/>
            <a:ext cx="33845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00" spc="100" dirty="0">
                <a:latin typeface="Symbol"/>
                <a:cs typeface="Symbol"/>
              </a:rPr>
              <a:t></a:t>
            </a:r>
            <a:r>
              <a:rPr sz="3150" spc="150" baseline="-26455" dirty="0">
                <a:latin typeface="Times New Roman"/>
                <a:cs typeface="Times New Roman"/>
              </a:rPr>
              <a:t>0</a:t>
            </a:r>
            <a:endParaRPr sz="3150" baseline="-2645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74157" y="4744058"/>
            <a:ext cx="479425" cy="6635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2720">
              <a:lnSpc>
                <a:spcPts val="2495"/>
              </a:lnSpc>
              <a:spcBef>
                <a:spcPts val="130"/>
              </a:spcBef>
            </a:pPr>
            <a:r>
              <a:rPr sz="1250" spc="50" dirty="0">
                <a:latin typeface="Times New Roman"/>
                <a:cs typeface="Times New Roman"/>
              </a:rPr>
              <a:t>2</a:t>
            </a:r>
            <a:r>
              <a:rPr sz="1250" spc="135" dirty="0">
                <a:latin typeface="Times New Roman"/>
                <a:cs typeface="Times New Roman"/>
              </a:rPr>
              <a:t> </a:t>
            </a:r>
            <a:r>
              <a:rPr sz="3150" spc="120" baseline="-10582" dirty="0">
                <a:latin typeface="Symbol"/>
                <a:cs typeface="Symbol"/>
              </a:rPr>
              <a:t></a:t>
            </a:r>
            <a:endParaRPr sz="3150" baseline="-10582">
              <a:latin typeface="Symbol"/>
              <a:cs typeface="Symbol"/>
            </a:endParaRPr>
          </a:p>
          <a:p>
            <a:pPr marL="38100">
              <a:lnSpc>
                <a:spcPts val="2495"/>
              </a:lnSpc>
              <a:tabLst>
                <a:tab pos="327660" algn="l"/>
              </a:tabLst>
            </a:pPr>
            <a:r>
              <a:rPr sz="3150" spc="157" baseline="-2645" dirty="0">
                <a:latin typeface="Times New Roman"/>
                <a:cs typeface="Times New Roman"/>
              </a:rPr>
              <a:t>3	</a:t>
            </a:r>
            <a:r>
              <a:rPr sz="2100" spc="-365" dirty="0">
                <a:latin typeface="Symbol"/>
                <a:cs typeface="Symbol"/>
              </a:rPr>
              <a:t></a:t>
            </a:r>
            <a:r>
              <a:rPr sz="3150" spc="-547" baseline="-18518" dirty="0">
                <a:latin typeface="Symbol"/>
                <a:cs typeface="Symbol"/>
              </a:rPr>
              <a:t></a:t>
            </a:r>
            <a:endParaRPr sz="3150" baseline="-18518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9271" y="3002077"/>
            <a:ext cx="2252980" cy="241998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695"/>
              </a:spcBef>
              <a:tabLst>
                <a:tab pos="779145" algn="l"/>
                <a:tab pos="1227455" algn="l"/>
                <a:tab pos="1665605" algn="l"/>
              </a:tabLst>
            </a:pPr>
            <a:r>
              <a:rPr sz="2925" spc="15" baseline="-4273" dirty="0">
                <a:latin typeface="Symbol"/>
                <a:cs typeface="Symbol"/>
              </a:rPr>
              <a:t></a:t>
            </a:r>
            <a:r>
              <a:rPr sz="1950" spc="10" dirty="0">
                <a:latin typeface="Times New Roman"/>
                <a:cs typeface="Times New Roman"/>
              </a:rPr>
              <a:t>1	</a:t>
            </a:r>
            <a:r>
              <a:rPr sz="1950" dirty="0">
                <a:latin typeface="Times New Roman"/>
                <a:cs typeface="Times New Roman"/>
              </a:rPr>
              <a:t>1	2	</a:t>
            </a:r>
            <a:r>
              <a:rPr sz="1950" spc="30" dirty="0">
                <a:latin typeface="Times New Roman"/>
                <a:cs typeface="Times New Roman"/>
              </a:rPr>
              <a:t>9</a:t>
            </a:r>
            <a:r>
              <a:rPr sz="2925" spc="44" baseline="-4273" dirty="0">
                <a:latin typeface="Symbol"/>
                <a:cs typeface="Symbol"/>
              </a:rPr>
              <a:t></a:t>
            </a:r>
            <a:endParaRPr sz="2925" baseline="-4273">
              <a:latin typeface="Symbol"/>
              <a:cs typeface="Symbol"/>
            </a:endParaRPr>
          </a:p>
          <a:p>
            <a:pPr marL="782955">
              <a:lnSpc>
                <a:spcPct val="100000"/>
              </a:lnSpc>
              <a:spcBef>
                <a:spcPts val="600"/>
              </a:spcBef>
              <a:tabLst>
                <a:tab pos="1144905" algn="l"/>
                <a:tab pos="1797050" algn="l"/>
              </a:tabLst>
            </a:pPr>
            <a:r>
              <a:rPr sz="1950" dirty="0">
                <a:latin typeface="Times New Roman"/>
                <a:cs typeface="Times New Roman"/>
              </a:rPr>
              <a:t>4	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3	</a:t>
            </a:r>
            <a:r>
              <a:rPr sz="2925" baseline="-27065" dirty="0">
                <a:latin typeface="Symbol"/>
                <a:cs typeface="Symbol"/>
              </a:rPr>
              <a:t></a:t>
            </a:r>
            <a:endParaRPr sz="2925" baseline="-27065">
              <a:latin typeface="Symbol"/>
              <a:cs typeface="Symbol"/>
            </a:endParaRPr>
          </a:p>
          <a:p>
            <a:pPr marL="781050">
              <a:lnSpc>
                <a:spcPct val="100000"/>
              </a:lnSpc>
              <a:spcBef>
                <a:spcPts val="600"/>
              </a:spcBef>
              <a:tabLst>
                <a:tab pos="1143000" algn="l"/>
                <a:tab pos="1667510" algn="l"/>
              </a:tabLst>
            </a:pPr>
            <a:r>
              <a:rPr sz="1950" dirty="0">
                <a:latin typeface="Times New Roman"/>
                <a:cs typeface="Times New Roman"/>
              </a:rPr>
              <a:t>6	</a:t>
            </a:r>
            <a:r>
              <a:rPr sz="1950" dirty="0">
                <a:latin typeface="Symbol"/>
                <a:cs typeface="Symbol"/>
              </a:rPr>
              <a:t></a:t>
            </a:r>
            <a:r>
              <a:rPr sz="1950" spc="-2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5	</a:t>
            </a:r>
            <a:r>
              <a:rPr sz="1950" spc="-240" dirty="0">
                <a:latin typeface="Times New Roman"/>
                <a:cs typeface="Times New Roman"/>
              </a:rPr>
              <a:t>0</a:t>
            </a:r>
            <a:r>
              <a:rPr sz="2925" spc="-359" baseline="2849" dirty="0">
                <a:latin typeface="Symbol"/>
                <a:cs typeface="Symbol"/>
              </a:rPr>
              <a:t></a:t>
            </a:r>
            <a:r>
              <a:rPr sz="2925" spc="-359" baseline="-15669" dirty="0">
                <a:latin typeface="Symbol"/>
                <a:cs typeface="Symbol"/>
              </a:rPr>
              <a:t></a:t>
            </a:r>
            <a:endParaRPr sz="2925" baseline="-15669">
              <a:latin typeface="Symbol"/>
              <a:cs typeface="Symbol"/>
            </a:endParaRPr>
          </a:p>
          <a:p>
            <a:pPr marL="50800">
              <a:lnSpc>
                <a:spcPct val="100000"/>
              </a:lnSpc>
              <a:spcBef>
                <a:spcPts val="1115"/>
              </a:spcBef>
              <a:tabLst>
                <a:tab pos="580390" algn="l"/>
                <a:tab pos="1108710" algn="l"/>
                <a:tab pos="1767839" algn="l"/>
                <a:tab pos="2063114" algn="l"/>
              </a:tabLst>
            </a:pPr>
            <a:r>
              <a:rPr sz="3150" spc="135" baseline="-3968" dirty="0">
                <a:latin typeface="Symbol"/>
                <a:cs typeface="Symbol"/>
              </a:rPr>
              <a:t></a:t>
            </a:r>
            <a:r>
              <a:rPr sz="2100" spc="90" dirty="0">
                <a:latin typeface="Times New Roman"/>
                <a:cs typeface="Times New Roman"/>
              </a:rPr>
              <a:t>1	</a:t>
            </a:r>
            <a:r>
              <a:rPr sz="2100" spc="105" dirty="0">
                <a:latin typeface="Times New Roman"/>
                <a:cs typeface="Times New Roman"/>
              </a:rPr>
              <a:t>1	2	9	</a:t>
            </a:r>
            <a:r>
              <a:rPr sz="3150" spc="120" baseline="-3968" dirty="0">
                <a:latin typeface="Symbol"/>
                <a:cs typeface="Symbol"/>
              </a:rPr>
              <a:t></a:t>
            </a:r>
            <a:endParaRPr sz="3150" baseline="-3968">
              <a:latin typeface="Symbol"/>
              <a:cs typeface="Symbol"/>
            </a:endParaRPr>
          </a:p>
          <a:p>
            <a:pPr marL="580390">
              <a:lnSpc>
                <a:spcPct val="100000"/>
              </a:lnSpc>
              <a:spcBef>
                <a:spcPts val="675"/>
              </a:spcBef>
              <a:tabLst>
                <a:tab pos="1243330" algn="l"/>
              </a:tabLst>
            </a:pPr>
            <a:r>
              <a:rPr sz="2100" spc="105" dirty="0">
                <a:latin typeface="Times New Roman"/>
                <a:cs typeface="Times New Roman"/>
              </a:rPr>
              <a:t>1	</a:t>
            </a:r>
            <a:r>
              <a:rPr sz="1875" spc="75" baseline="-26666" dirty="0">
                <a:latin typeface="Times New Roman"/>
                <a:cs typeface="Times New Roman"/>
              </a:rPr>
              <a:t>2</a:t>
            </a:r>
            <a:endParaRPr sz="1875" baseline="-26666">
              <a:latin typeface="Times New Roman"/>
              <a:cs typeface="Times New Roman"/>
            </a:endParaRPr>
          </a:p>
          <a:p>
            <a:pPr marL="582930">
              <a:lnSpc>
                <a:spcPct val="100000"/>
              </a:lnSpc>
              <a:spcBef>
                <a:spcPts val="680"/>
              </a:spcBef>
              <a:tabLst>
                <a:tab pos="1104265" algn="l"/>
              </a:tabLst>
            </a:pPr>
            <a:r>
              <a:rPr sz="2100" spc="105" dirty="0">
                <a:latin typeface="Times New Roman"/>
                <a:cs typeface="Times New Roman"/>
              </a:rPr>
              <a:t>0	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4317" y="4570324"/>
            <a:ext cx="1272540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680085" algn="l"/>
              </a:tabLst>
            </a:pPr>
            <a:r>
              <a:rPr sz="3150" spc="172" baseline="-19841" dirty="0">
                <a:latin typeface="Symbol"/>
                <a:cs typeface="Symbol"/>
              </a:rPr>
              <a:t></a:t>
            </a:r>
            <a:r>
              <a:rPr sz="3150" spc="75" baseline="-19841" dirty="0">
                <a:latin typeface="Times New Roman"/>
                <a:cs typeface="Times New Roman"/>
              </a:rPr>
              <a:t> </a:t>
            </a:r>
            <a:r>
              <a:rPr sz="125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1250" spc="50" dirty="0">
                <a:latin typeface="Times New Roman"/>
                <a:cs typeface="Times New Roman"/>
              </a:rPr>
              <a:t>	</a:t>
            </a:r>
            <a:r>
              <a:rPr sz="3150" spc="172" baseline="-19841" dirty="0">
                <a:latin typeface="Symbol"/>
                <a:cs typeface="Symbol"/>
              </a:rPr>
              <a:t></a:t>
            </a:r>
            <a:r>
              <a:rPr sz="3150" spc="-165" baseline="-19841" dirty="0">
                <a:latin typeface="Times New Roman"/>
                <a:cs typeface="Times New Roman"/>
              </a:rPr>
              <a:t> </a:t>
            </a:r>
            <a:r>
              <a:rPr sz="1250" u="sng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17</a:t>
            </a:r>
            <a:r>
              <a:rPr sz="1250" spc="-65" dirty="0">
                <a:latin typeface="Times New Roman"/>
                <a:cs typeface="Times New Roman"/>
              </a:rPr>
              <a:t> </a:t>
            </a:r>
            <a:r>
              <a:rPr sz="3150" spc="120" baseline="6613" dirty="0">
                <a:latin typeface="Symbol"/>
                <a:cs typeface="Symbol"/>
              </a:rPr>
              <a:t></a:t>
            </a:r>
            <a:endParaRPr sz="3150" baseline="6613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7845" y="6135361"/>
            <a:ext cx="108839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77265" algn="l"/>
              </a:tabLst>
            </a:pPr>
            <a:r>
              <a:rPr sz="1350" spc="90" dirty="0">
                <a:latin typeface="Times New Roman"/>
                <a:cs typeface="Times New Roman"/>
              </a:rPr>
              <a:t>2	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038" y="5922950"/>
            <a:ext cx="462661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056764" algn="l"/>
                <a:tab pos="3951604" algn="l"/>
              </a:tabLst>
            </a:pPr>
            <a:r>
              <a:rPr sz="2350" i="1" spc="130" dirty="0">
                <a:latin typeface="Times New Roman"/>
                <a:cs typeface="Times New Roman"/>
              </a:rPr>
              <a:t>x</a:t>
            </a:r>
            <a:r>
              <a:rPr sz="2350" i="1" spc="-120" dirty="0">
                <a:latin typeface="Times New Roman"/>
                <a:cs typeface="Times New Roman"/>
              </a:rPr>
              <a:t> </a:t>
            </a:r>
            <a:r>
              <a:rPr sz="2350" spc="160" dirty="0">
                <a:latin typeface="Symbol"/>
                <a:cs typeface="Symbol"/>
              </a:rPr>
              <a:t></a:t>
            </a:r>
            <a:r>
              <a:rPr sz="2350" spc="130" dirty="0">
                <a:latin typeface="Times New Roman"/>
                <a:cs typeface="Times New Roman"/>
              </a:rPr>
              <a:t> </a:t>
            </a:r>
            <a:r>
              <a:rPr sz="2350" i="1" spc="130" dirty="0">
                <a:latin typeface="Times New Roman"/>
                <a:cs typeface="Times New Roman"/>
              </a:rPr>
              <a:t>y</a:t>
            </a:r>
            <a:r>
              <a:rPr sz="2350" i="1" spc="-80" dirty="0">
                <a:latin typeface="Times New Roman"/>
                <a:cs typeface="Times New Roman"/>
              </a:rPr>
              <a:t> </a:t>
            </a:r>
            <a:r>
              <a:rPr sz="2350" spc="160" dirty="0">
                <a:latin typeface="Symbol"/>
                <a:cs typeface="Symbol"/>
              </a:rPr>
              <a:t></a:t>
            </a:r>
            <a:r>
              <a:rPr sz="2350" spc="-114" dirty="0">
                <a:latin typeface="Times New Roman"/>
                <a:cs typeface="Times New Roman"/>
              </a:rPr>
              <a:t> </a:t>
            </a:r>
            <a:r>
              <a:rPr sz="2350" spc="204" dirty="0">
                <a:latin typeface="Times New Roman"/>
                <a:cs typeface="Times New Roman"/>
              </a:rPr>
              <a:t>2</a:t>
            </a:r>
            <a:r>
              <a:rPr sz="2350" i="1" spc="204" dirty="0">
                <a:latin typeface="Times New Roman"/>
                <a:cs typeface="Times New Roman"/>
              </a:rPr>
              <a:t>z</a:t>
            </a:r>
            <a:r>
              <a:rPr sz="2350" i="1" spc="105" dirty="0">
                <a:latin typeface="Times New Roman"/>
                <a:cs typeface="Times New Roman"/>
              </a:rPr>
              <a:t> </a:t>
            </a:r>
            <a:r>
              <a:rPr sz="2350" spc="160" dirty="0">
                <a:latin typeface="Symbol"/>
                <a:cs typeface="Symbol"/>
              </a:rPr>
              <a:t>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9,	</a:t>
            </a:r>
            <a:r>
              <a:rPr sz="2350" i="1" spc="130" dirty="0">
                <a:latin typeface="Times New Roman"/>
                <a:cs typeface="Times New Roman"/>
              </a:rPr>
              <a:t>y</a:t>
            </a:r>
            <a:r>
              <a:rPr sz="2350" i="1" spc="-80" dirty="0">
                <a:latin typeface="Times New Roman"/>
                <a:cs typeface="Times New Roman"/>
              </a:rPr>
              <a:t> </a:t>
            </a:r>
            <a:r>
              <a:rPr sz="2350" spc="160" dirty="0">
                <a:latin typeface="Symbol"/>
                <a:cs typeface="Symbol"/>
              </a:rPr>
              <a:t></a:t>
            </a:r>
            <a:r>
              <a:rPr sz="2350" spc="55" dirty="0">
                <a:latin typeface="Times New Roman"/>
                <a:cs typeface="Times New Roman"/>
              </a:rPr>
              <a:t> </a:t>
            </a:r>
            <a:r>
              <a:rPr sz="2025" u="heavy" spc="135" baseline="349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2025" spc="615" baseline="34979" dirty="0">
                <a:latin typeface="Times New Roman"/>
                <a:cs typeface="Times New Roman"/>
              </a:rPr>
              <a:t> </a:t>
            </a:r>
            <a:r>
              <a:rPr sz="2350" i="1" spc="110" dirty="0">
                <a:latin typeface="Times New Roman"/>
                <a:cs typeface="Times New Roman"/>
              </a:rPr>
              <a:t>z</a:t>
            </a:r>
            <a:r>
              <a:rPr sz="2350" i="1" spc="105" dirty="0">
                <a:latin typeface="Times New Roman"/>
                <a:cs typeface="Times New Roman"/>
              </a:rPr>
              <a:t> </a:t>
            </a:r>
            <a:r>
              <a:rPr sz="2350" spc="160" dirty="0">
                <a:latin typeface="Symbol"/>
                <a:cs typeface="Symbol"/>
              </a:rPr>
              <a:t>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spc="160" dirty="0">
                <a:latin typeface="Symbol"/>
                <a:cs typeface="Symbol"/>
              </a:rPr>
              <a:t>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025" u="heavy" spc="135" baseline="349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17</a:t>
            </a:r>
            <a:r>
              <a:rPr sz="2025" spc="277" baseline="34979" dirty="0">
                <a:latin typeface="Times New Roman"/>
                <a:cs typeface="Times New Roman"/>
              </a:rPr>
              <a:t> </a:t>
            </a:r>
            <a:r>
              <a:rPr sz="2350" spc="70" dirty="0">
                <a:latin typeface="Times New Roman"/>
                <a:cs typeface="Times New Roman"/>
              </a:rPr>
              <a:t>,	</a:t>
            </a:r>
            <a:r>
              <a:rPr sz="2350" i="1" spc="110" dirty="0">
                <a:latin typeface="Times New Roman"/>
                <a:cs typeface="Times New Roman"/>
              </a:rPr>
              <a:t>z</a:t>
            </a:r>
            <a:r>
              <a:rPr sz="2350" i="1" spc="60" dirty="0">
                <a:latin typeface="Times New Roman"/>
                <a:cs typeface="Times New Roman"/>
              </a:rPr>
              <a:t> </a:t>
            </a:r>
            <a:r>
              <a:rPr sz="2350" spc="160" dirty="0">
                <a:latin typeface="Symbol"/>
                <a:cs typeface="Symbol"/>
              </a:rPr>
              <a:t></a:t>
            </a:r>
            <a:r>
              <a:rPr sz="2350" spc="-105" dirty="0">
                <a:latin typeface="Times New Roman"/>
                <a:cs typeface="Times New Roman"/>
              </a:rPr>
              <a:t> </a:t>
            </a:r>
            <a:r>
              <a:rPr sz="2350" spc="145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solidFill>
                  <a:srgbClr val="888888"/>
                </a:solidFill>
              </a:rPr>
              <a:t>57</a:t>
            </a:fld>
            <a:endParaRPr dirty="0">
              <a:solidFill>
                <a:srgbClr val="888888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5154" y="535050"/>
            <a:ext cx="534860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0147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</a:t>
            </a:r>
            <a:r>
              <a:rPr sz="4000" spc="-5" dirty="0"/>
              <a:t> 6 </a:t>
            </a:r>
            <a:r>
              <a:rPr sz="4000" dirty="0"/>
              <a:t> </a:t>
            </a:r>
            <a:r>
              <a:rPr sz="4000" spc="-5" dirty="0"/>
              <a:t>Gaussian</a:t>
            </a:r>
            <a:r>
              <a:rPr sz="4000" spc="-70" dirty="0"/>
              <a:t> </a:t>
            </a:r>
            <a:r>
              <a:rPr sz="4000" spc="-5" dirty="0"/>
              <a:t>elimination(2/2)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61617" y="2034362"/>
            <a:ext cx="1223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Solution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8817" y="2395854"/>
            <a:ext cx="3261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Solving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leading variables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8504" y="5912005"/>
            <a:ext cx="219456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82320" algn="l"/>
                <a:tab pos="1600200" algn="l"/>
              </a:tabLst>
            </a:pPr>
            <a:r>
              <a:rPr sz="2350" i="1" spc="45" dirty="0">
                <a:latin typeface="Times New Roman"/>
                <a:cs typeface="Times New Roman"/>
              </a:rPr>
              <a:t>x</a:t>
            </a:r>
            <a:r>
              <a:rPr sz="2350" i="1" spc="-4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Symbol"/>
                <a:cs typeface="Symbol"/>
              </a:rPr>
              <a:t></a:t>
            </a:r>
            <a:r>
              <a:rPr sz="2350" spc="-335" dirty="0">
                <a:latin typeface="Times New Roman"/>
                <a:cs typeface="Times New Roman"/>
              </a:rPr>
              <a:t> </a:t>
            </a:r>
            <a:r>
              <a:rPr sz="2350" spc="-210" dirty="0">
                <a:latin typeface="Times New Roman"/>
                <a:cs typeface="Times New Roman"/>
              </a:rPr>
              <a:t>1</a:t>
            </a:r>
            <a:r>
              <a:rPr sz="2350" spc="25" dirty="0">
                <a:latin typeface="Times New Roman"/>
                <a:cs typeface="Times New Roman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45" dirty="0">
                <a:latin typeface="Times New Roman"/>
                <a:cs typeface="Times New Roman"/>
              </a:rPr>
              <a:t>y</a:t>
            </a:r>
            <a:r>
              <a:rPr sz="2350" i="1" spc="-5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Symbol"/>
                <a:cs typeface="Symbol"/>
              </a:rPr>
              <a:t></a:t>
            </a:r>
            <a:r>
              <a:rPr sz="2350" spc="-7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2</a:t>
            </a:r>
            <a:r>
              <a:rPr sz="2350" spc="25" dirty="0">
                <a:latin typeface="Times New Roman"/>
                <a:cs typeface="Times New Roman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40" dirty="0">
                <a:latin typeface="Times New Roman"/>
                <a:cs typeface="Times New Roman"/>
              </a:rPr>
              <a:t>z</a:t>
            </a:r>
            <a:r>
              <a:rPr sz="2350" i="1" spc="20" dirty="0">
                <a:latin typeface="Times New Roman"/>
                <a:cs typeface="Times New Roman"/>
              </a:rPr>
              <a:t> </a:t>
            </a:r>
            <a:r>
              <a:rPr sz="2350" spc="55" dirty="0">
                <a:latin typeface="Symbol"/>
                <a:cs typeface="Symbol"/>
              </a:rPr>
              <a:t></a:t>
            </a:r>
            <a:r>
              <a:rPr sz="2350" spc="-155" dirty="0">
                <a:latin typeface="Times New Roman"/>
                <a:cs typeface="Times New Roman"/>
              </a:rPr>
              <a:t> </a:t>
            </a:r>
            <a:r>
              <a:rPr sz="2350" spc="50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04665" y="2301987"/>
            <a:ext cx="1858645" cy="3898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50" i="1" spc="105" dirty="0">
                <a:latin typeface="Times New Roman"/>
                <a:cs typeface="Times New Roman"/>
              </a:rPr>
              <a:t>x</a:t>
            </a:r>
            <a:r>
              <a:rPr sz="2350" i="1" spc="65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Symbol"/>
                <a:cs typeface="Symbol"/>
              </a:rPr>
              <a:t>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114" dirty="0">
                <a:latin typeface="Times New Roman"/>
                <a:cs typeface="Times New Roman"/>
              </a:rPr>
              <a:t>9</a:t>
            </a:r>
            <a:r>
              <a:rPr sz="2350" spc="-160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Symbol"/>
                <a:cs typeface="Symbol"/>
              </a:rPr>
              <a:t></a:t>
            </a:r>
            <a:r>
              <a:rPr sz="2350" spc="125" dirty="0">
                <a:latin typeface="Times New Roman"/>
                <a:cs typeface="Times New Roman"/>
              </a:rPr>
              <a:t> </a:t>
            </a:r>
            <a:r>
              <a:rPr sz="2350" i="1" spc="105" dirty="0">
                <a:latin typeface="Times New Roman"/>
                <a:cs typeface="Times New Roman"/>
              </a:rPr>
              <a:t>y</a:t>
            </a:r>
            <a:r>
              <a:rPr sz="2350" i="1" spc="-55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Symbol"/>
                <a:cs typeface="Symbol"/>
              </a:rPr>
              <a:t>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spc="295" dirty="0">
                <a:latin typeface="Times New Roman"/>
                <a:cs typeface="Times New Roman"/>
              </a:rPr>
              <a:t>2</a:t>
            </a:r>
            <a:r>
              <a:rPr sz="2350" i="1" spc="190" dirty="0">
                <a:latin typeface="Times New Roman"/>
                <a:cs typeface="Times New Roman"/>
              </a:rPr>
              <a:t>z</a:t>
            </a:r>
            <a:r>
              <a:rPr sz="2350" spc="55" dirty="0">
                <a:latin typeface="Times New Roman"/>
                <a:cs typeface="Times New Roman"/>
              </a:rPr>
              <a:t>,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3869" y="2980799"/>
            <a:ext cx="6203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11175" algn="l"/>
              </a:tabLst>
            </a:pPr>
            <a:r>
              <a:rPr sz="1400" spc="50" dirty="0">
                <a:latin typeface="Times New Roman"/>
                <a:cs typeface="Times New Roman"/>
              </a:rPr>
              <a:t>2	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8817" y="3090287"/>
            <a:ext cx="5521960" cy="25685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798830" algn="r">
              <a:lnSpc>
                <a:spcPct val="100000"/>
              </a:lnSpc>
              <a:spcBef>
                <a:spcPts val="1300"/>
              </a:spcBef>
            </a:pPr>
            <a:r>
              <a:rPr sz="2350" i="1" spc="90" dirty="0">
                <a:latin typeface="Times New Roman"/>
                <a:cs typeface="Times New Roman"/>
              </a:rPr>
              <a:t>z</a:t>
            </a:r>
            <a:r>
              <a:rPr sz="2350" i="1" spc="95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Symbol"/>
                <a:cs typeface="Symbol"/>
              </a:rPr>
              <a:t>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114" dirty="0"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88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Substituting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bottom </a:t>
            </a:r>
            <a:r>
              <a:rPr sz="1800" spc="-5" dirty="0">
                <a:latin typeface="Calibri"/>
                <a:cs typeface="Calibri"/>
              </a:rPr>
              <a:t>equation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those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above</a:t>
            </a:r>
            <a:endParaRPr sz="1800">
              <a:latin typeface="Calibri"/>
              <a:cs typeface="Calibri"/>
            </a:endParaRPr>
          </a:p>
          <a:p>
            <a:pPr marL="4457065">
              <a:lnSpc>
                <a:spcPct val="100000"/>
              </a:lnSpc>
              <a:spcBef>
                <a:spcPts val="420"/>
              </a:spcBef>
            </a:pP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</a:t>
            </a:r>
            <a:r>
              <a:rPr sz="2300" spc="-28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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i="1" spc="55" dirty="0">
                <a:latin typeface="Times New Roman"/>
                <a:cs typeface="Times New Roman"/>
              </a:rPr>
              <a:t>y</a:t>
            </a:r>
            <a:r>
              <a:rPr sz="2300" dirty="0">
                <a:latin typeface="Times New Roman"/>
                <a:cs typeface="Times New Roman"/>
              </a:rPr>
              <a:t>,</a:t>
            </a:r>
            <a:endParaRPr sz="2300">
              <a:latin typeface="Times New Roman"/>
              <a:cs typeface="Times New Roman"/>
            </a:endParaRPr>
          </a:p>
          <a:p>
            <a:pPr marL="4471035">
              <a:lnSpc>
                <a:spcPct val="100000"/>
              </a:lnSpc>
              <a:spcBef>
                <a:spcPts val="695"/>
              </a:spcBef>
            </a:pPr>
            <a:r>
              <a:rPr sz="2300" i="1" dirty="0">
                <a:latin typeface="Times New Roman"/>
                <a:cs typeface="Times New Roman"/>
              </a:rPr>
              <a:t>y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20" dirty="0">
                <a:latin typeface="Times New Roman"/>
                <a:cs typeface="Times New Roman"/>
              </a:rPr>
              <a:t>2,</a:t>
            </a:r>
            <a:endParaRPr sz="2300">
              <a:latin typeface="Times New Roman"/>
              <a:cs typeface="Times New Roman"/>
            </a:endParaRPr>
          </a:p>
          <a:p>
            <a:pPr marL="4530090">
              <a:lnSpc>
                <a:spcPct val="100000"/>
              </a:lnSpc>
              <a:spcBef>
                <a:spcPts val="700"/>
              </a:spcBef>
            </a:pPr>
            <a:r>
              <a:rPr sz="2300" i="1" dirty="0">
                <a:latin typeface="Times New Roman"/>
                <a:cs typeface="Times New Roman"/>
              </a:rPr>
              <a:t>z</a:t>
            </a:r>
            <a:r>
              <a:rPr sz="2300" i="1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</a:t>
            </a:r>
            <a:r>
              <a:rPr sz="2300" spc="-1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710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Substituting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equation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4725" y="2766125"/>
            <a:ext cx="1779905" cy="3898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350" i="1" spc="105" dirty="0">
                <a:latin typeface="Times New Roman"/>
                <a:cs typeface="Times New Roman"/>
              </a:rPr>
              <a:t>y</a:t>
            </a:r>
            <a:r>
              <a:rPr sz="2350" i="1" spc="95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Symbol"/>
                <a:cs typeface="Symbol"/>
              </a:rPr>
              <a:t>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Symbol"/>
                <a:cs typeface="Symbol"/>
              </a:rPr>
              <a:t></a:t>
            </a:r>
            <a:r>
              <a:rPr sz="2350" spc="-140" dirty="0">
                <a:latin typeface="Times New Roman"/>
                <a:cs typeface="Times New Roman"/>
              </a:rPr>
              <a:t> </a:t>
            </a:r>
            <a:r>
              <a:rPr sz="2100" u="heavy" spc="89" baseline="337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17</a:t>
            </a:r>
            <a:r>
              <a:rPr sz="2100" spc="480" baseline="33730" dirty="0">
                <a:latin typeface="Times New Roman"/>
                <a:cs typeface="Times New Roman"/>
              </a:rPr>
              <a:t> </a:t>
            </a:r>
            <a:r>
              <a:rPr sz="2350" spc="130" dirty="0">
                <a:latin typeface="Symbol"/>
                <a:cs typeface="Symbol"/>
              </a:rPr>
              <a:t></a:t>
            </a:r>
            <a:r>
              <a:rPr sz="2350" spc="120" dirty="0">
                <a:latin typeface="Times New Roman"/>
                <a:cs typeface="Times New Roman"/>
              </a:rPr>
              <a:t> </a:t>
            </a:r>
            <a:r>
              <a:rPr sz="2100" u="heavy" spc="75" baseline="337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7</a:t>
            </a:r>
            <a:r>
              <a:rPr sz="2100" spc="577" baseline="33730" dirty="0">
                <a:latin typeface="Times New Roman"/>
                <a:cs typeface="Times New Roman"/>
              </a:rPr>
              <a:t> </a:t>
            </a:r>
            <a:r>
              <a:rPr sz="2350" i="1" spc="120" dirty="0">
                <a:latin typeface="Times New Roman"/>
                <a:cs typeface="Times New Roman"/>
              </a:rPr>
              <a:t>z</a:t>
            </a:r>
            <a:r>
              <a:rPr sz="2350" spc="120" dirty="0">
                <a:latin typeface="Times New Roman"/>
                <a:cs typeface="Times New Roman"/>
              </a:rPr>
              <a:t>,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505" y="596011"/>
            <a:ext cx="7205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Homogeneous</a:t>
            </a:r>
            <a:r>
              <a:rPr sz="4000" spc="-20" dirty="0"/>
              <a:t> </a:t>
            </a:r>
            <a:r>
              <a:rPr sz="4000" spc="-5" dirty="0"/>
              <a:t>Linear</a:t>
            </a:r>
            <a:r>
              <a:rPr sz="4000" spc="-15" dirty="0"/>
              <a:t> </a:t>
            </a:r>
            <a:r>
              <a:rPr sz="4000" spc="-20" dirty="0"/>
              <a:t>Systems(1/2)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2070" y="1872462"/>
            <a:ext cx="39719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equations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said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homogeneous </a:t>
            </a:r>
            <a:r>
              <a:rPr sz="2000" dirty="0">
                <a:latin typeface="Calibri"/>
                <a:cs typeface="Calibri"/>
              </a:rPr>
              <a:t>if the </a:t>
            </a:r>
            <a:r>
              <a:rPr sz="2000" spc="-10" dirty="0">
                <a:latin typeface="Calibri"/>
                <a:cs typeface="Calibri"/>
              </a:rPr>
              <a:t>constant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all </a:t>
            </a:r>
            <a:r>
              <a:rPr sz="2000" spc="-20" dirty="0">
                <a:latin typeface="Calibri"/>
                <a:cs typeface="Calibri"/>
              </a:rPr>
              <a:t>zero;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1270" y="3579063"/>
            <a:ext cx="6789420" cy="2402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5765" indent="-342900">
              <a:lnSpc>
                <a:spcPts val="2265"/>
              </a:lnSpc>
              <a:spcBef>
                <a:spcPts val="10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000" spc="-15" dirty="0">
                <a:latin typeface="Calibri"/>
                <a:cs typeface="Calibri"/>
              </a:rPr>
              <a:t>Every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homogeneous</a:t>
            </a:r>
            <a:r>
              <a:rPr sz="2000" spc="-20" dirty="0">
                <a:latin typeface="Calibri"/>
                <a:cs typeface="Calibri"/>
              </a:rPr>
              <a:t> 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" dirty="0">
                <a:latin typeface="Calibri"/>
                <a:cs typeface="Calibri"/>
              </a:rPr>
              <a:t> linear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equation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consistent</a:t>
            </a:r>
            <a:r>
              <a:rPr sz="2000" spc="-1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405765">
              <a:lnSpc>
                <a:spcPts val="2325"/>
              </a:lnSpc>
              <a:tabLst>
                <a:tab pos="333692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e 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</a:t>
            </a:r>
            <a:r>
              <a:rPr sz="2000" dirty="0">
                <a:latin typeface="Calibri"/>
                <a:cs typeface="Calibri"/>
              </a:rPr>
              <a:t>h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2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-35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e	</a:t>
            </a:r>
            <a:r>
              <a:rPr sz="2050" i="1" spc="-100" dirty="0">
                <a:latin typeface="Times New Roman"/>
                <a:cs typeface="Times New Roman"/>
              </a:rPr>
              <a:t>x</a:t>
            </a:r>
            <a:r>
              <a:rPr sz="1800" spc="22" baseline="-23148" dirty="0">
                <a:latin typeface="Times New Roman"/>
                <a:cs typeface="Times New Roman"/>
              </a:rPr>
              <a:t>1</a:t>
            </a:r>
            <a:r>
              <a:rPr sz="1800" baseline="-23148" dirty="0">
                <a:latin typeface="Times New Roman"/>
                <a:cs typeface="Times New Roman"/>
              </a:rPr>
              <a:t> </a:t>
            </a:r>
            <a:r>
              <a:rPr sz="1800" spc="-7" baseline="-23148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Symbol"/>
                <a:cs typeface="Symbol"/>
              </a:rPr>
              <a:t>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0</a:t>
            </a:r>
            <a:r>
              <a:rPr sz="2050" spc="15" dirty="0">
                <a:latin typeface="Times New Roman"/>
                <a:cs typeface="Times New Roman"/>
              </a:rPr>
              <a:t>,</a:t>
            </a:r>
            <a:r>
              <a:rPr sz="2050" spc="-160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x</a:t>
            </a:r>
            <a:r>
              <a:rPr sz="1800" spc="22" baseline="-23148" dirty="0">
                <a:latin typeface="Times New Roman"/>
                <a:cs typeface="Times New Roman"/>
              </a:rPr>
              <a:t>2</a:t>
            </a:r>
            <a:r>
              <a:rPr sz="1800" baseline="-23148" dirty="0">
                <a:latin typeface="Times New Roman"/>
                <a:cs typeface="Times New Roman"/>
              </a:rPr>
              <a:t> </a:t>
            </a:r>
            <a:r>
              <a:rPr sz="1800" spc="135" baseline="-23148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Symbol"/>
                <a:cs typeface="Symbol"/>
              </a:rPr>
              <a:t>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-15" dirty="0">
                <a:latin typeface="Times New Roman"/>
                <a:cs typeface="Times New Roman"/>
              </a:rPr>
              <a:t>0</a:t>
            </a:r>
            <a:r>
              <a:rPr sz="2050" spc="-50" dirty="0">
                <a:latin typeface="Times New Roman"/>
                <a:cs typeface="Times New Roman"/>
              </a:rPr>
              <a:t>,...</a:t>
            </a:r>
            <a:r>
              <a:rPr sz="2050" spc="15" dirty="0">
                <a:latin typeface="Times New Roman"/>
                <a:cs typeface="Times New Roman"/>
              </a:rPr>
              <a:t>,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i="1" spc="30" dirty="0">
                <a:latin typeface="Times New Roman"/>
                <a:cs typeface="Times New Roman"/>
              </a:rPr>
              <a:t>x</a:t>
            </a:r>
            <a:r>
              <a:rPr sz="1800" i="1" spc="22" baseline="-23148" dirty="0">
                <a:latin typeface="Times New Roman"/>
                <a:cs typeface="Times New Roman"/>
              </a:rPr>
              <a:t>n</a:t>
            </a:r>
            <a:r>
              <a:rPr sz="1800" i="1" baseline="-23148" dirty="0">
                <a:latin typeface="Times New Roman"/>
                <a:cs typeface="Times New Roman"/>
              </a:rPr>
              <a:t> </a:t>
            </a:r>
            <a:r>
              <a:rPr sz="1800" i="1" spc="165" baseline="-23148" dirty="0">
                <a:latin typeface="Times New Roman"/>
                <a:cs typeface="Times New Roman"/>
              </a:rPr>
              <a:t> </a:t>
            </a:r>
            <a:r>
              <a:rPr sz="2050" spc="35" dirty="0">
                <a:latin typeface="Symbol"/>
                <a:cs typeface="Symbol"/>
              </a:rPr>
              <a:t>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3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  <a:p>
            <a:pPr marL="405765" marR="68580" indent="-114300">
              <a:lnSpc>
                <a:spcPts val="2160"/>
              </a:lnSpc>
              <a:spcBef>
                <a:spcPts val="484"/>
              </a:spcBef>
            </a:pPr>
            <a:r>
              <a:rPr sz="2000" dirty="0">
                <a:latin typeface="Calibri"/>
                <a:cs typeface="Calibri"/>
              </a:rPr>
              <a:t>as a </a:t>
            </a:r>
            <a:r>
              <a:rPr sz="2000" spc="-5" dirty="0">
                <a:latin typeface="Calibri"/>
                <a:cs typeface="Calibri"/>
              </a:rPr>
              <a:t>solution. This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 is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trivial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solution;</a:t>
            </a:r>
            <a:r>
              <a:rPr sz="2000" dirty="0">
                <a:latin typeface="Calibri"/>
                <a:cs typeface="Calibri"/>
              </a:rPr>
              <a:t> if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solutions, they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nontrivial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solutions.</a:t>
            </a:r>
            <a:endParaRPr sz="2000">
              <a:latin typeface="Calibri"/>
              <a:cs typeface="Calibri"/>
            </a:endParaRPr>
          </a:p>
          <a:p>
            <a:pPr marL="405765" indent="-342900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two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possibilities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solutions:</a:t>
            </a:r>
            <a:endParaRPr sz="2000">
              <a:latin typeface="Calibri"/>
              <a:cs typeface="Calibri"/>
            </a:endParaRPr>
          </a:p>
          <a:p>
            <a:pPr marL="807085" lvl="1" indent="-287655">
              <a:lnSpc>
                <a:spcPct val="100000"/>
              </a:lnSpc>
              <a:spcBef>
                <a:spcPts val="220"/>
              </a:spcBef>
              <a:buFont typeface="Arial MT"/>
              <a:buChar char="–"/>
              <a:tabLst>
                <a:tab pos="807085" algn="l"/>
                <a:tab pos="807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only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trivial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solution.</a:t>
            </a:r>
            <a:endParaRPr sz="1800">
              <a:latin typeface="Calibri"/>
              <a:cs typeface="Calibri"/>
            </a:endParaRPr>
          </a:p>
          <a:p>
            <a:pPr marL="807085" marR="554990" lvl="1" indent="-287020">
              <a:lnSpc>
                <a:spcPts val="1939"/>
              </a:lnSpc>
              <a:spcBef>
                <a:spcPts val="465"/>
              </a:spcBef>
              <a:buFont typeface="Arial MT"/>
              <a:buChar char="–"/>
              <a:tabLst>
                <a:tab pos="807085" algn="l"/>
                <a:tab pos="807720" algn="l"/>
              </a:tabLst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infinitely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-5" dirty="0">
                <a:latin typeface="Calibri"/>
                <a:cs typeface="Calibri"/>
              </a:rPr>
              <a:t> solutions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addition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trivial </a:t>
            </a:r>
            <a:r>
              <a:rPr sz="1800" spc="-10" dirty="0">
                <a:latin typeface="Calibri"/>
                <a:cs typeface="Calibri"/>
              </a:rPr>
              <a:t>solution.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4343" y="3057432"/>
            <a:ext cx="312356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00" i="1" spc="45" dirty="0">
                <a:latin typeface="Times New Roman"/>
                <a:cs typeface="Times New Roman"/>
              </a:rPr>
              <a:t>a</a:t>
            </a:r>
            <a:r>
              <a:rPr sz="1875" i="1" spc="-60" baseline="-24444" dirty="0">
                <a:latin typeface="Times New Roman"/>
                <a:cs typeface="Times New Roman"/>
              </a:rPr>
              <a:t>m</a:t>
            </a:r>
            <a:r>
              <a:rPr sz="1875" spc="-7" baseline="-24444" dirty="0">
                <a:latin typeface="Times New Roman"/>
                <a:cs typeface="Times New Roman"/>
              </a:rPr>
              <a:t>1</a:t>
            </a:r>
            <a:r>
              <a:rPr sz="1875" spc="-300" baseline="-24444" dirty="0">
                <a:latin typeface="Times New Roman"/>
                <a:cs typeface="Times New Roman"/>
              </a:rPr>
              <a:t> </a:t>
            </a:r>
            <a:r>
              <a:rPr sz="2100" i="1" spc="-110" dirty="0">
                <a:latin typeface="Times New Roman"/>
                <a:cs typeface="Times New Roman"/>
              </a:rPr>
              <a:t>x</a:t>
            </a:r>
            <a:r>
              <a:rPr sz="1875" spc="-7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225" baseline="-24444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a</a:t>
            </a:r>
            <a:r>
              <a:rPr sz="1875" i="1" spc="150" baseline="-24444" dirty="0">
                <a:latin typeface="Times New Roman"/>
                <a:cs typeface="Times New Roman"/>
              </a:rPr>
              <a:t>m</a:t>
            </a:r>
            <a:r>
              <a:rPr sz="1875" spc="-7" baseline="-24444" dirty="0">
                <a:latin typeface="Times New Roman"/>
                <a:cs typeface="Times New Roman"/>
              </a:rPr>
              <a:t>2</a:t>
            </a:r>
            <a:r>
              <a:rPr sz="1875" spc="-165" baseline="-24444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x</a:t>
            </a:r>
            <a:r>
              <a:rPr sz="1875" spc="-7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75" baseline="-24444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.</a:t>
            </a:r>
            <a:r>
              <a:rPr sz="2100" spc="105" dirty="0">
                <a:latin typeface="Times New Roman"/>
                <a:cs typeface="Times New Roman"/>
              </a:rPr>
              <a:t>.</a:t>
            </a:r>
            <a:r>
              <a:rPr sz="2100" spc="45" dirty="0">
                <a:latin typeface="Times New Roman"/>
                <a:cs typeface="Times New Roman"/>
              </a:rPr>
              <a:t>.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a</a:t>
            </a:r>
            <a:r>
              <a:rPr sz="1875" i="1" spc="60" baseline="-24444" dirty="0">
                <a:latin typeface="Times New Roman"/>
                <a:cs typeface="Times New Roman"/>
              </a:rPr>
              <a:t>m</a:t>
            </a:r>
            <a:r>
              <a:rPr sz="1875" i="1" spc="254" baseline="-24444" dirty="0">
                <a:latin typeface="Times New Roman"/>
                <a:cs typeface="Times New Roman"/>
              </a:rPr>
              <a:t>n</a:t>
            </a:r>
            <a:r>
              <a:rPr sz="2100" i="1" spc="30" dirty="0">
                <a:latin typeface="Times New Roman"/>
                <a:cs typeface="Times New Roman"/>
              </a:rPr>
              <a:t>x</a:t>
            </a:r>
            <a:r>
              <a:rPr sz="1875" i="1" spc="-7" baseline="-24444" dirty="0">
                <a:latin typeface="Times New Roman"/>
                <a:cs typeface="Times New Roman"/>
              </a:rPr>
              <a:t>n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157" baseline="-24444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0123" y="1739329"/>
            <a:ext cx="1857375" cy="126238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20"/>
              </a:spcBef>
              <a:tabLst>
                <a:tab pos="1403350" algn="l"/>
              </a:tabLst>
            </a:pPr>
            <a:r>
              <a:rPr sz="2100" spc="120" dirty="0">
                <a:latin typeface="Symbol"/>
                <a:cs typeface="Symbol"/>
              </a:rPr>
              <a:t></a:t>
            </a:r>
            <a:r>
              <a:rPr sz="2100" spc="120" dirty="0">
                <a:latin typeface="Times New Roman"/>
                <a:cs typeface="Times New Roman"/>
              </a:rPr>
              <a:t>...</a:t>
            </a:r>
            <a:r>
              <a:rPr sz="2100" spc="1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i="1" spc="-35" dirty="0">
                <a:latin typeface="Times New Roman"/>
                <a:cs typeface="Times New Roman"/>
              </a:rPr>
              <a:t>a</a:t>
            </a:r>
            <a:r>
              <a:rPr sz="1875" spc="-52" baseline="-24444" dirty="0">
                <a:latin typeface="Times New Roman"/>
                <a:cs typeface="Times New Roman"/>
              </a:rPr>
              <a:t>1</a:t>
            </a:r>
            <a:r>
              <a:rPr sz="1875" i="1" spc="-52" baseline="-24444" dirty="0">
                <a:latin typeface="Times New Roman"/>
                <a:cs typeface="Times New Roman"/>
              </a:rPr>
              <a:t>n</a:t>
            </a:r>
            <a:r>
              <a:rPr sz="1875" i="1" spc="-135" baseline="-24444" dirty="0">
                <a:latin typeface="Times New Roman"/>
                <a:cs typeface="Times New Roman"/>
              </a:rPr>
              <a:t> </a:t>
            </a:r>
            <a:r>
              <a:rPr sz="2100" i="1" spc="10" dirty="0">
                <a:latin typeface="Times New Roman"/>
                <a:cs typeface="Times New Roman"/>
              </a:rPr>
              <a:t>x</a:t>
            </a:r>
            <a:r>
              <a:rPr sz="1875" i="1" spc="15" baseline="-24444" dirty="0">
                <a:latin typeface="Times New Roman"/>
                <a:cs typeface="Times New Roman"/>
              </a:rPr>
              <a:t>n	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31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725"/>
              </a:spcBef>
            </a:pPr>
            <a:r>
              <a:rPr sz="2100" spc="275" dirty="0">
                <a:latin typeface="Symbol"/>
                <a:cs typeface="Symbol"/>
              </a:rPr>
              <a:t></a:t>
            </a:r>
            <a:r>
              <a:rPr sz="2100" spc="95" dirty="0">
                <a:latin typeface="Times New Roman"/>
                <a:cs typeface="Times New Roman"/>
              </a:rPr>
              <a:t>.</a:t>
            </a:r>
            <a:r>
              <a:rPr sz="2100" spc="105" dirty="0">
                <a:latin typeface="Times New Roman"/>
                <a:cs typeface="Times New Roman"/>
              </a:rPr>
              <a:t>.</a:t>
            </a:r>
            <a:r>
              <a:rPr sz="2100" spc="5" dirty="0">
                <a:latin typeface="Times New Roman"/>
                <a:cs typeface="Times New Roman"/>
              </a:rPr>
              <a:t>.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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i="1" spc="45" dirty="0">
                <a:latin typeface="Times New Roman"/>
                <a:cs typeface="Times New Roman"/>
              </a:rPr>
              <a:t>a</a:t>
            </a:r>
            <a:r>
              <a:rPr sz="1875" spc="120" baseline="-24444" dirty="0">
                <a:latin typeface="Times New Roman"/>
                <a:cs typeface="Times New Roman"/>
              </a:rPr>
              <a:t>2</a:t>
            </a:r>
            <a:r>
              <a:rPr sz="1875" i="1" spc="-7" baseline="-24444" dirty="0">
                <a:latin typeface="Times New Roman"/>
                <a:cs typeface="Times New Roman"/>
              </a:rPr>
              <a:t>n</a:t>
            </a:r>
            <a:r>
              <a:rPr sz="1875" i="1" spc="-127" baseline="-24444" dirty="0">
                <a:latin typeface="Times New Roman"/>
                <a:cs typeface="Times New Roman"/>
              </a:rPr>
              <a:t> </a:t>
            </a:r>
            <a:r>
              <a:rPr sz="2100" i="1" spc="30" dirty="0">
                <a:latin typeface="Times New Roman"/>
                <a:cs typeface="Times New Roman"/>
              </a:rPr>
              <a:t>x</a:t>
            </a:r>
            <a:r>
              <a:rPr sz="1875" i="1" spc="-7" baseline="-24444" dirty="0">
                <a:latin typeface="Times New Roman"/>
                <a:cs typeface="Times New Roman"/>
              </a:rPr>
              <a:t>n</a:t>
            </a:r>
            <a:r>
              <a:rPr sz="1875" i="1" baseline="-24444" dirty="0">
                <a:latin typeface="Times New Roman"/>
                <a:cs typeface="Times New Roman"/>
              </a:rPr>
              <a:t> </a:t>
            </a:r>
            <a:r>
              <a:rPr sz="1875" i="1" spc="52" baseline="-24444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869315">
              <a:lnSpc>
                <a:spcPct val="100000"/>
              </a:lnSpc>
              <a:spcBef>
                <a:spcPts val="725"/>
              </a:spcBef>
              <a:tabLst>
                <a:tab pos="1645285" algn="l"/>
              </a:tabLst>
            </a:pPr>
            <a:r>
              <a:rPr sz="2100" spc="-315" dirty="0">
                <a:latin typeface="Segoe UI Symbol"/>
                <a:cs typeface="Segoe UI Symbol"/>
              </a:rPr>
              <a:t>⁝	⁝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41643" y="1807180"/>
            <a:ext cx="1383030" cy="11944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 marR="43180" indent="-35560" algn="ctr">
              <a:lnSpc>
                <a:spcPct val="128800"/>
              </a:lnSpc>
              <a:spcBef>
                <a:spcPts val="90"/>
              </a:spcBef>
            </a:pPr>
            <a:r>
              <a:rPr sz="3150" i="1" spc="-142" baseline="14550" dirty="0">
                <a:latin typeface="Times New Roman"/>
                <a:cs typeface="Times New Roman"/>
              </a:rPr>
              <a:t>a</a:t>
            </a:r>
            <a:r>
              <a:rPr sz="1250" spc="-5" dirty="0">
                <a:latin typeface="Times New Roman"/>
                <a:cs typeface="Times New Roman"/>
              </a:rPr>
              <a:t>11</a:t>
            </a:r>
            <a:r>
              <a:rPr sz="1250" spc="-204" dirty="0">
                <a:latin typeface="Times New Roman"/>
                <a:cs typeface="Times New Roman"/>
              </a:rPr>
              <a:t> </a:t>
            </a:r>
            <a:r>
              <a:rPr sz="3150" i="1" spc="-165" baseline="14550" dirty="0">
                <a:latin typeface="Times New Roman"/>
                <a:cs typeface="Times New Roman"/>
              </a:rPr>
              <a:t>x</a:t>
            </a:r>
            <a:r>
              <a:rPr sz="1250" spc="-5" dirty="0">
                <a:latin typeface="Times New Roman"/>
                <a:cs typeface="Times New Roman"/>
              </a:rPr>
              <a:t>1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50" dirty="0">
                <a:latin typeface="Times New Roman"/>
                <a:cs typeface="Times New Roman"/>
              </a:rPr>
              <a:t> </a:t>
            </a:r>
            <a:r>
              <a:rPr sz="3150" spc="22" baseline="14550" dirty="0">
                <a:latin typeface="Symbol"/>
                <a:cs typeface="Symbol"/>
              </a:rPr>
              <a:t></a:t>
            </a:r>
            <a:r>
              <a:rPr sz="3150" spc="-195" baseline="14550" dirty="0">
                <a:latin typeface="Times New Roman"/>
                <a:cs typeface="Times New Roman"/>
              </a:rPr>
              <a:t> </a:t>
            </a:r>
            <a:r>
              <a:rPr sz="3150" i="1" spc="-142" baseline="14550" dirty="0">
                <a:latin typeface="Times New Roman"/>
                <a:cs typeface="Times New Roman"/>
              </a:rPr>
              <a:t>a</a:t>
            </a:r>
            <a:r>
              <a:rPr sz="1250" spc="-5" dirty="0">
                <a:latin typeface="Times New Roman"/>
                <a:cs typeface="Times New Roman"/>
              </a:rPr>
              <a:t>12</a:t>
            </a:r>
            <a:r>
              <a:rPr sz="1250" spc="-114" dirty="0">
                <a:latin typeface="Times New Roman"/>
                <a:cs typeface="Times New Roman"/>
              </a:rPr>
              <a:t> </a:t>
            </a:r>
            <a:r>
              <a:rPr sz="3150" i="1" spc="44" baseline="14550" dirty="0">
                <a:latin typeface="Times New Roman"/>
                <a:cs typeface="Times New Roman"/>
              </a:rPr>
              <a:t>x</a:t>
            </a:r>
            <a:r>
              <a:rPr sz="1250" spc="-5" dirty="0">
                <a:latin typeface="Times New Roman"/>
                <a:cs typeface="Times New Roman"/>
              </a:rPr>
              <a:t>2  </a:t>
            </a:r>
            <a:r>
              <a:rPr sz="3150" i="1" spc="67" baseline="14550" dirty="0">
                <a:latin typeface="Times New Roman"/>
                <a:cs typeface="Times New Roman"/>
              </a:rPr>
              <a:t>a</a:t>
            </a:r>
            <a:r>
              <a:rPr sz="1250" spc="-5" dirty="0">
                <a:latin typeface="Times New Roman"/>
                <a:cs typeface="Times New Roman"/>
              </a:rPr>
              <a:t>2</a:t>
            </a:r>
            <a:r>
              <a:rPr sz="1250" spc="95" dirty="0">
                <a:latin typeface="Times New Roman"/>
                <a:cs typeface="Times New Roman"/>
              </a:rPr>
              <a:t>1</a:t>
            </a:r>
            <a:r>
              <a:rPr sz="3150" i="1" spc="-157" baseline="14550" dirty="0">
                <a:latin typeface="Times New Roman"/>
                <a:cs typeface="Times New Roman"/>
              </a:rPr>
              <a:t>x</a:t>
            </a:r>
            <a:r>
              <a:rPr sz="1250" spc="-5" dirty="0">
                <a:latin typeface="Times New Roman"/>
                <a:cs typeface="Times New Roman"/>
              </a:rPr>
              <a:t>1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-150" dirty="0">
                <a:latin typeface="Times New Roman"/>
                <a:cs typeface="Times New Roman"/>
              </a:rPr>
              <a:t> </a:t>
            </a:r>
            <a:r>
              <a:rPr sz="3150" spc="22" baseline="14550" dirty="0">
                <a:latin typeface="Symbol"/>
                <a:cs typeface="Symbol"/>
              </a:rPr>
              <a:t></a:t>
            </a:r>
            <a:r>
              <a:rPr sz="3150" spc="-195" baseline="14550" dirty="0">
                <a:latin typeface="Times New Roman"/>
                <a:cs typeface="Times New Roman"/>
              </a:rPr>
              <a:t> </a:t>
            </a:r>
            <a:r>
              <a:rPr sz="3150" i="1" spc="60" baseline="14550" dirty="0">
                <a:latin typeface="Times New Roman"/>
                <a:cs typeface="Times New Roman"/>
              </a:rPr>
              <a:t>a</a:t>
            </a:r>
            <a:r>
              <a:rPr sz="1250" spc="-5" dirty="0">
                <a:latin typeface="Times New Roman"/>
                <a:cs typeface="Times New Roman"/>
              </a:rPr>
              <a:t>22</a:t>
            </a:r>
            <a:r>
              <a:rPr sz="1250" spc="-110" dirty="0">
                <a:latin typeface="Times New Roman"/>
                <a:cs typeface="Times New Roman"/>
              </a:rPr>
              <a:t> </a:t>
            </a:r>
            <a:r>
              <a:rPr sz="3150" i="1" spc="44" baseline="14550" dirty="0">
                <a:latin typeface="Times New Roman"/>
                <a:cs typeface="Times New Roman"/>
              </a:rPr>
              <a:t>x</a:t>
            </a:r>
            <a:r>
              <a:rPr sz="1250" spc="-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R="50165" algn="ctr">
              <a:lnSpc>
                <a:spcPct val="100000"/>
              </a:lnSpc>
              <a:spcBef>
                <a:spcPts val="195"/>
              </a:spcBef>
              <a:tabLst>
                <a:tab pos="775970" algn="l"/>
              </a:tabLst>
            </a:pPr>
            <a:r>
              <a:rPr sz="2100" spc="-315" dirty="0">
                <a:latin typeface="Segoe UI Symbol"/>
                <a:cs typeface="Segoe UI Symbol"/>
              </a:rPr>
              <a:t>⁝	⁝</a:t>
            </a:r>
            <a:endParaRPr sz="21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40200" y="3030601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999" y="0"/>
                </a:moveTo>
                <a:lnTo>
                  <a:pt x="499999" y="76200"/>
                </a:lnTo>
                <a:lnTo>
                  <a:pt x="566801" y="42799"/>
                </a:lnTo>
                <a:lnTo>
                  <a:pt x="512699" y="42799"/>
                </a:lnTo>
                <a:lnTo>
                  <a:pt x="512699" y="33274"/>
                </a:lnTo>
                <a:lnTo>
                  <a:pt x="566547" y="33274"/>
                </a:lnTo>
                <a:lnTo>
                  <a:pt x="499999" y="0"/>
                </a:lnTo>
                <a:close/>
              </a:path>
              <a:path w="576579" h="76200">
                <a:moveTo>
                  <a:pt x="499999" y="33274"/>
                </a:moveTo>
                <a:lnTo>
                  <a:pt x="0" y="33274"/>
                </a:lnTo>
                <a:lnTo>
                  <a:pt x="0" y="42799"/>
                </a:lnTo>
                <a:lnTo>
                  <a:pt x="499999" y="42799"/>
                </a:lnTo>
                <a:lnTo>
                  <a:pt x="499999" y="33274"/>
                </a:lnTo>
                <a:close/>
              </a:path>
              <a:path w="576579" h="76200">
                <a:moveTo>
                  <a:pt x="566547" y="33274"/>
                </a:moveTo>
                <a:lnTo>
                  <a:pt x="512699" y="33274"/>
                </a:lnTo>
                <a:lnTo>
                  <a:pt x="512699" y="42799"/>
                </a:lnTo>
                <a:lnTo>
                  <a:pt x="566801" y="42799"/>
                </a:lnTo>
                <a:lnTo>
                  <a:pt x="576199" y="38100"/>
                </a:lnTo>
                <a:lnTo>
                  <a:pt x="566547" y="332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solidFill>
                  <a:srgbClr val="888888"/>
                </a:solidFill>
              </a:rPr>
              <a:t>58</a:t>
            </a:fld>
            <a:endParaRPr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080" y="596011"/>
            <a:ext cx="721105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Homogeneous</a:t>
            </a:r>
            <a:r>
              <a:rPr sz="4000" spc="-5" dirty="0"/>
              <a:t> Linear</a:t>
            </a:r>
            <a:r>
              <a:rPr sz="4000" dirty="0"/>
              <a:t> </a:t>
            </a:r>
            <a:r>
              <a:rPr sz="4000" spc="-20" dirty="0"/>
              <a:t>Systems(2/2)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06437" y="2220213"/>
            <a:ext cx="3797300" cy="283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1085215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70840" algn="l"/>
                <a:tab pos="371475" algn="l"/>
              </a:tabLst>
            </a:pPr>
            <a:r>
              <a:rPr sz="2200" spc="-5" dirty="0">
                <a:latin typeface="Calibri"/>
                <a:cs typeface="Calibri"/>
              </a:rPr>
              <a:t>In a </a:t>
            </a:r>
            <a:r>
              <a:rPr sz="2200" spc="-10" dirty="0">
                <a:latin typeface="Calibri"/>
                <a:cs typeface="Calibri"/>
              </a:rPr>
              <a:t>special case </a:t>
            </a:r>
            <a:r>
              <a:rPr sz="2200" spc="-5" dirty="0">
                <a:latin typeface="Calibri"/>
                <a:cs typeface="Calibri"/>
              </a:rPr>
              <a:t>of a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homogeneous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system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-5" dirty="0">
                <a:latin typeface="Calibri"/>
                <a:cs typeface="Calibri"/>
              </a:rPr>
              <a:t> linear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 in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10" dirty="0">
                <a:latin typeface="Calibri"/>
                <a:cs typeface="Calibri"/>
              </a:rPr>
              <a:t> unknowns: (fig1.2.1)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150" i="1" spc="-125" dirty="0">
                <a:latin typeface="Times New Roman"/>
                <a:cs typeface="Times New Roman"/>
              </a:rPr>
              <a:t>a</a:t>
            </a:r>
            <a:r>
              <a:rPr sz="1875" spc="165" baseline="-24444" dirty="0">
                <a:latin typeface="Times New Roman"/>
                <a:cs typeface="Times New Roman"/>
              </a:rPr>
              <a:t>1</a:t>
            </a:r>
            <a:r>
              <a:rPr sz="2150" i="1" spc="30" dirty="0">
                <a:latin typeface="Times New Roman"/>
                <a:cs typeface="Times New Roman"/>
              </a:rPr>
              <a:t>x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Symbol"/>
                <a:cs typeface="Symbol"/>
              </a:rPr>
              <a:t></a:t>
            </a:r>
            <a:r>
              <a:rPr sz="2150" spc="-254" dirty="0">
                <a:latin typeface="Times New Roman"/>
                <a:cs typeface="Times New Roman"/>
              </a:rPr>
              <a:t> </a:t>
            </a:r>
            <a:r>
              <a:rPr sz="2150" i="1" spc="-225" dirty="0">
                <a:latin typeface="Times New Roman"/>
                <a:cs typeface="Times New Roman"/>
              </a:rPr>
              <a:t>b</a:t>
            </a:r>
            <a:r>
              <a:rPr sz="1875" spc="37" baseline="-24444" dirty="0">
                <a:latin typeface="Times New Roman"/>
                <a:cs typeface="Times New Roman"/>
              </a:rPr>
              <a:t>1</a:t>
            </a:r>
            <a:r>
              <a:rPr sz="1875" spc="-195" baseline="-24444" dirty="0">
                <a:latin typeface="Times New Roman"/>
                <a:cs typeface="Times New Roman"/>
              </a:rPr>
              <a:t> </a:t>
            </a:r>
            <a:r>
              <a:rPr sz="2150" i="1" spc="30" dirty="0">
                <a:latin typeface="Times New Roman"/>
                <a:cs typeface="Times New Roman"/>
              </a:rPr>
              <a:t>y</a:t>
            </a:r>
            <a:r>
              <a:rPr sz="2150" i="1" spc="-2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Symbol"/>
                <a:cs typeface="Symbol"/>
              </a:rPr>
              <a:t>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0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-125" dirty="0">
                <a:latin typeface="Times New Roman"/>
                <a:cs typeface="Times New Roman"/>
              </a:rPr>
              <a:t>a</a:t>
            </a:r>
            <a:r>
              <a:rPr sz="1875" spc="165" baseline="-24444" dirty="0">
                <a:latin typeface="Times New Roman"/>
                <a:cs typeface="Times New Roman"/>
              </a:rPr>
              <a:t>1</a:t>
            </a:r>
            <a:r>
              <a:rPr sz="2150" spc="190" dirty="0">
                <a:latin typeface="Times New Roman"/>
                <a:cs typeface="Times New Roman"/>
              </a:rPr>
              <a:t>,</a:t>
            </a:r>
            <a:r>
              <a:rPr sz="2150" i="1" spc="-220" dirty="0">
                <a:latin typeface="Times New Roman"/>
                <a:cs typeface="Times New Roman"/>
              </a:rPr>
              <a:t>b</a:t>
            </a:r>
            <a:r>
              <a:rPr sz="1875" spc="37" baseline="-24444" dirty="0">
                <a:latin typeface="Times New Roman"/>
                <a:cs typeface="Times New Roman"/>
              </a:rPr>
              <a:t>1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165" baseline="-24444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n</a:t>
            </a:r>
            <a:r>
              <a:rPr sz="2150" spc="25" dirty="0">
                <a:latin typeface="Times New Roman"/>
                <a:cs typeface="Times New Roman"/>
              </a:rPr>
              <a:t>o</a:t>
            </a:r>
            <a:r>
              <a:rPr sz="2150" spc="20" dirty="0">
                <a:latin typeface="Times New Roman"/>
                <a:cs typeface="Times New Roman"/>
              </a:rPr>
              <a:t>t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b</a:t>
            </a:r>
            <a:r>
              <a:rPr sz="2150" spc="25" dirty="0">
                <a:latin typeface="Times New Roman"/>
                <a:cs typeface="Times New Roman"/>
              </a:rPr>
              <a:t>ot</a:t>
            </a:r>
            <a:r>
              <a:rPr sz="2150" spc="35" dirty="0">
                <a:latin typeface="Times New Roman"/>
                <a:cs typeface="Times New Roman"/>
              </a:rPr>
              <a:t>h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z</a:t>
            </a:r>
            <a:r>
              <a:rPr sz="2150" spc="-10" dirty="0">
                <a:latin typeface="Times New Roman"/>
                <a:cs typeface="Times New Roman"/>
              </a:rPr>
              <a:t>e</a:t>
            </a:r>
            <a:r>
              <a:rPr sz="2150" spc="70" dirty="0">
                <a:latin typeface="Times New Roman"/>
                <a:cs typeface="Times New Roman"/>
              </a:rPr>
              <a:t>r</a:t>
            </a:r>
            <a:r>
              <a:rPr sz="2150" spc="30" dirty="0">
                <a:latin typeface="Times New Roman"/>
                <a:cs typeface="Times New Roman"/>
              </a:rPr>
              <a:t>o)</a:t>
            </a:r>
            <a:endParaRPr sz="21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700"/>
              </a:spcBef>
            </a:pPr>
            <a:r>
              <a:rPr sz="2150" i="1" spc="15" dirty="0">
                <a:latin typeface="Times New Roman"/>
                <a:cs typeface="Times New Roman"/>
              </a:rPr>
              <a:t>a</a:t>
            </a:r>
            <a:r>
              <a:rPr sz="1875" spc="37" baseline="-24444" dirty="0">
                <a:latin typeface="Times New Roman"/>
                <a:cs typeface="Times New Roman"/>
              </a:rPr>
              <a:t>2</a:t>
            </a:r>
            <a:r>
              <a:rPr sz="1875" spc="-202" baseline="-24444" dirty="0">
                <a:latin typeface="Times New Roman"/>
                <a:cs typeface="Times New Roman"/>
              </a:rPr>
              <a:t> </a:t>
            </a:r>
            <a:r>
              <a:rPr sz="2150" i="1" spc="30" dirty="0">
                <a:latin typeface="Times New Roman"/>
                <a:cs typeface="Times New Roman"/>
              </a:rPr>
              <a:t>x</a:t>
            </a:r>
            <a:r>
              <a:rPr sz="2150" i="1" spc="-190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Symbol"/>
                <a:cs typeface="Symbol"/>
              </a:rPr>
              <a:t></a:t>
            </a:r>
            <a:r>
              <a:rPr sz="2150" spc="-260" dirty="0">
                <a:latin typeface="Times New Roman"/>
                <a:cs typeface="Times New Roman"/>
              </a:rPr>
              <a:t> </a:t>
            </a:r>
            <a:r>
              <a:rPr sz="2150" i="1" spc="-80" dirty="0">
                <a:latin typeface="Times New Roman"/>
                <a:cs typeface="Times New Roman"/>
              </a:rPr>
              <a:t>b</a:t>
            </a:r>
            <a:r>
              <a:rPr sz="1875" spc="37" baseline="-24444" dirty="0">
                <a:latin typeface="Times New Roman"/>
                <a:cs typeface="Times New Roman"/>
              </a:rPr>
              <a:t>2</a:t>
            </a:r>
            <a:r>
              <a:rPr sz="1875" spc="-52" baseline="-24444" dirty="0">
                <a:latin typeface="Times New Roman"/>
                <a:cs typeface="Times New Roman"/>
              </a:rPr>
              <a:t> </a:t>
            </a:r>
            <a:r>
              <a:rPr sz="2150" i="1" spc="30" dirty="0">
                <a:latin typeface="Times New Roman"/>
                <a:cs typeface="Times New Roman"/>
              </a:rPr>
              <a:t>y</a:t>
            </a:r>
            <a:r>
              <a:rPr sz="2150" i="1" spc="-25" dirty="0">
                <a:latin typeface="Times New Roman"/>
                <a:cs typeface="Times New Roman"/>
              </a:rPr>
              <a:t> </a:t>
            </a:r>
            <a:r>
              <a:rPr sz="2150" spc="40" dirty="0">
                <a:latin typeface="Symbol"/>
                <a:cs typeface="Symbol"/>
              </a:rPr>
              <a:t></a:t>
            </a:r>
            <a:r>
              <a:rPr sz="2150" spc="-120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0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spc="55" dirty="0">
                <a:latin typeface="Times New Roman"/>
                <a:cs typeface="Times New Roman"/>
              </a:rPr>
              <a:t>(</a:t>
            </a:r>
            <a:r>
              <a:rPr sz="2150" i="1" spc="15" dirty="0">
                <a:latin typeface="Times New Roman"/>
                <a:cs typeface="Times New Roman"/>
              </a:rPr>
              <a:t>a</a:t>
            </a:r>
            <a:r>
              <a:rPr sz="1875" spc="37" baseline="-24444" dirty="0">
                <a:latin typeface="Times New Roman"/>
                <a:cs typeface="Times New Roman"/>
              </a:rPr>
              <a:t>2</a:t>
            </a:r>
            <a:r>
              <a:rPr sz="1875" spc="-202" baseline="-24444" dirty="0">
                <a:latin typeface="Times New Roman"/>
                <a:cs typeface="Times New Roman"/>
              </a:rPr>
              <a:t> </a:t>
            </a:r>
            <a:r>
              <a:rPr sz="2150" spc="190" dirty="0">
                <a:latin typeface="Times New Roman"/>
                <a:cs typeface="Times New Roman"/>
              </a:rPr>
              <a:t>,</a:t>
            </a:r>
            <a:r>
              <a:rPr sz="2150" i="1" spc="-80" dirty="0">
                <a:latin typeface="Times New Roman"/>
                <a:cs typeface="Times New Roman"/>
              </a:rPr>
              <a:t>b</a:t>
            </a:r>
            <a:r>
              <a:rPr sz="1875" spc="37" baseline="-24444" dirty="0">
                <a:latin typeface="Times New Roman"/>
                <a:cs typeface="Times New Roman"/>
              </a:rPr>
              <a:t>2</a:t>
            </a:r>
            <a:r>
              <a:rPr sz="1875" baseline="-24444" dirty="0">
                <a:latin typeface="Times New Roman"/>
                <a:cs typeface="Times New Roman"/>
              </a:rPr>
              <a:t> </a:t>
            </a:r>
            <a:r>
              <a:rPr sz="1875" spc="-15" baseline="-24444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n</a:t>
            </a:r>
            <a:r>
              <a:rPr sz="2150" spc="25" dirty="0">
                <a:latin typeface="Times New Roman"/>
                <a:cs typeface="Times New Roman"/>
              </a:rPr>
              <a:t>o</a:t>
            </a:r>
            <a:r>
              <a:rPr sz="2150" spc="20" dirty="0">
                <a:latin typeface="Times New Roman"/>
                <a:cs typeface="Times New Roman"/>
              </a:rPr>
              <a:t>t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35" dirty="0">
                <a:latin typeface="Times New Roman"/>
                <a:cs typeface="Times New Roman"/>
              </a:rPr>
              <a:t>b</a:t>
            </a:r>
            <a:r>
              <a:rPr sz="2150" spc="25" dirty="0">
                <a:latin typeface="Times New Roman"/>
                <a:cs typeface="Times New Roman"/>
              </a:rPr>
              <a:t>ot</a:t>
            </a:r>
            <a:r>
              <a:rPr sz="2150" spc="35" dirty="0">
                <a:latin typeface="Times New Roman"/>
                <a:cs typeface="Times New Roman"/>
              </a:rPr>
              <a:t>h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spc="-15" dirty="0">
                <a:latin typeface="Times New Roman"/>
                <a:cs typeface="Times New Roman"/>
              </a:rPr>
              <a:t>z</a:t>
            </a:r>
            <a:r>
              <a:rPr sz="2150" spc="-10" dirty="0">
                <a:latin typeface="Times New Roman"/>
                <a:cs typeface="Times New Roman"/>
              </a:rPr>
              <a:t>e</a:t>
            </a:r>
            <a:r>
              <a:rPr sz="2150" spc="70" dirty="0">
                <a:latin typeface="Times New Roman"/>
                <a:cs typeface="Times New Roman"/>
              </a:rPr>
              <a:t>r</a:t>
            </a:r>
            <a:r>
              <a:rPr sz="2150" spc="30" dirty="0">
                <a:latin typeface="Times New Roman"/>
                <a:cs typeface="Times New Roman"/>
              </a:rPr>
              <a:t>o)</a:t>
            </a:r>
            <a:endParaRPr sz="21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8722" y="1991749"/>
            <a:ext cx="2091543" cy="45745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>
                <a:solidFill>
                  <a:srgbClr val="888888"/>
                </a:solidFill>
              </a:rPr>
              <a:t>59</a:t>
            </a:fld>
            <a:endParaRPr dirty="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098" y="709117"/>
            <a:ext cx="37674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Example-1</a:t>
            </a:r>
            <a:r>
              <a:rPr sz="4000" spc="-45" dirty="0"/>
              <a:t> (Con’d)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820035" y="1850389"/>
            <a:ext cx="81280" cy="904240"/>
          </a:xfrm>
          <a:custGeom>
            <a:avLst/>
            <a:gdLst/>
            <a:ahLst/>
            <a:cxnLst/>
            <a:rect l="l" t="t" r="r" b="b"/>
            <a:pathLst>
              <a:path w="81280" h="904239">
                <a:moveTo>
                  <a:pt x="80899" y="0"/>
                </a:moveTo>
                <a:lnTo>
                  <a:pt x="0" y="0"/>
                </a:lnTo>
                <a:lnTo>
                  <a:pt x="0" y="15240"/>
                </a:lnTo>
                <a:lnTo>
                  <a:pt x="50292" y="15240"/>
                </a:lnTo>
                <a:lnTo>
                  <a:pt x="50292" y="890270"/>
                </a:lnTo>
                <a:lnTo>
                  <a:pt x="0" y="890270"/>
                </a:lnTo>
                <a:lnTo>
                  <a:pt x="0" y="904240"/>
                </a:lnTo>
                <a:lnTo>
                  <a:pt x="80899" y="904240"/>
                </a:lnTo>
                <a:lnTo>
                  <a:pt x="80899" y="890270"/>
                </a:lnTo>
                <a:lnTo>
                  <a:pt x="80899" y="15240"/>
                </a:lnTo>
                <a:lnTo>
                  <a:pt x="80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5410" y="1850389"/>
            <a:ext cx="81280" cy="904240"/>
          </a:xfrm>
          <a:custGeom>
            <a:avLst/>
            <a:gdLst/>
            <a:ahLst/>
            <a:cxnLst/>
            <a:rect l="l" t="t" r="r" b="b"/>
            <a:pathLst>
              <a:path w="81280" h="904239">
                <a:moveTo>
                  <a:pt x="80962" y="0"/>
                </a:moveTo>
                <a:lnTo>
                  <a:pt x="0" y="0"/>
                </a:lnTo>
                <a:lnTo>
                  <a:pt x="0" y="15240"/>
                </a:lnTo>
                <a:lnTo>
                  <a:pt x="0" y="890270"/>
                </a:lnTo>
                <a:lnTo>
                  <a:pt x="0" y="904240"/>
                </a:lnTo>
                <a:lnTo>
                  <a:pt x="80962" y="904240"/>
                </a:lnTo>
                <a:lnTo>
                  <a:pt x="80962" y="890270"/>
                </a:lnTo>
                <a:lnTo>
                  <a:pt x="30657" y="890270"/>
                </a:lnTo>
                <a:lnTo>
                  <a:pt x="30657" y="15240"/>
                </a:lnTo>
                <a:lnTo>
                  <a:pt x="80962" y="15240"/>
                </a:lnTo>
                <a:lnTo>
                  <a:pt x="809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2070938"/>
            <a:ext cx="9099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7075" algn="l"/>
              </a:tabLst>
            </a:pPr>
            <a:r>
              <a:rPr sz="2400" dirty="0">
                <a:latin typeface="Cambria Math"/>
                <a:cs typeface="Cambria Math"/>
              </a:rPr>
              <a:t>𝑃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3600" baseline="-3472" dirty="0">
                <a:latin typeface="Cambria Math"/>
                <a:cs typeface="Cambria Math"/>
              </a:rPr>
              <a:t>3</a:t>
            </a:r>
            <a:endParaRPr sz="3600" baseline="-3472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0235" y="2070938"/>
            <a:ext cx="3025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matrix)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435477"/>
            <a:ext cx="55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𝑄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34691" y="301497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757" y="0"/>
                </a:moveTo>
                <a:lnTo>
                  <a:pt x="0" y="0"/>
                </a:lnTo>
                <a:lnTo>
                  <a:pt x="0" y="17780"/>
                </a:lnTo>
                <a:lnTo>
                  <a:pt x="54991" y="17780"/>
                </a:lnTo>
                <a:lnTo>
                  <a:pt x="54991" y="1286510"/>
                </a:lnTo>
                <a:lnTo>
                  <a:pt x="0" y="1286510"/>
                </a:lnTo>
                <a:lnTo>
                  <a:pt x="0" y="1303020"/>
                </a:lnTo>
                <a:lnTo>
                  <a:pt x="87757" y="1303020"/>
                </a:lnTo>
                <a:lnTo>
                  <a:pt x="87757" y="1286510"/>
                </a:lnTo>
                <a:lnTo>
                  <a:pt x="87757" y="17780"/>
                </a:lnTo>
                <a:lnTo>
                  <a:pt x="87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698" y="301497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5" h="1303020">
                <a:moveTo>
                  <a:pt x="87858" y="0"/>
                </a:moveTo>
                <a:lnTo>
                  <a:pt x="0" y="0"/>
                </a:lnTo>
                <a:lnTo>
                  <a:pt x="0" y="17780"/>
                </a:lnTo>
                <a:lnTo>
                  <a:pt x="0" y="1286510"/>
                </a:lnTo>
                <a:lnTo>
                  <a:pt x="0" y="1303020"/>
                </a:lnTo>
                <a:lnTo>
                  <a:pt x="87858" y="1303020"/>
                </a:lnTo>
                <a:lnTo>
                  <a:pt x="87858" y="1286510"/>
                </a:lnTo>
                <a:lnTo>
                  <a:pt x="32740" y="1286510"/>
                </a:lnTo>
                <a:lnTo>
                  <a:pt x="32740" y="17780"/>
                </a:lnTo>
                <a:lnTo>
                  <a:pt x="87858" y="17780"/>
                </a:lnTo>
                <a:lnTo>
                  <a:pt x="878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51000" y="1732610"/>
            <a:ext cx="1575435" cy="262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45"/>
              </a:lnSpc>
              <a:spcBef>
                <a:spcPts val="100"/>
              </a:spcBef>
              <a:tabLst>
                <a:tab pos="471805" algn="l"/>
                <a:tab pos="946150" algn="l"/>
                <a:tab pos="1380490" algn="l"/>
              </a:tabLst>
            </a:pPr>
            <a:r>
              <a:rPr sz="2400" dirty="0">
                <a:latin typeface="Cambria Math"/>
                <a:cs typeface="Cambria Math"/>
              </a:rPr>
              <a:t>6	5	3	1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10"/>
              </a:lnSpc>
              <a:tabLst>
                <a:tab pos="473709" algn="l"/>
                <a:tab pos="908050" algn="l"/>
              </a:tabLst>
            </a:pPr>
            <a:r>
              <a:rPr sz="2400" dirty="0">
                <a:latin typeface="Cambria Math"/>
                <a:cs typeface="Cambria Math"/>
              </a:rPr>
              <a:t>6	2	2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45"/>
              </a:lnSpc>
              <a:tabLst>
                <a:tab pos="471805" algn="l"/>
                <a:tab pos="946150" algn="l"/>
                <a:tab pos="1380490" algn="l"/>
              </a:tabLst>
            </a:pPr>
            <a:r>
              <a:rPr sz="2400" dirty="0">
                <a:latin typeface="Cambria Math"/>
                <a:cs typeface="Cambria Math"/>
              </a:rPr>
              <a:t>3	4	3	1</a:t>
            </a:r>
            <a:endParaRPr sz="2400">
              <a:latin typeface="Cambria Math"/>
              <a:cs typeface="Cambria Math"/>
            </a:endParaRPr>
          </a:p>
          <a:p>
            <a:pPr marL="236220" marR="90170" indent="-198120">
              <a:lnSpc>
                <a:spcPts val="2810"/>
              </a:lnSpc>
              <a:spcBef>
                <a:spcPts val="1165"/>
              </a:spcBef>
              <a:tabLst>
                <a:tab pos="909955" algn="l"/>
                <a:tab pos="1108075" algn="l"/>
              </a:tabLst>
            </a:pPr>
            <a:r>
              <a:rPr sz="2400" spc="-5" dirty="0">
                <a:latin typeface="Cambria Math"/>
                <a:cs typeface="Cambria Math"/>
              </a:rPr>
              <a:t>1.50		</a:t>
            </a:r>
            <a:r>
              <a:rPr sz="2400" dirty="0">
                <a:latin typeface="Cambria Math"/>
                <a:cs typeface="Cambria Math"/>
              </a:rPr>
              <a:t>1 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	2</a:t>
            </a:r>
            <a:r>
              <a:rPr sz="2400" spc="-5" dirty="0">
                <a:latin typeface="Cambria Math"/>
                <a:cs typeface="Cambria Math"/>
              </a:rPr>
              <a:t>.</a:t>
            </a:r>
            <a:r>
              <a:rPr sz="2400" spc="-10" dirty="0">
                <a:latin typeface="Cambria Math"/>
                <a:cs typeface="Cambria Math"/>
              </a:rPr>
              <a:t>25</a:t>
            </a:r>
            <a:endParaRPr sz="2400">
              <a:latin typeface="Cambria Math"/>
              <a:cs typeface="Cambria Math"/>
            </a:endParaRPr>
          </a:p>
          <a:p>
            <a:pPr marL="236220">
              <a:lnSpc>
                <a:spcPts val="2350"/>
              </a:lnSpc>
              <a:tabLst>
                <a:tab pos="909955" algn="l"/>
              </a:tabLst>
            </a:pPr>
            <a:r>
              <a:rPr sz="2400" dirty="0">
                <a:latin typeface="Cambria Math"/>
                <a:cs typeface="Cambria Math"/>
              </a:rPr>
              <a:t>5	</a:t>
            </a:r>
            <a:r>
              <a:rPr sz="2400" spc="-10" dirty="0">
                <a:latin typeface="Cambria Math"/>
                <a:cs typeface="Cambria Math"/>
              </a:rPr>
              <a:t>4.50</a:t>
            </a:r>
            <a:endParaRPr sz="2400">
              <a:latin typeface="Cambria Math"/>
              <a:cs typeface="Cambria Math"/>
            </a:endParaRPr>
          </a:p>
          <a:p>
            <a:pPr marL="152400">
              <a:lnSpc>
                <a:spcPts val="2845"/>
              </a:lnSpc>
              <a:tabLst>
                <a:tab pos="1024255" algn="l"/>
              </a:tabLst>
            </a:pPr>
            <a:r>
              <a:rPr sz="2400" dirty="0">
                <a:latin typeface="Cambria Math"/>
                <a:cs typeface="Cambria Math"/>
              </a:rPr>
              <a:t>16	17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2996310" y="3435477"/>
            <a:ext cx="2230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matrix).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953135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</a:t>
            </a:r>
            <a:r>
              <a:rPr sz="4000" spc="-30" dirty="0"/>
              <a:t> </a:t>
            </a:r>
            <a:r>
              <a:rPr sz="4000" spc="-5" dirty="0"/>
              <a:t>7</a:t>
            </a:r>
            <a:endParaRPr sz="4000"/>
          </a:p>
          <a:p>
            <a:pPr marL="952500" algn="ctr">
              <a:lnSpc>
                <a:spcPct val="100000"/>
              </a:lnSpc>
            </a:pPr>
            <a:r>
              <a:rPr sz="4000" spc="-10" dirty="0"/>
              <a:t>Gauss-Jordan</a:t>
            </a:r>
            <a:r>
              <a:rPr sz="4000" spc="5" dirty="0"/>
              <a:t> </a:t>
            </a:r>
            <a:r>
              <a:rPr sz="4000" spc="-10" dirty="0"/>
              <a:t>Elimination(1/3)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993396" y="2972858"/>
            <a:ext cx="110426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50" i="1" spc="25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4 </a:t>
            </a:r>
            <a:r>
              <a:rPr sz="1725" spc="-60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5 </a:t>
            </a:r>
            <a:r>
              <a:rPr sz="1725" spc="104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7404" y="2351815"/>
            <a:ext cx="845185" cy="56515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R="116839" algn="ctr">
              <a:lnSpc>
                <a:spcPct val="100000"/>
              </a:lnSpc>
              <a:spcBef>
                <a:spcPts val="284"/>
              </a:spcBef>
            </a:pPr>
            <a:r>
              <a:rPr sz="1150" dirty="0">
                <a:latin typeface="Times New Roman"/>
                <a:cs typeface="Times New Roman"/>
              </a:rPr>
              <a:t>5</a:t>
            </a:r>
            <a:endParaRPr sz="11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950" spc="10" dirty="0">
                <a:latin typeface="Symbol"/>
                <a:cs typeface="Symbol"/>
              </a:rPr>
              <a:t>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5 </a:t>
            </a:r>
            <a:r>
              <a:rPr sz="1725" spc="104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653" y="2351815"/>
            <a:ext cx="2011680" cy="94805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284"/>
              </a:spcBef>
              <a:tabLst>
                <a:tab pos="749935" algn="l"/>
                <a:tab pos="1328420" algn="l"/>
                <a:tab pos="1887220" algn="l"/>
              </a:tabLst>
            </a:pPr>
            <a:r>
              <a:rPr sz="1150" dirty="0">
                <a:latin typeface="Times New Roman"/>
                <a:cs typeface="Times New Roman"/>
              </a:rPr>
              <a:t>1	2	3	4</a:t>
            </a:r>
            <a:endParaRPr sz="11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335"/>
              </a:spcBef>
              <a:tabLst>
                <a:tab pos="647700" algn="l"/>
              </a:tabLst>
            </a:pPr>
            <a:r>
              <a:rPr sz="1950" i="1" spc="-55" dirty="0">
                <a:latin typeface="Times New Roman"/>
                <a:cs typeface="Times New Roman"/>
              </a:rPr>
              <a:t>x</a:t>
            </a:r>
            <a:r>
              <a:rPr sz="1725" spc="-82" baseline="-24154" dirty="0">
                <a:latin typeface="Times New Roman"/>
                <a:cs typeface="Times New Roman"/>
              </a:rPr>
              <a:t>1</a:t>
            </a:r>
            <a:r>
              <a:rPr sz="1725" spc="240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10" dirty="0">
                <a:latin typeface="Times New Roman"/>
                <a:cs typeface="Times New Roman"/>
              </a:rPr>
              <a:t>	</a:t>
            </a:r>
            <a:r>
              <a:rPr sz="1950" i="1" spc="10" dirty="0">
                <a:latin typeface="Times New Roman"/>
                <a:cs typeface="Times New Roman"/>
              </a:rPr>
              <a:t>x</a:t>
            </a:r>
            <a:r>
              <a:rPr sz="1725" spc="15" baseline="-24154" dirty="0">
                <a:latin typeface="Times New Roman"/>
                <a:cs typeface="Times New Roman"/>
              </a:rPr>
              <a:t>2</a:t>
            </a:r>
            <a:r>
              <a:rPr sz="1725" spc="322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</a:t>
            </a:r>
            <a:r>
              <a:rPr sz="1950" spc="-100" dirty="0">
                <a:latin typeface="Times New Roman"/>
                <a:cs typeface="Times New Roman"/>
              </a:rPr>
              <a:t> </a:t>
            </a:r>
            <a:r>
              <a:rPr sz="1950" spc="45" dirty="0">
                <a:latin typeface="Times New Roman"/>
                <a:cs typeface="Times New Roman"/>
              </a:rPr>
              <a:t>2</a:t>
            </a:r>
            <a:r>
              <a:rPr sz="1950" i="1" spc="45" dirty="0">
                <a:latin typeface="Times New Roman"/>
                <a:cs typeface="Times New Roman"/>
              </a:rPr>
              <a:t>x</a:t>
            </a:r>
            <a:r>
              <a:rPr sz="1725" spc="67" baseline="-24154" dirty="0">
                <a:latin typeface="Times New Roman"/>
                <a:cs typeface="Times New Roman"/>
              </a:rPr>
              <a:t>3</a:t>
            </a:r>
            <a:endParaRPr sz="1725" baseline="-24154">
              <a:latin typeface="Times New Roman"/>
              <a:cs typeface="Times New Roman"/>
            </a:endParaRPr>
          </a:p>
          <a:p>
            <a:pPr marL="1225550">
              <a:lnSpc>
                <a:spcPct val="100000"/>
              </a:lnSpc>
              <a:spcBef>
                <a:spcPts val="675"/>
              </a:spcBef>
            </a:pP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725" spc="-7" baseline="-24154" dirty="0">
                <a:latin typeface="Times New Roman"/>
                <a:cs typeface="Times New Roman"/>
              </a:rPr>
              <a:t>3</a:t>
            </a:r>
            <a:r>
              <a:rPr sz="1725" spc="254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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2542" y="2207193"/>
            <a:ext cx="295529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61365" algn="l"/>
                <a:tab pos="1016000" algn="l"/>
                <a:tab pos="1590040" algn="l"/>
                <a:tab pos="2153285" algn="l"/>
                <a:tab pos="2623185" algn="l"/>
              </a:tabLst>
            </a:pPr>
            <a:r>
              <a:rPr sz="1950" spc="10" dirty="0">
                <a:latin typeface="Symbol"/>
                <a:cs typeface="Symbol"/>
              </a:rPr>
              <a:t></a:t>
            </a:r>
            <a:r>
              <a:rPr sz="1950" spc="-55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x</a:t>
            </a:r>
            <a:r>
              <a:rPr sz="1950" i="1" dirty="0">
                <a:latin typeface="Times New Roman"/>
                <a:cs typeface="Times New Roman"/>
              </a:rPr>
              <a:t> </a:t>
            </a:r>
            <a:r>
              <a:rPr sz="1950" i="1" spc="-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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10" dirty="0">
                <a:latin typeface="Times New Roman"/>
                <a:cs typeface="Times New Roman"/>
              </a:rPr>
              <a:t>x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spc="140" dirty="0">
                <a:latin typeface="Times New Roman"/>
                <a:cs typeface="Times New Roman"/>
              </a:rPr>
              <a:t>2</a:t>
            </a:r>
            <a:r>
              <a:rPr sz="1950" i="1" spc="10" dirty="0">
                <a:latin typeface="Times New Roman"/>
                <a:cs typeface="Times New Roman"/>
              </a:rPr>
              <a:t>x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Symbol"/>
                <a:cs typeface="Symbol"/>
              </a:rPr>
              <a:t></a:t>
            </a:r>
            <a:r>
              <a:rPr sz="1950" spc="-204" dirty="0">
                <a:latin typeface="Times New Roman"/>
                <a:cs typeface="Times New Roman"/>
              </a:rPr>
              <a:t> </a:t>
            </a:r>
            <a:r>
              <a:rPr sz="1950" spc="80" dirty="0">
                <a:latin typeface="Times New Roman"/>
                <a:cs typeface="Times New Roman"/>
              </a:rPr>
              <a:t>3</a:t>
            </a:r>
            <a:r>
              <a:rPr sz="1950" i="1" spc="10" dirty="0">
                <a:latin typeface="Times New Roman"/>
                <a:cs typeface="Times New Roman"/>
              </a:rPr>
              <a:t>x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i="1" spc="10" dirty="0">
                <a:latin typeface="Times New Roman"/>
                <a:cs typeface="Times New Roman"/>
              </a:rPr>
              <a:t>x</a:t>
            </a:r>
            <a:r>
              <a:rPr sz="1950" i="1" dirty="0">
                <a:latin typeface="Times New Roman"/>
                <a:cs typeface="Times New Roman"/>
              </a:rPr>
              <a:t>	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51742" y="1824360"/>
            <a:ext cx="30613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25"/>
              </a:spcBef>
              <a:tabLst>
                <a:tab pos="503555" algn="l"/>
                <a:tab pos="1414145" algn="l"/>
                <a:tab pos="2237105" algn="l"/>
              </a:tabLst>
            </a:pPr>
            <a:r>
              <a:rPr sz="1950" spc="135" dirty="0">
                <a:latin typeface="Times New Roman"/>
                <a:cs typeface="Times New Roman"/>
              </a:rPr>
              <a:t>2</a:t>
            </a:r>
            <a:r>
              <a:rPr sz="1950" i="1" spc="-105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1	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-110" dirty="0">
                <a:latin typeface="Times New Roman"/>
                <a:cs typeface="Times New Roman"/>
              </a:rPr>
              <a:t> </a:t>
            </a:r>
            <a:r>
              <a:rPr sz="1950" spc="135" dirty="0">
                <a:latin typeface="Times New Roman"/>
                <a:cs typeface="Times New Roman"/>
              </a:rPr>
              <a:t>2</a:t>
            </a:r>
            <a:r>
              <a:rPr sz="1950" i="1" spc="25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2 </a:t>
            </a:r>
            <a:r>
              <a:rPr sz="1725" spc="-52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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i="1" spc="-5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3	</a:t>
            </a:r>
            <a:r>
              <a:rPr sz="1950" spc="10" dirty="0">
                <a:latin typeface="Symbol"/>
                <a:cs typeface="Symbol"/>
              </a:rPr>
              <a:t>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Times New Roman"/>
                <a:cs typeface="Times New Roman"/>
              </a:rPr>
              <a:t>x</a:t>
            </a:r>
            <a:r>
              <a:rPr sz="1725" baseline="-24154" dirty="0">
                <a:latin typeface="Times New Roman"/>
                <a:cs typeface="Times New Roman"/>
              </a:rPr>
              <a:t>5 </a:t>
            </a:r>
            <a:r>
              <a:rPr sz="1725" spc="15" baseline="-2415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114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0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10137" y="4775608"/>
            <a:ext cx="984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10" dirty="0">
                <a:latin typeface="Symbol"/>
                <a:cs typeface="Symbol"/>
              </a:rPr>
              <a:t>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7117" y="4775608"/>
            <a:ext cx="984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10" dirty="0">
                <a:latin typeface="Symbol"/>
                <a:cs typeface="Symbol"/>
              </a:rPr>
              <a:t>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7704" y="4618787"/>
            <a:ext cx="24574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75" spc="37" baseline="-34482" dirty="0">
                <a:latin typeface="Times New Roman"/>
                <a:cs typeface="Times New Roman"/>
              </a:rPr>
              <a:t>0</a:t>
            </a:r>
            <a:r>
              <a:rPr sz="1450" spc="25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1717" y="4618787"/>
            <a:ext cx="29591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spc="10" dirty="0">
                <a:latin typeface="Symbol"/>
                <a:cs typeface="Symbol"/>
              </a:rPr>
              <a:t>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2175" spc="22" baseline="-34482" dirty="0">
                <a:latin typeface="Times New Roman"/>
                <a:cs typeface="Times New Roman"/>
              </a:rPr>
              <a:t>0</a:t>
            </a:r>
            <a:endParaRPr sz="2175" baseline="-34482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13104" y="4258375"/>
            <a:ext cx="194945" cy="441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9220">
              <a:lnSpc>
                <a:spcPts val="1620"/>
              </a:lnSpc>
              <a:spcBef>
                <a:spcPts val="130"/>
              </a:spcBef>
            </a:pPr>
            <a:r>
              <a:rPr sz="1450" spc="10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  <a:p>
            <a:pPr marL="12700">
              <a:lnSpc>
                <a:spcPts val="1620"/>
              </a:lnSpc>
            </a:pPr>
            <a:r>
              <a:rPr sz="1450" spc="35" dirty="0">
                <a:latin typeface="Times New Roman"/>
                <a:cs typeface="Times New Roman"/>
              </a:rPr>
              <a:t>0</a:t>
            </a:r>
            <a:r>
              <a:rPr sz="2175" spc="15" baseline="3831" dirty="0">
                <a:latin typeface="Symbol"/>
                <a:cs typeface="Symbol"/>
              </a:rPr>
              <a:t></a:t>
            </a:r>
            <a:endParaRPr sz="2175" baseline="3831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7704" y="4078558"/>
            <a:ext cx="24574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75" spc="37" baseline="-26819" dirty="0">
                <a:latin typeface="Times New Roman"/>
                <a:cs typeface="Times New Roman"/>
              </a:rPr>
              <a:t>0</a:t>
            </a:r>
            <a:r>
              <a:rPr sz="1450" spc="25" dirty="0">
                <a:latin typeface="Symbol"/>
                <a:cs typeface="Symbol"/>
              </a:rPr>
              <a:t>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6317" y="3828177"/>
            <a:ext cx="2270125" cy="115316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70"/>
              </a:spcBef>
              <a:tabLst>
                <a:tab pos="560705" algn="l"/>
                <a:tab pos="898525" algn="l"/>
                <a:tab pos="1347470" algn="l"/>
                <a:tab pos="1728470" algn="l"/>
                <a:tab pos="2049145" algn="l"/>
              </a:tabLst>
            </a:pPr>
            <a:r>
              <a:rPr sz="2175" spc="15" baseline="-3831" dirty="0">
                <a:latin typeface="Symbol"/>
                <a:cs typeface="Symbol"/>
              </a:rPr>
              <a:t></a:t>
            </a:r>
            <a:r>
              <a:rPr sz="2175" spc="89" baseline="-3831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2	2	</a:t>
            </a:r>
            <a:r>
              <a:rPr sz="1450" spc="60" dirty="0">
                <a:latin typeface="Symbol"/>
                <a:cs typeface="Symbol"/>
              </a:rPr>
              <a:t></a:t>
            </a:r>
            <a:r>
              <a:rPr sz="1450" spc="60" dirty="0">
                <a:latin typeface="Times New Roman"/>
                <a:cs typeface="Times New Roman"/>
              </a:rPr>
              <a:t>1	</a:t>
            </a:r>
            <a:r>
              <a:rPr sz="1450" spc="15" dirty="0">
                <a:latin typeface="Times New Roman"/>
                <a:cs typeface="Times New Roman"/>
              </a:rPr>
              <a:t>0	1	</a:t>
            </a:r>
            <a:r>
              <a:rPr sz="1450" spc="25" dirty="0">
                <a:latin typeface="Times New Roman"/>
                <a:cs typeface="Times New Roman"/>
              </a:rPr>
              <a:t>0</a:t>
            </a:r>
            <a:r>
              <a:rPr sz="2175" spc="37" baseline="-3831" dirty="0">
                <a:latin typeface="Symbol"/>
                <a:cs typeface="Symbol"/>
              </a:rPr>
              <a:t></a:t>
            </a:r>
            <a:endParaRPr sz="2175" baseline="-3831">
              <a:latin typeface="Symbol"/>
              <a:cs typeface="Symbol"/>
            </a:endParaRPr>
          </a:p>
          <a:p>
            <a:pPr marL="63500">
              <a:lnSpc>
                <a:spcPts val="1230"/>
              </a:lnSpc>
              <a:spcBef>
                <a:spcPts val="480"/>
              </a:spcBef>
              <a:tabLst>
                <a:tab pos="510540" algn="l"/>
                <a:tab pos="948690" algn="l"/>
                <a:tab pos="1287145" algn="l"/>
                <a:tab pos="1728470" algn="l"/>
              </a:tabLst>
            </a:pPr>
            <a:r>
              <a:rPr sz="2175" spc="82" baseline="26819" dirty="0">
                <a:latin typeface="Symbol"/>
                <a:cs typeface="Symbol"/>
              </a:rPr>
              <a:t></a:t>
            </a:r>
            <a:r>
              <a:rPr sz="1450" spc="55" dirty="0">
                <a:latin typeface="Symbol"/>
                <a:cs typeface="Symbol"/>
              </a:rPr>
              <a:t></a:t>
            </a:r>
            <a:r>
              <a:rPr sz="1450" spc="55" dirty="0">
                <a:latin typeface="Times New Roman"/>
                <a:cs typeface="Times New Roman"/>
              </a:rPr>
              <a:t>1	</a:t>
            </a:r>
            <a:r>
              <a:rPr sz="1450" spc="60" dirty="0">
                <a:latin typeface="Symbol"/>
                <a:cs typeface="Symbol"/>
              </a:rPr>
              <a:t></a:t>
            </a:r>
            <a:r>
              <a:rPr sz="1450" spc="60" dirty="0">
                <a:latin typeface="Times New Roman"/>
                <a:cs typeface="Times New Roman"/>
              </a:rPr>
              <a:t>1	</a:t>
            </a:r>
            <a:r>
              <a:rPr sz="1450" spc="15" dirty="0">
                <a:latin typeface="Times New Roman"/>
                <a:cs typeface="Times New Roman"/>
              </a:rPr>
              <a:t>2	</a:t>
            </a:r>
            <a:r>
              <a:rPr sz="1450" spc="15" dirty="0">
                <a:latin typeface="Symbol"/>
                <a:cs typeface="Symbol"/>
              </a:rPr>
              <a:t></a:t>
            </a:r>
            <a:r>
              <a:rPr sz="1450" spc="-160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3	1</a:t>
            </a:r>
            <a:endParaRPr sz="1450">
              <a:latin typeface="Times New Roman"/>
              <a:cs typeface="Times New Roman"/>
            </a:endParaRPr>
          </a:p>
          <a:p>
            <a:pPr marL="63500">
              <a:lnSpc>
                <a:spcPts val="1110"/>
              </a:lnSpc>
            </a:pPr>
            <a:r>
              <a:rPr sz="1450" spc="10" dirty="0">
                <a:latin typeface="Symbol"/>
                <a:cs typeface="Symbol"/>
              </a:rPr>
              <a:t></a:t>
            </a:r>
            <a:endParaRPr sz="1450">
              <a:latin typeface="Symbol"/>
              <a:cs typeface="Symbol"/>
            </a:endParaRPr>
          </a:p>
          <a:p>
            <a:pPr marL="63500">
              <a:lnSpc>
                <a:spcPts val="1620"/>
              </a:lnSpc>
              <a:tabLst>
                <a:tab pos="557530" algn="l"/>
                <a:tab pos="881380" algn="l"/>
                <a:tab pos="1347470" algn="l"/>
                <a:tab pos="1681480" algn="l"/>
              </a:tabLst>
            </a:pPr>
            <a:r>
              <a:rPr sz="2175" spc="15" baseline="3831" dirty="0">
                <a:latin typeface="Symbol"/>
                <a:cs typeface="Symbol"/>
              </a:rPr>
              <a:t></a:t>
            </a:r>
            <a:r>
              <a:rPr sz="2175" spc="60" baseline="3831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1	1	</a:t>
            </a:r>
            <a:r>
              <a:rPr sz="1450" spc="15" dirty="0">
                <a:latin typeface="Symbol"/>
                <a:cs typeface="Symbol"/>
              </a:rPr>
              <a:t></a:t>
            </a:r>
            <a:r>
              <a:rPr sz="1450" spc="-114" dirty="0">
                <a:latin typeface="Times New Roman"/>
                <a:cs typeface="Times New Roman"/>
              </a:rPr>
              <a:t> </a:t>
            </a:r>
            <a:r>
              <a:rPr sz="1450" spc="15" dirty="0">
                <a:latin typeface="Times New Roman"/>
                <a:cs typeface="Times New Roman"/>
              </a:rPr>
              <a:t>2	0	</a:t>
            </a:r>
            <a:r>
              <a:rPr sz="1450" spc="60" dirty="0">
                <a:latin typeface="Symbol"/>
                <a:cs typeface="Symbol"/>
              </a:rPr>
              <a:t></a:t>
            </a:r>
            <a:r>
              <a:rPr sz="1450" spc="6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  <a:p>
            <a:pPr marL="559435">
              <a:lnSpc>
                <a:spcPct val="100000"/>
              </a:lnSpc>
              <a:spcBef>
                <a:spcPts val="480"/>
              </a:spcBef>
              <a:tabLst>
                <a:tab pos="947419" algn="l"/>
                <a:tab pos="1346200" algn="l"/>
                <a:tab pos="1729739" algn="l"/>
              </a:tabLst>
            </a:pPr>
            <a:r>
              <a:rPr sz="1450" spc="15" dirty="0">
                <a:latin typeface="Times New Roman"/>
                <a:cs typeface="Times New Roman"/>
              </a:rPr>
              <a:t>0	0	1	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5145" y="6363322"/>
            <a:ext cx="1143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5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33451" y="6363322"/>
            <a:ext cx="11430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5" dirty="0">
                <a:latin typeface="Symbol"/>
                <a:cs typeface="Symbol"/>
              </a:rPr>
              <a:t>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59146" y="6169989"/>
            <a:ext cx="28575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00" spc="37" baseline="-33950" dirty="0">
                <a:latin typeface="Times New Roman"/>
                <a:cs typeface="Times New Roman"/>
              </a:rPr>
              <a:t>0</a:t>
            </a:r>
            <a:r>
              <a:rPr sz="1800" spc="2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08051" y="6169989"/>
            <a:ext cx="2825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Symbol"/>
                <a:cs typeface="Symbol"/>
              </a:rPr>
              <a:t></a:t>
            </a:r>
            <a:r>
              <a:rPr sz="2700" spc="22" baseline="-33950" dirty="0">
                <a:latin typeface="Times New Roman"/>
                <a:cs typeface="Times New Roman"/>
              </a:rPr>
              <a:t>0</a:t>
            </a:r>
            <a:endParaRPr sz="2700" baseline="-33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59146" y="5503977"/>
            <a:ext cx="285750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700" spc="37" baseline="-26234" dirty="0">
                <a:latin typeface="Times New Roman"/>
                <a:cs typeface="Times New Roman"/>
              </a:rPr>
              <a:t>0</a:t>
            </a:r>
            <a:r>
              <a:rPr sz="1800" spc="25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08051" y="5503977"/>
            <a:ext cx="28257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Symbol"/>
                <a:cs typeface="Symbol"/>
              </a:rPr>
              <a:t></a:t>
            </a:r>
            <a:r>
              <a:rPr sz="2700" spc="22" baseline="-26234" dirty="0">
                <a:latin typeface="Times New Roman"/>
                <a:cs typeface="Times New Roman"/>
              </a:rPr>
              <a:t>0</a:t>
            </a:r>
            <a:endParaRPr sz="2700" baseline="-2623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95351" y="5195298"/>
            <a:ext cx="2062480" cy="14160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  <a:tabLst>
                <a:tab pos="421005" algn="l"/>
                <a:tab pos="755015" algn="l"/>
                <a:tab pos="1087120" algn="l"/>
                <a:tab pos="1417320" algn="l"/>
                <a:tab pos="1750695" algn="l"/>
              </a:tabLst>
            </a:pPr>
            <a:r>
              <a:rPr sz="2700" spc="7" baseline="-4629" dirty="0">
                <a:latin typeface="Symbol"/>
                <a:cs typeface="Symbol"/>
              </a:rPr>
              <a:t></a:t>
            </a:r>
            <a:r>
              <a:rPr sz="1800" spc="5" dirty="0">
                <a:latin typeface="Times New Roman"/>
                <a:cs typeface="Times New Roman"/>
              </a:rPr>
              <a:t>1	1	0	0	1	</a:t>
            </a:r>
            <a:r>
              <a:rPr sz="1800" spc="25" dirty="0">
                <a:latin typeface="Times New Roman"/>
                <a:cs typeface="Times New Roman"/>
              </a:rPr>
              <a:t>0</a:t>
            </a:r>
            <a:r>
              <a:rPr sz="2700" spc="37" baseline="-4629" dirty="0">
                <a:latin typeface="Symbol"/>
                <a:cs typeface="Symbol"/>
              </a:rPr>
              <a:t></a:t>
            </a:r>
            <a:endParaRPr sz="2700" baseline="-4629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  <a:tabLst>
                <a:tab pos="422909" algn="l"/>
                <a:tab pos="753110" algn="l"/>
                <a:tab pos="1087120" algn="l"/>
                <a:tab pos="1417320" algn="l"/>
                <a:tab pos="1871345" algn="l"/>
              </a:tabLst>
            </a:pPr>
            <a:r>
              <a:rPr sz="2700" spc="7" baseline="-27777" dirty="0">
                <a:latin typeface="Symbol"/>
                <a:cs typeface="Symbol"/>
              </a:rPr>
              <a:t></a:t>
            </a:r>
            <a:r>
              <a:rPr sz="2700" spc="7" baseline="-27777" dirty="0">
                <a:latin typeface="Times New Roman"/>
                <a:cs typeface="Times New Roman"/>
              </a:rPr>
              <a:t>	</a:t>
            </a:r>
            <a:r>
              <a:rPr sz="1800" spc="5" dirty="0">
                <a:latin typeface="Times New Roman"/>
                <a:cs typeface="Times New Roman"/>
              </a:rPr>
              <a:t>0	1	0	1	</a:t>
            </a:r>
            <a:r>
              <a:rPr sz="2700" spc="7" baseline="-27777" dirty="0">
                <a:latin typeface="Symbol"/>
                <a:cs typeface="Symbol"/>
              </a:rPr>
              <a:t></a:t>
            </a:r>
            <a:endParaRPr sz="2700" baseline="-27777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  <a:tabLst>
                <a:tab pos="422909" algn="l"/>
                <a:tab pos="755015" algn="l"/>
                <a:tab pos="1085215" algn="l"/>
                <a:tab pos="1418590" algn="l"/>
                <a:tab pos="1750695" algn="l"/>
              </a:tabLst>
            </a:pPr>
            <a:r>
              <a:rPr sz="2700" spc="22" baseline="3086" dirty="0">
                <a:latin typeface="Symbol"/>
                <a:cs typeface="Symbol"/>
              </a:rPr>
              <a:t></a:t>
            </a:r>
            <a:r>
              <a:rPr sz="1800" spc="15" dirty="0">
                <a:latin typeface="Times New Roman"/>
                <a:cs typeface="Times New Roman"/>
              </a:rPr>
              <a:t>0	</a:t>
            </a:r>
            <a:r>
              <a:rPr sz="1800" spc="5" dirty="0">
                <a:latin typeface="Times New Roman"/>
                <a:cs typeface="Times New Roman"/>
              </a:rPr>
              <a:t>0	0	1	0	</a:t>
            </a:r>
            <a:r>
              <a:rPr sz="1800" spc="25" dirty="0">
                <a:latin typeface="Times New Roman"/>
                <a:cs typeface="Times New Roman"/>
              </a:rPr>
              <a:t>0</a:t>
            </a:r>
            <a:r>
              <a:rPr sz="2700" spc="37" baseline="3086" dirty="0">
                <a:latin typeface="Symbol"/>
                <a:cs typeface="Symbol"/>
              </a:rPr>
              <a:t></a:t>
            </a:r>
            <a:endParaRPr sz="2700" baseline="3086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  <a:tabLst>
                <a:tab pos="331470" algn="l"/>
                <a:tab pos="663575" algn="l"/>
                <a:tab pos="995680" algn="l"/>
              </a:tabLst>
            </a:pPr>
            <a:r>
              <a:rPr sz="1800" spc="5" dirty="0">
                <a:latin typeface="Times New Roman"/>
                <a:cs typeface="Times New Roman"/>
              </a:rPr>
              <a:t>0	0	0	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1501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61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2070" y="2019681"/>
            <a:ext cx="379857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800080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Solve the following </a:t>
            </a:r>
            <a:r>
              <a:rPr sz="2000" dirty="0">
                <a:latin typeface="Tahoma"/>
                <a:cs typeface="Tahoma"/>
              </a:rPr>
              <a:t> homogeneous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linear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equations </a:t>
            </a:r>
            <a:r>
              <a:rPr sz="2000" dirty="0">
                <a:latin typeface="Tahoma"/>
                <a:cs typeface="Tahoma"/>
              </a:rPr>
              <a:t>by using Gauss-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Jordan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elimination.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22070" y="3605578"/>
            <a:ext cx="3067050" cy="7200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580"/>
              </a:spcBef>
              <a:buClr>
                <a:srgbClr val="800080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Solution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25"/>
              </a:spcBef>
              <a:buClr>
                <a:srgbClr val="0000FF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augmented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matrix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79244" y="5342635"/>
            <a:ext cx="29654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55555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spc="-10" dirty="0">
                <a:latin typeface="Tahoma"/>
                <a:cs typeface="Tahoma"/>
              </a:rPr>
              <a:t>Reducing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this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matrix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to</a:t>
            </a:r>
            <a:endParaRPr sz="1800">
              <a:latin typeface="Tahoma"/>
              <a:cs typeface="Tahoma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reduced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row-echelon form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953135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</a:t>
            </a:r>
            <a:r>
              <a:rPr sz="4000" spc="-30" dirty="0"/>
              <a:t> </a:t>
            </a:r>
            <a:r>
              <a:rPr sz="4000" spc="-5" dirty="0"/>
              <a:t>7</a:t>
            </a:r>
            <a:endParaRPr sz="4000"/>
          </a:p>
          <a:p>
            <a:pPr marL="952500" algn="ctr">
              <a:lnSpc>
                <a:spcPct val="100000"/>
              </a:lnSpc>
            </a:pPr>
            <a:r>
              <a:rPr sz="4000" spc="-10" dirty="0"/>
              <a:t>Gauss-Jordan</a:t>
            </a:r>
            <a:r>
              <a:rPr sz="4000" spc="5" dirty="0"/>
              <a:t> </a:t>
            </a:r>
            <a:r>
              <a:rPr sz="4000" spc="-10" dirty="0"/>
              <a:t>Elimination(2/3)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12733" y="2329136"/>
            <a:ext cx="1615440" cy="11950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63500" algn="r">
              <a:lnSpc>
                <a:spcPct val="100000"/>
              </a:lnSpc>
              <a:spcBef>
                <a:spcPts val="765"/>
              </a:spcBef>
            </a:pPr>
            <a:r>
              <a:rPr sz="2000" spc="15" dirty="0">
                <a:latin typeface="Symbol"/>
                <a:cs typeface="Symbol"/>
              </a:rPr>
              <a:t>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x</a:t>
            </a:r>
            <a:r>
              <a:rPr sz="1725" spc="22" baseline="-24154" dirty="0">
                <a:latin typeface="Times New Roman"/>
                <a:cs typeface="Times New Roman"/>
              </a:rPr>
              <a:t>5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97" baseline="-2415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R="55880" algn="r">
              <a:lnSpc>
                <a:spcPct val="100000"/>
              </a:lnSpc>
              <a:spcBef>
                <a:spcPts val="670"/>
              </a:spcBef>
              <a:tabLst>
                <a:tab pos="704215" algn="l"/>
              </a:tabLst>
            </a:pPr>
            <a:r>
              <a:rPr sz="2000" i="1" spc="-20" dirty="0">
                <a:latin typeface="Times New Roman"/>
                <a:cs typeface="Times New Roman"/>
              </a:rPr>
              <a:t>x</a:t>
            </a:r>
            <a:r>
              <a:rPr sz="1725" spc="22" baseline="-24154" dirty="0">
                <a:latin typeface="Times New Roman"/>
                <a:cs typeface="Times New Roman"/>
              </a:rPr>
              <a:t>3</a:t>
            </a:r>
            <a:r>
              <a:rPr sz="1725" baseline="-24154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Symbol"/>
                <a:cs typeface="Symbol"/>
              </a:rPr>
              <a:t>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x</a:t>
            </a:r>
            <a:r>
              <a:rPr sz="1725" spc="22" baseline="-24154" dirty="0">
                <a:latin typeface="Times New Roman"/>
                <a:cs typeface="Times New Roman"/>
              </a:rPr>
              <a:t>5</a:t>
            </a:r>
            <a:r>
              <a:rPr sz="1725" baseline="-24154" dirty="0">
                <a:latin typeface="Times New Roman"/>
                <a:cs typeface="Times New Roman"/>
              </a:rPr>
              <a:t> </a:t>
            </a:r>
            <a:r>
              <a:rPr sz="1725" spc="89" baseline="-2415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  <a:p>
            <a:pPr marR="66040" algn="r">
              <a:lnSpc>
                <a:spcPct val="100000"/>
              </a:lnSpc>
              <a:spcBef>
                <a:spcPts val="670"/>
              </a:spcBef>
              <a:tabLst>
                <a:tab pos="713105" algn="l"/>
              </a:tabLst>
            </a:pPr>
            <a:r>
              <a:rPr sz="2000" i="1" spc="10" dirty="0">
                <a:latin typeface="Times New Roman"/>
                <a:cs typeface="Times New Roman"/>
              </a:rPr>
              <a:t>x</a:t>
            </a:r>
            <a:r>
              <a:rPr sz="1725" spc="22" baseline="-24154" dirty="0">
                <a:latin typeface="Times New Roman"/>
                <a:cs typeface="Times New Roman"/>
              </a:rPr>
              <a:t>4</a:t>
            </a:r>
            <a:r>
              <a:rPr sz="1725" baseline="-24154" dirty="0">
                <a:latin typeface="Times New Roman"/>
                <a:cs typeface="Times New Roman"/>
              </a:rPr>
              <a:t>	</a:t>
            </a:r>
            <a:r>
              <a:rPr sz="2000" spc="15" dirty="0">
                <a:latin typeface="Symbol"/>
                <a:cs typeface="Symbol"/>
              </a:rPr>
              <a:t>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9845" y="2412042"/>
            <a:ext cx="697230" cy="3327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2000" i="1" spc="-50" dirty="0">
                <a:latin typeface="Times New Roman"/>
                <a:cs typeface="Times New Roman"/>
              </a:rPr>
              <a:t>x</a:t>
            </a:r>
            <a:r>
              <a:rPr sz="1725" spc="-75" baseline="-24154" dirty="0">
                <a:latin typeface="Times New Roman"/>
                <a:cs typeface="Times New Roman"/>
              </a:rPr>
              <a:t>1</a:t>
            </a:r>
            <a:r>
              <a:rPr sz="1725" spc="179" baseline="-24154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Symbol"/>
                <a:cs typeface="Symbol"/>
              </a:rPr>
              <a:t>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i="1" spc="15" dirty="0">
                <a:latin typeface="Times New Roman"/>
                <a:cs typeface="Times New Roman"/>
              </a:rPr>
              <a:t>x</a:t>
            </a:r>
            <a:r>
              <a:rPr sz="1725" spc="22" baseline="-24154" dirty="0">
                <a:latin typeface="Times New Roman"/>
                <a:cs typeface="Times New Roman"/>
              </a:rPr>
              <a:t>2</a:t>
            </a:r>
            <a:endParaRPr sz="1725" baseline="-2415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25606" y="3606755"/>
            <a:ext cx="146875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27200"/>
              </a:lnSpc>
              <a:spcBef>
                <a:spcPts val="95"/>
              </a:spcBef>
            </a:pPr>
            <a:r>
              <a:rPr sz="2200" i="1" spc="-55" dirty="0">
                <a:latin typeface="Times New Roman"/>
                <a:cs typeface="Times New Roman"/>
              </a:rPr>
              <a:t>x</a:t>
            </a:r>
            <a:r>
              <a:rPr sz="1875" spc="-82" baseline="-24444" dirty="0">
                <a:latin typeface="Times New Roman"/>
                <a:cs typeface="Times New Roman"/>
              </a:rPr>
              <a:t>1</a:t>
            </a:r>
            <a:r>
              <a:rPr sz="1875" spc="-75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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15" dirty="0">
                <a:latin typeface="Times New Roman"/>
                <a:cs typeface="Times New Roman"/>
              </a:rPr>
              <a:t>x</a:t>
            </a:r>
            <a:r>
              <a:rPr sz="1875" spc="22" baseline="-24444" dirty="0">
                <a:latin typeface="Times New Roman"/>
                <a:cs typeface="Times New Roman"/>
              </a:rPr>
              <a:t>2 </a:t>
            </a:r>
            <a:r>
              <a:rPr sz="2200" spc="5" dirty="0">
                <a:latin typeface="Symbol"/>
                <a:cs typeface="Symbol"/>
              </a:rPr>
              <a:t>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x</a:t>
            </a:r>
            <a:r>
              <a:rPr sz="1875" spc="-7" baseline="-24444" dirty="0">
                <a:latin typeface="Times New Roman"/>
                <a:cs typeface="Times New Roman"/>
              </a:rPr>
              <a:t>5 </a:t>
            </a:r>
            <a:r>
              <a:rPr sz="1875" spc="-450" baseline="-24444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x</a:t>
            </a:r>
            <a:r>
              <a:rPr sz="1875" spc="-7" baseline="-24444" dirty="0">
                <a:latin typeface="Times New Roman"/>
                <a:cs typeface="Times New Roman"/>
              </a:rPr>
              <a:t>3</a:t>
            </a:r>
            <a:r>
              <a:rPr sz="1875" spc="427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Symbol"/>
                <a:cs typeface="Symbol"/>
              </a:rPr>
              <a:t></a:t>
            </a:r>
            <a:r>
              <a:rPr sz="2200" i="1" spc="50" dirty="0">
                <a:latin typeface="Times New Roman"/>
                <a:cs typeface="Times New Roman"/>
              </a:rPr>
              <a:t>x</a:t>
            </a:r>
            <a:r>
              <a:rPr sz="1875" spc="75" baseline="-24444" dirty="0">
                <a:latin typeface="Times New Roman"/>
                <a:cs typeface="Times New Roman"/>
              </a:rPr>
              <a:t>5</a:t>
            </a:r>
            <a:endParaRPr sz="1875" baseline="-24444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2200" i="1" spc="15" dirty="0">
                <a:latin typeface="Times New Roman"/>
                <a:cs typeface="Times New Roman"/>
              </a:rPr>
              <a:t>x</a:t>
            </a:r>
            <a:r>
              <a:rPr sz="1875" spc="22" baseline="-24444" dirty="0">
                <a:latin typeface="Times New Roman"/>
                <a:cs typeface="Times New Roman"/>
              </a:rPr>
              <a:t>4</a:t>
            </a:r>
            <a:r>
              <a:rPr sz="1875" spc="75" baseline="-24444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Symbol"/>
                <a:cs typeface="Symbol"/>
              </a:rPr>
              <a:t>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7817" y="4981035"/>
            <a:ext cx="7153909" cy="13220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4485" indent="-287020">
              <a:lnSpc>
                <a:spcPct val="100000"/>
              </a:lnSpc>
              <a:spcBef>
                <a:spcPts val="365"/>
              </a:spcBef>
              <a:buClr>
                <a:srgbClr val="0000FF"/>
              </a:buClr>
              <a:buSzPct val="55555"/>
              <a:buFont typeface="Wingdings"/>
              <a:buChar char=""/>
              <a:tabLst>
                <a:tab pos="324485" algn="l"/>
                <a:tab pos="325120" algn="l"/>
              </a:tabLst>
            </a:pPr>
            <a:r>
              <a:rPr sz="1800" dirty="0">
                <a:latin typeface="Tahoma"/>
                <a:cs typeface="Tahoma"/>
              </a:rPr>
              <a:t>Thus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general solution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  <a:p>
            <a:pPr marL="2075180">
              <a:lnSpc>
                <a:spcPct val="100000"/>
              </a:lnSpc>
              <a:spcBef>
                <a:spcPts val="375"/>
              </a:spcBef>
              <a:tabLst>
                <a:tab pos="3587115" algn="l"/>
                <a:tab pos="4507230" algn="l"/>
                <a:tab pos="5545455" algn="l"/>
                <a:tab pos="6479540" algn="l"/>
              </a:tabLst>
            </a:pPr>
            <a:r>
              <a:rPr sz="2350" i="1" spc="-120" dirty="0">
                <a:latin typeface="Times New Roman"/>
                <a:cs typeface="Times New Roman"/>
              </a:rPr>
              <a:t>x</a:t>
            </a:r>
            <a:r>
              <a:rPr sz="2025" spc="52" baseline="-24691" dirty="0">
                <a:latin typeface="Times New Roman"/>
                <a:cs typeface="Times New Roman"/>
              </a:rPr>
              <a:t>1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7" baseline="-24691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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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i="1" spc="30" dirty="0">
                <a:latin typeface="Times New Roman"/>
                <a:cs typeface="Times New Roman"/>
              </a:rPr>
              <a:t>s</a:t>
            </a:r>
            <a:r>
              <a:rPr sz="2350" i="1" spc="-145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</a:t>
            </a:r>
            <a:r>
              <a:rPr sz="2350" spc="-275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t</a:t>
            </a:r>
            <a:r>
              <a:rPr sz="2350" i="1" spc="-65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Times New Roman"/>
                <a:cs typeface="Times New Roman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35" dirty="0">
                <a:latin typeface="Times New Roman"/>
                <a:cs typeface="Times New Roman"/>
              </a:rPr>
              <a:t>x</a:t>
            </a:r>
            <a:r>
              <a:rPr sz="2025" spc="52" baseline="-24691" dirty="0">
                <a:latin typeface="Times New Roman"/>
                <a:cs typeface="Times New Roman"/>
              </a:rPr>
              <a:t>2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65" baseline="-24691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</a:t>
            </a:r>
            <a:r>
              <a:rPr sz="2350" spc="-10" dirty="0">
                <a:latin typeface="Times New Roman"/>
                <a:cs typeface="Times New Roman"/>
              </a:rPr>
              <a:t> </a:t>
            </a:r>
            <a:r>
              <a:rPr sz="2350" i="1" spc="50" dirty="0">
                <a:latin typeface="Times New Roman"/>
                <a:cs typeface="Times New Roman"/>
              </a:rPr>
              <a:t>s</a:t>
            </a:r>
            <a:r>
              <a:rPr sz="2350" spc="20" dirty="0">
                <a:latin typeface="Times New Roman"/>
                <a:cs typeface="Times New Roman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-5" dirty="0">
                <a:latin typeface="Times New Roman"/>
                <a:cs typeface="Times New Roman"/>
              </a:rPr>
              <a:t>x</a:t>
            </a:r>
            <a:r>
              <a:rPr sz="2025" spc="52" baseline="-24691" dirty="0">
                <a:latin typeface="Times New Roman"/>
                <a:cs typeface="Times New Roman"/>
              </a:rPr>
              <a:t>3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-15" baseline="-24691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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spc="20" dirty="0">
                <a:latin typeface="Symbol"/>
                <a:cs typeface="Symbol"/>
              </a:rPr>
              <a:t></a:t>
            </a:r>
            <a:r>
              <a:rPr sz="2350" i="1" spc="130" dirty="0">
                <a:latin typeface="Times New Roman"/>
                <a:cs typeface="Times New Roman"/>
              </a:rPr>
              <a:t>t</a:t>
            </a:r>
            <a:r>
              <a:rPr sz="2350" spc="20" dirty="0">
                <a:latin typeface="Times New Roman"/>
                <a:cs typeface="Times New Roman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35" dirty="0">
                <a:latin typeface="Times New Roman"/>
                <a:cs typeface="Times New Roman"/>
              </a:rPr>
              <a:t>x</a:t>
            </a:r>
            <a:r>
              <a:rPr sz="2025" spc="52" baseline="-24691" dirty="0">
                <a:latin typeface="Times New Roman"/>
                <a:cs typeface="Times New Roman"/>
              </a:rPr>
              <a:t>4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57" baseline="-24691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</a:t>
            </a:r>
            <a:r>
              <a:rPr sz="2350" spc="-8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0</a:t>
            </a:r>
            <a:r>
              <a:rPr sz="2350" spc="20" dirty="0">
                <a:latin typeface="Times New Roman"/>
                <a:cs typeface="Times New Roman"/>
              </a:rPr>
              <a:t>,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i="1" spc="-10" dirty="0">
                <a:latin typeface="Times New Roman"/>
                <a:cs typeface="Times New Roman"/>
              </a:rPr>
              <a:t>x</a:t>
            </a:r>
            <a:r>
              <a:rPr sz="2025" spc="52" baseline="-24691" dirty="0">
                <a:latin typeface="Times New Roman"/>
                <a:cs typeface="Times New Roman"/>
              </a:rPr>
              <a:t>5</a:t>
            </a:r>
            <a:r>
              <a:rPr sz="2025" baseline="-24691" dirty="0">
                <a:latin typeface="Times New Roman"/>
                <a:cs typeface="Times New Roman"/>
              </a:rPr>
              <a:t> </a:t>
            </a:r>
            <a:r>
              <a:rPr sz="2025" spc="142" baseline="-24691" dirty="0">
                <a:latin typeface="Times New Roman"/>
                <a:cs typeface="Times New Roman"/>
              </a:rPr>
              <a:t> </a:t>
            </a:r>
            <a:r>
              <a:rPr sz="2350" spc="45" dirty="0">
                <a:latin typeface="Symbol"/>
                <a:cs typeface="Symbol"/>
              </a:rPr>
              <a:t></a:t>
            </a:r>
            <a:r>
              <a:rPr sz="2350" spc="-125" dirty="0">
                <a:latin typeface="Times New Roman"/>
                <a:cs typeface="Times New Roman"/>
              </a:rPr>
              <a:t> </a:t>
            </a:r>
            <a:r>
              <a:rPr sz="2350" i="1" spc="25" dirty="0">
                <a:latin typeface="Times New Roman"/>
                <a:cs typeface="Times New Roman"/>
              </a:rPr>
              <a:t>t</a:t>
            </a:r>
            <a:endParaRPr sz="2350">
              <a:latin typeface="Times New Roman"/>
              <a:cs typeface="Times New Roman"/>
            </a:endParaRPr>
          </a:p>
          <a:p>
            <a:pPr marL="324485" indent="-287020">
              <a:lnSpc>
                <a:spcPct val="100000"/>
              </a:lnSpc>
              <a:spcBef>
                <a:spcPts val="2425"/>
              </a:spcBef>
              <a:buClr>
                <a:srgbClr val="0000FF"/>
              </a:buClr>
              <a:buSzPct val="55555"/>
              <a:buFont typeface="Wingdings"/>
              <a:buChar char=""/>
              <a:tabLst>
                <a:tab pos="324485" algn="l"/>
                <a:tab pos="325120" algn="l"/>
              </a:tabLst>
            </a:pPr>
            <a:r>
              <a:rPr sz="1800" spc="-5" dirty="0">
                <a:latin typeface="Tahoma"/>
                <a:cs typeface="Tahoma"/>
              </a:rPr>
              <a:t>Note: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 trivial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solution</a:t>
            </a:r>
            <a:r>
              <a:rPr sz="1800" dirty="0">
                <a:latin typeface="Tahoma"/>
                <a:cs typeface="Tahoma"/>
              </a:rPr>
              <a:t> is</a:t>
            </a:r>
            <a:r>
              <a:rPr sz="1800" spc="-5" dirty="0">
                <a:latin typeface="Tahoma"/>
                <a:cs typeface="Tahoma"/>
              </a:rPr>
              <a:t> obtained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when s=t=0.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967" y="2021205"/>
            <a:ext cx="1687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ahoma"/>
                <a:cs typeface="Tahoma"/>
              </a:rPr>
              <a:t>Solution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(cont)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63217" y="2380869"/>
            <a:ext cx="4178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55555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corresponding</a:t>
            </a:r>
            <a:r>
              <a:rPr sz="1800" spc="-5" dirty="0">
                <a:latin typeface="Tahoma"/>
                <a:cs typeface="Tahoma"/>
              </a:rPr>
              <a:t> system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equation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3217" y="3697985"/>
            <a:ext cx="3764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SzPct val="55555"/>
              <a:buFont typeface="Wingdings"/>
              <a:buChar char=""/>
              <a:tabLst>
                <a:tab pos="299085" algn="l"/>
                <a:tab pos="299720" algn="l"/>
              </a:tabLst>
            </a:pPr>
            <a:r>
              <a:rPr sz="1800" spc="-5" dirty="0">
                <a:latin typeface="Tahoma"/>
                <a:cs typeface="Tahoma"/>
              </a:rPr>
              <a:t>Solving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leading</a:t>
            </a:r>
            <a:r>
              <a:rPr sz="1800" spc="-5" dirty="0">
                <a:latin typeface="Tahoma"/>
                <a:cs typeface="Tahoma"/>
              </a:rPr>
              <a:t> variables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42" rIns="0" bIns="0" rtlCol="0">
            <a:spAutoFit/>
          </a:bodyPr>
          <a:lstStyle/>
          <a:p>
            <a:pPr marL="954405" algn="ctr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Example7</a:t>
            </a:r>
            <a:endParaRPr sz="4000"/>
          </a:p>
          <a:p>
            <a:pPr marL="952500" algn="ctr">
              <a:lnSpc>
                <a:spcPct val="100000"/>
              </a:lnSpc>
            </a:pPr>
            <a:r>
              <a:rPr sz="4000" spc="-10" dirty="0"/>
              <a:t>Gauss-Jordan</a:t>
            </a:r>
            <a:r>
              <a:rPr sz="4000" spc="5" dirty="0"/>
              <a:t> </a:t>
            </a:r>
            <a:r>
              <a:rPr sz="4000" spc="-10" dirty="0"/>
              <a:t>Elimination(3/3)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49587" y="6003431"/>
            <a:ext cx="30162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65" dirty="0">
                <a:latin typeface="Times New Roman"/>
                <a:cs typeface="Times New Roman"/>
              </a:rPr>
              <a:t>(</a:t>
            </a:r>
            <a:r>
              <a:rPr sz="1750" spc="40" dirty="0">
                <a:latin typeface="Times New Roman"/>
                <a:cs typeface="Times New Roman"/>
              </a:rPr>
              <a:t>1</a:t>
            </a:r>
            <a:r>
              <a:rPr sz="1750" spc="10" dirty="0">
                <a:latin typeface="Times New Roman"/>
                <a:cs typeface="Times New Roman"/>
              </a:rPr>
              <a:t>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8153" y="4763317"/>
            <a:ext cx="2414270" cy="1560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95250" algn="r">
              <a:lnSpc>
                <a:spcPts val="3140"/>
              </a:lnSpc>
              <a:spcBef>
                <a:spcPts val="120"/>
              </a:spcBef>
              <a:tabLst>
                <a:tab pos="1337310" algn="l"/>
              </a:tabLst>
            </a:pPr>
            <a:r>
              <a:rPr sz="1750" spc="35" dirty="0">
                <a:latin typeface="Segoe UI Symbol"/>
                <a:cs typeface="Segoe UI Symbol"/>
              </a:rPr>
              <a:t></a:t>
            </a:r>
            <a:r>
              <a:rPr sz="1750" spc="-265" dirty="0">
                <a:latin typeface="Segoe UI Symbol"/>
                <a:cs typeface="Segoe UI Symbol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x</a:t>
            </a:r>
            <a:r>
              <a:rPr sz="1500" i="1" spc="89" baseline="-25000" dirty="0">
                <a:latin typeface="Times New Roman"/>
                <a:cs typeface="Times New Roman"/>
              </a:rPr>
              <a:t>k</a:t>
            </a:r>
            <a:r>
              <a:rPr sz="1500" spc="30" baseline="-25000" dirty="0">
                <a:latin typeface="Times New Roman"/>
                <a:cs typeface="Times New Roman"/>
              </a:rPr>
              <a:t>1</a:t>
            </a:r>
            <a:r>
              <a:rPr sz="1500" baseline="-25000" dirty="0">
                <a:latin typeface="Times New Roman"/>
                <a:cs typeface="Times New Roman"/>
              </a:rPr>
              <a:t>	</a:t>
            </a:r>
            <a:r>
              <a:rPr sz="1750" spc="20" dirty="0">
                <a:latin typeface="Symbol"/>
                <a:cs typeface="Symbol"/>
              </a:rPr>
              <a:t>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3975" spc="330" baseline="-8385" dirty="0">
                <a:latin typeface="Symbol"/>
                <a:cs typeface="Symbol"/>
              </a:rPr>
              <a:t></a:t>
            </a:r>
            <a:r>
              <a:rPr sz="1750" spc="70" dirty="0">
                <a:latin typeface="Times New Roman"/>
                <a:cs typeface="Times New Roman"/>
              </a:rPr>
              <a:t>(</a:t>
            </a:r>
            <a:r>
              <a:rPr sz="1750" spc="10" dirty="0">
                <a:latin typeface="Times New Roman"/>
                <a:cs typeface="Times New Roman"/>
              </a:rPr>
              <a:t>)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Symbol"/>
                <a:cs typeface="Symbol"/>
              </a:rPr>
              <a:t>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R="70485" algn="r">
              <a:lnSpc>
                <a:spcPts val="3140"/>
              </a:lnSpc>
              <a:tabLst>
                <a:tab pos="909955" algn="l"/>
              </a:tabLst>
            </a:pPr>
            <a:r>
              <a:rPr sz="1750" spc="35" dirty="0">
                <a:latin typeface="Segoe UI Symbol"/>
                <a:cs typeface="Segoe UI Symbol"/>
              </a:rPr>
              <a:t></a:t>
            </a:r>
            <a:r>
              <a:rPr sz="1750" spc="-265" dirty="0">
                <a:latin typeface="Segoe UI Symbol"/>
                <a:cs typeface="Segoe UI Symbol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x</a:t>
            </a:r>
            <a:r>
              <a:rPr sz="1500" i="1" spc="22" baseline="-25000" dirty="0">
                <a:latin typeface="Times New Roman"/>
                <a:cs typeface="Times New Roman"/>
              </a:rPr>
              <a:t>k</a:t>
            </a:r>
            <a:r>
              <a:rPr sz="1500" i="1" spc="-135" baseline="-25000" dirty="0">
                <a:latin typeface="Times New Roman"/>
                <a:cs typeface="Times New Roman"/>
              </a:rPr>
              <a:t> </a:t>
            </a:r>
            <a:r>
              <a:rPr sz="1500" spc="30" baseline="-25000" dirty="0">
                <a:latin typeface="Times New Roman"/>
                <a:cs typeface="Times New Roman"/>
              </a:rPr>
              <a:t>2</a:t>
            </a:r>
            <a:r>
              <a:rPr sz="1500" baseline="-25000" dirty="0">
                <a:latin typeface="Times New Roman"/>
                <a:cs typeface="Times New Roman"/>
              </a:rPr>
              <a:t>	</a:t>
            </a:r>
            <a:r>
              <a:rPr sz="1750" spc="20" dirty="0">
                <a:latin typeface="Symbol"/>
                <a:cs typeface="Symbol"/>
              </a:rPr>
              <a:t></a:t>
            </a:r>
            <a:r>
              <a:rPr sz="1750" spc="-130" dirty="0">
                <a:latin typeface="Times New Roman"/>
                <a:cs typeface="Times New Roman"/>
              </a:rPr>
              <a:t> </a:t>
            </a:r>
            <a:r>
              <a:rPr sz="3975" spc="330" baseline="-8385" dirty="0">
                <a:latin typeface="Symbol"/>
                <a:cs typeface="Symbol"/>
              </a:rPr>
              <a:t></a:t>
            </a:r>
            <a:r>
              <a:rPr sz="1750" spc="70" dirty="0">
                <a:latin typeface="Times New Roman"/>
                <a:cs typeface="Times New Roman"/>
              </a:rPr>
              <a:t>(</a:t>
            </a:r>
            <a:r>
              <a:rPr sz="1750" spc="10" dirty="0">
                <a:latin typeface="Times New Roman"/>
                <a:cs typeface="Times New Roman"/>
              </a:rPr>
              <a:t>)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Symbol"/>
                <a:cs typeface="Symbol"/>
              </a:rPr>
              <a:t>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L="956310">
              <a:lnSpc>
                <a:spcPts val="2025"/>
              </a:lnSpc>
              <a:spcBef>
                <a:spcPts val="635"/>
              </a:spcBef>
              <a:tabLst>
                <a:tab pos="1642110" algn="l"/>
              </a:tabLst>
            </a:pPr>
            <a:r>
              <a:rPr sz="1750" spc="35" dirty="0">
                <a:latin typeface="Segoe UI Symbol"/>
                <a:cs typeface="Segoe UI Symbol"/>
              </a:rPr>
              <a:t>⋱	</a:t>
            </a:r>
            <a:r>
              <a:rPr sz="1750" spc="-265" dirty="0">
                <a:latin typeface="Segoe UI Symbol"/>
                <a:cs typeface="Segoe UI Symbol"/>
              </a:rPr>
              <a:t>⁝</a:t>
            </a:r>
            <a:endParaRPr sz="1750">
              <a:latin typeface="Segoe UI Symbol"/>
              <a:cs typeface="Segoe UI Symbol"/>
            </a:endParaRPr>
          </a:p>
          <a:p>
            <a:pPr marR="43180" algn="r">
              <a:lnSpc>
                <a:spcPts val="3105"/>
              </a:lnSpc>
            </a:pPr>
            <a:r>
              <a:rPr sz="1750" i="1" spc="20" dirty="0">
                <a:latin typeface="Times New Roman"/>
                <a:cs typeface="Times New Roman"/>
              </a:rPr>
              <a:t>x</a:t>
            </a:r>
            <a:r>
              <a:rPr sz="1500" i="1" spc="22" baseline="-25000" dirty="0">
                <a:latin typeface="Times New Roman"/>
                <a:cs typeface="Times New Roman"/>
              </a:rPr>
              <a:t>r</a:t>
            </a:r>
            <a:r>
              <a:rPr sz="1500" i="1" baseline="-25000" dirty="0">
                <a:latin typeface="Times New Roman"/>
                <a:cs typeface="Times New Roman"/>
              </a:rPr>
              <a:t> </a:t>
            </a:r>
            <a:r>
              <a:rPr sz="1500" i="1" spc="60" baseline="-2500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Symbol"/>
                <a:cs typeface="Symbol"/>
              </a:rPr>
              <a:t></a:t>
            </a:r>
            <a:r>
              <a:rPr sz="1750" spc="-125" dirty="0">
                <a:latin typeface="Times New Roman"/>
                <a:cs typeface="Times New Roman"/>
              </a:rPr>
              <a:t> </a:t>
            </a:r>
            <a:r>
              <a:rPr sz="3975" spc="330" baseline="-8385" dirty="0">
                <a:latin typeface="Symbol"/>
                <a:cs typeface="Symbol"/>
              </a:rPr>
              <a:t></a:t>
            </a:r>
            <a:r>
              <a:rPr sz="1750" spc="70" dirty="0">
                <a:latin typeface="Times New Roman"/>
                <a:cs typeface="Times New Roman"/>
              </a:rPr>
              <a:t>(</a:t>
            </a:r>
            <a:r>
              <a:rPr sz="1750" spc="10" dirty="0">
                <a:latin typeface="Times New Roman"/>
                <a:cs typeface="Times New Roman"/>
              </a:rPr>
              <a:t>)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Symbol"/>
                <a:cs typeface="Symbol"/>
              </a:rPr>
              <a:t>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15" dirty="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500" y="4804843"/>
            <a:ext cx="1755139" cy="14509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2910"/>
              </a:lnSpc>
              <a:spcBef>
                <a:spcPts val="130"/>
              </a:spcBef>
            </a:pPr>
            <a:r>
              <a:rPr sz="1650" i="1" spc="25" dirty="0">
                <a:latin typeface="Times New Roman"/>
                <a:cs typeface="Times New Roman"/>
              </a:rPr>
              <a:t>x</a:t>
            </a:r>
            <a:r>
              <a:rPr sz="1425" i="1" spc="37" baseline="-23391" dirty="0">
                <a:latin typeface="Times New Roman"/>
                <a:cs typeface="Times New Roman"/>
              </a:rPr>
              <a:t>k</a:t>
            </a:r>
            <a:r>
              <a:rPr sz="1425" spc="37" baseline="-23391" dirty="0">
                <a:latin typeface="Times New Roman"/>
                <a:cs typeface="Times New Roman"/>
              </a:rPr>
              <a:t>1</a:t>
            </a:r>
            <a:r>
              <a:rPr sz="1425" spc="284" baseline="-23391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Symbol"/>
                <a:cs typeface="Symbol"/>
              </a:rPr>
              <a:t>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spc="95" dirty="0">
                <a:latin typeface="Symbol"/>
                <a:cs typeface="Symbol"/>
              </a:rPr>
              <a:t></a:t>
            </a:r>
            <a:r>
              <a:rPr sz="3675" spc="142" baseline="-9070" dirty="0">
                <a:latin typeface="Symbol"/>
                <a:cs typeface="Symbol"/>
              </a:rPr>
              <a:t></a:t>
            </a:r>
            <a:r>
              <a:rPr sz="1650" spc="95" dirty="0">
                <a:latin typeface="Times New Roman"/>
                <a:cs typeface="Times New Roman"/>
              </a:rPr>
              <a:t>()</a:t>
            </a:r>
            <a:endParaRPr sz="1650">
              <a:latin typeface="Times New Roman"/>
              <a:cs typeface="Times New Roman"/>
            </a:endParaRPr>
          </a:p>
          <a:p>
            <a:pPr marL="50800">
              <a:lnSpc>
                <a:spcPts val="2910"/>
              </a:lnSpc>
            </a:pPr>
            <a:r>
              <a:rPr sz="1650" i="1" spc="10" dirty="0">
                <a:latin typeface="Times New Roman"/>
                <a:cs typeface="Times New Roman"/>
              </a:rPr>
              <a:t>x</a:t>
            </a:r>
            <a:r>
              <a:rPr sz="1425" i="1" spc="7" baseline="-23391" dirty="0">
                <a:latin typeface="Times New Roman"/>
                <a:cs typeface="Times New Roman"/>
              </a:rPr>
              <a:t>k</a:t>
            </a:r>
            <a:r>
              <a:rPr sz="1425" i="1" spc="-120" baseline="-23391" dirty="0">
                <a:latin typeface="Times New Roman"/>
                <a:cs typeface="Times New Roman"/>
              </a:rPr>
              <a:t> </a:t>
            </a:r>
            <a:r>
              <a:rPr sz="1425" spc="7" baseline="-23391" dirty="0">
                <a:latin typeface="Times New Roman"/>
                <a:cs typeface="Times New Roman"/>
              </a:rPr>
              <a:t>2</a:t>
            </a:r>
            <a:r>
              <a:rPr sz="1425" baseline="-23391" dirty="0">
                <a:latin typeface="Times New Roman"/>
                <a:cs typeface="Times New Roman"/>
              </a:rPr>
              <a:t> </a:t>
            </a:r>
            <a:r>
              <a:rPr sz="1425" spc="120" baseline="-23391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Symbol"/>
                <a:cs typeface="Symbol"/>
              </a:rPr>
              <a:t>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35" dirty="0">
                <a:latin typeface="Symbol"/>
                <a:cs typeface="Symbol"/>
              </a:rPr>
              <a:t></a:t>
            </a:r>
            <a:r>
              <a:rPr sz="3675" spc="337" baseline="-9070" dirty="0">
                <a:latin typeface="Symbol"/>
                <a:cs typeface="Symbol"/>
              </a:rPr>
              <a:t></a:t>
            </a:r>
            <a:r>
              <a:rPr sz="1650" spc="55" dirty="0">
                <a:latin typeface="Times New Roman"/>
                <a:cs typeface="Times New Roman"/>
              </a:rPr>
              <a:t>()</a:t>
            </a:r>
            <a:endParaRPr sz="1650">
              <a:latin typeface="Times New Roman"/>
              <a:cs typeface="Times New Roman"/>
            </a:endParaRPr>
          </a:p>
          <a:p>
            <a:pPr marL="69850">
              <a:lnSpc>
                <a:spcPts val="1914"/>
              </a:lnSpc>
              <a:spcBef>
                <a:spcPts val="570"/>
              </a:spcBef>
            </a:pPr>
            <a:r>
              <a:rPr sz="1650" spc="-250" dirty="0">
                <a:latin typeface="Segoe UI Symbol"/>
                <a:cs typeface="Segoe UI Symbol"/>
              </a:rPr>
              <a:t>⁝</a:t>
            </a:r>
            <a:endParaRPr sz="1650">
              <a:latin typeface="Segoe UI Symbol"/>
              <a:cs typeface="Segoe UI Symbol"/>
            </a:endParaRPr>
          </a:p>
          <a:p>
            <a:pPr marL="50800">
              <a:lnSpc>
                <a:spcPts val="2875"/>
              </a:lnSpc>
              <a:tabLst>
                <a:tab pos="1461135" algn="l"/>
              </a:tabLst>
            </a:pPr>
            <a:r>
              <a:rPr sz="1650" i="1" spc="5" dirty="0">
                <a:latin typeface="Times New Roman"/>
                <a:cs typeface="Times New Roman"/>
              </a:rPr>
              <a:t>x</a:t>
            </a:r>
            <a:r>
              <a:rPr sz="1425" i="1" spc="7" baseline="-23391" dirty="0">
                <a:latin typeface="Times New Roman"/>
                <a:cs typeface="Times New Roman"/>
              </a:rPr>
              <a:t>r </a:t>
            </a:r>
            <a:r>
              <a:rPr sz="1425" i="1" spc="209" baseline="-23391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Symbol"/>
                <a:cs typeface="Symbol"/>
              </a:rPr>
              <a:t>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Symbol"/>
                <a:cs typeface="Symbol"/>
              </a:rPr>
              <a:t></a:t>
            </a:r>
            <a:r>
              <a:rPr sz="3675" spc="120" baseline="-9070" dirty="0">
                <a:latin typeface="Symbol"/>
                <a:cs typeface="Symbol"/>
              </a:rPr>
              <a:t></a:t>
            </a:r>
            <a:r>
              <a:rPr sz="1650" spc="80" dirty="0">
                <a:latin typeface="Times New Roman"/>
                <a:cs typeface="Times New Roman"/>
              </a:rPr>
              <a:t>()	</a:t>
            </a:r>
            <a:r>
              <a:rPr sz="1650" spc="25" dirty="0">
                <a:latin typeface="Times New Roman"/>
                <a:cs typeface="Times New Roman"/>
              </a:rPr>
              <a:t>(2)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25"/>
              </a:spcBef>
              <a:buClr>
                <a:srgbClr val="800080"/>
              </a:buClr>
              <a:buSzPct val="5909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pc="-75" dirty="0"/>
              <a:t>Two</a:t>
            </a:r>
            <a:r>
              <a:rPr spc="-5" dirty="0"/>
              <a:t> important</a:t>
            </a:r>
            <a:r>
              <a:rPr dirty="0"/>
              <a:t> </a:t>
            </a:r>
            <a:r>
              <a:rPr spc="-5" dirty="0"/>
              <a:t>points:</a:t>
            </a:r>
          </a:p>
          <a:p>
            <a:pPr marL="756285" marR="5080" lvl="1" indent="-287020">
              <a:lnSpc>
                <a:spcPct val="100000"/>
              </a:lnSpc>
              <a:spcBef>
                <a:spcPts val="490"/>
              </a:spcBef>
              <a:buClr>
                <a:srgbClr val="0000FF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Non of </a:t>
            </a:r>
            <a:r>
              <a:rPr sz="2000" spc="-5" dirty="0">
                <a:latin typeface="Tahoma"/>
                <a:cs typeface="Tahoma"/>
              </a:rPr>
              <a:t>the three row operations </a:t>
            </a:r>
            <a:r>
              <a:rPr sz="2000" dirty="0">
                <a:latin typeface="Tahoma"/>
                <a:cs typeface="Tahoma"/>
              </a:rPr>
              <a:t>alters </a:t>
            </a:r>
            <a:r>
              <a:rPr sz="2000" spc="-5" dirty="0">
                <a:latin typeface="Tahoma"/>
                <a:cs typeface="Tahoma"/>
              </a:rPr>
              <a:t>the final column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zeros, </a:t>
            </a:r>
            <a:r>
              <a:rPr sz="2000" dirty="0">
                <a:latin typeface="Tahoma"/>
                <a:cs typeface="Tahoma"/>
              </a:rPr>
              <a:t>so </a:t>
            </a:r>
            <a:r>
              <a:rPr sz="2000" spc="-5" dirty="0">
                <a:latin typeface="Tahoma"/>
                <a:cs typeface="Tahoma"/>
              </a:rPr>
              <a:t>the system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equations corresponding to the 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reduced row-echelon </a:t>
            </a:r>
            <a:r>
              <a:rPr sz="2000" spc="-10" dirty="0">
                <a:latin typeface="Tahoma"/>
                <a:cs typeface="Tahoma"/>
              </a:rPr>
              <a:t>form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augmented matrix must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also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 homogeneous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system.</a:t>
            </a:r>
            <a:endParaRPr sz="2000">
              <a:latin typeface="Tahoma"/>
              <a:cs typeface="Tahoma"/>
            </a:endParaRPr>
          </a:p>
          <a:p>
            <a:pPr marL="756285" marR="186690" lvl="1" indent="-287020">
              <a:lnSpc>
                <a:spcPct val="100000"/>
              </a:lnSpc>
              <a:spcBef>
                <a:spcPts val="484"/>
              </a:spcBef>
              <a:buClr>
                <a:srgbClr val="0000FF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If the given </a:t>
            </a:r>
            <a:r>
              <a:rPr sz="2000" dirty="0">
                <a:latin typeface="Tahoma"/>
                <a:cs typeface="Tahoma"/>
              </a:rPr>
              <a:t>homogeneous system has </a:t>
            </a:r>
            <a:r>
              <a:rPr sz="2000" spc="5" dirty="0">
                <a:latin typeface="Tahoma"/>
                <a:cs typeface="Tahoma"/>
              </a:rPr>
              <a:t>m </a:t>
            </a:r>
            <a:r>
              <a:rPr sz="2000" dirty="0">
                <a:latin typeface="Tahoma"/>
                <a:cs typeface="Tahoma"/>
              </a:rPr>
              <a:t>equations in n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unknowns </a:t>
            </a:r>
            <a:r>
              <a:rPr sz="2000" spc="-5" dirty="0">
                <a:latin typeface="Tahoma"/>
                <a:cs typeface="Tahoma"/>
              </a:rPr>
              <a:t>with m&lt;n,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there are </a:t>
            </a:r>
            <a:r>
              <a:rPr sz="2000" dirty="0">
                <a:latin typeface="Tahoma"/>
                <a:cs typeface="Tahoma"/>
              </a:rPr>
              <a:t>r </a:t>
            </a:r>
            <a:r>
              <a:rPr sz="2000" spc="-5" dirty="0">
                <a:latin typeface="Tahoma"/>
                <a:cs typeface="Tahoma"/>
              </a:rPr>
              <a:t>nonzero rows </a:t>
            </a:r>
            <a:r>
              <a:rPr sz="2000" dirty="0">
                <a:latin typeface="Tahoma"/>
                <a:cs typeface="Tahoma"/>
              </a:rPr>
              <a:t>in 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reduced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row-echelon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form</a:t>
            </a:r>
            <a:r>
              <a:rPr sz="2000" dirty="0">
                <a:latin typeface="Tahoma"/>
                <a:cs typeface="Tahoma"/>
              </a:rPr>
              <a:t> of</a:t>
            </a:r>
            <a:r>
              <a:rPr sz="2000" spc="-5" dirty="0">
                <a:latin typeface="Tahoma"/>
                <a:cs typeface="Tahoma"/>
              </a:rPr>
              <a:t> 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augmented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matrix,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will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have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r&lt;n.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It</a:t>
            </a:r>
            <a:r>
              <a:rPr sz="2000" spc="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will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have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form: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7" y="461594"/>
            <a:ext cx="3339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Theorem</a:t>
            </a:r>
            <a:r>
              <a:rPr sz="4400" spc="-70" dirty="0"/>
              <a:t> </a:t>
            </a:r>
            <a:r>
              <a:rPr sz="4400" dirty="0"/>
              <a:t>1.2.1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331975" y="2205101"/>
            <a:ext cx="6120130" cy="1368425"/>
          </a:xfrm>
          <a:prstGeom prst="rect">
            <a:avLst/>
          </a:prstGeom>
          <a:ln w="9525">
            <a:solidFill>
              <a:srgbClr val="1F487C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85115" marR="561340" indent="-70485">
              <a:lnSpc>
                <a:spcPct val="100000"/>
              </a:lnSpc>
              <a:spcBef>
                <a:spcPts val="695"/>
              </a:spcBef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homogeneous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linear </a:t>
            </a:r>
            <a:r>
              <a:rPr sz="2400" spc="-5" dirty="0">
                <a:latin typeface="Calibri"/>
                <a:cs typeface="Calibri"/>
              </a:rPr>
              <a:t>equations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unknowns </a:t>
            </a:r>
            <a:r>
              <a:rPr sz="2400" dirty="0">
                <a:latin typeface="Calibri"/>
                <a:cs typeface="Calibri"/>
              </a:rPr>
              <a:t>than </a:t>
            </a:r>
            <a:r>
              <a:rPr sz="2400" spc="-5" dirty="0">
                <a:latin typeface="Calibri"/>
                <a:cs typeface="Calibri"/>
              </a:rPr>
              <a:t>equations has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infinitely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many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solutions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8817" y="4326382"/>
            <a:ext cx="4333240" cy="1098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Note: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theorem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1.2.1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applies </a:t>
            </a:r>
            <a:r>
              <a:rPr sz="2200" spc="-10" dirty="0">
                <a:latin typeface="Calibri"/>
                <a:cs typeface="Calibri"/>
              </a:rPr>
              <a:t>only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endParaRPr sz="22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homogeneous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endParaRPr sz="22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Example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7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(3/3)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1798" y="530478"/>
            <a:ext cx="668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Computer</a:t>
            </a:r>
            <a:r>
              <a:rPr spc="-25" dirty="0"/>
              <a:t> </a:t>
            </a:r>
            <a:r>
              <a:rPr spc="-5" dirty="0"/>
              <a:t>Solution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Linear</a:t>
            </a:r>
            <a:r>
              <a:rPr spc="-20" dirty="0"/>
              <a:t> </a:t>
            </a:r>
            <a:r>
              <a:rPr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0690"/>
            <a:ext cx="7985759" cy="313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15" dirty="0">
                <a:latin typeface="Calibri"/>
                <a:cs typeface="Calibri"/>
              </a:rPr>
              <a:t>Most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solving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large</a:t>
            </a:r>
            <a:r>
              <a:rPr sz="2800" spc="-10" dirty="0">
                <a:latin typeface="Calibri"/>
                <a:cs typeface="Calibri"/>
              </a:rPr>
              <a:t> linear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Gaussian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elimination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Gauss-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Jordan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elimination.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Issues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Reducing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roundoff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Minimizing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Solving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maximum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377" rIns="0" bIns="0" rtlCol="0">
            <a:spAutoFit/>
          </a:bodyPr>
          <a:lstStyle/>
          <a:p>
            <a:pPr marL="2183130" marR="5080" indent="-62039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Matrix </a:t>
            </a:r>
            <a:r>
              <a:rPr sz="4000" spc="-15" dirty="0"/>
              <a:t>Products </a:t>
            </a:r>
            <a:r>
              <a:rPr sz="4000" spc="-5" dirty="0"/>
              <a:t>as </a:t>
            </a:r>
            <a:r>
              <a:rPr sz="4000" spc="-10" dirty="0"/>
              <a:t>Linear </a:t>
            </a:r>
            <a:r>
              <a:rPr sz="4000" spc="-890" dirty="0"/>
              <a:t> </a:t>
            </a:r>
            <a:r>
              <a:rPr sz="4000" spc="-5" dirty="0"/>
              <a:t>Combinations</a:t>
            </a:r>
            <a:r>
              <a:rPr sz="4000" spc="-20" dirty="0"/>
              <a:t> </a:t>
            </a:r>
            <a:r>
              <a:rPr sz="4000" spc="-10" dirty="0"/>
              <a:t>(1/2)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422" y="2145440"/>
            <a:ext cx="7524057" cy="38330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65</a:t>
            </a:fld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2377" rIns="0" bIns="0" rtlCol="0">
            <a:spAutoFit/>
          </a:bodyPr>
          <a:lstStyle/>
          <a:p>
            <a:pPr marL="2183130" marR="5080" indent="-62039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Matrix </a:t>
            </a:r>
            <a:r>
              <a:rPr sz="4000" spc="-15" dirty="0"/>
              <a:t>Products </a:t>
            </a:r>
            <a:r>
              <a:rPr sz="4000" spc="-5" dirty="0"/>
              <a:t>as </a:t>
            </a:r>
            <a:r>
              <a:rPr sz="4000" spc="-10" dirty="0"/>
              <a:t>Linear </a:t>
            </a:r>
            <a:r>
              <a:rPr sz="4000" spc="-890" dirty="0"/>
              <a:t> </a:t>
            </a:r>
            <a:r>
              <a:rPr sz="4000" spc="-5" dirty="0"/>
              <a:t>Combinations</a:t>
            </a:r>
            <a:r>
              <a:rPr sz="4000" spc="-20" dirty="0"/>
              <a:t> </a:t>
            </a:r>
            <a:r>
              <a:rPr sz="4000" spc="-10" dirty="0"/>
              <a:t>(2/2)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79119" y="2653821"/>
            <a:ext cx="7149465" cy="27260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448309" marR="5080" indent="-436245">
              <a:lnSpc>
                <a:spcPct val="95700"/>
              </a:lnSpc>
              <a:spcBef>
                <a:spcPts val="229"/>
              </a:spcBef>
              <a:buClr>
                <a:srgbClr val="80008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dirty="0"/>
              <a:t>	</a:t>
            </a:r>
            <a:r>
              <a:rPr sz="2200" spc="-15" dirty="0">
                <a:latin typeface="Tahoma"/>
                <a:cs typeface="Tahoma"/>
              </a:rPr>
              <a:t>In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words,</a:t>
            </a:r>
            <a:r>
              <a:rPr sz="2200" spc="15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(10)tells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us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that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the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product</a:t>
            </a:r>
            <a:r>
              <a:rPr sz="2300" spc="-20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A</a:t>
            </a:r>
            <a:r>
              <a:rPr sz="2300" spc="-10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x </a:t>
            </a:r>
            <a:r>
              <a:rPr sz="2300" spc="-45" dirty="0">
                <a:latin typeface="Tahoma"/>
                <a:cs typeface="Tahoma"/>
              </a:rPr>
              <a:t>of</a:t>
            </a:r>
            <a:r>
              <a:rPr sz="2300" spc="-2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a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matrix </a:t>
            </a:r>
            <a:r>
              <a:rPr sz="2300" spc="-70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A</a:t>
            </a:r>
            <a:r>
              <a:rPr sz="2300" spc="-1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with</a:t>
            </a:r>
            <a:r>
              <a:rPr sz="2300" spc="-1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a</a:t>
            </a:r>
            <a:r>
              <a:rPr sz="2300" spc="-5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column</a:t>
            </a:r>
            <a:r>
              <a:rPr sz="2300" spc="-5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matrix</a:t>
            </a:r>
            <a:r>
              <a:rPr sz="2300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x</a:t>
            </a:r>
            <a:r>
              <a:rPr sz="2200" b="1" spc="25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is</a:t>
            </a:r>
            <a:r>
              <a:rPr sz="2300" spc="-1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a</a:t>
            </a:r>
            <a:r>
              <a:rPr sz="2300" spc="-1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linear</a:t>
            </a:r>
            <a:r>
              <a:rPr sz="2300" spc="-2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combination</a:t>
            </a:r>
            <a:r>
              <a:rPr sz="2300" spc="1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of </a:t>
            </a:r>
            <a:r>
              <a:rPr sz="2300" spc="-4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the</a:t>
            </a:r>
            <a:r>
              <a:rPr sz="2300" spc="-30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column</a:t>
            </a:r>
            <a:r>
              <a:rPr sz="2300" spc="-10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matrices</a:t>
            </a:r>
            <a:r>
              <a:rPr sz="2300" spc="-30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of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A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with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the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coefficients</a:t>
            </a:r>
            <a:r>
              <a:rPr sz="2300" spc="10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coming </a:t>
            </a:r>
            <a:r>
              <a:rPr sz="2300" spc="-70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from</a:t>
            </a:r>
            <a:r>
              <a:rPr sz="2300" spc="-2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the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matrix</a:t>
            </a:r>
            <a:r>
              <a:rPr sz="2300" spc="-20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x </a:t>
            </a:r>
            <a:r>
              <a:rPr sz="2200" spc="-5" dirty="0"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  <a:p>
            <a:pPr marL="448309" marR="239395" indent="-436245">
              <a:lnSpc>
                <a:spcPct val="95700"/>
              </a:lnSpc>
              <a:spcBef>
                <a:spcPts val="5"/>
              </a:spcBef>
              <a:buClr>
                <a:srgbClr val="800080"/>
              </a:buClr>
              <a:buFont typeface="Wingdings"/>
              <a:buChar char=""/>
              <a:tabLst>
                <a:tab pos="481965" algn="l"/>
                <a:tab pos="482600" algn="l"/>
              </a:tabLst>
            </a:pPr>
            <a:r>
              <a:rPr dirty="0"/>
              <a:t>	</a:t>
            </a:r>
            <a:r>
              <a:rPr sz="2200" spc="-15" dirty="0">
                <a:latin typeface="Tahoma"/>
                <a:cs typeface="Tahoma"/>
              </a:rPr>
              <a:t>In</a:t>
            </a:r>
            <a:r>
              <a:rPr sz="2200" spc="-5" dirty="0">
                <a:latin typeface="Tahoma"/>
                <a:cs typeface="Tahoma"/>
              </a:rPr>
              <a:t> the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exercises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w ask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the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reader</a:t>
            </a:r>
            <a:r>
              <a:rPr sz="2200" spc="-5" dirty="0">
                <a:latin typeface="Tahoma"/>
                <a:cs typeface="Tahoma"/>
              </a:rPr>
              <a:t> to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show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that</a:t>
            </a:r>
            <a:r>
              <a:rPr sz="2200" spc="5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the </a:t>
            </a:r>
            <a:r>
              <a:rPr sz="2300" spc="-5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product</a:t>
            </a:r>
            <a:r>
              <a:rPr sz="2300" spc="-30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y</a:t>
            </a:r>
            <a:r>
              <a:rPr sz="2200" b="1" spc="10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A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of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a</a:t>
            </a:r>
            <a:r>
              <a:rPr sz="2300" spc="-4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1</a:t>
            </a:r>
            <a:r>
              <a:rPr sz="2200" spc="-5" dirty="0">
                <a:latin typeface="PMingLiU-ExtB"/>
                <a:cs typeface="PMingLiU-ExtB"/>
              </a:rPr>
              <a:t>×</a:t>
            </a:r>
            <a:r>
              <a:rPr sz="2200" spc="-5" dirty="0">
                <a:latin typeface="Tahoma"/>
                <a:cs typeface="Tahoma"/>
              </a:rPr>
              <a:t>m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matrix</a:t>
            </a:r>
            <a:r>
              <a:rPr sz="2300" spc="-30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y</a:t>
            </a:r>
            <a:r>
              <a:rPr sz="2200" b="1" spc="10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with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an</a:t>
            </a:r>
            <a:r>
              <a:rPr sz="2300" spc="-30" dirty="0">
                <a:latin typeface="Tahoma"/>
                <a:cs typeface="Tahoma"/>
              </a:rPr>
              <a:t> </a:t>
            </a:r>
            <a:r>
              <a:rPr sz="2200" spc="-5" dirty="0">
                <a:latin typeface="Tahoma"/>
                <a:cs typeface="Tahoma"/>
              </a:rPr>
              <a:t>m</a:t>
            </a:r>
            <a:r>
              <a:rPr sz="2200" spc="-5" dirty="0">
                <a:latin typeface="PMingLiU-ExtB"/>
                <a:cs typeface="PMingLiU-ExtB"/>
              </a:rPr>
              <a:t>×</a:t>
            </a:r>
            <a:r>
              <a:rPr sz="2200" spc="-5" dirty="0">
                <a:latin typeface="Tahoma"/>
                <a:cs typeface="Tahoma"/>
              </a:rPr>
              <a:t>n </a:t>
            </a:r>
            <a:r>
              <a:rPr sz="2300" spc="-50" dirty="0">
                <a:latin typeface="Tahoma"/>
                <a:cs typeface="Tahoma"/>
              </a:rPr>
              <a:t>matrix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A </a:t>
            </a:r>
            <a:r>
              <a:rPr sz="2300" spc="-705" dirty="0">
                <a:latin typeface="Tahoma"/>
                <a:cs typeface="Tahoma"/>
              </a:rPr>
              <a:t> </a:t>
            </a:r>
            <a:r>
              <a:rPr sz="2300" spc="-40" dirty="0">
                <a:latin typeface="Tahoma"/>
                <a:cs typeface="Tahoma"/>
              </a:rPr>
              <a:t>is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a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linear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combination</a:t>
            </a:r>
            <a:r>
              <a:rPr sz="2300" spc="-1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of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the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row</a:t>
            </a:r>
            <a:r>
              <a:rPr sz="2300" spc="-20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matrices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45" dirty="0">
                <a:latin typeface="Tahoma"/>
                <a:cs typeface="Tahoma"/>
              </a:rPr>
              <a:t>of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A</a:t>
            </a:r>
            <a:r>
              <a:rPr sz="2300" spc="-35" dirty="0">
                <a:latin typeface="Tahoma"/>
                <a:cs typeface="Tahoma"/>
              </a:rPr>
              <a:t> </a:t>
            </a:r>
            <a:r>
              <a:rPr sz="2300" spc="-55" dirty="0">
                <a:latin typeface="Tahoma"/>
                <a:cs typeface="Tahoma"/>
              </a:rPr>
              <a:t>with </a:t>
            </a:r>
            <a:r>
              <a:rPr sz="2300" spc="-705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scalar</a:t>
            </a:r>
            <a:r>
              <a:rPr sz="2300" spc="-40" dirty="0">
                <a:latin typeface="Tahoma"/>
                <a:cs typeface="Tahoma"/>
              </a:rPr>
              <a:t> </a:t>
            </a:r>
            <a:r>
              <a:rPr sz="2300" spc="-50" dirty="0">
                <a:latin typeface="Tahoma"/>
                <a:cs typeface="Tahoma"/>
              </a:rPr>
              <a:t>coefficients</a:t>
            </a:r>
            <a:r>
              <a:rPr sz="2300" spc="25" dirty="0">
                <a:latin typeface="Tahoma"/>
                <a:cs typeface="Tahoma"/>
              </a:rPr>
              <a:t> </a:t>
            </a:r>
            <a:r>
              <a:rPr sz="2300" spc="-60" dirty="0">
                <a:latin typeface="Tahoma"/>
                <a:cs typeface="Tahoma"/>
              </a:rPr>
              <a:t>coming</a:t>
            </a:r>
            <a:r>
              <a:rPr sz="2300" spc="-25" dirty="0">
                <a:latin typeface="Tahoma"/>
                <a:cs typeface="Tahoma"/>
              </a:rPr>
              <a:t> </a:t>
            </a:r>
            <a:r>
              <a:rPr sz="2300" spc="-65" dirty="0">
                <a:latin typeface="Tahoma"/>
                <a:cs typeface="Tahoma"/>
              </a:rPr>
              <a:t>from</a:t>
            </a:r>
            <a:r>
              <a:rPr sz="2300" spc="-5" dirty="0">
                <a:latin typeface="Tahoma"/>
                <a:cs typeface="Tahoma"/>
              </a:rPr>
              <a:t> </a:t>
            </a:r>
            <a:r>
              <a:rPr sz="2200" b="1" spc="-5" dirty="0">
                <a:latin typeface="Tahoma"/>
                <a:cs typeface="Tahoma"/>
              </a:rPr>
              <a:t>y </a:t>
            </a:r>
            <a:r>
              <a:rPr sz="2200" spc="-5" dirty="0"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745" y="191846"/>
            <a:ext cx="40608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6139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 </a:t>
            </a:r>
            <a:r>
              <a:rPr sz="4000" spc="-5" dirty="0"/>
              <a:t>8 </a:t>
            </a:r>
            <a:r>
              <a:rPr sz="4000" dirty="0"/>
              <a:t> </a:t>
            </a:r>
            <a:r>
              <a:rPr sz="4000" spc="-10" dirty="0"/>
              <a:t>Linear</a:t>
            </a:r>
            <a:r>
              <a:rPr sz="4000" spc="-35" dirty="0"/>
              <a:t> </a:t>
            </a:r>
            <a:r>
              <a:rPr sz="4000" spc="-10" dirty="0"/>
              <a:t>Combination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0625" y="1977500"/>
            <a:ext cx="6171448" cy="37618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1230" algn="ctr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  <a:r>
              <a:rPr spc="-55" dirty="0"/>
              <a:t> </a:t>
            </a:r>
            <a:r>
              <a:rPr dirty="0"/>
              <a:t>9</a:t>
            </a:r>
          </a:p>
          <a:p>
            <a:pPr marL="958215" marR="5080" algn="ctr">
              <a:lnSpc>
                <a:spcPct val="100000"/>
              </a:lnSpc>
            </a:pPr>
            <a:r>
              <a:rPr spc="-5" dirty="0"/>
              <a:t>Columns of </a:t>
            </a:r>
            <a:r>
              <a:rPr dirty="0"/>
              <a:t>a </a:t>
            </a:r>
            <a:r>
              <a:rPr spc="-15" dirty="0"/>
              <a:t>Product </a:t>
            </a:r>
            <a:r>
              <a:rPr dirty="0"/>
              <a:t>AB as </a:t>
            </a:r>
            <a:r>
              <a:rPr spc="-5" dirty="0"/>
              <a:t>Linear </a:t>
            </a:r>
            <a:r>
              <a:rPr spc="-800" dirty="0"/>
              <a:t> </a:t>
            </a:r>
            <a:r>
              <a:rPr spc="-5" dirty="0"/>
              <a:t>Combinations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780" y="1910321"/>
            <a:ext cx="6668389" cy="390575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4950" y="585977"/>
            <a:ext cx="7016115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Matrix</a:t>
            </a:r>
            <a:r>
              <a:rPr sz="3800" spc="-15" dirty="0"/>
              <a:t> </a:t>
            </a:r>
            <a:r>
              <a:rPr sz="3800" spc="-25" dirty="0"/>
              <a:t>form</a:t>
            </a:r>
            <a:r>
              <a:rPr sz="3800" spc="-15" dirty="0"/>
              <a:t> </a:t>
            </a:r>
            <a:r>
              <a:rPr sz="3800" spc="-5" dirty="0"/>
              <a:t>of</a:t>
            </a:r>
            <a:r>
              <a:rPr sz="3800" spc="-15" dirty="0"/>
              <a:t> </a:t>
            </a:r>
            <a:r>
              <a:rPr sz="3800" dirty="0"/>
              <a:t>a</a:t>
            </a:r>
            <a:r>
              <a:rPr sz="3800" spc="-10" dirty="0"/>
              <a:t> </a:t>
            </a:r>
            <a:r>
              <a:rPr sz="3800" dirty="0"/>
              <a:t>Linear</a:t>
            </a:r>
            <a:r>
              <a:rPr sz="3800" spc="-20" dirty="0"/>
              <a:t> </a:t>
            </a:r>
            <a:r>
              <a:rPr sz="3800" spc="-15" dirty="0"/>
              <a:t>System(1/2)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5401234" y="2219459"/>
            <a:ext cx="2708275" cy="137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 indent="-12700" algn="ctr">
              <a:lnSpc>
                <a:spcPct val="126800"/>
              </a:lnSpc>
              <a:spcBef>
                <a:spcPts val="100"/>
              </a:spcBef>
            </a:pPr>
            <a:r>
              <a:rPr sz="1750" i="1" spc="-95" dirty="0">
                <a:latin typeface="Times New Roman"/>
                <a:cs typeface="Times New Roman"/>
              </a:rPr>
              <a:t>a</a:t>
            </a:r>
            <a:r>
              <a:rPr sz="1500" spc="15" baseline="-25000" dirty="0">
                <a:latin typeface="Times New Roman"/>
                <a:cs typeface="Times New Roman"/>
              </a:rPr>
              <a:t>1</a:t>
            </a:r>
            <a:r>
              <a:rPr sz="1500" spc="7" baseline="-25000" dirty="0">
                <a:latin typeface="Times New Roman"/>
                <a:cs typeface="Times New Roman"/>
              </a:rPr>
              <a:t>1</a:t>
            </a:r>
            <a:r>
              <a:rPr sz="1500" spc="-240" baseline="-25000" dirty="0">
                <a:latin typeface="Times New Roman"/>
                <a:cs typeface="Times New Roman"/>
              </a:rPr>
              <a:t> </a:t>
            </a:r>
            <a:r>
              <a:rPr sz="1750" i="1" spc="-105" dirty="0">
                <a:latin typeface="Times New Roman"/>
                <a:cs typeface="Times New Roman"/>
              </a:rPr>
              <a:t>x</a:t>
            </a:r>
            <a:r>
              <a:rPr sz="1500" spc="7" baseline="-25000" dirty="0">
                <a:latin typeface="Times New Roman"/>
                <a:cs typeface="Times New Roman"/>
              </a:rPr>
              <a:t>1</a:t>
            </a:r>
            <a:r>
              <a:rPr sz="1500" baseline="-25000" dirty="0">
                <a:latin typeface="Times New Roman"/>
                <a:cs typeface="Times New Roman"/>
              </a:rPr>
              <a:t> </a:t>
            </a:r>
            <a:r>
              <a:rPr sz="1500" spc="-157" baseline="-25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i="1" spc="-95" dirty="0">
                <a:latin typeface="Times New Roman"/>
                <a:cs typeface="Times New Roman"/>
              </a:rPr>
              <a:t>a</a:t>
            </a:r>
            <a:r>
              <a:rPr sz="1500" spc="15" baseline="-25000" dirty="0">
                <a:latin typeface="Times New Roman"/>
                <a:cs typeface="Times New Roman"/>
              </a:rPr>
              <a:t>1</a:t>
            </a:r>
            <a:r>
              <a:rPr sz="1500" spc="7" baseline="-25000" dirty="0">
                <a:latin typeface="Times New Roman"/>
                <a:cs typeface="Times New Roman"/>
              </a:rPr>
              <a:t>2</a:t>
            </a:r>
            <a:r>
              <a:rPr sz="1500" spc="-127" baseline="-25000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x</a:t>
            </a:r>
            <a:r>
              <a:rPr sz="1500" spc="7" baseline="-25000" dirty="0">
                <a:latin typeface="Times New Roman"/>
                <a:cs typeface="Times New Roman"/>
              </a:rPr>
              <a:t>2</a:t>
            </a:r>
            <a:r>
              <a:rPr sz="1500" baseline="-25000" dirty="0">
                <a:latin typeface="Times New Roman"/>
                <a:cs typeface="Times New Roman"/>
              </a:rPr>
              <a:t> </a:t>
            </a:r>
            <a:r>
              <a:rPr sz="1500" spc="-37" baseline="-25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1750" spc="75" dirty="0">
                <a:latin typeface="Times New Roman"/>
                <a:cs typeface="Times New Roman"/>
              </a:rPr>
              <a:t>..</a:t>
            </a:r>
            <a:r>
              <a:rPr sz="1750" spc="-5" dirty="0">
                <a:latin typeface="Times New Roman"/>
                <a:cs typeface="Times New Roman"/>
              </a:rPr>
              <a:t>.</a:t>
            </a:r>
            <a:r>
              <a:rPr sz="1750" spc="9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i="1" spc="-95" dirty="0">
                <a:latin typeface="Times New Roman"/>
                <a:cs typeface="Times New Roman"/>
              </a:rPr>
              <a:t>a</a:t>
            </a:r>
            <a:r>
              <a:rPr sz="1500" baseline="-25000" dirty="0">
                <a:latin typeface="Times New Roman"/>
                <a:cs typeface="Times New Roman"/>
              </a:rPr>
              <a:t>1</a:t>
            </a:r>
            <a:r>
              <a:rPr sz="1500" i="1" spc="7" baseline="-25000" dirty="0">
                <a:latin typeface="Times New Roman"/>
                <a:cs typeface="Times New Roman"/>
              </a:rPr>
              <a:t>n</a:t>
            </a:r>
            <a:r>
              <a:rPr sz="1500" i="1" spc="-89" baseline="-25000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x</a:t>
            </a:r>
            <a:r>
              <a:rPr sz="1500" i="1" spc="7" baseline="-25000" dirty="0">
                <a:latin typeface="Times New Roman"/>
                <a:cs typeface="Times New Roman"/>
              </a:rPr>
              <a:t>n</a:t>
            </a:r>
            <a:r>
              <a:rPr sz="1500" i="1" baseline="-25000" dirty="0">
                <a:latin typeface="Times New Roman"/>
                <a:cs typeface="Times New Roman"/>
              </a:rPr>
              <a:t>   </a:t>
            </a:r>
            <a:r>
              <a:rPr sz="1500" i="1" spc="-22" baseline="-25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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130" dirty="0">
                <a:latin typeface="Times New Roman"/>
                <a:cs typeface="Times New Roman"/>
              </a:rPr>
              <a:t> </a:t>
            </a:r>
            <a:r>
              <a:rPr sz="1750" i="1" spc="-175" dirty="0">
                <a:latin typeface="Times New Roman"/>
                <a:cs typeface="Times New Roman"/>
              </a:rPr>
              <a:t>b</a:t>
            </a:r>
            <a:r>
              <a:rPr sz="1500" spc="7" baseline="-25000" dirty="0">
                <a:latin typeface="Times New Roman"/>
                <a:cs typeface="Times New Roman"/>
              </a:rPr>
              <a:t>1  </a:t>
            </a:r>
            <a:r>
              <a:rPr sz="1750" i="1" spc="20" dirty="0">
                <a:latin typeface="Times New Roman"/>
                <a:cs typeface="Times New Roman"/>
              </a:rPr>
              <a:t>a</a:t>
            </a:r>
            <a:r>
              <a:rPr sz="1500" spc="15" baseline="-25000" dirty="0">
                <a:latin typeface="Times New Roman"/>
                <a:cs typeface="Times New Roman"/>
              </a:rPr>
              <a:t>2</a:t>
            </a:r>
            <a:r>
              <a:rPr sz="1500" spc="135" baseline="-25000" dirty="0">
                <a:latin typeface="Times New Roman"/>
                <a:cs typeface="Times New Roman"/>
              </a:rPr>
              <a:t>1</a:t>
            </a:r>
            <a:r>
              <a:rPr sz="1750" i="1" spc="-105" dirty="0">
                <a:latin typeface="Times New Roman"/>
                <a:cs typeface="Times New Roman"/>
              </a:rPr>
              <a:t>x</a:t>
            </a:r>
            <a:r>
              <a:rPr sz="1500" spc="7" baseline="-25000" dirty="0">
                <a:latin typeface="Times New Roman"/>
                <a:cs typeface="Times New Roman"/>
              </a:rPr>
              <a:t>1</a:t>
            </a:r>
            <a:r>
              <a:rPr sz="1500" baseline="-25000" dirty="0">
                <a:latin typeface="Times New Roman"/>
                <a:cs typeface="Times New Roman"/>
              </a:rPr>
              <a:t> </a:t>
            </a:r>
            <a:r>
              <a:rPr sz="1500" spc="-157" baseline="-25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a</a:t>
            </a:r>
            <a:r>
              <a:rPr sz="1500" spc="15" baseline="-25000" dirty="0">
                <a:latin typeface="Times New Roman"/>
                <a:cs typeface="Times New Roman"/>
              </a:rPr>
              <a:t>2</a:t>
            </a:r>
            <a:r>
              <a:rPr sz="1500" spc="7" baseline="-25000" dirty="0">
                <a:latin typeface="Times New Roman"/>
                <a:cs typeface="Times New Roman"/>
              </a:rPr>
              <a:t>2</a:t>
            </a:r>
            <a:r>
              <a:rPr sz="1500" spc="-127" baseline="-25000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x</a:t>
            </a:r>
            <a:r>
              <a:rPr sz="1500" spc="7" baseline="-25000" dirty="0">
                <a:latin typeface="Times New Roman"/>
                <a:cs typeface="Times New Roman"/>
              </a:rPr>
              <a:t>2</a:t>
            </a:r>
            <a:r>
              <a:rPr sz="1500" baseline="-25000" dirty="0">
                <a:latin typeface="Times New Roman"/>
                <a:cs typeface="Times New Roman"/>
              </a:rPr>
              <a:t> </a:t>
            </a:r>
            <a:r>
              <a:rPr sz="1500" spc="-44" baseline="-25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1750" spc="75" dirty="0">
                <a:latin typeface="Times New Roman"/>
                <a:cs typeface="Times New Roman"/>
              </a:rPr>
              <a:t>..</a:t>
            </a:r>
            <a:r>
              <a:rPr sz="1750" spc="-5" dirty="0">
                <a:latin typeface="Times New Roman"/>
                <a:cs typeface="Times New Roman"/>
              </a:rPr>
              <a:t>.</a:t>
            </a:r>
            <a:r>
              <a:rPr sz="1750" spc="9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a</a:t>
            </a:r>
            <a:r>
              <a:rPr sz="1500" spc="120" baseline="-25000" dirty="0">
                <a:latin typeface="Times New Roman"/>
                <a:cs typeface="Times New Roman"/>
              </a:rPr>
              <a:t>2</a:t>
            </a:r>
            <a:r>
              <a:rPr sz="1500" i="1" spc="7" baseline="-25000" dirty="0">
                <a:latin typeface="Times New Roman"/>
                <a:cs typeface="Times New Roman"/>
              </a:rPr>
              <a:t>n</a:t>
            </a:r>
            <a:r>
              <a:rPr sz="1500" i="1" spc="-97" baseline="-25000" dirty="0">
                <a:latin typeface="Times New Roman"/>
                <a:cs typeface="Times New Roman"/>
              </a:rPr>
              <a:t> </a:t>
            </a:r>
            <a:r>
              <a:rPr sz="1750" i="1" spc="15" dirty="0">
                <a:latin typeface="Times New Roman"/>
                <a:cs typeface="Times New Roman"/>
              </a:rPr>
              <a:t>x</a:t>
            </a:r>
            <a:r>
              <a:rPr sz="1500" i="1" spc="7" baseline="-25000" dirty="0">
                <a:latin typeface="Times New Roman"/>
                <a:cs typeface="Times New Roman"/>
              </a:rPr>
              <a:t>n</a:t>
            </a:r>
            <a:r>
              <a:rPr sz="1500" i="1" baseline="-25000" dirty="0">
                <a:latin typeface="Times New Roman"/>
                <a:cs typeface="Times New Roman"/>
              </a:rPr>
              <a:t> </a:t>
            </a:r>
            <a:r>
              <a:rPr sz="1500" i="1" spc="67" baseline="-25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</a:t>
            </a:r>
            <a:r>
              <a:rPr sz="1750" dirty="0">
                <a:latin typeface="Times New Roman"/>
                <a:cs typeface="Times New Roman"/>
              </a:rPr>
              <a:t> </a:t>
            </a:r>
            <a:r>
              <a:rPr sz="1750" spc="-130" dirty="0">
                <a:latin typeface="Times New Roman"/>
                <a:cs typeface="Times New Roman"/>
              </a:rPr>
              <a:t> </a:t>
            </a:r>
            <a:r>
              <a:rPr sz="1750" i="1" spc="-60" dirty="0">
                <a:latin typeface="Times New Roman"/>
                <a:cs typeface="Times New Roman"/>
              </a:rPr>
              <a:t>b</a:t>
            </a:r>
            <a:r>
              <a:rPr sz="1500" spc="7" baseline="-25000" dirty="0">
                <a:latin typeface="Times New Roman"/>
                <a:cs typeface="Times New Roman"/>
              </a:rPr>
              <a:t>2</a:t>
            </a:r>
            <a:endParaRPr sz="1500" baseline="-25000">
              <a:latin typeface="Times New Roman"/>
              <a:cs typeface="Times New Roman"/>
            </a:endParaRPr>
          </a:p>
          <a:p>
            <a:pPr marL="36830" algn="ctr">
              <a:lnSpc>
                <a:spcPct val="100000"/>
              </a:lnSpc>
              <a:spcBef>
                <a:spcPts val="565"/>
              </a:spcBef>
              <a:tabLst>
                <a:tab pos="675640" algn="l"/>
                <a:tab pos="1649095" algn="l"/>
                <a:tab pos="2287905" algn="l"/>
              </a:tabLst>
            </a:pPr>
            <a:r>
              <a:rPr sz="1750" spc="-265" dirty="0">
                <a:latin typeface="Segoe UI Symbol"/>
                <a:cs typeface="Segoe UI Symbol"/>
              </a:rPr>
              <a:t>⁝	⁝	⁝	⁝</a:t>
            </a:r>
            <a:endParaRPr sz="1750">
              <a:latin typeface="Segoe UI Symbol"/>
              <a:cs typeface="Segoe UI Symbol"/>
            </a:endParaRPr>
          </a:p>
          <a:p>
            <a:pPr marL="8890" algn="ctr">
              <a:lnSpc>
                <a:spcPct val="100000"/>
              </a:lnSpc>
              <a:spcBef>
                <a:spcPts val="520"/>
              </a:spcBef>
            </a:pPr>
            <a:r>
              <a:rPr sz="1750" i="1" spc="20" dirty="0">
                <a:latin typeface="Times New Roman"/>
                <a:cs typeface="Times New Roman"/>
              </a:rPr>
              <a:t>a</a:t>
            </a:r>
            <a:r>
              <a:rPr sz="1500" i="1" spc="-22" baseline="-25000" dirty="0">
                <a:latin typeface="Times New Roman"/>
                <a:cs typeface="Times New Roman"/>
              </a:rPr>
              <a:t>m</a:t>
            </a:r>
            <a:r>
              <a:rPr sz="1500" spc="7" baseline="-25000" dirty="0">
                <a:latin typeface="Times New Roman"/>
                <a:cs typeface="Times New Roman"/>
              </a:rPr>
              <a:t>1</a:t>
            </a:r>
            <a:r>
              <a:rPr sz="1500" spc="-232" baseline="-25000" dirty="0">
                <a:latin typeface="Times New Roman"/>
                <a:cs typeface="Times New Roman"/>
              </a:rPr>
              <a:t> </a:t>
            </a:r>
            <a:r>
              <a:rPr sz="1750" i="1" spc="-105" dirty="0">
                <a:latin typeface="Times New Roman"/>
                <a:cs typeface="Times New Roman"/>
              </a:rPr>
              <a:t>x</a:t>
            </a:r>
            <a:r>
              <a:rPr sz="1500" spc="7" baseline="-25000" dirty="0">
                <a:latin typeface="Times New Roman"/>
                <a:cs typeface="Times New Roman"/>
              </a:rPr>
              <a:t>1</a:t>
            </a:r>
            <a:r>
              <a:rPr sz="1500" baseline="-25000" dirty="0">
                <a:latin typeface="Times New Roman"/>
                <a:cs typeface="Times New Roman"/>
              </a:rPr>
              <a:t> </a:t>
            </a:r>
            <a:r>
              <a:rPr sz="1500" spc="-157" baseline="-25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110" dirty="0">
                <a:latin typeface="Times New Roman"/>
                <a:cs typeface="Times New Roman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a</a:t>
            </a:r>
            <a:r>
              <a:rPr sz="1500" i="1" spc="15" baseline="-25000" dirty="0">
                <a:latin typeface="Times New Roman"/>
                <a:cs typeface="Times New Roman"/>
              </a:rPr>
              <a:t>m</a:t>
            </a:r>
            <a:r>
              <a:rPr sz="1500" i="1" spc="-240" baseline="-25000" dirty="0">
                <a:latin typeface="Times New Roman"/>
                <a:cs typeface="Times New Roman"/>
              </a:rPr>
              <a:t> </a:t>
            </a:r>
            <a:r>
              <a:rPr sz="1500" spc="7" baseline="-25000" dirty="0">
                <a:latin typeface="Times New Roman"/>
                <a:cs typeface="Times New Roman"/>
              </a:rPr>
              <a:t>2</a:t>
            </a:r>
            <a:r>
              <a:rPr sz="1500" spc="-120" baseline="-25000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x</a:t>
            </a:r>
            <a:r>
              <a:rPr sz="1500" spc="7" baseline="-25000" dirty="0">
                <a:latin typeface="Times New Roman"/>
                <a:cs typeface="Times New Roman"/>
              </a:rPr>
              <a:t>2</a:t>
            </a:r>
            <a:r>
              <a:rPr sz="1500" baseline="-25000" dirty="0">
                <a:latin typeface="Times New Roman"/>
                <a:cs typeface="Times New Roman"/>
              </a:rPr>
              <a:t> </a:t>
            </a:r>
            <a:r>
              <a:rPr sz="1500" spc="-44" baseline="-25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220" dirty="0">
                <a:latin typeface="Times New Roman"/>
                <a:cs typeface="Times New Roman"/>
              </a:rPr>
              <a:t> </a:t>
            </a:r>
            <a:r>
              <a:rPr sz="1750" spc="75" dirty="0">
                <a:latin typeface="Times New Roman"/>
                <a:cs typeface="Times New Roman"/>
              </a:rPr>
              <a:t>..</a:t>
            </a:r>
            <a:r>
              <a:rPr sz="1750" spc="35" dirty="0">
                <a:latin typeface="Times New Roman"/>
                <a:cs typeface="Times New Roman"/>
              </a:rPr>
              <a:t>.</a:t>
            </a:r>
            <a:r>
              <a:rPr sz="1750" spc="-5" dirty="0">
                <a:latin typeface="Symbol"/>
                <a:cs typeface="Symbol"/>
              </a:rPr>
              <a:t></a:t>
            </a:r>
            <a:r>
              <a:rPr sz="1750" spc="-105" dirty="0">
                <a:latin typeface="Times New Roman"/>
                <a:cs typeface="Times New Roman"/>
              </a:rPr>
              <a:t> </a:t>
            </a:r>
            <a:r>
              <a:rPr sz="1750" i="1" spc="20" dirty="0">
                <a:latin typeface="Times New Roman"/>
                <a:cs typeface="Times New Roman"/>
              </a:rPr>
              <a:t>a</a:t>
            </a:r>
            <a:r>
              <a:rPr sz="1500" i="1" spc="75" baseline="-25000" dirty="0">
                <a:latin typeface="Times New Roman"/>
                <a:cs typeface="Times New Roman"/>
              </a:rPr>
              <a:t>m</a:t>
            </a:r>
            <a:r>
              <a:rPr sz="1500" i="1" spc="7" baseline="-25000" dirty="0">
                <a:latin typeface="Times New Roman"/>
                <a:cs typeface="Times New Roman"/>
              </a:rPr>
              <a:t>n</a:t>
            </a:r>
            <a:r>
              <a:rPr sz="1500" i="1" spc="-150" baseline="-25000" dirty="0">
                <a:latin typeface="Times New Roman"/>
                <a:cs typeface="Times New Roman"/>
              </a:rPr>
              <a:t> </a:t>
            </a:r>
            <a:r>
              <a:rPr sz="1750" i="1" spc="10" dirty="0">
                <a:latin typeface="Times New Roman"/>
                <a:cs typeface="Times New Roman"/>
              </a:rPr>
              <a:t>x</a:t>
            </a:r>
            <a:r>
              <a:rPr sz="1500" i="1" spc="7" baseline="-25000" dirty="0">
                <a:latin typeface="Times New Roman"/>
                <a:cs typeface="Times New Roman"/>
              </a:rPr>
              <a:t>n</a:t>
            </a:r>
            <a:r>
              <a:rPr sz="1500" i="1" baseline="-25000" dirty="0">
                <a:latin typeface="Times New Roman"/>
                <a:cs typeface="Times New Roman"/>
              </a:rPr>
              <a:t> </a:t>
            </a:r>
            <a:r>
              <a:rPr sz="1500" i="1" spc="157" baseline="-2500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Symbol"/>
                <a:cs typeface="Symbol"/>
              </a:rPr>
              <a:t></a:t>
            </a:r>
            <a:r>
              <a:rPr sz="1750" spc="-80" dirty="0">
                <a:latin typeface="Times New Roman"/>
                <a:cs typeface="Times New Roman"/>
              </a:rPr>
              <a:t> </a:t>
            </a:r>
            <a:r>
              <a:rPr sz="1750" i="1" spc="-60" dirty="0">
                <a:latin typeface="Times New Roman"/>
                <a:cs typeface="Times New Roman"/>
              </a:rPr>
              <a:t>b</a:t>
            </a:r>
            <a:r>
              <a:rPr sz="1500" i="1" spc="15" baseline="-25000" dirty="0">
                <a:latin typeface="Times New Roman"/>
                <a:cs typeface="Times New Roman"/>
              </a:rPr>
              <a:t>m</a:t>
            </a:r>
            <a:endParaRPr sz="1500" baseline="-25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07655" y="4498693"/>
            <a:ext cx="38163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0830" algn="l"/>
              </a:tabLst>
            </a:pPr>
            <a:r>
              <a:rPr sz="1550" spc="10" dirty="0">
                <a:latin typeface="Symbol"/>
                <a:cs typeface="Symbol"/>
              </a:rPr>
              <a:t></a:t>
            </a:r>
            <a:r>
              <a:rPr sz="1550" spc="10" dirty="0">
                <a:latin typeface="Times New Roman"/>
                <a:cs typeface="Times New Roman"/>
              </a:rPr>
              <a:t>	</a:t>
            </a:r>
            <a:r>
              <a:rPr sz="1550" spc="1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3926" y="4497082"/>
            <a:ext cx="216027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069464" algn="l"/>
              </a:tabLst>
            </a:pPr>
            <a:r>
              <a:rPr sz="1550" spc="10" dirty="0">
                <a:latin typeface="Symbol"/>
                <a:cs typeface="Symbol"/>
              </a:rPr>
              <a:t></a:t>
            </a:r>
            <a:r>
              <a:rPr sz="1550" spc="10" dirty="0">
                <a:latin typeface="Times New Roman"/>
                <a:cs typeface="Times New Roman"/>
              </a:rPr>
              <a:t>	</a:t>
            </a:r>
            <a:r>
              <a:rPr sz="1550" spc="1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3926" y="4113792"/>
            <a:ext cx="10287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8176" y="4115404"/>
            <a:ext cx="57785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50" i="1" spc="15" baseline="21604" dirty="0">
                <a:latin typeface="Times New Roman"/>
                <a:cs typeface="Times New Roman"/>
              </a:rPr>
              <a:t>n </a:t>
            </a:r>
            <a:r>
              <a:rPr sz="1350" i="1" spc="179" baseline="21604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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2325" spc="30" baseline="-16129" dirty="0">
                <a:latin typeface="Symbol"/>
                <a:cs typeface="Symbol"/>
              </a:rPr>
              <a:t></a:t>
            </a:r>
            <a:r>
              <a:rPr sz="2325" spc="-44" baseline="-16129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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2255" y="4676519"/>
            <a:ext cx="432434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-15" dirty="0">
                <a:latin typeface="Symbol"/>
                <a:cs typeface="Symbol"/>
              </a:rPr>
              <a:t></a:t>
            </a:r>
            <a:r>
              <a:rPr sz="2325" i="1" spc="-75" baseline="14336" dirty="0">
                <a:latin typeface="Times New Roman"/>
                <a:cs typeface="Times New Roman"/>
              </a:rPr>
              <a:t>b</a:t>
            </a:r>
            <a:r>
              <a:rPr sz="900" i="1" spc="15" dirty="0">
                <a:latin typeface="Times New Roman"/>
                <a:cs typeface="Times New Roman"/>
              </a:rPr>
              <a:t>m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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5538" y="3923955"/>
            <a:ext cx="7194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24485" algn="l"/>
              </a:tabLst>
            </a:pPr>
            <a:r>
              <a:rPr sz="1550" spc="10" dirty="0">
                <a:latin typeface="Symbol"/>
                <a:cs typeface="Symbol"/>
              </a:rPr>
              <a:t></a:t>
            </a:r>
            <a:r>
              <a:rPr sz="1550" spc="1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Symbol"/>
                <a:cs typeface="Symbol"/>
              </a:rPr>
              <a:t></a:t>
            </a:r>
            <a:r>
              <a:rPr sz="2325" i="1" baseline="-26881" dirty="0">
                <a:latin typeface="Times New Roman"/>
                <a:cs typeface="Times New Roman"/>
              </a:rPr>
              <a:t>b</a:t>
            </a:r>
            <a:r>
              <a:rPr sz="2325" i="1" spc="540" baseline="-26881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0938" y="3732505"/>
            <a:ext cx="6686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9085" algn="l"/>
              </a:tabLst>
            </a:pPr>
            <a:r>
              <a:rPr sz="1550" spc="10" dirty="0">
                <a:latin typeface="Symbol"/>
                <a:cs typeface="Symbol"/>
              </a:rPr>
              <a:t></a:t>
            </a:r>
            <a:r>
              <a:rPr sz="1550" spc="10" dirty="0">
                <a:latin typeface="Times New Roman"/>
                <a:cs typeface="Times New Roman"/>
              </a:rPr>
              <a:t>	</a:t>
            </a:r>
            <a:r>
              <a:rPr sz="1550" dirty="0">
                <a:latin typeface="Symbol"/>
                <a:cs typeface="Symbol"/>
              </a:rPr>
              <a:t></a:t>
            </a:r>
            <a:r>
              <a:rPr sz="2325" i="1" baseline="3584" dirty="0">
                <a:latin typeface="Times New Roman"/>
                <a:cs typeface="Times New Roman"/>
              </a:rPr>
              <a:t>b</a:t>
            </a:r>
            <a:r>
              <a:rPr sz="2325" i="1" spc="517" baseline="3584" dirty="0">
                <a:latin typeface="Times New Roman"/>
                <a:cs typeface="Times New Roman"/>
              </a:rPr>
              <a:t> </a:t>
            </a:r>
            <a:r>
              <a:rPr sz="1550" spc="10" dirty="0">
                <a:latin typeface="Symbol"/>
                <a:cs typeface="Symbol"/>
              </a:rPr>
              <a:t>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8526" y="3922343"/>
            <a:ext cx="25844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550" spc="25" dirty="0">
                <a:latin typeface="Symbol"/>
                <a:cs typeface="Symbol"/>
              </a:rPr>
              <a:t></a:t>
            </a:r>
            <a:r>
              <a:rPr sz="2325" i="1" spc="37" baseline="-28673" dirty="0">
                <a:latin typeface="Times New Roman"/>
                <a:cs typeface="Times New Roman"/>
              </a:rPr>
              <a:t>a</a:t>
            </a:r>
            <a:endParaRPr sz="2325" baseline="-2867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0938" y="4306837"/>
            <a:ext cx="6686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9085" algn="l"/>
                <a:tab pos="577850" algn="l"/>
              </a:tabLst>
            </a:pPr>
            <a:r>
              <a:rPr sz="1550" spc="10" dirty="0">
                <a:latin typeface="Symbol"/>
                <a:cs typeface="Symbol"/>
              </a:rPr>
              <a:t></a:t>
            </a:r>
            <a:r>
              <a:rPr sz="1550" spc="10" dirty="0">
                <a:latin typeface="Times New Roman"/>
                <a:cs typeface="Times New Roman"/>
              </a:rPr>
              <a:t>	</a:t>
            </a:r>
            <a:r>
              <a:rPr sz="1550" spc="-110" dirty="0">
                <a:latin typeface="Symbol"/>
                <a:cs typeface="Symbol"/>
              </a:rPr>
              <a:t></a:t>
            </a:r>
            <a:r>
              <a:rPr sz="2325" spc="-352" baseline="-5376" dirty="0">
                <a:latin typeface="Segoe UI Symbol"/>
                <a:cs typeface="Segoe UI Symbol"/>
              </a:rPr>
              <a:t>⁝</a:t>
            </a:r>
            <a:r>
              <a:rPr sz="2325" baseline="-5376" dirty="0">
                <a:latin typeface="Segoe UI Symbol"/>
                <a:cs typeface="Segoe UI Symbol"/>
              </a:rPr>
              <a:t>	</a:t>
            </a:r>
            <a:r>
              <a:rPr sz="1550" spc="10" dirty="0">
                <a:latin typeface="Symbol"/>
                <a:cs typeface="Symbol"/>
              </a:rPr>
              <a:t>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5446" y="4325669"/>
            <a:ext cx="96139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0744" algn="l"/>
              </a:tabLst>
            </a:pPr>
            <a:r>
              <a:rPr sz="1550" spc="-235" dirty="0">
                <a:latin typeface="Segoe UI Symbol"/>
                <a:cs typeface="Segoe UI Symbol"/>
              </a:rPr>
              <a:t>⁝	⁝</a:t>
            </a:r>
            <a:endParaRPr sz="1550">
              <a:latin typeface="Segoe UI Symbol"/>
              <a:cs typeface="Segoe UI 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8526" y="4305242"/>
            <a:ext cx="35560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49554" algn="l"/>
              </a:tabLst>
            </a:pPr>
            <a:r>
              <a:rPr sz="1550" spc="10" dirty="0">
                <a:latin typeface="Symbol"/>
                <a:cs typeface="Symbol"/>
              </a:rPr>
              <a:t></a:t>
            </a:r>
            <a:r>
              <a:rPr sz="1550" spc="10" dirty="0">
                <a:latin typeface="Times New Roman"/>
                <a:cs typeface="Times New Roman"/>
              </a:rPr>
              <a:t>	</a:t>
            </a:r>
            <a:r>
              <a:rPr sz="2325" spc="-352" baseline="-5376" dirty="0">
                <a:latin typeface="Segoe UI Symbol"/>
                <a:cs typeface="Segoe UI Symbol"/>
              </a:rPr>
              <a:t>⁝</a:t>
            </a:r>
            <a:endParaRPr sz="2325" baseline="-5376">
              <a:latin typeface="Segoe UI Symbol"/>
              <a:cs typeface="Segoe UI 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49686" y="4071342"/>
            <a:ext cx="26479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900" spc="10" dirty="0">
                <a:latin typeface="Times New Roman"/>
                <a:cs typeface="Times New Roman"/>
              </a:rPr>
              <a:t>2</a:t>
            </a:r>
            <a:r>
              <a:rPr sz="900" spc="130" dirty="0">
                <a:latin typeface="Times New Roman"/>
                <a:cs typeface="Times New Roman"/>
              </a:rPr>
              <a:t> </a:t>
            </a:r>
            <a:r>
              <a:rPr sz="2325" spc="15" baseline="-12544" dirty="0">
                <a:latin typeface="Symbol"/>
                <a:cs typeface="Symbol"/>
              </a:rPr>
              <a:t></a:t>
            </a:r>
            <a:endParaRPr sz="2325" baseline="-12544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62106" y="3851467"/>
            <a:ext cx="844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10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48287" y="4154657"/>
            <a:ext cx="15049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spc="65" dirty="0">
                <a:latin typeface="Times New Roman"/>
                <a:cs typeface="Times New Roman"/>
              </a:rPr>
              <a:t>2</a:t>
            </a:r>
            <a:r>
              <a:rPr sz="900" i="1" spc="1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47069" y="4154657"/>
            <a:ext cx="86423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7055" algn="l"/>
              </a:tabLst>
            </a:pPr>
            <a:r>
              <a:rPr sz="900" spc="10" dirty="0">
                <a:latin typeface="Times New Roman"/>
                <a:cs typeface="Times New Roman"/>
              </a:rPr>
              <a:t>21 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1	22  </a:t>
            </a:r>
            <a:r>
              <a:rPr sz="900" spc="6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4138" y="3849855"/>
            <a:ext cx="17862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54355" algn="l"/>
                <a:tab pos="1487170" algn="l"/>
              </a:tabLst>
            </a:pPr>
            <a:r>
              <a:rPr sz="900" spc="10" dirty="0">
                <a:latin typeface="Times New Roman"/>
                <a:cs typeface="Times New Roman"/>
              </a:rPr>
              <a:t>11 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1	12  </a:t>
            </a:r>
            <a:r>
              <a:rPr sz="900" spc="15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2	</a:t>
            </a:r>
            <a:r>
              <a:rPr sz="900" spc="5" dirty="0">
                <a:latin typeface="Times New Roman"/>
                <a:cs typeface="Times New Roman"/>
              </a:rPr>
              <a:t>1</a:t>
            </a:r>
            <a:r>
              <a:rPr sz="900" i="1" spc="5" dirty="0">
                <a:latin typeface="Times New Roman"/>
                <a:cs typeface="Times New Roman"/>
              </a:rPr>
              <a:t>n  </a:t>
            </a:r>
            <a:r>
              <a:rPr sz="900" i="1" spc="100" dirty="0">
                <a:latin typeface="Times New Roman"/>
                <a:cs typeface="Times New Roman"/>
              </a:rPr>
              <a:t> </a:t>
            </a:r>
            <a:r>
              <a:rPr sz="900" i="1" spc="10" dirty="0">
                <a:latin typeface="Times New Roman"/>
                <a:cs typeface="Times New Roman"/>
              </a:rPr>
              <a:t>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38526" y="4625653"/>
            <a:ext cx="221107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25" spc="52" baseline="-14336" dirty="0">
                <a:latin typeface="Symbol"/>
                <a:cs typeface="Symbol"/>
              </a:rPr>
              <a:t></a:t>
            </a:r>
            <a:r>
              <a:rPr sz="1550" i="1" spc="25" dirty="0">
                <a:latin typeface="Times New Roman"/>
                <a:cs typeface="Times New Roman"/>
              </a:rPr>
              <a:t>a</a:t>
            </a:r>
            <a:r>
              <a:rPr sz="1350" i="1" spc="-30" baseline="-24691" dirty="0">
                <a:latin typeface="Times New Roman"/>
                <a:cs typeface="Times New Roman"/>
              </a:rPr>
              <a:t>m</a:t>
            </a:r>
            <a:r>
              <a:rPr sz="1350" spc="127" baseline="-24691" dirty="0">
                <a:latin typeface="Times New Roman"/>
                <a:cs typeface="Times New Roman"/>
              </a:rPr>
              <a:t>1</a:t>
            </a:r>
            <a:r>
              <a:rPr sz="1550" i="1" spc="-90" dirty="0">
                <a:latin typeface="Times New Roman"/>
                <a:cs typeface="Times New Roman"/>
              </a:rPr>
              <a:t>x</a:t>
            </a:r>
            <a:r>
              <a:rPr sz="1350" spc="15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-157" baseline="-24691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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i="1" spc="20" dirty="0">
                <a:latin typeface="Times New Roman"/>
                <a:cs typeface="Times New Roman"/>
              </a:rPr>
              <a:t>a</a:t>
            </a:r>
            <a:r>
              <a:rPr sz="1350" i="1" spc="127" baseline="-24691" dirty="0">
                <a:latin typeface="Times New Roman"/>
                <a:cs typeface="Times New Roman"/>
              </a:rPr>
              <a:t>m</a:t>
            </a:r>
            <a:r>
              <a:rPr sz="1350" spc="15" baseline="-24691" dirty="0">
                <a:latin typeface="Times New Roman"/>
                <a:cs typeface="Times New Roman"/>
              </a:rPr>
              <a:t>2</a:t>
            </a:r>
            <a:r>
              <a:rPr sz="1350" spc="-127" baseline="-24691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x</a:t>
            </a:r>
            <a:r>
              <a:rPr sz="1350" spc="15" baseline="-24691" dirty="0">
                <a:latin typeface="Times New Roman"/>
                <a:cs typeface="Times New Roman"/>
              </a:rPr>
              <a:t>2</a:t>
            </a:r>
            <a:r>
              <a:rPr sz="1350" baseline="-24691" dirty="0">
                <a:latin typeface="Times New Roman"/>
                <a:cs typeface="Times New Roman"/>
              </a:rPr>
              <a:t> </a:t>
            </a:r>
            <a:r>
              <a:rPr sz="1350" spc="-52" baseline="-24691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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spc="65" dirty="0">
                <a:latin typeface="Times New Roman"/>
                <a:cs typeface="Times New Roman"/>
              </a:rPr>
              <a:t>..</a:t>
            </a:r>
            <a:r>
              <a:rPr sz="1550" spc="30" dirty="0">
                <a:latin typeface="Times New Roman"/>
                <a:cs typeface="Times New Roman"/>
              </a:rPr>
              <a:t>.</a:t>
            </a:r>
            <a:r>
              <a:rPr sz="1550" spc="20" dirty="0">
                <a:latin typeface="Symbol"/>
                <a:cs typeface="Symbol"/>
              </a:rPr>
              <a:t>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i="1" spc="25" dirty="0">
                <a:latin typeface="Times New Roman"/>
                <a:cs typeface="Times New Roman"/>
              </a:rPr>
              <a:t>a</a:t>
            </a:r>
            <a:r>
              <a:rPr sz="1350" i="1" spc="60" baseline="-24691" dirty="0">
                <a:latin typeface="Times New Roman"/>
                <a:cs typeface="Times New Roman"/>
              </a:rPr>
              <a:t>m</a:t>
            </a:r>
            <a:r>
              <a:rPr sz="1350" i="1" spc="202" baseline="-24691" dirty="0">
                <a:latin typeface="Times New Roman"/>
                <a:cs typeface="Times New Roman"/>
              </a:rPr>
              <a:t>n</a:t>
            </a:r>
            <a:r>
              <a:rPr sz="1550" i="1" spc="15" dirty="0">
                <a:latin typeface="Times New Roman"/>
                <a:cs typeface="Times New Roman"/>
              </a:rPr>
              <a:t>x</a:t>
            </a:r>
            <a:r>
              <a:rPr sz="1350" i="1" spc="15" baseline="-24691" dirty="0">
                <a:latin typeface="Times New Roman"/>
                <a:cs typeface="Times New Roman"/>
              </a:rPr>
              <a:t>n</a:t>
            </a:r>
            <a:r>
              <a:rPr sz="1350" i="1" baseline="-24691" dirty="0">
                <a:latin typeface="Times New Roman"/>
                <a:cs typeface="Times New Roman"/>
              </a:rPr>
              <a:t> </a:t>
            </a:r>
            <a:r>
              <a:rPr sz="1350" i="1" spc="15" baseline="-24691" dirty="0">
                <a:latin typeface="Times New Roman"/>
                <a:cs typeface="Times New Roman"/>
              </a:rPr>
              <a:t> </a:t>
            </a:r>
            <a:r>
              <a:rPr sz="2325" spc="15" baseline="-14336" dirty="0">
                <a:latin typeface="Symbol"/>
                <a:cs typeface="Symbol"/>
              </a:rPr>
              <a:t></a:t>
            </a:r>
            <a:endParaRPr sz="2325" baseline="-14336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73619" y="4021274"/>
            <a:ext cx="163576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75945" algn="l"/>
                <a:tab pos="1532255" algn="l"/>
              </a:tabLst>
            </a:pPr>
            <a:r>
              <a:rPr sz="1550" i="1" spc="15" dirty="0">
                <a:latin typeface="Times New Roman"/>
                <a:cs typeface="Times New Roman"/>
              </a:rPr>
              <a:t>x </a:t>
            </a:r>
            <a:r>
              <a:rPr sz="1550" i="1" spc="-7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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a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i="1" spc="15" dirty="0">
                <a:latin typeface="Times New Roman"/>
                <a:cs typeface="Times New Roman"/>
              </a:rPr>
              <a:t>x</a:t>
            </a:r>
            <a:r>
              <a:rPr sz="1550" i="1" dirty="0">
                <a:latin typeface="Times New Roman"/>
                <a:cs typeface="Times New Roman"/>
              </a:rPr>
              <a:t> </a:t>
            </a:r>
            <a:r>
              <a:rPr sz="1550" i="1" spc="10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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spc="65" dirty="0">
                <a:latin typeface="Times New Roman"/>
                <a:cs typeface="Times New Roman"/>
              </a:rPr>
              <a:t>..</a:t>
            </a:r>
            <a:r>
              <a:rPr sz="1550" spc="5" dirty="0">
                <a:latin typeface="Times New Roman"/>
                <a:cs typeface="Times New Roman"/>
              </a:rPr>
              <a:t>.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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a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i="1" spc="15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63926" y="3716879"/>
            <a:ext cx="189738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25" spc="52" baseline="-3584" dirty="0">
                <a:latin typeface="Symbol"/>
                <a:cs typeface="Symbol"/>
              </a:rPr>
              <a:t></a:t>
            </a:r>
            <a:r>
              <a:rPr sz="1550" i="1" spc="15" dirty="0">
                <a:latin typeface="Times New Roman"/>
                <a:cs typeface="Times New Roman"/>
              </a:rPr>
              <a:t>a</a:t>
            </a:r>
            <a:r>
              <a:rPr sz="1550" i="1" dirty="0">
                <a:latin typeface="Times New Roman"/>
                <a:cs typeface="Times New Roman"/>
              </a:rPr>
              <a:t> </a:t>
            </a:r>
            <a:r>
              <a:rPr sz="1550" i="1" spc="130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x</a:t>
            </a:r>
            <a:r>
              <a:rPr sz="1550" i="1" dirty="0">
                <a:latin typeface="Times New Roman"/>
                <a:cs typeface="Times New Roman"/>
              </a:rPr>
              <a:t> </a:t>
            </a:r>
            <a:r>
              <a:rPr sz="1550" i="1" spc="-7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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a</a:t>
            </a:r>
            <a:r>
              <a:rPr sz="1550" i="1" dirty="0">
                <a:latin typeface="Times New Roman"/>
                <a:cs typeface="Times New Roman"/>
              </a:rPr>
              <a:t>  </a:t>
            </a:r>
            <a:r>
              <a:rPr sz="1550" i="1" spc="-190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x</a:t>
            </a:r>
            <a:r>
              <a:rPr sz="1550" i="1" dirty="0">
                <a:latin typeface="Times New Roman"/>
                <a:cs typeface="Times New Roman"/>
              </a:rPr>
              <a:t> </a:t>
            </a:r>
            <a:r>
              <a:rPr sz="1550" i="1" spc="105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</a:t>
            </a:r>
            <a:r>
              <a:rPr sz="1550" spc="-210" dirty="0">
                <a:latin typeface="Times New Roman"/>
                <a:cs typeface="Times New Roman"/>
              </a:rPr>
              <a:t> </a:t>
            </a:r>
            <a:r>
              <a:rPr sz="1550" spc="65" dirty="0">
                <a:latin typeface="Times New Roman"/>
                <a:cs typeface="Times New Roman"/>
              </a:rPr>
              <a:t>..</a:t>
            </a:r>
            <a:r>
              <a:rPr sz="1550" spc="5" dirty="0">
                <a:latin typeface="Times New Roman"/>
                <a:cs typeface="Times New Roman"/>
              </a:rPr>
              <a:t>.</a:t>
            </a:r>
            <a:r>
              <a:rPr sz="1550" spc="80" dirty="0">
                <a:latin typeface="Times New Roman"/>
                <a:cs typeface="Times New Roman"/>
              </a:rPr>
              <a:t> </a:t>
            </a:r>
            <a:r>
              <a:rPr sz="1550" spc="20" dirty="0">
                <a:latin typeface="Symbol"/>
                <a:cs typeface="Symbol"/>
              </a:rPr>
              <a:t></a:t>
            </a:r>
            <a:r>
              <a:rPr sz="1550" spc="-110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a</a:t>
            </a:r>
            <a:r>
              <a:rPr sz="1550" i="1" dirty="0">
                <a:latin typeface="Times New Roman"/>
                <a:cs typeface="Times New Roman"/>
              </a:rPr>
              <a:t>  </a:t>
            </a:r>
            <a:r>
              <a:rPr sz="1550" i="1" spc="-180" dirty="0">
                <a:latin typeface="Times New Roman"/>
                <a:cs typeface="Times New Roman"/>
              </a:rPr>
              <a:t> </a:t>
            </a:r>
            <a:r>
              <a:rPr sz="1550" i="1" spc="15" dirty="0">
                <a:latin typeface="Times New Roman"/>
                <a:cs typeface="Times New Roman"/>
              </a:rPr>
              <a:t>x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41956" y="6089517"/>
            <a:ext cx="11493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41956" y="5650120"/>
            <a:ext cx="11493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spc="10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1615" y="6295221"/>
            <a:ext cx="937894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91490" algn="l"/>
              </a:tabLst>
            </a:pPr>
            <a:r>
              <a:rPr sz="1050" i="1" spc="10" dirty="0">
                <a:latin typeface="Times New Roman"/>
                <a:cs typeface="Times New Roman"/>
              </a:rPr>
              <a:t>m</a:t>
            </a:r>
            <a:r>
              <a:rPr sz="1050" i="1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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Symbol"/>
                <a:cs typeface="Symbol"/>
              </a:rPr>
              <a:t></a:t>
            </a:r>
            <a:r>
              <a:rPr sz="2700" i="1" spc="-104" baseline="13888" dirty="0">
                <a:latin typeface="Times New Roman"/>
                <a:cs typeface="Times New Roman"/>
              </a:rPr>
              <a:t>b</a:t>
            </a:r>
            <a:r>
              <a:rPr sz="1050" i="1" spc="10" dirty="0">
                <a:latin typeface="Times New Roman"/>
                <a:cs typeface="Times New Roman"/>
              </a:rPr>
              <a:t>m</a:t>
            </a:r>
            <a:r>
              <a:rPr sz="1050" i="1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3129" y="6091365"/>
            <a:ext cx="124587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00100" algn="l"/>
                <a:tab pos="1118235" algn="l"/>
              </a:tabLst>
            </a:pPr>
            <a:r>
              <a:rPr sz="1800" spc="80" dirty="0">
                <a:latin typeface="Symbol"/>
                <a:cs typeface="Symbol"/>
              </a:rPr>
              <a:t></a:t>
            </a:r>
            <a:r>
              <a:rPr sz="2700" i="1" spc="120" baseline="-35493" dirty="0">
                <a:latin typeface="Times New Roman"/>
                <a:cs typeface="Times New Roman"/>
              </a:rPr>
              <a:t>x</a:t>
            </a:r>
            <a:r>
              <a:rPr sz="2700" i="1" spc="817" baseline="-35493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</a:t>
            </a:r>
            <a:r>
              <a:rPr sz="1800" spc="1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Symbol"/>
                <a:cs typeface="Symbol"/>
              </a:rPr>
              <a:t></a:t>
            </a:r>
            <a:r>
              <a:rPr sz="1800" spc="10" dirty="0">
                <a:latin typeface="Times New Roman"/>
                <a:cs typeface="Times New Roman"/>
              </a:rPr>
              <a:t>	</a:t>
            </a:r>
            <a:r>
              <a:rPr sz="1800" spc="1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3129" y="5432493"/>
            <a:ext cx="124587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800100" algn="l"/>
              </a:tabLst>
            </a:pPr>
            <a:r>
              <a:rPr sz="1800" spc="80" dirty="0">
                <a:latin typeface="Symbol"/>
                <a:cs typeface="Symbol"/>
              </a:rPr>
              <a:t></a:t>
            </a:r>
            <a:r>
              <a:rPr sz="2700" i="1" spc="120" baseline="-27777" dirty="0">
                <a:latin typeface="Times New Roman"/>
                <a:cs typeface="Times New Roman"/>
              </a:rPr>
              <a:t>x</a:t>
            </a:r>
            <a:r>
              <a:rPr sz="2700" i="1" spc="817" baseline="-27777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</a:t>
            </a:r>
            <a:r>
              <a:rPr sz="1800" spc="1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Symbol"/>
                <a:cs typeface="Symbol"/>
              </a:rPr>
              <a:t></a:t>
            </a:r>
            <a:r>
              <a:rPr sz="2700" i="1" spc="-7" baseline="-27777" dirty="0">
                <a:latin typeface="Times New Roman"/>
                <a:cs typeface="Times New Roman"/>
              </a:rPr>
              <a:t>b</a:t>
            </a:r>
            <a:r>
              <a:rPr sz="2700" i="1" spc="592" baseline="-27777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6556" y="5430646"/>
            <a:ext cx="28448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20" dirty="0">
                <a:latin typeface="Symbol"/>
                <a:cs typeface="Symbol"/>
              </a:rPr>
              <a:t></a:t>
            </a:r>
            <a:r>
              <a:rPr sz="2700" i="1" spc="30" baseline="-27777" dirty="0">
                <a:latin typeface="Times New Roman"/>
                <a:cs typeface="Times New Roman"/>
              </a:rPr>
              <a:t>a</a:t>
            </a:r>
            <a:endParaRPr sz="2700" baseline="-27777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08529" y="5871424"/>
            <a:ext cx="119507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7675" algn="l"/>
                <a:tab pos="774700" algn="l"/>
                <a:tab pos="1092835" algn="l"/>
              </a:tabLst>
            </a:pPr>
            <a:r>
              <a:rPr sz="1800" spc="120" dirty="0">
                <a:latin typeface="Symbol"/>
                <a:cs typeface="Symbol"/>
              </a:rPr>
              <a:t></a:t>
            </a:r>
            <a:r>
              <a:rPr sz="1800" spc="-135" dirty="0">
                <a:latin typeface="Symbol"/>
                <a:cs typeface="Symbol"/>
              </a:rPr>
              <a:t></a:t>
            </a:r>
            <a:r>
              <a:rPr sz="2700" spc="-405" baseline="-4629" dirty="0">
                <a:latin typeface="Segoe UI Symbol"/>
                <a:cs typeface="Segoe UI Symbol"/>
              </a:rPr>
              <a:t>⁝</a:t>
            </a:r>
            <a:r>
              <a:rPr sz="2700" baseline="-4629" dirty="0">
                <a:latin typeface="Segoe UI Symbol"/>
                <a:cs typeface="Segoe UI Symbol"/>
              </a:rPr>
              <a:t>	</a:t>
            </a:r>
            <a:r>
              <a:rPr sz="1800" spc="10" dirty="0">
                <a:latin typeface="Symbol"/>
                <a:cs typeface="Symbol"/>
              </a:rPr>
              <a:t>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35" dirty="0">
                <a:latin typeface="Symbol"/>
                <a:cs typeface="Symbol"/>
              </a:rPr>
              <a:t></a:t>
            </a:r>
            <a:r>
              <a:rPr sz="2700" spc="-405" baseline="-4629" dirty="0">
                <a:latin typeface="Segoe UI Symbol"/>
                <a:cs typeface="Segoe UI Symbol"/>
              </a:rPr>
              <a:t>⁝</a:t>
            </a:r>
            <a:r>
              <a:rPr sz="2700" baseline="-4629" dirty="0">
                <a:latin typeface="Segoe UI Symbol"/>
                <a:cs typeface="Segoe UI Symbol"/>
              </a:rPr>
              <a:t>	</a:t>
            </a:r>
            <a:r>
              <a:rPr sz="1800" spc="10" dirty="0">
                <a:latin typeface="Symbol"/>
                <a:cs typeface="Symbol"/>
              </a:rPr>
              <a:t>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16556" y="5869595"/>
            <a:ext cx="39560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79400" algn="l"/>
              </a:tabLst>
            </a:pPr>
            <a:r>
              <a:rPr sz="1800" spc="10" dirty="0">
                <a:latin typeface="Symbol"/>
                <a:cs typeface="Symbol"/>
              </a:rPr>
              <a:t></a:t>
            </a:r>
            <a:r>
              <a:rPr sz="1800" spc="10" dirty="0">
                <a:latin typeface="Times New Roman"/>
                <a:cs typeface="Times New Roman"/>
              </a:rPr>
              <a:t>	</a:t>
            </a:r>
            <a:r>
              <a:rPr sz="2700" spc="-405" baseline="-6172" dirty="0">
                <a:latin typeface="Segoe UI Symbol"/>
                <a:cs typeface="Segoe UI Symbol"/>
              </a:rPr>
              <a:t>⁝</a:t>
            </a:r>
            <a:endParaRPr sz="2700" baseline="-6172">
              <a:latin typeface="Segoe UI Symbol"/>
              <a:cs typeface="Segoe UI 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36765" y="5601456"/>
            <a:ext cx="29273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50" spc="5" dirty="0">
                <a:latin typeface="Times New Roman"/>
                <a:cs typeface="Times New Roman"/>
              </a:rPr>
              <a:t>2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2700" spc="15" baseline="-12345" dirty="0">
                <a:latin typeface="Symbol"/>
                <a:cs typeface="Symbol"/>
              </a:rPr>
              <a:t></a:t>
            </a:r>
            <a:endParaRPr sz="2700" baseline="-12345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45260" y="5213018"/>
            <a:ext cx="48387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-70" dirty="0">
                <a:latin typeface="Symbol"/>
                <a:cs typeface="Symbol"/>
              </a:rPr>
              <a:t></a:t>
            </a:r>
            <a:r>
              <a:rPr sz="2700" i="1" spc="-104" baseline="4629" dirty="0">
                <a:latin typeface="Times New Roman"/>
                <a:cs typeface="Times New Roman"/>
              </a:rPr>
              <a:t>b</a:t>
            </a:r>
            <a:r>
              <a:rPr sz="1575" spc="-104" baseline="-15873" dirty="0">
                <a:latin typeface="Times New Roman"/>
                <a:cs typeface="Times New Roman"/>
              </a:rPr>
              <a:t>1</a:t>
            </a:r>
            <a:r>
              <a:rPr sz="1575" spc="104" baseline="-15873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291615" y="5651968"/>
            <a:ext cx="61912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75" spc="7" baseline="21164" dirty="0">
                <a:latin typeface="Times New Roman"/>
                <a:cs typeface="Times New Roman"/>
              </a:rPr>
              <a:t>2</a:t>
            </a:r>
            <a:r>
              <a:rPr sz="1575" spc="262" baseline="21164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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2700" spc="15" baseline="-15432" dirty="0">
                <a:latin typeface="Symbol"/>
                <a:cs typeface="Symbol"/>
              </a:rPr>
              <a:t></a:t>
            </a:r>
            <a:r>
              <a:rPr sz="2700" spc="-75" baseline="-15432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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83129" y="5213018"/>
            <a:ext cx="60071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30" dirty="0">
                <a:latin typeface="Symbol"/>
                <a:cs typeface="Symbol"/>
              </a:rPr>
              <a:t></a:t>
            </a:r>
            <a:r>
              <a:rPr sz="2700" i="1" spc="44" baseline="4629" dirty="0">
                <a:latin typeface="Times New Roman"/>
                <a:cs typeface="Times New Roman"/>
              </a:rPr>
              <a:t>x</a:t>
            </a:r>
            <a:r>
              <a:rPr sz="1575" spc="44" baseline="-15873" dirty="0">
                <a:latin typeface="Times New Roman"/>
                <a:cs typeface="Times New Roman"/>
              </a:rPr>
              <a:t>1</a:t>
            </a:r>
            <a:r>
              <a:rPr sz="1575" spc="390" baseline="-15873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Symbol"/>
                <a:cs typeface="Symbol"/>
              </a:rPr>
              <a:t>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03856" y="5763914"/>
            <a:ext cx="932815" cy="83375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R="189230" algn="r">
              <a:lnSpc>
                <a:spcPct val="100000"/>
              </a:lnSpc>
              <a:spcBef>
                <a:spcPts val="1120"/>
              </a:spcBef>
            </a:pPr>
            <a:r>
              <a:rPr sz="1800" spc="-270" dirty="0">
                <a:latin typeface="Segoe UI Symbol"/>
                <a:cs typeface="Segoe UI Symbol"/>
              </a:rPr>
              <a:t>⁝</a:t>
            </a:r>
            <a:endParaRPr sz="1800">
              <a:latin typeface="Segoe UI Symbol"/>
              <a:cs typeface="Segoe UI Symbol"/>
            </a:endParaRPr>
          </a:p>
          <a:p>
            <a:pPr marL="50800">
              <a:lnSpc>
                <a:spcPct val="100000"/>
              </a:lnSpc>
              <a:spcBef>
                <a:spcPts val="1019"/>
              </a:spcBef>
              <a:tabLst>
                <a:tab pos="589915" algn="l"/>
              </a:tabLst>
            </a:pPr>
            <a:r>
              <a:rPr sz="1800" spc="5" dirty="0">
                <a:latin typeface="Symbol"/>
                <a:cs typeface="Symbol"/>
              </a:rPr>
              <a:t></a:t>
            </a:r>
            <a:r>
              <a:rPr sz="2700" i="1" spc="7" baseline="13888" dirty="0">
                <a:latin typeface="Times New Roman"/>
                <a:cs typeface="Times New Roman"/>
              </a:rPr>
              <a:t>a</a:t>
            </a:r>
            <a:r>
              <a:rPr sz="1050" i="1" spc="5" dirty="0">
                <a:latin typeface="Times New Roman"/>
                <a:cs typeface="Times New Roman"/>
              </a:rPr>
              <a:t>m</a:t>
            </a:r>
            <a:r>
              <a:rPr sz="1050" spc="5" dirty="0">
                <a:latin typeface="Times New Roman"/>
                <a:cs typeface="Times New Roman"/>
              </a:rPr>
              <a:t>1	</a:t>
            </a:r>
            <a:r>
              <a:rPr sz="2700" i="1" spc="52" baseline="13888" dirty="0">
                <a:latin typeface="Times New Roman"/>
                <a:cs typeface="Times New Roman"/>
              </a:rPr>
              <a:t>a</a:t>
            </a:r>
            <a:r>
              <a:rPr sz="1050" i="1" spc="35" dirty="0">
                <a:latin typeface="Times New Roman"/>
                <a:cs typeface="Times New Roman"/>
              </a:rPr>
              <a:t>m</a:t>
            </a:r>
            <a:r>
              <a:rPr sz="1050" spc="35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80046" y="5601456"/>
            <a:ext cx="47180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50" spc="35" dirty="0">
                <a:latin typeface="Times New Roman"/>
                <a:cs typeface="Times New Roman"/>
              </a:rPr>
              <a:t>2</a:t>
            </a:r>
            <a:r>
              <a:rPr sz="1050" i="1" spc="35" dirty="0">
                <a:latin typeface="Times New Roman"/>
                <a:cs typeface="Times New Roman"/>
              </a:rPr>
              <a:t>n</a:t>
            </a:r>
            <a:r>
              <a:rPr sz="1050" i="1" spc="150" dirty="0">
                <a:latin typeface="Times New Roman"/>
                <a:cs typeface="Times New Roman"/>
              </a:rPr>
              <a:t> </a:t>
            </a:r>
            <a:r>
              <a:rPr sz="2700" spc="97" baseline="-12345" dirty="0">
                <a:latin typeface="Symbol"/>
                <a:cs typeface="Symbol"/>
              </a:rPr>
              <a:t></a:t>
            </a:r>
            <a:endParaRPr sz="2700" baseline="-12345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72116" y="5696967"/>
            <a:ext cx="1606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22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0616" y="5696967"/>
            <a:ext cx="16065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latin typeface="Times New Roman"/>
                <a:cs typeface="Times New Roman"/>
              </a:rPr>
              <a:t>21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403856" y="5252036"/>
            <a:ext cx="836930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549275" algn="l"/>
              </a:tabLst>
            </a:pPr>
            <a:r>
              <a:rPr sz="2700" spc="-22" baseline="9259" dirty="0">
                <a:latin typeface="Symbol"/>
                <a:cs typeface="Symbol"/>
              </a:rPr>
              <a:t></a:t>
            </a:r>
            <a:r>
              <a:rPr sz="2700" i="1" spc="-22" baseline="13888" dirty="0">
                <a:latin typeface="Times New Roman"/>
                <a:cs typeface="Times New Roman"/>
              </a:rPr>
              <a:t>a</a:t>
            </a:r>
            <a:r>
              <a:rPr sz="1050" spc="-15" dirty="0">
                <a:latin typeface="Times New Roman"/>
                <a:cs typeface="Times New Roman"/>
              </a:rPr>
              <a:t>11	</a:t>
            </a:r>
            <a:r>
              <a:rPr sz="2700" i="1" spc="-52" baseline="13888" dirty="0">
                <a:latin typeface="Times New Roman"/>
                <a:cs typeface="Times New Roman"/>
              </a:rPr>
              <a:t>a</a:t>
            </a:r>
            <a:r>
              <a:rPr sz="1050" spc="-35" dirty="0">
                <a:latin typeface="Times New Roman"/>
                <a:cs typeface="Times New Roman"/>
              </a:rPr>
              <a:t>12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57148" y="6236910"/>
            <a:ext cx="89471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75" dirty="0">
                <a:latin typeface="Times New Roman"/>
                <a:cs typeface="Times New Roman"/>
              </a:rPr>
              <a:t>.</a:t>
            </a:r>
            <a:r>
              <a:rPr sz="1800" spc="70" dirty="0">
                <a:latin typeface="Times New Roman"/>
                <a:cs typeface="Times New Roman"/>
              </a:rPr>
              <a:t>.</a:t>
            </a:r>
            <a:r>
              <a:rPr sz="1800" spc="5" dirty="0">
                <a:latin typeface="Times New Roman"/>
                <a:cs typeface="Times New Roman"/>
              </a:rPr>
              <a:t>.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i="1" spc="15" dirty="0">
                <a:latin typeface="Times New Roman"/>
                <a:cs typeface="Times New Roman"/>
              </a:rPr>
              <a:t>a</a:t>
            </a:r>
            <a:r>
              <a:rPr sz="1575" i="1" spc="52" baseline="-23809" dirty="0">
                <a:latin typeface="Times New Roman"/>
                <a:cs typeface="Times New Roman"/>
              </a:rPr>
              <a:t>m</a:t>
            </a:r>
            <a:r>
              <a:rPr sz="1575" i="1" spc="7" baseline="-23809" dirty="0">
                <a:latin typeface="Times New Roman"/>
                <a:cs typeface="Times New Roman"/>
              </a:rPr>
              <a:t>n</a:t>
            </a:r>
            <a:r>
              <a:rPr sz="1575" i="1" spc="-104" baseline="-23809" dirty="0">
                <a:latin typeface="Times New Roman"/>
                <a:cs typeface="Times New Roman"/>
              </a:rPr>
              <a:t> </a:t>
            </a:r>
            <a:r>
              <a:rPr sz="2700" spc="179" baseline="-13888" dirty="0">
                <a:latin typeface="Symbol"/>
                <a:cs typeface="Symbol"/>
              </a:rPr>
              <a:t></a:t>
            </a:r>
            <a:r>
              <a:rPr sz="2700" spc="15" baseline="-13888" dirty="0">
                <a:latin typeface="Symbol"/>
                <a:cs typeface="Symbol"/>
              </a:rPr>
              <a:t></a:t>
            </a:r>
            <a:endParaRPr sz="2700" baseline="-13888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55476" y="5470051"/>
            <a:ext cx="874394" cy="7239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429259" algn="l"/>
              </a:tabLst>
            </a:pPr>
            <a:r>
              <a:rPr sz="1800" i="1" spc="10" dirty="0">
                <a:latin typeface="Times New Roman"/>
                <a:cs typeface="Times New Roman"/>
              </a:rPr>
              <a:t>a	</a:t>
            </a:r>
            <a:r>
              <a:rPr sz="1800" spc="50" dirty="0">
                <a:latin typeface="Times New Roman"/>
                <a:cs typeface="Times New Roman"/>
              </a:rPr>
              <a:t>...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i="1" spc="1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R="31750" algn="r">
              <a:lnSpc>
                <a:spcPct val="100000"/>
              </a:lnSpc>
              <a:spcBef>
                <a:spcPts val="590"/>
              </a:spcBef>
            </a:pPr>
            <a:r>
              <a:rPr sz="1800" spc="-270" dirty="0">
                <a:latin typeface="Segoe UI Symbol"/>
                <a:cs typeface="Segoe UI Symbol"/>
              </a:rPr>
              <a:t>⁝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17185" y="5195105"/>
            <a:ext cx="628015" cy="300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800" spc="50" dirty="0">
                <a:latin typeface="Times New Roman"/>
                <a:cs typeface="Times New Roman"/>
              </a:rPr>
              <a:t>...</a:t>
            </a:r>
            <a:r>
              <a:rPr sz="1800" spc="465" dirty="0">
                <a:latin typeface="Times New Roman"/>
                <a:cs typeface="Times New Roman"/>
              </a:rPr>
              <a:t> </a:t>
            </a:r>
            <a:r>
              <a:rPr sz="1800" i="1" spc="-40" dirty="0">
                <a:latin typeface="Times New Roman"/>
                <a:cs typeface="Times New Roman"/>
              </a:rPr>
              <a:t>a</a:t>
            </a:r>
            <a:r>
              <a:rPr sz="1575" spc="-60" baseline="-23809" dirty="0">
                <a:latin typeface="Times New Roman"/>
                <a:cs typeface="Times New Roman"/>
              </a:rPr>
              <a:t>1</a:t>
            </a:r>
            <a:r>
              <a:rPr sz="1575" i="1" spc="-60" baseline="-23809" dirty="0">
                <a:latin typeface="Times New Roman"/>
                <a:cs typeface="Times New Roman"/>
              </a:rPr>
              <a:t>n</a:t>
            </a:r>
            <a:endParaRPr sz="1575" baseline="-23809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1501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70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9119" y="2213737"/>
            <a:ext cx="3595370" cy="8496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27660" indent="-315595">
              <a:lnSpc>
                <a:spcPct val="100000"/>
              </a:lnSpc>
              <a:spcBef>
                <a:spcPts val="1180"/>
              </a:spcBef>
              <a:buClr>
                <a:srgbClr val="800080"/>
              </a:buClr>
              <a:buFont typeface="Wingdings"/>
              <a:buChar char=""/>
              <a:tabLst>
                <a:tab pos="327660" algn="l"/>
                <a:tab pos="328295" algn="l"/>
              </a:tabLst>
            </a:pPr>
            <a:r>
              <a:rPr sz="1800" spc="-5" dirty="0">
                <a:latin typeface="Tahoma"/>
                <a:cs typeface="Tahoma"/>
              </a:rPr>
              <a:t>Consider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any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system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</a:t>
            </a:r>
            <a:endParaRPr sz="18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Tahoma"/>
                <a:cs typeface="Tahoma"/>
              </a:rPr>
              <a:t>linear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equations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unknowns.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9119" y="3448684"/>
            <a:ext cx="344614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50000"/>
              </a:lnSpc>
              <a:spcBef>
                <a:spcPts val="100"/>
              </a:spcBef>
              <a:buClr>
                <a:srgbClr val="800080"/>
              </a:buClr>
              <a:buFont typeface="Wingdings"/>
              <a:buChar char=""/>
              <a:tabLst>
                <a:tab pos="328295" algn="l"/>
              </a:tabLst>
            </a:pPr>
            <a:r>
              <a:rPr dirty="0"/>
              <a:t>	</a:t>
            </a:r>
            <a:r>
              <a:rPr sz="1800" dirty="0">
                <a:latin typeface="Tahoma"/>
                <a:cs typeface="Tahoma"/>
              </a:rPr>
              <a:t>Since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two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matrices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are equal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if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and only if </a:t>
            </a:r>
            <a:r>
              <a:rPr sz="1800" spc="-5" dirty="0">
                <a:latin typeface="Tahoma"/>
                <a:cs typeface="Tahoma"/>
              </a:rPr>
              <a:t>their </a:t>
            </a:r>
            <a:r>
              <a:rPr sz="1800" spc="-10" dirty="0">
                <a:latin typeface="Tahoma"/>
                <a:cs typeface="Tahoma"/>
              </a:rPr>
              <a:t>corresponding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entries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are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equal.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79119" y="5083352"/>
            <a:ext cx="3517900" cy="12725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7180" marR="5080" indent="-285115">
              <a:lnSpc>
                <a:spcPct val="151100"/>
              </a:lnSpc>
              <a:spcBef>
                <a:spcPts val="120"/>
              </a:spcBef>
              <a:buClr>
                <a:srgbClr val="800080"/>
              </a:buClr>
              <a:buFont typeface="Wingdings"/>
              <a:buChar char=""/>
              <a:tabLst>
                <a:tab pos="327660" algn="l"/>
                <a:tab pos="328295" algn="l"/>
              </a:tabLst>
            </a:pPr>
            <a:r>
              <a:rPr dirty="0"/>
              <a:t>	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</a:t>
            </a:r>
            <a:r>
              <a:rPr sz="1800" dirty="0">
                <a:latin typeface="PMingLiU-ExtB"/>
                <a:cs typeface="PMingLiU-ExtB"/>
              </a:rPr>
              <a:t>×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matrix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on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the</a:t>
            </a:r>
            <a:r>
              <a:rPr sz="1800" spc="-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left</a:t>
            </a:r>
            <a:r>
              <a:rPr sz="1800" spc="-5" dirty="0">
                <a:latin typeface="Tahoma"/>
                <a:cs typeface="Tahoma"/>
              </a:rPr>
              <a:t> side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this equation can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10" dirty="0">
                <a:latin typeface="Tahoma"/>
                <a:cs typeface="Tahoma"/>
              </a:rPr>
              <a:t>written 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product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to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give: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2497" y="738327"/>
            <a:ext cx="4238625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" dirty="0"/>
              <a:t>Example-1</a:t>
            </a:r>
            <a:r>
              <a:rPr sz="4500" spc="-80" dirty="0"/>
              <a:t> </a:t>
            </a:r>
            <a:r>
              <a:rPr sz="4500" spc="-50" dirty="0"/>
              <a:t>(Con’d)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535940" y="1644218"/>
            <a:ext cx="4846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example,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first </a:t>
            </a:r>
            <a:r>
              <a:rPr sz="2400" dirty="0">
                <a:latin typeface="Times New Roman"/>
                <a:cs typeface="Times New Roman"/>
              </a:rPr>
              <a:t>row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matrix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3307" y="2270759"/>
            <a:ext cx="81280" cy="904240"/>
          </a:xfrm>
          <a:custGeom>
            <a:avLst/>
            <a:gdLst/>
            <a:ahLst/>
            <a:cxnLst/>
            <a:rect l="l" t="t" r="r" b="b"/>
            <a:pathLst>
              <a:path w="81279" h="904239">
                <a:moveTo>
                  <a:pt x="80899" y="0"/>
                </a:moveTo>
                <a:lnTo>
                  <a:pt x="0" y="0"/>
                </a:lnTo>
                <a:lnTo>
                  <a:pt x="0" y="15240"/>
                </a:lnTo>
                <a:lnTo>
                  <a:pt x="50292" y="15240"/>
                </a:lnTo>
                <a:lnTo>
                  <a:pt x="50292" y="890270"/>
                </a:lnTo>
                <a:lnTo>
                  <a:pt x="0" y="890270"/>
                </a:lnTo>
                <a:lnTo>
                  <a:pt x="0" y="904240"/>
                </a:lnTo>
                <a:lnTo>
                  <a:pt x="80899" y="904240"/>
                </a:lnTo>
                <a:lnTo>
                  <a:pt x="80899" y="890270"/>
                </a:lnTo>
                <a:lnTo>
                  <a:pt x="80899" y="15240"/>
                </a:lnTo>
                <a:lnTo>
                  <a:pt x="808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1581" y="2270759"/>
            <a:ext cx="81280" cy="904240"/>
          </a:xfrm>
          <a:custGeom>
            <a:avLst/>
            <a:gdLst/>
            <a:ahLst/>
            <a:cxnLst/>
            <a:rect l="l" t="t" r="r" b="b"/>
            <a:pathLst>
              <a:path w="81280" h="904239">
                <a:moveTo>
                  <a:pt x="81026" y="0"/>
                </a:moveTo>
                <a:lnTo>
                  <a:pt x="0" y="0"/>
                </a:lnTo>
                <a:lnTo>
                  <a:pt x="0" y="15240"/>
                </a:lnTo>
                <a:lnTo>
                  <a:pt x="0" y="890270"/>
                </a:lnTo>
                <a:lnTo>
                  <a:pt x="0" y="904240"/>
                </a:lnTo>
                <a:lnTo>
                  <a:pt x="81026" y="904240"/>
                </a:lnTo>
                <a:lnTo>
                  <a:pt x="81026" y="890270"/>
                </a:lnTo>
                <a:lnTo>
                  <a:pt x="30734" y="890270"/>
                </a:lnTo>
                <a:lnTo>
                  <a:pt x="30734" y="15240"/>
                </a:lnTo>
                <a:lnTo>
                  <a:pt x="81026" y="15240"/>
                </a:lnTo>
                <a:lnTo>
                  <a:pt x="81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56789" y="2153539"/>
            <a:ext cx="363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50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35940" y="2491866"/>
            <a:ext cx="2282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3525" algn="l"/>
              </a:tabLst>
            </a:pPr>
            <a:r>
              <a:rPr sz="2400" dirty="0">
                <a:latin typeface="Cambria Math"/>
                <a:cs typeface="Cambria Math"/>
              </a:rPr>
              <a:t>𝑅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𝑃</a:t>
            </a:r>
            <a:r>
              <a:rPr sz="2400" dirty="0">
                <a:latin typeface="Cambria Math"/>
                <a:cs typeface="Cambria Math"/>
              </a:rPr>
              <a:t>𝑄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</a:t>
            </a:r>
            <a:r>
              <a:rPr sz="3600" baseline="-3472" dirty="0">
                <a:latin typeface="Cambria Math"/>
                <a:cs typeface="Cambria Math"/>
              </a:rPr>
              <a:t>58</a:t>
            </a:r>
            <a:r>
              <a:rPr sz="3600" spc="-7" baseline="-3472" dirty="0">
                <a:latin typeface="Cambria Math"/>
                <a:cs typeface="Cambria Math"/>
              </a:rPr>
              <a:t>.</a:t>
            </a:r>
            <a:r>
              <a:rPr sz="3600" spc="-15" baseline="-3472" dirty="0">
                <a:latin typeface="Cambria Math"/>
                <a:cs typeface="Cambria Math"/>
              </a:rPr>
              <a:t>50</a:t>
            </a:r>
            <a:endParaRPr sz="3600" baseline="-3472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145" y="2153539"/>
            <a:ext cx="1801495" cy="110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1585">
              <a:lnSpc>
                <a:spcPts val="284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49</a:t>
            </a:r>
            <a:endParaRPr sz="2400">
              <a:latin typeface="Cambria Math"/>
              <a:cs typeface="Cambria Math"/>
            </a:endParaRPr>
          </a:p>
          <a:p>
            <a:pPr marL="1251585">
              <a:lnSpc>
                <a:spcPts val="2810"/>
              </a:lnSpc>
            </a:pPr>
            <a:r>
              <a:rPr sz="2400" dirty="0">
                <a:latin typeface="Cambria Math"/>
                <a:cs typeface="Cambria Math"/>
              </a:rPr>
              <a:t>61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1052195" algn="l"/>
              </a:tabLst>
            </a:pPr>
            <a:r>
              <a:rPr sz="2400" dirty="0">
                <a:latin typeface="Cambria Math"/>
                <a:cs typeface="Cambria Math"/>
              </a:rPr>
              <a:t>43</a:t>
            </a:r>
            <a:r>
              <a:rPr sz="2400" spc="-5" dirty="0">
                <a:latin typeface="Cambria Math"/>
                <a:cs typeface="Cambria Math"/>
              </a:rPr>
              <a:t>.</a:t>
            </a:r>
            <a:r>
              <a:rPr sz="2400" spc="-10" dirty="0">
                <a:latin typeface="Cambria Math"/>
                <a:cs typeface="Cambria Math"/>
              </a:rPr>
              <a:t>5</a:t>
            </a:r>
            <a:r>
              <a:rPr sz="2400" dirty="0">
                <a:latin typeface="Cambria Math"/>
                <a:cs typeface="Cambria Math"/>
              </a:rPr>
              <a:t>0	43</a:t>
            </a:r>
            <a:r>
              <a:rPr sz="2400" spc="-5" dirty="0">
                <a:latin typeface="Cambria Math"/>
                <a:cs typeface="Cambria Math"/>
              </a:rPr>
              <a:t>.</a:t>
            </a:r>
            <a:r>
              <a:rPr sz="2400" spc="-10" dirty="0">
                <a:latin typeface="Cambria Math"/>
                <a:cs typeface="Cambria Math"/>
              </a:rPr>
              <a:t>50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0540" y="3550919"/>
            <a:ext cx="7920990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expresses the </a:t>
            </a:r>
            <a:r>
              <a:rPr sz="2400" spc="-5" dirty="0">
                <a:latin typeface="Times New Roman"/>
                <a:cs typeface="Times New Roman"/>
              </a:rPr>
              <a:t>amount spent </a:t>
            </a:r>
            <a:r>
              <a:rPr sz="2400" dirty="0">
                <a:latin typeface="Times New Roman"/>
                <a:cs typeface="Times New Roman"/>
              </a:rPr>
              <a:t>by the </a:t>
            </a:r>
            <a:r>
              <a:rPr sz="2400" spc="-5" dirty="0">
                <a:latin typeface="Times New Roman"/>
                <a:cs typeface="Times New Roman"/>
              </a:rPr>
              <a:t>person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 shop S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spc="-15" dirty="0">
                <a:latin typeface="Times New Roman"/>
                <a:cs typeface="Times New Roman"/>
              </a:rPr>
              <a:t>R</a:t>
            </a:r>
            <a:r>
              <a:rPr sz="2400" spc="-22" baseline="-20833" dirty="0">
                <a:latin typeface="Times New Roman"/>
                <a:cs typeface="Times New Roman"/>
              </a:rPr>
              <a:t>11</a:t>
            </a:r>
            <a:r>
              <a:rPr sz="2400" spc="-15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and in the shop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(the </a:t>
            </a:r>
            <a:r>
              <a:rPr sz="2400" spc="-5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12</a:t>
            </a:r>
            <a:r>
              <a:rPr sz="2400" dirty="0">
                <a:latin typeface="Times New Roman"/>
                <a:cs typeface="Times New Roman"/>
              </a:rPr>
              <a:t>). </a:t>
            </a:r>
            <a:r>
              <a:rPr sz="2400" spc="-5" dirty="0">
                <a:latin typeface="Times New Roman"/>
                <a:cs typeface="Times New Roman"/>
              </a:rPr>
              <a:t>Hence,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7" baseline="-20833" dirty="0">
                <a:latin typeface="Times New Roman"/>
                <a:cs typeface="Times New Roman"/>
              </a:rPr>
              <a:t>1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buy in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-7" baseline="-20833" dirty="0">
                <a:latin typeface="Times New Roman"/>
                <a:cs typeface="Times New Roman"/>
              </a:rPr>
              <a:t>2 </a:t>
            </a:r>
            <a:r>
              <a:rPr sz="2400" spc="-5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person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pay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price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322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0002" y="855090"/>
            <a:ext cx="7017384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5" dirty="0"/>
              <a:t>Matrix</a:t>
            </a:r>
            <a:r>
              <a:rPr sz="3800" spc="-15" dirty="0"/>
              <a:t> </a:t>
            </a:r>
            <a:r>
              <a:rPr sz="3800" spc="-25" dirty="0"/>
              <a:t>form</a:t>
            </a:r>
            <a:r>
              <a:rPr sz="3800" spc="-15" dirty="0"/>
              <a:t> </a:t>
            </a:r>
            <a:r>
              <a:rPr sz="3800" spc="-5" dirty="0"/>
              <a:t>of</a:t>
            </a:r>
            <a:r>
              <a:rPr sz="3800" spc="-15" dirty="0"/>
              <a:t> </a:t>
            </a:r>
            <a:r>
              <a:rPr sz="3800" dirty="0"/>
              <a:t>a</a:t>
            </a:r>
            <a:r>
              <a:rPr sz="3800" spc="-5" dirty="0"/>
              <a:t> </a:t>
            </a:r>
            <a:r>
              <a:rPr sz="3800" dirty="0"/>
              <a:t>Linear</a:t>
            </a:r>
            <a:r>
              <a:rPr sz="3800" spc="-20" dirty="0"/>
              <a:t> </a:t>
            </a:r>
            <a:r>
              <a:rPr sz="3800" spc="-15" dirty="0"/>
              <a:t>System(1/2)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1261617" y="2034362"/>
            <a:ext cx="7083425" cy="243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designate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these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matrices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,</a:t>
            </a:r>
            <a:r>
              <a:rPr sz="2200" b="1" spc="10" dirty="0">
                <a:latin typeface="Calibri"/>
                <a:cs typeface="Calibri"/>
              </a:rPr>
              <a:t>x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,and </a:t>
            </a:r>
            <a:r>
              <a:rPr sz="2200" b="1" spc="-5" dirty="0">
                <a:latin typeface="Calibri"/>
                <a:cs typeface="Calibri"/>
              </a:rPr>
              <a:t>b </a:t>
            </a:r>
            <a:r>
              <a:rPr sz="2200" spc="-20" dirty="0">
                <a:latin typeface="Calibri"/>
                <a:cs typeface="Calibri"/>
              </a:rPr>
              <a:t>,respectively,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original</a:t>
            </a:r>
            <a:r>
              <a:rPr sz="2200" spc="-25" dirty="0">
                <a:latin typeface="Calibri"/>
                <a:cs typeface="Calibri"/>
              </a:rPr>
              <a:t> system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unknowns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been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replaced</a:t>
            </a:r>
            <a:r>
              <a:rPr sz="2200" spc="-15" dirty="0">
                <a:latin typeface="Calibri"/>
                <a:cs typeface="Calibri"/>
              </a:rPr>
              <a:t> by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single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equation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called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coefficient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system.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augmented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obtained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adjoining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last column;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thus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augmented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matrix</a:t>
            </a:r>
            <a:r>
              <a:rPr sz="2200" spc="-5" dirty="0">
                <a:latin typeface="Calibri"/>
                <a:cs typeface="Calibri"/>
              </a:rPr>
              <a:t> is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775" y="5050838"/>
            <a:ext cx="4170873" cy="14028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5526" y="2708986"/>
            <a:ext cx="864819" cy="3932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415019" y="6434734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Tahoma"/>
                <a:cs typeface="Tahoma"/>
              </a:rPr>
              <a:t>71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578" y="709117"/>
            <a:ext cx="2182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Example-2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924939"/>
            <a:ext cx="8141970" cy="381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message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assigned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letter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 the </a:t>
            </a:r>
            <a:r>
              <a:rPr sz="2400" dirty="0">
                <a:latin typeface="Times New Roman"/>
                <a:cs typeface="Times New Roman"/>
              </a:rPr>
              <a:t>alphabet according </a:t>
            </a:r>
            <a:r>
              <a:rPr sz="2400" spc="-5" dirty="0">
                <a:latin typeface="Times New Roman"/>
                <a:cs typeface="Times New Roman"/>
              </a:rPr>
              <a:t>to a given </a:t>
            </a:r>
            <a:r>
              <a:rPr sz="2400" dirty="0">
                <a:latin typeface="Times New Roman"/>
                <a:cs typeface="Times New Roman"/>
              </a:rPr>
              <a:t>table. </a:t>
            </a:r>
            <a:r>
              <a:rPr sz="2400" spc="-5" dirty="0">
                <a:latin typeface="Times New Roman"/>
                <a:cs typeface="Times New Roman"/>
              </a:rPr>
              <a:t>The text as </a:t>
            </a:r>
            <a:r>
              <a:rPr sz="2400" dirty="0">
                <a:latin typeface="Times New Roman"/>
                <a:cs typeface="Times New Roman"/>
              </a:rPr>
              <a:t>a sequence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nu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ber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gani</a:t>
            </a:r>
            <a:r>
              <a:rPr sz="2400" spc="5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square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;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</a:t>
            </a:r>
            <a:r>
              <a:rPr sz="2400" dirty="0">
                <a:latin typeface="Times New Roman"/>
                <a:cs typeface="Times New Roman"/>
              </a:rPr>
              <a:t>se  that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letters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lower than the </a:t>
            </a:r>
            <a:r>
              <a:rPr sz="2400" spc="-5" dirty="0">
                <a:latin typeface="Times New Roman"/>
                <a:cs typeface="Times New Roman"/>
              </a:rPr>
              <a:t>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elements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</a:t>
            </a:r>
            <a:r>
              <a:rPr sz="2400" spc="5" dirty="0">
                <a:latin typeface="Times New Roman"/>
                <a:cs typeface="Times New Roman"/>
              </a:rPr>
              <a:t>z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  </a:t>
            </a:r>
            <a:r>
              <a:rPr sz="2400" spc="-5" dirty="0">
                <a:latin typeface="Times New Roman"/>
                <a:cs typeface="Times New Roman"/>
              </a:rPr>
              <a:t>elements. </a:t>
            </a:r>
            <a:r>
              <a:rPr sz="2400" dirty="0">
                <a:latin typeface="Times New Roman"/>
                <a:cs typeface="Times New Roman"/>
              </a:rPr>
              <a:t>Let a nonsingular square </a:t>
            </a:r>
            <a:r>
              <a:rPr sz="2400" spc="-5" dirty="0">
                <a:latin typeface="Times New Roman"/>
                <a:cs typeface="Times New Roman"/>
              </a:rPr>
              <a:t>matrix </a:t>
            </a:r>
            <a:r>
              <a:rPr sz="2400" dirty="0">
                <a:latin typeface="Times New Roman"/>
                <a:cs typeface="Times New Roman"/>
              </a:rPr>
              <a:t>C be given. </a:t>
            </a:r>
            <a:r>
              <a:rPr sz="2400" spc="-90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encode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xt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be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ul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ip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ied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 </a:t>
            </a:r>
            <a:r>
              <a:rPr sz="2400" spc="-15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or  </a:t>
            </a:r>
            <a:r>
              <a:rPr sz="2400" spc="-5" dirty="0">
                <a:latin typeface="Times New Roman"/>
                <a:cs typeface="Times New Roman"/>
              </a:rPr>
              <a:t>example </a:t>
            </a:r>
            <a:r>
              <a:rPr sz="2400" dirty="0">
                <a:latin typeface="Times New Roman"/>
                <a:cs typeface="Times New Roman"/>
              </a:rPr>
              <a:t>on the left. Let the following table and the </a:t>
            </a:r>
            <a:r>
              <a:rPr sz="2400" spc="-5" dirty="0">
                <a:latin typeface="Times New Roman"/>
                <a:cs typeface="Times New Roman"/>
              </a:rPr>
              <a:t>matrix </a:t>
            </a:r>
            <a:r>
              <a:rPr sz="2400" dirty="0">
                <a:latin typeface="Times New Roman"/>
                <a:cs typeface="Times New Roman"/>
              </a:rPr>
              <a:t>C be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4610" y="710006"/>
            <a:ext cx="3955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Example-2(con’d)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89360"/>
            <a:ext cx="7966709" cy="21291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958850" algn="l"/>
                <a:tab pos="1636395" algn="l"/>
                <a:tab pos="1990089" algn="l"/>
                <a:tab pos="2395220" algn="l"/>
                <a:tab pos="2867025" algn="l"/>
                <a:tab pos="3121660" algn="l"/>
                <a:tab pos="3525520" algn="l"/>
                <a:tab pos="3896360" algn="l"/>
                <a:tab pos="4224020" algn="l"/>
                <a:tab pos="4646295" algn="l"/>
                <a:tab pos="5356225" algn="l"/>
                <a:tab pos="5721350" algn="l"/>
                <a:tab pos="6127115" algn="l"/>
                <a:tab pos="6515734" algn="l"/>
                <a:tab pos="6882130" algn="l"/>
                <a:tab pos="7230745" algn="l"/>
                <a:tab pos="761936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 C	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	F	G	H	I	J	K	L	M	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	P	Q	R	S	T	U	V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605155" algn="l"/>
                <a:tab pos="4225290" algn="l"/>
                <a:tab pos="4987290" algn="l"/>
              </a:tabLst>
            </a:pPr>
            <a:r>
              <a:rPr sz="2400" spc="-5" dirty="0">
                <a:latin typeface="Arial MT"/>
                <a:cs typeface="Arial MT"/>
              </a:rPr>
              <a:t>8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7	5 13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9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16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18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22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4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23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95" dirty="0">
                <a:latin typeface="Arial MT"/>
                <a:cs typeface="Arial MT"/>
              </a:rPr>
              <a:t>11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3	21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	6 15 12 19 2 14 17 20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917575" algn="l"/>
                <a:tab pos="1368425" algn="l"/>
              </a:tabLst>
            </a:pPr>
            <a:r>
              <a:rPr sz="2400" dirty="0">
                <a:latin typeface="Arial MT"/>
                <a:cs typeface="Arial MT"/>
              </a:rPr>
              <a:t>W	X	Y	Z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Arial MT"/>
                <a:cs typeface="Arial MT"/>
              </a:rPr>
              <a:t>25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24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26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9358" y="4077969"/>
            <a:ext cx="108585" cy="1187450"/>
          </a:xfrm>
          <a:custGeom>
            <a:avLst/>
            <a:gdLst/>
            <a:ahLst/>
            <a:cxnLst/>
            <a:rect l="l" t="t" r="r" b="b"/>
            <a:pathLst>
              <a:path w="108585" h="118745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67183" y="19050"/>
                </a:lnTo>
                <a:lnTo>
                  <a:pt x="67183" y="1187450"/>
                </a:lnTo>
                <a:lnTo>
                  <a:pt x="108077" y="11874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23791" y="407796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5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8745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7450"/>
                </a:lnTo>
                <a:lnTo>
                  <a:pt x="40894" y="1187450"/>
                </a:lnTo>
                <a:lnTo>
                  <a:pt x="40894" y="190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4379214"/>
            <a:ext cx="42430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3080" algn="l"/>
                <a:tab pos="4004310" algn="l"/>
              </a:tabLst>
            </a:pPr>
            <a:r>
              <a:rPr sz="3200" dirty="0">
                <a:latin typeface="Calibri"/>
                <a:cs typeface="Calibri"/>
              </a:rPr>
              <a:t>&amp;	</a:t>
            </a:r>
            <a:r>
              <a:rPr sz="3200" dirty="0">
                <a:latin typeface="Cambria Math"/>
                <a:cs typeface="Cambria Math"/>
              </a:rPr>
              <a:t>𝐶</a:t>
            </a:r>
            <a:r>
              <a:rPr sz="3200" spc="32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	</a:t>
            </a:r>
            <a:r>
              <a:rPr sz="4800" baseline="-2604" dirty="0">
                <a:latin typeface="Cambria Math"/>
                <a:cs typeface="Cambria Math"/>
              </a:rPr>
              <a:t>1</a:t>
            </a:r>
            <a:endParaRPr sz="4800" baseline="-2604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528184" y="3921633"/>
            <a:ext cx="1731010" cy="146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9710" algn="r">
              <a:lnSpc>
                <a:spcPts val="3800"/>
              </a:lnSpc>
              <a:spcBef>
                <a:spcPts val="100"/>
              </a:spcBef>
              <a:tabLst>
                <a:tab pos="631825" algn="l"/>
                <a:tab pos="1264285" algn="l"/>
              </a:tabLst>
            </a:pPr>
            <a:r>
              <a:rPr sz="3200" dirty="0">
                <a:latin typeface="Cambria Math"/>
                <a:cs typeface="Cambria Math"/>
              </a:rPr>
              <a:t>2	0	1</a:t>
            </a:r>
            <a:endParaRPr sz="3200">
              <a:latin typeface="Cambria Math"/>
              <a:cs typeface="Cambria Math"/>
            </a:endParaRPr>
          </a:p>
          <a:p>
            <a:pPr marR="219710" algn="r">
              <a:lnSpc>
                <a:spcPts val="3750"/>
              </a:lnSpc>
              <a:tabLst>
                <a:tab pos="631825" algn="l"/>
              </a:tabLst>
            </a:pPr>
            <a:r>
              <a:rPr sz="3200" dirty="0">
                <a:latin typeface="Cambria Math"/>
                <a:cs typeface="Cambria Math"/>
              </a:rPr>
              <a:t>0	1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790"/>
              </a:lnSpc>
              <a:tabLst>
                <a:tab pos="644525" algn="l"/>
                <a:tab pos="1276985" algn="l"/>
              </a:tabLst>
            </a:pPr>
            <a:r>
              <a:rPr sz="3200" dirty="0">
                <a:latin typeface="Cambria Math"/>
                <a:cs typeface="Cambria Math"/>
              </a:rPr>
              <a:t>0	1	</a:t>
            </a:r>
            <a:r>
              <a:rPr sz="3200" spc="60" dirty="0">
                <a:latin typeface="Cambria Math"/>
                <a:cs typeface="Cambria Math"/>
              </a:rPr>
              <a:t>0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8117</Words>
  <Application>Microsoft Office PowerPoint</Application>
  <PresentationFormat>On-screen Show (4:3)</PresentationFormat>
  <Paragraphs>1298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PMingLiU-ExtB</vt:lpstr>
      <vt:lpstr>Arial MT</vt:lpstr>
      <vt:lpstr>Calibri</vt:lpstr>
      <vt:lpstr>Cambria Math</vt:lpstr>
      <vt:lpstr>Segoe UI Symbol</vt:lpstr>
      <vt:lpstr>Symbol</vt:lpstr>
      <vt:lpstr>Tahoma</vt:lpstr>
      <vt:lpstr>Times New Roman</vt:lpstr>
      <vt:lpstr>Wingdings</vt:lpstr>
      <vt:lpstr>Office Theme</vt:lpstr>
      <vt:lpstr>PowerPoint Presentation</vt:lpstr>
      <vt:lpstr>Books</vt:lpstr>
      <vt:lpstr>Application of Linear Algebra</vt:lpstr>
      <vt:lpstr>Application of Linear Algebra in Real Life</vt:lpstr>
      <vt:lpstr>Example-1(Con’d) Demanded quantity of foodstuff Prices in shops S1 and S2</vt:lpstr>
      <vt:lpstr>Example-1 (Con’d)</vt:lpstr>
      <vt:lpstr>Example-1 (Con’d)</vt:lpstr>
      <vt:lpstr>Example-2</vt:lpstr>
      <vt:lpstr>Example-2(con’d)</vt:lpstr>
      <vt:lpstr>Example-2(con’d)</vt:lpstr>
      <vt:lpstr>Example-2(con’d)</vt:lpstr>
      <vt:lpstr>Example-3</vt:lpstr>
      <vt:lpstr>Example-3(con’d)</vt:lpstr>
      <vt:lpstr>Example-3(con’d)</vt:lpstr>
      <vt:lpstr>Example-3(con’d)</vt:lpstr>
      <vt:lpstr>Example-3(con’d)</vt:lpstr>
      <vt:lpstr>Example-4</vt:lpstr>
      <vt:lpstr>Example-4(con’d)</vt:lpstr>
      <vt:lpstr>1.1 Introduction to System of  Equations</vt:lpstr>
      <vt:lpstr>Linear Equations</vt:lpstr>
      <vt:lpstr>Example-1: Linear Equations</vt:lpstr>
      <vt:lpstr>Example-2: Finding a Solution Set (1/2)</vt:lpstr>
      <vt:lpstr>Example-2: Finding a Solution Set (2/2)</vt:lpstr>
      <vt:lpstr>Linear Systems (1/2)</vt:lpstr>
      <vt:lpstr>Linear Systems (</vt:lpstr>
      <vt:lpstr>Augmented Matrices</vt:lpstr>
      <vt:lpstr>Elementary Row Operations</vt:lpstr>
      <vt:lpstr>Example-3: Using Elementary row  Operations(1/4)</vt:lpstr>
      <vt:lpstr>Example-3: Using Elementary row  Operations(2/4)</vt:lpstr>
      <vt:lpstr>Example-3: Using Elementary row  Operations(3/4)</vt:lpstr>
      <vt:lpstr>Example-3: Using Elementary row  Operations(4/4)</vt:lpstr>
      <vt:lpstr>1.2 Gaussian Elimination</vt:lpstr>
      <vt:lpstr>Echelon Forms</vt:lpstr>
      <vt:lpstr>Example-1: Row-Echelon &amp;  Reduced Row-Echelon form</vt:lpstr>
      <vt:lpstr>Example-2: Row-Echelon and Reduced  Row-Echelon form</vt:lpstr>
      <vt:lpstr>Example-3: Solutions of Linear Systems (a)</vt:lpstr>
      <vt:lpstr>Example-3: Solutions of Four Linear Systems  (b1)</vt:lpstr>
      <vt:lpstr>Example-3: Solutions of Four Linear Systems  (b2)</vt:lpstr>
      <vt:lpstr>Example-3: Solutions of Four Linear Systems  (c1)</vt:lpstr>
      <vt:lpstr>Example-3: Solutions of Four Linear Systems  (c2)</vt:lpstr>
      <vt:lpstr>Example-3: Solutions of Four Linear Systems(d)</vt:lpstr>
      <vt:lpstr>Elimination Methods (1/7)</vt:lpstr>
      <vt:lpstr>Elimination Methods (2/7)</vt:lpstr>
      <vt:lpstr>Elimination Methods (3/7)</vt:lpstr>
      <vt:lpstr>Elimination Methods (4/7)</vt:lpstr>
      <vt:lpstr>Elimination Methods (5/7)</vt:lpstr>
      <vt:lpstr>Elimination Methods (6/7)</vt:lpstr>
      <vt:lpstr>Elimination Methods (7/7)</vt:lpstr>
      <vt:lpstr>Example-4: Gauss-Jordan  Elimination(1/4)</vt:lpstr>
      <vt:lpstr>Example 4 Gauss-Jordan Elimination(2/4)</vt:lpstr>
      <vt:lpstr>Example 4 Gauss-Jordan Elimination(3/4)</vt:lpstr>
      <vt:lpstr>Example 4 Gauss-Jordan Elimination(4/4)</vt:lpstr>
      <vt:lpstr>Back-Substitution</vt:lpstr>
      <vt:lpstr>Example 5 ex4 solved by Back-substitution(1/2)</vt:lpstr>
      <vt:lpstr>Example5 ex4 solved by Back-substitution(2/2)</vt:lpstr>
      <vt:lpstr>Example 6  Gaussian elimination(1/2)</vt:lpstr>
      <vt:lpstr>Example 6  Gaussian elimination(2/2)</vt:lpstr>
      <vt:lpstr>Homogeneous Linear Systems(1/2)</vt:lpstr>
      <vt:lpstr>Homogeneous Linear Systems(2/2)</vt:lpstr>
      <vt:lpstr>Example 7 Gauss-Jordan Elimination(1/3)</vt:lpstr>
      <vt:lpstr>Example 7 Gauss-Jordan Elimination(2/3)</vt:lpstr>
      <vt:lpstr>Example7 Gauss-Jordan Elimination(3/3)</vt:lpstr>
      <vt:lpstr>Theorem 1.2.1</vt:lpstr>
      <vt:lpstr>Computer Solution of Linear System</vt:lpstr>
      <vt:lpstr>Matrix Products as Linear  Combinations (1/2)</vt:lpstr>
      <vt:lpstr>Matrix Products as Linear  Combinations (2/2)</vt:lpstr>
      <vt:lpstr>Example 8  Linear Combination</vt:lpstr>
      <vt:lpstr>Example 9 Columns of a Product AB as Linear  Combinations</vt:lpstr>
      <vt:lpstr>Matrix form of a Linear System(1/2)</vt:lpstr>
      <vt:lpstr>Matrix form of a Linear System(1/2)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Review to LA</dc:title>
  <dc:creator>Vita X.Peng</dc:creator>
  <cp:lastModifiedBy>IFTIKHAR BHUTTO</cp:lastModifiedBy>
  <cp:revision>1</cp:revision>
  <dcterms:created xsi:type="dcterms:W3CDTF">2023-01-27T09:28:35Z</dcterms:created>
  <dcterms:modified xsi:type="dcterms:W3CDTF">2023-01-27T09:30:01Z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2023-01-27T00:00:00Z</vt:filetime>
  </property>
</Properties>
</file>