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doc" ContentType="application/msword"/>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5"/>
  </p:notesMasterIdLst>
  <p:sldIdLst>
    <p:sldId id="256" r:id="rId2"/>
    <p:sldId id="257" r:id="rId3"/>
    <p:sldId id="276" r:id="rId4"/>
    <p:sldId id="292" r:id="rId5"/>
    <p:sldId id="258" r:id="rId6"/>
    <p:sldId id="260" r:id="rId7"/>
    <p:sldId id="279" r:id="rId8"/>
    <p:sldId id="262" r:id="rId9"/>
    <p:sldId id="263" r:id="rId10"/>
    <p:sldId id="280" r:id="rId11"/>
    <p:sldId id="264" r:id="rId12"/>
    <p:sldId id="265" r:id="rId13"/>
    <p:sldId id="266" r:id="rId14"/>
    <p:sldId id="267" r:id="rId15"/>
    <p:sldId id="281" r:id="rId16"/>
    <p:sldId id="268" r:id="rId17"/>
    <p:sldId id="269" r:id="rId18"/>
    <p:sldId id="271" r:id="rId19"/>
    <p:sldId id="272" r:id="rId20"/>
    <p:sldId id="273" r:id="rId21"/>
    <p:sldId id="274" r:id="rId22"/>
    <p:sldId id="275" r:id="rId23"/>
    <p:sldId id="294" r:id="rId24"/>
    <p:sldId id="295" r:id="rId25"/>
    <p:sldId id="290" r:id="rId26"/>
    <p:sldId id="293" r:id="rId27"/>
    <p:sldId id="291" r:id="rId28"/>
    <p:sldId id="283" r:id="rId29"/>
    <p:sldId id="289" r:id="rId30"/>
    <p:sldId id="284" r:id="rId31"/>
    <p:sldId id="285" r:id="rId32"/>
    <p:sldId id="286" r:id="rId33"/>
    <p:sldId id="287" r:id="rId34"/>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3E91B2"/>
    <a:srgbClr val="FF9933"/>
    <a:srgbClr val="FCF2AA"/>
    <a:srgbClr val="3399FF"/>
    <a:srgbClr val="FFCC66"/>
    <a:srgbClr val="138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97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BACEEE-91D7-4E7E-8DB8-69F9CA65EAEF}" type="doc">
      <dgm:prSet loTypeId="urn:microsoft.com/office/officeart/2005/8/layout/hierarchy2" loCatId="hierarchy" qsTypeId="urn:microsoft.com/office/officeart/2005/8/quickstyle/simple1" qsCatId="simple" csTypeId="urn:microsoft.com/office/officeart/2005/8/colors/accent1_1" csCatId="accent1" phldr="1"/>
      <dgm:spPr/>
      <dgm:t>
        <a:bodyPr/>
        <a:lstStyle/>
        <a:p>
          <a:endParaRPr lang="en-US"/>
        </a:p>
      </dgm:t>
    </dgm:pt>
    <dgm:pt modelId="{47770857-AA32-4DCF-B151-DDF330D7000F}">
      <dgm:prSet phldrT="[Text]" custT="1"/>
      <dgm:spPr/>
      <dgm:t>
        <a:bodyPr/>
        <a:lstStyle/>
        <a:p>
          <a:r>
            <a:rPr lang="en-US" sz="2400" dirty="0" smtClean="0"/>
            <a:t>Grand Strategies</a:t>
          </a:r>
          <a:endParaRPr lang="en-US" sz="2400" dirty="0"/>
        </a:p>
      </dgm:t>
    </dgm:pt>
    <dgm:pt modelId="{EF0BF0FD-107E-4B6D-861B-30C8F369CEE4}" type="parTrans" cxnId="{BD79F3BB-7572-496F-B3DF-8CDF8C0F9645}">
      <dgm:prSet/>
      <dgm:spPr/>
      <dgm:t>
        <a:bodyPr/>
        <a:lstStyle/>
        <a:p>
          <a:endParaRPr lang="en-US"/>
        </a:p>
      </dgm:t>
    </dgm:pt>
    <dgm:pt modelId="{A8B277C0-86DE-4891-A123-1EDEB3BC522A}" type="sibTrans" cxnId="{BD79F3BB-7572-496F-B3DF-8CDF8C0F9645}">
      <dgm:prSet/>
      <dgm:spPr/>
      <dgm:t>
        <a:bodyPr/>
        <a:lstStyle/>
        <a:p>
          <a:endParaRPr lang="en-US"/>
        </a:p>
      </dgm:t>
    </dgm:pt>
    <dgm:pt modelId="{5D3DF94C-FA0C-4A88-A315-10187E5A3833}">
      <dgm:prSet phldrT="[Text]" custT="1"/>
      <dgm:spPr/>
      <dgm:t>
        <a:bodyPr/>
        <a:lstStyle/>
        <a:p>
          <a:r>
            <a:rPr lang="en-US" sz="2400" dirty="0" smtClean="0"/>
            <a:t>Growth</a:t>
          </a:r>
          <a:endParaRPr lang="en-US" sz="2400" dirty="0"/>
        </a:p>
      </dgm:t>
    </dgm:pt>
    <dgm:pt modelId="{4587CB67-D829-42B7-AB04-8621EE99A05D}" type="parTrans" cxnId="{BA3BD83B-1A11-43EC-AF47-48E31773CAC2}">
      <dgm:prSet custT="1"/>
      <dgm:spPr/>
      <dgm:t>
        <a:bodyPr/>
        <a:lstStyle/>
        <a:p>
          <a:endParaRPr lang="en-US" sz="500"/>
        </a:p>
      </dgm:t>
    </dgm:pt>
    <dgm:pt modelId="{7B78CB22-F4D8-4F58-BDED-000188B7CD38}" type="sibTrans" cxnId="{BA3BD83B-1A11-43EC-AF47-48E31773CAC2}">
      <dgm:prSet/>
      <dgm:spPr/>
      <dgm:t>
        <a:bodyPr/>
        <a:lstStyle/>
        <a:p>
          <a:endParaRPr lang="en-US"/>
        </a:p>
      </dgm:t>
    </dgm:pt>
    <dgm:pt modelId="{40D855C5-417E-454F-87CA-61A78E162027}">
      <dgm:prSet phldrT="[Text]" custT="1"/>
      <dgm:spPr/>
      <dgm:t>
        <a:bodyPr/>
        <a:lstStyle/>
        <a:p>
          <a:r>
            <a:rPr lang="en-US" sz="2400" dirty="0" smtClean="0"/>
            <a:t>Concentration</a:t>
          </a:r>
        </a:p>
        <a:p>
          <a:r>
            <a:rPr lang="en-US" sz="1300" dirty="0" smtClean="0"/>
            <a:t>Market development</a:t>
          </a:r>
        </a:p>
        <a:p>
          <a:r>
            <a:rPr lang="en-US" sz="1300" dirty="0" smtClean="0"/>
            <a:t>Product development</a:t>
          </a:r>
        </a:p>
        <a:p>
          <a:r>
            <a:rPr lang="en-US" sz="1300" dirty="0" smtClean="0"/>
            <a:t>Horizontal integration</a:t>
          </a:r>
          <a:endParaRPr lang="en-US" sz="1300" dirty="0"/>
        </a:p>
      </dgm:t>
    </dgm:pt>
    <dgm:pt modelId="{08D149B8-400E-4F46-AC60-06B7BF26B7E6}" type="parTrans" cxnId="{0F7626A5-6CE8-4620-A141-FD6FD9E214F8}">
      <dgm:prSet custT="1"/>
      <dgm:spPr/>
      <dgm:t>
        <a:bodyPr/>
        <a:lstStyle/>
        <a:p>
          <a:endParaRPr lang="en-US" sz="500"/>
        </a:p>
      </dgm:t>
    </dgm:pt>
    <dgm:pt modelId="{219848E9-57CC-4CE6-8D71-944B57FE7543}" type="sibTrans" cxnId="{0F7626A5-6CE8-4620-A141-FD6FD9E214F8}">
      <dgm:prSet/>
      <dgm:spPr/>
      <dgm:t>
        <a:bodyPr/>
        <a:lstStyle/>
        <a:p>
          <a:endParaRPr lang="en-US"/>
        </a:p>
      </dgm:t>
    </dgm:pt>
    <dgm:pt modelId="{76237585-E407-49C8-82AE-6DFF7CDF1E34}">
      <dgm:prSet phldrT="[Text]" custT="1"/>
      <dgm:spPr/>
      <dgm:t>
        <a:bodyPr/>
        <a:lstStyle/>
        <a:p>
          <a:r>
            <a:rPr lang="en-US" sz="1600" dirty="0" smtClean="0"/>
            <a:t>Vertical Integration</a:t>
          </a:r>
        </a:p>
      </dgm:t>
    </dgm:pt>
    <dgm:pt modelId="{5B8BD5EB-DEAC-4176-B0E2-6EA82A5882FA}" type="parTrans" cxnId="{41B4B321-8554-46A9-9C4D-02C36FF759B3}">
      <dgm:prSet custT="1"/>
      <dgm:spPr/>
      <dgm:t>
        <a:bodyPr/>
        <a:lstStyle/>
        <a:p>
          <a:endParaRPr lang="en-US" sz="500"/>
        </a:p>
      </dgm:t>
    </dgm:pt>
    <dgm:pt modelId="{F3255783-3557-4337-9FF9-8E56329650E6}" type="sibTrans" cxnId="{41B4B321-8554-46A9-9C4D-02C36FF759B3}">
      <dgm:prSet/>
      <dgm:spPr/>
      <dgm:t>
        <a:bodyPr/>
        <a:lstStyle/>
        <a:p>
          <a:endParaRPr lang="en-US"/>
        </a:p>
      </dgm:t>
    </dgm:pt>
    <dgm:pt modelId="{B74C2935-370A-48F2-B0D9-B0969FE94A90}">
      <dgm:prSet phldrT="[Text]" custT="1"/>
      <dgm:spPr/>
      <dgm:t>
        <a:bodyPr/>
        <a:lstStyle/>
        <a:p>
          <a:r>
            <a:rPr lang="en-US" sz="2400" dirty="0" smtClean="0"/>
            <a:t>Stability</a:t>
          </a:r>
          <a:endParaRPr lang="en-US" sz="2400" dirty="0"/>
        </a:p>
      </dgm:t>
    </dgm:pt>
    <dgm:pt modelId="{D429894C-2893-45F0-A6BC-084428213DDD}" type="parTrans" cxnId="{DF9D1936-B178-409F-AC70-A9E3DC0A6172}">
      <dgm:prSet custT="1"/>
      <dgm:spPr/>
      <dgm:t>
        <a:bodyPr/>
        <a:lstStyle/>
        <a:p>
          <a:endParaRPr lang="en-US" sz="500"/>
        </a:p>
      </dgm:t>
    </dgm:pt>
    <dgm:pt modelId="{86F84604-F41E-4A07-BE2D-CEDE971D53F4}" type="sibTrans" cxnId="{DF9D1936-B178-409F-AC70-A9E3DC0A6172}">
      <dgm:prSet/>
      <dgm:spPr/>
      <dgm:t>
        <a:bodyPr/>
        <a:lstStyle/>
        <a:p>
          <a:endParaRPr lang="en-US"/>
        </a:p>
      </dgm:t>
    </dgm:pt>
    <dgm:pt modelId="{E204541D-EBAA-4098-BB1B-2C651C5F1BF0}">
      <dgm:prSet phldrT="[Text]" custT="1"/>
      <dgm:spPr/>
      <dgm:t>
        <a:bodyPr/>
        <a:lstStyle/>
        <a:p>
          <a:r>
            <a:rPr lang="en-US" sz="1600" dirty="0" smtClean="0"/>
            <a:t>Harvest</a:t>
          </a:r>
          <a:endParaRPr lang="en-US" sz="1600" dirty="0"/>
        </a:p>
      </dgm:t>
    </dgm:pt>
    <dgm:pt modelId="{0FC8BCD5-94B5-4796-90D2-70C1B6C177EC}" type="parTrans" cxnId="{30EE6713-85AE-4CF7-BC46-97D9C0C44BE6}">
      <dgm:prSet custT="1"/>
      <dgm:spPr/>
      <dgm:t>
        <a:bodyPr/>
        <a:lstStyle/>
        <a:p>
          <a:endParaRPr lang="en-US" sz="500"/>
        </a:p>
      </dgm:t>
    </dgm:pt>
    <dgm:pt modelId="{5BDC4741-31E6-4C78-8F43-FB184EC4112F}" type="sibTrans" cxnId="{30EE6713-85AE-4CF7-BC46-97D9C0C44BE6}">
      <dgm:prSet/>
      <dgm:spPr/>
      <dgm:t>
        <a:bodyPr/>
        <a:lstStyle/>
        <a:p>
          <a:endParaRPr lang="en-US"/>
        </a:p>
      </dgm:t>
    </dgm:pt>
    <dgm:pt modelId="{FD4CA5DD-CACF-490E-B3D0-D3BF15AC82A9}">
      <dgm:prSet phldrT="[Text]" custT="1"/>
      <dgm:spPr/>
      <dgm:t>
        <a:bodyPr/>
        <a:lstStyle/>
        <a:p>
          <a:r>
            <a:rPr lang="en-US" sz="2400" dirty="0" smtClean="0"/>
            <a:t>Defensive</a:t>
          </a:r>
          <a:endParaRPr lang="en-US" sz="2400" dirty="0"/>
        </a:p>
      </dgm:t>
    </dgm:pt>
    <dgm:pt modelId="{9508C4D1-6BC0-4A8A-9633-6E78AB6C60EF}" type="parTrans" cxnId="{B4B339B3-739E-46C9-83E8-59E2784A519B}">
      <dgm:prSet custT="1"/>
      <dgm:spPr/>
      <dgm:t>
        <a:bodyPr/>
        <a:lstStyle/>
        <a:p>
          <a:endParaRPr lang="en-US" sz="500"/>
        </a:p>
      </dgm:t>
    </dgm:pt>
    <dgm:pt modelId="{0D0172EA-BAE2-4C3B-B502-D170C0266DA8}" type="sibTrans" cxnId="{B4B339B3-739E-46C9-83E8-59E2784A519B}">
      <dgm:prSet/>
      <dgm:spPr/>
      <dgm:t>
        <a:bodyPr/>
        <a:lstStyle/>
        <a:p>
          <a:endParaRPr lang="en-US"/>
        </a:p>
      </dgm:t>
    </dgm:pt>
    <dgm:pt modelId="{658CCBCE-EC99-447E-A385-5248E4186A40}">
      <dgm:prSet phldrT="[Text]" custT="1"/>
      <dgm:spPr/>
      <dgm:t>
        <a:bodyPr/>
        <a:lstStyle/>
        <a:p>
          <a:r>
            <a:rPr lang="en-US" sz="1600" dirty="0" smtClean="0"/>
            <a:t>Diversification</a:t>
          </a:r>
        </a:p>
      </dgm:t>
    </dgm:pt>
    <dgm:pt modelId="{9756F330-282B-43EC-A41A-69E1C08CFE77}" type="parTrans" cxnId="{7D5340CD-950F-4C2B-9ED3-AB431F4CEB8A}">
      <dgm:prSet custT="1"/>
      <dgm:spPr/>
      <dgm:t>
        <a:bodyPr/>
        <a:lstStyle/>
        <a:p>
          <a:endParaRPr lang="en-US" sz="500"/>
        </a:p>
      </dgm:t>
    </dgm:pt>
    <dgm:pt modelId="{13962F33-68CB-46F7-89B2-56590E3989EA}" type="sibTrans" cxnId="{7D5340CD-950F-4C2B-9ED3-AB431F4CEB8A}">
      <dgm:prSet/>
      <dgm:spPr/>
      <dgm:t>
        <a:bodyPr/>
        <a:lstStyle/>
        <a:p>
          <a:endParaRPr lang="en-US"/>
        </a:p>
      </dgm:t>
    </dgm:pt>
    <dgm:pt modelId="{90B01ABE-722B-4538-B882-8BCB8FFAA043}">
      <dgm:prSet phldrT="[Text]" custT="1"/>
      <dgm:spPr/>
      <dgm:t>
        <a:bodyPr/>
        <a:lstStyle/>
        <a:p>
          <a:r>
            <a:rPr lang="en-US" sz="1600" dirty="0" smtClean="0"/>
            <a:t>Turnaround</a:t>
          </a:r>
          <a:endParaRPr lang="en-US" sz="1600" dirty="0"/>
        </a:p>
      </dgm:t>
    </dgm:pt>
    <dgm:pt modelId="{C6AC5112-D710-412D-84B1-D60AE47E590F}" type="parTrans" cxnId="{92CFCDE6-434F-42C6-B363-900CB85B62F1}">
      <dgm:prSet custT="1"/>
      <dgm:spPr/>
      <dgm:t>
        <a:bodyPr/>
        <a:lstStyle/>
        <a:p>
          <a:endParaRPr lang="en-US" sz="500"/>
        </a:p>
      </dgm:t>
    </dgm:pt>
    <dgm:pt modelId="{A4F2882C-7395-4C31-A4CD-0F6F751D452A}" type="sibTrans" cxnId="{92CFCDE6-434F-42C6-B363-900CB85B62F1}">
      <dgm:prSet/>
      <dgm:spPr/>
      <dgm:t>
        <a:bodyPr/>
        <a:lstStyle/>
        <a:p>
          <a:endParaRPr lang="en-US"/>
        </a:p>
      </dgm:t>
    </dgm:pt>
    <dgm:pt modelId="{C69EF481-E8B7-44A6-9D99-9AF140E9D191}">
      <dgm:prSet phldrT="[Text]" custT="1"/>
      <dgm:spPr/>
      <dgm:t>
        <a:bodyPr/>
        <a:lstStyle/>
        <a:p>
          <a:r>
            <a:rPr lang="en-US" sz="1600" dirty="0" smtClean="0"/>
            <a:t>Divestiture</a:t>
          </a:r>
          <a:endParaRPr lang="en-US" sz="1600" dirty="0"/>
        </a:p>
      </dgm:t>
    </dgm:pt>
    <dgm:pt modelId="{D26D46DA-B8D9-4333-871C-9DC261B3E9A4}" type="parTrans" cxnId="{FE23E36A-8D52-4999-B730-5C6E06F483E6}">
      <dgm:prSet custT="1"/>
      <dgm:spPr/>
      <dgm:t>
        <a:bodyPr/>
        <a:lstStyle/>
        <a:p>
          <a:endParaRPr lang="en-US" sz="500"/>
        </a:p>
      </dgm:t>
    </dgm:pt>
    <dgm:pt modelId="{F694A385-4EC7-4681-B7E4-D900C32EC8BF}" type="sibTrans" cxnId="{FE23E36A-8D52-4999-B730-5C6E06F483E6}">
      <dgm:prSet/>
      <dgm:spPr/>
      <dgm:t>
        <a:bodyPr/>
        <a:lstStyle/>
        <a:p>
          <a:endParaRPr lang="en-US"/>
        </a:p>
      </dgm:t>
    </dgm:pt>
    <dgm:pt modelId="{D84195D2-9934-4F0F-8B45-451ABE9EB384}">
      <dgm:prSet phldrT="[Text]" custT="1"/>
      <dgm:spPr/>
      <dgm:t>
        <a:bodyPr/>
        <a:lstStyle/>
        <a:p>
          <a:r>
            <a:rPr lang="en-US" sz="1600" dirty="0" smtClean="0"/>
            <a:t>Bankruptcy</a:t>
          </a:r>
          <a:endParaRPr lang="en-US" sz="1600" dirty="0"/>
        </a:p>
      </dgm:t>
    </dgm:pt>
    <dgm:pt modelId="{F7F1039C-57CF-4FEE-99D5-05F4054CC038}" type="parTrans" cxnId="{84547F90-EF32-41BC-A977-64E50BFE1A1C}">
      <dgm:prSet custT="1"/>
      <dgm:spPr/>
      <dgm:t>
        <a:bodyPr/>
        <a:lstStyle/>
        <a:p>
          <a:endParaRPr lang="en-US" sz="500"/>
        </a:p>
      </dgm:t>
    </dgm:pt>
    <dgm:pt modelId="{913BE8B7-2AA7-4F0F-BE26-CA973E170B30}" type="sibTrans" cxnId="{84547F90-EF32-41BC-A977-64E50BFE1A1C}">
      <dgm:prSet/>
      <dgm:spPr/>
      <dgm:t>
        <a:bodyPr/>
        <a:lstStyle/>
        <a:p>
          <a:endParaRPr lang="en-US"/>
        </a:p>
      </dgm:t>
    </dgm:pt>
    <dgm:pt modelId="{FD57F7EA-2102-4839-B2D7-A237A3CD96D3}">
      <dgm:prSet phldrT="[Text]"/>
      <dgm:spPr/>
      <dgm:t>
        <a:bodyPr/>
        <a:lstStyle/>
        <a:p>
          <a:r>
            <a:rPr lang="en-US" dirty="0" smtClean="0"/>
            <a:t>Liquidation</a:t>
          </a:r>
          <a:endParaRPr lang="en-US" dirty="0"/>
        </a:p>
      </dgm:t>
    </dgm:pt>
    <dgm:pt modelId="{8628A02F-C91B-4EB0-BC24-251EBFFE6B14}" type="parTrans" cxnId="{C85F1308-A7D0-49DD-9B1E-5B42DCDE9EC9}">
      <dgm:prSet custT="1"/>
      <dgm:spPr/>
      <dgm:t>
        <a:bodyPr/>
        <a:lstStyle/>
        <a:p>
          <a:endParaRPr lang="en-US" sz="500"/>
        </a:p>
      </dgm:t>
    </dgm:pt>
    <dgm:pt modelId="{C72E8E85-8052-4C3D-8AEB-32E465C4E301}" type="sibTrans" cxnId="{C85F1308-A7D0-49DD-9B1E-5B42DCDE9EC9}">
      <dgm:prSet/>
      <dgm:spPr/>
      <dgm:t>
        <a:bodyPr/>
        <a:lstStyle/>
        <a:p>
          <a:endParaRPr lang="en-US"/>
        </a:p>
      </dgm:t>
    </dgm:pt>
    <dgm:pt modelId="{D459016E-118D-4C76-9A4A-1143F4F89E87}" type="pres">
      <dgm:prSet presAssocID="{4CBACEEE-91D7-4E7E-8DB8-69F9CA65EAEF}" presName="diagram" presStyleCnt="0">
        <dgm:presLayoutVars>
          <dgm:chPref val="1"/>
          <dgm:dir/>
          <dgm:animOne val="branch"/>
          <dgm:animLvl val="lvl"/>
          <dgm:resizeHandles val="exact"/>
        </dgm:presLayoutVars>
      </dgm:prSet>
      <dgm:spPr/>
      <dgm:t>
        <a:bodyPr/>
        <a:lstStyle/>
        <a:p>
          <a:endParaRPr lang="en-US"/>
        </a:p>
      </dgm:t>
    </dgm:pt>
    <dgm:pt modelId="{5F1B10BB-53EE-44D9-8432-CBCFCB3C6911}" type="pres">
      <dgm:prSet presAssocID="{47770857-AA32-4DCF-B151-DDF330D7000F}" presName="root1" presStyleCnt="0"/>
      <dgm:spPr/>
    </dgm:pt>
    <dgm:pt modelId="{8BA4A17A-9B6C-4C8B-A7E5-FD65A522494C}" type="pres">
      <dgm:prSet presAssocID="{47770857-AA32-4DCF-B151-DDF330D7000F}" presName="LevelOneTextNode" presStyleLbl="node0" presStyleIdx="0" presStyleCnt="1" custScaleX="170410" custScaleY="135222" custLinFactNeighborX="-73652" custLinFactNeighborY="12340">
        <dgm:presLayoutVars>
          <dgm:chPref val="3"/>
        </dgm:presLayoutVars>
      </dgm:prSet>
      <dgm:spPr/>
      <dgm:t>
        <a:bodyPr/>
        <a:lstStyle/>
        <a:p>
          <a:endParaRPr lang="en-US"/>
        </a:p>
      </dgm:t>
    </dgm:pt>
    <dgm:pt modelId="{D50AF4E7-02C0-46CD-89B0-77F7A3D43954}" type="pres">
      <dgm:prSet presAssocID="{47770857-AA32-4DCF-B151-DDF330D7000F}" presName="level2hierChild" presStyleCnt="0"/>
      <dgm:spPr/>
    </dgm:pt>
    <dgm:pt modelId="{B45344E0-CDD0-4403-9656-8BB6993F3245}" type="pres">
      <dgm:prSet presAssocID="{4587CB67-D829-42B7-AB04-8621EE99A05D}" presName="conn2-1" presStyleLbl="parChTrans1D2" presStyleIdx="0" presStyleCnt="3"/>
      <dgm:spPr/>
      <dgm:t>
        <a:bodyPr/>
        <a:lstStyle/>
        <a:p>
          <a:endParaRPr lang="en-US"/>
        </a:p>
      </dgm:t>
    </dgm:pt>
    <dgm:pt modelId="{099C4C2D-0910-48FD-98FF-6FF410A2A04D}" type="pres">
      <dgm:prSet presAssocID="{4587CB67-D829-42B7-AB04-8621EE99A05D}" presName="connTx" presStyleLbl="parChTrans1D2" presStyleIdx="0" presStyleCnt="3"/>
      <dgm:spPr/>
      <dgm:t>
        <a:bodyPr/>
        <a:lstStyle/>
        <a:p>
          <a:endParaRPr lang="en-US"/>
        </a:p>
      </dgm:t>
    </dgm:pt>
    <dgm:pt modelId="{1A0346CD-09B9-445C-A1A5-0E099A746790}" type="pres">
      <dgm:prSet presAssocID="{5D3DF94C-FA0C-4A88-A315-10187E5A3833}" presName="root2" presStyleCnt="0"/>
      <dgm:spPr/>
    </dgm:pt>
    <dgm:pt modelId="{320CE648-E514-45E8-B164-38B688A4D1C4}" type="pres">
      <dgm:prSet presAssocID="{5D3DF94C-FA0C-4A88-A315-10187E5A3833}" presName="LevelTwoTextNode" presStyleLbl="node2" presStyleIdx="0" presStyleCnt="3" custScaleX="110000" custScaleY="110000" custLinFactNeighborX="-74052" custLinFactNeighborY="14414">
        <dgm:presLayoutVars>
          <dgm:chPref val="3"/>
        </dgm:presLayoutVars>
      </dgm:prSet>
      <dgm:spPr/>
      <dgm:t>
        <a:bodyPr/>
        <a:lstStyle/>
        <a:p>
          <a:endParaRPr lang="en-US"/>
        </a:p>
      </dgm:t>
    </dgm:pt>
    <dgm:pt modelId="{4240D550-D343-4337-87B6-F768292878E9}" type="pres">
      <dgm:prSet presAssocID="{5D3DF94C-FA0C-4A88-A315-10187E5A3833}" presName="level3hierChild" presStyleCnt="0"/>
      <dgm:spPr/>
    </dgm:pt>
    <dgm:pt modelId="{2ADB2DB8-A91A-4EAA-A6D8-421DAA88FE30}" type="pres">
      <dgm:prSet presAssocID="{08D149B8-400E-4F46-AC60-06B7BF26B7E6}" presName="conn2-1" presStyleLbl="parChTrans1D3" presStyleIdx="0" presStyleCnt="8"/>
      <dgm:spPr/>
      <dgm:t>
        <a:bodyPr/>
        <a:lstStyle/>
        <a:p>
          <a:endParaRPr lang="en-US"/>
        </a:p>
      </dgm:t>
    </dgm:pt>
    <dgm:pt modelId="{D10166AC-723E-4FA4-896D-DD12F7F55A71}" type="pres">
      <dgm:prSet presAssocID="{08D149B8-400E-4F46-AC60-06B7BF26B7E6}" presName="connTx" presStyleLbl="parChTrans1D3" presStyleIdx="0" presStyleCnt="8"/>
      <dgm:spPr/>
      <dgm:t>
        <a:bodyPr/>
        <a:lstStyle/>
        <a:p>
          <a:endParaRPr lang="en-US"/>
        </a:p>
      </dgm:t>
    </dgm:pt>
    <dgm:pt modelId="{B8DEBB69-EF00-46C9-B380-3D0024C36448}" type="pres">
      <dgm:prSet presAssocID="{40D855C5-417E-454F-87CA-61A78E162027}" presName="root2" presStyleCnt="0"/>
      <dgm:spPr/>
    </dgm:pt>
    <dgm:pt modelId="{85155E24-88CD-4E81-988A-CCED3F87329C}" type="pres">
      <dgm:prSet presAssocID="{40D855C5-417E-454F-87CA-61A78E162027}" presName="LevelTwoTextNode" presStyleLbl="node3" presStyleIdx="0" presStyleCnt="8" custScaleX="211585" custScaleY="271377" custLinFactNeighborX="51173" custLinFactNeighborY="14051">
        <dgm:presLayoutVars>
          <dgm:chPref val="3"/>
        </dgm:presLayoutVars>
      </dgm:prSet>
      <dgm:spPr/>
      <dgm:t>
        <a:bodyPr/>
        <a:lstStyle/>
        <a:p>
          <a:endParaRPr lang="en-US"/>
        </a:p>
      </dgm:t>
    </dgm:pt>
    <dgm:pt modelId="{E6BEFAB1-BBE7-4960-970A-840C840EAD3F}" type="pres">
      <dgm:prSet presAssocID="{40D855C5-417E-454F-87CA-61A78E162027}" presName="level3hierChild" presStyleCnt="0"/>
      <dgm:spPr/>
    </dgm:pt>
    <dgm:pt modelId="{CEC73AAD-983D-4D22-802D-07AF16429D4D}" type="pres">
      <dgm:prSet presAssocID="{5B8BD5EB-DEAC-4176-B0E2-6EA82A5882FA}" presName="conn2-1" presStyleLbl="parChTrans1D3" presStyleIdx="1" presStyleCnt="8"/>
      <dgm:spPr/>
      <dgm:t>
        <a:bodyPr/>
        <a:lstStyle/>
        <a:p>
          <a:endParaRPr lang="en-US"/>
        </a:p>
      </dgm:t>
    </dgm:pt>
    <dgm:pt modelId="{7497DE79-0E18-4435-8767-2F28D53C2138}" type="pres">
      <dgm:prSet presAssocID="{5B8BD5EB-DEAC-4176-B0E2-6EA82A5882FA}" presName="connTx" presStyleLbl="parChTrans1D3" presStyleIdx="1" presStyleCnt="8"/>
      <dgm:spPr/>
      <dgm:t>
        <a:bodyPr/>
        <a:lstStyle/>
        <a:p>
          <a:endParaRPr lang="en-US"/>
        </a:p>
      </dgm:t>
    </dgm:pt>
    <dgm:pt modelId="{4D59493B-468C-419E-B441-BFC2605994E9}" type="pres">
      <dgm:prSet presAssocID="{76237585-E407-49C8-82AE-6DFF7CDF1E34}" presName="root2" presStyleCnt="0"/>
      <dgm:spPr/>
    </dgm:pt>
    <dgm:pt modelId="{B29A836C-A414-491B-9239-1EB07B844785}" type="pres">
      <dgm:prSet presAssocID="{76237585-E407-49C8-82AE-6DFF7CDF1E34}" presName="LevelTwoTextNode" presStyleLbl="node3" presStyleIdx="1" presStyleCnt="8" custScaleX="206245" custScaleY="110000" custLinFactNeighborX="56514" custLinFactNeighborY="14414">
        <dgm:presLayoutVars>
          <dgm:chPref val="3"/>
        </dgm:presLayoutVars>
      </dgm:prSet>
      <dgm:spPr/>
      <dgm:t>
        <a:bodyPr/>
        <a:lstStyle/>
        <a:p>
          <a:endParaRPr lang="en-US"/>
        </a:p>
      </dgm:t>
    </dgm:pt>
    <dgm:pt modelId="{0FAAD9A1-8938-476A-BD68-C16AA90696B9}" type="pres">
      <dgm:prSet presAssocID="{76237585-E407-49C8-82AE-6DFF7CDF1E34}" presName="level3hierChild" presStyleCnt="0"/>
      <dgm:spPr/>
    </dgm:pt>
    <dgm:pt modelId="{21D2C269-C6AE-491C-8E80-2B40141AC315}" type="pres">
      <dgm:prSet presAssocID="{9756F330-282B-43EC-A41A-69E1C08CFE77}" presName="conn2-1" presStyleLbl="parChTrans1D3" presStyleIdx="2" presStyleCnt="8"/>
      <dgm:spPr/>
      <dgm:t>
        <a:bodyPr/>
        <a:lstStyle/>
        <a:p>
          <a:endParaRPr lang="en-US"/>
        </a:p>
      </dgm:t>
    </dgm:pt>
    <dgm:pt modelId="{2374136F-67C5-47E9-9E70-F4989DCD3F23}" type="pres">
      <dgm:prSet presAssocID="{9756F330-282B-43EC-A41A-69E1C08CFE77}" presName="connTx" presStyleLbl="parChTrans1D3" presStyleIdx="2" presStyleCnt="8"/>
      <dgm:spPr/>
      <dgm:t>
        <a:bodyPr/>
        <a:lstStyle/>
        <a:p>
          <a:endParaRPr lang="en-US"/>
        </a:p>
      </dgm:t>
    </dgm:pt>
    <dgm:pt modelId="{B638A1A9-A12A-47BA-A792-B12BE19072FB}" type="pres">
      <dgm:prSet presAssocID="{658CCBCE-EC99-447E-A385-5248E4186A40}" presName="root2" presStyleCnt="0"/>
      <dgm:spPr/>
    </dgm:pt>
    <dgm:pt modelId="{FC9BD2ED-FF72-4317-A30F-039DC9EE37BD}" type="pres">
      <dgm:prSet presAssocID="{658CCBCE-EC99-447E-A385-5248E4186A40}" presName="LevelTwoTextNode" presStyleLbl="node3" presStyleIdx="2" presStyleCnt="8" custScaleX="194774" custScaleY="110000" custLinFactNeighborX="67984" custLinFactNeighborY="14414">
        <dgm:presLayoutVars>
          <dgm:chPref val="3"/>
        </dgm:presLayoutVars>
      </dgm:prSet>
      <dgm:spPr/>
      <dgm:t>
        <a:bodyPr/>
        <a:lstStyle/>
        <a:p>
          <a:endParaRPr lang="en-US"/>
        </a:p>
      </dgm:t>
    </dgm:pt>
    <dgm:pt modelId="{86FA085A-CEBD-44A2-AD6F-C0780E4A9370}" type="pres">
      <dgm:prSet presAssocID="{658CCBCE-EC99-447E-A385-5248E4186A40}" presName="level3hierChild" presStyleCnt="0"/>
      <dgm:spPr/>
    </dgm:pt>
    <dgm:pt modelId="{5BE3CBA5-D983-4A4D-B77E-DCF7434A0DCF}" type="pres">
      <dgm:prSet presAssocID="{D429894C-2893-45F0-A6BC-084428213DDD}" presName="conn2-1" presStyleLbl="parChTrans1D2" presStyleIdx="1" presStyleCnt="3"/>
      <dgm:spPr/>
      <dgm:t>
        <a:bodyPr/>
        <a:lstStyle/>
        <a:p>
          <a:endParaRPr lang="en-US"/>
        </a:p>
      </dgm:t>
    </dgm:pt>
    <dgm:pt modelId="{87ACAE87-5DD9-4A35-8D35-37257C3CFDDF}" type="pres">
      <dgm:prSet presAssocID="{D429894C-2893-45F0-A6BC-084428213DDD}" presName="connTx" presStyleLbl="parChTrans1D2" presStyleIdx="1" presStyleCnt="3"/>
      <dgm:spPr/>
      <dgm:t>
        <a:bodyPr/>
        <a:lstStyle/>
        <a:p>
          <a:endParaRPr lang="en-US"/>
        </a:p>
      </dgm:t>
    </dgm:pt>
    <dgm:pt modelId="{021560D4-2FEA-44A0-88B9-C93C9AEA6724}" type="pres">
      <dgm:prSet presAssocID="{B74C2935-370A-48F2-B0D9-B0969FE94A90}" presName="root2" presStyleCnt="0"/>
      <dgm:spPr/>
    </dgm:pt>
    <dgm:pt modelId="{92DF669C-3BAF-4546-AB1F-861E80FD633C}" type="pres">
      <dgm:prSet presAssocID="{B74C2935-370A-48F2-B0D9-B0969FE94A90}" presName="LevelTwoTextNode" presStyleLbl="node2" presStyleIdx="1" presStyleCnt="3" custScaleX="110000" custScaleY="110000" custLinFactY="72456" custLinFactNeighborX="-74052" custLinFactNeighborY="100000">
        <dgm:presLayoutVars>
          <dgm:chPref val="3"/>
        </dgm:presLayoutVars>
      </dgm:prSet>
      <dgm:spPr/>
      <dgm:t>
        <a:bodyPr/>
        <a:lstStyle/>
        <a:p>
          <a:endParaRPr lang="en-US"/>
        </a:p>
      </dgm:t>
    </dgm:pt>
    <dgm:pt modelId="{4FF76EE7-453F-42FD-BD8B-0CAB68CF0D52}" type="pres">
      <dgm:prSet presAssocID="{B74C2935-370A-48F2-B0D9-B0969FE94A90}" presName="level3hierChild" presStyleCnt="0"/>
      <dgm:spPr/>
    </dgm:pt>
    <dgm:pt modelId="{43DE6DEB-AE69-45F3-9E33-8EB5A8F267AB}" type="pres">
      <dgm:prSet presAssocID="{9508C4D1-6BC0-4A8A-9633-6E78AB6C60EF}" presName="conn2-1" presStyleLbl="parChTrans1D2" presStyleIdx="2" presStyleCnt="3"/>
      <dgm:spPr/>
      <dgm:t>
        <a:bodyPr/>
        <a:lstStyle/>
        <a:p>
          <a:endParaRPr lang="en-US"/>
        </a:p>
      </dgm:t>
    </dgm:pt>
    <dgm:pt modelId="{E2DBFACD-C0AB-42BF-8484-EEB7FC1D5814}" type="pres">
      <dgm:prSet presAssocID="{9508C4D1-6BC0-4A8A-9633-6E78AB6C60EF}" presName="connTx" presStyleLbl="parChTrans1D2" presStyleIdx="2" presStyleCnt="3"/>
      <dgm:spPr/>
      <dgm:t>
        <a:bodyPr/>
        <a:lstStyle/>
        <a:p>
          <a:endParaRPr lang="en-US"/>
        </a:p>
      </dgm:t>
    </dgm:pt>
    <dgm:pt modelId="{9FD265D0-B961-4110-9F72-E0ACB97D5E28}" type="pres">
      <dgm:prSet presAssocID="{FD4CA5DD-CACF-490E-B3D0-D3BF15AC82A9}" presName="root2" presStyleCnt="0"/>
      <dgm:spPr/>
    </dgm:pt>
    <dgm:pt modelId="{E73BADF3-ED68-4273-8CB8-AC0E4FA44D29}" type="pres">
      <dgm:prSet presAssocID="{FD4CA5DD-CACF-490E-B3D0-D3BF15AC82A9}" presName="LevelTwoTextNode" presStyleLbl="node2" presStyleIdx="2" presStyleCnt="3" custScaleX="129338" custScaleY="110000" custLinFactNeighborX="-74052" custLinFactNeighborY="14414">
        <dgm:presLayoutVars>
          <dgm:chPref val="3"/>
        </dgm:presLayoutVars>
      </dgm:prSet>
      <dgm:spPr/>
      <dgm:t>
        <a:bodyPr/>
        <a:lstStyle/>
        <a:p>
          <a:endParaRPr lang="en-US"/>
        </a:p>
      </dgm:t>
    </dgm:pt>
    <dgm:pt modelId="{41BA5131-6D1B-4A75-88AB-36ADFD051095}" type="pres">
      <dgm:prSet presAssocID="{FD4CA5DD-CACF-490E-B3D0-D3BF15AC82A9}" presName="level3hierChild" presStyleCnt="0"/>
      <dgm:spPr/>
    </dgm:pt>
    <dgm:pt modelId="{40005394-DDE6-4B8A-AE8C-B74CED491AC9}" type="pres">
      <dgm:prSet presAssocID="{0FC8BCD5-94B5-4796-90D2-70C1B6C177EC}" presName="conn2-1" presStyleLbl="parChTrans1D3" presStyleIdx="3" presStyleCnt="8"/>
      <dgm:spPr/>
      <dgm:t>
        <a:bodyPr/>
        <a:lstStyle/>
        <a:p>
          <a:endParaRPr lang="en-US"/>
        </a:p>
      </dgm:t>
    </dgm:pt>
    <dgm:pt modelId="{095CD986-33A9-4BD4-90AC-AC7940DA653C}" type="pres">
      <dgm:prSet presAssocID="{0FC8BCD5-94B5-4796-90D2-70C1B6C177EC}" presName="connTx" presStyleLbl="parChTrans1D3" presStyleIdx="3" presStyleCnt="8"/>
      <dgm:spPr/>
      <dgm:t>
        <a:bodyPr/>
        <a:lstStyle/>
        <a:p>
          <a:endParaRPr lang="en-US"/>
        </a:p>
      </dgm:t>
    </dgm:pt>
    <dgm:pt modelId="{08B06DFC-5E97-46AB-8147-94DE0D7A1FCE}" type="pres">
      <dgm:prSet presAssocID="{E204541D-EBAA-4098-BB1B-2C651C5F1BF0}" presName="root2" presStyleCnt="0"/>
      <dgm:spPr/>
    </dgm:pt>
    <dgm:pt modelId="{74DDDB2D-3B64-4F05-95A1-681E2081A4C1}" type="pres">
      <dgm:prSet presAssocID="{E204541D-EBAA-4098-BB1B-2C651C5F1BF0}" presName="LevelTwoTextNode" presStyleLbl="node3" presStyleIdx="3" presStyleCnt="8" custScaleX="110000" custScaleY="110000" custLinFactNeighborX="-74052" custLinFactNeighborY="-24331">
        <dgm:presLayoutVars>
          <dgm:chPref val="3"/>
        </dgm:presLayoutVars>
      </dgm:prSet>
      <dgm:spPr/>
      <dgm:t>
        <a:bodyPr/>
        <a:lstStyle/>
        <a:p>
          <a:endParaRPr lang="en-US"/>
        </a:p>
      </dgm:t>
    </dgm:pt>
    <dgm:pt modelId="{06155FA9-9012-4035-98A6-1BCFC5021B57}" type="pres">
      <dgm:prSet presAssocID="{E204541D-EBAA-4098-BB1B-2C651C5F1BF0}" presName="level3hierChild" presStyleCnt="0"/>
      <dgm:spPr/>
    </dgm:pt>
    <dgm:pt modelId="{AE7B220E-D0B3-4A47-AF92-5E4A400E1852}" type="pres">
      <dgm:prSet presAssocID="{C6AC5112-D710-412D-84B1-D60AE47E590F}" presName="conn2-1" presStyleLbl="parChTrans1D3" presStyleIdx="4" presStyleCnt="8"/>
      <dgm:spPr/>
      <dgm:t>
        <a:bodyPr/>
        <a:lstStyle/>
        <a:p>
          <a:endParaRPr lang="en-US"/>
        </a:p>
      </dgm:t>
    </dgm:pt>
    <dgm:pt modelId="{5A998C81-7C61-4D7E-BE82-BD7B84F18A66}" type="pres">
      <dgm:prSet presAssocID="{C6AC5112-D710-412D-84B1-D60AE47E590F}" presName="connTx" presStyleLbl="parChTrans1D3" presStyleIdx="4" presStyleCnt="8"/>
      <dgm:spPr/>
      <dgm:t>
        <a:bodyPr/>
        <a:lstStyle/>
        <a:p>
          <a:endParaRPr lang="en-US"/>
        </a:p>
      </dgm:t>
    </dgm:pt>
    <dgm:pt modelId="{ED99D10B-8017-4490-AFBA-B140821B6E8B}" type="pres">
      <dgm:prSet presAssocID="{90B01ABE-722B-4538-B882-8BCB8FFAA043}" presName="root2" presStyleCnt="0"/>
      <dgm:spPr/>
    </dgm:pt>
    <dgm:pt modelId="{1A29F0AE-0B5D-4B58-AA3C-9F132D0E539A}" type="pres">
      <dgm:prSet presAssocID="{90B01ABE-722B-4538-B882-8BCB8FFAA043}" presName="LevelTwoTextNode" presStyleLbl="node3" presStyleIdx="4" presStyleCnt="8" custScaleX="110000" custScaleY="110000" custLinFactNeighborX="-74052" custLinFactNeighborY="-21005">
        <dgm:presLayoutVars>
          <dgm:chPref val="3"/>
        </dgm:presLayoutVars>
      </dgm:prSet>
      <dgm:spPr/>
      <dgm:t>
        <a:bodyPr/>
        <a:lstStyle/>
        <a:p>
          <a:endParaRPr lang="en-US"/>
        </a:p>
      </dgm:t>
    </dgm:pt>
    <dgm:pt modelId="{4F488E3F-5EFF-46E6-9D78-D2067B715953}" type="pres">
      <dgm:prSet presAssocID="{90B01ABE-722B-4538-B882-8BCB8FFAA043}" presName="level3hierChild" presStyleCnt="0"/>
      <dgm:spPr/>
    </dgm:pt>
    <dgm:pt modelId="{3CE66707-5DB2-40ED-B8D0-DCF273A22C8C}" type="pres">
      <dgm:prSet presAssocID="{D26D46DA-B8D9-4333-871C-9DC261B3E9A4}" presName="conn2-1" presStyleLbl="parChTrans1D3" presStyleIdx="5" presStyleCnt="8"/>
      <dgm:spPr/>
      <dgm:t>
        <a:bodyPr/>
        <a:lstStyle/>
        <a:p>
          <a:endParaRPr lang="en-US"/>
        </a:p>
      </dgm:t>
    </dgm:pt>
    <dgm:pt modelId="{A0BF0895-AA31-47CC-8FFB-D8969113DF87}" type="pres">
      <dgm:prSet presAssocID="{D26D46DA-B8D9-4333-871C-9DC261B3E9A4}" presName="connTx" presStyleLbl="parChTrans1D3" presStyleIdx="5" presStyleCnt="8"/>
      <dgm:spPr/>
      <dgm:t>
        <a:bodyPr/>
        <a:lstStyle/>
        <a:p>
          <a:endParaRPr lang="en-US"/>
        </a:p>
      </dgm:t>
    </dgm:pt>
    <dgm:pt modelId="{17EEFF1D-06E8-4803-9E40-396104A389DB}" type="pres">
      <dgm:prSet presAssocID="{C69EF481-E8B7-44A6-9D99-9AF140E9D191}" presName="root2" presStyleCnt="0"/>
      <dgm:spPr/>
    </dgm:pt>
    <dgm:pt modelId="{967C1B89-2E85-461F-B603-CB4C0D35C89D}" type="pres">
      <dgm:prSet presAssocID="{C69EF481-E8B7-44A6-9D99-9AF140E9D191}" presName="LevelTwoTextNode" presStyleLbl="node3" presStyleIdx="5" presStyleCnt="8" custScaleX="110000" custScaleY="110000" custLinFactNeighborX="-74052" custLinFactNeighborY="-17679">
        <dgm:presLayoutVars>
          <dgm:chPref val="3"/>
        </dgm:presLayoutVars>
      </dgm:prSet>
      <dgm:spPr/>
      <dgm:t>
        <a:bodyPr/>
        <a:lstStyle/>
        <a:p>
          <a:endParaRPr lang="en-US"/>
        </a:p>
      </dgm:t>
    </dgm:pt>
    <dgm:pt modelId="{0E8191EC-5C24-43EE-BA27-20487C9FEC0F}" type="pres">
      <dgm:prSet presAssocID="{C69EF481-E8B7-44A6-9D99-9AF140E9D191}" presName="level3hierChild" presStyleCnt="0"/>
      <dgm:spPr/>
    </dgm:pt>
    <dgm:pt modelId="{B148870D-AABD-4EFC-8185-AA007FC62A6A}" type="pres">
      <dgm:prSet presAssocID="{F7F1039C-57CF-4FEE-99D5-05F4054CC038}" presName="conn2-1" presStyleLbl="parChTrans1D3" presStyleIdx="6" presStyleCnt="8"/>
      <dgm:spPr/>
      <dgm:t>
        <a:bodyPr/>
        <a:lstStyle/>
        <a:p>
          <a:endParaRPr lang="en-US"/>
        </a:p>
      </dgm:t>
    </dgm:pt>
    <dgm:pt modelId="{F6CE99EA-6B2F-49B1-98F3-5551A9CE4381}" type="pres">
      <dgm:prSet presAssocID="{F7F1039C-57CF-4FEE-99D5-05F4054CC038}" presName="connTx" presStyleLbl="parChTrans1D3" presStyleIdx="6" presStyleCnt="8"/>
      <dgm:spPr/>
      <dgm:t>
        <a:bodyPr/>
        <a:lstStyle/>
        <a:p>
          <a:endParaRPr lang="en-US"/>
        </a:p>
      </dgm:t>
    </dgm:pt>
    <dgm:pt modelId="{7DC0B17A-88D9-4E2A-8F53-CFDDA9F7E655}" type="pres">
      <dgm:prSet presAssocID="{D84195D2-9934-4F0F-8B45-451ABE9EB384}" presName="root2" presStyleCnt="0"/>
      <dgm:spPr/>
    </dgm:pt>
    <dgm:pt modelId="{CE5CC340-3E8E-450B-B152-0BE8C7446261}" type="pres">
      <dgm:prSet presAssocID="{D84195D2-9934-4F0F-8B45-451ABE9EB384}" presName="LevelTwoTextNode" presStyleLbl="node3" presStyleIdx="6" presStyleCnt="8" custScaleX="110000" custScaleY="110000" custLinFactNeighborX="-74052" custLinFactNeighborY="-14354">
        <dgm:presLayoutVars>
          <dgm:chPref val="3"/>
        </dgm:presLayoutVars>
      </dgm:prSet>
      <dgm:spPr/>
      <dgm:t>
        <a:bodyPr/>
        <a:lstStyle/>
        <a:p>
          <a:endParaRPr lang="en-US"/>
        </a:p>
      </dgm:t>
    </dgm:pt>
    <dgm:pt modelId="{D288B0EE-5C85-4203-B7D8-033B74885191}" type="pres">
      <dgm:prSet presAssocID="{D84195D2-9934-4F0F-8B45-451ABE9EB384}" presName="level3hierChild" presStyleCnt="0"/>
      <dgm:spPr/>
    </dgm:pt>
    <dgm:pt modelId="{9C876DA5-B4F7-4E25-B6BA-7CCA6CC2BD8A}" type="pres">
      <dgm:prSet presAssocID="{8628A02F-C91B-4EB0-BC24-251EBFFE6B14}" presName="conn2-1" presStyleLbl="parChTrans1D3" presStyleIdx="7" presStyleCnt="8"/>
      <dgm:spPr/>
      <dgm:t>
        <a:bodyPr/>
        <a:lstStyle/>
        <a:p>
          <a:endParaRPr lang="en-US"/>
        </a:p>
      </dgm:t>
    </dgm:pt>
    <dgm:pt modelId="{902BBB11-4E52-4A2D-B5F3-43E80FE4C649}" type="pres">
      <dgm:prSet presAssocID="{8628A02F-C91B-4EB0-BC24-251EBFFE6B14}" presName="connTx" presStyleLbl="parChTrans1D3" presStyleIdx="7" presStyleCnt="8"/>
      <dgm:spPr/>
      <dgm:t>
        <a:bodyPr/>
        <a:lstStyle/>
        <a:p>
          <a:endParaRPr lang="en-US"/>
        </a:p>
      </dgm:t>
    </dgm:pt>
    <dgm:pt modelId="{336C30DE-F516-465A-B488-1DA510A684F8}" type="pres">
      <dgm:prSet presAssocID="{FD57F7EA-2102-4839-B2D7-A237A3CD96D3}" presName="root2" presStyleCnt="0"/>
      <dgm:spPr/>
    </dgm:pt>
    <dgm:pt modelId="{9C4BBE6A-C92F-4598-ADE9-44A154C1F4E5}" type="pres">
      <dgm:prSet presAssocID="{FD57F7EA-2102-4839-B2D7-A237A3CD96D3}" presName="LevelTwoTextNode" presStyleLbl="node3" presStyleIdx="7" presStyleCnt="8" custScaleX="114537" custLinFactNeighborX="-73419" custLinFactNeighborY="-11028">
        <dgm:presLayoutVars>
          <dgm:chPref val="3"/>
        </dgm:presLayoutVars>
      </dgm:prSet>
      <dgm:spPr/>
      <dgm:t>
        <a:bodyPr/>
        <a:lstStyle/>
        <a:p>
          <a:endParaRPr lang="en-US"/>
        </a:p>
      </dgm:t>
    </dgm:pt>
    <dgm:pt modelId="{0B1D078E-72C8-4E72-A184-1339CE7B1D47}" type="pres">
      <dgm:prSet presAssocID="{FD57F7EA-2102-4839-B2D7-A237A3CD96D3}" presName="level3hierChild" presStyleCnt="0"/>
      <dgm:spPr/>
    </dgm:pt>
  </dgm:ptLst>
  <dgm:cxnLst>
    <dgm:cxn modelId="{A57A1D73-DB32-4412-B053-E5CC11BFAD55}" type="presOf" srcId="{E204541D-EBAA-4098-BB1B-2C651C5F1BF0}" destId="{74DDDB2D-3B64-4F05-95A1-681E2081A4C1}" srcOrd="0" destOrd="0" presId="urn:microsoft.com/office/officeart/2005/8/layout/hierarchy2"/>
    <dgm:cxn modelId="{BA3BD83B-1A11-43EC-AF47-48E31773CAC2}" srcId="{47770857-AA32-4DCF-B151-DDF330D7000F}" destId="{5D3DF94C-FA0C-4A88-A315-10187E5A3833}" srcOrd="0" destOrd="0" parTransId="{4587CB67-D829-42B7-AB04-8621EE99A05D}" sibTransId="{7B78CB22-F4D8-4F58-BDED-000188B7CD38}"/>
    <dgm:cxn modelId="{39FB91F8-DF52-471A-82EC-E4A925D7CA4E}" type="presOf" srcId="{5D3DF94C-FA0C-4A88-A315-10187E5A3833}" destId="{320CE648-E514-45E8-B164-38B688A4D1C4}" srcOrd="0" destOrd="0" presId="urn:microsoft.com/office/officeart/2005/8/layout/hierarchy2"/>
    <dgm:cxn modelId="{82052679-1600-4794-9B13-BA84508B4CAE}" type="presOf" srcId="{5B8BD5EB-DEAC-4176-B0E2-6EA82A5882FA}" destId="{7497DE79-0E18-4435-8767-2F28D53C2138}" srcOrd="1" destOrd="0" presId="urn:microsoft.com/office/officeart/2005/8/layout/hierarchy2"/>
    <dgm:cxn modelId="{1669D210-E7DE-44CB-A851-13248A6B8CB3}" type="presOf" srcId="{F7F1039C-57CF-4FEE-99D5-05F4054CC038}" destId="{F6CE99EA-6B2F-49B1-98F3-5551A9CE4381}" srcOrd="1" destOrd="0" presId="urn:microsoft.com/office/officeart/2005/8/layout/hierarchy2"/>
    <dgm:cxn modelId="{67FEA999-F9F8-4071-ABF2-CA47B569A9D0}" type="presOf" srcId="{40D855C5-417E-454F-87CA-61A78E162027}" destId="{85155E24-88CD-4E81-988A-CCED3F87329C}" srcOrd="0" destOrd="0" presId="urn:microsoft.com/office/officeart/2005/8/layout/hierarchy2"/>
    <dgm:cxn modelId="{47D8F0F9-7074-48C3-9A75-A149FB52C4B6}" type="presOf" srcId="{47770857-AA32-4DCF-B151-DDF330D7000F}" destId="{8BA4A17A-9B6C-4C8B-A7E5-FD65A522494C}" srcOrd="0" destOrd="0" presId="urn:microsoft.com/office/officeart/2005/8/layout/hierarchy2"/>
    <dgm:cxn modelId="{FE23E36A-8D52-4999-B730-5C6E06F483E6}" srcId="{FD4CA5DD-CACF-490E-B3D0-D3BF15AC82A9}" destId="{C69EF481-E8B7-44A6-9D99-9AF140E9D191}" srcOrd="2" destOrd="0" parTransId="{D26D46DA-B8D9-4333-871C-9DC261B3E9A4}" sibTransId="{F694A385-4EC7-4681-B7E4-D900C32EC8BF}"/>
    <dgm:cxn modelId="{794A3A6C-C593-4E12-A316-4FDB20A4011E}" type="presOf" srcId="{D26D46DA-B8D9-4333-871C-9DC261B3E9A4}" destId="{3CE66707-5DB2-40ED-B8D0-DCF273A22C8C}" srcOrd="0" destOrd="0" presId="urn:microsoft.com/office/officeart/2005/8/layout/hierarchy2"/>
    <dgm:cxn modelId="{E3F4F599-2393-4F34-80EC-3AF748ECE3D8}" type="presOf" srcId="{B74C2935-370A-48F2-B0D9-B0969FE94A90}" destId="{92DF669C-3BAF-4546-AB1F-861E80FD633C}" srcOrd="0" destOrd="0" presId="urn:microsoft.com/office/officeart/2005/8/layout/hierarchy2"/>
    <dgm:cxn modelId="{2BE69B69-8874-412C-AB74-F9F46767B6CF}" type="presOf" srcId="{90B01ABE-722B-4538-B882-8BCB8FFAA043}" destId="{1A29F0AE-0B5D-4B58-AA3C-9F132D0E539A}" srcOrd="0" destOrd="0" presId="urn:microsoft.com/office/officeart/2005/8/layout/hierarchy2"/>
    <dgm:cxn modelId="{F743E275-AD58-41D7-817A-6BB366F86E86}" type="presOf" srcId="{D429894C-2893-45F0-A6BC-084428213DDD}" destId="{87ACAE87-5DD9-4A35-8D35-37257C3CFDDF}" srcOrd="1" destOrd="0" presId="urn:microsoft.com/office/officeart/2005/8/layout/hierarchy2"/>
    <dgm:cxn modelId="{4E396E5D-1E77-4B30-9F29-82C402126EAA}" type="presOf" srcId="{8628A02F-C91B-4EB0-BC24-251EBFFE6B14}" destId="{9C876DA5-B4F7-4E25-B6BA-7CCA6CC2BD8A}" srcOrd="0" destOrd="0" presId="urn:microsoft.com/office/officeart/2005/8/layout/hierarchy2"/>
    <dgm:cxn modelId="{2E9E6474-0056-402F-9D69-AC1336141EAB}" type="presOf" srcId="{F7F1039C-57CF-4FEE-99D5-05F4054CC038}" destId="{B148870D-AABD-4EFC-8185-AA007FC62A6A}" srcOrd="0" destOrd="0" presId="urn:microsoft.com/office/officeart/2005/8/layout/hierarchy2"/>
    <dgm:cxn modelId="{03A1DB76-C005-449A-A074-F35FD8EB839E}" type="presOf" srcId="{FD4CA5DD-CACF-490E-B3D0-D3BF15AC82A9}" destId="{E73BADF3-ED68-4273-8CB8-AC0E4FA44D29}" srcOrd="0" destOrd="0" presId="urn:microsoft.com/office/officeart/2005/8/layout/hierarchy2"/>
    <dgm:cxn modelId="{401DCCAB-0E14-4B20-83D5-18C6DBC6F049}" type="presOf" srcId="{08D149B8-400E-4F46-AC60-06B7BF26B7E6}" destId="{D10166AC-723E-4FA4-896D-DD12F7F55A71}" srcOrd="1" destOrd="0" presId="urn:microsoft.com/office/officeart/2005/8/layout/hierarchy2"/>
    <dgm:cxn modelId="{6D538525-2D9C-4D1D-BEEC-44C92CA2B554}" type="presOf" srcId="{C69EF481-E8B7-44A6-9D99-9AF140E9D191}" destId="{967C1B89-2E85-461F-B603-CB4C0D35C89D}" srcOrd="0" destOrd="0" presId="urn:microsoft.com/office/officeart/2005/8/layout/hierarchy2"/>
    <dgm:cxn modelId="{863BB5DB-83EE-4629-9364-DF1A4EDDA732}" type="presOf" srcId="{658CCBCE-EC99-447E-A385-5248E4186A40}" destId="{FC9BD2ED-FF72-4317-A30F-039DC9EE37BD}" srcOrd="0" destOrd="0" presId="urn:microsoft.com/office/officeart/2005/8/layout/hierarchy2"/>
    <dgm:cxn modelId="{F96B1DF1-612F-4EF8-B95F-F40A8CE2AF8F}" type="presOf" srcId="{0FC8BCD5-94B5-4796-90D2-70C1B6C177EC}" destId="{40005394-DDE6-4B8A-AE8C-B74CED491AC9}" srcOrd="0" destOrd="0" presId="urn:microsoft.com/office/officeart/2005/8/layout/hierarchy2"/>
    <dgm:cxn modelId="{41B4B321-8554-46A9-9C4D-02C36FF759B3}" srcId="{5D3DF94C-FA0C-4A88-A315-10187E5A3833}" destId="{76237585-E407-49C8-82AE-6DFF7CDF1E34}" srcOrd="1" destOrd="0" parTransId="{5B8BD5EB-DEAC-4176-B0E2-6EA82A5882FA}" sibTransId="{F3255783-3557-4337-9FF9-8E56329650E6}"/>
    <dgm:cxn modelId="{9654AFA0-3110-4805-ADBF-3069CFC74300}" type="presOf" srcId="{9508C4D1-6BC0-4A8A-9633-6E78AB6C60EF}" destId="{E2DBFACD-C0AB-42BF-8484-EEB7FC1D5814}" srcOrd="1" destOrd="0" presId="urn:microsoft.com/office/officeart/2005/8/layout/hierarchy2"/>
    <dgm:cxn modelId="{DAB8C90E-CC84-49B5-AFF8-67071C9E98EA}" type="presOf" srcId="{4CBACEEE-91D7-4E7E-8DB8-69F9CA65EAEF}" destId="{D459016E-118D-4C76-9A4A-1143F4F89E87}" srcOrd="0" destOrd="0" presId="urn:microsoft.com/office/officeart/2005/8/layout/hierarchy2"/>
    <dgm:cxn modelId="{B2B50893-DBC8-4CEA-9C33-68AD377B3822}" type="presOf" srcId="{9756F330-282B-43EC-A41A-69E1C08CFE77}" destId="{2374136F-67C5-47E9-9E70-F4989DCD3F23}" srcOrd="1" destOrd="0" presId="urn:microsoft.com/office/officeart/2005/8/layout/hierarchy2"/>
    <dgm:cxn modelId="{8C9C19CD-6381-4987-B589-C01292FA49BA}" type="presOf" srcId="{D26D46DA-B8D9-4333-871C-9DC261B3E9A4}" destId="{A0BF0895-AA31-47CC-8FFB-D8969113DF87}" srcOrd="1" destOrd="0" presId="urn:microsoft.com/office/officeart/2005/8/layout/hierarchy2"/>
    <dgm:cxn modelId="{7EFCEC7F-87AF-48DA-BA9D-D1A3D2E56C0D}" type="presOf" srcId="{4587CB67-D829-42B7-AB04-8621EE99A05D}" destId="{B45344E0-CDD0-4403-9656-8BB6993F3245}" srcOrd="0" destOrd="0" presId="urn:microsoft.com/office/officeart/2005/8/layout/hierarchy2"/>
    <dgm:cxn modelId="{B4B339B3-739E-46C9-83E8-59E2784A519B}" srcId="{47770857-AA32-4DCF-B151-DDF330D7000F}" destId="{FD4CA5DD-CACF-490E-B3D0-D3BF15AC82A9}" srcOrd="2" destOrd="0" parTransId="{9508C4D1-6BC0-4A8A-9633-6E78AB6C60EF}" sibTransId="{0D0172EA-BAE2-4C3B-B502-D170C0266DA8}"/>
    <dgm:cxn modelId="{F3E34A11-F260-4358-B731-629FB0241E1F}" type="presOf" srcId="{9756F330-282B-43EC-A41A-69E1C08CFE77}" destId="{21D2C269-C6AE-491C-8E80-2B40141AC315}" srcOrd="0" destOrd="0" presId="urn:microsoft.com/office/officeart/2005/8/layout/hierarchy2"/>
    <dgm:cxn modelId="{9DAA6319-B3F7-413C-9D2E-A79333890FD4}" type="presOf" srcId="{8628A02F-C91B-4EB0-BC24-251EBFFE6B14}" destId="{902BBB11-4E52-4A2D-B5F3-43E80FE4C649}" srcOrd="1" destOrd="0" presId="urn:microsoft.com/office/officeart/2005/8/layout/hierarchy2"/>
    <dgm:cxn modelId="{64DA7BA8-3151-4996-A783-F1CEEDC78CC8}" type="presOf" srcId="{FD57F7EA-2102-4839-B2D7-A237A3CD96D3}" destId="{9C4BBE6A-C92F-4598-ADE9-44A154C1F4E5}" srcOrd="0" destOrd="0" presId="urn:microsoft.com/office/officeart/2005/8/layout/hierarchy2"/>
    <dgm:cxn modelId="{1CD3E55F-79F8-4F84-BC52-1AC890ADE1C7}" type="presOf" srcId="{76237585-E407-49C8-82AE-6DFF7CDF1E34}" destId="{B29A836C-A414-491B-9239-1EB07B844785}" srcOrd="0" destOrd="0" presId="urn:microsoft.com/office/officeart/2005/8/layout/hierarchy2"/>
    <dgm:cxn modelId="{30EE6713-85AE-4CF7-BC46-97D9C0C44BE6}" srcId="{FD4CA5DD-CACF-490E-B3D0-D3BF15AC82A9}" destId="{E204541D-EBAA-4098-BB1B-2C651C5F1BF0}" srcOrd="0" destOrd="0" parTransId="{0FC8BCD5-94B5-4796-90D2-70C1B6C177EC}" sibTransId="{5BDC4741-31E6-4C78-8F43-FB184EC4112F}"/>
    <dgm:cxn modelId="{BD79F3BB-7572-496F-B3DF-8CDF8C0F9645}" srcId="{4CBACEEE-91D7-4E7E-8DB8-69F9CA65EAEF}" destId="{47770857-AA32-4DCF-B151-DDF330D7000F}" srcOrd="0" destOrd="0" parTransId="{EF0BF0FD-107E-4B6D-861B-30C8F369CEE4}" sibTransId="{A8B277C0-86DE-4891-A123-1EDEB3BC522A}"/>
    <dgm:cxn modelId="{DA0251AC-2612-445E-B207-D667FA719329}" type="presOf" srcId="{D84195D2-9934-4F0F-8B45-451ABE9EB384}" destId="{CE5CC340-3E8E-450B-B152-0BE8C7446261}" srcOrd="0" destOrd="0" presId="urn:microsoft.com/office/officeart/2005/8/layout/hierarchy2"/>
    <dgm:cxn modelId="{C85F1308-A7D0-49DD-9B1E-5B42DCDE9EC9}" srcId="{FD4CA5DD-CACF-490E-B3D0-D3BF15AC82A9}" destId="{FD57F7EA-2102-4839-B2D7-A237A3CD96D3}" srcOrd="4" destOrd="0" parTransId="{8628A02F-C91B-4EB0-BC24-251EBFFE6B14}" sibTransId="{C72E8E85-8052-4C3D-8AEB-32E465C4E301}"/>
    <dgm:cxn modelId="{38AF3857-CF1E-47F1-8D1A-42E635EB341E}" type="presOf" srcId="{5B8BD5EB-DEAC-4176-B0E2-6EA82A5882FA}" destId="{CEC73AAD-983D-4D22-802D-07AF16429D4D}" srcOrd="0" destOrd="0" presId="urn:microsoft.com/office/officeart/2005/8/layout/hierarchy2"/>
    <dgm:cxn modelId="{FAE25207-3712-4CCE-B1F5-FF131449915F}" type="presOf" srcId="{9508C4D1-6BC0-4A8A-9633-6E78AB6C60EF}" destId="{43DE6DEB-AE69-45F3-9E33-8EB5A8F267AB}" srcOrd="0" destOrd="0" presId="urn:microsoft.com/office/officeart/2005/8/layout/hierarchy2"/>
    <dgm:cxn modelId="{889CE2D2-B9DE-4C68-A5DD-92EBEBC133F9}" type="presOf" srcId="{D429894C-2893-45F0-A6BC-084428213DDD}" destId="{5BE3CBA5-D983-4A4D-B77E-DCF7434A0DCF}" srcOrd="0" destOrd="0" presId="urn:microsoft.com/office/officeart/2005/8/layout/hierarchy2"/>
    <dgm:cxn modelId="{6A3B1590-20BB-400F-AAAF-2DB5712B840C}" type="presOf" srcId="{C6AC5112-D710-412D-84B1-D60AE47E590F}" destId="{5A998C81-7C61-4D7E-BE82-BD7B84F18A66}" srcOrd="1" destOrd="0" presId="urn:microsoft.com/office/officeart/2005/8/layout/hierarchy2"/>
    <dgm:cxn modelId="{7D5340CD-950F-4C2B-9ED3-AB431F4CEB8A}" srcId="{5D3DF94C-FA0C-4A88-A315-10187E5A3833}" destId="{658CCBCE-EC99-447E-A385-5248E4186A40}" srcOrd="2" destOrd="0" parTransId="{9756F330-282B-43EC-A41A-69E1C08CFE77}" sibTransId="{13962F33-68CB-46F7-89B2-56590E3989EA}"/>
    <dgm:cxn modelId="{EBD573B4-7935-4CCA-ACBA-3126EE4E9074}" type="presOf" srcId="{0FC8BCD5-94B5-4796-90D2-70C1B6C177EC}" destId="{095CD986-33A9-4BD4-90AC-AC7940DA653C}" srcOrd="1" destOrd="0" presId="urn:microsoft.com/office/officeart/2005/8/layout/hierarchy2"/>
    <dgm:cxn modelId="{614E531D-BEB4-4470-AB07-994FED62A31A}" type="presOf" srcId="{C6AC5112-D710-412D-84B1-D60AE47E590F}" destId="{AE7B220E-D0B3-4A47-AF92-5E4A400E1852}" srcOrd="0" destOrd="0" presId="urn:microsoft.com/office/officeart/2005/8/layout/hierarchy2"/>
    <dgm:cxn modelId="{92CFCDE6-434F-42C6-B363-900CB85B62F1}" srcId="{FD4CA5DD-CACF-490E-B3D0-D3BF15AC82A9}" destId="{90B01ABE-722B-4538-B882-8BCB8FFAA043}" srcOrd="1" destOrd="0" parTransId="{C6AC5112-D710-412D-84B1-D60AE47E590F}" sibTransId="{A4F2882C-7395-4C31-A4CD-0F6F751D452A}"/>
    <dgm:cxn modelId="{45C38EF0-D6AC-4441-B366-D6D5EED174CE}" type="presOf" srcId="{4587CB67-D829-42B7-AB04-8621EE99A05D}" destId="{099C4C2D-0910-48FD-98FF-6FF410A2A04D}" srcOrd="1" destOrd="0" presId="urn:microsoft.com/office/officeart/2005/8/layout/hierarchy2"/>
    <dgm:cxn modelId="{A3A15CA7-5990-4F01-9EB7-1A682FB42A78}" type="presOf" srcId="{08D149B8-400E-4F46-AC60-06B7BF26B7E6}" destId="{2ADB2DB8-A91A-4EAA-A6D8-421DAA88FE30}" srcOrd="0" destOrd="0" presId="urn:microsoft.com/office/officeart/2005/8/layout/hierarchy2"/>
    <dgm:cxn modelId="{0F7626A5-6CE8-4620-A141-FD6FD9E214F8}" srcId="{5D3DF94C-FA0C-4A88-A315-10187E5A3833}" destId="{40D855C5-417E-454F-87CA-61A78E162027}" srcOrd="0" destOrd="0" parTransId="{08D149B8-400E-4F46-AC60-06B7BF26B7E6}" sibTransId="{219848E9-57CC-4CE6-8D71-944B57FE7543}"/>
    <dgm:cxn modelId="{84547F90-EF32-41BC-A977-64E50BFE1A1C}" srcId="{FD4CA5DD-CACF-490E-B3D0-D3BF15AC82A9}" destId="{D84195D2-9934-4F0F-8B45-451ABE9EB384}" srcOrd="3" destOrd="0" parTransId="{F7F1039C-57CF-4FEE-99D5-05F4054CC038}" sibTransId="{913BE8B7-2AA7-4F0F-BE26-CA973E170B30}"/>
    <dgm:cxn modelId="{DF9D1936-B178-409F-AC70-A9E3DC0A6172}" srcId="{47770857-AA32-4DCF-B151-DDF330D7000F}" destId="{B74C2935-370A-48F2-B0D9-B0969FE94A90}" srcOrd="1" destOrd="0" parTransId="{D429894C-2893-45F0-A6BC-084428213DDD}" sibTransId="{86F84604-F41E-4A07-BE2D-CEDE971D53F4}"/>
    <dgm:cxn modelId="{BD9E5BDC-9560-439B-B2DB-9FB407F61B47}" type="presParOf" srcId="{D459016E-118D-4C76-9A4A-1143F4F89E87}" destId="{5F1B10BB-53EE-44D9-8432-CBCFCB3C6911}" srcOrd="0" destOrd="0" presId="urn:microsoft.com/office/officeart/2005/8/layout/hierarchy2"/>
    <dgm:cxn modelId="{381FECE9-ADD5-42D1-8DB5-D5B80EB5D552}" type="presParOf" srcId="{5F1B10BB-53EE-44D9-8432-CBCFCB3C6911}" destId="{8BA4A17A-9B6C-4C8B-A7E5-FD65A522494C}" srcOrd="0" destOrd="0" presId="urn:microsoft.com/office/officeart/2005/8/layout/hierarchy2"/>
    <dgm:cxn modelId="{E181DBD8-09DB-4FC5-B2BD-D49F34617CC0}" type="presParOf" srcId="{5F1B10BB-53EE-44D9-8432-CBCFCB3C6911}" destId="{D50AF4E7-02C0-46CD-89B0-77F7A3D43954}" srcOrd="1" destOrd="0" presId="urn:microsoft.com/office/officeart/2005/8/layout/hierarchy2"/>
    <dgm:cxn modelId="{6F114FDA-36AB-48F6-A378-04BCB1DD0DEF}" type="presParOf" srcId="{D50AF4E7-02C0-46CD-89B0-77F7A3D43954}" destId="{B45344E0-CDD0-4403-9656-8BB6993F3245}" srcOrd="0" destOrd="0" presId="urn:microsoft.com/office/officeart/2005/8/layout/hierarchy2"/>
    <dgm:cxn modelId="{CFF3E586-27CA-48AB-8D50-383BBE79E1C3}" type="presParOf" srcId="{B45344E0-CDD0-4403-9656-8BB6993F3245}" destId="{099C4C2D-0910-48FD-98FF-6FF410A2A04D}" srcOrd="0" destOrd="0" presId="urn:microsoft.com/office/officeart/2005/8/layout/hierarchy2"/>
    <dgm:cxn modelId="{1D3C83BF-0B3F-4F16-B606-70136E3E8C7D}" type="presParOf" srcId="{D50AF4E7-02C0-46CD-89B0-77F7A3D43954}" destId="{1A0346CD-09B9-445C-A1A5-0E099A746790}" srcOrd="1" destOrd="0" presId="urn:microsoft.com/office/officeart/2005/8/layout/hierarchy2"/>
    <dgm:cxn modelId="{9C6BD29A-4300-4F75-B116-3C107F443415}" type="presParOf" srcId="{1A0346CD-09B9-445C-A1A5-0E099A746790}" destId="{320CE648-E514-45E8-B164-38B688A4D1C4}" srcOrd="0" destOrd="0" presId="urn:microsoft.com/office/officeart/2005/8/layout/hierarchy2"/>
    <dgm:cxn modelId="{65D4C914-D62C-4177-9861-B4A9743E4224}" type="presParOf" srcId="{1A0346CD-09B9-445C-A1A5-0E099A746790}" destId="{4240D550-D343-4337-87B6-F768292878E9}" srcOrd="1" destOrd="0" presId="urn:microsoft.com/office/officeart/2005/8/layout/hierarchy2"/>
    <dgm:cxn modelId="{430E861A-4B45-4254-8332-153DB31AD051}" type="presParOf" srcId="{4240D550-D343-4337-87B6-F768292878E9}" destId="{2ADB2DB8-A91A-4EAA-A6D8-421DAA88FE30}" srcOrd="0" destOrd="0" presId="urn:microsoft.com/office/officeart/2005/8/layout/hierarchy2"/>
    <dgm:cxn modelId="{9DC6F8ED-1EE4-4B0B-B636-A5CE000A252C}" type="presParOf" srcId="{2ADB2DB8-A91A-4EAA-A6D8-421DAA88FE30}" destId="{D10166AC-723E-4FA4-896D-DD12F7F55A71}" srcOrd="0" destOrd="0" presId="urn:microsoft.com/office/officeart/2005/8/layout/hierarchy2"/>
    <dgm:cxn modelId="{5EC5C0DE-7F69-4B30-AD52-64B63F302C3A}" type="presParOf" srcId="{4240D550-D343-4337-87B6-F768292878E9}" destId="{B8DEBB69-EF00-46C9-B380-3D0024C36448}" srcOrd="1" destOrd="0" presId="urn:microsoft.com/office/officeart/2005/8/layout/hierarchy2"/>
    <dgm:cxn modelId="{6ACD0888-CF9B-4AE7-B0AC-FB197A6E1011}" type="presParOf" srcId="{B8DEBB69-EF00-46C9-B380-3D0024C36448}" destId="{85155E24-88CD-4E81-988A-CCED3F87329C}" srcOrd="0" destOrd="0" presId="urn:microsoft.com/office/officeart/2005/8/layout/hierarchy2"/>
    <dgm:cxn modelId="{9B3A2FFF-B8B3-4B96-95E1-2F2B6A983ABD}" type="presParOf" srcId="{B8DEBB69-EF00-46C9-B380-3D0024C36448}" destId="{E6BEFAB1-BBE7-4960-970A-840C840EAD3F}" srcOrd="1" destOrd="0" presId="urn:microsoft.com/office/officeart/2005/8/layout/hierarchy2"/>
    <dgm:cxn modelId="{F78CBAD5-7AB5-4D1A-A710-26223DD4F9B2}" type="presParOf" srcId="{4240D550-D343-4337-87B6-F768292878E9}" destId="{CEC73AAD-983D-4D22-802D-07AF16429D4D}" srcOrd="2" destOrd="0" presId="urn:microsoft.com/office/officeart/2005/8/layout/hierarchy2"/>
    <dgm:cxn modelId="{484194E5-256B-4355-BE69-13069CC57240}" type="presParOf" srcId="{CEC73AAD-983D-4D22-802D-07AF16429D4D}" destId="{7497DE79-0E18-4435-8767-2F28D53C2138}" srcOrd="0" destOrd="0" presId="urn:microsoft.com/office/officeart/2005/8/layout/hierarchy2"/>
    <dgm:cxn modelId="{F58E4218-A5AE-421C-9AFD-9CE93877B7A1}" type="presParOf" srcId="{4240D550-D343-4337-87B6-F768292878E9}" destId="{4D59493B-468C-419E-B441-BFC2605994E9}" srcOrd="3" destOrd="0" presId="urn:microsoft.com/office/officeart/2005/8/layout/hierarchy2"/>
    <dgm:cxn modelId="{160C0B89-DD60-4EA0-A75E-13D38E8B791D}" type="presParOf" srcId="{4D59493B-468C-419E-B441-BFC2605994E9}" destId="{B29A836C-A414-491B-9239-1EB07B844785}" srcOrd="0" destOrd="0" presId="urn:microsoft.com/office/officeart/2005/8/layout/hierarchy2"/>
    <dgm:cxn modelId="{84EC9055-9A49-48E2-8D76-20BE62B0DB8A}" type="presParOf" srcId="{4D59493B-468C-419E-B441-BFC2605994E9}" destId="{0FAAD9A1-8938-476A-BD68-C16AA90696B9}" srcOrd="1" destOrd="0" presId="urn:microsoft.com/office/officeart/2005/8/layout/hierarchy2"/>
    <dgm:cxn modelId="{2B35749D-DC5A-4B60-9690-D02D29B41D56}" type="presParOf" srcId="{4240D550-D343-4337-87B6-F768292878E9}" destId="{21D2C269-C6AE-491C-8E80-2B40141AC315}" srcOrd="4" destOrd="0" presId="urn:microsoft.com/office/officeart/2005/8/layout/hierarchy2"/>
    <dgm:cxn modelId="{BA817B72-AA18-4EFF-B2C5-95BE5861CF94}" type="presParOf" srcId="{21D2C269-C6AE-491C-8E80-2B40141AC315}" destId="{2374136F-67C5-47E9-9E70-F4989DCD3F23}" srcOrd="0" destOrd="0" presId="urn:microsoft.com/office/officeart/2005/8/layout/hierarchy2"/>
    <dgm:cxn modelId="{BE6360B8-FD35-4C50-B6BE-026F0B51CB14}" type="presParOf" srcId="{4240D550-D343-4337-87B6-F768292878E9}" destId="{B638A1A9-A12A-47BA-A792-B12BE19072FB}" srcOrd="5" destOrd="0" presId="urn:microsoft.com/office/officeart/2005/8/layout/hierarchy2"/>
    <dgm:cxn modelId="{4B39A04B-E873-49B1-A8F3-88E4C8499DC3}" type="presParOf" srcId="{B638A1A9-A12A-47BA-A792-B12BE19072FB}" destId="{FC9BD2ED-FF72-4317-A30F-039DC9EE37BD}" srcOrd="0" destOrd="0" presId="urn:microsoft.com/office/officeart/2005/8/layout/hierarchy2"/>
    <dgm:cxn modelId="{E282354E-7A01-4DD2-A42F-DC59084CD3C7}" type="presParOf" srcId="{B638A1A9-A12A-47BA-A792-B12BE19072FB}" destId="{86FA085A-CEBD-44A2-AD6F-C0780E4A9370}" srcOrd="1" destOrd="0" presId="urn:microsoft.com/office/officeart/2005/8/layout/hierarchy2"/>
    <dgm:cxn modelId="{CFCCAA83-5185-4D32-B82C-D0D60CF34F7C}" type="presParOf" srcId="{D50AF4E7-02C0-46CD-89B0-77F7A3D43954}" destId="{5BE3CBA5-D983-4A4D-B77E-DCF7434A0DCF}" srcOrd="2" destOrd="0" presId="urn:microsoft.com/office/officeart/2005/8/layout/hierarchy2"/>
    <dgm:cxn modelId="{924DD897-C7E6-4EAB-B00C-A22187276037}" type="presParOf" srcId="{5BE3CBA5-D983-4A4D-B77E-DCF7434A0DCF}" destId="{87ACAE87-5DD9-4A35-8D35-37257C3CFDDF}" srcOrd="0" destOrd="0" presId="urn:microsoft.com/office/officeart/2005/8/layout/hierarchy2"/>
    <dgm:cxn modelId="{B4FBAB8A-48AC-41A3-BB5E-12BB2D218385}" type="presParOf" srcId="{D50AF4E7-02C0-46CD-89B0-77F7A3D43954}" destId="{021560D4-2FEA-44A0-88B9-C93C9AEA6724}" srcOrd="3" destOrd="0" presId="urn:microsoft.com/office/officeart/2005/8/layout/hierarchy2"/>
    <dgm:cxn modelId="{F436FF9D-9182-4ED0-A239-A19A233D27B1}" type="presParOf" srcId="{021560D4-2FEA-44A0-88B9-C93C9AEA6724}" destId="{92DF669C-3BAF-4546-AB1F-861E80FD633C}" srcOrd="0" destOrd="0" presId="urn:microsoft.com/office/officeart/2005/8/layout/hierarchy2"/>
    <dgm:cxn modelId="{2C6A7B6B-1BEF-4332-8167-E5EAF873176F}" type="presParOf" srcId="{021560D4-2FEA-44A0-88B9-C93C9AEA6724}" destId="{4FF76EE7-453F-42FD-BD8B-0CAB68CF0D52}" srcOrd="1" destOrd="0" presId="urn:microsoft.com/office/officeart/2005/8/layout/hierarchy2"/>
    <dgm:cxn modelId="{D65FAE39-49D5-4330-A7CF-C496595F6FFF}" type="presParOf" srcId="{D50AF4E7-02C0-46CD-89B0-77F7A3D43954}" destId="{43DE6DEB-AE69-45F3-9E33-8EB5A8F267AB}" srcOrd="4" destOrd="0" presId="urn:microsoft.com/office/officeart/2005/8/layout/hierarchy2"/>
    <dgm:cxn modelId="{D8F9C602-F044-4CA7-A84C-446A8764B3E7}" type="presParOf" srcId="{43DE6DEB-AE69-45F3-9E33-8EB5A8F267AB}" destId="{E2DBFACD-C0AB-42BF-8484-EEB7FC1D5814}" srcOrd="0" destOrd="0" presId="urn:microsoft.com/office/officeart/2005/8/layout/hierarchy2"/>
    <dgm:cxn modelId="{6610C39C-2809-46E6-9B9B-8CEA0C5A2F78}" type="presParOf" srcId="{D50AF4E7-02C0-46CD-89B0-77F7A3D43954}" destId="{9FD265D0-B961-4110-9F72-E0ACB97D5E28}" srcOrd="5" destOrd="0" presId="urn:microsoft.com/office/officeart/2005/8/layout/hierarchy2"/>
    <dgm:cxn modelId="{D39C7FDE-3D07-43ED-8244-5ABFB2EA65BA}" type="presParOf" srcId="{9FD265D0-B961-4110-9F72-E0ACB97D5E28}" destId="{E73BADF3-ED68-4273-8CB8-AC0E4FA44D29}" srcOrd="0" destOrd="0" presId="urn:microsoft.com/office/officeart/2005/8/layout/hierarchy2"/>
    <dgm:cxn modelId="{445B4464-BA5C-4E1D-BD7C-BB49D909C43D}" type="presParOf" srcId="{9FD265D0-B961-4110-9F72-E0ACB97D5E28}" destId="{41BA5131-6D1B-4A75-88AB-36ADFD051095}" srcOrd="1" destOrd="0" presId="urn:microsoft.com/office/officeart/2005/8/layout/hierarchy2"/>
    <dgm:cxn modelId="{C2C756F0-DE9C-43D7-8014-13EEED5B0A6D}" type="presParOf" srcId="{41BA5131-6D1B-4A75-88AB-36ADFD051095}" destId="{40005394-DDE6-4B8A-AE8C-B74CED491AC9}" srcOrd="0" destOrd="0" presId="urn:microsoft.com/office/officeart/2005/8/layout/hierarchy2"/>
    <dgm:cxn modelId="{041A768D-1380-4FC2-BC21-A7A6D11DD40B}" type="presParOf" srcId="{40005394-DDE6-4B8A-AE8C-B74CED491AC9}" destId="{095CD986-33A9-4BD4-90AC-AC7940DA653C}" srcOrd="0" destOrd="0" presId="urn:microsoft.com/office/officeart/2005/8/layout/hierarchy2"/>
    <dgm:cxn modelId="{ACE24A9A-F576-4946-96EA-4B3958DD0282}" type="presParOf" srcId="{41BA5131-6D1B-4A75-88AB-36ADFD051095}" destId="{08B06DFC-5E97-46AB-8147-94DE0D7A1FCE}" srcOrd="1" destOrd="0" presId="urn:microsoft.com/office/officeart/2005/8/layout/hierarchy2"/>
    <dgm:cxn modelId="{E82CF03B-E338-4CD2-A2B4-92EA910E687B}" type="presParOf" srcId="{08B06DFC-5E97-46AB-8147-94DE0D7A1FCE}" destId="{74DDDB2D-3B64-4F05-95A1-681E2081A4C1}" srcOrd="0" destOrd="0" presId="urn:microsoft.com/office/officeart/2005/8/layout/hierarchy2"/>
    <dgm:cxn modelId="{37FE5844-9FFD-4F5B-B624-C1BCA5ED5574}" type="presParOf" srcId="{08B06DFC-5E97-46AB-8147-94DE0D7A1FCE}" destId="{06155FA9-9012-4035-98A6-1BCFC5021B57}" srcOrd="1" destOrd="0" presId="urn:microsoft.com/office/officeart/2005/8/layout/hierarchy2"/>
    <dgm:cxn modelId="{C71EF9C5-AF1D-44E2-924B-9F791BFA7708}" type="presParOf" srcId="{41BA5131-6D1B-4A75-88AB-36ADFD051095}" destId="{AE7B220E-D0B3-4A47-AF92-5E4A400E1852}" srcOrd="2" destOrd="0" presId="urn:microsoft.com/office/officeart/2005/8/layout/hierarchy2"/>
    <dgm:cxn modelId="{80D7F90E-30FB-4344-973F-EB7FB5FF04EB}" type="presParOf" srcId="{AE7B220E-D0B3-4A47-AF92-5E4A400E1852}" destId="{5A998C81-7C61-4D7E-BE82-BD7B84F18A66}" srcOrd="0" destOrd="0" presId="urn:microsoft.com/office/officeart/2005/8/layout/hierarchy2"/>
    <dgm:cxn modelId="{0AFBED8A-E4C7-40E4-AB67-4178F875E559}" type="presParOf" srcId="{41BA5131-6D1B-4A75-88AB-36ADFD051095}" destId="{ED99D10B-8017-4490-AFBA-B140821B6E8B}" srcOrd="3" destOrd="0" presId="urn:microsoft.com/office/officeart/2005/8/layout/hierarchy2"/>
    <dgm:cxn modelId="{B4D2DDFD-8958-4643-9A01-C71753D01BBA}" type="presParOf" srcId="{ED99D10B-8017-4490-AFBA-B140821B6E8B}" destId="{1A29F0AE-0B5D-4B58-AA3C-9F132D0E539A}" srcOrd="0" destOrd="0" presId="urn:microsoft.com/office/officeart/2005/8/layout/hierarchy2"/>
    <dgm:cxn modelId="{55AB908C-BBB6-4880-8B28-728A630C3C68}" type="presParOf" srcId="{ED99D10B-8017-4490-AFBA-B140821B6E8B}" destId="{4F488E3F-5EFF-46E6-9D78-D2067B715953}" srcOrd="1" destOrd="0" presId="urn:microsoft.com/office/officeart/2005/8/layout/hierarchy2"/>
    <dgm:cxn modelId="{7CF05BA9-9C93-49AD-93C9-7A576C7451B2}" type="presParOf" srcId="{41BA5131-6D1B-4A75-88AB-36ADFD051095}" destId="{3CE66707-5DB2-40ED-B8D0-DCF273A22C8C}" srcOrd="4" destOrd="0" presId="urn:microsoft.com/office/officeart/2005/8/layout/hierarchy2"/>
    <dgm:cxn modelId="{61A9B037-9351-4A7B-B65B-8482694956AB}" type="presParOf" srcId="{3CE66707-5DB2-40ED-B8D0-DCF273A22C8C}" destId="{A0BF0895-AA31-47CC-8FFB-D8969113DF87}" srcOrd="0" destOrd="0" presId="urn:microsoft.com/office/officeart/2005/8/layout/hierarchy2"/>
    <dgm:cxn modelId="{B1FD7346-2DA6-483C-B5EA-B627CA3A2998}" type="presParOf" srcId="{41BA5131-6D1B-4A75-88AB-36ADFD051095}" destId="{17EEFF1D-06E8-4803-9E40-396104A389DB}" srcOrd="5" destOrd="0" presId="urn:microsoft.com/office/officeart/2005/8/layout/hierarchy2"/>
    <dgm:cxn modelId="{F2C5D98D-008C-48B6-85C7-99E0BBC7BAC0}" type="presParOf" srcId="{17EEFF1D-06E8-4803-9E40-396104A389DB}" destId="{967C1B89-2E85-461F-B603-CB4C0D35C89D}" srcOrd="0" destOrd="0" presId="urn:microsoft.com/office/officeart/2005/8/layout/hierarchy2"/>
    <dgm:cxn modelId="{F056D28E-61B6-462F-9249-27307C230A17}" type="presParOf" srcId="{17EEFF1D-06E8-4803-9E40-396104A389DB}" destId="{0E8191EC-5C24-43EE-BA27-20487C9FEC0F}" srcOrd="1" destOrd="0" presId="urn:microsoft.com/office/officeart/2005/8/layout/hierarchy2"/>
    <dgm:cxn modelId="{B4AEE416-44E5-48F4-A1F4-0390C10A062F}" type="presParOf" srcId="{41BA5131-6D1B-4A75-88AB-36ADFD051095}" destId="{B148870D-AABD-4EFC-8185-AA007FC62A6A}" srcOrd="6" destOrd="0" presId="urn:microsoft.com/office/officeart/2005/8/layout/hierarchy2"/>
    <dgm:cxn modelId="{F9002D0C-D97A-48AB-8868-772F578547A1}" type="presParOf" srcId="{B148870D-AABD-4EFC-8185-AA007FC62A6A}" destId="{F6CE99EA-6B2F-49B1-98F3-5551A9CE4381}" srcOrd="0" destOrd="0" presId="urn:microsoft.com/office/officeart/2005/8/layout/hierarchy2"/>
    <dgm:cxn modelId="{C13154D8-5758-4698-9254-4C5ECBF0E756}" type="presParOf" srcId="{41BA5131-6D1B-4A75-88AB-36ADFD051095}" destId="{7DC0B17A-88D9-4E2A-8F53-CFDDA9F7E655}" srcOrd="7" destOrd="0" presId="urn:microsoft.com/office/officeart/2005/8/layout/hierarchy2"/>
    <dgm:cxn modelId="{7913EAA1-2EF8-43AD-AD86-A7D03D89B1AC}" type="presParOf" srcId="{7DC0B17A-88D9-4E2A-8F53-CFDDA9F7E655}" destId="{CE5CC340-3E8E-450B-B152-0BE8C7446261}" srcOrd="0" destOrd="0" presId="urn:microsoft.com/office/officeart/2005/8/layout/hierarchy2"/>
    <dgm:cxn modelId="{32F6DA40-64D0-4CFC-B4C8-A50C9D5293D0}" type="presParOf" srcId="{7DC0B17A-88D9-4E2A-8F53-CFDDA9F7E655}" destId="{D288B0EE-5C85-4203-B7D8-033B74885191}" srcOrd="1" destOrd="0" presId="urn:microsoft.com/office/officeart/2005/8/layout/hierarchy2"/>
    <dgm:cxn modelId="{C61AF05D-82C2-4979-BF3C-0B8AE355004E}" type="presParOf" srcId="{41BA5131-6D1B-4A75-88AB-36ADFD051095}" destId="{9C876DA5-B4F7-4E25-B6BA-7CCA6CC2BD8A}" srcOrd="8" destOrd="0" presId="urn:microsoft.com/office/officeart/2005/8/layout/hierarchy2"/>
    <dgm:cxn modelId="{37102E56-6B28-4BE6-BD40-2E16E61A5EC0}" type="presParOf" srcId="{9C876DA5-B4F7-4E25-B6BA-7CCA6CC2BD8A}" destId="{902BBB11-4E52-4A2D-B5F3-43E80FE4C649}" srcOrd="0" destOrd="0" presId="urn:microsoft.com/office/officeart/2005/8/layout/hierarchy2"/>
    <dgm:cxn modelId="{6100FF50-84DE-4D64-A6EA-0DE06897376D}" type="presParOf" srcId="{41BA5131-6D1B-4A75-88AB-36ADFD051095}" destId="{336C30DE-F516-465A-B488-1DA510A684F8}" srcOrd="9" destOrd="0" presId="urn:microsoft.com/office/officeart/2005/8/layout/hierarchy2"/>
    <dgm:cxn modelId="{AE283649-DDF7-4D5B-83C7-52729D5A7DB1}" type="presParOf" srcId="{336C30DE-F516-465A-B488-1DA510A684F8}" destId="{9C4BBE6A-C92F-4598-ADE9-44A154C1F4E5}" srcOrd="0" destOrd="0" presId="urn:microsoft.com/office/officeart/2005/8/layout/hierarchy2"/>
    <dgm:cxn modelId="{FEF747E0-E702-4713-B436-14B638017CAA}" type="presParOf" srcId="{336C30DE-F516-465A-B488-1DA510A684F8}" destId="{0B1D078E-72C8-4E72-A184-1339CE7B1D47}"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NULL"/></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a:p>
        </p:txBody>
      </p:sp>
      <p:sp>
        <p:nvSpPr>
          <p:cNvPr id="5632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a:p>
        </p:txBody>
      </p:sp>
      <p:sp>
        <p:nvSpPr>
          <p:cNvPr id="563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632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smtClean="0"/>
              <a:t>Click to edit Master text styles</a:t>
            </a:r>
          </a:p>
          <a:p>
            <a:pPr lvl="1"/>
            <a:r>
              <a:rPr lang="en-AU" smtClean="0"/>
              <a:t>Second level</a:t>
            </a:r>
          </a:p>
          <a:p>
            <a:pPr lvl="2"/>
            <a:r>
              <a:rPr lang="en-AU" smtClean="0"/>
              <a:t>Third level</a:t>
            </a:r>
          </a:p>
          <a:p>
            <a:pPr lvl="3"/>
            <a:r>
              <a:rPr lang="en-AU" smtClean="0"/>
              <a:t>Fourth level</a:t>
            </a:r>
          </a:p>
          <a:p>
            <a:pPr lvl="4"/>
            <a:r>
              <a:rPr lang="en-AU" smtClean="0"/>
              <a:t>Fifth level</a:t>
            </a:r>
          </a:p>
        </p:txBody>
      </p:sp>
      <p:sp>
        <p:nvSpPr>
          <p:cNvPr id="5632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a:p>
        </p:txBody>
      </p:sp>
      <p:sp>
        <p:nvSpPr>
          <p:cNvPr id="5632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74A8C9EC-D8C2-417F-947F-6DE57C7989D1}" type="slidenum">
              <a:rPr lang="en-AU"/>
              <a:pPr/>
              <a:t>‹#›</a:t>
            </a:fld>
            <a:endParaRPr lang="en-AU"/>
          </a:p>
        </p:txBody>
      </p:sp>
    </p:spTree>
    <p:extLst>
      <p:ext uri="{BB962C8B-B14F-4D97-AF65-F5344CB8AC3E}">
        <p14:creationId xmlns:p14="http://schemas.microsoft.com/office/powerpoint/2010/main" val="35799908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lvl1pPr>
              <a:defRPr/>
            </a:lvl1pPr>
          </a:lstStyle>
          <a:p>
            <a:fld id="{7BE301F0-F545-4954-9569-E16D9C0818C0}" type="slidenum">
              <a:rPr lang="en-US"/>
              <a:pPr/>
              <a:t>‹#›</a:t>
            </a:fld>
            <a:endParaRPr lang="en-US"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lvl1pPr>
              <a:defRPr/>
            </a:lvl1pPr>
          </a:lstStyle>
          <a:p>
            <a:fld id="{B8B7AAA5-98B9-44E4-B72D-C11BBB59DDC7}" type="slidenum">
              <a:rPr lang="en-US"/>
              <a:pPr/>
              <a:t>‹#›</a:t>
            </a:fld>
            <a:endParaRPr lang="en-US" b="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34200" y="381000"/>
            <a:ext cx="1828800" cy="5715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447800" y="381000"/>
            <a:ext cx="5334000" cy="5715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lvl1pPr>
              <a:defRPr/>
            </a:lvl1pPr>
          </a:lstStyle>
          <a:p>
            <a:fld id="{3D50FE9E-20F1-4324-92CB-D5B310765B91}" type="slidenum">
              <a:rPr lang="en-US"/>
              <a:pPr/>
              <a:t>‹#›</a:t>
            </a:fld>
            <a:endParaRPr lang="en-US" b="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lvl1pPr>
              <a:defRPr/>
            </a:lvl1pPr>
          </a:lstStyle>
          <a:p>
            <a:fld id="{DE741C96-3530-4EFC-88BC-A0D1191088E8}" type="slidenum">
              <a:rPr lang="en-US"/>
              <a:pPr/>
              <a:t>‹#›</a:t>
            </a:fld>
            <a:endParaRPr lang="en-US" b="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lvl1pPr>
              <a:defRPr/>
            </a:lvl1pPr>
          </a:lstStyle>
          <a:p>
            <a:fld id="{9397A27E-06AA-4519-BA6C-065DC31AD055}" type="slidenum">
              <a:rPr lang="en-US"/>
              <a:pPr/>
              <a:t>‹#›</a:t>
            </a:fld>
            <a:endParaRPr lang="en-US" b="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447800" y="1981200"/>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81600" y="1981200"/>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6" name="Slide Number Placeholder 5"/>
          <p:cNvSpPr>
            <a:spLocks noGrp="1"/>
          </p:cNvSpPr>
          <p:nvPr>
            <p:ph type="sldNum" sz="quarter" idx="11"/>
          </p:nvPr>
        </p:nvSpPr>
        <p:spPr/>
        <p:txBody>
          <a:bodyPr/>
          <a:lstStyle>
            <a:lvl1pPr>
              <a:defRPr/>
            </a:lvl1pPr>
          </a:lstStyle>
          <a:p>
            <a:fld id="{85D25FFA-24C1-4252-84AA-7CE4AE3BA795}" type="slidenum">
              <a:rPr lang="en-US"/>
              <a:pPr/>
              <a:t>‹#›</a:t>
            </a:fld>
            <a:endParaRPr lang="en-US" b="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8" name="Slide Number Placeholder 7"/>
          <p:cNvSpPr>
            <a:spLocks noGrp="1"/>
          </p:cNvSpPr>
          <p:nvPr>
            <p:ph type="sldNum" sz="quarter" idx="11"/>
          </p:nvPr>
        </p:nvSpPr>
        <p:spPr/>
        <p:txBody>
          <a:bodyPr/>
          <a:lstStyle>
            <a:lvl1pPr>
              <a:defRPr/>
            </a:lvl1pPr>
          </a:lstStyle>
          <a:p>
            <a:fld id="{8DE9BD61-5F31-4D5B-A93E-A09C6E19E8D9}" type="slidenum">
              <a:rPr lang="en-US"/>
              <a:pPr/>
              <a:t>‹#›</a:t>
            </a:fld>
            <a:endParaRPr lang="en-US" b="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4" name="Slide Number Placeholder 3"/>
          <p:cNvSpPr>
            <a:spLocks noGrp="1"/>
          </p:cNvSpPr>
          <p:nvPr>
            <p:ph type="sldNum" sz="quarter" idx="11"/>
          </p:nvPr>
        </p:nvSpPr>
        <p:spPr/>
        <p:txBody>
          <a:bodyPr/>
          <a:lstStyle>
            <a:lvl1pPr>
              <a:defRPr/>
            </a:lvl1pPr>
          </a:lstStyle>
          <a:p>
            <a:fld id="{16D4601F-5220-4835-8F33-841257E1384A}" type="slidenum">
              <a:rPr lang="en-US"/>
              <a:pPr/>
              <a:t>‹#›</a:t>
            </a:fld>
            <a:endParaRPr lang="en-US" b="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3" name="Slide Number Placeholder 2"/>
          <p:cNvSpPr>
            <a:spLocks noGrp="1"/>
          </p:cNvSpPr>
          <p:nvPr>
            <p:ph type="sldNum" sz="quarter" idx="11"/>
          </p:nvPr>
        </p:nvSpPr>
        <p:spPr/>
        <p:txBody>
          <a:bodyPr/>
          <a:lstStyle>
            <a:lvl1pPr>
              <a:defRPr/>
            </a:lvl1pPr>
          </a:lstStyle>
          <a:p>
            <a:fld id="{2CB75149-03C1-471C-B06D-D300D5469D5F}" type="slidenum">
              <a:rPr lang="en-US"/>
              <a:pPr/>
              <a:t>‹#›</a:t>
            </a:fld>
            <a:endParaRPr lang="en-US" b="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6" name="Slide Number Placeholder 5"/>
          <p:cNvSpPr>
            <a:spLocks noGrp="1"/>
          </p:cNvSpPr>
          <p:nvPr>
            <p:ph type="sldNum" sz="quarter" idx="11"/>
          </p:nvPr>
        </p:nvSpPr>
        <p:spPr/>
        <p:txBody>
          <a:bodyPr/>
          <a:lstStyle>
            <a:lvl1pPr>
              <a:defRPr/>
            </a:lvl1pPr>
          </a:lstStyle>
          <a:p>
            <a:fld id="{088B8F8A-63DF-4635-860B-7DBAA83B3160}" type="slidenum">
              <a:rPr lang="en-US"/>
              <a:pPr/>
              <a:t>‹#›</a:t>
            </a:fld>
            <a:endParaRPr lang="en-US" b="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6" name="Slide Number Placeholder 5"/>
          <p:cNvSpPr>
            <a:spLocks noGrp="1"/>
          </p:cNvSpPr>
          <p:nvPr>
            <p:ph type="sldNum" sz="quarter" idx="11"/>
          </p:nvPr>
        </p:nvSpPr>
        <p:spPr/>
        <p:txBody>
          <a:bodyPr/>
          <a:lstStyle>
            <a:lvl1pPr>
              <a:defRPr/>
            </a:lvl1pPr>
          </a:lstStyle>
          <a:p>
            <a:fld id="{2DA70FBF-89B7-43D5-A3C4-F98C56AA1B0D}" type="slidenum">
              <a:rPr lang="en-US"/>
              <a:pPr/>
              <a:t>‹#›</a:t>
            </a:fld>
            <a:endParaRPr lang="en-US" b="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8"/>
          <p:cNvSpPr>
            <a:spLocks noChangeArrowheads="1"/>
          </p:cNvSpPr>
          <p:nvPr/>
        </p:nvSpPr>
        <p:spPr bwMode="auto">
          <a:xfrm>
            <a:off x="0" y="6096000"/>
            <a:ext cx="9144000" cy="762000"/>
          </a:xfrm>
          <a:prstGeom prst="rect">
            <a:avLst/>
          </a:prstGeom>
          <a:gradFill rotWithShape="0">
            <a:gsLst>
              <a:gs pos="0">
                <a:srgbClr val="CCECFF"/>
              </a:gs>
              <a:gs pos="100000">
                <a:srgbClr val="7289AC"/>
              </a:gs>
            </a:gsLst>
            <a:lin ang="5400000" scaled="1"/>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auto">
          <a:xfrm>
            <a:off x="1447800" y="381000"/>
            <a:ext cx="73152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447800" y="1981200"/>
            <a:ext cx="7315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1143000" y="6248400"/>
            <a:ext cx="678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defRPr>
            </a:lvl1p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1030" name="Rectangle 6"/>
          <p:cNvSpPr>
            <a:spLocks noGrp="1" noChangeArrowheads="1"/>
          </p:cNvSpPr>
          <p:nvPr>
            <p:ph type="sldNum" sz="quarter" idx="4"/>
          </p:nvPr>
        </p:nvSpPr>
        <p:spPr bwMode="auto">
          <a:xfrm>
            <a:off x="8077200" y="6248400"/>
            <a:ext cx="685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600" b="1">
                <a:latin typeface="Arial" charset="0"/>
              </a:defRPr>
            </a:lvl1pPr>
          </a:lstStyle>
          <a:p>
            <a:fld id="{180BB70F-48DF-4385-ACF3-7464AD0EBEAE}" type="slidenum">
              <a:rPr lang="en-US"/>
              <a:pPr/>
              <a:t>‹#›</a:t>
            </a:fld>
            <a:endParaRPr lang="en-US"/>
          </a:p>
        </p:txBody>
      </p:sp>
      <p:sp>
        <p:nvSpPr>
          <p:cNvPr id="1034" name="Rectangle 10"/>
          <p:cNvSpPr>
            <a:spLocks noChangeArrowheads="1"/>
          </p:cNvSpPr>
          <p:nvPr/>
        </p:nvSpPr>
        <p:spPr bwMode="auto">
          <a:xfrm>
            <a:off x="0" y="0"/>
            <a:ext cx="1054100" cy="1270000"/>
          </a:xfrm>
          <a:prstGeom prst="rect">
            <a:avLst/>
          </a:prstGeom>
          <a:gradFill rotWithShape="0">
            <a:gsLst>
              <a:gs pos="0">
                <a:srgbClr val="7289AC"/>
              </a:gs>
              <a:gs pos="100000">
                <a:srgbClr val="CCECFF"/>
              </a:gs>
            </a:gsLst>
            <a:lin ang="5400000" scaled="1"/>
          </a:gradFill>
          <a:ln w="9525">
            <a:noFill/>
            <a:miter lim="800000"/>
            <a:headEnd/>
            <a:tailEnd/>
          </a:ln>
          <a:effectLst/>
        </p:spPr>
        <p:txBody>
          <a:bodyPr wrap="none" anchor="ctr"/>
          <a:lstStyle/>
          <a:p>
            <a:endParaRPr lang="en-US"/>
          </a:p>
        </p:txBody>
      </p:sp>
      <p:pic>
        <p:nvPicPr>
          <p:cNvPr id="1031" name="Picture 7"/>
          <p:cNvPicPr>
            <a:picLocks noChangeAspect="1" noChangeArrowheads="1"/>
          </p:cNvPicPr>
          <p:nvPr/>
        </p:nvPicPr>
        <p:blipFill>
          <a:blip r:embed="rId13" cstate="print"/>
          <a:srcRect l="23218" t="27821" r="34521" b="4231"/>
          <a:stretch>
            <a:fillRect/>
          </a:stretch>
        </p:blipFill>
        <p:spPr bwMode="auto">
          <a:xfrm>
            <a:off x="0" y="1219200"/>
            <a:ext cx="1068388" cy="1295400"/>
          </a:xfrm>
          <a:prstGeom prst="rect">
            <a:avLst/>
          </a:prstGeom>
          <a:noFill/>
          <a:ln w="9525">
            <a:noFill/>
            <a:miter lim="800000"/>
            <a:headEnd/>
            <a:tailEnd/>
          </a:ln>
          <a:effectLst/>
        </p:spPr>
      </p:pic>
      <p:sp>
        <p:nvSpPr>
          <p:cNvPr id="1033" name="Rectangle 9"/>
          <p:cNvSpPr>
            <a:spLocks noChangeArrowheads="1"/>
          </p:cNvSpPr>
          <p:nvPr/>
        </p:nvSpPr>
        <p:spPr bwMode="auto">
          <a:xfrm>
            <a:off x="0" y="2514600"/>
            <a:ext cx="1066800" cy="4343400"/>
          </a:xfrm>
          <a:prstGeom prst="rect">
            <a:avLst/>
          </a:prstGeom>
          <a:gradFill rotWithShape="0">
            <a:gsLst>
              <a:gs pos="0">
                <a:srgbClr val="CCECFF"/>
              </a:gs>
              <a:gs pos="100000">
                <a:srgbClr val="7289AC"/>
              </a:gs>
            </a:gsLst>
            <a:lin ang="5400000" scaled="1"/>
          </a:gradFill>
          <a:ln w="9525">
            <a:noFill/>
            <a:miter lim="800000"/>
            <a:headEnd/>
            <a:tailEnd/>
          </a:ln>
          <a:effec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0" fontAlgn="base" hangingPunct="0">
        <a:spcBef>
          <a:spcPct val="0"/>
        </a:spcBef>
        <a:spcAft>
          <a:spcPct val="0"/>
        </a:spcAft>
        <a:defRPr sz="4400" b="1">
          <a:solidFill>
            <a:srgbClr val="7289AC"/>
          </a:solidFill>
          <a:latin typeface="+mj-lt"/>
          <a:ea typeface="+mj-ea"/>
          <a:cs typeface="+mj-cs"/>
        </a:defRPr>
      </a:lvl1pPr>
      <a:lvl2pPr algn="l" rtl="0" eaLnBrk="0" fontAlgn="base" hangingPunct="0">
        <a:spcBef>
          <a:spcPct val="0"/>
        </a:spcBef>
        <a:spcAft>
          <a:spcPct val="0"/>
        </a:spcAft>
        <a:defRPr sz="4400" b="1">
          <a:solidFill>
            <a:srgbClr val="7289AC"/>
          </a:solidFill>
          <a:latin typeface="Arial Narrow" pitchFamily="34" charset="0"/>
        </a:defRPr>
      </a:lvl2pPr>
      <a:lvl3pPr algn="l" rtl="0" eaLnBrk="0" fontAlgn="base" hangingPunct="0">
        <a:spcBef>
          <a:spcPct val="0"/>
        </a:spcBef>
        <a:spcAft>
          <a:spcPct val="0"/>
        </a:spcAft>
        <a:defRPr sz="4400" b="1">
          <a:solidFill>
            <a:srgbClr val="7289AC"/>
          </a:solidFill>
          <a:latin typeface="Arial Narrow" pitchFamily="34" charset="0"/>
        </a:defRPr>
      </a:lvl3pPr>
      <a:lvl4pPr algn="l" rtl="0" eaLnBrk="0" fontAlgn="base" hangingPunct="0">
        <a:spcBef>
          <a:spcPct val="0"/>
        </a:spcBef>
        <a:spcAft>
          <a:spcPct val="0"/>
        </a:spcAft>
        <a:defRPr sz="4400" b="1">
          <a:solidFill>
            <a:srgbClr val="7289AC"/>
          </a:solidFill>
          <a:latin typeface="Arial Narrow" pitchFamily="34" charset="0"/>
        </a:defRPr>
      </a:lvl4pPr>
      <a:lvl5pPr algn="l" rtl="0" eaLnBrk="0" fontAlgn="base" hangingPunct="0">
        <a:spcBef>
          <a:spcPct val="0"/>
        </a:spcBef>
        <a:spcAft>
          <a:spcPct val="0"/>
        </a:spcAft>
        <a:defRPr sz="4400" b="1">
          <a:solidFill>
            <a:srgbClr val="7289AC"/>
          </a:solidFill>
          <a:latin typeface="Arial Narrow" pitchFamily="34" charset="0"/>
        </a:defRPr>
      </a:lvl5pPr>
      <a:lvl6pPr marL="457200" algn="l" rtl="0" eaLnBrk="0" fontAlgn="base" hangingPunct="0">
        <a:spcBef>
          <a:spcPct val="0"/>
        </a:spcBef>
        <a:spcAft>
          <a:spcPct val="0"/>
        </a:spcAft>
        <a:defRPr sz="4400" b="1">
          <a:solidFill>
            <a:srgbClr val="7289AC"/>
          </a:solidFill>
          <a:latin typeface="Arial Narrow" pitchFamily="34" charset="0"/>
        </a:defRPr>
      </a:lvl6pPr>
      <a:lvl7pPr marL="914400" algn="l" rtl="0" eaLnBrk="0" fontAlgn="base" hangingPunct="0">
        <a:spcBef>
          <a:spcPct val="0"/>
        </a:spcBef>
        <a:spcAft>
          <a:spcPct val="0"/>
        </a:spcAft>
        <a:defRPr sz="4400" b="1">
          <a:solidFill>
            <a:srgbClr val="7289AC"/>
          </a:solidFill>
          <a:latin typeface="Arial Narrow" pitchFamily="34" charset="0"/>
        </a:defRPr>
      </a:lvl7pPr>
      <a:lvl8pPr marL="1371600" algn="l" rtl="0" eaLnBrk="0" fontAlgn="base" hangingPunct="0">
        <a:spcBef>
          <a:spcPct val="0"/>
        </a:spcBef>
        <a:spcAft>
          <a:spcPct val="0"/>
        </a:spcAft>
        <a:defRPr sz="4400" b="1">
          <a:solidFill>
            <a:srgbClr val="7289AC"/>
          </a:solidFill>
          <a:latin typeface="Arial Narrow" pitchFamily="34" charset="0"/>
        </a:defRPr>
      </a:lvl8pPr>
      <a:lvl9pPr marL="1828800" algn="l" rtl="0" eaLnBrk="0" fontAlgn="base" hangingPunct="0">
        <a:spcBef>
          <a:spcPct val="0"/>
        </a:spcBef>
        <a:spcAft>
          <a:spcPct val="0"/>
        </a:spcAft>
        <a:defRPr sz="4400" b="1">
          <a:solidFill>
            <a:srgbClr val="7289AC"/>
          </a:solidFill>
          <a:latin typeface="Arial Narrow" pitchFamily="34" charset="0"/>
        </a:defRPr>
      </a:lvl9pPr>
    </p:titleStyle>
    <p:bodyStyle>
      <a:lvl1pPr marL="342900" indent="-342900" algn="l" rtl="0" eaLnBrk="0" fontAlgn="base" hangingPunct="0">
        <a:spcBef>
          <a:spcPct val="20000"/>
        </a:spcBef>
        <a:spcAft>
          <a:spcPct val="0"/>
        </a:spcAft>
        <a:buClr>
          <a:srgbClr val="FF9933"/>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9933"/>
        </a:buClr>
        <a:buChar char="–"/>
        <a:defRPr sz="2800">
          <a:solidFill>
            <a:schemeClr val="tx1"/>
          </a:solidFill>
          <a:latin typeface="+mn-lt"/>
        </a:defRPr>
      </a:lvl2pPr>
      <a:lvl3pPr marL="1143000" indent="-228600" algn="l" rtl="0" eaLnBrk="0" fontAlgn="base" hangingPunct="0">
        <a:spcBef>
          <a:spcPct val="20000"/>
        </a:spcBef>
        <a:spcAft>
          <a:spcPct val="0"/>
        </a:spcAft>
        <a:buClr>
          <a:srgbClr val="FF9933"/>
        </a:buClr>
        <a:buChar char="•"/>
        <a:defRPr sz="2400">
          <a:solidFill>
            <a:schemeClr val="tx1"/>
          </a:solidFill>
          <a:latin typeface="+mn-lt"/>
        </a:defRPr>
      </a:lvl3pPr>
      <a:lvl4pPr marL="1600200" indent="-228600" algn="l" rtl="0" eaLnBrk="0" fontAlgn="base" hangingPunct="0">
        <a:spcBef>
          <a:spcPct val="20000"/>
        </a:spcBef>
        <a:spcAft>
          <a:spcPct val="0"/>
        </a:spcAft>
        <a:buClr>
          <a:srgbClr val="FF9933"/>
        </a:buClr>
        <a:buChar char="–"/>
        <a:defRPr sz="2000">
          <a:solidFill>
            <a:schemeClr val="tx1"/>
          </a:solidFill>
          <a:latin typeface="+mn-lt"/>
        </a:defRPr>
      </a:lvl4pPr>
      <a:lvl5pPr marL="2057400" indent="-228600" algn="l" rtl="0" eaLnBrk="0" fontAlgn="base" hangingPunct="0">
        <a:spcBef>
          <a:spcPct val="20000"/>
        </a:spcBef>
        <a:spcAft>
          <a:spcPct val="0"/>
        </a:spcAft>
        <a:buClr>
          <a:srgbClr val="FF9933"/>
        </a:buClr>
        <a:buChar char="»"/>
        <a:defRPr sz="2000">
          <a:solidFill>
            <a:schemeClr val="tx1"/>
          </a:solidFill>
          <a:latin typeface="+mn-lt"/>
        </a:defRPr>
      </a:lvl5pPr>
      <a:lvl6pPr marL="2514600" indent="-228600" algn="l" rtl="0" eaLnBrk="0" fontAlgn="base" hangingPunct="0">
        <a:spcBef>
          <a:spcPct val="20000"/>
        </a:spcBef>
        <a:spcAft>
          <a:spcPct val="0"/>
        </a:spcAft>
        <a:buClr>
          <a:srgbClr val="FF9933"/>
        </a:buClr>
        <a:buChar char="»"/>
        <a:defRPr sz="2000">
          <a:solidFill>
            <a:schemeClr val="tx1"/>
          </a:solidFill>
          <a:latin typeface="+mn-lt"/>
        </a:defRPr>
      </a:lvl6pPr>
      <a:lvl7pPr marL="2971800" indent="-228600" algn="l" rtl="0" eaLnBrk="0" fontAlgn="base" hangingPunct="0">
        <a:spcBef>
          <a:spcPct val="20000"/>
        </a:spcBef>
        <a:spcAft>
          <a:spcPct val="0"/>
        </a:spcAft>
        <a:buClr>
          <a:srgbClr val="FF9933"/>
        </a:buClr>
        <a:buChar char="»"/>
        <a:defRPr sz="2000">
          <a:solidFill>
            <a:schemeClr val="tx1"/>
          </a:solidFill>
          <a:latin typeface="+mn-lt"/>
        </a:defRPr>
      </a:lvl7pPr>
      <a:lvl8pPr marL="3429000" indent="-228600" algn="l" rtl="0" eaLnBrk="0" fontAlgn="base" hangingPunct="0">
        <a:spcBef>
          <a:spcPct val="20000"/>
        </a:spcBef>
        <a:spcAft>
          <a:spcPct val="0"/>
        </a:spcAft>
        <a:buClr>
          <a:srgbClr val="FF9933"/>
        </a:buClr>
        <a:buChar char="»"/>
        <a:defRPr sz="2000">
          <a:solidFill>
            <a:schemeClr val="tx1"/>
          </a:solidFill>
          <a:latin typeface="+mn-lt"/>
        </a:defRPr>
      </a:lvl8pPr>
      <a:lvl9pPr marL="3886200" indent="-228600" algn="l" rtl="0" eaLnBrk="0" fontAlgn="base" hangingPunct="0">
        <a:spcBef>
          <a:spcPct val="20000"/>
        </a:spcBef>
        <a:spcAft>
          <a:spcPct val="0"/>
        </a:spcAft>
        <a:buClr>
          <a:srgbClr val="FF9933"/>
        </a:buClr>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Microsoft_Word_97_-_2003_Document1.doc"/><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4" name="Slide Number Placeholder 4"/>
          <p:cNvSpPr>
            <a:spLocks noGrp="1"/>
          </p:cNvSpPr>
          <p:nvPr>
            <p:ph type="sldNum" sz="quarter" idx="11"/>
          </p:nvPr>
        </p:nvSpPr>
        <p:spPr/>
        <p:txBody>
          <a:bodyPr/>
          <a:lstStyle/>
          <a:p>
            <a:fld id="{C2F62B29-2CE3-45BD-9115-C4F6F5F5FB2D}" type="slidenum">
              <a:rPr lang="en-US"/>
              <a:pPr/>
              <a:t>1</a:t>
            </a:fld>
            <a:endParaRPr lang="en-US" b="0"/>
          </a:p>
        </p:txBody>
      </p:sp>
      <p:sp>
        <p:nvSpPr>
          <p:cNvPr id="3076" name="Rectangle 4"/>
          <p:cNvSpPr>
            <a:spLocks noGrp="1" noChangeArrowheads="1"/>
          </p:cNvSpPr>
          <p:nvPr>
            <p:ph type="ctrTitle"/>
          </p:nvPr>
        </p:nvSpPr>
        <p:spPr>
          <a:xfrm>
            <a:off x="1219200" y="1219200"/>
            <a:ext cx="7239000" cy="1219200"/>
          </a:xfrm>
        </p:spPr>
        <p:txBody>
          <a:bodyPr/>
          <a:lstStyle/>
          <a:p>
            <a:r>
              <a:rPr lang="en-AU" dirty="0"/>
              <a:t/>
            </a:r>
            <a:br>
              <a:rPr lang="en-AU" dirty="0"/>
            </a:br>
            <a:r>
              <a:rPr lang="en-AU" dirty="0"/>
              <a:t/>
            </a:r>
            <a:br>
              <a:rPr lang="en-AU" dirty="0"/>
            </a:br>
            <a:r>
              <a:rPr lang="en-AU" dirty="0"/>
              <a:t>CHAPTER </a:t>
            </a:r>
            <a:r>
              <a:rPr lang="en-AU" dirty="0" smtClean="0"/>
              <a:t>8</a:t>
            </a:r>
            <a:r>
              <a:rPr lang="en-AU" dirty="0"/>
              <a:t/>
            </a:r>
            <a:br>
              <a:rPr lang="en-AU" dirty="0"/>
            </a:br>
            <a:r>
              <a:rPr lang="en-AU" dirty="0"/>
              <a:t/>
            </a:r>
            <a:br>
              <a:rPr lang="en-AU" dirty="0"/>
            </a:br>
            <a:r>
              <a:rPr lang="en-AU" dirty="0"/>
              <a:t> STRATEGIC MANAGEMENT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9" name="Slide Number Placeholder 4"/>
          <p:cNvSpPr>
            <a:spLocks noGrp="1"/>
          </p:cNvSpPr>
          <p:nvPr>
            <p:ph type="sldNum" sz="quarter" idx="11"/>
          </p:nvPr>
        </p:nvSpPr>
        <p:spPr/>
        <p:txBody>
          <a:bodyPr/>
          <a:lstStyle/>
          <a:p>
            <a:fld id="{9F94C827-ECD5-4074-BF7F-88CDE126E5B4}" type="slidenum">
              <a:rPr lang="en-US"/>
              <a:pPr/>
              <a:t>10</a:t>
            </a:fld>
            <a:endParaRPr lang="en-US" b="0"/>
          </a:p>
        </p:txBody>
      </p:sp>
      <p:sp>
        <p:nvSpPr>
          <p:cNvPr id="32770" name="Rectangle 1026"/>
          <p:cNvSpPr>
            <a:spLocks noGrp="1" noChangeArrowheads="1"/>
          </p:cNvSpPr>
          <p:nvPr>
            <p:ph type="title"/>
          </p:nvPr>
        </p:nvSpPr>
        <p:spPr/>
        <p:txBody>
          <a:bodyPr/>
          <a:lstStyle/>
          <a:p>
            <a:r>
              <a:rPr lang="en-AU"/>
              <a:t>Levels of strategy</a:t>
            </a:r>
            <a:endParaRPr lang="en-US"/>
          </a:p>
        </p:txBody>
      </p:sp>
      <p:graphicFrame>
        <p:nvGraphicFramePr>
          <p:cNvPr id="32772" name="Rectangle 1028"/>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32778" name="Clip" r:id="rId3" imgW="0" imgH="0" progId="MS_ClipArt_Gallery.2">
                  <p:embed/>
                </p:oleObj>
              </mc:Choice>
              <mc:Fallback>
                <p:oleObj name="Clip" r:id="rId3" imgW="0" imgH="0" progId="MS_ClipArt_Gallery.2">
                  <p:embed/>
                  <p:pic>
                    <p:nvPicPr>
                      <p:cNvPr id="0" name="Rectangle 1028"/>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773" name="Picture 1029" descr="C:\Program Files\Microsoft Office\Clipart\Powerpnt\BUILDNG5.WMF"/>
          <p:cNvPicPr>
            <a:picLocks noChangeAspect="1" noChangeArrowheads="1"/>
          </p:cNvPicPr>
          <p:nvPr/>
        </p:nvPicPr>
        <p:blipFill>
          <a:blip r:embed="rId4" cstate="print">
            <a:lum bright="70000" contrast="-70000"/>
          </a:blip>
          <a:srcRect/>
          <a:stretch>
            <a:fillRect/>
          </a:stretch>
        </p:blipFill>
        <p:spPr bwMode="auto">
          <a:xfrm>
            <a:off x="1143000" y="1219200"/>
            <a:ext cx="7543800" cy="4833938"/>
          </a:xfrm>
          <a:prstGeom prst="rect">
            <a:avLst/>
          </a:prstGeom>
          <a:noFill/>
        </p:spPr>
      </p:pic>
      <p:sp>
        <p:nvSpPr>
          <p:cNvPr id="32774" name="Text Box 1030"/>
          <p:cNvSpPr txBox="1">
            <a:spLocks noChangeArrowheads="1"/>
          </p:cNvSpPr>
          <p:nvPr/>
        </p:nvSpPr>
        <p:spPr bwMode="auto">
          <a:xfrm>
            <a:off x="1260475" y="2206625"/>
            <a:ext cx="3303588" cy="771525"/>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3399FF"/>
            </a:solidFill>
            <a:miter lim="800000"/>
            <a:headEnd/>
            <a:tailEnd/>
          </a:ln>
          <a:effectLst/>
        </p:spPr>
        <p:txBody>
          <a:bodyPr wrap="none" anchor="ctr">
            <a:spAutoFit/>
          </a:bodyPr>
          <a:lstStyle/>
          <a:p>
            <a:pPr algn="ctr">
              <a:spcBef>
                <a:spcPct val="50000"/>
              </a:spcBef>
            </a:pPr>
            <a:r>
              <a:rPr lang="en-AU" sz="4400">
                <a:latin typeface="Arial Narrow" pitchFamily="34" charset="0"/>
              </a:rPr>
              <a:t>Corporate level</a:t>
            </a:r>
            <a:endParaRPr lang="en-AU">
              <a:latin typeface="Arial Narrow" pitchFamily="34" charset="0"/>
            </a:endParaRPr>
          </a:p>
        </p:txBody>
      </p:sp>
      <p:sp>
        <p:nvSpPr>
          <p:cNvPr id="32775" name="Text Box 1031"/>
          <p:cNvSpPr txBox="1">
            <a:spLocks noChangeArrowheads="1"/>
          </p:cNvSpPr>
          <p:nvPr/>
        </p:nvSpPr>
        <p:spPr bwMode="auto">
          <a:xfrm>
            <a:off x="1360488" y="3425825"/>
            <a:ext cx="3124200" cy="771525"/>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3399FF"/>
            </a:solidFill>
            <a:miter lim="800000"/>
            <a:headEnd/>
            <a:tailEnd/>
          </a:ln>
          <a:effectLst/>
        </p:spPr>
        <p:txBody>
          <a:bodyPr wrap="none" anchor="ctr">
            <a:spAutoFit/>
          </a:bodyPr>
          <a:lstStyle/>
          <a:p>
            <a:pPr algn="ctr">
              <a:spcBef>
                <a:spcPct val="50000"/>
              </a:spcBef>
            </a:pPr>
            <a:r>
              <a:rPr lang="en-AU" sz="4400">
                <a:latin typeface="Arial Narrow" pitchFamily="34" charset="0"/>
              </a:rPr>
              <a:t>Business level</a:t>
            </a:r>
            <a:endParaRPr lang="en-AU">
              <a:latin typeface="Arial Narrow" pitchFamily="34" charset="0"/>
            </a:endParaRPr>
          </a:p>
        </p:txBody>
      </p:sp>
      <p:sp>
        <p:nvSpPr>
          <p:cNvPr id="32776" name="Text Box 1032"/>
          <p:cNvSpPr txBox="1">
            <a:spLocks noChangeArrowheads="1"/>
          </p:cNvSpPr>
          <p:nvPr/>
        </p:nvSpPr>
        <p:spPr bwMode="auto">
          <a:xfrm>
            <a:off x="1265238" y="4873625"/>
            <a:ext cx="3379787" cy="771525"/>
          </a:xfrm>
          <a:prstGeom prst="rect">
            <a:avLst/>
          </a:prstGeom>
          <a:gradFill rotWithShape="0">
            <a:gsLst>
              <a:gs pos="0">
                <a:srgbClr val="5E9EFF"/>
              </a:gs>
              <a:gs pos="39999">
                <a:srgbClr val="85C2FF"/>
              </a:gs>
              <a:gs pos="70000">
                <a:srgbClr val="C4D6EB"/>
              </a:gs>
              <a:gs pos="100000">
                <a:srgbClr val="FFEBFA"/>
              </a:gs>
            </a:gsLst>
            <a:lin ang="5400000" scaled="1"/>
          </a:gradFill>
          <a:ln w="9525">
            <a:solidFill>
              <a:srgbClr val="3399FF"/>
            </a:solidFill>
            <a:miter lim="800000"/>
            <a:headEnd/>
            <a:tailEnd/>
          </a:ln>
          <a:effectLst/>
        </p:spPr>
        <p:txBody>
          <a:bodyPr wrap="none" anchor="ctr">
            <a:spAutoFit/>
          </a:bodyPr>
          <a:lstStyle/>
          <a:p>
            <a:pPr algn="ctr">
              <a:spcBef>
                <a:spcPct val="50000"/>
              </a:spcBef>
            </a:pPr>
            <a:r>
              <a:rPr lang="en-AU" sz="4400">
                <a:latin typeface="Arial Narrow" pitchFamily="34" charset="0"/>
              </a:rPr>
              <a:t>Functional level</a:t>
            </a:r>
            <a:endParaRPr lang="en-AU">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dissolve">
                                      <p:cBhvr>
                                        <p:cTn id="7" dur="500"/>
                                        <p:tgtEl>
                                          <p:spTgt spid="3277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2774"/>
                                        </p:tgtEl>
                                        <p:attrNameLst>
                                          <p:attrName>style.visibility</p:attrName>
                                        </p:attrNameLst>
                                      </p:cBhvr>
                                      <p:to>
                                        <p:strVal val="visible"/>
                                      </p:to>
                                    </p:set>
                                    <p:animEffect transition="in" filter="dissolve">
                                      <p:cBhvr>
                                        <p:cTn id="12" dur="500"/>
                                        <p:tgtEl>
                                          <p:spTgt spid="3277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775"/>
                                        </p:tgtEl>
                                        <p:attrNameLst>
                                          <p:attrName>style.visibility</p:attrName>
                                        </p:attrNameLst>
                                      </p:cBhvr>
                                      <p:to>
                                        <p:strVal val="visible"/>
                                      </p:to>
                                    </p:set>
                                    <p:animEffect transition="in" filter="dissolve">
                                      <p:cBhvr>
                                        <p:cTn id="17" dur="500"/>
                                        <p:tgtEl>
                                          <p:spTgt spid="3277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2776"/>
                                        </p:tgtEl>
                                        <p:attrNameLst>
                                          <p:attrName>style.visibility</p:attrName>
                                        </p:attrNameLst>
                                      </p:cBhvr>
                                      <p:to>
                                        <p:strVal val="visible"/>
                                      </p:to>
                                    </p:set>
                                    <p:animEffect transition="in" filter="dissolve">
                                      <p:cBhvr>
                                        <p:cTn id="22" dur="500"/>
                                        <p:tgtEl>
                                          <p:spTgt spid="327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animBg="1" autoUpdateAnimBg="0"/>
      <p:bldP spid="32775" grpId="0" animBg="1" autoUpdateAnimBg="0"/>
      <p:bldP spid="3277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6D3F2AFA-A8F4-419A-A274-C48534287389}" type="slidenum">
              <a:rPr lang="en-US"/>
              <a:pPr/>
              <a:t>11</a:t>
            </a:fld>
            <a:endParaRPr lang="en-US" b="0"/>
          </a:p>
        </p:txBody>
      </p:sp>
      <p:sp>
        <p:nvSpPr>
          <p:cNvPr id="12290" name="Rectangle 2"/>
          <p:cNvSpPr>
            <a:spLocks noGrp="1" noChangeArrowheads="1"/>
          </p:cNvSpPr>
          <p:nvPr>
            <p:ph type="title"/>
          </p:nvPr>
        </p:nvSpPr>
        <p:spPr/>
        <p:txBody>
          <a:bodyPr/>
          <a:lstStyle/>
          <a:p>
            <a:r>
              <a:rPr lang="en-AU"/>
              <a:t>Levels of strategy</a:t>
            </a:r>
          </a:p>
        </p:txBody>
      </p:sp>
      <p:sp>
        <p:nvSpPr>
          <p:cNvPr id="12291" name="Rectangle 3"/>
          <p:cNvSpPr>
            <a:spLocks noGrp="1" noChangeArrowheads="1"/>
          </p:cNvSpPr>
          <p:nvPr>
            <p:ph type="body" idx="1"/>
          </p:nvPr>
        </p:nvSpPr>
        <p:spPr>
          <a:xfrm>
            <a:off x="1447800" y="1676400"/>
            <a:ext cx="7315200" cy="4419600"/>
          </a:xfrm>
        </p:spPr>
        <p:txBody>
          <a:bodyPr/>
          <a:lstStyle/>
          <a:p>
            <a:pPr>
              <a:buFontTx/>
              <a:buNone/>
            </a:pPr>
            <a:r>
              <a:rPr lang="en-AU"/>
              <a:t>Corporate level strategy:</a:t>
            </a:r>
          </a:p>
          <a:p>
            <a:pPr>
              <a:buFontTx/>
              <a:buNone/>
            </a:pPr>
            <a:r>
              <a:rPr lang="en-AU"/>
              <a:t>  </a:t>
            </a:r>
            <a:r>
              <a:rPr lang="en-US"/>
              <a:t>‘</a:t>
            </a:r>
            <a:r>
              <a:rPr lang="en-AU"/>
              <a:t>Type of strategy addressing what businesses the organisation will operate, how strategies of those businesses will be co-ordinated to strengthen the organisation’s competitive position, and how resources will be allocated among businesses.</a:t>
            </a:r>
            <a:r>
              <a:rPr lang="en-US"/>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951FF4E1-DFC4-4744-9873-4A2DC5815210}" type="slidenum">
              <a:rPr lang="en-US"/>
              <a:pPr/>
              <a:t>12</a:t>
            </a:fld>
            <a:endParaRPr lang="en-US" b="0"/>
          </a:p>
        </p:txBody>
      </p:sp>
      <p:sp>
        <p:nvSpPr>
          <p:cNvPr id="13314" name="Rectangle 2"/>
          <p:cNvSpPr>
            <a:spLocks noGrp="1" noChangeArrowheads="1"/>
          </p:cNvSpPr>
          <p:nvPr>
            <p:ph type="title"/>
          </p:nvPr>
        </p:nvSpPr>
        <p:spPr/>
        <p:txBody>
          <a:bodyPr/>
          <a:lstStyle/>
          <a:p>
            <a:r>
              <a:rPr lang="en-AU"/>
              <a:t>Levels of strategy</a:t>
            </a:r>
          </a:p>
        </p:txBody>
      </p:sp>
      <p:sp>
        <p:nvSpPr>
          <p:cNvPr id="13315" name="Rectangle 3"/>
          <p:cNvSpPr>
            <a:spLocks noGrp="1" noChangeArrowheads="1"/>
          </p:cNvSpPr>
          <p:nvPr>
            <p:ph type="body" idx="1"/>
          </p:nvPr>
        </p:nvSpPr>
        <p:spPr/>
        <p:txBody>
          <a:bodyPr/>
          <a:lstStyle/>
          <a:p>
            <a:pPr>
              <a:buFontTx/>
              <a:buNone/>
            </a:pPr>
            <a:r>
              <a:rPr lang="en-AU"/>
              <a:t>Business level strategy:</a:t>
            </a:r>
          </a:p>
          <a:p>
            <a:pPr>
              <a:buFontTx/>
              <a:buNone/>
            </a:pPr>
            <a:r>
              <a:rPr lang="en-AU"/>
              <a:t>  </a:t>
            </a:r>
            <a:r>
              <a:rPr lang="en-US"/>
              <a:t>‘</a:t>
            </a:r>
            <a:r>
              <a:rPr lang="en-AU"/>
              <a:t>Type of strategy concentrating on the best means of competing within a particular business while also supporting corporate level strategy.</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58C62071-AE5E-4EC6-8C83-A7439B5D4A57}" type="slidenum">
              <a:rPr lang="en-US"/>
              <a:pPr/>
              <a:t>13</a:t>
            </a:fld>
            <a:endParaRPr lang="en-US" b="0"/>
          </a:p>
        </p:txBody>
      </p:sp>
      <p:sp>
        <p:nvSpPr>
          <p:cNvPr id="14338" name="Rectangle 2"/>
          <p:cNvSpPr>
            <a:spLocks noGrp="1" noChangeArrowheads="1"/>
          </p:cNvSpPr>
          <p:nvPr>
            <p:ph type="title"/>
          </p:nvPr>
        </p:nvSpPr>
        <p:spPr/>
        <p:txBody>
          <a:bodyPr/>
          <a:lstStyle/>
          <a:p>
            <a:r>
              <a:rPr lang="en-AU"/>
              <a:t>Levels of strategy</a:t>
            </a:r>
          </a:p>
        </p:txBody>
      </p:sp>
      <p:sp>
        <p:nvSpPr>
          <p:cNvPr id="14339" name="Rectangle 3"/>
          <p:cNvSpPr>
            <a:spLocks noGrp="1" noChangeArrowheads="1"/>
          </p:cNvSpPr>
          <p:nvPr>
            <p:ph type="body" idx="1"/>
          </p:nvPr>
        </p:nvSpPr>
        <p:spPr/>
        <p:txBody>
          <a:bodyPr/>
          <a:lstStyle/>
          <a:p>
            <a:pPr>
              <a:buFontTx/>
              <a:buNone/>
            </a:pPr>
            <a:r>
              <a:rPr lang="en-AU"/>
              <a:t>Functional level strategy:</a:t>
            </a:r>
          </a:p>
          <a:p>
            <a:pPr>
              <a:buFontTx/>
              <a:buNone/>
            </a:pPr>
            <a:r>
              <a:rPr lang="en-AU"/>
              <a:t>  </a:t>
            </a:r>
            <a:r>
              <a:rPr lang="en-US"/>
              <a:t>‘</a:t>
            </a:r>
            <a:r>
              <a:rPr lang="en-AU"/>
              <a:t>Type of strategy focussing on action plans for managing a particular functional area within a business in a way that supports business level strategy.</a:t>
            </a:r>
            <a:r>
              <a:rPr 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282C9515-3B26-4CA9-B4F7-301FFE6A8D2E}" type="slidenum">
              <a:rPr lang="en-US"/>
              <a:pPr/>
              <a:t>14</a:t>
            </a:fld>
            <a:endParaRPr lang="en-US" b="0"/>
          </a:p>
        </p:txBody>
      </p:sp>
      <p:sp>
        <p:nvSpPr>
          <p:cNvPr id="15362" name="Rectangle 2"/>
          <p:cNvSpPr>
            <a:spLocks noGrp="1" noChangeArrowheads="1"/>
          </p:cNvSpPr>
          <p:nvPr>
            <p:ph type="title"/>
          </p:nvPr>
        </p:nvSpPr>
        <p:spPr/>
        <p:txBody>
          <a:bodyPr/>
          <a:lstStyle/>
          <a:p>
            <a:r>
              <a:rPr lang="en-AU"/>
              <a:t>Competitive analysis in strategy formulation</a:t>
            </a:r>
          </a:p>
        </p:txBody>
      </p:sp>
      <p:sp>
        <p:nvSpPr>
          <p:cNvPr id="15363" name="Rectangle 3"/>
          <p:cNvSpPr>
            <a:spLocks noGrp="1" noChangeArrowheads="1"/>
          </p:cNvSpPr>
          <p:nvPr>
            <p:ph type="body" idx="1"/>
          </p:nvPr>
        </p:nvSpPr>
        <p:spPr>
          <a:xfrm>
            <a:off x="1447800" y="2057400"/>
            <a:ext cx="7315200" cy="4038600"/>
          </a:xfrm>
        </p:spPr>
        <p:txBody>
          <a:bodyPr/>
          <a:lstStyle/>
          <a:p>
            <a:pPr>
              <a:lnSpc>
                <a:spcPct val="80000"/>
              </a:lnSpc>
              <a:buFontTx/>
              <a:buNone/>
            </a:pPr>
            <a:r>
              <a:rPr lang="en-AU"/>
              <a:t>Before managers devise an effective strateg</a:t>
            </a:r>
            <a:r>
              <a:rPr lang="en-US"/>
              <a:t>y</a:t>
            </a:r>
          </a:p>
          <a:p>
            <a:pPr>
              <a:lnSpc>
                <a:spcPct val="80000"/>
              </a:lnSpc>
              <a:buFontTx/>
              <a:buNone/>
            </a:pPr>
            <a:r>
              <a:rPr lang="en-AU"/>
              <a:t>for getting a competitive edge, they must</a:t>
            </a:r>
            <a:endParaRPr lang="en-US"/>
          </a:p>
          <a:p>
            <a:pPr>
              <a:lnSpc>
                <a:spcPct val="80000"/>
              </a:lnSpc>
              <a:buFontTx/>
              <a:buNone/>
            </a:pPr>
            <a:r>
              <a:rPr lang="en-US"/>
              <a:t> </a:t>
            </a:r>
            <a:r>
              <a:rPr lang="en-AU"/>
              <a:t>analyse the organisation’s competitive</a:t>
            </a:r>
            <a:endParaRPr lang="en-US"/>
          </a:p>
          <a:p>
            <a:pPr>
              <a:lnSpc>
                <a:spcPct val="80000"/>
              </a:lnSpc>
              <a:buFontTx/>
              <a:buNone/>
            </a:pPr>
            <a:r>
              <a:rPr lang="en-AU"/>
              <a:t> situation.</a:t>
            </a:r>
          </a:p>
          <a:p>
            <a:pPr>
              <a:buFontTx/>
              <a:buNone/>
            </a:pPr>
            <a:r>
              <a:rPr lang="en-AU"/>
              <a:t>This is done through:</a:t>
            </a:r>
          </a:p>
          <a:p>
            <a:r>
              <a:rPr lang="en-AU"/>
              <a:t>Environmental analysis (external)</a:t>
            </a:r>
          </a:p>
          <a:p>
            <a:pPr>
              <a:lnSpc>
                <a:spcPct val="90000"/>
              </a:lnSpc>
            </a:pPr>
            <a:r>
              <a:rPr lang="en-AU"/>
              <a:t>Organisational assessment (internal)</a:t>
            </a: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11" name="Slide Number Placeholder 4"/>
          <p:cNvSpPr>
            <a:spLocks noGrp="1"/>
          </p:cNvSpPr>
          <p:nvPr>
            <p:ph type="sldNum" sz="quarter" idx="11"/>
          </p:nvPr>
        </p:nvSpPr>
        <p:spPr/>
        <p:txBody>
          <a:bodyPr/>
          <a:lstStyle/>
          <a:p>
            <a:fld id="{DBA2DE07-10C9-4A2A-A3A7-B8A455027E71}" type="slidenum">
              <a:rPr lang="en-US"/>
              <a:pPr/>
              <a:t>15</a:t>
            </a:fld>
            <a:endParaRPr lang="en-US" b="0"/>
          </a:p>
        </p:txBody>
      </p:sp>
      <p:sp>
        <p:nvSpPr>
          <p:cNvPr id="33794" name="Rectangle 1026"/>
          <p:cNvSpPr>
            <a:spLocks noGrp="1" noChangeArrowheads="1"/>
          </p:cNvSpPr>
          <p:nvPr>
            <p:ph type="title"/>
          </p:nvPr>
        </p:nvSpPr>
        <p:spPr/>
        <p:txBody>
          <a:bodyPr/>
          <a:lstStyle/>
          <a:p>
            <a:r>
              <a:rPr lang="en-AU"/>
              <a:t>Environmental assessment</a:t>
            </a:r>
            <a:endParaRPr lang="en-US"/>
          </a:p>
        </p:txBody>
      </p:sp>
      <p:sp>
        <p:nvSpPr>
          <p:cNvPr id="33796" name="Text Box 1028"/>
          <p:cNvSpPr txBox="1">
            <a:spLocks noChangeArrowheads="1"/>
          </p:cNvSpPr>
          <p:nvPr/>
        </p:nvSpPr>
        <p:spPr bwMode="auto">
          <a:xfrm>
            <a:off x="2743200" y="3124200"/>
            <a:ext cx="3505200" cy="1444625"/>
          </a:xfrm>
          <a:prstGeom prst="rect">
            <a:avLst/>
          </a:prstGeom>
          <a:solidFill>
            <a:srgbClr val="1389FF"/>
          </a:solidFill>
          <a:ln w="12700">
            <a:solidFill>
              <a:schemeClr val="tx1"/>
            </a:solidFill>
            <a:miter lim="800000"/>
            <a:headEnd/>
            <a:tailEnd/>
          </a:ln>
          <a:effectLst/>
        </p:spPr>
        <p:txBody>
          <a:bodyPr>
            <a:spAutoFit/>
          </a:bodyPr>
          <a:lstStyle/>
          <a:p>
            <a:pPr algn="ctr">
              <a:spcBef>
                <a:spcPct val="50000"/>
              </a:spcBef>
            </a:pPr>
            <a:r>
              <a:rPr lang="en-AU" sz="4400" b="1">
                <a:solidFill>
                  <a:srgbClr val="FFFF00"/>
                </a:solidFill>
                <a:latin typeface="Arial Narrow" pitchFamily="34" charset="0"/>
              </a:rPr>
              <a:t>The organisation</a:t>
            </a:r>
          </a:p>
        </p:txBody>
      </p:sp>
      <p:sp>
        <p:nvSpPr>
          <p:cNvPr id="33797" name="AutoShape 1029"/>
          <p:cNvSpPr>
            <a:spLocks/>
          </p:cNvSpPr>
          <p:nvPr/>
        </p:nvSpPr>
        <p:spPr bwMode="auto">
          <a:xfrm>
            <a:off x="6591300" y="4208463"/>
            <a:ext cx="2209800" cy="469900"/>
          </a:xfrm>
          <a:prstGeom prst="borderCallout2">
            <a:avLst>
              <a:gd name="adj1" fmla="val 24324"/>
              <a:gd name="adj2" fmla="val -3449"/>
              <a:gd name="adj3" fmla="val 24324"/>
              <a:gd name="adj4" fmla="val -9625"/>
              <a:gd name="adj5" fmla="val 19255"/>
              <a:gd name="adj6" fmla="val -16236"/>
            </a:avLst>
          </a:prstGeom>
          <a:gradFill rotWithShape="0">
            <a:gsLst>
              <a:gs pos="0">
                <a:srgbClr val="CCECFF"/>
              </a:gs>
              <a:gs pos="100000">
                <a:srgbClr val="3399FF"/>
              </a:gs>
            </a:gsLst>
            <a:lin ang="18900000" scaled="1"/>
          </a:gradFill>
          <a:ln w="12700">
            <a:solidFill>
              <a:schemeClr val="tx1"/>
            </a:solidFill>
            <a:miter lim="800000"/>
            <a:headEnd/>
            <a:tailEnd/>
          </a:ln>
          <a:effectLst/>
        </p:spPr>
        <p:txBody>
          <a:bodyPr>
            <a:spAutoFit/>
          </a:bodyPr>
          <a:lstStyle/>
          <a:p>
            <a:r>
              <a:rPr lang="en-AU" b="1">
                <a:latin typeface="Arial Narrow" pitchFamily="34" charset="0"/>
              </a:rPr>
              <a:t>Social Analysis</a:t>
            </a:r>
          </a:p>
        </p:txBody>
      </p:sp>
      <p:sp>
        <p:nvSpPr>
          <p:cNvPr id="33798" name="AutoShape 1030"/>
          <p:cNvSpPr>
            <a:spLocks/>
          </p:cNvSpPr>
          <p:nvPr/>
        </p:nvSpPr>
        <p:spPr bwMode="auto">
          <a:xfrm>
            <a:off x="6629400" y="2501900"/>
            <a:ext cx="1752600" cy="1200150"/>
          </a:xfrm>
          <a:prstGeom prst="borderCallout2">
            <a:avLst>
              <a:gd name="adj1" fmla="val 9523"/>
              <a:gd name="adj2" fmla="val -4347"/>
              <a:gd name="adj3" fmla="val 9523"/>
              <a:gd name="adj4" fmla="val -25907"/>
              <a:gd name="adj5" fmla="val 53968"/>
              <a:gd name="adj6" fmla="val -48458"/>
            </a:avLst>
          </a:prstGeom>
          <a:gradFill rotWithShape="0">
            <a:gsLst>
              <a:gs pos="0">
                <a:srgbClr val="CCECFF"/>
              </a:gs>
              <a:gs pos="100000">
                <a:srgbClr val="3399FF"/>
              </a:gs>
            </a:gsLst>
            <a:lin ang="18900000" scaled="1"/>
          </a:gradFill>
          <a:ln w="12700">
            <a:solidFill>
              <a:schemeClr val="tx1"/>
            </a:solidFill>
            <a:miter lim="800000"/>
            <a:headEnd/>
            <a:tailEnd/>
          </a:ln>
          <a:effectLst/>
        </p:spPr>
        <p:txBody>
          <a:bodyPr>
            <a:spAutoFit/>
          </a:bodyPr>
          <a:lstStyle/>
          <a:p>
            <a:r>
              <a:rPr lang="en-AU" b="1">
                <a:latin typeface="Arial Narrow" pitchFamily="34" charset="0"/>
              </a:rPr>
              <a:t>Political &amp; Regulatory Analysis</a:t>
            </a:r>
          </a:p>
        </p:txBody>
      </p:sp>
      <p:sp>
        <p:nvSpPr>
          <p:cNvPr id="33799" name="AutoShape 1031"/>
          <p:cNvSpPr>
            <a:spLocks/>
          </p:cNvSpPr>
          <p:nvPr/>
        </p:nvSpPr>
        <p:spPr bwMode="auto">
          <a:xfrm>
            <a:off x="6248400" y="4994275"/>
            <a:ext cx="2667000" cy="835025"/>
          </a:xfrm>
          <a:prstGeom prst="borderCallout2">
            <a:avLst>
              <a:gd name="adj1" fmla="val 13690"/>
              <a:gd name="adj2" fmla="val -2856"/>
              <a:gd name="adj3" fmla="val 13690"/>
              <a:gd name="adj4" fmla="val -29347"/>
              <a:gd name="adj5" fmla="val -46958"/>
              <a:gd name="adj6" fmla="val -56486"/>
            </a:avLst>
          </a:prstGeom>
          <a:gradFill rotWithShape="0">
            <a:gsLst>
              <a:gs pos="0">
                <a:srgbClr val="CCECFF"/>
              </a:gs>
              <a:gs pos="100000">
                <a:srgbClr val="3399FF"/>
              </a:gs>
            </a:gsLst>
            <a:lin ang="18900000" scaled="1"/>
          </a:gradFill>
          <a:ln w="12700">
            <a:solidFill>
              <a:schemeClr val="tx1"/>
            </a:solidFill>
            <a:miter lim="800000"/>
            <a:headEnd/>
            <a:tailEnd/>
          </a:ln>
          <a:effectLst/>
        </p:spPr>
        <p:txBody>
          <a:bodyPr>
            <a:spAutoFit/>
          </a:bodyPr>
          <a:lstStyle/>
          <a:p>
            <a:r>
              <a:rPr lang="en-AU" b="1">
                <a:latin typeface="Arial Narrow" pitchFamily="34" charset="0"/>
              </a:rPr>
              <a:t>Human Resources Analysis</a:t>
            </a:r>
          </a:p>
        </p:txBody>
      </p:sp>
      <p:sp>
        <p:nvSpPr>
          <p:cNvPr id="33800" name="AutoShape 1032"/>
          <p:cNvSpPr>
            <a:spLocks/>
          </p:cNvSpPr>
          <p:nvPr/>
        </p:nvSpPr>
        <p:spPr bwMode="auto">
          <a:xfrm>
            <a:off x="1066800" y="1692275"/>
            <a:ext cx="1828800" cy="1200150"/>
          </a:xfrm>
          <a:prstGeom prst="borderCallout2">
            <a:avLst>
              <a:gd name="adj1" fmla="val 9523"/>
              <a:gd name="adj2" fmla="val 104167"/>
              <a:gd name="adj3" fmla="val 9523"/>
              <a:gd name="adj4" fmla="val 112500"/>
              <a:gd name="adj5" fmla="val 114681"/>
              <a:gd name="adj6" fmla="val 121269"/>
            </a:avLst>
          </a:prstGeom>
          <a:gradFill rotWithShape="0">
            <a:gsLst>
              <a:gs pos="0">
                <a:srgbClr val="CCECFF"/>
              </a:gs>
              <a:gs pos="100000">
                <a:srgbClr val="3399FF"/>
              </a:gs>
            </a:gsLst>
            <a:lin ang="18900000" scaled="1"/>
          </a:gradFill>
          <a:ln w="12700">
            <a:solidFill>
              <a:schemeClr val="tx1"/>
            </a:solidFill>
            <a:miter lim="800000"/>
            <a:headEnd/>
            <a:tailEnd/>
          </a:ln>
          <a:effectLst/>
        </p:spPr>
        <p:txBody>
          <a:bodyPr>
            <a:spAutoFit/>
          </a:bodyPr>
          <a:lstStyle/>
          <a:p>
            <a:r>
              <a:rPr lang="en-AU" b="1">
                <a:latin typeface="Arial Narrow" pitchFamily="34" charset="0"/>
              </a:rPr>
              <a:t>Industry </a:t>
            </a:r>
            <a:r>
              <a:rPr lang="en-US" b="1">
                <a:latin typeface="Arial Narrow" pitchFamily="34" charset="0"/>
              </a:rPr>
              <a:t>&amp;</a:t>
            </a:r>
            <a:r>
              <a:rPr lang="en-AU" b="1">
                <a:latin typeface="Arial Narrow" pitchFamily="34" charset="0"/>
              </a:rPr>
              <a:t> Market Analysis</a:t>
            </a:r>
          </a:p>
        </p:txBody>
      </p:sp>
      <p:sp>
        <p:nvSpPr>
          <p:cNvPr id="33801" name="AutoShape 1033"/>
          <p:cNvSpPr>
            <a:spLocks/>
          </p:cNvSpPr>
          <p:nvPr/>
        </p:nvSpPr>
        <p:spPr bwMode="auto">
          <a:xfrm>
            <a:off x="4114800" y="1433513"/>
            <a:ext cx="1828800" cy="835025"/>
          </a:xfrm>
          <a:prstGeom prst="borderCallout2">
            <a:avLst>
              <a:gd name="adj1" fmla="val 13690"/>
              <a:gd name="adj2" fmla="val -4167"/>
              <a:gd name="adj3" fmla="val 13690"/>
              <a:gd name="adj4" fmla="val -14843"/>
              <a:gd name="adj5" fmla="val 200380"/>
              <a:gd name="adj6" fmla="val -25523"/>
            </a:avLst>
          </a:prstGeom>
          <a:gradFill rotWithShape="0">
            <a:gsLst>
              <a:gs pos="0">
                <a:srgbClr val="CCECFF"/>
              </a:gs>
              <a:gs pos="100000">
                <a:srgbClr val="3399FF"/>
              </a:gs>
            </a:gsLst>
            <a:lin ang="18900000" scaled="1"/>
          </a:gradFill>
          <a:ln w="12700">
            <a:solidFill>
              <a:schemeClr val="tx1"/>
            </a:solidFill>
            <a:miter lim="800000"/>
            <a:headEnd/>
            <a:tailEnd/>
          </a:ln>
          <a:effectLst/>
        </p:spPr>
        <p:txBody>
          <a:bodyPr>
            <a:spAutoFit/>
          </a:bodyPr>
          <a:lstStyle/>
          <a:p>
            <a:r>
              <a:rPr lang="en-AU" b="1">
                <a:latin typeface="Arial Narrow" pitchFamily="34" charset="0"/>
              </a:rPr>
              <a:t>Competitor Analysis</a:t>
            </a:r>
          </a:p>
        </p:txBody>
      </p:sp>
      <p:sp>
        <p:nvSpPr>
          <p:cNvPr id="33802" name="AutoShape 1034"/>
          <p:cNvSpPr>
            <a:spLocks/>
          </p:cNvSpPr>
          <p:nvPr/>
        </p:nvSpPr>
        <p:spPr bwMode="auto">
          <a:xfrm>
            <a:off x="1066800" y="5095875"/>
            <a:ext cx="2209800" cy="835025"/>
          </a:xfrm>
          <a:prstGeom prst="borderCallout2">
            <a:avLst>
              <a:gd name="adj1" fmla="val 13690"/>
              <a:gd name="adj2" fmla="val 103449"/>
              <a:gd name="adj3" fmla="val 13690"/>
              <a:gd name="adj4" fmla="val 116449"/>
              <a:gd name="adj5" fmla="val -68060"/>
              <a:gd name="adj6" fmla="val 130602"/>
            </a:avLst>
          </a:prstGeom>
          <a:gradFill rotWithShape="0">
            <a:gsLst>
              <a:gs pos="0">
                <a:srgbClr val="CCECFF"/>
              </a:gs>
              <a:gs pos="100000">
                <a:srgbClr val="3399FF"/>
              </a:gs>
            </a:gsLst>
            <a:lin ang="18900000" scaled="1"/>
          </a:gradFill>
          <a:ln w="12700">
            <a:solidFill>
              <a:schemeClr val="tx1"/>
            </a:solidFill>
            <a:miter lim="800000"/>
            <a:headEnd/>
            <a:tailEnd/>
          </a:ln>
          <a:effectLst/>
        </p:spPr>
        <p:txBody>
          <a:bodyPr>
            <a:spAutoFit/>
          </a:bodyPr>
          <a:lstStyle/>
          <a:p>
            <a:r>
              <a:rPr lang="en-AU" b="1">
                <a:latin typeface="Arial Narrow" pitchFamily="34" charset="0"/>
              </a:rPr>
              <a:t>Economic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dissolve">
                                      <p:cBhvr>
                                        <p:cTn id="7" dur="500"/>
                                        <p:tgtEl>
                                          <p:spTgt spid="3379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3800"/>
                                        </p:tgtEl>
                                        <p:attrNameLst>
                                          <p:attrName>style.visibility</p:attrName>
                                        </p:attrNameLst>
                                      </p:cBhvr>
                                      <p:to>
                                        <p:strVal val="visible"/>
                                      </p:to>
                                    </p:set>
                                    <p:animEffect transition="in" filter="dissolve">
                                      <p:cBhvr>
                                        <p:cTn id="12" dur="500"/>
                                        <p:tgtEl>
                                          <p:spTgt spid="33800"/>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3801"/>
                                        </p:tgtEl>
                                        <p:attrNameLst>
                                          <p:attrName>style.visibility</p:attrName>
                                        </p:attrNameLst>
                                      </p:cBhvr>
                                      <p:to>
                                        <p:strVal val="visible"/>
                                      </p:to>
                                    </p:set>
                                    <p:animEffect transition="in" filter="dissolve">
                                      <p:cBhvr>
                                        <p:cTn id="17" dur="500"/>
                                        <p:tgtEl>
                                          <p:spTgt spid="3380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798"/>
                                        </p:tgtEl>
                                        <p:attrNameLst>
                                          <p:attrName>style.visibility</p:attrName>
                                        </p:attrNameLst>
                                      </p:cBhvr>
                                      <p:to>
                                        <p:strVal val="visible"/>
                                      </p:to>
                                    </p:set>
                                    <p:animEffect transition="in" filter="dissolve">
                                      <p:cBhvr>
                                        <p:cTn id="22" dur="500"/>
                                        <p:tgtEl>
                                          <p:spTgt spid="3379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3797"/>
                                        </p:tgtEl>
                                        <p:attrNameLst>
                                          <p:attrName>style.visibility</p:attrName>
                                        </p:attrNameLst>
                                      </p:cBhvr>
                                      <p:to>
                                        <p:strVal val="visible"/>
                                      </p:to>
                                    </p:set>
                                    <p:animEffect transition="in" filter="dissolve">
                                      <p:cBhvr>
                                        <p:cTn id="27" dur="500"/>
                                        <p:tgtEl>
                                          <p:spTgt spid="3379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3799"/>
                                        </p:tgtEl>
                                        <p:attrNameLst>
                                          <p:attrName>style.visibility</p:attrName>
                                        </p:attrNameLst>
                                      </p:cBhvr>
                                      <p:to>
                                        <p:strVal val="visible"/>
                                      </p:to>
                                    </p:set>
                                    <p:animEffect transition="in" filter="dissolve">
                                      <p:cBhvr>
                                        <p:cTn id="32" dur="500"/>
                                        <p:tgtEl>
                                          <p:spTgt spid="3379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3802"/>
                                        </p:tgtEl>
                                        <p:attrNameLst>
                                          <p:attrName>style.visibility</p:attrName>
                                        </p:attrNameLst>
                                      </p:cBhvr>
                                      <p:to>
                                        <p:strVal val="visible"/>
                                      </p:to>
                                    </p:set>
                                    <p:animEffect transition="in" filter="dissolve">
                                      <p:cBhvr>
                                        <p:cTn id="37" dur="500"/>
                                        <p:tgtEl>
                                          <p:spTgt spid="33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autoUpdateAnimBg="0"/>
      <p:bldP spid="33797" grpId="0" animBg="1" autoUpdateAnimBg="0"/>
      <p:bldP spid="33798" grpId="0" animBg="1" autoUpdateAnimBg="0"/>
      <p:bldP spid="33799" grpId="0" animBg="1" autoUpdateAnimBg="0"/>
      <p:bldP spid="33800" grpId="0" animBg="1" autoUpdateAnimBg="0"/>
      <p:bldP spid="33801" grpId="0" animBg="1" autoUpdateAnimBg="0"/>
      <p:bldP spid="33802"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4AFF6707-24C2-410C-84AE-F514D955AD62}" type="slidenum">
              <a:rPr lang="en-US"/>
              <a:pPr/>
              <a:t>16</a:t>
            </a:fld>
            <a:endParaRPr lang="en-US" b="0"/>
          </a:p>
        </p:txBody>
      </p:sp>
      <p:sp>
        <p:nvSpPr>
          <p:cNvPr id="16386" name="Rectangle 2"/>
          <p:cNvSpPr>
            <a:spLocks noGrp="1" noChangeArrowheads="1"/>
          </p:cNvSpPr>
          <p:nvPr>
            <p:ph type="title"/>
          </p:nvPr>
        </p:nvSpPr>
        <p:spPr/>
        <p:txBody>
          <a:bodyPr/>
          <a:lstStyle/>
          <a:p>
            <a:r>
              <a:rPr lang="en-AU"/>
              <a:t>Competitive analysis in strategy formulation</a:t>
            </a:r>
          </a:p>
        </p:txBody>
      </p:sp>
      <p:sp>
        <p:nvSpPr>
          <p:cNvPr id="16387" name="Rectangle 3"/>
          <p:cNvSpPr>
            <a:spLocks noGrp="1" noChangeArrowheads="1"/>
          </p:cNvSpPr>
          <p:nvPr>
            <p:ph type="body" idx="1"/>
          </p:nvPr>
        </p:nvSpPr>
        <p:spPr/>
        <p:txBody>
          <a:bodyPr/>
          <a:lstStyle/>
          <a:p>
            <a:pPr>
              <a:buFontTx/>
              <a:buNone/>
            </a:pPr>
            <a:r>
              <a:rPr lang="en-AU"/>
              <a:t>SWOT analysis:</a:t>
            </a:r>
          </a:p>
          <a:p>
            <a:pPr>
              <a:buFontTx/>
              <a:buNone/>
            </a:pPr>
            <a:r>
              <a:rPr lang="en-AU"/>
              <a:t>   Method of analysing an organisation’s competitive situation involving assessing organisational strengths (S), weaknesses (W), environmental opportunities (O) and threats (T).</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36EA5A03-CE44-4A1D-B316-DDD5180649E6}" type="slidenum">
              <a:rPr lang="en-US"/>
              <a:pPr/>
              <a:t>17</a:t>
            </a:fld>
            <a:endParaRPr lang="en-US" b="0"/>
          </a:p>
        </p:txBody>
      </p:sp>
      <p:sp>
        <p:nvSpPr>
          <p:cNvPr id="17410" name="Rectangle 2"/>
          <p:cNvSpPr>
            <a:spLocks noGrp="1" noChangeArrowheads="1"/>
          </p:cNvSpPr>
          <p:nvPr>
            <p:ph type="title"/>
          </p:nvPr>
        </p:nvSpPr>
        <p:spPr/>
        <p:txBody>
          <a:bodyPr/>
          <a:lstStyle/>
          <a:p>
            <a:r>
              <a:rPr lang="en-AU"/>
              <a:t>Competitive analysis in strategy formulation</a:t>
            </a:r>
          </a:p>
        </p:txBody>
      </p:sp>
      <p:sp>
        <p:nvSpPr>
          <p:cNvPr id="17411" name="Rectangle 3"/>
          <p:cNvSpPr>
            <a:spLocks noGrp="1" noChangeArrowheads="1"/>
          </p:cNvSpPr>
          <p:nvPr>
            <p:ph type="body" idx="1"/>
          </p:nvPr>
        </p:nvSpPr>
        <p:spPr>
          <a:xfrm>
            <a:off x="1447800" y="1752600"/>
            <a:ext cx="7315200" cy="4343400"/>
          </a:xfrm>
        </p:spPr>
        <p:txBody>
          <a:bodyPr/>
          <a:lstStyle/>
          <a:p>
            <a:pPr marL="609600" indent="-609600">
              <a:buFontTx/>
              <a:buNone/>
            </a:pPr>
            <a:r>
              <a:rPr lang="en-AU"/>
              <a:t>Environmental assessment:</a:t>
            </a:r>
          </a:p>
          <a:p>
            <a:pPr marL="609600" indent="-609600">
              <a:buFontTx/>
              <a:buNone/>
            </a:pPr>
            <a:r>
              <a:rPr lang="en-AU"/>
              <a:t>Five competitive forces model (Porter)</a:t>
            </a:r>
            <a:r>
              <a:rPr lang="en-US"/>
              <a:t>:</a:t>
            </a:r>
            <a:endParaRPr lang="en-AU"/>
          </a:p>
          <a:p>
            <a:pPr marL="609600" indent="-609600">
              <a:buFontTx/>
              <a:buAutoNum type="arabicPeriod"/>
            </a:pPr>
            <a:r>
              <a:rPr lang="en-AU"/>
              <a:t>Rivalry</a:t>
            </a:r>
          </a:p>
          <a:p>
            <a:pPr marL="609600" indent="-609600">
              <a:buFontTx/>
              <a:buAutoNum type="arabicPeriod"/>
            </a:pPr>
            <a:r>
              <a:rPr lang="en-AU"/>
              <a:t>Bargaining power of customers</a:t>
            </a:r>
          </a:p>
          <a:p>
            <a:pPr marL="609600" indent="-609600">
              <a:buFontTx/>
              <a:buAutoNum type="arabicPeriod"/>
            </a:pPr>
            <a:r>
              <a:rPr lang="en-AU"/>
              <a:t>Bargaining power of suppliers</a:t>
            </a:r>
          </a:p>
          <a:p>
            <a:pPr marL="609600" indent="-609600">
              <a:buFontTx/>
              <a:buAutoNum type="arabicPeriod"/>
            </a:pPr>
            <a:r>
              <a:rPr lang="en-AU"/>
              <a:t>Threat of new entrants</a:t>
            </a:r>
          </a:p>
          <a:p>
            <a:pPr marL="609600" indent="-609600">
              <a:buFontTx/>
              <a:buAutoNum type="arabicPeriod"/>
            </a:pPr>
            <a:r>
              <a:rPr lang="en-AU"/>
              <a:t>Threat of substitute products/services</a:t>
            </a:r>
            <a:r>
              <a:rPr lang="en-US"/>
              <a:t>.</a:t>
            </a:r>
            <a:r>
              <a:rPr lang="en-AU"/>
              <a:t>	</a:t>
            </a:r>
          </a:p>
          <a:p>
            <a:pPr marL="609600" indent="-609600"/>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BBB9C74E-75F9-439A-8EEF-D73944CA94A4}" type="slidenum">
              <a:rPr lang="en-US"/>
              <a:pPr/>
              <a:t>18</a:t>
            </a:fld>
            <a:endParaRPr lang="en-US" b="0"/>
          </a:p>
        </p:txBody>
      </p:sp>
      <p:sp>
        <p:nvSpPr>
          <p:cNvPr id="19458" name="Rectangle 2"/>
          <p:cNvSpPr>
            <a:spLocks noGrp="1" noChangeArrowheads="1"/>
          </p:cNvSpPr>
          <p:nvPr>
            <p:ph type="title"/>
          </p:nvPr>
        </p:nvSpPr>
        <p:spPr>
          <a:xfrm>
            <a:off x="1447800" y="228600"/>
            <a:ext cx="7315200" cy="1143000"/>
          </a:xfrm>
        </p:spPr>
        <p:txBody>
          <a:bodyPr/>
          <a:lstStyle/>
          <a:p>
            <a:pPr>
              <a:lnSpc>
                <a:spcPct val="80000"/>
              </a:lnSpc>
            </a:pPr>
            <a:r>
              <a:rPr lang="en-AU"/>
              <a:t>Competitive analysis in strategy formulation</a:t>
            </a:r>
          </a:p>
        </p:txBody>
      </p:sp>
      <p:sp>
        <p:nvSpPr>
          <p:cNvPr id="19459" name="Rectangle 3"/>
          <p:cNvSpPr>
            <a:spLocks noGrp="1" noChangeArrowheads="1"/>
          </p:cNvSpPr>
          <p:nvPr>
            <p:ph type="body" idx="1"/>
          </p:nvPr>
        </p:nvSpPr>
        <p:spPr>
          <a:xfrm>
            <a:off x="1447800" y="1295400"/>
            <a:ext cx="7315200" cy="4800600"/>
          </a:xfrm>
        </p:spPr>
        <p:txBody>
          <a:bodyPr/>
          <a:lstStyle/>
          <a:p>
            <a:pPr>
              <a:buFontTx/>
              <a:buNone/>
            </a:pPr>
            <a:r>
              <a:rPr lang="en-AU"/>
              <a:t>Organisational assessment:</a:t>
            </a:r>
          </a:p>
          <a:p>
            <a:r>
              <a:rPr lang="en-AU" sz="2800" b="1"/>
              <a:t>Value</a:t>
            </a:r>
            <a:r>
              <a:rPr lang="en-US" sz="2800"/>
              <a:t/>
            </a:r>
            <a:br>
              <a:rPr lang="en-US" sz="2800"/>
            </a:br>
            <a:r>
              <a:rPr lang="en-AU" sz="2000"/>
              <a:t>Do the firm’s resources &amp; capabilities add value by enabling it</a:t>
            </a:r>
            <a:r>
              <a:rPr lang="en-US" sz="2000"/>
              <a:t> </a:t>
            </a:r>
            <a:r>
              <a:rPr lang="en-AU" sz="2000"/>
              <a:t> to exploit opportunities or neutralise threats?</a:t>
            </a:r>
          </a:p>
          <a:p>
            <a:r>
              <a:rPr lang="en-AU" sz="2800" b="1"/>
              <a:t>Rareness</a:t>
            </a:r>
            <a:r>
              <a:rPr lang="en-US"/>
              <a:t/>
            </a:r>
            <a:br>
              <a:rPr lang="en-US"/>
            </a:br>
            <a:r>
              <a:rPr lang="en-AU" sz="2000"/>
              <a:t>How many competing firms already possess these</a:t>
            </a:r>
            <a:r>
              <a:rPr lang="en-US" sz="2000"/>
              <a:t> </a:t>
            </a:r>
            <a:r>
              <a:rPr lang="en-AU" sz="2000"/>
              <a:t>valuable resources &amp; capabilities?</a:t>
            </a:r>
          </a:p>
          <a:p>
            <a:r>
              <a:rPr lang="en-AU" sz="2800" b="1"/>
              <a:t>Imitability</a:t>
            </a:r>
            <a:r>
              <a:rPr lang="en-US"/>
              <a:t/>
            </a:r>
            <a:br>
              <a:rPr lang="en-US"/>
            </a:br>
            <a:r>
              <a:rPr lang="en-AU" sz="2000"/>
              <a:t>Do firms without a resource or capability face a cost disadvantage?</a:t>
            </a:r>
          </a:p>
          <a:p>
            <a:r>
              <a:rPr lang="en-AU" sz="2800" b="1"/>
              <a:t>Organisation</a:t>
            </a:r>
            <a:r>
              <a:rPr lang="en-US"/>
              <a:t/>
            </a:r>
            <a:br>
              <a:rPr lang="en-US"/>
            </a:br>
            <a:r>
              <a:rPr lang="en-AU" sz="2000"/>
              <a:t>Is the firm organised to exploit competitive potential of its resources &amp; capabilities?</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C12B7969-20FF-4143-B18F-FE3F9F2A6BD0}" type="slidenum">
              <a:rPr lang="en-US"/>
              <a:pPr/>
              <a:t>19</a:t>
            </a:fld>
            <a:endParaRPr lang="en-US" b="0"/>
          </a:p>
        </p:txBody>
      </p:sp>
      <p:sp>
        <p:nvSpPr>
          <p:cNvPr id="20482" name="Rectangle 2"/>
          <p:cNvSpPr>
            <a:spLocks noGrp="1" noChangeArrowheads="1"/>
          </p:cNvSpPr>
          <p:nvPr>
            <p:ph type="title"/>
          </p:nvPr>
        </p:nvSpPr>
        <p:spPr/>
        <p:txBody>
          <a:bodyPr/>
          <a:lstStyle/>
          <a:p>
            <a:r>
              <a:rPr lang="en-AU"/>
              <a:t>Formulating corporate level strategy</a:t>
            </a:r>
          </a:p>
        </p:txBody>
      </p:sp>
      <p:sp>
        <p:nvSpPr>
          <p:cNvPr id="20483" name="Rectangle 3"/>
          <p:cNvSpPr>
            <a:spLocks noGrp="1" noChangeArrowheads="1"/>
          </p:cNvSpPr>
          <p:nvPr>
            <p:ph type="body" idx="1"/>
          </p:nvPr>
        </p:nvSpPr>
        <p:spPr>
          <a:xfrm>
            <a:off x="1447800" y="2057400"/>
            <a:ext cx="7315200" cy="4114800"/>
          </a:xfrm>
        </p:spPr>
        <p:txBody>
          <a:bodyPr/>
          <a:lstStyle/>
          <a:p>
            <a:pPr>
              <a:lnSpc>
                <a:spcPct val="70000"/>
              </a:lnSpc>
              <a:buFontTx/>
              <a:buNone/>
            </a:pPr>
            <a:r>
              <a:rPr lang="en-AU"/>
              <a:t>Corporate level strategy is the overall strategy</a:t>
            </a:r>
            <a:endParaRPr lang="en-US"/>
          </a:p>
          <a:p>
            <a:pPr>
              <a:lnSpc>
                <a:spcPct val="70000"/>
              </a:lnSpc>
              <a:buFontTx/>
              <a:buNone/>
            </a:pPr>
            <a:r>
              <a:rPr lang="en-AU"/>
              <a:t>an organisation follows. Its development </a:t>
            </a:r>
            <a:endParaRPr lang="en-US"/>
          </a:p>
          <a:p>
            <a:pPr>
              <a:lnSpc>
                <a:spcPct val="70000"/>
              </a:lnSpc>
              <a:buFontTx/>
              <a:buNone/>
            </a:pPr>
            <a:r>
              <a:rPr lang="en-AU"/>
              <a:t>involves selecting a grand strategy and using</a:t>
            </a:r>
            <a:endParaRPr lang="en-US"/>
          </a:p>
          <a:p>
            <a:pPr>
              <a:lnSpc>
                <a:spcPct val="70000"/>
              </a:lnSpc>
              <a:buFontTx/>
              <a:buNone/>
            </a:pPr>
            <a:r>
              <a:rPr lang="en-AU"/>
              <a:t> portfolio-strategy approaches to determine the</a:t>
            </a:r>
            <a:endParaRPr lang="en-US"/>
          </a:p>
          <a:p>
            <a:pPr>
              <a:lnSpc>
                <a:spcPct val="70000"/>
              </a:lnSpc>
              <a:buFontTx/>
              <a:buNone/>
            </a:pPr>
            <a:r>
              <a:rPr lang="en-AU"/>
              <a:t> various businesses making up the organisation</a:t>
            </a:r>
            <a:r>
              <a:rPr lang="en-US"/>
              <a:t>:</a:t>
            </a:r>
            <a:endParaRPr lang="en-AU"/>
          </a:p>
          <a:p>
            <a:r>
              <a:rPr lang="en-AU"/>
              <a:t>Grand strategy</a:t>
            </a:r>
          </a:p>
          <a:p>
            <a:r>
              <a:rPr lang="en-AU"/>
              <a:t>Portfolio-strategy approaches</a:t>
            </a:r>
            <a:r>
              <a:rPr lang="en-US"/>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0040819C-A34F-45D7-A009-349C449213BA}" type="slidenum">
              <a:rPr lang="en-US"/>
              <a:pPr/>
              <a:t>2</a:t>
            </a:fld>
            <a:endParaRPr lang="en-US" b="0"/>
          </a:p>
        </p:txBody>
      </p:sp>
      <p:sp>
        <p:nvSpPr>
          <p:cNvPr id="5122" name="Rectangle 2"/>
          <p:cNvSpPr>
            <a:spLocks noGrp="1" noChangeArrowheads="1"/>
          </p:cNvSpPr>
          <p:nvPr>
            <p:ph type="title"/>
          </p:nvPr>
        </p:nvSpPr>
        <p:spPr/>
        <p:txBody>
          <a:bodyPr/>
          <a:lstStyle/>
          <a:p>
            <a:r>
              <a:rPr lang="en-AU"/>
              <a:t>Lecture summary</a:t>
            </a:r>
          </a:p>
        </p:txBody>
      </p:sp>
      <p:sp>
        <p:nvSpPr>
          <p:cNvPr id="5123" name="Rectangle 3"/>
          <p:cNvSpPr>
            <a:spLocks noGrp="1" noChangeArrowheads="1"/>
          </p:cNvSpPr>
          <p:nvPr>
            <p:ph type="body" idx="1"/>
          </p:nvPr>
        </p:nvSpPr>
        <p:spPr>
          <a:xfrm>
            <a:off x="1447800" y="1600200"/>
            <a:ext cx="7315200" cy="4495800"/>
          </a:xfrm>
        </p:spPr>
        <p:txBody>
          <a:bodyPr/>
          <a:lstStyle/>
          <a:p>
            <a:r>
              <a:rPr lang="en-AU"/>
              <a:t>The concept of strategic management</a:t>
            </a:r>
          </a:p>
          <a:p>
            <a:r>
              <a:rPr lang="en-AU"/>
              <a:t>Role of competitive analysis in strategy formulation</a:t>
            </a:r>
          </a:p>
          <a:p>
            <a:r>
              <a:rPr lang="en-AU"/>
              <a:t>Formulating corporate level strategy</a:t>
            </a:r>
          </a:p>
          <a:p>
            <a:r>
              <a:rPr lang="en-AU"/>
              <a:t>Formulating business level strategy</a:t>
            </a:r>
          </a:p>
          <a:p>
            <a:r>
              <a:rPr lang="en-AU"/>
              <a:t>Formulating functional level strategy</a:t>
            </a:r>
          </a:p>
          <a:p>
            <a:r>
              <a:rPr lang="en-AU"/>
              <a:t>Strategy implementation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9C1D12CF-94FD-4A6C-A06F-71A098602068}" type="slidenum">
              <a:rPr lang="en-US"/>
              <a:pPr/>
              <a:t>20</a:t>
            </a:fld>
            <a:endParaRPr lang="en-US" b="0"/>
          </a:p>
        </p:txBody>
      </p:sp>
      <p:sp>
        <p:nvSpPr>
          <p:cNvPr id="21506" name="Rectangle 2"/>
          <p:cNvSpPr>
            <a:spLocks noGrp="1" noChangeArrowheads="1"/>
          </p:cNvSpPr>
          <p:nvPr>
            <p:ph type="title"/>
          </p:nvPr>
        </p:nvSpPr>
        <p:spPr>
          <a:xfrm>
            <a:off x="1447800" y="0"/>
            <a:ext cx="7315200" cy="990600"/>
          </a:xfrm>
        </p:spPr>
        <p:txBody>
          <a:bodyPr/>
          <a:lstStyle/>
          <a:p>
            <a:r>
              <a:rPr lang="en-AU" dirty="0" smtClean="0"/>
              <a:t/>
            </a:r>
            <a:br>
              <a:rPr lang="en-AU" dirty="0" smtClean="0"/>
            </a:br>
            <a:r>
              <a:rPr lang="en-AU" sz="3200" dirty="0" smtClean="0"/>
              <a:t>Formulating </a:t>
            </a:r>
            <a:r>
              <a:rPr lang="en-AU" sz="3200" dirty="0"/>
              <a:t>corporate level strategy</a:t>
            </a:r>
            <a:br>
              <a:rPr lang="en-AU" sz="3200" dirty="0"/>
            </a:br>
            <a:endParaRPr lang="en-AU" sz="3200" dirty="0">
              <a:solidFill>
                <a:schemeClr val="tx1"/>
              </a:solidFill>
            </a:endParaRPr>
          </a:p>
        </p:txBody>
      </p:sp>
      <p:graphicFrame>
        <p:nvGraphicFramePr>
          <p:cNvPr id="4" name="Content Placeholder 3"/>
          <p:cNvGraphicFramePr>
            <a:graphicFrameLocks noGrp="1"/>
          </p:cNvGraphicFramePr>
          <p:nvPr>
            <p:ph sz="half" idx="2"/>
            <p:extLst>
              <p:ext uri="{D42A27DB-BD31-4B8C-83A1-F6EECF244321}">
                <p14:modId xmlns:p14="http://schemas.microsoft.com/office/powerpoint/2010/main" val="3045301748"/>
              </p:ext>
            </p:extLst>
          </p:nvPr>
        </p:nvGraphicFramePr>
        <p:xfrm>
          <a:off x="1447800" y="914400"/>
          <a:ext cx="7467600" cy="579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729B0C19-00B4-4EC6-813E-549045D7784B}" type="slidenum">
              <a:rPr lang="en-US"/>
              <a:pPr/>
              <a:t>21</a:t>
            </a:fld>
            <a:endParaRPr lang="en-US" b="0"/>
          </a:p>
        </p:txBody>
      </p:sp>
      <p:sp>
        <p:nvSpPr>
          <p:cNvPr id="22530" name="Rectangle 2"/>
          <p:cNvSpPr>
            <a:spLocks noGrp="1" noChangeArrowheads="1"/>
          </p:cNvSpPr>
          <p:nvPr>
            <p:ph type="title"/>
          </p:nvPr>
        </p:nvSpPr>
        <p:spPr/>
        <p:txBody>
          <a:bodyPr/>
          <a:lstStyle/>
          <a:p>
            <a:r>
              <a:rPr lang="en-AU"/>
              <a:t>Formulating corporate level strategy</a:t>
            </a:r>
          </a:p>
        </p:txBody>
      </p:sp>
      <p:sp>
        <p:nvSpPr>
          <p:cNvPr id="22531" name="Rectangle 3"/>
          <p:cNvSpPr>
            <a:spLocks noGrp="1" noChangeArrowheads="1"/>
          </p:cNvSpPr>
          <p:nvPr>
            <p:ph type="body" idx="1"/>
          </p:nvPr>
        </p:nvSpPr>
        <p:spPr>
          <a:xfrm>
            <a:off x="1447800" y="1752600"/>
            <a:ext cx="7315200" cy="4343400"/>
          </a:xfrm>
        </p:spPr>
        <p:txBody>
          <a:bodyPr/>
          <a:lstStyle/>
          <a:p>
            <a:pPr>
              <a:lnSpc>
                <a:spcPct val="90000"/>
              </a:lnSpc>
              <a:buFontTx/>
              <a:buNone/>
            </a:pPr>
            <a:r>
              <a:rPr lang="en-AU" dirty="0"/>
              <a:t>Portfolio strategies:</a:t>
            </a:r>
          </a:p>
          <a:p>
            <a:pPr>
              <a:lnSpc>
                <a:spcPct val="80000"/>
              </a:lnSpc>
              <a:buFontTx/>
              <a:buNone/>
            </a:pPr>
            <a:r>
              <a:rPr lang="en-AU" sz="2800" dirty="0"/>
              <a:t>	</a:t>
            </a:r>
            <a:r>
              <a:rPr lang="en-AU" sz="2400" dirty="0"/>
              <a:t>Method of analysing an organisation’s mix of businesses in terms of both individual and collective contributions to strategic goals.</a:t>
            </a:r>
          </a:p>
          <a:p>
            <a:pPr>
              <a:lnSpc>
                <a:spcPct val="90000"/>
              </a:lnSpc>
            </a:pPr>
            <a:r>
              <a:rPr lang="en-AU" dirty="0" err="1"/>
              <a:t>BCG</a:t>
            </a:r>
            <a:r>
              <a:rPr lang="en-AU" dirty="0"/>
              <a:t> growth–share matrix</a:t>
            </a:r>
          </a:p>
          <a:p>
            <a:pPr>
              <a:lnSpc>
                <a:spcPct val="80000"/>
              </a:lnSpc>
              <a:buFontTx/>
              <a:buNone/>
            </a:pPr>
            <a:r>
              <a:rPr lang="en-AU" sz="1600" dirty="0"/>
              <a:t>	</a:t>
            </a:r>
            <a:r>
              <a:rPr lang="en-AU" sz="2400" dirty="0"/>
              <a:t>Compares businesses in an organisation’s portfolio on the basis of relative market </a:t>
            </a:r>
            <a:r>
              <a:rPr lang="en-AU" sz="2400" dirty="0" err="1"/>
              <a:t>market</a:t>
            </a:r>
            <a:r>
              <a:rPr lang="en-AU" sz="2400" dirty="0"/>
              <a:t> share and market growth rate</a:t>
            </a:r>
            <a:r>
              <a:rPr lang="en-US" sz="2400" dirty="0" smtClean="0"/>
              <a:t>.</a:t>
            </a:r>
            <a:endParaRPr lang="en-AU"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22" name="Slide Number Placeholder 4"/>
          <p:cNvSpPr>
            <a:spLocks noGrp="1"/>
          </p:cNvSpPr>
          <p:nvPr>
            <p:ph type="sldNum" sz="quarter" idx="11"/>
          </p:nvPr>
        </p:nvSpPr>
        <p:spPr/>
        <p:txBody>
          <a:bodyPr/>
          <a:lstStyle/>
          <a:p>
            <a:fld id="{A20CF13F-80BA-4169-801E-E07CB396EEC8}" type="slidenum">
              <a:rPr lang="en-US"/>
              <a:pPr/>
              <a:t>22</a:t>
            </a:fld>
            <a:endParaRPr lang="en-US" b="0"/>
          </a:p>
        </p:txBody>
      </p:sp>
      <p:sp>
        <p:nvSpPr>
          <p:cNvPr id="23554" name="Rectangle 2"/>
          <p:cNvSpPr>
            <a:spLocks noGrp="1" noChangeArrowheads="1"/>
          </p:cNvSpPr>
          <p:nvPr>
            <p:ph type="title"/>
          </p:nvPr>
        </p:nvSpPr>
        <p:spPr/>
        <p:txBody>
          <a:bodyPr/>
          <a:lstStyle/>
          <a:p>
            <a:r>
              <a:rPr lang="en-AU"/>
              <a:t>BCG growth-share matrix</a:t>
            </a:r>
          </a:p>
        </p:txBody>
      </p:sp>
      <p:sp>
        <p:nvSpPr>
          <p:cNvPr id="23555" name="Rectangle 3"/>
          <p:cNvSpPr>
            <a:spLocks noGrp="1" noChangeArrowheads="1"/>
          </p:cNvSpPr>
          <p:nvPr>
            <p:ph type="body" idx="1"/>
          </p:nvPr>
        </p:nvSpPr>
        <p:spPr>
          <a:xfrm>
            <a:off x="1447800" y="1447800"/>
            <a:ext cx="7315200" cy="4114800"/>
          </a:xfrm>
        </p:spPr>
        <p:txBody>
          <a:bodyPr/>
          <a:lstStyle/>
          <a:p>
            <a:pPr>
              <a:buFontTx/>
              <a:buNone/>
            </a:pPr>
            <a:r>
              <a:rPr lang="en-AU" sz="2400" b="1" dirty="0">
                <a:latin typeface="Times New Roman" charset="0"/>
              </a:rPr>
              <a:t>Relative </a:t>
            </a:r>
            <a:r>
              <a:rPr lang="en-AU" sz="2400" b="1" dirty="0" smtClean="0">
                <a:latin typeface="Times New Roman" charset="0"/>
              </a:rPr>
              <a:t>competitive </a:t>
            </a:r>
            <a:r>
              <a:rPr lang="en-AU" sz="2400" b="1" dirty="0">
                <a:latin typeface="Times New Roman" charset="0"/>
              </a:rPr>
              <a:t>position </a:t>
            </a:r>
            <a:endParaRPr lang="en-US" sz="2400" b="1" dirty="0">
              <a:latin typeface="Times New Roman" charset="0"/>
            </a:endParaRPr>
          </a:p>
        </p:txBody>
      </p:sp>
      <p:pic>
        <p:nvPicPr>
          <p:cNvPr id="47106" name="Picture 2" descr="C:\Users\DELL\Pictures\The-Growth-Share-matri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05000"/>
            <a:ext cx="6553200" cy="4114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447800" y="1676400"/>
            <a:ext cx="7315200" cy="4419600"/>
          </a:xfrm>
        </p:spPr>
        <p:txBody>
          <a:bodyPr/>
          <a:lstStyle/>
          <a:p>
            <a:r>
              <a:rPr lang="en-US" sz="2400" b="1" dirty="0"/>
              <a:t>Dogs.</a:t>
            </a:r>
            <a:r>
              <a:rPr lang="en-US" sz="2400" dirty="0"/>
              <a:t> </a:t>
            </a:r>
            <a:r>
              <a:rPr lang="en-US" sz="2000" dirty="0"/>
              <a:t>Dogs hold low market share compared to competitors and operate in a slowly growing market</a:t>
            </a:r>
            <a:r>
              <a:rPr lang="en-US" sz="2000" dirty="0" smtClean="0"/>
              <a:t>.</a:t>
            </a:r>
          </a:p>
          <a:p>
            <a:pPr lvl="1"/>
            <a:r>
              <a:rPr lang="fr-FR" sz="1800" b="1" dirty="0" err="1"/>
              <a:t>Strategic</a:t>
            </a:r>
            <a:r>
              <a:rPr lang="fr-FR" sz="1800" b="1" dirty="0"/>
              <a:t> </a:t>
            </a:r>
            <a:r>
              <a:rPr lang="fr-FR" sz="1800" b="1" dirty="0" err="1" smtClean="0"/>
              <a:t>choices</a:t>
            </a:r>
            <a:r>
              <a:rPr lang="fr-FR" sz="1800" b="1" dirty="0"/>
              <a:t>: </a:t>
            </a:r>
            <a:r>
              <a:rPr lang="fr-FR" sz="1800" dirty="0" smtClean="0"/>
              <a:t>Retranchement, </a:t>
            </a:r>
            <a:r>
              <a:rPr lang="fr-FR" sz="1800" dirty="0" err="1"/>
              <a:t>divestiture</a:t>
            </a:r>
            <a:r>
              <a:rPr lang="fr-FR" sz="1800" dirty="0"/>
              <a:t>, </a:t>
            </a:r>
            <a:r>
              <a:rPr lang="fr-FR" sz="1800" dirty="0" smtClean="0"/>
              <a:t>liquidation</a:t>
            </a:r>
          </a:p>
          <a:p>
            <a:r>
              <a:rPr lang="en-US" sz="2400" b="1" dirty="0"/>
              <a:t>Cash cows.</a:t>
            </a:r>
            <a:r>
              <a:rPr lang="en-US" sz="2400" dirty="0"/>
              <a:t> </a:t>
            </a:r>
            <a:r>
              <a:rPr lang="en-US" sz="2000" dirty="0"/>
              <a:t>Cash cows are the most profitable brands and should be “milked” to provide as much cash as possible. The cash gained from “cows” should be invested into stars to support their further growth</a:t>
            </a:r>
            <a:r>
              <a:rPr lang="en-US" sz="2800" dirty="0" smtClean="0"/>
              <a:t>.</a:t>
            </a:r>
          </a:p>
          <a:p>
            <a:pPr lvl="1"/>
            <a:r>
              <a:rPr lang="en-US" sz="2000" b="1" dirty="0">
                <a:ea typeface="+mn-ea"/>
                <a:cs typeface="+mn-cs"/>
              </a:rPr>
              <a:t>Strategic choices:</a:t>
            </a:r>
            <a:r>
              <a:rPr lang="en-US" sz="2000" dirty="0">
                <a:ea typeface="+mn-ea"/>
                <a:cs typeface="+mn-cs"/>
              </a:rPr>
              <a:t> Product development, diversification, divestiture, retrenchment</a:t>
            </a:r>
          </a:p>
          <a:p>
            <a:r>
              <a:rPr lang="en-US" sz="2400" b="1" dirty="0"/>
              <a:t>Stars.</a:t>
            </a:r>
            <a:r>
              <a:rPr lang="en-US" sz="1800" dirty="0"/>
              <a:t> Stars operate in high growth industries and maintain high market share. Stars are both cash generators and cash users</a:t>
            </a:r>
            <a:r>
              <a:rPr lang="en-US" sz="1800" dirty="0" smtClean="0"/>
              <a:t>.</a:t>
            </a:r>
          </a:p>
          <a:p>
            <a:pPr lvl="1"/>
            <a:r>
              <a:rPr lang="en-US" sz="1600" b="1" dirty="0"/>
              <a:t>Strategic </a:t>
            </a:r>
            <a:r>
              <a:rPr lang="en-US" sz="1600" b="1" dirty="0" smtClean="0"/>
              <a:t>choices: </a:t>
            </a:r>
            <a:r>
              <a:rPr lang="en-US" sz="1600" dirty="0" smtClean="0"/>
              <a:t>Vertical integration, horizontal integration, market penetration, market development</a:t>
            </a:r>
            <a:r>
              <a:rPr lang="en-US" sz="1600" dirty="0"/>
              <a:t>, product development</a:t>
            </a:r>
          </a:p>
        </p:txBody>
      </p:sp>
      <p:sp>
        <p:nvSpPr>
          <p:cNvPr id="4" name="Footer Placeholder 3"/>
          <p:cNvSpPr>
            <a:spLocks noGrp="1"/>
          </p:cNvSpPr>
          <p:nvPr>
            <p:ph type="ftr" sz="quarter" idx="10"/>
          </p:nvPr>
        </p:nvSpPr>
        <p:spPr/>
        <p:txBody>
          <a:bodyPr/>
          <a:lstStyle/>
          <a:p>
            <a:r>
              <a:rPr lang="en-US" smtClean="0"/>
              <a:t>© 2003 McGraw-Hill Australia Pty Ltd. PowerPoint Slides t/a </a:t>
            </a:r>
            <a:r>
              <a:rPr lang="en-US" i="1" smtClean="0"/>
              <a:t>Management: A Pacific Rim Focus</a:t>
            </a:r>
            <a:r>
              <a:rPr lang="en-US" smtClean="0"/>
              <a:t> Enhanced Edition. Slides prepared by David Meacheam &amp; George Sansbury.</a:t>
            </a:r>
            <a:endParaRPr lang="en-US"/>
          </a:p>
        </p:txBody>
      </p:sp>
      <p:sp>
        <p:nvSpPr>
          <p:cNvPr id="5" name="Slide Number Placeholder 4"/>
          <p:cNvSpPr>
            <a:spLocks noGrp="1"/>
          </p:cNvSpPr>
          <p:nvPr>
            <p:ph type="sldNum" sz="quarter" idx="11"/>
          </p:nvPr>
        </p:nvSpPr>
        <p:spPr/>
        <p:txBody>
          <a:bodyPr/>
          <a:lstStyle/>
          <a:p>
            <a:fld id="{DE741C96-3530-4EFC-88BC-A0D1191088E8}" type="slidenum">
              <a:rPr lang="en-US" smtClean="0"/>
              <a:pPr/>
              <a:t>23</a:t>
            </a:fld>
            <a:endParaRPr lang="en-US" b="0"/>
          </a:p>
        </p:txBody>
      </p:sp>
    </p:spTree>
    <p:extLst>
      <p:ext uri="{BB962C8B-B14F-4D97-AF65-F5344CB8AC3E}">
        <p14:creationId xmlns:p14="http://schemas.microsoft.com/office/powerpoint/2010/main" val="322737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800" b="1" dirty="0"/>
              <a:t>Question marks.</a:t>
            </a:r>
            <a:r>
              <a:rPr lang="en-US" sz="2800" dirty="0"/>
              <a:t> Question marks are the brands that require much closer consideration. They hold low market share in fast growing markets consuming large amount of cash and incurring losses</a:t>
            </a:r>
            <a:r>
              <a:rPr lang="en-US" sz="2800" dirty="0" smtClean="0"/>
              <a:t>.</a:t>
            </a:r>
          </a:p>
          <a:p>
            <a:pPr lvl="1"/>
            <a:r>
              <a:rPr lang="en-US" sz="2400" b="1" dirty="0"/>
              <a:t>Strategic choices:</a:t>
            </a:r>
            <a:r>
              <a:rPr lang="en-US" sz="2400" dirty="0"/>
              <a:t> Market penetration, market development, product development, divestiture</a:t>
            </a:r>
          </a:p>
        </p:txBody>
      </p:sp>
      <p:sp>
        <p:nvSpPr>
          <p:cNvPr id="4" name="Footer Placeholder 3"/>
          <p:cNvSpPr>
            <a:spLocks noGrp="1"/>
          </p:cNvSpPr>
          <p:nvPr>
            <p:ph type="ftr" sz="quarter" idx="10"/>
          </p:nvPr>
        </p:nvSpPr>
        <p:spPr/>
        <p:txBody>
          <a:bodyPr/>
          <a:lstStyle/>
          <a:p>
            <a:r>
              <a:rPr lang="en-US" smtClean="0"/>
              <a:t>© 2003 McGraw-Hill Australia Pty Ltd. PowerPoint Slides t/a </a:t>
            </a:r>
            <a:r>
              <a:rPr lang="en-US" i="1" smtClean="0"/>
              <a:t>Management: A Pacific Rim Focus</a:t>
            </a:r>
            <a:r>
              <a:rPr lang="en-US" smtClean="0"/>
              <a:t> Enhanced Edition. Slides prepared by David Meacheam &amp; George Sansbury.</a:t>
            </a:r>
            <a:endParaRPr lang="en-US"/>
          </a:p>
        </p:txBody>
      </p:sp>
      <p:sp>
        <p:nvSpPr>
          <p:cNvPr id="5" name="Slide Number Placeholder 4"/>
          <p:cNvSpPr>
            <a:spLocks noGrp="1"/>
          </p:cNvSpPr>
          <p:nvPr>
            <p:ph type="sldNum" sz="quarter" idx="11"/>
          </p:nvPr>
        </p:nvSpPr>
        <p:spPr/>
        <p:txBody>
          <a:bodyPr/>
          <a:lstStyle/>
          <a:p>
            <a:fld id="{DE741C96-3530-4EFC-88BC-A0D1191088E8}" type="slidenum">
              <a:rPr lang="en-US" smtClean="0"/>
              <a:pPr/>
              <a:t>24</a:t>
            </a:fld>
            <a:endParaRPr lang="en-US" b="0"/>
          </a:p>
        </p:txBody>
      </p:sp>
    </p:spTree>
    <p:extLst>
      <p:ext uri="{BB962C8B-B14F-4D97-AF65-F5344CB8AC3E}">
        <p14:creationId xmlns:p14="http://schemas.microsoft.com/office/powerpoint/2010/main" val="1751699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101900E3-7516-4EFD-84AC-2548EE6335AA}" type="slidenum">
              <a:rPr lang="en-US"/>
              <a:pPr/>
              <a:t>25</a:t>
            </a:fld>
            <a:endParaRPr lang="en-US" b="0"/>
          </a:p>
        </p:txBody>
      </p:sp>
      <p:sp>
        <p:nvSpPr>
          <p:cNvPr id="49154" name="Rectangle 2"/>
          <p:cNvSpPr>
            <a:spLocks noGrp="1" noChangeArrowheads="1"/>
          </p:cNvSpPr>
          <p:nvPr>
            <p:ph type="title"/>
          </p:nvPr>
        </p:nvSpPr>
        <p:spPr/>
        <p:txBody>
          <a:bodyPr/>
          <a:lstStyle/>
          <a:p>
            <a:r>
              <a:rPr lang="en-AU"/>
              <a:t>Formulating business level strategy</a:t>
            </a:r>
            <a:endParaRPr lang="en-US"/>
          </a:p>
        </p:txBody>
      </p:sp>
      <p:sp>
        <p:nvSpPr>
          <p:cNvPr id="49155" name="Rectangle 3"/>
          <p:cNvSpPr>
            <a:spLocks noGrp="1" noChangeArrowheads="1"/>
          </p:cNvSpPr>
          <p:nvPr>
            <p:ph type="body" idx="1"/>
          </p:nvPr>
        </p:nvSpPr>
        <p:spPr/>
        <p:txBody>
          <a:bodyPr/>
          <a:lstStyle/>
          <a:p>
            <a:r>
              <a:rPr lang="en-AU"/>
              <a:t>Business level strategy is concerned with how a particular business competes.</a:t>
            </a:r>
          </a:p>
          <a:p>
            <a:r>
              <a:rPr lang="en-AU"/>
              <a:t>The best known approach for strategy development is based on Porter’s research.</a:t>
            </a:r>
          </a:p>
          <a:p>
            <a:pPr>
              <a:buFontTx/>
              <a:buNone/>
            </a:pPr>
            <a:r>
              <a:rPr lang="en-AU" sz="2800"/>
              <a:t>	</a:t>
            </a:r>
            <a:endParaRPr lang="en-US" sz="1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39FB5EDB-8122-4EA3-9EFC-DDA8D27937DE}" type="slidenum">
              <a:rPr lang="en-US"/>
              <a:pPr/>
              <a:t>26</a:t>
            </a:fld>
            <a:endParaRPr lang="en-US" b="0"/>
          </a:p>
        </p:txBody>
      </p:sp>
      <p:sp>
        <p:nvSpPr>
          <p:cNvPr id="55298" name="Rectangle 2"/>
          <p:cNvSpPr>
            <a:spLocks noGrp="1" noChangeArrowheads="1"/>
          </p:cNvSpPr>
          <p:nvPr>
            <p:ph type="title"/>
          </p:nvPr>
        </p:nvSpPr>
        <p:spPr/>
        <p:txBody>
          <a:bodyPr/>
          <a:lstStyle/>
          <a:p>
            <a:r>
              <a:rPr lang="en-AU"/>
              <a:t>Formulating business level strategy</a:t>
            </a:r>
          </a:p>
        </p:txBody>
      </p:sp>
      <p:sp>
        <p:nvSpPr>
          <p:cNvPr id="55299" name="Rectangle 3"/>
          <p:cNvSpPr>
            <a:spLocks noGrp="1" noChangeArrowheads="1"/>
          </p:cNvSpPr>
          <p:nvPr>
            <p:ph type="body" idx="1"/>
          </p:nvPr>
        </p:nvSpPr>
        <p:spPr/>
        <p:txBody>
          <a:bodyPr/>
          <a:lstStyle/>
          <a:p>
            <a:pPr>
              <a:buFontTx/>
              <a:buNone/>
            </a:pPr>
            <a:r>
              <a:rPr lang="en-US" sz="3600"/>
              <a:t>	</a:t>
            </a:r>
            <a:r>
              <a:rPr lang="en-US"/>
              <a:t>Generic business strategies:</a:t>
            </a:r>
            <a:r>
              <a:rPr lang="en-AU"/>
              <a:t>	</a:t>
            </a:r>
            <a:endParaRPr lang="en-US"/>
          </a:p>
          <a:p>
            <a:pPr>
              <a:buFontTx/>
              <a:buNone/>
            </a:pPr>
            <a:r>
              <a:rPr lang="en-US"/>
              <a:t>	</a:t>
            </a:r>
            <a:r>
              <a:rPr lang="en-AU"/>
              <a:t>Porter outlined three generic business level strategies to gain competitive advantage over other firms operating in the same industry</a:t>
            </a:r>
            <a:r>
              <a:rPr lang="en-US"/>
              <a:t>.</a:t>
            </a:r>
            <a:endParaRPr lang="en-AU"/>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6F230498-CCB0-41C4-BA64-97D155AFD8A6}" type="slidenum">
              <a:rPr lang="en-US"/>
              <a:pPr/>
              <a:t>27</a:t>
            </a:fld>
            <a:endParaRPr lang="en-US" b="0"/>
          </a:p>
        </p:txBody>
      </p:sp>
      <p:sp>
        <p:nvSpPr>
          <p:cNvPr id="50178" name="Rectangle 2"/>
          <p:cNvSpPr>
            <a:spLocks noGrp="1" noChangeArrowheads="1"/>
          </p:cNvSpPr>
          <p:nvPr>
            <p:ph type="title"/>
          </p:nvPr>
        </p:nvSpPr>
        <p:spPr/>
        <p:txBody>
          <a:bodyPr/>
          <a:lstStyle/>
          <a:p>
            <a:r>
              <a:rPr lang="en-AU"/>
              <a:t>Formulating business level strategy</a:t>
            </a:r>
            <a:endParaRPr lang="en-US"/>
          </a:p>
        </p:txBody>
      </p:sp>
      <p:sp>
        <p:nvSpPr>
          <p:cNvPr id="50179" name="Rectangle 3"/>
          <p:cNvSpPr>
            <a:spLocks noGrp="1" noChangeArrowheads="1"/>
          </p:cNvSpPr>
          <p:nvPr>
            <p:ph type="body" idx="1"/>
          </p:nvPr>
        </p:nvSpPr>
        <p:spPr/>
        <p:txBody>
          <a:bodyPr/>
          <a:lstStyle/>
          <a:p>
            <a:pPr>
              <a:lnSpc>
                <a:spcPct val="90000"/>
              </a:lnSpc>
              <a:buFontTx/>
              <a:buNone/>
            </a:pPr>
            <a:r>
              <a:rPr lang="en-US"/>
              <a:t>Generic business strategies (Porter):</a:t>
            </a:r>
            <a:r>
              <a:rPr lang="en-US" sz="2800"/>
              <a:t>	</a:t>
            </a:r>
            <a:endParaRPr lang="en-AU" sz="2800"/>
          </a:p>
          <a:p>
            <a:pPr>
              <a:lnSpc>
                <a:spcPct val="90000"/>
              </a:lnSpc>
            </a:pPr>
            <a:r>
              <a:rPr lang="en-AU"/>
              <a:t>Cost leadership strategy</a:t>
            </a:r>
          </a:p>
          <a:p>
            <a:pPr>
              <a:lnSpc>
                <a:spcPct val="90000"/>
              </a:lnSpc>
              <a:buFontTx/>
              <a:buNone/>
            </a:pPr>
            <a:r>
              <a:rPr lang="en-AU" sz="1800"/>
              <a:t>	</a:t>
            </a:r>
            <a:r>
              <a:rPr lang="en-AU" sz="2400"/>
              <a:t>Emphasises operational efficiency i.e. overall costs are lower than competitors</a:t>
            </a:r>
            <a:r>
              <a:rPr lang="en-US" sz="2400"/>
              <a:t>.</a:t>
            </a:r>
            <a:endParaRPr lang="en-AU" sz="2400"/>
          </a:p>
          <a:p>
            <a:pPr>
              <a:lnSpc>
                <a:spcPct val="90000"/>
              </a:lnSpc>
            </a:pPr>
            <a:r>
              <a:rPr lang="en-AU"/>
              <a:t>Differentiation strategy</a:t>
            </a:r>
          </a:p>
          <a:p>
            <a:pPr>
              <a:lnSpc>
                <a:spcPct val="90000"/>
              </a:lnSpc>
              <a:buFontTx/>
              <a:buNone/>
            </a:pPr>
            <a:r>
              <a:rPr lang="en-AU" sz="1800"/>
              <a:t>	</a:t>
            </a:r>
            <a:r>
              <a:rPr lang="en-AU" sz="2400"/>
              <a:t>Attempts to develop products/services viewed as unique in the industry</a:t>
            </a:r>
            <a:r>
              <a:rPr lang="en-US" sz="2400"/>
              <a:t>.</a:t>
            </a:r>
            <a:endParaRPr lang="en-AU" sz="2400"/>
          </a:p>
          <a:p>
            <a:pPr>
              <a:lnSpc>
                <a:spcPct val="90000"/>
              </a:lnSpc>
            </a:pPr>
            <a:r>
              <a:rPr lang="en-AU"/>
              <a:t>Focus strategy</a:t>
            </a:r>
          </a:p>
          <a:p>
            <a:pPr>
              <a:lnSpc>
                <a:spcPct val="90000"/>
              </a:lnSpc>
              <a:buFontTx/>
              <a:buNone/>
            </a:pPr>
            <a:r>
              <a:rPr lang="en-AU" sz="1800"/>
              <a:t>	</a:t>
            </a:r>
            <a:r>
              <a:rPr lang="en-AU" sz="2400"/>
              <a:t>Concentration on a segment, portion of a market</a:t>
            </a:r>
            <a:r>
              <a:rPr lang="en-US" sz="2400"/>
              <a:t>.</a:t>
            </a:r>
          </a:p>
          <a:p>
            <a:pPr>
              <a:lnSpc>
                <a:spcPct val="90000"/>
              </a:lnSpc>
              <a:buFontTx/>
              <a:buNone/>
            </a:pPr>
            <a:endParaRPr lang="en-US" sz="2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4" name="Slide Number Placeholder 4"/>
          <p:cNvSpPr>
            <a:spLocks noGrp="1"/>
          </p:cNvSpPr>
          <p:nvPr>
            <p:ph type="sldNum" sz="quarter" idx="11"/>
          </p:nvPr>
        </p:nvSpPr>
        <p:spPr/>
        <p:txBody>
          <a:bodyPr/>
          <a:lstStyle/>
          <a:p>
            <a:fld id="{5BB791AF-BFA5-4CCB-AF91-E02F82B98788}" type="slidenum">
              <a:rPr lang="en-US"/>
              <a:pPr/>
              <a:t>28</a:t>
            </a:fld>
            <a:endParaRPr lang="en-US" b="0"/>
          </a:p>
        </p:txBody>
      </p:sp>
      <p:graphicFrame>
        <p:nvGraphicFramePr>
          <p:cNvPr id="35844" name="Object 4"/>
          <p:cNvGraphicFramePr>
            <a:graphicFrameLocks noGrp="1" noChangeAspect="1"/>
          </p:cNvGraphicFramePr>
          <p:nvPr>
            <p:ph type="body" idx="1"/>
          </p:nvPr>
        </p:nvGraphicFramePr>
        <p:xfrm>
          <a:off x="1676400" y="609600"/>
          <a:ext cx="6823075" cy="5334000"/>
        </p:xfrm>
        <a:graphic>
          <a:graphicData uri="http://schemas.openxmlformats.org/presentationml/2006/ole">
            <mc:AlternateContent xmlns:mc="http://schemas.openxmlformats.org/markup-compatibility/2006">
              <mc:Choice xmlns:v="urn:schemas-microsoft-com:vml" Requires="v">
                <p:oleObj spid="_x0000_s35850" name="Document" r:id="rId3" imgW="6078240" imgH="8827920" progId="Word.Document.8">
                  <p:embed/>
                </p:oleObj>
              </mc:Choice>
              <mc:Fallback>
                <p:oleObj name="Document" r:id="rId3" imgW="6078240" imgH="8827920" progId="Word.Document.8">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b="15497"/>
                      <a:stretch>
                        <a:fillRect/>
                      </a:stretch>
                    </p:blipFill>
                    <p:spPr bwMode="auto">
                      <a:xfrm>
                        <a:off x="1676400" y="609600"/>
                        <a:ext cx="6823075" cy="5334000"/>
                      </a:xfrm>
                      <a:prstGeom prst="rect">
                        <a:avLst/>
                      </a:prstGeom>
                      <a:gradFill rotWithShape="0">
                        <a:gsLst>
                          <a:gs pos="0">
                            <a:srgbClr val="FCF2AA"/>
                          </a:gs>
                          <a:gs pos="100000">
                            <a:srgbClr val="CCECFF"/>
                          </a:gs>
                        </a:gsLst>
                        <a:lin ang="2700000" scaled="1"/>
                      </a:gradFill>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E6D335DC-90FD-417E-B754-575B5F928EFB}" type="slidenum">
              <a:rPr lang="en-US"/>
              <a:pPr/>
              <a:t>29</a:t>
            </a:fld>
            <a:endParaRPr lang="en-US" b="0"/>
          </a:p>
        </p:txBody>
      </p:sp>
      <p:sp>
        <p:nvSpPr>
          <p:cNvPr id="46082" name="Rectangle 2"/>
          <p:cNvSpPr>
            <a:spLocks noGrp="1" noChangeArrowheads="1"/>
          </p:cNvSpPr>
          <p:nvPr>
            <p:ph type="title"/>
          </p:nvPr>
        </p:nvSpPr>
        <p:spPr/>
        <p:txBody>
          <a:bodyPr/>
          <a:lstStyle/>
          <a:p>
            <a:r>
              <a:rPr lang="en-AU"/>
              <a:t>Formulating functional level strategy</a:t>
            </a:r>
          </a:p>
        </p:txBody>
      </p:sp>
      <p:sp>
        <p:nvSpPr>
          <p:cNvPr id="46083" name="Rectangle 3"/>
          <p:cNvSpPr>
            <a:spLocks noGrp="1" noChangeArrowheads="1"/>
          </p:cNvSpPr>
          <p:nvPr>
            <p:ph type="body" idx="1"/>
          </p:nvPr>
        </p:nvSpPr>
        <p:spPr>
          <a:xfrm>
            <a:off x="1447800" y="2057400"/>
            <a:ext cx="7315200" cy="4038600"/>
          </a:xfrm>
        </p:spPr>
        <p:txBody>
          <a:bodyPr/>
          <a:lstStyle/>
          <a:p>
            <a:pPr>
              <a:lnSpc>
                <a:spcPct val="80000"/>
              </a:lnSpc>
              <a:buFontTx/>
              <a:buNone/>
            </a:pPr>
            <a:r>
              <a:rPr lang="en-AU"/>
              <a:t>Functional level strategies spell out specific</a:t>
            </a:r>
            <a:endParaRPr lang="en-US"/>
          </a:p>
          <a:p>
            <a:pPr>
              <a:lnSpc>
                <a:spcPct val="80000"/>
              </a:lnSpc>
              <a:buFontTx/>
              <a:buNone/>
            </a:pPr>
            <a:r>
              <a:rPr lang="en-AU"/>
              <a:t>ways that functional areas can bolster business</a:t>
            </a:r>
            <a:endParaRPr lang="en-US"/>
          </a:p>
          <a:p>
            <a:pPr>
              <a:lnSpc>
                <a:spcPct val="80000"/>
              </a:lnSpc>
              <a:buFontTx/>
              <a:buNone/>
            </a:pPr>
            <a:r>
              <a:rPr lang="en-AU"/>
              <a:t>level strategy.</a:t>
            </a:r>
          </a:p>
          <a:p>
            <a:pPr>
              <a:buFontTx/>
              <a:buNone/>
            </a:pPr>
            <a:r>
              <a:rPr lang="en-AU"/>
              <a:t>For example:</a:t>
            </a:r>
          </a:p>
          <a:p>
            <a:r>
              <a:rPr lang="en-AU" sz="2800"/>
              <a:t>Under a product </a:t>
            </a:r>
            <a:r>
              <a:rPr lang="en-AU" sz="2800" i="1"/>
              <a:t>differentiation</a:t>
            </a:r>
            <a:r>
              <a:rPr lang="en-AU" sz="2800"/>
              <a:t> strategy, the R</a:t>
            </a:r>
            <a:r>
              <a:rPr lang="en-US" sz="2800"/>
              <a:t> </a:t>
            </a:r>
            <a:r>
              <a:rPr lang="en-AU" sz="2800"/>
              <a:t>&amp;</a:t>
            </a:r>
            <a:r>
              <a:rPr lang="en-US" sz="2800"/>
              <a:t> </a:t>
            </a:r>
            <a:r>
              <a:rPr lang="en-AU" sz="2800"/>
              <a:t>D dept. may accelerate the innovation process to provide new products in advance of competitors.</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140DD42A-856D-4E25-A372-8F09E41D3B1F}" type="slidenum">
              <a:rPr lang="en-US"/>
              <a:pPr/>
              <a:t>3</a:t>
            </a:fld>
            <a:endParaRPr lang="en-US" b="0"/>
          </a:p>
        </p:txBody>
      </p:sp>
      <p:sp>
        <p:nvSpPr>
          <p:cNvPr id="26626" name="Rectangle 2"/>
          <p:cNvSpPr>
            <a:spLocks noGrp="1" noChangeArrowheads="1"/>
          </p:cNvSpPr>
          <p:nvPr>
            <p:ph type="title"/>
          </p:nvPr>
        </p:nvSpPr>
        <p:spPr/>
        <p:txBody>
          <a:bodyPr/>
          <a:lstStyle/>
          <a:p>
            <a:r>
              <a:rPr lang="en-AU"/>
              <a:t>Concept of strategic management</a:t>
            </a:r>
            <a:endParaRPr lang="en-US"/>
          </a:p>
        </p:txBody>
      </p:sp>
      <p:sp>
        <p:nvSpPr>
          <p:cNvPr id="26627" name="Rectangle 3"/>
          <p:cNvSpPr>
            <a:spLocks noGrp="1" noChangeArrowheads="1"/>
          </p:cNvSpPr>
          <p:nvPr>
            <p:ph type="body" idx="1"/>
          </p:nvPr>
        </p:nvSpPr>
        <p:spPr>
          <a:xfrm>
            <a:off x="1371600" y="1828800"/>
            <a:ext cx="7315200" cy="3048000"/>
          </a:xfrm>
        </p:spPr>
        <p:txBody>
          <a:bodyPr/>
          <a:lstStyle/>
          <a:p>
            <a:pPr>
              <a:buFontTx/>
              <a:buNone/>
            </a:pPr>
            <a:r>
              <a:rPr lang="en-AU" sz="3600"/>
              <a:t>  </a:t>
            </a:r>
            <a:r>
              <a:rPr lang="en-US" sz="4800"/>
              <a:t>‘</a:t>
            </a:r>
            <a:r>
              <a:rPr lang="en-AU"/>
              <a:t>Large</a:t>
            </a:r>
            <a:r>
              <a:rPr lang="en-US"/>
              <a:t>-</a:t>
            </a:r>
            <a:r>
              <a:rPr lang="en-AU"/>
              <a:t>scale action plan for interacting with the environment to achieve long-term goals.</a:t>
            </a:r>
            <a:r>
              <a:rPr lang="en-US"/>
              <a:t>’</a:t>
            </a:r>
            <a:endParaRPr lang="en-AU"/>
          </a:p>
          <a:p>
            <a:pPr>
              <a:buFontTx/>
              <a:buNone/>
            </a:pP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AEDFFA38-C842-49A0-ABFB-85AE62856E05}" type="slidenum">
              <a:rPr lang="en-US"/>
              <a:pPr/>
              <a:t>30</a:t>
            </a:fld>
            <a:endParaRPr lang="en-US" b="0"/>
          </a:p>
        </p:txBody>
      </p:sp>
      <p:sp>
        <p:nvSpPr>
          <p:cNvPr id="36866" name="Rectangle 2"/>
          <p:cNvSpPr>
            <a:spLocks noGrp="1" noChangeArrowheads="1"/>
          </p:cNvSpPr>
          <p:nvPr>
            <p:ph type="title"/>
          </p:nvPr>
        </p:nvSpPr>
        <p:spPr/>
        <p:txBody>
          <a:bodyPr/>
          <a:lstStyle/>
          <a:p>
            <a:r>
              <a:rPr lang="en-AU"/>
              <a:t>Strategy implementation</a:t>
            </a:r>
          </a:p>
        </p:txBody>
      </p:sp>
      <p:sp>
        <p:nvSpPr>
          <p:cNvPr id="36867" name="Rectangle 3"/>
          <p:cNvSpPr>
            <a:spLocks noGrp="1" noChangeArrowheads="1"/>
          </p:cNvSpPr>
          <p:nvPr>
            <p:ph type="body" idx="1"/>
          </p:nvPr>
        </p:nvSpPr>
        <p:spPr/>
        <p:txBody>
          <a:bodyPr/>
          <a:lstStyle/>
          <a:p>
            <a:pPr>
              <a:buFontTx/>
              <a:buNone/>
            </a:pPr>
            <a:r>
              <a:rPr lang="en-AU"/>
              <a:t>	Strategy implementation involves management activities needed to put the strategy in motion, institute strategic controls for monitoring progress, and ultimately achieve organisation goals.</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7" name="Slide Number Placeholder 4"/>
          <p:cNvSpPr>
            <a:spLocks noGrp="1"/>
          </p:cNvSpPr>
          <p:nvPr>
            <p:ph type="sldNum" sz="quarter" idx="11"/>
          </p:nvPr>
        </p:nvSpPr>
        <p:spPr/>
        <p:txBody>
          <a:bodyPr/>
          <a:lstStyle/>
          <a:p>
            <a:fld id="{A60BE429-38F7-44C9-B8E3-55BC1B1D206D}" type="slidenum">
              <a:rPr lang="en-US"/>
              <a:pPr/>
              <a:t>31</a:t>
            </a:fld>
            <a:endParaRPr lang="en-US" b="0"/>
          </a:p>
        </p:txBody>
      </p:sp>
      <p:sp>
        <p:nvSpPr>
          <p:cNvPr id="37890" name="Rectangle 2"/>
          <p:cNvSpPr>
            <a:spLocks noGrp="1" noChangeArrowheads="1"/>
          </p:cNvSpPr>
          <p:nvPr>
            <p:ph type="title"/>
          </p:nvPr>
        </p:nvSpPr>
        <p:spPr/>
        <p:txBody>
          <a:bodyPr/>
          <a:lstStyle/>
          <a:p>
            <a:r>
              <a:rPr lang="en-AU"/>
              <a:t>Strategy implementation</a:t>
            </a:r>
          </a:p>
        </p:txBody>
      </p:sp>
      <p:sp>
        <p:nvSpPr>
          <p:cNvPr id="37892" name="Rectangle 4"/>
          <p:cNvSpPr>
            <a:spLocks noChangeArrowheads="1"/>
          </p:cNvSpPr>
          <p:nvPr/>
        </p:nvSpPr>
        <p:spPr bwMode="auto">
          <a:xfrm>
            <a:off x="1371600" y="2590800"/>
            <a:ext cx="1371600" cy="914400"/>
          </a:xfrm>
          <a:prstGeom prst="rect">
            <a:avLst/>
          </a:prstGeom>
          <a:gradFill rotWithShape="0">
            <a:gsLst>
              <a:gs pos="0">
                <a:srgbClr val="FCF2AA"/>
              </a:gs>
              <a:gs pos="100000">
                <a:srgbClr val="3399FF"/>
              </a:gs>
            </a:gsLst>
            <a:lin ang="18900000" scaled="1"/>
          </a:gradFill>
          <a:ln w="9525">
            <a:solidFill>
              <a:srgbClr val="3399FF"/>
            </a:solidFill>
            <a:miter lim="800000"/>
            <a:headEnd/>
            <a:tailEnd/>
          </a:ln>
          <a:effectLst/>
        </p:spPr>
        <p:txBody>
          <a:bodyPr wrap="none" anchor="ctr"/>
          <a:lstStyle/>
          <a:p>
            <a:pPr algn="ctr"/>
            <a:r>
              <a:rPr lang="en-AU" sz="2000" b="1">
                <a:latin typeface="Arial Narrow" pitchFamily="34" charset="0"/>
              </a:rPr>
              <a:t>Strategy</a:t>
            </a:r>
          </a:p>
          <a:p>
            <a:pPr algn="ctr"/>
            <a:r>
              <a:rPr lang="en-AU" sz="2000" b="1"/>
              <a:t>formulation</a:t>
            </a:r>
            <a:endParaRPr lang="en-US" sz="2000" b="1"/>
          </a:p>
        </p:txBody>
      </p:sp>
      <p:sp>
        <p:nvSpPr>
          <p:cNvPr id="37893" name="Rectangle 5"/>
          <p:cNvSpPr>
            <a:spLocks noChangeArrowheads="1"/>
          </p:cNvSpPr>
          <p:nvPr/>
        </p:nvSpPr>
        <p:spPr bwMode="auto">
          <a:xfrm>
            <a:off x="2971800" y="2252663"/>
            <a:ext cx="2514600" cy="2362200"/>
          </a:xfrm>
          <a:prstGeom prst="rect">
            <a:avLst/>
          </a:prstGeom>
          <a:gradFill rotWithShape="0">
            <a:gsLst>
              <a:gs pos="0">
                <a:srgbClr val="FCF2AA"/>
              </a:gs>
              <a:gs pos="100000">
                <a:srgbClr val="3399FF"/>
              </a:gs>
            </a:gsLst>
            <a:lin ang="18900000" scaled="1"/>
          </a:gradFill>
          <a:ln w="9525">
            <a:solidFill>
              <a:srgbClr val="3399FF"/>
            </a:solidFill>
            <a:miter lim="800000"/>
            <a:headEnd/>
            <a:tailEnd/>
          </a:ln>
          <a:effectLst/>
        </p:spPr>
        <p:txBody>
          <a:bodyPr wrap="none" anchor="ctr"/>
          <a:lstStyle/>
          <a:p>
            <a:r>
              <a:rPr lang="en-AU" sz="2000" b="1">
                <a:latin typeface="Arial Narrow" pitchFamily="34" charset="0"/>
              </a:rPr>
              <a:t>Carry out plans</a:t>
            </a:r>
            <a:r>
              <a:rPr lang="en-AU">
                <a:latin typeface="Arial Narrow" pitchFamily="34" charset="0"/>
              </a:rPr>
              <a:t>:</a:t>
            </a:r>
          </a:p>
          <a:p>
            <a:pPr>
              <a:buFontTx/>
              <a:buChar char="•"/>
            </a:pPr>
            <a:r>
              <a:rPr lang="en-AU">
                <a:latin typeface="Arial Narrow" pitchFamily="34" charset="0"/>
              </a:rPr>
              <a:t>Technology</a:t>
            </a:r>
          </a:p>
          <a:p>
            <a:pPr>
              <a:buFontTx/>
              <a:buChar char="•"/>
            </a:pPr>
            <a:r>
              <a:rPr lang="en-AU">
                <a:latin typeface="Arial Narrow" pitchFamily="34" charset="0"/>
              </a:rPr>
              <a:t>Human resources</a:t>
            </a:r>
          </a:p>
          <a:p>
            <a:pPr>
              <a:buFontTx/>
              <a:buChar char="•"/>
            </a:pPr>
            <a:r>
              <a:rPr lang="en-AU">
                <a:latin typeface="Arial Narrow" pitchFamily="34" charset="0"/>
              </a:rPr>
              <a:t>Reward systems</a:t>
            </a:r>
          </a:p>
          <a:p>
            <a:pPr>
              <a:buFontTx/>
              <a:buChar char="•"/>
            </a:pPr>
            <a:r>
              <a:rPr lang="en-AU">
                <a:latin typeface="Arial Narrow" pitchFamily="34" charset="0"/>
              </a:rPr>
              <a:t>Decision processes</a:t>
            </a:r>
          </a:p>
          <a:p>
            <a:pPr>
              <a:buFontTx/>
              <a:buChar char="•"/>
            </a:pPr>
            <a:r>
              <a:rPr lang="en-AU">
                <a:latin typeface="Arial Narrow" pitchFamily="34" charset="0"/>
              </a:rPr>
              <a:t>structure</a:t>
            </a:r>
            <a:endParaRPr lang="en-US">
              <a:latin typeface="Arial Narrow" pitchFamily="34" charset="0"/>
            </a:endParaRPr>
          </a:p>
        </p:txBody>
      </p:sp>
      <p:sp>
        <p:nvSpPr>
          <p:cNvPr id="37894" name="Rectangle 6"/>
          <p:cNvSpPr>
            <a:spLocks noChangeArrowheads="1"/>
          </p:cNvSpPr>
          <p:nvPr/>
        </p:nvSpPr>
        <p:spPr bwMode="auto">
          <a:xfrm>
            <a:off x="5867400" y="2252663"/>
            <a:ext cx="2895600" cy="2438400"/>
          </a:xfrm>
          <a:prstGeom prst="rect">
            <a:avLst/>
          </a:prstGeom>
          <a:gradFill rotWithShape="0">
            <a:gsLst>
              <a:gs pos="0">
                <a:srgbClr val="FCF2AA"/>
              </a:gs>
              <a:gs pos="100000">
                <a:srgbClr val="3399FF"/>
              </a:gs>
            </a:gsLst>
            <a:lin ang="18900000" scaled="1"/>
          </a:gradFill>
          <a:ln w="9525">
            <a:solidFill>
              <a:srgbClr val="3399FF"/>
            </a:solidFill>
            <a:miter lim="800000"/>
            <a:headEnd/>
            <a:tailEnd/>
          </a:ln>
          <a:effectLst/>
        </p:spPr>
        <p:txBody>
          <a:bodyPr wrap="none" anchor="ctr"/>
          <a:lstStyle/>
          <a:p>
            <a:r>
              <a:rPr lang="en-AU" b="1">
                <a:latin typeface="Arial Narrow" pitchFamily="34" charset="0"/>
              </a:rPr>
              <a:t>Maintain control</a:t>
            </a:r>
            <a:r>
              <a:rPr lang="en-AU">
                <a:latin typeface="Arial Narrow" pitchFamily="34" charset="0"/>
              </a:rPr>
              <a:t>:</a:t>
            </a:r>
          </a:p>
          <a:p>
            <a:pPr>
              <a:buFontTx/>
              <a:buChar char="•"/>
            </a:pPr>
            <a:r>
              <a:rPr lang="en-AU">
                <a:latin typeface="Arial Narrow" pitchFamily="34" charset="0"/>
              </a:rPr>
              <a:t>Control systems</a:t>
            </a:r>
          </a:p>
          <a:p>
            <a:pPr>
              <a:buFontTx/>
              <a:buChar char="•"/>
            </a:pPr>
            <a:r>
              <a:rPr lang="en-AU">
                <a:latin typeface="Arial Narrow" pitchFamily="34" charset="0"/>
              </a:rPr>
              <a:t>Adjustments</a:t>
            </a:r>
            <a:endParaRPr lang="en-US">
              <a:latin typeface="Arial Narrow"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FDF4B23B-0919-47D9-A8FA-B3E44562BAAE}" type="slidenum">
              <a:rPr lang="en-US"/>
              <a:pPr/>
              <a:t>32</a:t>
            </a:fld>
            <a:endParaRPr lang="en-US" b="0"/>
          </a:p>
        </p:txBody>
      </p:sp>
      <p:sp>
        <p:nvSpPr>
          <p:cNvPr id="43010" name="Rectangle 2"/>
          <p:cNvSpPr>
            <a:spLocks noGrp="1" noChangeArrowheads="1"/>
          </p:cNvSpPr>
          <p:nvPr>
            <p:ph type="title"/>
          </p:nvPr>
        </p:nvSpPr>
        <p:spPr/>
        <p:txBody>
          <a:bodyPr/>
          <a:lstStyle/>
          <a:p>
            <a:r>
              <a:rPr lang="en-AU"/>
              <a:t>Lecture summary</a:t>
            </a:r>
          </a:p>
        </p:txBody>
      </p:sp>
      <p:sp>
        <p:nvSpPr>
          <p:cNvPr id="43011" name="Rectangle 3"/>
          <p:cNvSpPr>
            <a:spLocks noGrp="1" noChangeArrowheads="1"/>
          </p:cNvSpPr>
          <p:nvPr>
            <p:ph type="body" idx="1"/>
          </p:nvPr>
        </p:nvSpPr>
        <p:spPr>
          <a:xfrm>
            <a:off x="1447800" y="1676400"/>
            <a:ext cx="7315200" cy="4419600"/>
          </a:xfrm>
        </p:spPr>
        <p:txBody>
          <a:bodyPr/>
          <a:lstStyle/>
          <a:p>
            <a:r>
              <a:rPr lang="en-AU"/>
              <a:t>Concept of strategic management</a:t>
            </a:r>
          </a:p>
          <a:p>
            <a:pPr lvl="1"/>
            <a:r>
              <a:rPr lang="en-AU" sz="1800"/>
              <a:t>	</a:t>
            </a:r>
            <a:r>
              <a:rPr lang="en-AU" sz="2400"/>
              <a:t>Process</a:t>
            </a:r>
          </a:p>
          <a:p>
            <a:pPr lvl="1"/>
            <a:r>
              <a:rPr lang="en-AU" sz="2400"/>
              <a:t>	Importance</a:t>
            </a:r>
          </a:p>
          <a:p>
            <a:pPr lvl="1"/>
            <a:r>
              <a:rPr lang="en-AU" sz="2400"/>
              <a:t>	Levels</a:t>
            </a:r>
          </a:p>
          <a:p>
            <a:r>
              <a:rPr lang="en-AU"/>
              <a:t>Competitive analysis in strategy formulation</a:t>
            </a:r>
          </a:p>
          <a:p>
            <a:pPr lvl="1"/>
            <a:r>
              <a:rPr lang="en-AU" sz="1600"/>
              <a:t>	</a:t>
            </a:r>
            <a:r>
              <a:rPr lang="en-AU" sz="2400"/>
              <a:t>SWOT analysis</a:t>
            </a:r>
          </a:p>
          <a:p>
            <a:pPr lvl="1"/>
            <a:r>
              <a:rPr lang="en-AU" sz="2400"/>
              <a:t>	Environmental assessment</a:t>
            </a:r>
          </a:p>
          <a:p>
            <a:pPr lvl="1"/>
            <a:r>
              <a:rPr lang="en-AU" sz="2400"/>
              <a:t>	Organisational assessment</a:t>
            </a:r>
          </a:p>
          <a:p>
            <a:pPr>
              <a:buFontTx/>
              <a:buNone/>
            </a:pPr>
            <a:endParaRPr lang="en-US"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3F1678B5-F220-4F2C-AFFC-643E1E57B1DA}" type="slidenum">
              <a:rPr lang="en-US"/>
              <a:pPr/>
              <a:t>33</a:t>
            </a:fld>
            <a:endParaRPr lang="en-US" b="0"/>
          </a:p>
        </p:txBody>
      </p:sp>
      <p:sp>
        <p:nvSpPr>
          <p:cNvPr id="44034" name="Rectangle 2"/>
          <p:cNvSpPr>
            <a:spLocks noGrp="1" noChangeArrowheads="1"/>
          </p:cNvSpPr>
          <p:nvPr>
            <p:ph type="title"/>
          </p:nvPr>
        </p:nvSpPr>
        <p:spPr/>
        <p:txBody>
          <a:bodyPr/>
          <a:lstStyle/>
          <a:p>
            <a:r>
              <a:rPr lang="en-AU"/>
              <a:t>Lecture summary</a:t>
            </a:r>
          </a:p>
        </p:txBody>
      </p:sp>
      <p:sp>
        <p:nvSpPr>
          <p:cNvPr id="44035" name="Rectangle 3"/>
          <p:cNvSpPr>
            <a:spLocks noGrp="1" noChangeArrowheads="1"/>
          </p:cNvSpPr>
          <p:nvPr>
            <p:ph type="body" idx="1"/>
          </p:nvPr>
        </p:nvSpPr>
        <p:spPr>
          <a:xfrm>
            <a:off x="1447800" y="1524000"/>
            <a:ext cx="7315200" cy="4572000"/>
          </a:xfrm>
        </p:spPr>
        <p:txBody>
          <a:bodyPr/>
          <a:lstStyle/>
          <a:p>
            <a:r>
              <a:rPr lang="en-AU"/>
              <a:t>Formulating corporate level strategy</a:t>
            </a:r>
          </a:p>
          <a:p>
            <a:pPr lvl="1"/>
            <a:r>
              <a:rPr lang="en-AU" sz="1600"/>
              <a:t>	</a:t>
            </a:r>
            <a:r>
              <a:rPr lang="en-AU" sz="2400"/>
              <a:t>Grand strategy</a:t>
            </a:r>
          </a:p>
          <a:p>
            <a:pPr lvl="1"/>
            <a:r>
              <a:rPr lang="en-AU" sz="2400"/>
              <a:t>	Portfolio strategies</a:t>
            </a:r>
          </a:p>
          <a:p>
            <a:r>
              <a:rPr lang="en-AU"/>
              <a:t>Formulating business level strategy</a:t>
            </a:r>
          </a:p>
          <a:p>
            <a:pPr lvl="1"/>
            <a:r>
              <a:rPr lang="en-AU" sz="1600"/>
              <a:t>	</a:t>
            </a:r>
            <a:r>
              <a:rPr lang="en-AU" sz="2400"/>
              <a:t>Porter generic strategies: cost, differentiation &amp; focus</a:t>
            </a:r>
          </a:p>
          <a:p>
            <a:r>
              <a:rPr lang="en-AU"/>
              <a:t>Formulating corporate level strategy</a:t>
            </a:r>
            <a:endParaRPr lang="en-AU" sz="1800"/>
          </a:p>
          <a:p>
            <a:r>
              <a:rPr lang="en-AU"/>
              <a:t>Strategy implementation</a:t>
            </a:r>
          </a:p>
          <a:p>
            <a:pPr lvl="1"/>
            <a:r>
              <a:rPr lang="en-AU" sz="1600"/>
              <a:t>	</a:t>
            </a:r>
            <a:r>
              <a:rPr lang="en-AU" sz="2400"/>
              <a:t>Control systems &amp; adjustments</a:t>
            </a:r>
            <a:endParaRPr 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1C220FC6-7584-4883-9FFE-48D59F47DFBE}" type="slidenum">
              <a:rPr lang="en-US"/>
              <a:pPr/>
              <a:t>4</a:t>
            </a:fld>
            <a:endParaRPr lang="en-US" b="0"/>
          </a:p>
        </p:txBody>
      </p:sp>
      <p:sp>
        <p:nvSpPr>
          <p:cNvPr id="51202" name="Rectangle 2"/>
          <p:cNvSpPr>
            <a:spLocks noGrp="1" noChangeArrowheads="1"/>
          </p:cNvSpPr>
          <p:nvPr>
            <p:ph type="title"/>
          </p:nvPr>
        </p:nvSpPr>
        <p:spPr/>
        <p:txBody>
          <a:bodyPr/>
          <a:lstStyle/>
          <a:p>
            <a:r>
              <a:rPr lang="en-AU"/>
              <a:t>Concept of strategic management</a:t>
            </a:r>
          </a:p>
        </p:txBody>
      </p:sp>
      <p:sp>
        <p:nvSpPr>
          <p:cNvPr id="51203" name="Rectangle 3"/>
          <p:cNvSpPr>
            <a:spLocks noGrp="1" noChangeArrowheads="1"/>
          </p:cNvSpPr>
          <p:nvPr>
            <p:ph type="body" idx="1"/>
          </p:nvPr>
        </p:nvSpPr>
        <p:spPr/>
        <p:txBody>
          <a:bodyPr/>
          <a:lstStyle/>
          <a:p>
            <a:r>
              <a:rPr lang="en-AU"/>
              <a:t>Strategic management process</a:t>
            </a:r>
          </a:p>
          <a:p>
            <a:r>
              <a:rPr lang="en-AU"/>
              <a:t>Importance of strategic management</a:t>
            </a:r>
            <a:endParaRPr lang="en-US"/>
          </a:p>
          <a:p>
            <a:r>
              <a:rPr lang="en-AU"/>
              <a:t>Levels of strategy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019B02EE-51F0-4409-BCD4-B083BE7036B0}" type="slidenum">
              <a:rPr lang="en-US"/>
              <a:pPr/>
              <a:t>5</a:t>
            </a:fld>
            <a:endParaRPr lang="en-US" b="0"/>
          </a:p>
        </p:txBody>
      </p:sp>
      <p:sp>
        <p:nvSpPr>
          <p:cNvPr id="6146" name="Rectangle 2"/>
          <p:cNvSpPr>
            <a:spLocks noGrp="1" noChangeArrowheads="1"/>
          </p:cNvSpPr>
          <p:nvPr>
            <p:ph type="title"/>
          </p:nvPr>
        </p:nvSpPr>
        <p:spPr/>
        <p:txBody>
          <a:bodyPr/>
          <a:lstStyle/>
          <a:p>
            <a:r>
              <a:rPr lang="en-AU"/>
              <a:t>Concept of strategic management</a:t>
            </a:r>
          </a:p>
        </p:txBody>
      </p:sp>
      <p:sp>
        <p:nvSpPr>
          <p:cNvPr id="6147" name="Rectangle 3"/>
          <p:cNvSpPr>
            <a:spLocks noGrp="1" noChangeArrowheads="1"/>
          </p:cNvSpPr>
          <p:nvPr>
            <p:ph type="body" idx="1"/>
          </p:nvPr>
        </p:nvSpPr>
        <p:spPr/>
        <p:txBody>
          <a:bodyPr/>
          <a:lstStyle/>
          <a:p>
            <a:pPr>
              <a:buFontTx/>
              <a:buNone/>
            </a:pPr>
            <a:r>
              <a:rPr lang="en-AU"/>
              <a:t> Strategic management process: </a:t>
            </a:r>
          </a:p>
          <a:p>
            <a:pPr>
              <a:buFontTx/>
              <a:buNone/>
            </a:pPr>
            <a:r>
              <a:rPr lang="en-AU"/>
              <a:t>  </a:t>
            </a:r>
            <a:r>
              <a:rPr lang="en-US"/>
              <a:t>‘</a:t>
            </a:r>
            <a:r>
              <a:rPr lang="en-AU"/>
              <a:t>Process through which managers formulate and implement strategies geared to optimising strategic goal achievement, given available environmental and internal conditions.</a:t>
            </a:r>
            <a:r>
              <a:rPr 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D732ECA0-1ABF-49F1-A99D-BCBE1EDBCE1C}" type="slidenum">
              <a:rPr lang="en-US"/>
              <a:pPr/>
              <a:t>6</a:t>
            </a:fld>
            <a:endParaRPr lang="en-US" b="0"/>
          </a:p>
        </p:txBody>
      </p:sp>
      <p:sp>
        <p:nvSpPr>
          <p:cNvPr id="8194" name="Rectangle 2"/>
          <p:cNvSpPr>
            <a:spLocks noGrp="1" noChangeArrowheads="1"/>
          </p:cNvSpPr>
          <p:nvPr>
            <p:ph type="title"/>
          </p:nvPr>
        </p:nvSpPr>
        <p:spPr/>
        <p:txBody>
          <a:bodyPr/>
          <a:lstStyle/>
          <a:p>
            <a:r>
              <a:rPr lang="en-AU"/>
              <a:t>Concept of strategic management</a:t>
            </a:r>
          </a:p>
        </p:txBody>
      </p:sp>
      <p:sp>
        <p:nvSpPr>
          <p:cNvPr id="8195" name="Rectangle 3"/>
          <p:cNvSpPr>
            <a:spLocks noGrp="1" noChangeArrowheads="1"/>
          </p:cNvSpPr>
          <p:nvPr>
            <p:ph type="body" idx="1"/>
          </p:nvPr>
        </p:nvSpPr>
        <p:spPr>
          <a:xfrm>
            <a:off x="1447800" y="1752600"/>
            <a:ext cx="7315200" cy="4343400"/>
          </a:xfrm>
        </p:spPr>
        <p:txBody>
          <a:bodyPr/>
          <a:lstStyle/>
          <a:p>
            <a:pPr>
              <a:buFontTx/>
              <a:buNone/>
            </a:pPr>
            <a:r>
              <a:rPr lang="en-AU"/>
              <a:t>Strategic management process:</a:t>
            </a:r>
          </a:p>
          <a:p>
            <a:r>
              <a:rPr lang="en-AU"/>
              <a:t>Strategy formulation</a:t>
            </a:r>
          </a:p>
          <a:p>
            <a:pPr lvl="1"/>
            <a:r>
              <a:rPr lang="en-AU" sz="1600"/>
              <a:t>	</a:t>
            </a:r>
            <a:r>
              <a:rPr lang="en-AU" sz="2400"/>
              <a:t>Identify mission &amp; goals</a:t>
            </a:r>
          </a:p>
          <a:p>
            <a:pPr lvl="1"/>
            <a:r>
              <a:rPr lang="en-AU" sz="2400"/>
              <a:t>	Competitive situation analysis (external &amp; internal)</a:t>
            </a:r>
          </a:p>
          <a:p>
            <a:pPr lvl="1"/>
            <a:r>
              <a:rPr lang="en-AU" sz="2400"/>
              <a:t>	Develop/formulate strategies to achieve identified goals</a:t>
            </a:r>
          </a:p>
          <a:p>
            <a:r>
              <a:rPr lang="en-AU"/>
              <a:t>Strategy implementation</a:t>
            </a:r>
          </a:p>
          <a:p>
            <a:pPr lvl="1"/>
            <a:r>
              <a:rPr lang="en-AU" sz="1600"/>
              <a:t>	</a:t>
            </a:r>
            <a:r>
              <a:rPr lang="en-AU" sz="2400"/>
              <a:t>Implement plans</a:t>
            </a:r>
          </a:p>
          <a:p>
            <a:pPr lvl="1"/>
            <a:r>
              <a:rPr lang="en-AU" sz="2400"/>
              <a:t>	Control/monitor execution of plans </a:t>
            </a:r>
          </a:p>
          <a:p>
            <a:pPr>
              <a:buFontTx/>
              <a:buNone/>
            </a:pPr>
            <a:r>
              <a:rPr lang="en-AU" sz="1800"/>
              <a:t>	</a:t>
            </a:r>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19" name="Slide Number Placeholder 4"/>
          <p:cNvSpPr>
            <a:spLocks noGrp="1"/>
          </p:cNvSpPr>
          <p:nvPr>
            <p:ph type="sldNum" sz="quarter" idx="11"/>
          </p:nvPr>
        </p:nvSpPr>
        <p:spPr/>
        <p:txBody>
          <a:bodyPr/>
          <a:lstStyle/>
          <a:p>
            <a:fld id="{C64EEFBE-128F-4E9B-8DED-7319BC127174}" type="slidenum">
              <a:rPr lang="en-US"/>
              <a:pPr/>
              <a:t>7</a:t>
            </a:fld>
            <a:endParaRPr lang="en-US" b="0"/>
          </a:p>
        </p:txBody>
      </p:sp>
      <p:sp>
        <p:nvSpPr>
          <p:cNvPr id="30722" name="Rectangle 2"/>
          <p:cNvSpPr>
            <a:spLocks noGrp="1" noChangeArrowheads="1"/>
          </p:cNvSpPr>
          <p:nvPr>
            <p:ph type="title"/>
          </p:nvPr>
        </p:nvSpPr>
        <p:spPr/>
        <p:txBody>
          <a:bodyPr/>
          <a:lstStyle/>
          <a:p>
            <a:r>
              <a:rPr lang="en-AU"/>
              <a:t>Strategic management process</a:t>
            </a:r>
          </a:p>
        </p:txBody>
      </p:sp>
      <p:sp>
        <p:nvSpPr>
          <p:cNvPr id="30723" name="AutoShape 3"/>
          <p:cNvSpPr>
            <a:spLocks noChangeArrowheads="1"/>
          </p:cNvSpPr>
          <p:nvPr/>
        </p:nvSpPr>
        <p:spPr bwMode="auto">
          <a:xfrm>
            <a:off x="2438400" y="2438400"/>
            <a:ext cx="2540000" cy="685800"/>
          </a:xfrm>
          <a:prstGeom prst="flowChartProcess">
            <a:avLst/>
          </a:prstGeom>
          <a:gradFill rotWithShape="0">
            <a:gsLst>
              <a:gs pos="0">
                <a:srgbClr val="FFC041"/>
              </a:gs>
              <a:gs pos="100000">
                <a:srgbClr val="2B95FF"/>
              </a:gs>
            </a:gsLst>
            <a:lin ang="2700000" scaled="1"/>
          </a:gradFill>
          <a:ln w="9525">
            <a:solidFill>
              <a:schemeClr val="tx1"/>
            </a:solidFill>
            <a:miter lim="800000"/>
            <a:headEnd/>
            <a:tailEnd/>
          </a:ln>
          <a:effectLst/>
        </p:spPr>
        <p:txBody>
          <a:bodyPr wrap="none" anchor="ctr"/>
          <a:lstStyle/>
          <a:p>
            <a:pPr algn="ctr"/>
            <a:r>
              <a:rPr lang="en-US" b="1">
                <a:solidFill>
                  <a:srgbClr val="FFFF00"/>
                </a:solidFill>
                <a:latin typeface="Arial Narrow" pitchFamily="34" charset="0"/>
              </a:rPr>
              <a:t>Environmental</a:t>
            </a:r>
          </a:p>
          <a:p>
            <a:pPr algn="ctr"/>
            <a:r>
              <a:rPr lang="en-US" b="1">
                <a:solidFill>
                  <a:srgbClr val="FFFF00"/>
                </a:solidFill>
                <a:latin typeface="Arial Narrow" pitchFamily="34" charset="0"/>
              </a:rPr>
              <a:t>analysis</a:t>
            </a:r>
          </a:p>
        </p:txBody>
      </p:sp>
      <p:sp>
        <p:nvSpPr>
          <p:cNvPr id="30724" name="AutoShape 4"/>
          <p:cNvSpPr>
            <a:spLocks noChangeArrowheads="1"/>
          </p:cNvSpPr>
          <p:nvPr/>
        </p:nvSpPr>
        <p:spPr bwMode="auto">
          <a:xfrm>
            <a:off x="7772400" y="3505200"/>
            <a:ext cx="1066800" cy="914400"/>
          </a:xfrm>
          <a:prstGeom prst="flowChartProcess">
            <a:avLst/>
          </a:prstGeom>
          <a:gradFill rotWithShape="0">
            <a:gsLst>
              <a:gs pos="0">
                <a:srgbClr val="FFC041"/>
              </a:gs>
              <a:gs pos="100000">
                <a:srgbClr val="2B95FF"/>
              </a:gs>
            </a:gsLst>
            <a:lin ang="2700000" scaled="1"/>
          </a:gradFill>
          <a:ln w="9525">
            <a:solidFill>
              <a:schemeClr val="tx1"/>
            </a:solidFill>
            <a:miter lim="800000"/>
            <a:headEnd/>
            <a:tailEnd/>
          </a:ln>
          <a:effectLst/>
        </p:spPr>
        <p:txBody>
          <a:bodyPr wrap="none" anchor="ctr"/>
          <a:lstStyle/>
          <a:p>
            <a:pPr algn="ctr"/>
            <a:r>
              <a:rPr lang="en-US" sz="2000" b="1">
                <a:solidFill>
                  <a:srgbClr val="FFFF00"/>
                </a:solidFill>
                <a:latin typeface="Arial Narrow" pitchFamily="34" charset="0"/>
              </a:rPr>
              <a:t>Strategic</a:t>
            </a:r>
          </a:p>
          <a:p>
            <a:pPr algn="ctr"/>
            <a:r>
              <a:rPr lang="en-US" sz="2000" b="1">
                <a:solidFill>
                  <a:srgbClr val="FFFF00"/>
                </a:solidFill>
                <a:latin typeface="Arial Narrow" pitchFamily="34" charset="0"/>
              </a:rPr>
              <a:t>control</a:t>
            </a:r>
          </a:p>
        </p:txBody>
      </p:sp>
      <p:sp>
        <p:nvSpPr>
          <p:cNvPr id="30725" name="AutoShape 5"/>
          <p:cNvSpPr>
            <a:spLocks noChangeArrowheads="1"/>
          </p:cNvSpPr>
          <p:nvPr/>
        </p:nvSpPr>
        <p:spPr bwMode="auto">
          <a:xfrm>
            <a:off x="4572000" y="3505200"/>
            <a:ext cx="1143000" cy="838200"/>
          </a:xfrm>
          <a:prstGeom prst="flowChartProcess">
            <a:avLst/>
          </a:prstGeom>
          <a:gradFill rotWithShape="0">
            <a:gsLst>
              <a:gs pos="0">
                <a:srgbClr val="FFC041"/>
              </a:gs>
              <a:gs pos="100000">
                <a:srgbClr val="2B95FF"/>
              </a:gs>
            </a:gsLst>
            <a:lin ang="2700000" scaled="1"/>
          </a:gradFill>
          <a:ln w="9525">
            <a:solidFill>
              <a:schemeClr val="tx1"/>
            </a:solidFill>
            <a:miter lim="800000"/>
            <a:headEnd/>
            <a:tailEnd/>
          </a:ln>
          <a:effectLst/>
        </p:spPr>
        <p:txBody>
          <a:bodyPr wrap="none" anchor="ctr"/>
          <a:lstStyle/>
          <a:p>
            <a:pPr algn="ctr"/>
            <a:r>
              <a:rPr lang="en-US" sz="1800" b="1">
                <a:solidFill>
                  <a:srgbClr val="FFFF00"/>
                </a:solidFill>
                <a:latin typeface="Arial Narrow" pitchFamily="34" charset="0"/>
              </a:rPr>
              <a:t>Strategy</a:t>
            </a:r>
          </a:p>
          <a:p>
            <a:pPr algn="ctr"/>
            <a:r>
              <a:rPr lang="en-US" sz="1800" b="1">
                <a:solidFill>
                  <a:srgbClr val="FFFF00"/>
                </a:solidFill>
                <a:latin typeface="Arial Narrow" pitchFamily="34" charset="0"/>
              </a:rPr>
              <a:t>formulation</a:t>
            </a:r>
          </a:p>
        </p:txBody>
      </p:sp>
      <p:sp>
        <p:nvSpPr>
          <p:cNvPr id="30726" name="AutoShape 6"/>
          <p:cNvSpPr>
            <a:spLocks noChangeArrowheads="1"/>
          </p:cNvSpPr>
          <p:nvPr/>
        </p:nvSpPr>
        <p:spPr bwMode="auto">
          <a:xfrm>
            <a:off x="6019800" y="3505200"/>
            <a:ext cx="1524000" cy="838200"/>
          </a:xfrm>
          <a:prstGeom prst="flowChartProcess">
            <a:avLst/>
          </a:prstGeom>
          <a:gradFill rotWithShape="0">
            <a:gsLst>
              <a:gs pos="0">
                <a:srgbClr val="FFC041"/>
              </a:gs>
              <a:gs pos="100000">
                <a:srgbClr val="2B95FF"/>
              </a:gs>
            </a:gsLst>
            <a:lin ang="2700000" scaled="1"/>
          </a:gradFill>
          <a:ln w="9525">
            <a:solidFill>
              <a:schemeClr val="tx1"/>
            </a:solidFill>
            <a:miter lim="800000"/>
            <a:headEnd/>
            <a:tailEnd/>
          </a:ln>
          <a:effectLst/>
        </p:spPr>
        <p:txBody>
          <a:bodyPr wrap="none" anchor="ctr"/>
          <a:lstStyle/>
          <a:p>
            <a:pPr algn="ctr"/>
            <a:r>
              <a:rPr lang="en-US" sz="1800" b="1">
                <a:solidFill>
                  <a:srgbClr val="FFFF00"/>
                </a:solidFill>
                <a:latin typeface="Arial Narrow" pitchFamily="34" charset="0"/>
              </a:rPr>
              <a:t>Strategy</a:t>
            </a:r>
          </a:p>
          <a:p>
            <a:pPr algn="ctr"/>
            <a:r>
              <a:rPr lang="en-US" sz="1800" b="1">
                <a:solidFill>
                  <a:srgbClr val="FFFF00"/>
                </a:solidFill>
                <a:latin typeface="Arial Narrow" pitchFamily="34" charset="0"/>
              </a:rPr>
              <a:t>implementation</a:t>
            </a:r>
          </a:p>
        </p:txBody>
      </p:sp>
      <p:sp>
        <p:nvSpPr>
          <p:cNvPr id="30727" name="Freeform 7"/>
          <p:cNvSpPr>
            <a:spLocks/>
          </p:cNvSpPr>
          <p:nvPr/>
        </p:nvSpPr>
        <p:spPr bwMode="auto">
          <a:xfrm>
            <a:off x="3657600" y="3124200"/>
            <a:ext cx="228600" cy="542925"/>
          </a:xfrm>
          <a:custGeom>
            <a:avLst/>
            <a:gdLst/>
            <a:ahLst/>
            <a:cxnLst>
              <a:cxn ang="0">
                <a:pos x="0" y="11"/>
              </a:cxn>
              <a:cxn ang="0">
                <a:pos x="166" y="0"/>
              </a:cxn>
              <a:cxn ang="0">
                <a:pos x="177" y="300"/>
              </a:cxn>
            </a:cxnLst>
            <a:rect l="0" t="0" r="r" b="b"/>
            <a:pathLst>
              <a:path w="177" h="300">
                <a:moveTo>
                  <a:pt x="0" y="11"/>
                </a:moveTo>
                <a:lnTo>
                  <a:pt x="166" y="0"/>
                </a:lnTo>
                <a:lnTo>
                  <a:pt x="177" y="300"/>
                </a:lnTo>
              </a:path>
            </a:pathLst>
          </a:custGeom>
          <a:noFill/>
          <a:ln w="38100" cmpd="sng">
            <a:solidFill>
              <a:schemeClr val="tx1"/>
            </a:solidFill>
            <a:round/>
            <a:headEnd type="none" w="med" len="med"/>
            <a:tailEnd type="triangle" w="med" len="med"/>
          </a:ln>
          <a:effectLst/>
        </p:spPr>
        <p:txBody>
          <a:bodyPr wrap="none" anchor="ctr"/>
          <a:lstStyle/>
          <a:p>
            <a:endParaRPr lang="en-US"/>
          </a:p>
        </p:txBody>
      </p:sp>
      <p:sp>
        <p:nvSpPr>
          <p:cNvPr id="30728" name="Freeform 8"/>
          <p:cNvSpPr>
            <a:spLocks/>
          </p:cNvSpPr>
          <p:nvPr/>
        </p:nvSpPr>
        <p:spPr bwMode="auto">
          <a:xfrm>
            <a:off x="3276600" y="4495800"/>
            <a:ext cx="1066800" cy="457200"/>
          </a:xfrm>
          <a:custGeom>
            <a:avLst/>
            <a:gdLst/>
            <a:ahLst/>
            <a:cxnLst>
              <a:cxn ang="0">
                <a:pos x="0" y="577"/>
              </a:cxn>
              <a:cxn ang="0">
                <a:pos x="289" y="576"/>
              </a:cxn>
              <a:cxn ang="0">
                <a:pos x="300" y="0"/>
              </a:cxn>
            </a:cxnLst>
            <a:rect l="0" t="0" r="r" b="b"/>
            <a:pathLst>
              <a:path w="300" h="577">
                <a:moveTo>
                  <a:pt x="0" y="577"/>
                </a:moveTo>
                <a:lnTo>
                  <a:pt x="289" y="576"/>
                </a:lnTo>
                <a:lnTo>
                  <a:pt x="300" y="0"/>
                </a:lnTo>
              </a:path>
            </a:pathLst>
          </a:custGeom>
          <a:noFill/>
          <a:ln w="38100" cmpd="sng">
            <a:solidFill>
              <a:schemeClr val="tx1"/>
            </a:solidFill>
            <a:round/>
            <a:headEnd type="none" w="med" len="med"/>
            <a:tailEnd type="triangle" w="med" len="med"/>
          </a:ln>
          <a:effectLst/>
        </p:spPr>
        <p:txBody>
          <a:bodyPr wrap="none" anchor="ctr"/>
          <a:lstStyle/>
          <a:p>
            <a:endParaRPr lang="en-US"/>
          </a:p>
        </p:txBody>
      </p:sp>
      <p:sp>
        <p:nvSpPr>
          <p:cNvPr id="30729" name="Line 9"/>
          <p:cNvSpPr>
            <a:spLocks noChangeShapeType="1"/>
          </p:cNvSpPr>
          <p:nvPr/>
        </p:nvSpPr>
        <p:spPr bwMode="auto">
          <a:xfrm flipV="1">
            <a:off x="5715000" y="4038600"/>
            <a:ext cx="304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0730" name="Freeform 10"/>
          <p:cNvSpPr>
            <a:spLocks/>
          </p:cNvSpPr>
          <p:nvPr/>
        </p:nvSpPr>
        <p:spPr bwMode="auto">
          <a:xfrm>
            <a:off x="3276600" y="4419600"/>
            <a:ext cx="5257800" cy="990600"/>
          </a:xfrm>
          <a:custGeom>
            <a:avLst/>
            <a:gdLst/>
            <a:ahLst/>
            <a:cxnLst>
              <a:cxn ang="0">
                <a:pos x="2923" y="0"/>
              </a:cxn>
              <a:cxn ang="0">
                <a:pos x="2910" y="788"/>
              </a:cxn>
              <a:cxn ang="0">
                <a:pos x="0" y="811"/>
              </a:cxn>
            </a:cxnLst>
            <a:rect l="0" t="0" r="r" b="b"/>
            <a:pathLst>
              <a:path w="2923" h="811">
                <a:moveTo>
                  <a:pt x="2923" y="0"/>
                </a:moveTo>
                <a:lnTo>
                  <a:pt x="2910" y="788"/>
                </a:lnTo>
                <a:lnTo>
                  <a:pt x="0" y="811"/>
                </a:lnTo>
              </a:path>
            </a:pathLst>
          </a:custGeom>
          <a:noFill/>
          <a:ln w="57150" cmpd="sng">
            <a:solidFill>
              <a:schemeClr val="tx1"/>
            </a:solidFill>
            <a:round/>
            <a:headEnd type="none" w="med" len="med"/>
            <a:tailEnd type="triangle" w="med" len="med"/>
          </a:ln>
          <a:effectLst/>
        </p:spPr>
        <p:txBody>
          <a:bodyPr wrap="none" anchor="ctr"/>
          <a:lstStyle/>
          <a:p>
            <a:endParaRPr lang="en-US"/>
          </a:p>
        </p:txBody>
      </p:sp>
      <p:sp>
        <p:nvSpPr>
          <p:cNvPr id="30731" name="Freeform 11"/>
          <p:cNvSpPr>
            <a:spLocks/>
          </p:cNvSpPr>
          <p:nvPr/>
        </p:nvSpPr>
        <p:spPr bwMode="auto">
          <a:xfrm>
            <a:off x="2514600" y="1600200"/>
            <a:ext cx="6018213" cy="1785938"/>
          </a:xfrm>
          <a:custGeom>
            <a:avLst/>
            <a:gdLst/>
            <a:ahLst/>
            <a:cxnLst>
              <a:cxn ang="0">
                <a:pos x="3890" y="1011"/>
              </a:cxn>
              <a:cxn ang="0">
                <a:pos x="3900" y="0"/>
              </a:cxn>
              <a:cxn ang="0">
                <a:pos x="0" y="0"/>
              </a:cxn>
              <a:cxn ang="0">
                <a:pos x="1" y="467"/>
              </a:cxn>
            </a:cxnLst>
            <a:rect l="0" t="0" r="r" b="b"/>
            <a:pathLst>
              <a:path w="3900" h="1011">
                <a:moveTo>
                  <a:pt x="3890" y="1011"/>
                </a:moveTo>
                <a:lnTo>
                  <a:pt x="3900" y="0"/>
                </a:lnTo>
                <a:lnTo>
                  <a:pt x="0" y="0"/>
                </a:lnTo>
                <a:lnTo>
                  <a:pt x="1" y="467"/>
                </a:lnTo>
              </a:path>
            </a:pathLst>
          </a:custGeom>
          <a:noFill/>
          <a:ln w="57150" cmpd="sng">
            <a:solidFill>
              <a:schemeClr val="tx1"/>
            </a:solidFill>
            <a:round/>
            <a:headEnd type="none" w="med" len="med"/>
            <a:tailEnd type="triangle" w="med" len="med"/>
          </a:ln>
          <a:effectLst/>
        </p:spPr>
        <p:txBody>
          <a:bodyPr wrap="none" anchor="ctr"/>
          <a:lstStyle/>
          <a:p>
            <a:endParaRPr lang="en-US"/>
          </a:p>
        </p:txBody>
      </p:sp>
      <p:sp>
        <p:nvSpPr>
          <p:cNvPr id="30732" name="Line 12"/>
          <p:cNvSpPr>
            <a:spLocks noChangeShapeType="1"/>
          </p:cNvSpPr>
          <p:nvPr/>
        </p:nvSpPr>
        <p:spPr bwMode="auto">
          <a:xfrm flipV="1">
            <a:off x="7620000" y="4038600"/>
            <a:ext cx="304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0733" name="AutoShape 13"/>
          <p:cNvSpPr>
            <a:spLocks noChangeArrowheads="1"/>
          </p:cNvSpPr>
          <p:nvPr/>
        </p:nvSpPr>
        <p:spPr bwMode="auto">
          <a:xfrm>
            <a:off x="2667000" y="3505200"/>
            <a:ext cx="1600200" cy="838200"/>
          </a:xfrm>
          <a:prstGeom prst="flowChartProcess">
            <a:avLst/>
          </a:prstGeom>
          <a:gradFill rotWithShape="0">
            <a:gsLst>
              <a:gs pos="0">
                <a:srgbClr val="FFC041"/>
              </a:gs>
              <a:gs pos="100000">
                <a:srgbClr val="2B95FF"/>
              </a:gs>
            </a:gsLst>
            <a:lin ang="2700000" scaled="1"/>
          </a:gradFill>
          <a:ln w="9525">
            <a:solidFill>
              <a:schemeClr val="tx1"/>
            </a:solidFill>
            <a:miter lim="800000"/>
            <a:headEnd/>
            <a:tailEnd/>
          </a:ln>
          <a:effectLst/>
        </p:spPr>
        <p:txBody>
          <a:bodyPr wrap="none" anchor="ctr"/>
          <a:lstStyle/>
          <a:p>
            <a:pPr algn="ctr"/>
            <a:r>
              <a:rPr lang="en-US" sz="2000" b="1">
                <a:solidFill>
                  <a:srgbClr val="FFFF00"/>
                </a:solidFill>
                <a:latin typeface="Arial Narrow" pitchFamily="34" charset="0"/>
              </a:rPr>
              <a:t>Conduct SWOT</a:t>
            </a:r>
          </a:p>
          <a:p>
            <a:pPr algn="ctr"/>
            <a:r>
              <a:rPr lang="en-US" sz="2000" b="1">
                <a:solidFill>
                  <a:srgbClr val="FFFF00"/>
                </a:solidFill>
                <a:latin typeface="Arial Narrow" pitchFamily="34" charset="0"/>
              </a:rPr>
              <a:t> analysis</a:t>
            </a:r>
          </a:p>
        </p:txBody>
      </p:sp>
      <p:sp>
        <p:nvSpPr>
          <p:cNvPr id="30734" name="AutoShape 14"/>
          <p:cNvSpPr>
            <a:spLocks noChangeArrowheads="1"/>
          </p:cNvSpPr>
          <p:nvPr/>
        </p:nvSpPr>
        <p:spPr bwMode="auto">
          <a:xfrm>
            <a:off x="1066800" y="3505200"/>
            <a:ext cx="1371600" cy="871538"/>
          </a:xfrm>
          <a:prstGeom prst="flowChartProcess">
            <a:avLst/>
          </a:prstGeom>
          <a:gradFill rotWithShape="0">
            <a:gsLst>
              <a:gs pos="0">
                <a:srgbClr val="FFC041"/>
              </a:gs>
              <a:gs pos="100000">
                <a:srgbClr val="2B95FF"/>
              </a:gs>
            </a:gsLst>
            <a:lin ang="2700000" scaled="1"/>
          </a:gradFill>
          <a:ln w="9525">
            <a:solidFill>
              <a:schemeClr val="tx1"/>
            </a:solidFill>
            <a:miter lim="800000"/>
            <a:headEnd/>
            <a:tailEnd/>
          </a:ln>
          <a:effectLst/>
        </p:spPr>
        <p:txBody>
          <a:bodyPr wrap="none" anchor="ctr"/>
          <a:lstStyle/>
          <a:p>
            <a:pPr algn="ctr"/>
            <a:r>
              <a:rPr lang="en-US" sz="1800" b="1">
                <a:solidFill>
                  <a:srgbClr val="FFFF00"/>
                </a:solidFill>
                <a:latin typeface="Arial Narrow" pitchFamily="34" charset="0"/>
              </a:rPr>
              <a:t>Formulate </a:t>
            </a:r>
          </a:p>
          <a:p>
            <a:pPr algn="ctr"/>
            <a:r>
              <a:rPr lang="en-AU" sz="1800" b="1">
                <a:solidFill>
                  <a:srgbClr val="FFFF00"/>
                </a:solidFill>
                <a:latin typeface="Arial Narrow" pitchFamily="34" charset="0"/>
              </a:rPr>
              <a:t>m</a:t>
            </a:r>
            <a:r>
              <a:rPr lang="en-US" sz="1800" b="1">
                <a:solidFill>
                  <a:srgbClr val="FFFF00"/>
                </a:solidFill>
                <a:latin typeface="Arial Narrow" pitchFamily="34" charset="0"/>
              </a:rPr>
              <a:t>ission</a:t>
            </a:r>
            <a:r>
              <a:rPr lang="en-AU" sz="1800" b="1">
                <a:solidFill>
                  <a:srgbClr val="FFFF00"/>
                </a:solidFill>
                <a:latin typeface="Arial Narrow" pitchFamily="34" charset="0"/>
              </a:rPr>
              <a:t> &amp;</a:t>
            </a:r>
            <a:r>
              <a:rPr lang="en-US" sz="1800" b="1">
                <a:solidFill>
                  <a:srgbClr val="FFFF00"/>
                </a:solidFill>
                <a:latin typeface="Arial Narrow" pitchFamily="34" charset="0"/>
              </a:rPr>
              <a:t> </a:t>
            </a:r>
          </a:p>
          <a:p>
            <a:pPr algn="ctr"/>
            <a:r>
              <a:rPr lang="en-US" sz="1800" b="1">
                <a:solidFill>
                  <a:srgbClr val="FFFF00"/>
                </a:solidFill>
                <a:latin typeface="Arial Narrow" pitchFamily="34" charset="0"/>
              </a:rPr>
              <a:t>strategic goals</a:t>
            </a:r>
          </a:p>
        </p:txBody>
      </p:sp>
      <p:sp>
        <p:nvSpPr>
          <p:cNvPr id="30735" name="Line 15"/>
          <p:cNvSpPr>
            <a:spLocks noChangeShapeType="1"/>
          </p:cNvSpPr>
          <p:nvPr/>
        </p:nvSpPr>
        <p:spPr bwMode="auto">
          <a:xfrm flipV="1">
            <a:off x="4267200" y="3962400"/>
            <a:ext cx="3048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0736" name="Line 16"/>
          <p:cNvSpPr>
            <a:spLocks noChangeShapeType="1"/>
          </p:cNvSpPr>
          <p:nvPr/>
        </p:nvSpPr>
        <p:spPr bwMode="auto">
          <a:xfrm flipV="1">
            <a:off x="2438400" y="3962400"/>
            <a:ext cx="228600" cy="0"/>
          </a:xfrm>
          <a:prstGeom prst="line">
            <a:avLst/>
          </a:prstGeom>
          <a:noFill/>
          <a:ln w="38100">
            <a:solidFill>
              <a:schemeClr val="tx1"/>
            </a:solidFill>
            <a:round/>
            <a:headEnd/>
            <a:tailEnd type="triangle" w="med" len="med"/>
          </a:ln>
          <a:effectLst/>
        </p:spPr>
        <p:txBody>
          <a:bodyPr wrap="none" anchor="ctr"/>
          <a:lstStyle/>
          <a:p>
            <a:endParaRPr lang="en-US"/>
          </a:p>
        </p:txBody>
      </p:sp>
      <p:sp>
        <p:nvSpPr>
          <p:cNvPr id="30737" name="AutoShape 17"/>
          <p:cNvSpPr>
            <a:spLocks noGrp="1" noChangeArrowheads="1"/>
          </p:cNvSpPr>
          <p:nvPr>
            <p:ph type="body" idx="1"/>
          </p:nvPr>
        </p:nvSpPr>
        <p:spPr>
          <a:xfrm>
            <a:off x="1066800" y="4724400"/>
            <a:ext cx="2133600" cy="914400"/>
          </a:xfrm>
          <a:prstGeom prst="flowChartProcess">
            <a:avLst/>
          </a:prstGeom>
          <a:gradFill rotWithShape="0">
            <a:gsLst>
              <a:gs pos="0">
                <a:srgbClr val="FFC041"/>
              </a:gs>
              <a:gs pos="100000">
                <a:srgbClr val="2B95FF"/>
              </a:gs>
            </a:gsLst>
            <a:lin ang="2700000" scaled="1"/>
          </a:gradFill>
          <a:ln>
            <a:solidFill>
              <a:schemeClr val="tx1"/>
            </a:solidFill>
          </a:ln>
        </p:spPr>
        <p:txBody>
          <a:bodyPr/>
          <a:lstStyle/>
          <a:p>
            <a:pPr algn="ctr">
              <a:lnSpc>
                <a:spcPct val="90000"/>
              </a:lnSpc>
              <a:spcBef>
                <a:spcPct val="0"/>
              </a:spcBef>
              <a:buClrTx/>
              <a:buFontTx/>
              <a:buNone/>
            </a:pPr>
            <a:r>
              <a:rPr lang="en-US" sz="2000" b="1">
                <a:solidFill>
                  <a:srgbClr val="FFFF00"/>
                </a:solidFill>
              </a:rPr>
              <a:t>Internal (organisational) </a:t>
            </a:r>
          </a:p>
          <a:p>
            <a:pPr algn="ctr">
              <a:lnSpc>
                <a:spcPct val="90000"/>
              </a:lnSpc>
              <a:spcBef>
                <a:spcPct val="0"/>
              </a:spcBef>
              <a:buClrTx/>
              <a:buFontTx/>
              <a:buNone/>
            </a:pPr>
            <a:r>
              <a:rPr lang="en-US" sz="2000" b="1">
                <a:solidFill>
                  <a:srgbClr val="FFFF00"/>
                </a:solidFill>
              </a:rPr>
              <a:t>assessment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0734"/>
                                        </p:tgtEl>
                                        <p:attrNameLst>
                                          <p:attrName>style.visibility</p:attrName>
                                        </p:attrNameLst>
                                      </p:cBhvr>
                                      <p:to>
                                        <p:strVal val="visible"/>
                                      </p:to>
                                    </p:set>
                                    <p:animEffect transition="in" filter="dissolve">
                                      <p:cBhvr>
                                        <p:cTn id="7" dur="500"/>
                                        <p:tgtEl>
                                          <p:spTgt spid="307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0736"/>
                                        </p:tgtEl>
                                        <p:attrNameLst>
                                          <p:attrName>style.visibility</p:attrName>
                                        </p:attrNameLst>
                                      </p:cBhvr>
                                      <p:to>
                                        <p:strVal val="visible"/>
                                      </p:to>
                                    </p:set>
                                    <p:animEffect transition="in" filter="dissolve">
                                      <p:cBhvr>
                                        <p:cTn id="12" dur="500"/>
                                        <p:tgtEl>
                                          <p:spTgt spid="3073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0733"/>
                                        </p:tgtEl>
                                        <p:attrNameLst>
                                          <p:attrName>style.visibility</p:attrName>
                                        </p:attrNameLst>
                                      </p:cBhvr>
                                      <p:to>
                                        <p:strVal val="visible"/>
                                      </p:to>
                                    </p:set>
                                    <p:animEffect transition="in" filter="dissolve">
                                      <p:cBhvr>
                                        <p:cTn id="17" dur="500"/>
                                        <p:tgtEl>
                                          <p:spTgt spid="3073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735"/>
                                        </p:tgtEl>
                                        <p:attrNameLst>
                                          <p:attrName>style.visibility</p:attrName>
                                        </p:attrNameLst>
                                      </p:cBhvr>
                                      <p:to>
                                        <p:strVal val="visible"/>
                                      </p:to>
                                    </p:set>
                                    <p:animEffect transition="in" filter="dissolve">
                                      <p:cBhvr>
                                        <p:cTn id="22" dur="500"/>
                                        <p:tgtEl>
                                          <p:spTgt spid="3073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737"/>
                                        </p:tgtEl>
                                        <p:attrNameLst>
                                          <p:attrName>style.visibility</p:attrName>
                                        </p:attrNameLst>
                                      </p:cBhvr>
                                      <p:to>
                                        <p:strVal val="visible"/>
                                      </p:to>
                                    </p:set>
                                    <p:animEffect transition="in" filter="dissolve">
                                      <p:cBhvr>
                                        <p:cTn id="27" dur="500"/>
                                        <p:tgtEl>
                                          <p:spTgt spid="3073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0723"/>
                                        </p:tgtEl>
                                        <p:attrNameLst>
                                          <p:attrName>style.visibility</p:attrName>
                                        </p:attrNameLst>
                                      </p:cBhvr>
                                      <p:to>
                                        <p:strVal val="visible"/>
                                      </p:to>
                                    </p:set>
                                    <p:animEffect transition="in" filter="dissolve">
                                      <p:cBhvr>
                                        <p:cTn id="32" dur="500"/>
                                        <p:tgtEl>
                                          <p:spTgt spid="3072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727"/>
                                        </p:tgtEl>
                                        <p:attrNameLst>
                                          <p:attrName>style.visibility</p:attrName>
                                        </p:attrNameLst>
                                      </p:cBhvr>
                                      <p:to>
                                        <p:strVal val="visible"/>
                                      </p:to>
                                    </p:set>
                                    <p:animEffect transition="in" filter="dissolve">
                                      <p:cBhvr>
                                        <p:cTn id="37" dur="500"/>
                                        <p:tgtEl>
                                          <p:spTgt spid="3072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30728"/>
                                        </p:tgtEl>
                                        <p:attrNameLst>
                                          <p:attrName>style.visibility</p:attrName>
                                        </p:attrNameLst>
                                      </p:cBhvr>
                                      <p:to>
                                        <p:strVal val="visible"/>
                                      </p:to>
                                    </p:set>
                                    <p:animEffect transition="in" filter="dissolve">
                                      <p:cBhvr>
                                        <p:cTn id="42" dur="500"/>
                                        <p:tgtEl>
                                          <p:spTgt spid="30728"/>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30725"/>
                                        </p:tgtEl>
                                        <p:attrNameLst>
                                          <p:attrName>style.visibility</p:attrName>
                                        </p:attrNameLst>
                                      </p:cBhvr>
                                      <p:to>
                                        <p:strVal val="visible"/>
                                      </p:to>
                                    </p:set>
                                    <p:animEffect transition="in" filter="dissolve">
                                      <p:cBhvr>
                                        <p:cTn id="47" dur="500"/>
                                        <p:tgtEl>
                                          <p:spTgt spid="30725"/>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30729"/>
                                        </p:tgtEl>
                                        <p:attrNameLst>
                                          <p:attrName>style.visibility</p:attrName>
                                        </p:attrNameLst>
                                      </p:cBhvr>
                                      <p:to>
                                        <p:strVal val="visible"/>
                                      </p:to>
                                    </p:set>
                                    <p:animEffect transition="in" filter="dissolve">
                                      <p:cBhvr>
                                        <p:cTn id="52" dur="500"/>
                                        <p:tgtEl>
                                          <p:spTgt spid="30729"/>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30726"/>
                                        </p:tgtEl>
                                        <p:attrNameLst>
                                          <p:attrName>style.visibility</p:attrName>
                                        </p:attrNameLst>
                                      </p:cBhvr>
                                      <p:to>
                                        <p:strVal val="visible"/>
                                      </p:to>
                                    </p:set>
                                    <p:animEffect transition="in" filter="dissolve">
                                      <p:cBhvr>
                                        <p:cTn id="57" dur="500"/>
                                        <p:tgtEl>
                                          <p:spTgt spid="30726"/>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0732"/>
                                        </p:tgtEl>
                                        <p:attrNameLst>
                                          <p:attrName>style.visibility</p:attrName>
                                        </p:attrNameLst>
                                      </p:cBhvr>
                                      <p:to>
                                        <p:strVal val="visible"/>
                                      </p:to>
                                    </p:set>
                                    <p:animEffect transition="in" filter="dissolve">
                                      <p:cBhvr>
                                        <p:cTn id="62" dur="500"/>
                                        <p:tgtEl>
                                          <p:spTgt spid="30732"/>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0724"/>
                                        </p:tgtEl>
                                        <p:attrNameLst>
                                          <p:attrName>style.visibility</p:attrName>
                                        </p:attrNameLst>
                                      </p:cBhvr>
                                      <p:to>
                                        <p:strVal val="visible"/>
                                      </p:to>
                                    </p:set>
                                    <p:animEffect transition="in" filter="dissolve">
                                      <p:cBhvr>
                                        <p:cTn id="67" dur="500"/>
                                        <p:tgtEl>
                                          <p:spTgt spid="30724"/>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30730"/>
                                        </p:tgtEl>
                                        <p:attrNameLst>
                                          <p:attrName>style.visibility</p:attrName>
                                        </p:attrNameLst>
                                      </p:cBhvr>
                                      <p:to>
                                        <p:strVal val="visible"/>
                                      </p:to>
                                    </p:set>
                                    <p:animEffect transition="in" filter="dissolve">
                                      <p:cBhvr>
                                        <p:cTn id="72" dur="500"/>
                                        <p:tgtEl>
                                          <p:spTgt spid="30730"/>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0731"/>
                                        </p:tgtEl>
                                        <p:attrNameLst>
                                          <p:attrName>style.visibility</p:attrName>
                                        </p:attrNameLst>
                                      </p:cBhvr>
                                      <p:to>
                                        <p:strVal val="visible"/>
                                      </p:to>
                                    </p:set>
                                    <p:animEffect transition="in" filter="dissolve">
                                      <p:cBhvr>
                                        <p:cTn id="77" dur="500"/>
                                        <p:tgtEl>
                                          <p:spTgt spid="307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P spid="30724" grpId="0" animBg="1" autoUpdateAnimBg="0"/>
      <p:bldP spid="30725" grpId="0" animBg="1" autoUpdateAnimBg="0"/>
      <p:bldP spid="30726" grpId="0" animBg="1" autoUpdateAnimBg="0"/>
      <p:bldP spid="30727" grpId="0" animBg="1"/>
      <p:bldP spid="30728" grpId="0" animBg="1"/>
      <p:bldP spid="30729" grpId="0" animBg="1"/>
      <p:bldP spid="30730" grpId="0" animBg="1"/>
      <p:bldP spid="30731" grpId="0" animBg="1"/>
      <p:bldP spid="30732" grpId="0" animBg="1"/>
      <p:bldP spid="30733" grpId="0" animBg="1" autoUpdateAnimBg="0"/>
      <p:bldP spid="30734" grpId="0" animBg="1" autoUpdateAnimBg="0"/>
      <p:bldP spid="30735" grpId="0" animBg="1"/>
      <p:bldP spid="30736" grpId="0" animBg="1"/>
      <p:bldP spid="3073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5" name="Slide Number Placeholder 4"/>
          <p:cNvSpPr>
            <a:spLocks noGrp="1"/>
          </p:cNvSpPr>
          <p:nvPr>
            <p:ph type="sldNum" sz="quarter" idx="11"/>
          </p:nvPr>
        </p:nvSpPr>
        <p:spPr/>
        <p:txBody>
          <a:bodyPr/>
          <a:lstStyle/>
          <a:p>
            <a:fld id="{ECD03CC4-9D63-4718-8A3D-CCD161A373C8}" type="slidenum">
              <a:rPr lang="en-US"/>
              <a:pPr/>
              <a:t>8</a:t>
            </a:fld>
            <a:endParaRPr lang="en-US" b="0"/>
          </a:p>
        </p:txBody>
      </p:sp>
      <p:sp>
        <p:nvSpPr>
          <p:cNvPr id="10242" name="Rectangle 2"/>
          <p:cNvSpPr>
            <a:spLocks noGrp="1" noChangeArrowheads="1"/>
          </p:cNvSpPr>
          <p:nvPr>
            <p:ph type="title"/>
          </p:nvPr>
        </p:nvSpPr>
        <p:spPr/>
        <p:txBody>
          <a:bodyPr/>
          <a:lstStyle/>
          <a:p>
            <a:r>
              <a:rPr lang="en-AU"/>
              <a:t>Importance of strategic management</a:t>
            </a:r>
          </a:p>
        </p:txBody>
      </p:sp>
      <p:sp>
        <p:nvSpPr>
          <p:cNvPr id="10243" name="Rectangle 3"/>
          <p:cNvSpPr>
            <a:spLocks noGrp="1" noChangeArrowheads="1"/>
          </p:cNvSpPr>
          <p:nvPr>
            <p:ph type="body" idx="1"/>
          </p:nvPr>
        </p:nvSpPr>
        <p:spPr>
          <a:xfrm>
            <a:off x="1447800" y="1676400"/>
            <a:ext cx="7315200" cy="4267200"/>
          </a:xfrm>
        </p:spPr>
        <p:txBody>
          <a:bodyPr/>
          <a:lstStyle/>
          <a:p>
            <a:pPr>
              <a:lnSpc>
                <a:spcPct val="90000"/>
              </a:lnSpc>
              <a:buFontTx/>
              <a:buNone/>
            </a:pPr>
            <a:r>
              <a:rPr lang="en-AU"/>
              <a:t>Important because:</a:t>
            </a:r>
          </a:p>
          <a:p>
            <a:pPr>
              <a:lnSpc>
                <a:spcPct val="90000"/>
              </a:lnSpc>
            </a:pPr>
            <a:r>
              <a:rPr lang="en-AU" sz="2800"/>
              <a:t>Helps organisations develop a competitive advantage</a:t>
            </a:r>
            <a:r>
              <a:rPr lang="en-US" sz="2800"/>
              <a:t> </a:t>
            </a:r>
            <a:r>
              <a:rPr lang="en-AU" sz="2800"/>
              <a:t>(significant edge over competition in dealing with competitive forces)</a:t>
            </a:r>
            <a:r>
              <a:rPr lang="en-US" sz="2800"/>
              <a:t>.</a:t>
            </a:r>
            <a:endParaRPr lang="en-AU" sz="2800"/>
          </a:p>
          <a:p>
            <a:pPr>
              <a:lnSpc>
                <a:spcPct val="90000"/>
              </a:lnSpc>
            </a:pPr>
            <a:r>
              <a:rPr lang="en-AU" sz="2800"/>
              <a:t>Provides a sense of long-term direction for organisation members</a:t>
            </a:r>
            <a:r>
              <a:rPr lang="en-US" sz="2800"/>
              <a:t>.</a:t>
            </a:r>
            <a:endParaRPr lang="en-AU" sz="2800"/>
          </a:p>
          <a:p>
            <a:pPr>
              <a:lnSpc>
                <a:spcPct val="90000"/>
              </a:lnSpc>
            </a:pPr>
            <a:r>
              <a:rPr lang="en-AU" sz="2800"/>
              <a:t>Highlights need for innovation</a:t>
            </a:r>
            <a:r>
              <a:rPr lang="en-US" sz="2800"/>
              <a:t>.</a:t>
            </a:r>
            <a:endParaRPr lang="en-AU" sz="2800"/>
          </a:p>
          <a:p>
            <a:pPr>
              <a:lnSpc>
                <a:spcPct val="90000"/>
              </a:lnSpc>
            </a:pPr>
            <a:r>
              <a:rPr lang="en-AU" sz="2800"/>
              <a:t>Process involves members and fosters understanding of goals/strategy</a:t>
            </a:r>
            <a:r>
              <a:rPr lang="en-US" sz="280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3"/>
          <p:cNvSpPr>
            <a:spLocks noGrp="1"/>
          </p:cNvSpPr>
          <p:nvPr>
            <p:ph type="ftr" sz="quarter" idx="10"/>
          </p:nvPr>
        </p:nvSpPr>
        <p:spPr/>
        <p:txBody>
          <a:bodyPr/>
          <a:lstStyle/>
          <a:p>
            <a:r>
              <a:rPr lang="en-US"/>
              <a:t>© 2003 McGraw-Hill Australia Pty Ltd. PowerPoint Slides t/a </a:t>
            </a:r>
            <a:r>
              <a:rPr lang="en-US" i="1"/>
              <a:t>Management: A Pacific Rim Focus</a:t>
            </a:r>
            <a:r>
              <a:rPr lang="en-US"/>
              <a:t> Enhanced Edition. Slides prepared by David Meacheam &amp; George Sansbury.</a:t>
            </a:r>
          </a:p>
        </p:txBody>
      </p:sp>
      <p:sp>
        <p:nvSpPr>
          <p:cNvPr id="8" name="Slide Number Placeholder 4"/>
          <p:cNvSpPr>
            <a:spLocks noGrp="1"/>
          </p:cNvSpPr>
          <p:nvPr>
            <p:ph type="sldNum" sz="quarter" idx="11"/>
          </p:nvPr>
        </p:nvSpPr>
        <p:spPr/>
        <p:txBody>
          <a:bodyPr/>
          <a:lstStyle/>
          <a:p>
            <a:fld id="{8373A323-5150-4316-9D4F-B992E53BFD54}" type="slidenum">
              <a:rPr lang="en-US"/>
              <a:pPr/>
              <a:t>9</a:t>
            </a:fld>
            <a:endParaRPr lang="en-US" b="0"/>
          </a:p>
        </p:txBody>
      </p:sp>
      <p:sp>
        <p:nvSpPr>
          <p:cNvPr id="11266" name="Rectangle 2"/>
          <p:cNvSpPr>
            <a:spLocks noGrp="1" noChangeArrowheads="1"/>
          </p:cNvSpPr>
          <p:nvPr>
            <p:ph type="title"/>
          </p:nvPr>
        </p:nvSpPr>
        <p:spPr/>
        <p:txBody>
          <a:bodyPr/>
          <a:lstStyle/>
          <a:p>
            <a:r>
              <a:rPr lang="en-AU"/>
              <a:t>Importance of strategic management</a:t>
            </a:r>
          </a:p>
        </p:txBody>
      </p:sp>
      <p:sp>
        <p:nvSpPr>
          <p:cNvPr id="11268" name="AutoShape 4"/>
          <p:cNvSpPr>
            <a:spLocks noChangeArrowheads="1"/>
          </p:cNvSpPr>
          <p:nvPr/>
        </p:nvSpPr>
        <p:spPr bwMode="auto">
          <a:xfrm>
            <a:off x="1066800" y="1905000"/>
            <a:ext cx="3733800" cy="1676400"/>
          </a:xfrm>
          <a:prstGeom prst="bevel">
            <a:avLst>
              <a:gd name="adj" fmla="val 12500"/>
            </a:avLst>
          </a:prstGeom>
          <a:gradFill rotWithShape="0">
            <a:gsLst>
              <a:gs pos="0">
                <a:srgbClr val="FFCC66"/>
              </a:gs>
              <a:gs pos="100000">
                <a:srgbClr val="3399FF"/>
              </a:gs>
            </a:gsLst>
            <a:lin ang="18900000" scaled="1"/>
          </a:gradFill>
          <a:ln w="9525">
            <a:solidFill>
              <a:schemeClr val="tx1"/>
            </a:solidFill>
            <a:miter lim="800000"/>
            <a:headEnd/>
            <a:tailEnd/>
          </a:ln>
          <a:effectLst/>
        </p:spPr>
        <p:txBody>
          <a:bodyPr wrap="none" anchor="ctr"/>
          <a:lstStyle/>
          <a:p>
            <a:pPr algn="ctr"/>
            <a:r>
              <a:rPr lang="en-AU" sz="2800" b="1">
                <a:latin typeface="Arial Narrow" pitchFamily="34" charset="0"/>
              </a:rPr>
              <a:t>Competitive</a:t>
            </a:r>
            <a:r>
              <a:rPr lang="en-AU" sz="2800" b="1"/>
              <a:t> </a:t>
            </a:r>
            <a:r>
              <a:rPr lang="en-AU" sz="2800" b="1">
                <a:latin typeface="Arial Narrow" pitchFamily="34" charset="0"/>
              </a:rPr>
              <a:t>advantage</a:t>
            </a:r>
            <a:endParaRPr lang="en-AU" b="1">
              <a:latin typeface="Arial Narrow" pitchFamily="34" charset="0"/>
            </a:endParaRPr>
          </a:p>
        </p:txBody>
      </p:sp>
      <p:sp>
        <p:nvSpPr>
          <p:cNvPr id="11269" name="AutoShape 5"/>
          <p:cNvSpPr>
            <a:spLocks noChangeArrowheads="1"/>
          </p:cNvSpPr>
          <p:nvPr/>
        </p:nvSpPr>
        <p:spPr bwMode="auto">
          <a:xfrm>
            <a:off x="5181600" y="1905000"/>
            <a:ext cx="3276600" cy="1676400"/>
          </a:xfrm>
          <a:prstGeom prst="bevel">
            <a:avLst>
              <a:gd name="adj" fmla="val 12500"/>
            </a:avLst>
          </a:prstGeom>
          <a:gradFill rotWithShape="0">
            <a:gsLst>
              <a:gs pos="0">
                <a:srgbClr val="FFCC66"/>
              </a:gs>
              <a:gs pos="100000">
                <a:srgbClr val="3399FF"/>
              </a:gs>
            </a:gsLst>
            <a:lin ang="18900000" scaled="1"/>
          </a:gradFill>
          <a:ln w="9525">
            <a:solidFill>
              <a:schemeClr val="tx1"/>
            </a:solidFill>
            <a:miter lim="800000"/>
            <a:headEnd/>
            <a:tailEnd/>
          </a:ln>
          <a:effectLst/>
        </p:spPr>
        <p:txBody>
          <a:bodyPr wrap="none" anchor="ctr"/>
          <a:lstStyle/>
          <a:p>
            <a:pPr algn="ctr"/>
            <a:r>
              <a:rPr lang="en-AU" sz="2800" b="1">
                <a:latin typeface="Arial Narrow" pitchFamily="34" charset="0"/>
              </a:rPr>
              <a:t>Direction for </a:t>
            </a:r>
          </a:p>
          <a:p>
            <a:pPr algn="ctr"/>
            <a:r>
              <a:rPr lang="en-AU" sz="2800" b="1">
                <a:latin typeface="Arial Narrow" pitchFamily="34" charset="0"/>
              </a:rPr>
              <a:t>the organisation</a:t>
            </a:r>
            <a:endParaRPr lang="en-AU" b="1">
              <a:latin typeface="Arial Narrow" pitchFamily="34" charset="0"/>
            </a:endParaRPr>
          </a:p>
        </p:txBody>
      </p:sp>
      <p:sp>
        <p:nvSpPr>
          <p:cNvPr id="11270" name="AutoShape 6"/>
          <p:cNvSpPr>
            <a:spLocks noChangeArrowheads="1"/>
          </p:cNvSpPr>
          <p:nvPr/>
        </p:nvSpPr>
        <p:spPr bwMode="auto">
          <a:xfrm>
            <a:off x="1066800" y="3886200"/>
            <a:ext cx="3733800" cy="1676400"/>
          </a:xfrm>
          <a:prstGeom prst="bevel">
            <a:avLst>
              <a:gd name="adj" fmla="val 12500"/>
            </a:avLst>
          </a:prstGeom>
          <a:gradFill rotWithShape="0">
            <a:gsLst>
              <a:gs pos="0">
                <a:srgbClr val="FFCC66"/>
              </a:gs>
              <a:gs pos="100000">
                <a:srgbClr val="3399FF"/>
              </a:gs>
            </a:gsLst>
            <a:lin ang="18900000" scaled="1"/>
          </a:gradFill>
          <a:ln w="9525">
            <a:solidFill>
              <a:schemeClr val="tx1"/>
            </a:solidFill>
            <a:miter lim="800000"/>
            <a:headEnd/>
            <a:tailEnd/>
          </a:ln>
          <a:effectLst/>
        </p:spPr>
        <p:txBody>
          <a:bodyPr wrap="none" anchor="ctr"/>
          <a:lstStyle/>
          <a:p>
            <a:pPr algn="ctr"/>
            <a:r>
              <a:rPr lang="en-AU" sz="2800" b="1">
                <a:latin typeface="Arial Narrow" pitchFamily="34" charset="0"/>
              </a:rPr>
              <a:t>Supports innovation</a:t>
            </a:r>
            <a:endParaRPr lang="en-AU" b="1">
              <a:latin typeface="Arial Narrow" pitchFamily="34" charset="0"/>
            </a:endParaRPr>
          </a:p>
        </p:txBody>
      </p:sp>
      <p:sp>
        <p:nvSpPr>
          <p:cNvPr id="11271" name="AutoShape 7"/>
          <p:cNvSpPr>
            <a:spLocks noChangeArrowheads="1"/>
          </p:cNvSpPr>
          <p:nvPr/>
        </p:nvSpPr>
        <p:spPr bwMode="auto">
          <a:xfrm>
            <a:off x="5181600" y="3886200"/>
            <a:ext cx="3276600" cy="1676400"/>
          </a:xfrm>
          <a:prstGeom prst="bevel">
            <a:avLst>
              <a:gd name="adj" fmla="val 12500"/>
            </a:avLst>
          </a:prstGeom>
          <a:gradFill rotWithShape="0">
            <a:gsLst>
              <a:gs pos="0">
                <a:srgbClr val="FFCC66"/>
              </a:gs>
              <a:gs pos="100000">
                <a:srgbClr val="3399FF"/>
              </a:gs>
            </a:gsLst>
            <a:lin ang="18900000" scaled="1"/>
          </a:gradFill>
          <a:ln w="9525">
            <a:solidFill>
              <a:schemeClr val="tx1"/>
            </a:solidFill>
            <a:miter lim="800000"/>
            <a:headEnd/>
            <a:tailEnd/>
          </a:ln>
          <a:effectLst/>
        </p:spPr>
        <p:txBody>
          <a:bodyPr wrap="none" anchor="ctr"/>
          <a:lstStyle/>
          <a:p>
            <a:pPr algn="ctr"/>
            <a:r>
              <a:rPr lang="en-AU" sz="2800" b="1">
                <a:latin typeface="Arial Narrow" pitchFamily="34" charset="0"/>
              </a:rPr>
              <a:t>Builds manager </a:t>
            </a:r>
          </a:p>
          <a:p>
            <a:pPr algn="ctr"/>
            <a:r>
              <a:rPr lang="en-AU" sz="2800" b="1">
                <a:latin typeface="Arial Narrow" pitchFamily="34" charset="0"/>
              </a:rPr>
              <a:t>commitment</a:t>
            </a:r>
            <a:endParaRPr lang="en-AU" b="1">
              <a:latin typeface="Arial Narrow"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dissolve">
                                      <p:cBhvr>
                                        <p:cTn id="7" dur="500"/>
                                        <p:tgtEl>
                                          <p:spTgt spid="1126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dissolve">
                                      <p:cBhvr>
                                        <p:cTn id="12" dur="500"/>
                                        <p:tgtEl>
                                          <p:spTgt spid="1126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dissolve">
                                      <p:cBhvr>
                                        <p:cTn id="17" dur="500"/>
                                        <p:tgtEl>
                                          <p:spTgt spid="1127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dissolve">
                                      <p:cBhvr>
                                        <p:cTn id="22"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nimBg="1" autoUpdateAnimBg="0"/>
      <p:bldP spid="11269" grpId="0" animBg="1" autoUpdateAnimBg="0"/>
      <p:bldP spid="11270" grpId="0" animBg="1" autoUpdateAnimBg="0"/>
      <p:bldP spid="11271" grpId="0" animBg="1" autoUpdateAnimBg="0"/>
    </p:bldLst>
  </p:timing>
</p:sld>
</file>

<file path=ppt/theme/theme1.xml><?xml version="1.0" encoding="utf-8"?>
<a:theme xmlns:a="http://schemas.openxmlformats.org/drawingml/2006/main" name="Bartol template">
  <a:themeElements>
    <a:clrScheme name="Bartol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artol template">
      <a:majorFont>
        <a:latin typeface="Arial Narrow"/>
        <a:ea typeface=""/>
        <a:cs typeface=""/>
      </a:majorFont>
      <a:minorFont>
        <a:latin typeface="Arial Narrow"/>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Bartol 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artol 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artol 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artol 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artol 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artol 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artol 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C:\windows\TEMP\Bartol template.pot</Template>
  <TotalTime>374</TotalTime>
  <Words>1600</Words>
  <Application>Microsoft Office PowerPoint</Application>
  <PresentationFormat>On-screen Show (4:3)</PresentationFormat>
  <Paragraphs>259</Paragraphs>
  <Slides>33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39" baseType="lpstr">
      <vt:lpstr>Arial</vt:lpstr>
      <vt:lpstr>Arial Narrow</vt:lpstr>
      <vt:lpstr>Times New Roman</vt:lpstr>
      <vt:lpstr>Bartol template</vt:lpstr>
      <vt:lpstr>Clip</vt:lpstr>
      <vt:lpstr>Document</vt:lpstr>
      <vt:lpstr>  CHAPTER 8   STRATEGIC MANAGEMENT</vt:lpstr>
      <vt:lpstr>Lecture summary</vt:lpstr>
      <vt:lpstr>Concept of strategic management</vt:lpstr>
      <vt:lpstr>Concept of strategic management</vt:lpstr>
      <vt:lpstr>Concept of strategic management</vt:lpstr>
      <vt:lpstr>Concept of strategic management</vt:lpstr>
      <vt:lpstr>Strategic management process</vt:lpstr>
      <vt:lpstr>Importance of strategic management</vt:lpstr>
      <vt:lpstr>Importance of strategic management</vt:lpstr>
      <vt:lpstr>Levels of strategy</vt:lpstr>
      <vt:lpstr>Levels of strategy</vt:lpstr>
      <vt:lpstr>Levels of strategy</vt:lpstr>
      <vt:lpstr>Levels of strategy</vt:lpstr>
      <vt:lpstr>Competitive analysis in strategy formulation</vt:lpstr>
      <vt:lpstr>Environmental assessment</vt:lpstr>
      <vt:lpstr>Competitive analysis in strategy formulation</vt:lpstr>
      <vt:lpstr>Competitive analysis in strategy formulation</vt:lpstr>
      <vt:lpstr>Competitive analysis in strategy formulation</vt:lpstr>
      <vt:lpstr>Formulating corporate level strategy</vt:lpstr>
      <vt:lpstr> Formulating corporate level strategy </vt:lpstr>
      <vt:lpstr>Formulating corporate level strategy</vt:lpstr>
      <vt:lpstr>BCG growth-share matrix</vt:lpstr>
      <vt:lpstr>PowerPoint Presentation</vt:lpstr>
      <vt:lpstr>PowerPoint Presentation</vt:lpstr>
      <vt:lpstr>Formulating business level strategy</vt:lpstr>
      <vt:lpstr>Formulating business level strategy</vt:lpstr>
      <vt:lpstr>Formulating business level strategy</vt:lpstr>
      <vt:lpstr>PowerPoint Presentation</vt:lpstr>
      <vt:lpstr>Formulating functional level strategy</vt:lpstr>
      <vt:lpstr>Strategy implementation</vt:lpstr>
      <vt:lpstr>Strategy implementation</vt:lpstr>
      <vt:lpstr>Lecture summary</vt:lpstr>
      <vt:lpstr>Lecture summary</vt:lpstr>
    </vt:vector>
  </TitlesOfParts>
  <Company>McGraw-Hill Australia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McGraw-Hill</dc:creator>
  <cp:lastModifiedBy>Students</cp:lastModifiedBy>
  <cp:revision>34</cp:revision>
  <dcterms:created xsi:type="dcterms:W3CDTF">2002-07-12T04:51:43Z</dcterms:created>
  <dcterms:modified xsi:type="dcterms:W3CDTF">2023-10-25T05:01:07Z</dcterms:modified>
</cp:coreProperties>
</file>