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6.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7.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8.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9.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0.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1.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12.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 id="2147483723" r:id="rId2"/>
    <p:sldMasterId id="2147483738" r:id="rId3"/>
    <p:sldMasterId id="2147483753" r:id="rId4"/>
    <p:sldMasterId id="2147483768" r:id="rId5"/>
    <p:sldMasterId id="2147483783" r:id="rId6"/>
    <p:sldMasterId id="2147483798" r:id="rId7"/>
    <p:sldMasterId id="2147483813" r:id="rId8"/>
    <p:sldMasterId id="2147483828" r:id="rId9"/>
    <p:sldMasterId id="2147483843" r:id="rId10"/>
    <p:sldMasterId id="2147483858" r:id="rId11"/>
    <p:sldMasterId id="2147483873" r:id="rId12"/>
    <p:sldMasterId id="2147483888" r:id="rId13"/>
  </p:sldMasterIdLst>
  <p:notesMasterIdLst>
    <p:notesMasterId r:id="rId54"/>
  </p:notesMasterIdLst>
  <p:sldIdLst>
    <p:sldId id="310" r:id="rId14"/>
    <p:sldId id="284" r:id="rId15"/>
    <p:sldId id="285" r:id="rId16"/>
    <p:sldId id="286" r:id="rId17"/>
    <p:sldId id="287" r:id="rId18"/>
    <p:sldId id="256" r:id="rId19"/>
    <p:sldId id="258" r:id="rId20"/>
    <p:sldId id="273" r:id="rId21"/>
    <p:sldId id="296" r:id="rId22"/>
    <p:sldId id="298" r:id="rId23"/>
    <p:sldId id="259" r:id="rId24"/>
    <p:sldId id="264" r:id="rId25"/>
    <p:sldId id="269" r:id="rId26"/>
    <p:sldId id="299" r:id="rId27"/>
    <p:sldId id="262" r:id="rId28"/>
    <p:sldId id="302" r:id="rId29"/>
    <p:sldId id="275" r:id="rId30"/>
    <p:sldId id="307" r:id="rId31"/>
    <p:sldId id="305" r:id="rId32"/>
    <p:sldId id="306" r:id="rId33"/>
    <p:sldId id="308" r:id="rId34"/>
    <p:sldId id="257" r:id="rId35"/>
    <p:sldId id="271" r:id="rId36"/>
    <p:sldId id="261" r:id="rId37"/>
    <p:sldId id="260" r:id="rId38"/>
    <p:sldId id="314" r:id="rId39"/>
    <p:sldId id="312" r:id="rId40"/>
    <p:sldId id="267" r:id="rId41"/>
    <p:sldId id="272" r:id="rId42"/>
    <p:sldId id="281" r:id="rId43"/>
    <p:sldId id="274" r:id="rId44"/>
    <p:sldId id="282" r:id="rId45"/>
    <p:sldId id="316" r:id="rId46"/>
    <p:sldId id="276" r:id="rId47"/>
    <p:sldId id="277" r:id="rId48"/>
    <p:sldId id="283" r:id="rId49"/>
    <p:sldId id="278" r:id="rId50"/>
    <p:sldId id="279" r:id="rId51"/>
    <p:sldId id="280" r:id="rId52"/>
    <p:sldId id="304" r:id="rId53"/>
  </p:sldIdLst>
  <p:sldSz cx="12192000" cy="6858000"/>
  <p:notesSz cx="6858000" cy="9144000"/>
  <p:defaultTextStyle>
    <a:defPPr>
      <a:defRPr lang="en-US"/>
    </a:defPPr>
    <a:lvl1pPr marL="0" algn="l" defTabSz="457167" rtl="0" eaLnBrk="1" latinLnBrk="0" hangingPunct="1">
      <a:defRPr sz="1800" kern="1200">
        <a:solidFill>
          <a:schemeClr val="tx1"/>
        </a:solidFill>
        <a:latin typeface="+mn-lt"/>
        <a:ea typeface="+mn-ea"/>
        <a:cs typeface="+mn-cs"/>
      </a:defRPr>
    </a:lvl1pPr>
    <a:lvl2pPr marL="457167" algn="l" defTabSz="457167" rtl="0" eaLnBrk="1" latinLnBrk="0" hangingPunct="1">
      <a:defRPr sz="1800" kern="1200">
        <a:solidFill>
          <a:schemeClr val="tx1"/>
        </a:solidFill>
        <a:latin typeface="+mn-lt"/>
        <a:ea typeface="+mn-ea"/>
        <a:cs typeface="+mn-cs"/>
      </a:defRPr>
    </a:lvl2pPr>
    <a:lvl3pPr marL="914332" algn="l" defTabSz="457167" rtl="0" eaLnBrk="1" latinLnBrk="0" hangingPunct="1">
      <a:defRPr sz="1800" kern="1200">
        <a:solidFill>
          <a:schemeClr val="tx1"/>
        </a:solidFill>
        <a:latin typeface="+mn-lt"/>
        <a:ea typeface="+mn-ea"/>
        <a:cs typeface="+mn-cs"/>
      </a:defRPr>
    </a:lvl3pPr>
    <a:lvl4pPr marL="1371498" algn="l" defTabSz="457167" rtl="0" eaLnBrk="1" latinLnBrk="0" hangingPunct="1">
      <a:defRPr sz="1800" kern="1200">
        <a:solidFill>
          <a:schemeClr val="tx1"/>
        </a:solidFill>
        <a:latin typeface="+mn-lt"/>
        <a:ea typeface="+mn-ea"/>
        <a:cs typeface="+mn-cs"/>
      </a:defRPr>
    </a:lvl4pPr>
    <a:lvl5pPr marL="1828664" algn="l" defTabSz="457167" rtl="0" eaLnBrk="1" latinLnBrk="0" hangingPunct="1">
      <a:defRPr sz="1800" kern="1200">
        <a:solidFill>
          <a:schemeClr val="tx1"/>
        </a:solidFill>
        <a:latin typeface="+mn-lt"/>
        <a:ea typeface="+mn-ea"/>
        <a:cs typeface="+mn-cs"/>
      </a:defRPr>
    </a:lvl5pPr>
    <a:lvl6pPr marL="2285830" algn="l" defTabSz="457167" rtl="0" eaLnBrk="1" latinLnBrk="0" hangingPunct="1">
      <a:defRPr sz="1800" kern="1200">
        <a:solidFill>
          <a:schemeClr val="tx1"/>
        </a:solidFill>
        <a:latin typeface="+mn-lt"/>
        <a:ea typeface="+mn-ea"/>
        <a:cs typeface="+mn-cs"/>
      </a:defRPr>
    </a:lvl6pPr>
    <a:lvl7pPr marL="2742994" algn="l" defTabSz="457167" rtl="0" eaLnBrk="1" latinLnBrk="0" hangingPunct="1">
      <a:defRPr sz="1800" kern="1200">
        <a:solidFill>
          <a:schemeClr val="tx1"/>
        </a:solidFill>
        <a:latin typeface="+mn-lt"/>
        <a:ea typeface="+mn-ea"/>
        <a:cs typeface="+mn-cs"/>
      </a:defRPr>
    </a:lvl7pPr>
    <a:lvl8pPr marL="3200160" algn="l" defTabSz="457167" rtl="0" eaLnBrk="1" latinLnBrk="0" hangingPunct="1">
      <a:defRPr sz="1800" kern="1200">
        <a:solidFill>
          <a:schemeClr val="tx1"/>
        </a:solidFill>
        <a:latin typeface="+mn-lt"/>
        <a:ea typeface="+mn-ea"/>
        <a:cs typeface="+mn-cs"/>
      </a:defRPr>
    </a:lvl8pPr>
    <a:lvl9pPr marL="3657327" algn="l" defTabSz="45716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Kha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103" d="100"/>
          <a:sy n="103" d="100"/>
        </p:scale>
        <p:origin x="7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commentAuthors" Target="commen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tableStyles" Target="tableStyles.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viewProps" Target="viewProps.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0E1180-C77B-46A4-8594-733341022E6B}"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AD2AF-B44B-4A59-85FE-B27FC20BBBB7}" type="slidenum">
              <a:rPr lang="en-US" smtClean="0"/>
              <a:t>‹#›</a:t>
            </a:fld>
            <a:endParaRPr lang="en-US"/>
          </a:p>
        </p:txBody>
      </p:sp>
    </p:spTree>
    <p:extLst>
      <p:ext uri="{BB962C8B-B14F-4D97-AF65-F5344CB8AC3E}">
        <p14:creationId xmlns:p14="http://schemas.microsoft.com/office/powerpoint/2010/main" val="2576526904"/>
      </p:ext>
    </p:extLst>
  </p:cSld>
  <p:clrMap bg1="lt1" tx1="dk1" bg2="lt2" tx2="dk2" accent1="accent1" accent2="accent2" accent3="accent3" accent4="accent4" accent5="accent5" accent6="accent6" hlink="hlink" folHlink="folHlink"/>
  <p:notesStyle>
    <a:lvl1pPr marL="0" algn="l" defTabSz="914332" rtl="0" eaLnBrk="1" latinLnBrk="0" hangingPunct="1">
      <a:defRPr sz="1200" kern="1200">
        <a:solidFill>
          <a:schemeClr val="tx1"/>
        </a:solidFill>
        <a:latin typeface="+mn-lt"/>
        <a:ea typeface="+mn-ea"/>
        <a:cs typeface="+mn-cs"/>
      </a:defRPr>
    </a:lvl1pPr>
    <a:lvl2pPr marL="457167" algn="l" defTabSz="914332" rtl="0" eaLnBrk="1" latinLnBrk="0" hangingPunct="1">
      <a:defRPr sz="1200" kern="1200">
        <a:solidFill>
          <a:schemeClr val="tx1"/>
        </a:solidFill>
        <a:latin typeface="+mn-lt"/>
        <a:ea typeface="+mn-ea"/>
        <a:cs typeface="+mn-cs"/>
      </a:defRPr>
    </a:lvl2pPr>
    <a:lvl3pPr marL="914332" algn="l" defTabSz="914332" rtl="0" eaLnBrk="1" latinLnBrk="0" hangingPunct="1">
      <a:defRPr sz="1200" kern="1200">
        <a:solidFill>
          <a:schemeClr val="tx1"/>
        </a:solidFill>
        <a:latin typeface="+mn-lt"/>
        <a:ea typeface="+mn-ea"/>
        <a:cs typeface="+mn-cs"/>
      </a:defRPr>
    </a:lvl3pPr>
    <a:lvl4pPr marL="1371498" algn="l" defTabSz="914332" rtl="0" eaLnBrk="1" latinLnBrk="0" hangingPunct="1">
      <a:defRPr sz="1200" kern="1200">
        <a:solidFill>
          <a:schemeClr val="tx1"/>
        </a:solidFill>
        <a:latin typeface="+mn-lt"/>
        <a:ea typeface="+mn-ea"/>
        <a:cs typeface="+mn-cs"/>
      </a:defRPr>
    </a:lvl4pPr>
    <a:lvl5pPr marL="1828664" algn="l" defTabSz="914332" rtl="0" eaLnBrk="1" latinLnBrk="0" hangingPunct="1">
      <a:defRPr sz="1200" kern="1200">
        <a:solidFill>
          <a:schemeClr val="tx1"/>
        </a:solidFill>
        <a:latin typeface="+mn-lt"/>
        <a:ea typeface="+mn-ea"/>
        <a:cs typeface="+mn-cs"/>
      </a:defRPr>
    </a:lvl5pPr>
    <a:lvl6pPr marL="2285830" algn="l" defTabSz="914332" rtl="0" eaLnBrk="1" latinLnBrk="0" hangingPunct="1">
      <a:defRPr sz="1200" kern="1200">
        <a:solidFill>
          <a:schemeClr val="tx1"/>
        </a:solidFill>
        <a:latin typeface="+mn-lt"/>
        <a:ea typeface="+mn-ea"/>
        <a:cs typeface="+mn-cs"/>
      </a:defRPr>
    </a:lvl6pPr>
    <a:lvl7pPr marL="2742994" algn="l" defTabSz="914332" rtl="0" eaLnBrk="1" latinLnBrk="0" hangingPunct="1">
      <a:defRPr sz="1200" kern="1200">
        <a:solidFill>
          <a:schemeClr val="tx1"/>
        </a:solidFill>
        <a:latin typeface="+mn-lt"/>
        <a:ea typeface="+mn-ea"/>
        <a:cs typeface="+mn-cs"/>
      </a:defRPr>
    </a:lvl7pPr>
    <a:lvl8pPr marL="3200160" algn="l" defTabSz="914332" rtl="0" eaLnBrk="1" latinLnBrk="0" hangingPunct="1">
      <a:defRPr sz="1200" kern="1200">
        <a:solidFill>
          <a:schemeClr val="tx1"/>
        </a:solidFill>
        <a:latin typeface="+mn-lt"/>
        <a:ea typeface="+mn-ea"/>
        <a:cs typeface="+mn-cs"/>
      </a:defRPr>
    </a:lvl8pPr>
    <a:lvl9pPr marL="3657327" algn="l" defTabSz="91433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8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505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22e655da503_0_22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22e655da503_0_22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366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22deeeeb6b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22deeeeb6b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057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22e655da503_0_22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22e655da503_0_22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435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22e655da503_0_22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22e655da503_0_2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88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22e655da503_0_22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22e655da503_0_2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395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22e655da503_0_21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22e655da503_0_21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615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13ce2af5b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13ce2af5b7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6118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png"/><Relationship Id="rId1" Type="http://schemas.openxmlformats.org/officeDocument/2006/relationships/slideMaster" Target="../slideMasters/slideMaster8.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png"/><Relationship Id="rId1" Type="http://schemas.openxmlformats.org/officeDocument/2006/relationships/slideMaster" Target="../slideMasters/slideMaster9.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png"/><Relationship Id="rId1" Type="http://schemas.openxmlformats.org/officeDocument/2006/relationships/slideMaster" Target="../slideMasters/slideMaster10.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png"/><Relationship Id="rId1" Type="http://schemas.openxmlformats.org/officeDocument/2006/relationships/slideMaster" Target="../slideMasters/slideMaster1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png"/><Relationship Id="rId1" Type="http://schemas.openxmlformats.org/officeDocument/2006/relationships/slideMaster" Target="../slideMasters/slideMaster1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8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png"/><Relationship Id="rId1" Type="http://schemas.openxmlformats.org/officeDocument/2006/relationships/slideMaster" Target="../slideMasters/slideMaster13.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png"/><Relationship Id="rId1" Type="http://schemas.openxmlformats.org/officeDocument/2006/relationships/slideMaster" Target="../slideMasters/slideMaster5.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png"/><Relationship Id="rId1" Type="http://schemas.openxmlformats.org/officeDocument/2006/relationships/slideMaster" Target="../slideMasters/slideMaster6.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png"/><Relationship Id="rId1" Type="http://schemas.openxmlformats.org/officeDocument/2006/relationships/slideMaster" Target="../slideMasters/slideMaster7.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49"/>
            <a:ext cx="12192000" cy="2482851"/>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9"/>
            <a:ext cx="2910840" cy="374643"/>
          </a:xfrm>
        </p:spPr>
        <p:txBody>
          <a:bodyPr/>
          <a:lstStyle/>
          <a:p>
            <a:fld id="{B61BEF0D-F0BB-DE4B-95CE-6DB70DBA9567}" type="datetimeFigureOut">
              <a:rPr lang="en-US" smtClean="0"/>
              <a:pPr/>
              <a:t>5/17/2023</a:t>
            </a:fld>
            <a:endParaRPr lang="en-US" dirty="0"/>
          </a:p>
        </p:txBody>
      </p:sp>
      <p:sp>
        <p:nvSpPr>
          <p:cNvPr id="5" name="Footer Placeholder 4"/>
          <p:cNvSpPr>
            <a:spLocks noGrp="1"/>
          </p:cNvSpPr>
          <p:nvPr>
            <p:ph type="ftr" sz="quarter" idx="11"/>
          </p:nvPr>
        </p:nvSpPr>
        <p:spPr>
          <a:xfrm>
            <a:off x="1371600" y="4323848"/>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8"/>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417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1"/>
            <a:ext cx="10822035"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44"/>
            <a:ext cx="10821840" cy="3478161"/>
          </a:xfrm>
        </p:spPr>
        <p:txBody>
          <a:bodyPr anchor="t"/>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20"/>
            <a:ext cx="10820400" cy="701969"/>
          </a:xfrm>
        </p:spPr>
        <p:txBody>
          <a:bodyPr/>
          <a:lstStyle>
            <a:lvl1pPr marL="0" indent="0" algn="l">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859895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12"/>
        <p:cNvGrpSpPr/>
        <p:nvPr/>
      </p:nvGrpSpPr>
      <p:grpSpPr>
        <a:xfrm>
          <a:off x="0" y="0"/>
          <a:ext cx="0" cy="0"/>
          <a:chOff x="0" y="0"/>
          <a:chExt cx="0" cy="0"/>
        </a:xfrm>
      </p:grpSpPr>
      <p:sp>
        <p:nvSpPr>
          <p:cNvPr id="713" name="Google Shape;713;p23"/>
          <p:cNvSpPr/>
          <p:nvPr/>
        </p:nvSpPr>
        <p:spPr>
          <a:xfrm>
            <a:off x="599284" y="3749048"/>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23"/>
          <p:cNvSpPr/>
          <p:nvPr/>
        </p:nvSpPr>
        <p:spPr>
          <a:xfrm>
            <a:off x="8590451" y="4179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15" name="Google Shape;715;p23"/>
          <p:cNvPicPr preferRelativeResize="0"/>
          <p:nvPr/>
        </p:nvPicPr>
        <p:blipFill>
          <a:blip r:embed="rId2">
            <a:alphaModFix/>
          </a:blip>
          <a:stretch>
            <a:fillRect/>
          </a:stretch>
        </p:blipFill>
        <p:spPr>
          <a:xfrm>
            <a:off x="1" y="2320247"/>
            <a:ext cx="12192004" cy="5536408"/>
          </a:xfrm>
          <a:prstGeom prst="rect">
            <a:avLst/>
          </a:prstGeom>
          <a:noFill/>
          <a:ln>
            <a:noFill/>
          </a:ln>
        </p:spPr>
      </p:pic>
      <p:grpSp>
        <p:nvGrpSpPr>
          <p:cNvPr id="716" name="Google Shape;716;p23"/>
          <p:cNvGrpSpPr/>
          <p:nvPr/>
        </p:nvGrpSpPr>
        <p:grpSpPr>
          <a:xfrm>
            <a:off x="-420199" y="-672367"/>
            <a:ext cx="12674233" cy="4110200"/>
            <a:chOff x="446825" y="-331550"/>
            <a:chExt cx="9505675" cy="3082650"/>
          </a:xfrm>
        </p:grpSpPr>
        <p:sp>
          <p:nvSpPr>
            <p:cNvPr id="717" name="Google Shape;717;p23"/>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3"/>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3"/>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3"/>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2" name="Google Shape;722;p23"/>
          <p:cNvGrpSpPr/>
          <p:nvPr/>
        </p:nvGrpSpPr>
        <p:grpSpPr>
          <a:xfrm>
            <a:off x="491967" y="2990385"/>
            <a:ext cx="342800" cy="2443167"/>
            <a:chOff x="1365450" y="3205275"/>
            <a:chExt cx="257100" cy="1832375"/>
          </a:xfrm>
        </p:grpSpPr>
        <p:sp>
          <p:nvSpPr>
            <p:cNvPr id="723" name="Google Shape;723;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5" name="Google Shape;725;p23"/>
          <p:cNvGrpSpPr/>
          <p:nvPr/>
        </p:nvGrpSpPr>
        <p:grpSpPr>
          <a:xfrm>
            <a:off x="11612900" y="894533"/>
            <a:ext cx="342800" cy="4621067"/>
            <a:chOff x="261425" y="1395525"/>
            <a:chExt cx="257100" cy="3465800"/>
          </a:xfrm>
        </p:grpSpPr>
        <p:sp>
          <p:nvSpPr>
            <p:cNvPr id="726" name="Google Shape;726;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8" name="Google Shape;728;p23"/>
          <p:cNvGrpSpPr/>
          <p:nvPr/>
        </p:nvGrpSpPr>
        <p:grpSpPr>
          <a:xfrm>
            <a:off x="11320617" y="4297018"/>
            <a:ext cx="342800" cy="2443167"/>
            <a:chOff x="1365450" y="3205275"/>
            <a:chExt cx="257100" cy="1832375"/>
          </a:xfrm>
        </p:grpSpPr>
        <p:sp>
          <p:nvSpPr>
            <p:cNvPr id="729" name="Google Shape;729;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1" name="Google Shape;731;p23"/>
          <p:cNvGrpSpPr/>
          <p:nvPr/>
        </p:nvGrpSpPr>
        <p:grpSpPr>
          <a:xfrm>
            <a:off x="1048851" y="1305867"/>
            <a:ext cx="342800" cy="4621067"/>
            <a:chOff x="261425" y="1395525"/>
            <a:chExt cx="257100" cy="3465800"/>
          </a:xfrm>
        </p:grpSpPr>
        <p:sp>
          <p:nvSpPr>
            <p:cNvPr id="732" name="Google Shape;732;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4" name="Google Shape;734;p23"/>
          <p:cNvGrpSpPr/>
          <p:nvPr/>
        </p:nvGrpSpPr>
        <p:grpSpPr>
          <a:xfrm>
            <a:off x="10795267" y="2871685"/>
            <a:ext cx="342800" cy="2443167"/>
            <a:chOff x="1365450" y="3205275"/>
            <a:chExt cx="257100" cy="1832375"/>
          </a:xfrm>
        </p:grpSpPr>
        <p:sp>
          <p:nvSpPr>
            <p:cNvPr id="735" name="Google Shape;735;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7" name="Google Shape;737;p23"/>
          <p:cNvGrpSpPr/>
          <p:nvPr/>
        </p:nvGrpSpPr>
        <p:grpSpPr>
          <a:xfrm>
            <a:off x="149167" y="1305851"/>
            <a:ext cx="342800" cy="2443167"/>
            <a:chOff x="1365450" y="3205275"/>
            <a:chExt cx="257100" cy="1832375"/>
          </a:xfrm>
        </p:grpSpPr>
        <p:sp>
          <p:nvSpPr>
            <p:cNvPr id="738" name="Google Shape;738;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0" name="Google Shape;740;p23"/>
          <p:cNvGrpSpPr/>
          <p:nvPr/>
        </p:nvGrpSpPr>
        <p:grpSpPr>
          <a:xfrm>
            <a:off x="9671167" y="5569218"/>
            <a:ext cx="342800" cy="2443167"/>
            <a:chOff x="1365450" y="3205275"/>
            <a:chExt cx="257100" cy="1832375"/>
          </a:xfrm>
        </p:grpSpPr>
        <p:sp>
          <p:nvSpPr>
            <p:cNvPr id="741" name="Google Shape;741;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3" name="Google Shape;743;p23"/>
          <p:cNvGrpSpPr/>
          <p:nvPr/>
        </p:nvGrpSpPr>
        <p:grpSpPr>
          <a:xfrm>
            <a:off x="1516000" y="5155518"/>
            <a:ext cx="342800" cy="2443167"/>
            <a:chOff x="1365450" y="3205275"/>
            <a:chExt cx="257100" cy="1832375"/>
          </a:xfrm>
        </p:grpSpPr>
        <p:sp>
          <p:nvSpPr>
            <p:cNvPr id="744" name="Google Shape;744;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23"/>
          <p:cNvGrpSpPr/>
          <p:nvPr/>
        </p:nvGrpSpPr>
        <p:grpSpPr>
          <a:xfrm>
            <a:off x="9007200" y="6138651"/>
            <a:ext cx="342800" cy="2443167"/>
            <a:chOff x="1365450" y="3205275"/>
            <a:chExt cx="257100" cy="1832375"/>
          </a:xfrm>
        </p:grpSpPr>
        <p:sp>
          <p:nvSpPr>
            <p:cNvPr id="747" name="Google Shape;747;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9" name="Google Shape;749;p23"/>
          <p:cNvSpPr/>
          <p:nvPr/>
        </p:nvSpPr>
        <p:spPr>
          <a:xfrm>
            <a:off x="2489384" y="-1830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1899780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50"/>
        <p:cNvGrpSpPr/>
        <p:nvPr/>
      </p:nvGrpSpPr>
      <p:grpSpPr>
        <a:xfrm>
          <a:off x="0" y="0"/>
          <a:ext cx="0" cy="0"/>
          <a:chOff x="0" y="0"/>
          <a:chExt cx="0" cy="0"/>
        </a:xfrm>
      </p:grpSpPr>
      <p:sp>
        <p:nvSpPr>
          <p:cNvPr id="751" name="Google Shape;751;p24"/>
          <p:cNvSpPr/>
          <p:nvPr/>
        </p:nvSpPr>
        <p:spPr>
          <a:xfrm>
            <a:off x="-312083" y="46694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2" name="Google Shape;752;p24"/>
          <p:cNvSpPr/>
          <p:nvPr/>
        </p:nvSpPr>
        <p:spPr>
          <a:xfrm>
            <a:off x="7236351" y="4374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53" name="Google Shape;753;p24"/>
          <p:cNvPicPr preferRelativeResize="0"/>
          <p:nvPr/>
        </p:nvPicPr>
        <p:blipFill>
          <a:blip r:embed="rId2">
            <a:alphaModFix/>
          </a:blip>
          <a:stretch>
            <a:fillRect/>
          </a:stretch>
        </p:blipFill>
        <p:spPr>
          <a:xfrm flipH="1">
            <a:off x="1" y="4259497"/>
            <a:ext cx="12192004" cy="5536408"/>
          </a:xfrm>
          <a:prstGeom prst="rect">
            <a:avLst/>
          </a:prstGeom>
          <a:noFill/>
          <a:ln>
            <a:noFill/>
          </a:ln>
        </p:spPr>
      </p:pic>
      <p:grpSp>
        <p:nvGrpSpPr>
          <p:cNvPr id="754" name="Google Shape;754;p24"/>
          <p:cNvGrpSpPr/>
          <p:nvPr/>
        </p:nvGrpSpPr>
        <p:grpSpPr>
          <a:xfrm flipH="1">
            <a:off x="-420199" y="-672367"/>
            <a:ext cx="12674233" cy="4110200"/>
            <a:chOff x="446825" y="-331550"/>
            <a:chExt cx="9505675" cy="3082650"/>
          </a:xfrm>
        </p:grpSpPr>
        <p:sp>
          <p:nvSpPr>
            <p:cNvPr id="755" name="Google Shape;755;p24"/>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4"/>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4"/>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4"/>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4"/>
          <p:cNvGrpSpPr/>
          <p:nvPr/>
        </p:nvGrpSpPr>
        <p:grpSpPr>
          <a:xfrm>
            <a:off x="491967" y="3866851"/>
            <a:ext cx="342800" cy="2443167"/>
            <a:chOff x="1365450" y="3205275"/>
            <a:chExt cx="257100" cy="1832375"/>
          </a:xfrm>
        </p:grpSpPr>
        <p:sp>
          <p:nvSpPr>
            <p:cNvPr id="761" name="Google Shape;761;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4"/>
          <p:cNvGrpSpPr/>
          <p:nvPr/>
        </p:nvGrpSpPr>
        <p:grpSpPr>
          <a:xfrm>
            <a:off x="11612900" y="894533"/>
            <a:ext cx="342800" cy="4621067"/>
            <a:chOff x="261425" y="1395525"/>
            <a:chExt cx="257100" cy="3465800"/>
          </a:xfrm>
        </p:grpSpPr>
        <p:sp>
          <p:nvSpPr>
            <p:cNvPr id="764" name="Google Shape;764;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4"/>
          <p:cNvGrpSpPr/>
          <p:nvPr/>
        </p:nvGrpSpPr>
        <p:grpSpPr>
          <a:xfrm>
            <a:off x="11228817" y="3437834"/>
            <a:ext cx="342800" cy="2443167"/>
            <a:chOff x="1365450" y="3205275"/>
            <a:chExt cx="257100" cy="1832375"/>
          </a:xfrm>
        </p:grpSpPr>
        <p:sp>
          <p:nvSpPr>
            <p:cNvPr id="767" name="Google Shape;767;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4"/>
          <p:cNvGrpSpPr/>
          <p:nvPr/>
        </p:nvGrpSpPr>
        <p:grpSpPr>
          <a:xfrm>
            <a:off x="1048851" y="2147167"/>
            <a:ext cx="342800" cy="4621067"/>
            <a:chOff x="261425" y="1395525"/>
            <a:chExt cx="257100" cy="3465800"/>
          </a:xfrm>
        </p:grpSpPr>
        <p:sp>
          <p:nvSpPr>
            <p:cNvPr id="770" name="Google Shape;770;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2" name="Google Shape;772;p24"/>
          <p:cNvGrpSpPr/>
          <p:nvPr/>
        </p:nvGrpSpPr>
        <p:grpSpPr>
          <a:xfrm>
            <a:off x="10509000" y="5515585"/>
            <a:ext cx="342800" cy="2443167"/>
            <a:chOff x="1365450" y="3205275"/>
            <a:chExt cx="257100" cy="1832375"/>
          </a:xfrm>
        </p:grpSpPr>
        <p:sp>
          <p:nvSpPr>
            <p:cNvPr id="773" name="Google Shape;773;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5" name="Google Shape;775;p24"/>
          <p:cNvGrpSpPr/>
          <p:nvPr/>
        </p:nvGrpSpPr>
        <p:grpSpPr>
          <a:xfrm>
            <a:off x="149167" y="3576985"/>
            <a:ext cx="342800" cy="2443167"/>
            <a:chOff x="1365450" y="3205275"/>
            <a:chExt cx="257100" cy="1832375"/>
          </a:xfrm>
        </p:grpSpPr>
        <p:sp>
          <p:nvSpPr>
            <p:cNvPr id="776" name="Google Shape;776;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8" name="Google Shape;778;p24"/>
          <p:cNvGrpSpPr/>
          <p:nvPr/>
        </p:nvGrpSpPr>
        <p:grpSpPr>
          <a:xfrm>
            <a:off x="10011000" y="4917067"/>
            <a:ext cx="342800" cy="2443167"/>
            <a:chOff x="1365450" y="3205275"/>
            <a:chExt cx="257100" cy="1832375"/>
          </a:xfrm>
        </p:grpSpPr>
        <p:sp>
          <p:nvSpPr>
            <p:cNvPr id="779" name="Google Shape;779;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1" name="Google Shape;781;p24"/>
          <p:cNvGrpSpPr/>
          <p:nvPr/>
        </p:nvGrpSpPr>
        <p:grpSpPr>
          <a:xfrm>
            <a:off x="1820100" y="5419518"/>
            <a:ext cx="342800" cy="2443167"/>
            <a:chOff x="1365450" y="3205275"/>
            <a:chExt cx="257100" cy="1832375"/>
          </a:xfrm>
        </p:grpSpPr>
        <p:sp>
          <p:nvSpPr>
            <p:cNvPr id="782" name="Google Shape;782;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4" name="Google Shape;784;p24"/>
          <p:cNvGrpSpPr/>
          <p:nvPr/>
        </p:nvGrpSpPr>
        <p:grpSpPr>
          <a:xfrm>
            <a:off x="8721000" y="5066085"/>
            <a:ext cx="342800" cy="2443167"/>
            <a:chOff x="1365450" y="3205275"/>
            <a:chExt cx="257100" cy="1832375"/>
          </a:xfrm>
        </p:grpSpPr>
        <p:sp>
          <p:nvSpPr>
            <p:cNvPr id="785" name="Google Shape;785;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7" name="Google Shape;787;p24"/>
          <p:cNvSpPr/>
          <p:nvPr/>
        </p:nvSpPr>
        <p:spPr>
          <a:xfrm>
            <a:off x="5999151" y="-15741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9825416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8563617" y="5515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963167" y="-442067"/>
            <a:ext cx="11807400" cy="4857600"/>
            <a:chOff x="722375" y="-331550"/>
            <a:chExt cx="8855550" cy="3643200"/>
          </a:xfrm>
        </p:grpSpPr>
        <p:sp>
          <p:nvSpPr>
            <p:cNvPr id="12" name="Google Shape;12;p2"/>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17" name="Google Shape;17;p2"/>
          <p:cNvPicPr preferRelativeResize="0"/>
          <p:nvPr/>
        </p:nvPicPr>
        <p:blipFill>
          <a:blip r:embed="rId2">
            <a:alphaModFix/>
          </a:blip>
          <a:stretch>
            <a:fillRect/>
          </a:stretch>
        </p:blipFill>
        <p:spPr>
          <a:xfrm>
            <a:off x="1" y="3778831"/>
            <a:ext cx="12192004" cy="5536408"/>
          </a:xfrm>
          <a:prstGeom prst="rect">
            <a:avLst/>
          </a:prstGeom>
          <a:noFill/>
          <a:ln>
            <a:noFill/>
          </a:ln>
        </p:spPr>
      </p:pic>
      <p:grpSp>
        <p:nvGrpSpPr>
          <p:cNvPr id="18" name="Google Shape;18;p2"/>
          <p:cNvGrpSpPr/>
          <p:nvPr/>
        </p:nvGrpSpPr>
        <p:grpSpPr>
          <a:xfrm>
            <a:off x="348567" y="1860700"/>
            <a:ext cx="342800" cy="4621067"/>
            <a:chOff x="261425" y="1395525"/>
            <a:chExt cx="257100" cy="3465800"/>
          </a:xfrm>
        </p:grpSpPr>
        <p:sp>
          <p:nvSpPr>
            <p:cNvPr id="19" name="Google Shape;19;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2456051" y="35747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11612900" y="894533"/>
            <a:ext cx="342800" cy="4621067"/>
            <a:chOff x="261425" y="1395525"/>
            <a:chExt cx="257100" cy="3465800"/>
          </a:xfrm>
        </p:grpSpPr>
        <p:sp>
          <p:nvSpPr>
            <p:cNvPr id="23" name="Google Shape;23;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91367" y="2956700"/>
            <a:ext cx="342800" cy="2429067"/>
            <a:chOff x="829225" y="2863075"/>
            <a:chExt cx="257100" cy="1821800"/>
          </a:xfrm>
        </p:grpSpPr>
        <p:sp>
          <p:nvSpPr>
            <p:cNvPr id="26" name="Google Shape;26;p2"/>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txBox="1">
            <a:spLocks noGrp="1"/>
          </p:cNvSpPr>
          <p:nvPr>
            <p:ph type="ctrTitle"/>
          </p:nvPr>
        </p:nvSpPr>
        <p:spPr>
          <a:xfrm>
            <a:off x="1572567" y="1439333"/>
            <a:ext cx="9046800" cy="2290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29" name="Google Shape;29;p2"/>
          <p:cNvSpPr txBox="1">
            <a:spLocks noGrp="1"/>
          </p:cNvSpPr>
          <p:nvPr>
            <p:ph type="subTitle" idx="1"/>
          </p:nvPr>
        </p:nvSpPr>
        <p:spPr>
          <a:xfrm>
            <a:off x="1572600" y="3778833"/>
            <a:ext cx="9046800" cy="59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150026462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7"/>
        <p:cNvGrpSpPr/>
        <p:nvPr/>
      </p:nvGrpSpPr>
      <p:grpSpPr>
        <a:xfrm>
          <a:off x="0" y="0"/>
          <a:ext cx="0" cy="0"/>
          <a:chOff x="0" y="0"/>
          <a:chExt cx="0" cy="0"/>
        </a:xfrm>
      </p:grpSpPr>
      <p:pic>
        <p:nvPicPr>
          <p:cNvPr id="148" name="Google Shape;148;p7"/>
          <p:cNvPicPr preferRelativeResize="0"/>
          <p:nvPr/>
        </p:nvPicPr>
        <p:blipFill>
          <a:blip r:embed="rId2">
            <a:alphaModFix/>
          </a:blip>
          <a:stretch>
            <a:fillRect/>
          </a:stretch>
        </p:blipFill>
        <p:spPr>
          <a:xfrm>
            <a:off x="1" y="4185231"/>
            <a:ext cx="12192004" cy="5536408"/>
          </a:xfrm>
          <a:prstGeom prst="rect">
            <a:avLst/>
          </a:prstGeom>
          <a:noFill/>
          <a:ln>
            <a:noFill/>
          </a:ln>
        </p:spPr>
      </p:pic>
      <p:sp>
        <p:nvSpPr>
          <p:cNvPr id="149" name="Google Shape;149;p7"/>
          <p:cNvSpPr/>
          <p:nvPr/>
        </p:nvSpPr>
        <p:spPr>
          <a:xfrm>
            <a:off x="790483" y="2248200"/>
            <a:ext cx="6018000" cy="5882800"/>
          </a:xfrm>
          <a:prstGeom prst="ellipse">
            <a:avLst/>
          </a:prstGeom>
          <a:gradFill>
            <a:gsLst>
              <a:gs pos="0">
                <a:srgbClr val="131F63">
                  <a:alpha val="2520"/>
                </a:srgbClr>
              </a:gs>
              <a:gs pos="24000">
                <a:srgbClr val="131F63">
                  <a:alpha val="72156"/>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7"/>
          <p:cNvSpPr txBox="1">
            <a:spLocks noGrp="1"/>
          </p:cNvSpPr>
          <p:nvPr>
            <p:ph type="title"/>
          </p:nvPr>
        </p:nvSpPr>
        <p:spPr>
          <a:xfrm>
            <a:off x="963167" y="719333"/>
            <a:ext cx="5802000" cy="768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1" name="Google Shape;151;p7"/>
          <p:cNvSpPr txBox="1">
            <a:spLocks noGrp="1"/>
          </p:cNvSpPr>
          <p:nvPr>
            <p:ph type="body" idx="1"/>
          </p:nvPr>
        </p:nvSpPr>
        <p:spPr>
          <a:xfrm>
            <a:off x="963167" y="2166233"/>
            <a:ext cx="5802000" cy="3001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2"/>
              </a:buClr>
              <a:buSzPts val="1200"/>
              <a:buChar char="●"/>
              <a:defRPr/>
            </a:lvl1pPr>
            <a:lvl2pPr marL="1219170" lvl="1" indent="-406390">
              <a:spcBef>
                <a:spcPts val="0"/>
              </a:spcBef>
              <a:spcAft>
                <a:spcPts val="0"/>
              </a:spcAft>
              <a:buSzPts val="1200"/>
              <a:buChar char="○"/>
              <a:defRPr/>
            </a:lvl2pPr>
            <a:lvl3pPr marL="1828754" lvl="2" indent="-406390">
              <a:spcBef>
                <a:spcPts val="0"/>
              </a:spcBef>
              <a:spcAft>
                <a:spcPts val="0"/>
              </a:spcAft>
              <a:buSzPts val="1200"/>
              <a:buChar char="■"/>
              <a:defRPr/>
            </a:lvl3pPr>
            <a:lvl4pPr marL="2438339" lvl="3" indent="-406390">
              <a:spcBef>
                <a:spcPts val="0"/>
              </a:spcBef>
              <a:spcAft>
                <a:spcPts val="0"/>
              </a:spcAft>
              <a:buSzPts val="1200"/>
              <a:buChar char="●"/>
              <a:defRPr/>
            </a:lvl4pPr>
            <a:lvl5pPr marL="3047924" lvl="4" indent="-406390">
              <a:spcBef>
                <a:spcPts val="0"/>
              </a:spcBef>
              <a:spcAft>
                <a:spcPts val="0"/>
              </a:spcAft>
              <a:buSzPts val="1200"/>
              <a:buChar char="○"/>
              <a:defRPr/>
            </a:lvl5pPr>
            <a:lvl6pPr marL="3657509" lvl="5" indent="-406390">
              <a:spcBef>
                <a:spcPts val="0"/>
              </a:spcBef>
              <a:spcAft>
                <a:spcPts val="0"/>
              </a:spcAft>
              <a:buSzPts val="1200"/>
              <a:buChar char="■"/>
              <a:defRPr/>
            </a:lvl6pPr>
            <a:lvl7pPr marL="4267093" lvl="6" indent="-406390">
              <a:spcBef>
                <a:spcPts val="0"/>
              </a:spcBef>
              <a:spcAft>
                <a:spcPts val="0"/>
              </a:spcAft>
              <a:buSzPts val="1200"/>
              <a:buChar char="●"/>
              <a:defRPr/>
            </a:lvl7pPr>
            <a:lvl8pPr marL="4876678" lvl="7" indent="-406390">
              <a:spcBef>
                <a:spcPts val="0"/>
              </a:spcBef>
              <a:spcAft>
                <a:spcPts val="0"/>
              </a:spcAft>
              <a:buSzPts val="1200"/>
              <a:buChar char="○"/>
              <a:defRPr/>
            </a:lvl8pPr>
            <a:lvl9pPr marL="5486263" lvl="8" indent="-406390">
              <a:spcBef>
                <a:spcPts val="0"/>
              </a:spcBef>
              <a:spcAft>
                <a:spcPts val="0"/>
              </a:spcAft>
              <a:buSzPts val="1200"/>
              <a:buChar char="■"/>
              <a:defRPr/>
            </a:lvl9pPr>
          </a:lstStyle>
          <a:p>
            <a:endParaRPr/>
          </a:p>
        </p:txBody>
      </p:sp>
      <p:sp>
        <p:nvSpPr>
          <p:cNvPr id="152" name="Google Shape;152;p7"/>
          <p:cNvSpPr>
            <a:spLocks noGrp="1"/>
          </p:cNvSpPr>
          <p:nvPr>
            <p:ph type="pic" idx="2"/>
          </p:nvPr>
        </p:nvSpPr>
        <p:spPr>
          <a:xfrm>
            <a:off x="6893567" y="1261400"/>
            <a:ext cx="4335200" cy="4335200"/>
          </a:xfrm>
          <a:prstGeom prst="ellipse">
            <a:avLst/>
          </a:prstGeom>
          <a:noFill/>
          <a:ln>
            <a:noFill/>
          </a:ln>
          <a:effectLst>
            <a:outerShdw blurRad="671513" dist="209550" dir="1020000" algn="bl" rotWithShape="0">
              <a:schemeClr val="accent1">
                <a:alpha val="56000"/>
              </a:schemeClr>
            </a:outerShdw>
          </a:effectLst>
        </p:spPr>
      </p:sp>
      <p:grpSp>
        <p:nvGrpSpPr>
          <p:cNvPr id="153" name="Google Shape;153;p7"/>
          <p:cNvGrpSpPr/>
          <p:nvPr/>
        </p:nvGrpSpPr>
        <p:grpSpPr>
          <a:xfrm>
            <a:off x="-420199" y="-672367"/>
            <a:ext cx="12674233" cy="4110200"/>
            <a:chOff x="446825" y="-331550"/>
            <a:chExt cx="9505675" cy="3082650"/>
          </a:xfrm>
        </p:grpSpPr>
        <p:sp>
          <p:nvSpPr>
            <p:cNvPr id="154" name="Google Shape;154;p7"/>
            <p:cNvSpPr/>
            <p:nvPr/>
          </p:nvSpPr>
          <p:spPr>
            <a:xfrm>
              <a:off x="2347225" y="-10742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7"/>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7"/>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7"/>
          <p:cNvGrpSpPr/>
          <p:nvPr/>
        </p:nvGrpSpPr>
        <p:grpSpPr>
          <a:xfrm>
            <a:off x="491967" y="3866851"/>
            <a:ext cx="342800" cy="2443167"/>
            <a:chOff x="1365450" y="3205275"/>
            <a:chExt cx="257100" cy="1832375"/>
          </a:xfrm>
        </p:grpSpPr>
        <p:sp>
          <p:nvSpPr>
            <p:cNvPr id="160" name="Google Shape;160;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 name="Google Shape;162;p7"/>
          <p:cNvGrpSpPr/>
          <p:nvPr/>
        </p:nvGrpSpPr>
        <p:grpSpPr>
          <a:xfrm>
            <a:off x="11612900" y="894533"/>
            <a:ext cx="342800" cy="4621067"/>
            <a:chOff x="261425" y="1395525"/>
            <a:chExt cx="257100" cy="3465800"/>
          </a:xfrm>
        </p:grpSpPr>
        <p:sp>
          <p:nvSpPr>
            <p:cNvPr id="163" name="Google Shape;163;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7"/>
          <p:cNvGrpSpPr/>
          <p:nvPr/>
        </p:nvGrpSpPr>
        <p:grpSpPr>
          <a:xfrm>
            <a:off x="9426517" y="3072434"/>
            <a:ext cx="342800" cy="2443167"/>
            <a:chOff x="1365450" y="3205275"/>
            <a:chExt cx="257100" cy="1832375"/>
          </a:xfrm>
        </p:grpSpPr>
        <p:sp>
          <p:nvSpPr>
            <p:cNvPr id="166" name="Google Shape;166;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7"/>
          <p:cNvGrpSpPr/>
          <p:nvPr/>
        </p:nvGrpSpPr>
        <p:grpSpPr>
          <a:xfrm>
            <a:off x="7513400" y="4321667"/>
            <a:ext cx="342800" cy="4621067"/>
            <a:chOff x="261425" y="1395525"/>
            <a:chExt cx="257100" cy="3465800"/>
          </a:xfrm>
        </p:grpSpPr>
        <p:sp>
          <p:nvSpPr>
            <p:cNvPr id="169" name="Google Shape;169;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7"/>
          <p:cNvGrpSpPr/>
          <p:nvPr/>
        </p:nvGrpSpPr>
        <p:grpSpPr>
          <a:xfrm>
            <a:off x="10374967" y="3810818"/>
            <a:ext cx="342800" cy="2443167"/>
            <a:chOff x="1365450" y="3205275"/>
            <a:chExt cx="257100" cy="1832375"/>
          </a:xfrm>
        </p:grpSpPr>
        <p:sp>
          <p:nvSpPr>
            <p:cNvPr id="172" name="Google Shape;172;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7"/>
          <p:cNvGrpSpPr/>
          <p:nvPr/>
        </p:nvGrpSpPr>
        <p:grpSpPr>
          <a:xfrm>
            <a:off x="149167" y="2933018"/>
            <a:ext cx="342800" cy="2443167"/>
            <a:chOff x="1365450" y="3205275"/>
            <a:chExt cx="257100" cy="1832375"/>
          </a:xfrm>
        </p:grpSpPr>
        <p:sp>
          <p:nvSpPr>
            <p:cNvPr id="175" name="Google Shape;175;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7"/>
          <p:cNvGrpSpPr/>
          <p:nvPr/>
        </p:nvGrpSpPr>
        <p:grpSpPr>
          <a:xfrm>
            <a:off x="2079467" y="5930584"/>
            <a:ext cx="342800" cy="2443167"/>
            <a:chOff x="1365450" y="3205275"/>
            <a:chExt cx="257100" cy="1832375"/>
          </a:xfrm>
        </p:grpSpPr>
        <p:sp>
          <p:nvSpPr>
            <p:cNvPr id="178" name="Google Shape;178;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714467" y="5687818"/>
            <a:ext cx="342800" cy="2443167"/>
            <a:chOff x="1365450" y="3205275"/>
            <a:chExt cx="257100" cy="1832375"/>
          </a:xfrm>
        </p:grpSpPr>
        <p:sp>
          <p:nvSpPr>
            <p:cNvPr id="181" name="Google Shape;181;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7236367" y="5155518"/>
            <a:ext cx="342800" cy="2443167"/>
            <a:chOff x="1365450" y="3205275"/>
            <a:chExt cx="257100" cy="1832375"/>
          </a:xfrm>
        </p:grpSpPr>
        <p:sp>
          <p:nvSpPr>
            <p:cNvPr id="184" name="Google Shape;184;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6" name="Google Shape;186;p7"/>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4089784" y="-20718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1125658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2489200" y="1112000"/>
            <a:ext cx="7213600" cy="4634000"/>
          </a:xfrm>
          <a:prstGeom prst="rect">
            <a:avLst/>
          </a:prstGeom>
        </p:spPr>
        <p:txBody>
          <a:bodyPr spcFirstLastPara="1" wrap="square" lIns="91425" tIns="91425" rIns="91425" bIns="91425" anchor="ctr"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endParaRPr/>
          </a:p>
        </p:txBody>
      </p:sp>
      <p:pic>
        <p:nvPicPr>
          <p:cNvPr id="191" name="Google Shape;191;p8"/>
          <p:cNvPicPr preferRelativeResize="0"/>
          <p:nvPr/>
        </p:nvPicPr>
        <p:blipFill>
          <a:blip r:embed="rId2">
            <a:alphaModFix/>
          </a:blip>
          <a:stretch>
            <a:fillRect/>
          </a:stretch>
        </p:blipFill>
        <p:spPr>
          <a:xfrm>
            <a:off x="1" y="3267764"/>
            <a:ext cx="12192004" cy="5536408"/>
          </a:xfrm>
          <a:prstGeom prst="rect">
            <a:avLst/>
          </a:prstGeom>
          <a:noFill/>
          <a:ln>
            <a:noFill/>
          </a:ln>
        </p:spPr>
      </p:pic>
      <p:grpSp>
        <p:nvGrpSpPr>
          <p:cNvPr id="192" name="Google Shape;192;p8"/>
          <p:cNvGrpSpPr/>
          <p:nvPr/>
        </p:nvGrpSpPr>
        <p:grpSpPr>
          <a:xfrm>
            <a:off x="-420199" y="-672367"/>
            <a:ext cx="12674233" cy="4110200"/>
            <a:chOff x="446825" y="-331550"/>
            <a:chExt cx="9505675" cy="3082650"/>
          </a:xfrm>
        </p:grpSpPr>
        <p:sp>
          <p:nvSpPr>
            <p:cNvPr id="193" name="Google Shape;193;p8"/>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8"/>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8"/>
          <p:cNvGrpSpPr/>
          <p:nvPr/>
        </p:nvGrpSpPr>
        <p:grpSpPr>
          <a:xfrm>
            <a:off x="491967" y="3866851"/>
            <a:ext cx="342800" cy="2443167"/>
            <a:chOff x="1365450" y="3205275"/>
            <a:chExt cx="257100" cy="1832375"/>
          </a:xfrm>
        </p:grpSpPr>
        <p:sp>
          <p:nvSpPr>
            <p:cNvPr id="199" name="Google Shape;199;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8"/>
          <p:cNvGrpSpPr/>
          <p:nvPr/>
        </p:nvGrpSpPr>
        <p:grpSpPr>
          <a:xfrm>
            <a:off x="11612900" y="894533"/>
            <a:ext cx="342800" cy="4621067"/>
            <a:chOff x="261425" y="1395525"/>
            <a:chExt cx="257100" cy="3465800"/>
          </a:xfrm>
        </p:grpSpPr>
        <p:sp>
          <p:nvSpPr>
            <p:cNvPr id="202" name="Google Shape;202;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4" name="Google Shape;204;p8"/>
          <p:cNvGrpSpPr/>
          <p:nvPr/>
        </p:nvGrpSpPr>
        <p:grpSpPr>
          <a:xfrm>
            <a:off x="11143251" y="3126067"/>
            <a:ext cx="342800" cy="2443167"/>
            <a:chOff x="1365450" y="3205275"/>
            <a:chExt cx="257100" cy="1832375"/>
          </a:xfrm>
        </p:grpSpPr>
        <p:sp>
          <p:nvSpPr>
            <p:cNvPr id="205" name="Google Shape;205;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7" name="Google Shape;207;p8"/>
          <p:cNvGrpSpPr/>
          <p:nvPr/>
        </p:nvGrpSpPr>
        <p:grpSpPr>
          <a:xfrm>
            <a:off x="1048851" y="2147167"/>
            <a:ext cx="342800" cy="4621067"/>
            <a:chOff x="261425" y="1395525"/>
            <a:chExt cx="257100" cy="3465800"/>
          </a:xfrm>
        </p:grpSpPr>
        <p:sp>
          <p:nvSpPr>
            <p:cNvPr id="208" name="Google Shape;208;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8"/>
          <p:cNvGrpSpPr/>
          <p:nvPr/>
        </p:nvGrpSpPr>
        <p:grpSpPr>
          <a:xfrm>
            <a:off x="10562733" y="4034351"/>
            <a:ext cx="342800" cy="2443167"/>
            <a:chOff x="1365450" y="3205275"/>
            <a:chExt cx="257100" cy="1832375"/>
          </a:xfrm>
        </p:grpSpPr>
        <p:sp>
          <p:nvSpPr>
            <p:cNvPr id="211" name="Google Shape;211;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149167" y="2933018"/>
            <a:ext cx="342800" cy="2443167"/>
            <a:chOff x="1365450" y="3205275"/>
            <a:chExt cx="257100" cy="1832375"/>
          </a:xfrm>
        </p:grpSpPr>
        <p:sp>
          <p:nvSpPr>
            <p:cNvPr id="214" name="Google Shape;214;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a:off x="7685667" y="5885885"/>
            <a:ext cx="342800" cy="2443167"/>
            <a:chOff x="1365450" y="3205275"/>
            <a:chExt cx="257100" cy="1832375"/>
          </a:xfrm>
        </p:grpSpPr>
        <p:sp>
          <p:nvSpPr>
            <p:cNvPr id="217" name="Google Shape;217;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8"/>
          <p:cNvGrpSpPr/>
          <p:nvPr/>
        </p:nvGrpSpPr>
        <p:grpSpPr>
          <a:xfrm>
            <a:off x="2714467" y="5687818"/>
            <a:ext cx="342800" cy="2443167"/>
            <a:chOff x="1365450" y="3205275"/>
            <a:chExt cx="257100" cy="1832375"/>
          </a:xfrm>
        </p:grpSpPr>
        <p:sp>
          <p:nvSpPr>
            <p:cNvPr id="220" name="Google Shape;220;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 name="Google Shape;222;p8"/>
          <p:cNvGrpSpPr/>
          <p:nvPr/>
        </p:nvGrpSpPr>
        <p:grpSpPr>
          <a:xfrm>
            <a:off x="7236367" y="5155518"/>
            <a:ext cx="342800" cy="2443167"/>
            <a:chOff x="1365450" y="3205275"/>
            <a:chExt cx="257100" cy="1832375"/>
          </a:xfrm>
        </p:grpSpPr>
        <p:sp>
          <p:nvSpPr>
            <p:cNvPr id="223" name="Google Shape;223;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8"/>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8"/>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8"/>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7433098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8"/>
        <p:cNvGrpSpPr/>
        <p:nvPr/>
      </p:nvGrpSpPr>
      <p:grpSpPr>
        <a:xfrm>
          <a:off x="0" y="0"/>
          <a:ext cx="0" cy="0"/>
          <a:chOff x="0" y="0"/>
          <a:chExt cx="0" cy="0"/>
        </a:xfrm>
      </p:grpSpPr>
      <p:sp>
        <p:nvSpPr>
          <p:cNvPr id="229" name="Google Shape;229;p9"/>
          <p:cNvSpPr/>
          <p:nvPr/>
        </p:nvSpPr>
        <p:spPr>
          <a:xfrm>
            <a:off x="776651" y="35502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30" name="Google Shape;230;p9"/>
          <p:cNvPicPr preferRelativeResize="0"/>
          <p:nvPr/>
        </p:nvPicPr>
        <p:blipFill>
          <a:blip r:embed="rId2">
            <a:alphaModFix/>
          </a:blip>
          <a:stretch>
            <a:fillRect/>
          </a:stretch>
        </p:blipFill>
        <p:spPr>
          <a:xfrm flipH="1">
            <a:off x="1" y="3267764"/>
            <a:ext cx="12192004" cy="5536408"/>
          </a:xfrm>
          <a:prstGeom prst="rect">
            <a:avLst/>
          </a:prstGeom>
          <a:noFill/>
          <a:ln>
            <a:noFill/>
          </a:ln>
        </p:spPr>
      </p:pic>
      <p:grpSp>
        <p:nvGrpSpPr>
          <p:cNvPr id="231" name="Google Shape;231;p9"/>
          <p:cNvGrpSpPr/>
          <p:nvPr/>
        </p:nvGrpSpPr>
        <p:grpSpPr>
          <a:xfrm flipH="1">
            <a:off x="-420200" y="-672367"/>
            <a:ext cx="12468567" cy="4110200"/>
            <a:chOff x="601075" y="-331550"/>
            <a:chExt cx="9351425" cy="3082650"/>
          </a:xfrm>
        </p:grpSpPr>
        <p:sp>
          <p:nvSpPr>
            <p:cNvPr id="232" name="Google Shape;232;p9"/>
            <p:cNvSpPr/>
            <p:nvPr/>
          </p:nvSpPr>
          <p:spPr>
            <a:xfrm>
              <a:off x="1022800" y="2623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601075" y="1634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7" name="Google Shape;237;p9"/>
          <p:cNvGrpSpPr/>
          <p:nvPr/>
        </p:nvGrpSpPr>
        <p:grpSpPr>
          <a:xfrm>
            <a:off x="10950384" y="3530685"/>
            <a:ext cx="342800" cy="2443167"/>
            <a:chOff x="1365450" y="3205275"/>
            <a:chExt cx="257100" cy="1832375"/>
          </a:xfrm>
        </p:grpSpPr>
        <p:sp>
          <p:nvSpPr>
            <p:cNvPr id="238" name="Google Shape;238;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 name="Google Shape;240;p9"/>
          <p:cNvGrpSpPr/>
          <p:nvPr/>
        </p:nvGrpSpPr>
        <p:grpSpPr>
          <a:xfrm>
            <a:off x="1316851" y="1556166"/>
            <a:ext cx="342800" cy="4621067"/>
            <a:chOff x="261425" y="1395525"/>
            <a:chExt cx="257100" cy="3465800"/>
          </a:xfrm>
        </p:grpSpPr>
        <p:sp>
          <p:nvSpPr>
            <p:cNvPr id="241" name="Google Shape;241;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9"/>
          <p:cNvGrpSpPr/>
          <p:nvPr/>
        </p:nvGrpSpPr>
        <p:grpSpPr>
          <a:xfrm>
            <a:off x="847200" y="3787701"/>
            <a:ext cx="342800" cy="2443167"/>
            <a:chOff x="1365450" y="3205275"/>
            <a:chExt cx="257100" cy="1832375"/>
          </a:xfrm>
        </p:grpSpPr>
        <p:sp>
          <p:nvSpPr>
            <p:cNvPr id="244" name="Google Shape;244;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 name="Google Shape;246;p9"/>
          <p:cNvGrpSpPr/>
          <p:nvPr/>
        </p:nvGrpSpPr>
        <p:grpSpPr>
          <a:xfrm>
            <a:off x="11507267" y="1811000"/>
            <a:ext cx="342800" cy="4621067"/>
            <a:chOff x="261425" y="1395525"/>
            <a:chExt cx="257100" cy="3465800"/>
          </a:xfrm>
        </p:grpSpPr>
        <p:sp>
          <p:nvSpPr>
            <p:cNvPr id="247" name="Google Shape;247;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 name="Google Shape;249;p9"/>
          <p:cNvGrpSpPr/>
          <p:nvPr/>
        </p:nvGrpSpPr>
        <p:grpSpPr>
          <a:xfrm>
            <a:off x="266684" y="4695985"/>
            <a:ext cx="342800" cy="2443167"/>
            <a:chOff x="1365450" y="3205275"/>
            <a:chExt cx="257100" cy="1832375"/>
          </a:xfrm>
        </p:grpSpPr>
        <p:sp>
          <p:nvSpPr>
            <p:cNvPr id="250" name="Google Shape;250;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9"/>
          <p:cNvGrpSpPr/>
          <p:nvPr/>
        </p:nvGrpSpPr>
        <p:grpSpPr>
          <a:xfrm>
            <a:off x="10607584" y="2596851"/>
            <a:ext cx="342800" cy="2443167"/>
            <a:chOff x="1365450" y="3205275"/>
            <a:chExt cx="257100" cy="1832375"/>
          </a:xfrm>
        </p:grpSpPr>
        <p:sp>
          <p:nvSpPr>
            <p:cNvPr id="253" name="Google Shape;253;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5" name="Google Shape;255;p9"/>
          <p:cNvGrpSpPr/>
          <p:nvPr/>
        </p:nvGrpSpPr>
        <p:grpSpPr>
          <a:xfrm>
            <a:off x="9196733" y="6011085"/>
            <a:ext cx="342800" cy="2443167"/>
            <a:chOff x="1365450" y="3205275"/>
            <a:chExt cx="257100" cy="1832375"/>
          </a:xfrm>
        </p:grpSpPr>
        <p:sp>
          <p:nvSpPr>
            <p:cNvPr id="256" name="Google Shape;256;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9"/>
          <p:cNvGrpSpPr/>
          <p:nvPr/>
        </p:nvGrpSpPr>
        <p:grpSpPr>
          <a:xfrm>
            <a:off x="2660800" y="6230851"/>
            <a:ext cx="342800" cy="2443167"/>
            <a:chOff x="1365450" y="3205275"/>
            <a:chExt cx="257100" cy="1832375"/>
          </a:xfrm>
        </p:grpSpPr>
        <p:sp>
          <p:nvSpPr>
            <p:cNvPr id="259" name="Google Shape;259;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1" name="Google Shape;261;p9"/>
          <p:cNvGrpSpPr/>
          <p:nvPr/>
        </p:nvGrpSpPr>
        <p:grpSpPr>
          <a:xfrm>
            <a:off x="3329467" y="5155518"/>
            <a:ext cx="342800" cy="2443167"/>
            <a:chOff x="1365450" y="3205275"/>
            <a:chExt cx="257100" cy="1832375"/>
          </a:xfrm>
        </p:grpSpPr>
        <p:sp>
          <p:nvSpPr>
            <p:cNvPr id="262" name="Google Shape;262;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4" name="Google Shape;264;p9"/>
          <p:cNvSpPr/>
          <p:nvPr/>
        </p:nvSpPr>
        <p:spPr>
          <a:xfrm>
            <a:off x="8792784" y="4716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9"/>
          <p:cNvSpPr/>
          <p:nvPr/>
        </p:nvSpPr>
        <p:spPr>
          <a:xfrm>
            <a:off x="6334084" y="-17678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9"/>
          <p:cNvSpPr txBox="1">
            <a:spLocks noGrp="1"/>
          </p:cNvSpPr>
          <p:nvPr>
            <p:ph type="title"/>
          </p:nvPr>
        </p:nvSpPr>
        <p:spPr>
          <a:xfrm>
            <a:off x="3399200" y="2141817"/>
            <a:ext cx="5393600" cy="927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267" name="Google Shape;267;p9"/>
          <p:cNvSpPr txBox="1">
            <a:spLocks noGrp="1"/>
          </p:cNvSpPr>
          <p:nvPr>
            <p:ph type="subTitle" idx="1"/>
          </p:nvPr>
        </p:nvSpPr>
        <p:spPr>
          <a:xfrm>
            <a:off x="3399200" y="3069384"/>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33937978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8"/>
        <p:cNvGrpSpPr/>
        <p:nvPr/>
      </p:nvGrpSpPr>
      <p:grpSpPr>
        <a:xfrm>
          <a:off x="0" y="0"/>
          <a:ext cx="0" cy="0"/>
          <a:chOff x="0" y="0"/>
          <a:chExt cx="0" cy="0"/>
        </a:xfrm>
      </p:grpSpPr>
      <p:sp>
        <p:nvSpPr>
          <p:cNvPr id="269" name="Google Shape;269;p10"/>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0"/>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grpSp>
        <p:nvGrpSpPr>
          <p:cNvPr id="271" name="Google Shape;271;p10"/>
          <p:cNvGrpSpPr/>
          <p:nvPr/>
        </p:nvGrpSpPr>
        <p:grpSpPr>
          <a:xfrm>
            <a:off x="-420199" y="-672367"/>
            <a:ext cx="12674233" cy="4110200"/>
            <a:chOff x="446825" y="-331550"/>
            <a:chExt cx="9505675" cy="3082650"/>
          </a:xfrm>
        </p:grpSpPr>
        <p:sp>
          <p:nvSpPr>
            <p:cNvPr id="272" name="Google Shape;272;p10"/>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0"/>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0"/>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0"/>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0"/>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0"/>
          <p:cNvGrpSpPr/>
          <p:nvPr/>
        </p:nvGrpSpPr>
        <p:grpSpPr>
          <a:xfrm>
            <a:off x="491967" y="3866851"/>
            <a:ext cx="342800" cy="2443167"/>
            <a:chOff x="1365450" y="3205275"/>
            <a:chExt cx="257100" cy="1832375"/>
          </a:xfrm>
        </p:grpSpPr>
        <p:sp>
          <p:nvSpPr>
            <p:cNvPr id="278" name="Google Shape;278;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0"/>
          <p:cNvGrpSpPr/>
          <p:nvPr/>
        </p:nvGrpSpPr>
        <p:grpSpPr>
          <a:xfrm>
            <a:off x="11612900" y="894533"/>
            <a:ext cx="342800" cy="4621067"/>
            <a:chOff x="261425" y="1395525"/>
            <a:chExt cx="257100" cy="3465800"/>
          </a:xfrm>
        </p:grpSpPr>
        <p:sp>
          <p:nvSpPr>
            <p:cNvPr id="281" name="Google Shape;281;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0"/>
          <p:cNvGrpSpPr/>
          <p:nvPr/>
        </p:nvGrpSpPr>
        <p:grpSpPr>
          <a:xfrm>
            <a:off x="10830317" y="3072434"/>
            <a:ext cx="342800" cy="2443167"/>
            <a:chOff x="1365450" y="3205275"/>
            <a:chExt cx="257100" cy="1832375"/>
          </a:xfrm>
        </p:grpSpPr>
        <p:sp>
          <p:nvSpPr>
            <p:cNvPr id="284" name="Google Shape;284;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0"/>
          <p:cNvGrpSpPr/>
          <p:nvPr/>
        </p:nvGrpSpPr>
        <p:grpSpPr>
          <a:xfrm>
            <a:off x="1048851" y="2147167"/>
            <a:ext cx="342800" cy="4621067"/>
            <a:chOff x="261425" y="1395525"/>
            <a:chExt cx="257100" cy="3465800"/>
          </a:xfrm>
        </p:grpSpPr>
        <p:sp>
          <p:nvSpPr>
            <p:cNvPr id="287" name="Google Shape;287;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10"/>
          <p:cNvGrpSpPr/>
          <p:nvPr/>
        </p:nvGrpSpPr>
        <p:grpSpPr>
          <a:xfrm>
            <a:off x="10419667" y="4034351"/>
            <a:ext cx="342800" cy="2443167"/>
            <a:chOff x="1365450" y="3205275"/>
            <a:chExt cx="257100" cy="1832375"/>
          </a:xfrm>
        </p:grpSpPr>
        <p:sp>
          <p:nvSpPr>
            <p:cNvPr id="290" name="Google Shape;290;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0"/>
          <p:cNvGrpSpPr/>
          <p:nvPr/>
        </p:nvGrpSpPr>
        <p:grpSpPr>
          <a:xfrm>
            <a:off x="149167" y="2933018"/>
            <a:ext cx="342800" cy="2443167"/>
            <a:chOff x="1365450" y="3205275"/>
            <a:chExt cx="257100" cy="1832375"/>
          </a:xfrm>
        </p:grpSpPr>
        <p:sp>
          <p:nvSpPr>
            <p:cNvPr id="293" name="Google Shape;293;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5" name="Google Shape;295;p10"/>
          <p:cNvGrpSpPr/>
          <p:nvPr/>
        </p:nvGrpSpPr>
        <p:grpSpPr>
          <a:xfrm>
            <a:off x="7685667" y="5885885"/>
            <a:ext cx="342800" cy="2443167"/>
            <a:chOff x="1365450" y="3205275"/>
            <a:chExt cx="257100" cy="1832375"/>
          </a:xfrm>
        </p:grpSpPr>
        <p:sp>
          <p:nvSpPr>
            <p:cNvPr id="296" name="Google Shape;296;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8" name="Google Shape;298;p10"/>
          <p:cNvGrpSpPr/>
          <p:nvPr/>
        </p:nvGrpSpPr>
        <p:grpSpPr>
          <a:xfrm>
            <a:off x="11414400" y="4230385"/>
            <a:ext cx="342800" cy="2443167"/>
            <a:chOff x="1365450" y="3205275"/>
            <a:chExt cx="257100" cy="1832375"/>
          </a:xfrm>
        </p:grpSpPr>
        <p:sp>
          <p:nvSpPr>
            <p:cNvPr id="299" name="Google Shape;299;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 name="Google Shape;301;p10"/>
          <p:cNvGrpSpPr/>
          <p:nvPr/>
        </p:nvGrpSpPr>
        <p:grpSpPr>
          <a:xfrm>
            <a:off x="7003900" y="6228485"/>
            <a:ext cx="342800" cy="2443167"/>
            <a:chOff x="1365450" y="3205275"/>
            <a:chExt cx="257100" cy="1832375"/>
          </a:xfrm>
        </p:grpSpPr>
        <p:sp>
          <p:nvSpPr>
            <p:cNvPr id="302" name="Google Shape;302;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4" name="Google Shape;304;p10"/>
          <p:cNvSpPr/>
          <p:nvPr/>
        </p:nvSpPr>
        <p:spPr>
          <a:xfrm>
            <a:off x="-784449"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0"/>
          <p:cNvSpPr/>
          <p:nvPr/>
        </p:nvSpPr>
        <p:spPr>
          <a:xfrm>
            <a:off x="9286317" y="479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176634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58"/>
        <p:cNvGrpSpPr/>
        <p:nvPr/>
      </p:nvGrpSpPr>
      <p:grpSpPr>
        <a:xfrm>
          <a:off x="0" y="0"/>
          <a:ext cx="0" cy="0"/>
          <a:chOff x="0" y="0"/>
          <a:chExt cx="0" cy="0"/>
        </a:xfrm>
      </p:grpSpPr>
    </p:spTree>
    <p:extLst>
      <p:ext uri="{BB962C8B-B14F-4D97-AF65-F5344CB8AC3E}">
        <p14:creationId xmlns:p14="http://schemas.microsoft.com/office/powerpoint/2010/main" val="413496940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59"/>
        <p:cNvGrpSpPr/>
        <p:nvPr/>
      </p:nvGrpSpPr>
      <p:grpSpPr>
        <a:xfrm>
          <a:off x="0" y="0"/>
          <a:ext cx="0" cy="0"/>
          <a:chOff x="0" y="0"/>
          <a:chExt cx="0" cy="0"/>
        </a:xfrm>
      </p:grpSpPr>
      <p:grpSp>
        <p:nvGrpSpPr>
          <p:cNvPr id="360" name="Google Shape;360;p13"/>
          <p:cNvGrpSpPr/>
          <p:nvPr/>
        </p:nvGrpSpPr>
        <p:grpSpPr>
          <a:xfrm flipH="1">
            <a:off x="-154433" y="-543667"/>
            <a:ext cx="11807400" cy="4857600"/>
            <a:chOff x="722375" y="-331550"/>
            <a:chExt cx="8855550" cy="3643200"/>
          </a:xfrm>
        </p:grpSpPr>
        <p:sp>
          <p:nvSpPr>
            <p:cNvPr id="361" name="Google Shape;361;p13"/>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3"/>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3"/>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3"/>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366" name="Google Shape;366;p13"/>
          <p:cNvPicPr preferRelativeResize="0"/>
          <p:nvPr/>
        </p:nvPicPr>
        <p:blipFill>
          <a:blip r:embed="rId2">
            <a:alphaModFix/>
          </a:blip>
          <a:stretch>
            <a:fillRect/>
          </a:stretch>
        </p:blipFill>
        <p:spPr>
          <a:xfrm flipH="1">
            <a:off x="1" y="3778831"/>
            <a:ext cx="12192004" cy="5536408"/>
          </a:xfrm>
          <a:prstGeom prst="rect">
            <a:avLst/>
          </a:prstGeom>
          <a:noFill/>
          <a:ln>
            <a:noFill/>
          </a:ln>
        </p:spPr>
      </p:pic>
      <p:sp>
        <p:nvSpPr>
          <p:cNvPr id="367" name="Google Shape;367;p13"/>
          <p:cNvSpPr/>
          <p:nvPr/>
        </p:nvSpPr>
        <p:spPr>
          <a:xfrm>
            <a:off x="-585645" y="2919201"/>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3"/>
          <p:cNvSpPr/>
          <p:nvPr/>
        </p:nvSpPr>
        <p:spPr>
          <a:xfrm>
            <a:off x="5397500" y="2253400"/>
            <a:ext cx="6018000" cy="58828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3"/>
          <p:cNvSpPr txBox="1">
            <a:spLocks noGrp="1"/>
          </p:cNvSpPr>
          <p:nvPr>
            <p:ph type="title" hasCustomPrompt="1"/>
          </p:nvPr>
        </p:nvSpPr>
        <p:spPr>
          <a:xfrm>
            <a:off x="1241851"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0" name="Google Shape;370;p13"/>
          <p:cNvSpPr txBox="1">
            <a:spLocks noGrp="1"/>
          </p:cNvSpPr>
          <p:nvPr>
            <p:ph type="title" idx="2" hasCustomPrompt="1"/>
          </p:nvPr>
        </p:nvSpPr>
        <p:spPr>
          <a:xfrm>
            <a:off x="12418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1" name="Google Shape;371;p13"/>
          <p:cNvSpPr txBox="1">
            <a:spLocks noGrp="1"/>
          </p:cNvSpPr>
          <p:nvPr>
            <p:ph type="title" idx="3" hasCustomPrompt="1"/>
          </p:nvPr>
        </p:nvSpPr>
        <p:spPr>
          <a:xfrm>
            <a:off x="12418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2" name="Google Shape;372;p13"/>
          <p:cNvSpPr txBox="1">
            <a:spLocks noGrp="1"/>
          </p:cNvSpPr>
          <p:nvPr>
            <p:ph type="subTitle" idx="1"/>
          </p:nvPr>
        </p:nvSpPr>
        <p:spPr>
          <a:xfrm>
            <a:off x="2149467"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3" name="Google Shape;373;p13"/>
          <p:cNvSpPr txBox="1">
            <a:spLocks noGrp="1"/>
          </p:cNvSpPr>
          <p:nvPr>
            <p:ph type="subTitle" idx="4"/>
          </p:nvPr>
        </p:nvSpPr>
        <p:spPr>
          <a:xfrm>
            <a:off x="21494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4" name="Google Shape;374;p13"/>
          <p:cNvSpPr txBox="1">
            <a:spLocks noGrp="1"/>
          </p:cNvSpPr>
          <p:nvPr>
            <p:ph type="subTitle" idx="5"/>
          </p:nvPr>
        </p:nvSpPr>
        <p:spPr>
          <a:xfrm>
            <a:off x="2149476"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5" name="Google Shape;375;p13"/>
          <p:cNvSpPr txBox="1">
            <a:spLocks noGrp="1"/>
          </p:cNvSpPr>
          <p:nvPr>
            <p:ph type="title" idx="6" hasCustomPrompt="1"/>
          </p:nvPr>
        </p:nvSpPr>
        <p:spPr>
          <a:xfrm>
            <a:off x="6620517"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6" name="Google Shape;376;p13"/>
          <p:cNvSpPr txBox="1">
            <a:spLocks noGrp="1"/>
          </p:cNvSpPr>
          <p:nvPr>
            <p:ph type="title" idx="7" hasCustomPrompt="1"/>
          </p:nvPr>
        </p:nvSpPr>
        <p:spPr>
          <a:xfrm>
            <a:off x="66205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7" name="Google Shape;377;p13"/>
          <p:cNvSpPr txBox="1">
            <a:spLocks noGrp="1"/>
          </p:cNvSpPr>
          <p:nvPr>
            <p:ph type="title" idx="8" hasCustomPrompt="1"/>
          </p:nvPr>
        </p:nvSpPr>
        <p:spPr>
          <a:xfrm>
            <a:off x="66205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8" name="Google Shape;378;p13"/>
          <p:cNvSpPr txBox="1">
            <a:spLocks noGrp="1"/>
          </p:cNvSpPr>
          <p:nvPr>
            <p:ph type="subTitle" idx="9"/>
          </p:nvPr>
        </p:nvSpPr>
        <p:spPr>
          <a:xfrm>
            <a:off x="7528159"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9" name="Google Shape;379;p13"/>
          <p:cNvSpPr txBox="1">
            <a:spLocks noGrp="1"/>
          </p:cNvSpPr>
          <p:nvPr>
            <p:ph type="subTitle" idx="13"/>
          </p:nvPr>
        </p:nvSpPr>
        <p:spPr>
          <a:xfrm>
            <a:off x="75281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80" name="Google Shape;380;p13"/>
          <p:cNvSpPr txBox="1">
            <a:spLocks noGrp="1"/>
          </p:cNvSpPr>
          <p:nvPr>
            <p:ph type="subTitle" idx="14"/>
          </p:nvPr>
        </p:nvSpPr>
        <p:spPr>
          <a:xfrm>
            <a:off x="7528163"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grpSp>
        <p:nvGrpSpPr>
          <p:cNvPr id="381" name="Google Shape;381;p13"/>
          <p:cNvGrpSpPr/>
          <p:nvPr/>
        </p:nvGrpSpPr>
        <p:grpSpPr>
          <a:xfrm>
            <a:off x="7100300" y="5692867"/>
            <a:ext cx="342800" cy="2443167"/>
            <a:chOff x="1365450" y="3205275"/>
            <a:chExt cx="257100" cy="1832375"/>
          </a:xfrm>
        </p:grpSpPr>
        <p:sp>
          <p:nvSpPr>
            <p:cNvPr id="382" name="Google Shape;382;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4" name="Google Shape;384;p13"/>
          <p:cNvGrpSpPr/>
          <p:nvPr/>
        </p:nvGrpSpPr>
        <p:grpSpPr>
          <a:xfrm>
            <a:off x="11415467" y="1118451"/>
            <a:ext cx="342800" cy="4621067"/>
            <a:chOff x="261425" y="1395525"/>
            <a:chExt cx="257100" cy="3465800"/>
          </a:xfrm>
        </p:grpSpPr>
        <p:sp>
          <p:nvSpPr>
            <p:cNvPr id="385" name="Google Shape;385;p1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7" name="Google Shape;387;p13"/>
          <p:cNvGrpSpPr/>
          <p:nvPr/>
        </p:nvGrpSpPr>
        <p:grpSpPr>
          <a:xfrm>
            <a:off x="11758267" y="2499551"/>
            <a:ext cx="342800" cy="2443167"/>
            <a:chOff x="1365450" y="3205275"/>
            <a:chExt cx="257100" cy="1832375"/>
          </a:xfrm>
        </p:grpSpPr>
        <p:sp>
          <p:nvSpPr>
            <p:cNvPr id="388" name="Google Shape;388;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0" name="Google Shape;390;p13"/>
          <p:cNvGrpSpPr/>
          <p:nvPr/>
        </p:nvGrpSpPr>
        <p:grpSpPr>
          <a:xfrm>
            <a:off x="10695267" y="5071401"/>
            <a:ext cx="342800" cy="2443167"/>
            <a:chOff x="1365450" y="3205275"/>
            <a:chExt cx="257100" cy="1832375"/>
          </a:xfrm>
        </p:grpSpPr>
        <p:sp>
          <p:nvSpPr>
            <p:cNvPr id="391" name="Google Shape;391;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3"/>
          <p:cNvGrpSpPr/>
          <p:nvPr/>
        </p:nvGrpSpPr>
        <p:grpSpPr>
          <a:xfrm>
            <a:off x="7528167" y="6114434"/>
            <a:ext cx="342800" cy="2443167"/>
            <a:chOff x="1365450" y="3205275"/>
            <a:chExt cx="257100" cy="1832375"/>
          </a:xfrm>
        </p:grpSpPr>
        <p:sp>
          <p:nvSpPr>
            <p:cNvPr id="394" name="Google Shape;394;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3"/>
          <p:cNvGrpSpPr/>
          <p:nvPr/>
        </p:nvGrpSpPr>
        <p:grpSpPr>
          <a:xfrm>
            <a:off x="11057417" y="4281267"/>
            <a:ext cx="342800" cy="2443167"/>
            <a:chOff x="1365450" y="3205275"/>
            <a:chExt cx="257100" cy="1832375"/>
          </a:xfrm>
        </p:grpSpPr>
        <p:sp>
          <p:nvSpPr>
            <p:cNvPr id="397" name="Google Shape;397;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3"/>
          <p:cNvGrpSpPr/>
          <p:nvPr/>
        </p:nvGrpSpPr>
        <p:grpSpPr>
          <a:xfrm>
            <a:off x="174933" y="4128267"/>
            <a:ext cx="342800" cy="2443167"/>
            <a:chOff x="1365450" y="3205275"/>
            <a:chExt cx="257100" cy="1832375"/>
          </a:xfrm>
        </p:grpSpPr>
        <p:sp>
          <p:nvSpPr>
            <p:cNvPr id="400" name="Google Shape;400;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3"/>
          <p:cNvGrpSpPr/>
          <p:nvPr/>
        </p:nvGrpSpPr>
        <p:grpSpPr>
          <a:xfrm>
            <a:off x="3358184" y="6127134"/>
            <a:ext cx="342800" cy="2443167"/>
            <a:chOff x="1365450" y="3205275"/>
            <a:chExt cx="257100" cy="1832375"/>
          </a:xfrm>
        </p:grpSpPr>
        <p:sp>
          <p:nvSpPr>
            <p:cNvPr id="403" name="Google Shape;403;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3"/>
          <p:cNvGrpSpPr/>
          <p:nvPr/>
        </p:nvGrpSpPr>
        <p:grpSpPr>
          <a:xfrm>
            <a:off x="791767" y="5251334"/>
            <a:ext cx="342800" cy="2443167"/>
            <a:chOff x="1365450" y="3205275"/>
            <a:chExt cx="257100" cy="1832375"/>
          </a:xfrm>
        </p:grpSpPr>
        <p:sp>
          <p:nvSpPr>
            <p:cNvPr id="406" name="Google Shape;406;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8" name="Google Shape;408;p13"/>
          <p:cNvSpPr/>
          <p:nvPr/>
        </p:nvSpPr>
        <p:spPr>
          <a:xfrm>
            <a:off x="732751" y="5703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13"/>
          <p:cNvSpPr/>
          <p:nvPr/>
        </p:nvSpPr>
        <p:spPr>
          <a:xfrm>
            <a:off x="-154433" y="-14415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13"/>
          <p:cNvSpPr txBox="1">
            <a:spLocks noGrp="1"/>
          </p:cNvSpPr>
          <p:nvPr>
            <p:ph type="title" idx="15"/>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289139750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11"/>
        <p:cNvGrpSpPr/>
        <p:nvPr/>
      </p:nvGrpSpPr>
      <p:grpSpPr>
        <a:xfrm>
          <a:off x="0" y="0"/>
          <a:ext cx="0" cy="0"/>
          <a:chOff x="0" y="0"/>
          <a:chExt cx="0" cy="0"/>
        </a:xfrm>
      </p:grpSpPr>
      <p:sp>
        <p:nvSpPr>
          <p:cNvPr id="412" name="Google Shape;412;p14"/>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413" name="Google Shape;413;p14"/>
          <p:cNvGrpSpPr/>
          <p:nvPr/>
        </p:nvGrpSpPr>
        <p:grpSpPr>
          <a:xfrm>
            <a:off x="-536000" y="-442066"/>
            <a:ext cx="13721067" cy="4409367"/>
            <a:chOff x="-40525" y="-331550"/>
            <a:chExt cx="10290800" cy="3307025"/>
          </a:xfrm>
        </p:grpSpPr>
        <p:sp>
          <p:nvSpPr>
            <p:cNvPr id="414" name="Google Shape;414;p14"/>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4"/>
            <p:cNvSpPr/>
            <p:nvPr/>
          </p:nvSpPr>
          <p:spPr>
            <a:xfrm>
              <a:off x="4375300" y="-65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4"/>
            <p:cNvSpPr/>
            <p:nvPr/>
          </p:nvSpPr>
          <p:spPr>
            <a:xfrm>
              <a:off x="8712475" y="1437675"/>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4"/>
            <p:cNvSpPr/>
            <p:nvPr/>
          </p:nvSpPr>
          <p:spPr>
            <a:xfrm>
              <a:off x="-40525" y="1628088"/>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419" name="Google Shape;419;p14"/>
          <p:cNvPicPr preferRelativeResize="0"/>
          <p:nvPr/>
        </p:nvPicPr>
        <p:blipFill>
          <a:blip r:embed="rId2">
            <a:alphaModFix/>
          </a:blip>
          <a:stretch>
            <a:fillRect/>
          </a:stretch>
        </p:blipFill>
        <p:spPr>
          <a:xfrm flipH="1">
            <a:off x="1" y="4896431"/>
            <a:ext cx="12192004" cy="5536408"/>
          </a:xfrm>
          <a:prstGeom prst="rect">
            <a:avLst/>
          </a:prstGeom>
          <a:noFill/>
          <a:ln>
            <a:noFill/>
          </a:ln>
        </p:spPr>
      </p:pic>
      <p:grpSp>
        <p:nvGrpSpPr>
          <p:cNvPr id="420" name="Google Shape;420;p14"/>
          <p:cNvGrpSpPr/>
          <p:nvPr/>
        </p:nvGrpSpPr>
        <p:grpSpPr>
          <a:xfrm>
            <a:off x="4127900" y="6219634"/>
            <a:ext cx="342800" cy="2443167"/>
            <a:chOff x="1365450" y="3205275"/>
            <a:chExt cx="257100" cy="1832375"/>
          </a:xfrm>
        </p:grpSpPr>
        <p:sp>
          <p:nvSpPr>
            <p:cNvPr id="421" name="Google Shape;421;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14"/>
          <p:cNvGrpSpPr/>
          <p:nvPr/>
        </p:nvGrpSpPr>
        <p:grpSpPr>
          <a:xfrm>
            <a:off x="164433" y="3511184"/>
            <a:ext cx="342800" cy="4621067"/>
            <a:chOff x="261425" y="1395525"/>
            <a:chExt cx="257100" cy="3465800"/>
          </a:xfrm>
        </p:grpSpPr>
        <p:sp>
          <p:nvSpPr>
            <p:cNvPr id="424" name="Google Shape;424;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6" name="Google Shape;426;p14"/>
          <p:cNvGrpSpPr/>
          <p:nvPr/>
        </p:nvGrpSpPr>
        <p:grpSpPr>
          <a:xfrm>
            <a:off x="507233" y="2207418"/>
            <a:ext cx="342800" cy="2443167"/>
            <a:chOff x="1365450" y="3205275"/>
            <a:chExt cx="257100" cy="1832375"/>
          </a:xfrm>
        </p:grpSpPr>
        <p:sp>
          <p:nvSpPr>
            <p:cNvPr id="427" name="Google Shape;427;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9" name="Google Shape;429;p14"/>
          <p:cNvGrpSpPr/>
          <p:nvPr/>
        </p:nvGrpSpPr>
        <p:grpSpPr>
          <a:xfrm flipH="1">
            <a:off x="11709133" y="1559517"/>
            <a:ext cx="342800" cy="4621067"/>
            <a:chOff x="261425" y="1395525"/>
            <a:chExt cx="257100" cy="3465800"/>
          </a:xfrm>
        </p:grpSpPr>
        <p:sp>
          <p:nvSpPr>
            <p:cNvPr id="430" name="Google Shape;430;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2" name="Google Shape;432;p14"/>
          <p:cNvGrpSpPr/>
          <p:nvPr/>
        </p:nvGrpSpPr>
        <p:grpSpPr>
          <a:xfrm flipH="1">
            <a:off x="11404100" y="2508167"/>
            <a:ext cx="342800" cy="2443167"/>
            <a:chOff x="1365450" y="3205275"/>
            <a:chExt cx="257100" cy="1832375"/>
          </a:xfrm>
        </p:grpSpPr>
        <p:sp>
          <p:nvSpPr>
            <p:cNvPr id="433" name="Google Shape;433;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5" name="Google Shape;435;p14"/>
          <p:cNvSpPr/>
          <p:nvPr/>
        </p:nvSpPr>
        <p:spPr>
          <a:xfrm>
            <a:off x="850017" y="50472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14"/>
          <p:cNvSpPr/>
          <p:nvPr/>
        </p:nvSpPr>
        <p:spPr>
          <a:xfrm>
            <a:off x="7728600" y="-20602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14"/>
          <p:cNvSpPr/>
          <p:nvPr/>
        </p:nvSpPr>
        <p:spPr>
          <a:xfrm>
            <a:off x="7507184" y="48964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8" name="Google Shape;438;p14"/>
          <p:cNvGrpSpPr/>
          <p:nvPr/>
        </p:nvGrpSpPr>
        <p:grpSpPr>
          <a:xfrm>
            <a:off x="10146600" y="6311663"/>
            <a:ext cx="342800" cy="2443167"/>
            <a:chOff x="1365450" y="3205275"/>
            <a:chExt cx="257100" cy="1832375"/>
          </a:xfrm>
        </p:grpSpPr>
        <p:sp>
          <p:nvSpPr>
            <p:cNvPr id="439" name="Google Shape;439;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1" name="Google Shape;441;p14"/>
          <p:cNvSpPr/>
          <p:nvPr/>
        </p:nvSpPr>
        <p:spPr>
          <a:xfrm>
            <a:off x="507217" y="4516900"/>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14"/>
          <p:cNvSpPr/>
          <p:nvPr/>
        </p:nvSpPr>
        <p:spPr>
          <a:xfrm>
            <a:off x="6350317" y="4644867"/>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435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49"/>
            <a:ext cx="12192000" cy="2482851"/>
          </a:xfrm>
          <a:prstGeom prst="rect">
            <a:avLst/>
          </a:prstGeom>
        </p:spPr>
      </p:pic>
      <p:sp>
        <p:nvSpPr>
          <p:cNvPr id="2" name="Title 1"/>
          <p:cNvSpPr>
            <a:spLocks noGrp="1"/>
          </p:cNvSpPr>
          <p:nvPr>
            <p:ph type="title"/>
          </p:nvPr>
        </p:nvSpPr>
        <p:spPr>
          <a:xfrm>
            <a:off x="685800" y="753533"/>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5/17/2023</a:t>
            </a:fld>
            <a:endParaRPr lang="en-US" dirty="0"/>
          </a:p>
        </p:txBody>
      </p:sp>
      <p:sp>
        <p:nvSpPr>
          <p:cNvPr id="6" name="Footer Placeholder 5"/>
          <p:cNvSpPr>
            <a:spLocks noGrp="1"/>
          </p:cNvSpPr>
          <p:nvPr>
            <p:ph type="ftr" sz="quarter" idx="11"/>
          </p:nvPr>
        </p:nvSpPr>
        <p:spPr>
          <a:xfrm>
            <a:off x="685803" y="379944"/>
            <a:ext cx="6991492" cy="365125"/>
          </a:xfrm>
        </p:spPr>
        <p:txBody>
          <a:bodyPr/>
          <a:lstStyle/>
          <a:p>
            <a:endParaRPr lang="en-US" dirty="0"/>
          </a:p>
        </p:txBody>
      </p:sp>
      <p:sp>
        <p:nvSpPr>
          <p:cNvPr id="7" name="Slide Number Placeholder 6"/>
          <p:cNvSpPr>
            <a:spLocks noGrp="1"/>
          </p:cNvSpPr>
          <p:nvPr>
            <p:ph type="sldNum" sz="quarter" idx="12"/>
          </p:nvPr>
        </p:nvSpPr>
        <p:spPr>
          <a:xfrm>
            <a:off x="10862455"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901004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96"/>
        <p:cNvGrpSpPr/>
        <p:nvPr/>
      </p:nvGrpSpPr>
      <p:grpSpPr>
        <a:xfrm>
          <a:off x="0" y="0"/>
          <a:ext cx="0" cy="0"/>
          <a:chOff x="0" y="0"/>
          <a:chExt cx="0" cy="0"/>
        </a:xfrm>
      </p:grpSpPr>
      <p:sp>
        <p:nvSpPr>
          <p:cNvPr id="497" name="Google Shape;497;p17"/>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498" name="Google Shape;498;p17"/>
          <p:cNvSpPr txBox="1">
            <a:spLocks noGrp="1"/>
          </p:cNvSpPr>
          <p:nvPr>
            <p:ph type="subTitle" idx="1"/>
          </p:nvPr>
        </p:nvSpPr>
        <p:spPr>
          <a:xfrm>
            <a:off x="11012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99" name="Google Shape;499;p17"/>
          <p:cNvSpPr txBox="1">
            <a:spLocks noGrp="1"/>
          </p:cNvSpPr>
          <p:nvPr>
            <p:ph type="subTitle" idx="2"/>
          </p:nvPr>
        </p:nvSpPr>
        <p:spPr>
          <a:xfrm>
            <a:off x="4572352" y="3648605"/>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0" name="Google Shape;500;p17"/>
          <p:cNvSpPr txBox="1">
            <a:spLocks noGrp="1"/>
          </p:cNvSpPr>
          <p:nvPr>
            <p:ph type="subTitle" idx="3"/>
          </p:nvPr>
        </p:nvSpPr>
        <p:spPr>
          <a:xfrm>
            <a:off x="80435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1" name="Google Shape;501;p17"/>
          <p:cNvSpPr txBox="1">
            <a:spLocks noGrp="1"/>
          </p:cNvSpPr>
          <p:nvPr>
            <p:ph type="subTitle" idx="4"/>
          </p:nvPr>
        </p:nvSpPr>
        <p:spPr>
          <a:xfrm>
            <a:off x="110126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2" name="Google Shape;502;p17"/>
          <p:cNvSpPr txBox="1">
            <a:spLocks noGrp="1"/>
          </p:cNvSpPr>
          <p:nvPr>
            <p:ph type="subTitle" idx="5"/>
          </p:nvPr>
        </p:nvSpPr>
        <p:spPr>
          <a:xfrm>
            <a:off x="457234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3" name="Google Shape;503;p17"/>
          <p:cNvSpPr txBox="1">
            <a:spLocks noGrp="1"/>
          </p:cNvSpPr>
          <p:nvPr>
            <p:ph type="subTitle" idx="6"/>
          </p:nvPr>
        </p:nvSpPr>
        <p:spPr>
          <a:xfrm>
            <a:off x="8043603"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pic>
        <p:nvPicPr>
          <p:cNvPr id="504" name="Google Shape;504;p17"/>
          <p:cNvPicPr preferRelativeResize="0"/>
          <p:nvPr/>
        </p:nvPicPr>
        <p:blipFill>
          <a:blip r:embed="rId2">
            <a:alphaModFix/>
          </a:blip>
          <a:stretch>
            <a:fillRect/>
          </a:stretch>
        </p:blipFill>
        <p:spPr>
          <a:xfrm flipH="1">
            <a:off x="1" y="5159264"/>
            <a:ext cx="12192004" cy="5536408"/>
          </a:xfrm>
          <a:prstGeom prst="rect">
            <a:avLst/>
          </a:prstGeom>
          <a:noFill/>
          <a:ln>
            <a:noFill/>
          </a:ln>
        </p:spPr>
      </p:pic>
      <p:sp>
        <p:nvSpPr>
          <p:cNvPr id="505" name="Google Shape;505;p17"/>
          <p:cNvSpPr/>
          <p:nvPr/>
        </p:nvSpPr>
        <p:spPr>
          <a:xfrm>
            <a:off x="486217" y="5265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17"/>
          <p:cNvSpPr/>
          <p:nvPr/>
        </p:nvSpPr>
        <p:spPr>
          <a:xfrm>
            <a:off x="7526451" y="52231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17"/>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8" name="Google Shape;508;p17"/>
          <p:cNvGrpSpPr/>
          <p:nvPr/>
        </p:nvGrpSpPr>
        <p:grpSpPr>
          <a:xfrm>
            <a:off x="348567" y="1860700"/>
            <a:ext cx="342800" cy="4621067"/>
            <a:chOff x="261425" y="1395525"/>
            <a:chExt cx="257100" cy="3465800"/>
          </a:xfrm>
        </p:grpSpPr>
        <p:sp>
          <p:nvSpPr>
            <p:cNvPr id="509" name="Google Shape;509;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7"/>
          <p:cNvGrpSpPr/>
          <p:nvPr/>
        </p:nvGrpSpPr>
        <p:grpSpPr>
          <a:xfrm flipH="1">
            <a:off x="-545200" y="-442066"/>
            <a:ext cx="12826167" cy="4805767"/>
            <a:chOff x="556175" y="-331550"/>
            <a:chExt cx="9619625" cy="3604325"/>
          </a:xfrm>
        </p:grpSpPr>
        <p:sp>
          <p:nvSpPr>
            <p:cNvPr id="512" name="Google Shape;512;p17"/>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7"/>
            <p:cNvSpPr/>
            <p:nvPr/>
          </p:nvSpPr>
          <p:spPr>
            <a:xfrm>
              <a:off x="4845200"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7"/>
            <p:cNvSpPr/>
            <p:nvPr/>
          </p:nvSpPr>
          <p:spPr>
            <a:xfrm>
              <a:off x="8638000" y="15545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7"/>
            <p:cNvSpPr/>
            <p:nvPr/>
          </p:nvSpPr>
          <p:spPr>
            <a:xfrm>
              <a:off x="8060225"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7"/>
            <p:cNvSpPr/>
            <p:nvPr/>
          </p:nvSpPr>
          <p:spPr>
            <a:xfrm>
              <a:off x="556175" y="22884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7" name="Google Shape;517;p17"/>
          <p:cNvGrpSpPr/>
          <p:nvPr/>
        </p:nvGrpSpPr>
        <p:grpSpPr>
          <a:xfrm>
            <a:off x="11612900" y="894533"/>
            <a:ext cx="342800" cy="4621067"/>
            <a:chOff x="261425" y="1395525"/>
            <a:chExt cx="257100" cy="3465800"/>
          </a:xfrm>
        </p:grpSpPr>
        <p:sp>
          <p:nvSpPr>
            <p:cNvPr id="518" name="Google Shape;518;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17"/>
          <p:cNvGrpSpPr/>
          <p:nvPr/>
        </p:nvGrpSpPr>
        <p:grpSpPr>
          <a:xfrm>
            <a:off x="5008851" y="6253567"/>
            <a:ext cx="342800" cy="2443167"/>
            <a:chOff x="1365450" y="3205275"/>
            <a:chExt cx="257100" cy="1832375"/>
          </a:xfrm>
        </p:grpSpPr>
        <p:sp>
          <p:nvSpPr>
            <p:cNvPr id="521" name="Google Shape;521;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3" name="Google Shape;523;p17"/>
          <p:cNvGrpSpPr/>
          <p:nvPr/>
        </p:nvGrpSpPr>
        <p:grpSpPr>
          <a:xfrm>
            <a:off x="5801317" y="6138667"/>
            <a:ext cx="342800" cy="2443167"/>
            <a:chOff x="1365450" y="3205275"/>
            <a:chExt cx="257100" cy="1832375"/>
          </a:xfrm>
        </p:grpSpPr>
        <p:sp>
          <p:nvSpPr>
            <p:cNvPr id="524" name="Google Shape;524;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6" name="Google Shape;526;p17"/>
          <p:cNvGrpSpPr/>
          <p:nvPr/>
        </p:nvGrpSpPr>
        <p:grpSpPr>
          <a:xfrm>
            <a:off x="6663884" y="6380667"/>
            <a:ext cx="342800" cy="2443167"/>
            <a:chOff x="1365450" y="3205275"/>
            <a:chExt cx="257100" cy="1832375"/>
          </a:xfrm>
        </p:grpSpPr>
        <p:sp>
          <p:nvSpPr>
            <p:cNvPr id="527" name="Google Shape;527;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9" name="Google Shape;529;p17"/>
          <p:cNvGrpSpPr/>
          <p:nvPr/>
        </p:nvGrpSpPr>
        <p:grpSpPr>
          <a:xfrm>
            <a:off x="11849184" y="2207418"/>
            <a:ext cx="342800" cy="2443167"/>
            <a:chOff x="1365450" y="3205275"/>
            <a:chExt cx="257100" cy="1832375"/>
          </a:xfrm>
        </p:grpSpPr>
        <p:sp>
          <p:nvSpPr>
            <p:cNvPr id="530" name="Google Shape;530;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7"/>
          <p:cNvGrpSpPr/>
          <p:nvPr/>
        </p:nvGrpSpPr>
        <p:grpSpPr>
          <a:xfrm>
            <a:off x="132051" y="4239134"/>
            <a:ext cx="342800" cy="2443167"/>
            <a:chOff x="1365450" y="3205275"/>
            <a:chExt cx="257100" cy="1832375"/>
          </a:xfrm>
        </p:grpSpPr>
        <p:sp>
          <p:nvSpPr>
            <p:cNvPr id="533" name="Google Shape;533;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 name="Google Shape;535;p17"/>
          <p:cNvGrpSpPr/>
          <p:nvPr/>
        </p:nvGrpSpPr>
        <p:grpSpPr>
          <a:xfrm>
            <a:off x="11328200" y="2848533"/>
            <a:ext cx="342800" cy="4621067"/>
            <a:chOff x="261425" y="1395525"/>
            <a:chExt cx="257100" cy="3465800"/>
          </a:xfrm>
        </p:grpSpPr>
        <p:sp>
          <p:nvSpPr>
            <p:cNvPr id="536" name="Google Shape;536;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8" name="Google Shape;538;p17"/>
          <p:cNvGrpSpPr/>
          <p:nvPr/>
        </p:nvGrpSpPr>
        <p:grpSpPr>
          <a:xfrm>
            <a:off x="691367" y="2956700"/>
            <a:ext cx="342800" cy="2429067"/>
            <a:chOff x="829225" y="2863075"/>
            <a:chExt cx="257100" cy="1821800"/>
          </a:xfrm>
        </p:grpSpPr>
        <p:sp>
          <p:nvSpPr>
            <p:cNvPr id="539" name="Google Shape;539;p17"/>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7"/>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1" name="Google Shape;541;p17"/>
          <p:cNvSpPr/>
          <p:nvPr/>
        </p:nvSpPr>
        <p:spPr>
          <a:xfrm>
            <a:off x="6378633" y="4363700"/>
            <a:ext cx="32404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5530066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0"/>
        <p:cNvGrpSpPr/>
        <p:nvPr/>
      </p:nvGrpSpPr>
      <p:grpSpPr>
        <a:xfrm>
          <a:off x="0" y="0"/>
          <a:ext cx="0" cy="0"/>
          <a:chOff x="0" y="0"/>
          <a:chExt cx="0" cy="0"/>
        </a:xfrm>
      </p:grpSpPr>
      <p:sp>
        <p:nvSpPr>
          <p:cNvPr id="581" name="Google Shape;581;p19"/>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582" name="Google Shape;582;p19"/>
          <p:cNvSpPr txBox="1">
            <a:spLocks noGrp="1"/>
          </p:cNvSpPr>
          <p:nvPr>
            <p:ph type="subTitle" idx="1"/>
          </p:nvPr>
        </p:nvSpPr>
        <p:spPr>
          <a:xfrm>
            <a:off x="96323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3" name="Google Shape;583;p19"/>
          <p:cNvSpPr txBox="1">
            <a:spLocks noGrp="1"/>
          </p:cNvSpPr>
          <p:nvPr>
            <p:ph type="subTitle" idx="2"/>
          </p:nvPr>
        </p:nvSpPr>
        <p:spPr>
          <a:xfrm>
            <a:off x="4530237"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4" name="Google Shape;584;p19"/>
          <p:cNvSpPr txBox="1">
            <a:spLocks noGrp="1"/>
          </p:cNvSpPr>
          <p:nvPr>
            <p:ph type="subTitle" idx="3"/>
          </p:nvPr>
        </p:nvSpPr>
        <p:spPr>
          <a:xfrm>
            <a:off x="809742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5" name="Google Shape;585;p19"/>
          <p:cNvSpPr txBox="1">
            <a:spLocks noGrp="1"/>
          </p:cNvSpPr>
          <p:nvPr>
            <p:ph type="subTitle" idx="4"/>
          </p:nvPr>
        </p:nvSpPr>
        <p:spPr>
          <a:xfrm>
            <a:off x="4530237"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pic>
        <p:nvPicPr>
          <p:cNvPr id="586" name="Google Shape;586;p19"/>
          <p:cNvPicPr preferRelativeResize="0"/>
          <p:nvPr/>
        </p:nvPicPr>
        <p:blipFill>
          <a:blip r:embed="rId2">
            <a:alphaModFix/>
          </a:blip>
          <a:stretch>
            <a:fillRect/>
          </a:stretch>
        </p:blipFill>
        <p:spPr>
          <a:xfrm flipH="1">
            <a:off x="1" y="5099631"/>
            <a:ext cx="12192004" cy="5536408"/>
          </a:xfrm>
          <a:prstGeom prst="rect">
            <a:avLst/>
          </a:prstGeom>
          <a:noFill/>
          <a:ln>
            <a:noFill/>
          </a:ln>
        </p:spPr>
      </p:pic>
      <p:sp>
        <p:nvSpPr>
          <p:cNvPr id="587" name="Google Shape;587;p19"/>
          <p:cNvSpPr/>
          <p:nvPr/>
        </p:nvSpPr>
        <p:spPr>
          <a:xfrm>
            <a:off x="-16" y="52036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19"/>
          <p:cNvSpPr/>
          <p:nvPr/>
        </p:nvSpPr>
        <p:spPr>
          <a:xfrm>
            <a:off x="7330451" y="55660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19"/>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0" name="Google Shape;590;p19"/>
          <p:cNvGrpSpPr/>
          <p:nvPr/>
        </p:nvGrpSpPr>
        <p:grpSpPr>
          <a:xfrm>
            <a:off x="11401267" y="1482933"/>
            <a:ext cx="342800" cy="4621067"/>
            <a:chOff x="261425" y="1395525"/>
            <a:chExt cx="257100" cy="3465800"/>
          </a:xfrm>
        </p:grpSpPr>
        <p:sp>
          <p:nvSpPr>
            <p:cNvPr id="591" name="Google Shape;591;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9"/>
          <p:cNvGrpSpPr/>
          <p:nvPr/>
        </p:nvGrpSpPr>
        <p:grpSpPr>
          <a:xfrm>
            <a:off x="620367" y="3983067"/>
            <a:ext cx="342800" cy="2429067"/>
            <a:chOff x="829225" y="2863075"/>
            <a:chExt cx="257100" cy="1821800"/>
          </a:xfrm>
        </p:grpSpPr>
        <p:sp>
          <p:nvSpPr>
            <p:cNvPr id="594" name="Google Shape;594;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6" name="Google Shape;596;p19"/>
          <p:cNvGrpSpPr/>
          <p:nvPr/>
        </p:nvGrpSpPr>
        <p:grpSpPr>
          <a:xfrm>
            <a:off x="0" y="-409367"/>
            <a:ext cx="12940667" cy="5224784"/>
            <a:chOff x="722375" y="-506300"/>
            <a:chExt cx="9705500" cy="3918588"/>
          </a:xfrm>
        </p:grpSpPr>
        <p:sp>
          <p:nvSpPr>
            <p:cNvPr id="597" name="Google Shape;597;p19"/>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9"/>
            <p:cNvSpPr/>
            <p:nvPr/>
          </p:nvSpPr>
          <p:spPr>
            <a:xfrm>
              <a:off x="4056900" y="-233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9"/>
            <p:cNvSpPr/>
            <p:nvPr/>
          </p:nvSpPr>
          <p:spPr>
            <a:xfrm>
              <a:off x="8890075" y="1874488"/>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9"/>
            <p:cNvSpPr/>
            <p:nvPr/>
          </p:nvSpPr>
          <p:spPr>
            <a:xfrm>
              <a:off x="6536125" y="-5063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9"/>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2" name="Google Shape;602;p19"/>
          <p:cNvGrpSpPr/>
          <p:nvPr/>
        </p:nvGrpSpPr>
        <p:grpSpPr>
          <a:xfrm>
            <a:off x="11744067" y="2578933"/>
            <a:ext cx="342800" cy="2429067"/>
            <a:chOff x="829225" y="2863075"/>
            <a:chExt cx="257100" cy="1821800"/>
          </a:xfrm>
        </p:grpSpPr>
        <p:sp>
          <p:nvSpPr>
            <p:cNvPr id="603" name="Google Shape;603;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5" name="Google Shape;605;p19"/>
          <p:cNvGrpSpPr/>
          <p:nvPr/>
        </p:nvGrpSpPr>
        <p:grpSpPr>
          <a:xfrm>
            <a:off x="424100" y="1983484"/>
            <a:ext cx="342800" cy="4621067"/>
            <a:chOff x="261425" y="1395525"/>
            <a:chExt cx="257100" cy="3465800"/>
          </a:xfrm>
        </p:grpSpPr>
        <p:sp>
          <p:nvSpPr>
            <p:cNvPr id="606" name="Google Shape;606;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8" name="Google Shape;608;p19"/>
          <p:cNvGrpSpPr/>
          <p:nvPr/>
        </p:nvGrpSpPr>
        <p:grpSpPr>
          <a:xfrm>
            <a:off x="6835200" y="6412134"/>
            <a:ext cx="342800" cy="2443167"/>
            <a:chOff x="1365450" y="3205275"/>
            <a:chExt cx="257100" cy="1832375"/>
          </a:xfrm>
        </p:grpSpPr>
        <p:sp>
          <p:nvSpPr>
            <p:cNvPr id="609" name="Google Shape;609;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1" name="Google Shape;611;p19"/>
          <p:cNvGrpSpPr/>
          <p:nvPr/>
        </p:nvGrpSpPr>
        <p:grpSpPr>
          <a:xfrm>
            <a:off x="11168817" y="4066334"/>
            <a:ext cx="342800" cy="2443167"/>
            <a:chOff x="1365450" y="3205275"/>
            <a:chExt cx="257100" cy="1832375"/>
          </a:xfrm>
        </p:grpSpPr>
        <p:sp>
          <p:nvSpPr>
            <p:cNvPr id="612" name="Google Shape;612;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4" name="Google Shape;614;p19"/>
          <p:cNvGrpSpPr/>
          <p:nvPr/>
        </p:nvGrpSpPr>
        <p:grpSpPr>
          <a:xfrm>
            <a:off x="138800" y="2977367"/>
            <a:ext cx="342800" cy="4621067"/>
            <a:chOff x="261425" y="1395525"/>
            <a:chExt cx="257100" cy="3465800"/>
          </a:xfrm>
        </p:grpSpPr>
        <p:sp>
          <p:nvSpPr>
            <p:cNvPr id="615" name="Google Shape;615;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9"/>
          <p:cNvGrpSpPr/>
          <p:nvPr/>
        </p:nvGrpSpPr>
        <p:grpSpPr>
          <a:xfrm>
            <a:off x="2706751" y="6242667"/>
            <a:ext cx="342800" cy="2443167"/>
            <a:chOff x="1365450" y="3205275"/>
            <a:chExt cx="257100" cy="1832375"/>
          </a:xfrm>
        </p:grpSpPr>
        <p:sp>
          <p:nvSpPr>
            <p:cNvPr id="618" name="Google Shape;618;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0" name="Google Shape;620;p19"/>
          <p:cNvSpPr txBox="1">
            <a:spLocks noGrp="1"/>
          </p:cNvSpPr>
          <p:nvPr>
            <p:ph type="subTitle" idx="5"/>
          </p:nvPr>
        </p:nvSpPr>
        <p:spPr>
          <a:xfrm>
            <a:off x="963233"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1" name="Google Shape;621;p19"/>
          <p:cNvSpPr txBox="1">
            <a:spLocks noGrp="1"/>
          </p:cNvSpPr>
          <p:nvPr>
            <p:ph type="subTitle" idx="6"/>
          </p:nvPr>
        </p:nvSpPr>
        <p:spPr>
          <a:xfrm>
            <a:off x="4530248" y="2408336"/>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2" name="Google Shape;622;p19"/>
          <p:cNvSpPr txBox="1">
            <a:spLocks noGrp="1"/>
          </p:cNvSpPr>
          <p:nvPr>
            <p:ph type="subTitle" idx="7"/>
          </p:nvPr>
        </p:nvSpPr>
        <p:spPr>
          <a:xfrm>
            <a:off x="8097396"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3" name="Google Shape;623;p19"/>
          <p:cNvSpPr txBox="1">
            <a:spLocks noGrp="1"/>
          </p:cNvSpPr>
          <p:nvPr>
            <p:ph type="subTitle" idx="8"/>
          </p:nvPr>
        </p:nvSpPr>
        <p:spPr>
          <a:xfrm>
            <a:off x="963233"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4" name="Google Shape;624;p19"/>
          <p:cNvSpPr txBox="1">
            <a:spLocks noGrp="1"/>
          </p:cNvSpPr>
          <p:nvPr>
            <p:ph type="subTitle" idx="9"/>
          </p:nvPr>
        </p:nvSpPr>
        <p:spPr>
          <a:xfrm>
            <a:off x="4530248" y="463450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5" name="Google Shape;625;p19"/>
          <p:cNvSpPr txBox="1">
            <a:spLocks noGrp="1"/>
          </p:cNvSpPr>
          <p:nvPr>
            <p:ph type="subTitle" idx="13"/>
          </p:nvPr>
        </p:nvSpPr>
        <p:spPr>
          <a:xfrm>
            <a:off x="8097396"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6" name="Google Shape;626;p19"/>
          <p:cNvSpPr txBox="1">
            <a:spLocks noGrp="1"/>
          </p:cNvSpPr>
          <p:nvPr>
            <p:ph type="subTitle" idx="14"/>
          </p:nvPr>
        </p:nvSpPr>
        <p:spPr>
          <a:xfrm>
            <a:off x="96323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627" name="Google Shape;627;p19"/>
          <p:cNvSpPr txBox="1">
            <a:spLocks noGrp="1"/>
          </p:cNvSpPr>
          <p:nvPr>
            <p:ph type="subTitle" idx="15"/>
          </p:nvPr>
        </p:nvSpPr>
        <p:spPr>
          <a:xfrm>
            <a:off x="809742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Tree>
    <p:extLst>
      <p:ext uri="{BB962C8B-B14F-4D97-AF65-F5344CB8AC3E}">
        <p14:creationId xmlns:p14="http://schemas.microsoft.com/office/powerpoint/2010/main" val="31795940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87"/>
        <p:cNvGrpSpPr/>
        <p:nvPr/>
      </p:nvGrpSpPr>
      <p:grpSpPr>
        <a:xfrm>
          <a:off x="0" y="0"/>
          <a:ext cx="0" cy="0"/>
          <a:chOff x="0" y="0"/>
          <a:chExt cx="0" cy="0"/>
        </a:xfrm>
      </p:grpSpPr>
      <p:sp>
        <p:nvSpPr>
          <p:cNvPr id="688" name="Google Shape;688;p21"/>
          <p:cNvSpPr/>
          <p:nvPr/>
        </p:nvSpPr>
        <p:spPr>
          <a:xfrm>
            <a:off x="314584" y="337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89" name="Google Shape;689;p21"/>
          <p:cNvPicPr preferRelativeResize="0"/>
          <p:nvPr/>
        </p:nvPicPr>
        <p:blipFill>
          <a:blip r:embed="rId2">
            <a:alphaModFix/>
          </a:blip>
          <a:stretch>
            <a:fillRect/>
          </a:stretch>
        </p:blipFill>
        <p:spPr>
          <a:xfrm flipH="1">
            <a:off x="1" y="3372431"/>
            <a:ext cx="12192004" cy="5536408"/>
          </a:xfrm>
          <a:prstGeom prst="rect">
            <a:avLst/>
          </a:prstGeom>
          <a:noFill/>
          <a:ln>
            <a:noFill/>
          </a:ln>
        </p:spPr>
      </p:pic>
      <p:sp>
        <p:nvSpPr>
          <p:cNvPr id="690" name="Google Shape;690;p21"/>
          <p:cNvSpPr/>
          <p:nvPr/>
        </p:nvSpPr>
        <p:spPr>
          <a:xfrm>
            <a:off x="76688" y="2408068"/>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21"/>
          <p:cNvSpPr txBox="1">
            <a:spLocks noGrp="1"/>
          </p:cNvSpPr>
          <p:nvPr>
            <p:ph type="ctrTitle"/>
          </p:nvPr>
        </p:nvSpPr>
        <p:spPr>
          <a:xfrm>
            <a:off x="1166367" y="882867"/>
            <a:ext cx="4238400" cy="125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692" name="Google Shape;692;p21"/>
          <p:cNvSpPr txBox="1">
            <a:spLocks noGrp="1"/>
          </p:cNvSpPr>
          <p:nvPr>
            <p:ph type="subTitle" idx="1"/>
          </p:nvPr>
        </p:nvSpPr>
        <p:spPr>
          <a:xfrm>
            <a:off x="1166367" y="1942069"/>
            <a:ext cx="4238400" cy="14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93" name="Google Shape;693;p21"/>
          <p:cNvGrpSpPr/>
          <p:nvPr/>
        </p:nvGrpSpPr>
        <p:grpSpPr>
          <a:xfrm>
            <a:off x="348567" y="628067"/>
            <a:ext cx="342800" cy="4621067"/>
            <a:chOff x="261425" y="1395525"/>
            <a:chExt cx="257100" cy="3465800"/>
          </a:xfrm>
        </p:grpSpPr>
        <p:sp>
          <p:nvSpPr>
            <p:cNvPr id="694" name="Google Shape;694;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1"/>
          <p:cNvGrpSpPr/>
          <p:nvPr/>
        </p:nvGrpSpPr>
        <p:grpSpPr>
          <a:xfrm>
            <a:off x="522900" y="-549500"/>
            <a:ext cx="11863800" cy="4970400"/>
            <a:chOff x="680075" y="-416150"/>
            <a:chExt cx="8897850" cy="3727800"/>
          </a:xfrm>
        </p:grpSpPr>
        <p:sp>
          <p:nvSpPr>
            <p:cNvPr id="697" name="Google Shape;697;p21"/>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1"/>
            <p:cNvSpPr/>
            <p:nvPr/>
          </p:nvSpPr>
          <p:spPr>
            <a:xfrm>
              <a:off x="3646925" y="-4161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1"/>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1"/>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1"/>
            <p:cNvSpPr/>
            <p:nvPr/>
          </p:nvSpPr>
          <p:spPr>
            <a:xfrm>
              <a:off x="680075" y="1856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21"/>
          <p:cNvGrpSpPr/>
          <p:nvPr/>
        </p:nvGrpSpPr>
        <p:grpSpPr>
          <a:xfrm>
            <a:off x="772033" y="3031433"/>
            <a:ext cx="342800" cy="2429067"/>
            <a:chOff x="829225" y="2863075"/>
            <a:chExt cx="257100" cy="1821800"/>
          </a:xfrm>
        </p:grpSpPr>
        <p:sp>
          <p:nvSpPr>
            <p:cNvPr id="703" name="Google Shape;703;p21"/>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1"/>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5" name="Google Shape;705;p21"/>
          <p:cNvGrpSpPr/>
          <p:nvPr/>
        </p:nvGrpSpPr>
        <p:grpSpPr>
          <a:xfrm>
            <a:off x="11612900" y="894533"/>
            <a:ext cx="342800" cy="4621067"/>
            <a:chOff x="261425" y="1395525"/>
            <a:chExt cx="257100" cy="3465800"/>
          </a:xfrm>
        </p:grpSpPr>
        <p:sp>
          <p:nvSpPr>
            <p:cNvPr id="706" name="Google Shape;706;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8" name="Google Shape;708;p21"/>
          <p:cNvSpPr/>
          <p:nvPr/>
        </p:nvSpPr>
        <p:spPr>
          <a:xfrm>
            <a:off x="6959417" y="32299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21"/>
          <p:cNvSpPr/>
          <p:nvPr/>
        </p:nvSpPr>
        <p:spPr>
          <a:xfrm>
            <a:off x="6623933" y="-19361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21"/>
          <p:cNvSpPr txBox="1"/>
          <p:nvPr/>
        </p:nvSpPr>
        <p:spPr>
          <a:xfrm>
            <a:off x="1166500" y="3835567"/>
            <a:ext cx="4238400" cy="820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333">
                <a:solidFill>
                  <a:schemeClr val="dk1"/>
                </a:solidFill>
                <a:latin typeface="IBM Plex Sans"/>
                <a:ea typeface="IBM Plex Sans"/>
                <a:cs typeface="IBM Plex Sans"/>
                <a:sym typeface="IBM Plex Sans"/>
              </a:rPr>
              <a:t>CREDITS: This presentation template was created by </a:t>
            </a:r>
            <a:r>
              <a:rPr lang="en" sz="1333" b="1">
                <a:solidFill>
                  <a:schemeClr val="dk1"/>
                </a:solidFill>
                <a:uFill>
                  <a:noFill/>
                </a:uFill>
                <a:latin typeface="IBM Plex Sans"/>
                <a:ea typeface="IBM Plex Sans"/>
                <a:cs typeface="IBM Plex Sans"/>
                <a:sym typeface="IBM Plex Sans"/>
                <a:hlinkClick r:id="rId3">
                  <a:extLst>
                    <a:ext uri="{A12FA001-AC4F-418D-AE19-62706E023703}">
                      <ahyp:hlinkClr xmlns:ahyp="http://schemas.microsoft.com/office/drawing/2018/hyperlinkcolor" xmlns="" val="tx"/>
                    </a:ext>
                  </a:extLst>
                </a:hlinkClick>
              </a:rPr>
              <a:t>Slidesgo</a:t>
            </a:r>
            <a:r>
              <a:rPr lang="en" sz="1333">
                <a:solidFill>
                  <a:schemeClr val="dk1"/>
                </a:solidFill>
                <a:latin typeface="IBM Plex Sans"/>
                <a:ea typeface="IBM Plex Sans"/>
                <a:cs typeface="IBM Plex Sans"/>
                <a:sym typeface="IBM Plex Sans"/>
              </a:rPr>
              <a:t>, including icons by </a:t>
            </a:r>
            <a:r>
              <a:rPr lang="en" sz="1333" b="1">
                <a:solidFill>
                  <a:schemeClr val="dk1"/>
                </a:solidFill>
                <a:uFill>
                  <a:noFill/>
                </a:uFill>
                <a:latin typeface="IBM Plex Sans"/>
                <a:ea typeface="IBM Plex Sans"/>
                <a:cs typeface="IBM Plex Sans"/>
                <a:sym typeface="IBM Plex Sans"/>
                <a:hlinkClick r:id="rId4">
                  <a:extLst>
                    <a:ext uri="{A12FA001-AC4F-418D-AE19-62706E023703}">
                      <ahyp:hlinkClr xmlns:ahyp="http://schemas.microsoft.com/office/drawing/2018/hyperlinkcolor" xmlns="" val="tx"/>
                    </a:ext>
                  </a:extLst>
                </a:hlinkClick>
              </a:rPr>
              <a:t>Flaticon</a:t>
            </a:r>
            <a:r>
              <a:rPr lang="en" sz="1333" b="1">
                <a:solidFill>
                  <a:schemeClr val="dk1"/>
                </a:solidFill>
                <a:latin typeface="IBM Plex Sans"/>
                <a:ea typeface="IBM Plex Sans"/>
                <a:cs typeface="IBM Plex Sans"/>
                <a:sym typeface="IBM Plex Sans"/>
              </a:rPr>
              <a:t> </a:t>
            </a:r>
            <a:r>
              <a:rPr lang="en" sz="1333">
                <a:solidFill>
                  <a:schemeClr val="dk1"/>
                </a:solidFill>
                <a:latin typeface="IBM Plex Sans"/>
                <a:ea typeface="IBM Plex Sans"/>
                <a:cs typeface="IBM Plex Sans"/>
                <a:sym typeface="IBM Plex Sans"/>
              </a:rPr>
              <a:t>and infographics &amp; images by </a:t>
            </a:r>
            <a:r>
              <a:rPr lang="en" sz="1333" b="1">
                <a:solidFill>
                  <a:schemeClr val="dk1"/>
                </a:solidFill>
                <a:uFill>
                  <a:noFill/>
                </a:uFill>
                <a:latin typeface="IBM Plex Sans"/>
                <a:ea typeface="IBM Plex Sans"/>
                <a:cs typeface="IBM Plex Sans"/>
                <a:sym typeface="IBM Plex Sans"/>
                <a:hlinkClick r:id="rId5">
                  <a:extLst>
                    <a:ext uri="{A12FA001-AC4F-418D-AE19-62706E023703}">
                      <ahyp:hlinkClr xmlns:ahyp="http://schemas.microsoft.com/office/drawing/2018/hyperlinkcolor" xmlns="" val="tx"/>
                    </a:ext>
                  </a:extLst>
                </a:hlinkClick>
              </a:rPr>
              <a:t>Freepik</a:t>
            </a:r>
            <a:endParaRPr sz="1333" b="1">
              <a:solidFill>
                <a:schemeClr val="dk1"/>
              </a:solidFill>
              <a:latin typeface="IBM Plex Sans"/>
              <a:ea typeface="IBM Plex Sans"/>
              <a:cs typeface="IBM Plex Sans"/>
              <a:sym typeface="IBM Plex Sans"/>
            </a:endParaRPr>
          </a:p>
        </p:txBody>
      </p:sp>
    </p:spTree>
    <p:extLst>
      <p:ext uri="{BB962C8B-B14F-4D97-AF65-F5344CB8AC3E}">
        <p14:creationId xmlns:p14="http://schemas.microsoft.com/office/powerpoint/2010/main" val="276221308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11"/>
        <p:cNvGrpSpPr/>
        <p:nvPr/>
      </p:nvGrpSpPr>
      <p:grpSpPr>
        <a:xfrm>
          <a:off x="0" y="0"/>
          <a:ext cx="0" cy="0"/>
          <a:chOff x="0" y="0"/>
          <a:chExt cx="0" cy="0"/>
        </a:xfrm>
      </p:grpSpPr>
    </p:spTree>
    <p:extLst>
      <p:ext uri="{BB962C8B-B14F-4D97-AF65-F5344CB8AC3E}">
        <p14:creationId xmlns:p14="http://schemas.microsoft.com/office/powerpoint/2010/main" val="421901073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12"/>
        <p:cNvGrpSpPr/>
        <p:nvPr/>
      </p:nvGrpSpPr>
      <p:grpSpPr>
        <a:xfrm>
          <a:off x="0" y="0"/>
          <a:ext cx="0" cy="0"/>
          <a:chOff x="0" y="0"/>
          <a:chExt cx="0" cy="0"/>
        </a:xfrm>
      </p:grpSpPr>
      <p:sp>
        <p:nvSpPr>
          <p:cNvPr id="713" name="Google Shape;713;p23"/>
          <p:cNvSpPr/>
          <p:nvPr/>
        </p:nvSpPr>
        <p:spPr>
          <a:xfrm>
            <a:off x="599284" y="3749048"/>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23"/>
          <p:cNvSpPr/>
          <p:nvPr/>
        </p:nvSpPr>
        <p:spPr>
          <a:xfrm>
            <a:off x="8590451" y="4179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15" name="Google Shape;715;p23"/>
          <p:cNvPicPr preferRelativeResize="0"/>
          <p:nvPr/>
        </p:nvPicPr>
        <p:blipFill>
          <a:blip r:embed="rId2">
            <a:alphaModFix/>
          </a:blip>
          <a:stretch>
            <a:fillRect/>
          </a:stretch>
        </p:blipFill>
        <p:spPr>
          <a:xfrm>
            <a:off x="1" y="2320247"/>
            <a:ext cx="12192004" cy="5536408"/>
          </a:xfrm>
          <a:prstGeom prst="rect">
            <a:avLst/>
          </a:prstGeom>
          <a:noFill/>
          <a:ln>
            <a:noFill/>
          </a:ln>
        </p:spPr>
      </p:pic>
      <p:grpSp>
        <p:nvGrpSpPr>
          <p:cNvPr id="716" name="Google Shape;716;p23"/>
          <p:cNvGrpSpPr/>
          <p:nvPr/>
        </p:nvGrpSpPr>
        <p:grpSpPr>
          <a:xfrm>
            <a:off x="-420199" y="-672367"/>
            <a:ext cx="12674233" cy="4110200"/>
            <a:chOff x="446825" y="-331550"/>
            <a:chExt cx="9505675" cy="3082650"/>
          </a:xfrm>
        </p:grpSpPr>
        <p:sp>
          <p:nvSpPr>
            <p:cNvPr id="717" name="Google Shape;717;p23"/>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3"/>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3"/>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3"/>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2" name="Google Shape;722;p23"/>
          <p:cNvGrpSpPr/>
          <p:nvPr/>
        </p:nvGrpSpPr>
        <p:grpSpPr>
          <a:xfrm>
            <a:off x="491967" y="2990385"/>
            <a:ext cx="342800" cy="2443167"/>
            <a:chOff x="1365450" y="3205275"/>
            <a:chExt cx="257100" cy="1832375"/>
          </a:xfrm>
        </p:grpSpPr>
        <p:sp>
          <p:nvSpPr>
            <p:cNvPr id="723" name="Google Shape;723;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5" name="Google Shape;725;p23"/>
          <p:cNvGrpSpPr/>
          <p:nvPr/>
        </p:nvGrpSpPr>
        <p:grpSpPr>
          <a:xfrm>
            <a:off x="11612900" y="894533"/>
            <a:ext cx="342800" cy="4621067"/>
            <a:chOff x="261425" y="1395525"/>
            <a:chExt cx="257100" cy="3465800"/>
          </a:xfrm>
        </p:grpSpPr>
        <p:sp>
          <p:nvSpPr>
            <p:cNvPr id="726" name="Google Shape;726;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8" name="Google Shape;728;p23"/>
          <p:cNvGrpSpPr/>
          <p:nvPr/>
        </p:nvGrpSpPr>
        <p:grpSpPr>
          <a:xfrm>
            <a:off x="11320617" y="4297018"/>
            <a:ext cx="342800" cy="2443167"/>
            <a:chOff x="1365450" y="3205275"/>
            <a:chExt cx="257100" cy="1832375"/>
          </a:xfrm>
        </p:grpSpPr>
        <p:sp>
          <p:nvSpPr>
            <p:cNvPr id="729" name="Google Shape;729;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1" name="Google Shape;731;p23"/>
          <p:cNvGrpSpPr/>
          <p:nvPr/>
        </p:nvGrpSpPr>
        <p:grpSpPr>
          <a:xfrm>
            <a:off x="1048851" y="1305867"/>
            <a:ext cx="342800" cy="4621067"/>
            <a:chOff x="261425" y="1395525"/>
            <a:chExt cx="257100" cy="3465800"/>
          </a:xfrm>
        </p:grpSpPr>
        <p:sp>
          <p:nvSpPr>
            <p:cNvPr id="732" name="Google Shape;732;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4" name="Google Shape;734;p23"/>
          <p:cNvGrpSpPr/>
          <p:nvPr/>
        </p:nvGrpSpPr>
        <p:grpSpPr>
          <a:xfrm>
            <a:off x="10795267" y="2871685"/>
            <a:ext cx="342800" cy="2443167"/>
            <a:chOff x="1365450" y="3205275"/>
            <a:chExt cx="257100" cy="1832375"/>
          </a:xfrm>
        </p:grpSpPr>
        <p:sp>
          <p:nvSpPr>
            <p:cNvPr id="735" name="Google Shape;735;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7" name="Google Shape;737;p23"/>
          <p:cNvGrpSpPr/>
          <p:nvPr/>
        </p:nvGrpSpPr>
        <p:grpSpPr>
          <a:xfrm>
            <a:off x="149167" y="1305851"/>
            <a:ext cx="342800" cy="2443167"/>
            <a:chOff x="1365450" y="3205275"/>
            <a:chExt cx="257100" cy="1832375"/>
          </a:xfrm>
        </p:grpSpPr>
        <p:sp>
          <p:nvSpPr>
            <p:cNvPr id="738" name="Google Shape;738;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0" name="Google Shape;740;p23"/>
          <p:cNvGrpSpPr/>
          <p:nvPr/>
        </p:nvGrpSpPr>
        <p:grpSpPr>
          <a:xfrm>
            <a:off x="9671167" y="5569218"/>
            <a:ext cx="342800" cy="2443167"/>
            <a:chOff x="1365450" y="3205275"/>
            <a:chExt cx="257100" cy="1832375"/>
          </a:xfrm>
        </p:grpSpPr>
        <p:sp>
          <p:nvSpPr>
            <p:cNvPr id="741" name="Google Shape;741;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3" name="Google Shape;743;p23"/>
          <p:cNvGrpSpPr/>
          <p:nvPr/>
        </p:nvGrpSpPr>
        <p:grpSpPr>
          <a:xfrm>
            <a:off x="1516000" y="5155518"/>
            <a:ext cx="342800" cy="2443167"/>
            <a:chOff x="1365450" y="3205275"/>
            <a:chExt cx="257100" cy="1832375"/>
          </a:xfrm>
        </p:grpSpPr>
        <p:sp>
          <p:nvSpPr>
            <p:cNvPr id="744" name="Google Shape;744;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23"/>
          <p:cNvGrpSpPr/>
          <p:nvPr/>
        </p:nvGrpSpPr>
        <p:grpSpPr>
          <a:xfrm>
            <a:off x="9007200" y="6138651"/>
            <a:ext cx="342800" cy="2443167"/>
            <a:chOff x="1365450" y="3205275"/>
            <a:chExt cx="257100" cy="1832375"/>
          </a:xfrm>
        </p:grpSpPr>
        <p:sp>
          <p:nvSpPr>
            <p:cNvPr id="747" name="Google Shape;747;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9" name="Google Shape;749;p23"/>
          <p:cNvSpPr/>
          <p:nvPr/>
        </p:nvSpPr>
        <p:spPr>
          <a:xfrm>
            <a:off x="2489384" y="-1830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7011146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50"/>
        <p:cNvGrpSpPr/>
        <p:nvPr/>
      </p:nvGrpSpPr>
      <p:grpSpPr>
        <a:xfrm>
          <a:off x="0" y="0"/>
          <a:ext cx="0" cy="0"/>
          <a:chOff x="0" y="0"/>
          <a:chExt cx="0" cy="0"/>
        </a:xfrm>
      </p:grpSpPr>
      <p:sp>
        <p:nvSpPr>
          <p:cNvPr id="751" name="Google Shape;751;p24"/>
          <p:cNvSpPr/>
          <p:nvPr/>
        </p:nvSpPr>
        <p:spPr>
          <a:xfrm>
            <a:off x="-312083" y="46694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2" name="Google Shape;752;p24"/>
          <p:cNvSpPr/>
          <p:nvPr/>
        </p:nvSpPr>
        <p:spPr>
          <a:xfrm>
            <a:off x="7236351" y="4374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53" name="Google Shape;753;p24"/>
          <p:cNvPicPr preferRelativeResize="0"/>
          <p:nvPr/>
        </p:nvPicPr>
        <p:blipFill>
          <a:blip r:embed="rId2">
            <a:alphaModFix/>
          </a:blip>
          <a:stretch>
            <a:fillRect/>
          </a:stretch>
        </p:blipFill>
        <p:spPr>
          <a:xfrm flipH="1">
            <a:off x="1" y="4259497"/>
            <a:ext cx="12192004" cy="5536408"/>
          </a:xfrm>
          <a:prstGeom prst="rect">
            <a:avLst/>
          </a:prstGeom>
          <a:noFill/>
          <a:ln>
            <a:noFill/>
          </a:ln>
        </p:spPr>
      </p:pic>
      <p:grpSp>
        <p:nvGrpSpPr>
          <p:cNvPr id="754" name="Google Shape;754;p24"/>
          <p:cNvGrpSpPr/>
          <p:nvPr/>
        </p:nvGrpSpPr>
        <p:grpSpPr>
          <a:xfrm flipH="1">
            <a:off x="-420199" y="-672367"/>
            <a:ext cx="12674233" cy="4110200"/>
            <a:chOff x="446825" y="-331550"/>
            <a:chExt cx="9505675" cy="3082650"/>
          </a:xfrm>
        </p:grpSpPr>
        <p:sp>
          <p:nvSpPr>
            <p:cNvPr id="755" name="Google Shape;755;p24"/>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4"/>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4"/>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4"/>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4"/>
          <p:cNvGrpSpPr/>
          <p:nvPr/>
        </p:nvGrpSpPr>
        <p:grpSpPr>
          <a:xfrm>
            <a:off x="491967" y="3866851"/>
            <a:ext cx="342800" cy="2443167"/>
            <a:chOff x="1365450" y="3205275"/>
            <a:chExt cx="257100" cy="1832375"/>
          </a:xfrm>
        </p:grpSpPr>
        <p:sp>
          <p:nvSpPr>
            <p:cNvPr id="761" name="Google Shape;761;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4"/>
          <p:cNvGrpSpPr/>
          <p:nvPr/>
        </p:nvGrpSpPr>
        <p:grpSpPr>
          <a:xfrm>
            <a:off x="11612900" y="894533"/>
            <a:ext cx="342800" cy="4621067"/>
            <a:chOff x="261425" y="1395525"/>
            <a:chExt cx="257100" cy="3465800"/>
          </a:xfrm>
        </p:grpSpPr>
        <p:sp>
          <p:nvSpPr>
            <p:cNvPr id="764" name="Google Shape;764;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4"/>
          <p:cNvGrpSpPr/>
          <p:nvPr/>
        </p:nvGrpSpPr>
        <p:grpSpPr>
          <a:xfrm>
            <a:off x="11228817" y="3437834"/>
            <a:ext cx="342800" cy="2443167"/>
            <a:chOff x="1365450" y="3205275"/>
            <a:chExt cx="257100" cy="1832375"/>
          </a:xfrm>
        </p:grpSpPr>
        <p:sp>
          <p:nvSpPr>
            <p:cNvPr id="767" name="Google Shape;767;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4"/>
          <p:cNvGrpSpPr/>
          <p:nvPr/>
        </p:nvGrpSpPr>
        <p:grpSpPr>
          <a:xfrm>
            <a:off x="1048851" y="2147167"/>
            <a:ext cx="342800" cy="4621067"/>
            <a:chOff x="261425" y="1395525"/>
            <a:chExt cx="257100" cy="3465800"/>
          </a:xfrm>
        </p:grpSpPr>
        <p:sp>
          <p:nvSpPr>
            <p:cNvPr id="770" name="Google Shape;770;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2" name="Google Shape;772;p24"/>
          <p:cNvGrpSpPr/>
          <p:nvPr/>
        </p:nvGrpSpPr>
        <p:grpSpPr>
          <a:xfrm>
            <a:off x="10509000" y="5515585"/>
            <a:ext cx="342800" cy="2443167"/>
            <a:chOff x="1365450" y="3205275"/>
            <a:chExt cx="257100" cy="1832375"/>
          </a:xfrm>
        </p:grpSpPr>
        <p:sp>
          <p:nvSpPr>
            <p:cNvPr id="773" name="Google Shape;773;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5" name="Google Shape;775;p24"/>
          <p:cNvGrpSpPr/>
          <p:nvPr/>
        </p:nvGrpSpPr>
        <p:grpSpPr>
          <a:xfrm>
            <a:off x="149167" y="3576985"/>
            <a:ext cx="342800" cy="2443167"/>
            <a:chOff x="1365450" y="3205275"/>
            <a:chExt cx="257100" cy="1832375"/>
          </a:xfrm>
        </p:grpSpPr>
        <p:sp>
          <p:nvSpPr>
            <p:cNvPr id="776" name="Google Shape;776;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8" name="Google Shape;778;p24"/>
          <p:cNvGrpSpPr/>
          <p:nvPr/>
        </p:nvGrpSpPr>
        <p:grpSpPr>
          <a:xfrm>
            <a:off x="10011000" y="4917067"/>
            <a:ext cx="342800" cy="2443167"/>
            <a:chOff x="1365450" y="3205275"/>
            <a:chExt cx="257100" cy="1832375"/>
          </a:xfrm>
        </p:grpSpPr>
        <p:sp>
          <p:nvSpPr>
            <p:cNvPr id="779" name="Google Shape;779;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1" name="Google Shape;781;p24"/>
          <p:cNvGrpSpPr/>
          <p:nvPr/>
        </p:nvGrpSpPr>
        <p:grpSpPr>
          <a:xfrm>
            <a:off x="1820100" y="5419518"/>
            <a:ext cx="342800" cy="2443167"/>
            <a:chOff x="1365450" y="3205275"/>
            <a:chExt cx="257100" cy="1832375"/>
          </a:xfrm>
        </p:grpSpPr>
        <p:sp>
          <p:nvSpPr>
            <p:cNvPr id="782" name="Google Shape;782;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4" name="Google Shape;784;p24"/>
          <p:cNvGrpSpPr/>
          <p:nvPr/>
        </p:nvGrpSpPr>
        <p:grpSpPr>
          <a:xfrm>
            <a:off x="8721000" y="5066085"/>
            <a:ext cx="342800" cy="2443167"/>
            <a:chOff x="1365450" y="3205275"/>
            <a:chExt cx="257100" cy="1832375"/>
          </a:xfrm>
        </p:grpSpPr>
        <p:sp>
          <p:nvSpPr>
            <p:cNvPr id="785" name="Google Shape;785;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7" name="Google Shape;787;p24"/>
          <p:cNvSpPr/>
          <p:nvPr/>
        </p:nvSpPr>
        <p:spPr>
          <a:xfrm>
            <a:off x="5999151" y="-15741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0478232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8563617" y="5515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963167" y="-442067"/>
            <a:ext cx="11807400" cy="4857600"/>
            <a:chOff x="722375" y="-331550"/>
            <a:chExt cx="8855550" cy="3643200"/>
          </a:xfrm>
        </p:grpSpPr>
        <p:sp>
          <p:nvSpPr>
            <p:cNvPr id="12" name="Google Shape;12;p2"/>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17" name="Google Shape;17;p2"/>
          <p:cNvPicPr preferRelativeResize="0"/>
          <p:nvPr/>
        </p:nvPicPr>
        <p:blipFill>
          <a:blip r:embed="rId2">
            <a:alphaModFix/>
          </a:blip>
          <a:stretch>
            <a:fillRect/>
          </a:stretch>
        </p:blipFill>
        <p:spPr>
          <a:xfrm>
            <a:off x="1" y="3778831"/>
            <a:ext cx="12192004" cy="5536408"/>
          </a:xfrm>
          <a:prstGeom prst="rect">
            <a:avLst/>
          </a:prstGeom>
          <a:noFill/>
          <a:ln>
            <a:noFill/>
          </a:ln>
        </p:spPr>
      </p:pic>
      <p:grpSp>
        <p:nvGrpSpPr>
          <p:cNvPr id="18" name="Google Shape;18;p2"/>
          <p:cNvGrpSpPr/>
          <p:nvPr/>
        </p:nvGrpSpPr>
        <p:grpSpPr>
          <a:xfrm>
            <a:off x="348567" y="1860700"/>
            <a:ext cx="342800" cy="4621067"/>
            <a:chOff x="261425" y="1395525"/>
            <a:chExt cx="257100" cy="3465800"/>
          </a:xfrm>
        </p:grpSpPr>
        <p:sp>
          <p:nvSpPr>
            <p:cNvPr id="19" name="Google Shape;19;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2456051" y="35747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11612900" y="894533"/>
            <a:ext cx="342800" cy="4621067"/>
            <a:chOff x="261425" y="1395525"/>
            <a:chExt cx="257100" cy="3465800"/>
          </a:xfrm>
        </p:grpSpPr>
        <p:sp>
          <p:nvSpPr>
            <p:cNvPr id="23" name="Google Shape;23;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91367" y="2956700"/>
            <a:ext cx="342800" cy="2429067"/>
            <a:chOff x="829225" y="2863075"/>
            <a:chExt cx="257100" cy="1821800"/>
          </a:xfrm>
        </p:grpSpPr>
        <p:sp>
          <p:nvSpPr>
            <p:cNvPr id="26" name="Google Shape;26;p2"/>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txBox="1">
            <a:spLocks noGrp="1"/>
          </p:cNvSpPr>
          <p:nvPr>
            <p:ph type="ctrTitle"/>
          </p:nvPr>
        </p:nvSpPr>
        <p:spPr>
          <a:xfrm>
            <a:off x="1572567" y="1439333"/>
            <a:ext cx="9046800" cy="2290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29" name="Google Shape;29;p2"/>
          <p:cNvSpPr txBox="1">
            <a:spLocks noGrp="1"/>
          </p:cNvSpPr>
          <p:nvPr>
            <p:ph type="subTitle" idx="1"/>
          </p:nvPr>
        </p:nvSpPr>
        <p:spPr>
          <a:xfrm>
            <a:off x="1572600" y="3778833"/>
            <a:ext cx="9046800" cy="59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413352565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7"/>
        <p:cNvGrpSpPr/>
        <p:nvPr/>
      </p:nvGrpSpPr>
      <p:grpSpPr>
        <a:xfrm>
          <a:off x="0" y="0"/>
          <a:ext cx="0" cy="0"/>
          <a:chOff x="0" y="0"/>
          <a:chExt cx="0" cy="0"/>
        </a:xfrm>
      </p:grpSpPr>
      <p:pic>
        <p:nvPicPr>
          <p:cNvPr id="148" name="Google Shape;148;p7"/>
          <p:cNvPicPr preferRelativeResize="0"/>
          <p:nvPr/>
        </p:nvPicPr>
        <p:blipFill>
          <a:blip r:embed="rId2">
            <a:alphaModFix/>
          </a:blip>
          <a:stretch>
            <a:fillRect/>
          </a:stretch>
        </p:blipFill>
        <p:spPr>
          <a:xfrm>
            <a:off x="1" y="4185231"/>
            <a:ext cx="12192004" cy="5536408"/>
          </a:xfrm>
          <a:prstGeom prst="rect">
            <a:avLst/>
          </a:prstGeom>
          <a:noFill/>
          <a:ln>
            <a:noFill/>
          </a:ln>
        </p:spPr>
      </p:pic>
      <p:sp>
        <p:nvSpPr>
          <p:cNvPr id="149" name="Google Shape;149;p7"/>
          <p:cNvSpPr/>
          <p:nvPr/>
        </p:nvSpPr>
        <p:spPr>
          <a:xfrm>
            <a:off x="790483" y="2248200"/>
            <a:ext cx="6018000" cy="5882800"/>
          </a:xfrm>
          <a:prstGeom prst="ellipse">
            <a:avLst/>
          </a:prstGeom>
          <a:gradFill>
            <a:gsLst>
              <a:gs pos="0">
                <a:srgbClr val="131F63">
                  <a:alpha val="2520"/>
                </a:srgbClr>
              </a:gs>
              <a:gs pos="24000">
                <a:srgbClr val="131F63">
                  <a:alpha val="72156"/>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7"/>
          <p:cNvSpPr txBox="1">
            <a:spLocks noGrp="1"/>
          </p:cNvSpPr>
          <p:nvPr>
            <p:ph type="title"/>
          </p:nvPr>
        </p:nvSpPr>
        <p:spPr>
          <a:xfrm>
            <a:off x="963167" y="719333"/>
            <a:ext cx="5802000" cy="768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1" name="Google Shape;151;p7"/>
          <p:cNvSpPr txBox="1">
            <a:spLocks noGrp="1"/>
          </p:cNvSpPr>
          <p:nvPr>
            <p:ph type="body" idx="1"/>
          </p:nvPr>
        </p:nvSpPr>
        <p:spPr>
          <a:xfrm>
            <a:off x="963167" y="2166233"/>
            <a:ext cx="5802000" cy="3001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2"/>
              </a:buClr>
              <a:buSzPts val="1200"/>
              <a:buChar char="●"/>
              <a:defRPr/>
            </a:lvl1pPr>
            <a:lvl2pPr marL="1219170" lvl="1" indent="-406390">
              <a:spcBef>
                <a:spcPts val="0"/>
              </a:spcBef>
              <a:spcAft>
                <a:spcPts val="0"/>
              </a:spcAft>
              <a:buSzPts val="1200"/>
              <a:buChar char="○"/>
              <a:defRPr/>
            </a:lvl2pPr>
            <a:lvl3pPr marL="1828754" lvl="2" indent="-406390">
              <a:spcBef>
                <a:spcPts val="0"/>
              </a:spcBef>
              <a:spcAft>
                <a:spcPts val="0"/>
              </a:spcAft>
              <a:buSzPts val="1200"/>
              <a:buChar char="■"/>
              <a:defRPr/>
            </a:lvl3pPr>
            <a:lvl4pPr marL="2438339" lvl="3" indent="-406390">
              <a:spcBef>
                <a:spcPts val="0"/>
              </a:spcBef>
              <a:spcAft>
                <a:spcPts val="0"/>
              </a:spcAft>
              <a:buSzPts val="1200"/>
              <a:buChar char="●"/>
              <a:defRPr/>
            </a:lvl4pPr>
            <a:lvl5pPr marL="3047924" lvl="4" indent="-406390">
              <a:spcBef>
                <a:spcPts val="0"/>
              </a:spcBef>
              <a:spcAft>
                <a:spcPts val="0"/>
              </a:spcAft>
              <a:buSzPts val="1200"/>
              <a:buChar char="○"/>
              <a:defRPr/>
            </a:lvl5pPr>
            <a:lvl6pPr marL="3657509" lvl="5" indent="-406390">
              <a:spcBef>
                <a:spcPts val="0"/>
              </a:spcBef>
              <a:spcAft>
                <a:spcPts val="0"/>
              </a:spcAft>
              <a:buSzPts val="1200"/>
              <a:buChar char="■"/>
              <a:defRPr/>
            </a:lvl6pPr>
            <a:lvl7pPr marL="4267093" lvl="6" indent="-406390">
              <a:spcBef>
                <a:spcPts val="0"/>
              </a:spcBef>
              <a:spcAft>
                <a:spcPts val="0"/>
              </a:spcAft>
              <a:buSzPts val="1200"/>
              <a:buChar char="●"/>
              <a:defRPr/>
            </a:lvl7pPr>
            <a:lvl8pPr marL="4876678" lvl="7" indent="-406390">
              <a:spcBef>
                <a:spcPts val="0"/>
              </a:spcBef>
              <a:spcAft>
                <a:spcPts val="0"/>
              </a:spcAft>
              <a:buSzPts val="1200"/>
              <a:buChar char="○"/>
              <a:defRPr/>
            </a:lvl8pPr>
            <a:lvl9pPr marL="5486263" lvl="8" indent="-406390">
              <a:spcBef>
                <a:spcPts val="0"/>
              </a:spcBef>
              <a:spcAft>
                <a:spcPts val="0"/>
              </a:spcAft>
              <a:buSzPts val="1200"/>
              <a:buChar char="■"/>
              <a:defRPr/>
            </a:lvl9pPr>
          </a:lstStyle>
          <a:p>
            <a:endParaRPr/>
          </a:p>
        </p:txBody>
      </p:sp>
      <p:sp>
        <p:nvSpPr>
          <p:cNvPr id="152" name="Google Shape;152;p7"/>
          <p:cNvSpPr>
            <a:spLocks noGrp="1"/>
          </p:cNvSpPr>
          <p:nvPr>
            <p:ph type="pic" idx="2"/>
          </p:nvPr>
        </p:nvSpPr>
        <p:spPr>
          <a:xfrm>
            <a:off x="6893567" y="1261400"/>
            <a:ext cx="4335200" cy="4335200"/>
          </a:xfrm>
          <a:prstGeom prst="ellipse">
            <a:avLst/>
          </a:prstGeom>
          <a:noFill/>
          <a:ln>
            <a:noFill/>
          </a:ln>
          <a:effectLst>
            <a:outerShdw blurRad="671513" dist="209550" dir="1020000" algn="bl" rotWithShape="0">
              <a:schemeClr val="accent1">
                <a:alpha val="56000"/>
              </a:schemeClr>
            </a:outerShdw>
          </a:effectLst>
        </p:spPr>
      </p:sp>
      <p:grpSp>
        <p:nvGrpSpPr>
          <p:cNvPr id="153" name="Google Shape;153;p7"/>
          <p:cNvGrpSpPr/>
          <p:nvPr/>
        </p:nvGrpSpPr>
        <p:grpSpPr>
          <a:xfrm>
            <a:off x="-420199" y="-672367"/>
            <a:ext cx="12674233" cy="4110200"/>
            <a:chOff x="446825" y="-331550"/>
            <a:chExt cx="9505675" cy="3082650"/>
          </a:xfrm>
        </p:grpSpPr>
        <p:sp>
          <p:nvSpPr>
            <p:cNvPr id="154" name="Google Shape;154;p7"/>
            <p:cNvSpPr/>
            <p:nvPr/>
          </p:nvSpPr>
          <p:spPr>
            <a:xfrm>
              <a:off x="2347225" y="-10742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7"/>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7"/>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7"/>
          <p:cNvGrpSpPr/>
          <p:nvPr/>
        </p:nvGrpSpPr>
        <p:grpSpPr>
          <a:xfrm>
            <a:off x="491967" y="3866851"/>
            <a:ext cx="342800" cy="2443167"/>
            <a:chOff x="1365450" y="3205275"/>
            <a:chExt cx="257100" cy="1832375"/>
          </a:xfrm>
        </p:grpSpPr>
        <p:sp>
          <p:nvSpPr>
            <p:cNvPr id="160" name="Google Shape;160;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 name="Google Shape;162;p7"/>
          <p:cNvGrpSpPr/>
          <p:nvPr/>
        </p:nvGrpSpPr>
        <p:grpSpPr>
          <a:xfrm>
            <a:off x="11612900" y="894533"/>
            <a:ext cx="342800" cy="4621067"/>
            <a:chOff x="261425" y="1395525"/>
            <a:chExt cx="257100" cy="3465800"/>
          </a:xfrm>
        </p:grpSpPr>
        <p:sp>
          <p:nvSpPr>
            <p:cNvPr id="163" name="Google Shape;163;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7"/>
          <p:cNvGrpSpPr/>
          <p:nvPr/>
        </p:nvGrpSpPr>
        <p:grpSpPr>
          <a:xfrm>
            <a:off x="9426517" y="3072434"/>
            <a:ext cx="342800" cy="2443167"/>
            <a:chOff x="1365450" y="3205275"/>
            <a:chExt cx="257100" cy="1832375"/>
          </a:xfrm>
        </p:grpSpPr>
        <p:sp>
          <p:nvSpPr>
            <p:cNvPr id="166" name="Google Shape;166;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7"/>
          <p:cNvGrpSpPr/>
          <p:nvPr/>
        </p:nvGrpSpPr>
        <p:grpSpPr>
          <a:xfrm>
            <a:off x="7513400" y="4321667"/>
            <a:ext cx="342800" cy="4621067"/>
            <a:chOff x="261425" y="1395525"/>
            <a:chExt cx="257100" cy="3465800"/>
          </a:xfrm>
        </p:grpSpPr>
        <p:sp>
          <p:nvSpPr>
            <p:cNvPr id="169" name="Google Shape;169;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7"/>
          <p:cNvGrpSpPr/>
          <p:nvPr/>
        </p:nvGrpSpPr>
        <p:grpSpPr>
          <a:xfrm>
            <a:off x="10374967" y="3810818"/>
            <a:ext cx="342800" cy="2443167"/>
            <a:chOff x="1365450" y="3205275"/>
            <a:chExt cx="257100" cy="1832375"/>
          </a:xfrm>
        </p:grpSpPr>
        <p:sp>
          <p:nvSpPr>
            <p:cNvPr id="172" name="Google Shape;172;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7"/>
          <p:cNvGrpSpPr/>
          <p:nvPr/>
        </p:nvGrpSpPr>
        <p:grpSpPr>
          <a:xfrm>
            <a:off x="149167" y="2933018"/>
            <a:ext cx="342800" cy="2443167"/>
            <a:chOff x="1365450" y="3205275"/>
            <a:chExt cx="257100" cy="1832375"/>
          </a:xfrm>
        </p:grpSpPr>
        <p:sp>
          <p:nvSpPr>
            <p:cNvPr id="175" name="Google Shape;175;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7"/>
          <p:cNvGrpSpPr/>
          <p:nvPr/>
        </p:nvGrpSpPr>
        <p:grpSpPr>
          <a:xfrm>
            <a:off x="2079467" y="5930584"/>
            <a:ext cx="342800" cy="2443167"/>
            <a:chOff x="1365450" y="3205275"/>
            <a:chExt cx="257100" cy="1832375"/>
          </a:xfrm>
        </p:grpSpPr>
        <p:sp>
          <p:nvSpPr>
            <p:cNvPr id="178" name="Google Shape;178;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714467" y="5687818"/>
            <a:ext cx="342800" cy="2443167"/>
            <a:chOff x="1365450" y="3205275"/>
            <a:chExt cx="257100" cy="1832375"/>
          </a:xfrm>
        </p:grpSpPr>
        <p:sp>
          <p:nvSpPr>
            <p:cNvPr id="181" name="Google Shape;181;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7236367" y="5155518"/>
            <a:ext cx="342800" cy="2443167"/>
            <a:chOff x="1365450" y="3205275"/>
            <a:chExt cx="257100" cy="1832375"/>
          </a:xfrm>
        </p:grpSpPr>
        <p:sp>
          <p:nvSpPr>
            <p:cNvPr id="184" name="Google Shape;184;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6" name="Google Shape;186;p7"/>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4089784" y="-20718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0694747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2489200" y="1112000"/>
            <a:ext cx="7213600" cy="4634000"/>
          </a:xfrm>
          <a:prstGeom prst="rect">
            <a:avLst/>
          </a:prstGeom>
        </p:spPr>
        <p:txBody>
          <a:bodyPr spcFirstLastPara="1" wrap="square" lIns="91425" tIns="91425" rIns="91425" bIns="91425" anchor="ctr"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endParaRPr/>
          </a:p>
        </p:txBody>
      </p:sp>
      <p:pic>
        <p:nvPicPr>
          <p:cNvPr id="191" name="Google Shape;191;p8"/>
          <p:cNvPicPr preferRelativeResize="0"/>
          <p:nvPr/>
        </p:nvPicPr>
        <p:blipFill>
          <a:blip r:embed="rId2">
            <a:alphaModFix/>
          </a:blip>
          <a:stretch>
            <a:fillRect/>
          </a:stretch>
        </p:blipFill>
        <p:spPr>
          <a:xfrm>
            <a:off x="1" y="3267764"/>
            <a:ext cx="12192004" cy="5536408"/>
          </a:xfrm>
          <a:prstGeom prst="rect">
            <a:avLst/>
          </a:prstGeom>
          <a:noFill/>
          <a:ln>
            <a:noFill/>
          </a:ln>
        </p:spPr>
      </p:pic>
      <p:grpSp>
        <p:nvGrpSpPr>
          <p:cNvPr id="192" name="Google Shape;192;p8"/>
          <p:cNvGrpSpPr/>
          <p:nvPr/>
        </p:nvGrpSpPr>
        <p:grpSpPr>
          <a:xfrm>
            <a:off x="-420199" y="-672367"/>
            <a:ext cx="12674233" cy="4110200"/>
            <a:chOff x="446825" y="-331550"/>
            <a:chExt cx="9505675" cy="3082650"/>
          </a:xfrm>
        </p:grpSpPr>
        <p:sp>
          <p:nvSpPr>
            <p:cNvPr id="193" name="Google Shape;193;p8"/>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8"/>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8"/>
          <p:cNvGrpSpPr/>
          <p:nvPr/>
        </p:nvGrpSpPr>
        <p:grpSpPr>
          <a:xfrm>
            <a:off x="491967" y="3866851"/>
            <a:ext cx="342800" cy="2443167"/>
            <a:chOff x="1365450" y="3205275"/>
            <a:chExt cx="257100" cy="1832375"/>
          </a:xfrm>
        </p:grpSpPr>
        <p:sp>
          <p:nvSpPr>
            <p:cNvPr id="199" name="Google Shape;199;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8"/>
          <p:cNvGrpSpPr/>
          <p:nvPr/>
        </p:nvGrpSpPr>
        <p:grpSpPr>
          <a:xfrm>
            <a:off x="11612900" y="894533"/>
            <a:ext cx="342800" cy="4621067"/>
            <a:chOff x="261425" y="1395525"/>
            <a:chExt cx="257100" cy="3465800"/>
          </a:xfrm>
        </p:grpSpPr>
        <p:sp>
          <p:nvSpPr>
            <p:cNvPr id="202" name="Google Shape;202;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4" name="Google Shape;204;p8"/>
          <p:cNvGrpSpPr/>
          <p:nvPr/>
        </p:nvGrpSpPr>
        <p:grpSpPr>
          <a:xfrm>
            <a:off x="11143251" y="3126067"/>
            <a:ext cx="342800" cy="2443167"/>
            <a:chOff x="1365450" y="3205275"/>
            <a:chExt cx="257100" cy="1832375"/>
          </a:xfrm>
        </p:grpSpPr>
        <p:sp>
          <p:nvSpPr>
            <p:cNvPr id="205" name="Google Shape;205;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7" name="Google Shape;207;p8"/>
          <p:cNvGrpSpPr/>
          <p:nvPr/>
        </p:nvGrpSpPr>
        <p:grpSpPr>
          <a:xfrm>
            <a:off x="1048851" y="2147167"/>
            <a:ext cx="342800" cy="4621067"/>
            <a:chOff x="261425" y="1395525"/>
            <a:chExt cx="257100" cy="3465800"/>
          </a:xfrm>
        </p:grpSpPr>
        <p:sp>
          <p:nvSpPr>
            <p:cNvPr id="208" name="Google Shape;208;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8"/>
          <p:cNvGrpSpPr/>
          <p:nvPr/>
        </p:nvGrpSpPr>
        <p:grpSpPr>
          <a:xfrm>
            <a:off x="10562733" y="4034351"/>
            <a:ext cx="342800" cy="2443167"/>
            <a:chOff x="1365450" y="3205275"/>
            <a:chExt cx="257100" cy="1832375"/>
          </a:xfrm>
        </p:grpSpPr>
        <p:sp>
          <p:nvSpPr>
            <p:cNvPr id="211" name="Google Shape;211;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149167" y="2933018"/>
            <a:ext cx="342800" cy="2443167"/>
            <a:chOff x="1365450" y="3205275"/>
            <a:chExt cx="257100" cy="1832375"/>
          </a:xfrm>
        </p:grpSpPr>
        <p:sp>
          <p:nvSpPr>
            <p:cNvPr id="214" name="Google Shape;214;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a:off x="7685667" y="5885885"/>
            <a:ext cx="342800" cy="2443167"/>
            <a:chOff x="1365450" y="3205275"/>
            <a:chExt cx="257100" cy="1832375"/>
          </a:xfrm>
        </p:grpSpPr>
        <p:sp>
          <p:nvSpPr>
            <p:cNvPr id="217" name="Google Shape;217;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8"/>
          <p:cNvGrpSpPr/>
          <p:nvPr/>
        </p:nvGrpSpPr>
        <p:grpSpPr>
          <a:xfrm>
            <a:off x="2714467" y="5687818"/>
            <a:ext cx="342800" cy="2443167"/>
            <a:chOff x="1365450" y="3205275"/>
            <a:chExt cx="257100" cy="1832375"/>
          </a:xfrm>
        </p:grpSpPr>
        <p:sp>
          <p:nvSpPr>
            <p:cNvPr id="220" name="Google Shape;220;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 name="Google Shape;222;p8"/>
          <p:cNvGrpSpPr/>
          <p:nvPr/>
        </p:nvGrpSpPr>
        <p:grpSpPr>
          <a:xfrm>
            <a:off x="7236367" y="5155518"/>
            <a:ext cx="342800" cy="2443167"/>
            <a:chOff x="1365450" y="3205275"/>
            <a:chExt cx="257100" cy="1832375"/>
          </a:xfrm>
        </p:grpSpPr>
        <p:sp>
          <p:nvSpPr>
            <p:cNvPr id="223" name="Google Shape;223;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8"/>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8"/>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8"/>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3348887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8"/>
        <p:cNvGrpSpPr/>
        <p:nvPr/>
      </p:nvGrpSpPr>
      <p:grpSpPr>
        <a:xfrm>
          <a:off x="0" y="0"/>
          <a:ext cx="0" cy="0"/>
          <a:chOff x="0" y="0"/>
          <a:chExt cx="0" cy="0"/>
        </a:xfrm>
      </p:grpSpPr>
      <p:sp>
        <p:nvSpPr>
          <p:cNvPr id="229" name="Google Shape;229;p9"/>
          <p:cNvSpPr/>
          <p:nvPr/>
        </p:nvSpPr>
        <p:spPr>
          <a:xfrm>
            <a:off x="776651" y="35502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30" name="Google Shape;230;p9"/>
          <p:cNvPicPr preferRelativeResize="0"/>
          <p:nvPr/>
        </p:nvPicPr>
        <p:blipFill>
          <a:blip r:embed="rId2">
            <a:alphaModFix/>
          </a:blip>
          <a:stretch>
            <a:fillRect/>
          </a:stretch>
        </p:blipFill>
        <p:spPr>
          <a:xfrm flipH="1">
            <a:off x="1" y="3267764"/>
            <a:ext cx="12192004" cy="5536408"/>
          </a:xfrm>
          <a:prstGeom prst="rect">
            <a:avLst/>
          </a:prstGeom>
          <a:noFill/>
          <a:ln>
            <a:noFill/>
          </a:ln>
        </p:spPr>
      </p:pic>
      <p:grpSp>
        <p:nvGrpSpPr>
          <p:cNvPr id="231" name="Google Shape;231;p9"/>
          <p:cNvGrpSpPr/>
          <p:nvPr/>
        </p:nvGrpSpPr>
        <p:grpSpPr>
          <a:xfrm flipH="1">
            <a:off x="-420200" y="-672367"/>
            <a:ext cx="12468567" cy="4110200"/>
            <a:chOff x="601075" y="-331550"/>
            <a:chExt cx="9351425" cy="3082650"/>
          </a:xfrm>
        </p:grpSpPr>
        <p:sp>
          <p:nvSpPr>
            <p:cNvPr id="232" name="Google Shape;232;p9"/>
            <p:cNvSpPr/>
            <p:nvPr/>
          </p:nvSpPr>
          <p:spPr>
            <a:xfrm>
              <a:off x="1022800" y="2623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601075" y="1634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7" name="Google Shape;237;p9"/>
          <p:cNvGrpSpPr/>
          <p:nvPr/>
        </p:nvGrpSpPr>
        <p:grpSpPr>
          <a:xfrm>
            <a:off x="10950384" y="3530685"/>
            <a:ext cx="342800" cy="2443167"/>
            <a:chOff x="1365450" y="3205275"/>
            <a:chExt cx="257100" cy="1832375"/>
          </a:xfrm>
        </p:grpSpPr>
        <p:sp>
          <p:nvSpPr>
            <p:cNvPr id="238" name="Google Shape;238;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 name="Google Shape;240;p9"/>
          <p:cNvGrpSpPr/>
          <p:nvPr/>
        </p:nvGrpSpPr>
        <p:grpSpPr>
          <a:xfrm>
            <a:off x="1316851" y="1556166"/>
            <a:ext cx="342800" cy="4621067"/>
            <a:chOff x="261425" y="1395525"/>
            <a:chExt cx="257100" cy="3465800"/>
          </a:xfrm>
        </p:grpSpPr>
        <p:sp>
          <p:nvSpPr>
            <p:cNvPr id="241" name="Google Shape;241;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9"/>
          <p:cNvGrpSpPr/>
          <p:nvPr/>
        </p:nvGrpSpPr>
        <p:grpSpPr>
          <a:xfrm>
            <a:off x="847200" y="3787701"/>
            <a:ext cx="342800" cy="2443167"/>
            <a:chOff x="1365450" y="3205275"/>
            <a:chExt cx="257100" cy="1832375"/>
          </a:xfrm>
        </p:grpSpPr>
        <p:sp>
          <p:nvSpPr>
            <p:cNvPr id="244" name="Google Shape;244;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 name="Google Shape;246;p9"/>
          <p:cNvGrpSpPr/>
          <p:nvPr/>
        </p:nvGrpSpPr>
        <p:grpSpPr>
          <a:xfrm>
            <a:off x="11507267" y="1811000"/>
            <a:ext cx="342800" cy="4621067"/>
            <a:chOff x="261425" y="1395525"/>
            <a:chExt cx="257100" cy="3465800"/>
          </a:xfrm>
        </p:grpSpPr>
        <p:sp>
          <p:nvSpPr>
            <p:cNvPr id="247" name="Google Shape;247;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 name="Google Shape;249;p9"/>
          <p:cNvGrpSpPr/>
          <p:nvPr/>
        </p:nvGrpSpPr>
        <p:grpSpPr>
          <a:xfrm>
            <a:off x="266684" y="4695985"/>
            <a:ext cx="342800" cy="2443167"/>
            <a:chOff x="1365450" y="3205275"/>
            <a:chExt cx="257100" cy="1832375"/>
          </a:xfrm>
        </p:grpSpPr>
        <p:sp>
          <p:nvSpPr>
            <p:cNvPr id="250" name="Google Shape;250;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9"/>
          <p:cNvGrpSpPr/>
          <p:nvPr/>
        </p:nvGrpSpPr>
        <p:grpSpPr>
          <a:xfrm>
            <a:off x="10607584" y="2596851"/>
            <a:ext cx="342800" cy="2443167"/>
            <a:chOff x="1365450" y="3205275"/>
            <a:chExt cx="257100" cy="1832375"/>
          </a:xfrm>
        </p:grpSpPr>
        <p:sp>
          <p:nvSpPr>
            <p:cNvPr id="253" name="Google Shape;253;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5" name="Google Shape;255;p9"/>
          <p:cNvGrpSpPr/>
          <p:nvPr/>
        </p:nvGrpSpPr>
        <p:grpSpPr>
          <a:xfrm>
            <a:off x="9196733" y="6011085"/>
            <a:ext cx="342800" cy="2443167"/>
            <a:chOff x="1365450" y="3205275"/>
            <a:chExt cx="257100" cy="1832375"/>
          </a:xfrm>
        </p:grpSpPr>
        <p:sp>
          <p:nvSpPr>
            <p:cNvPr id="256" name="Google Shape;256;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9"/>
          <p:cNvGrpSpPr/>
          <p:nvPr/>
        </p:nvGrpSpPr>
        <p:grpSpPr>
          <a:xfrm>
            <a:off x="2660800" y="6230851"/>
            <a:ext cx="342800" cy="2443167"/>
            <a:chOff x="1365450" y="3205275"/>
            <a:chExt cx="257100" cy="1832375"/>
          </a:xfrm>
        </p:grpSpPr>
        <p:sp>
          <p:nvSpPr>
            <p:cNvPr id="259" name="Google Shape;259;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1" name="Google Shape;261;p9"/>
          <p:cNvGrpSpPr/>
          <p:nvPr/>
        </p:nvGrpSpPr>
        <p:grpSpPr>
          <a:xfrm>
            <a:off x="3329467" y="5155518"/>
            <a:ext cx="342800" cy="2443167"/>
            <a:chOff x="1365450" y="3205275"/>
            <a:chExt cx="257100" cy="1832375"/>
          </a:xfrm>
        </p:grpSpPr>
        <p:sp>
          <p:nvSpPr>
            <p:cNvPr id="262" name="Google Shape;262;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4" name="Google Shape;264;p9"/>
          <p:cNvSpPr/>
          <p:nvPr/>
        </p:nvSpPr>
        <p:spPr>
          <a:xfrm>
            <a:off x="8792784" y="4716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9"/>
          <p:cNvSpPr/>
          <p:nvPr/>
        </p:nvSpPr>
        <p:spPr>
          <a:xfrm>
            <a:off x="6334084" y="-17678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9"/>
          <p:cNvSpPr txBox="1">
            <a:spLocks noGrp="1"/>
          </p:cNvSpPr>
          <p:nvPr>
            <p:ph type="title"/>
          </p:nvPr>
        </p:nvSpPr>
        <p:spPr>
          <a:xfrm>
            <a:off x="3399200" y="2141817"/>
            <a:ext cx="5393600" cy="927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267" name="Google Shape;267;p9"/>
          <p:cNvSpPr txBox="1">
            <a:spLocks noGrp="1"/>
          </p:cNvSpPr>
          <p:nvPr>
            <p:ph type="subTitle" idx="1"/>
          </p:nvPr>
        </p:nvSpPr>
        <p:spPr>
          <a:xfrm>
            <a:off x="3399200" y="3069384"/>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4137924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49"/>
            <a:ext cx="12192000" cy="2482851"/>
          </a:xfrm>
          <a:prstGeom prst="rect">
            <a:avLst/>
          </a:prstGeom>
        </p:spPr>
      </p:pic>
      <p:sp>
        <p:nvSpPr>
          <p:cNvPr id="2" name="Title 1"/>
          <p:cNvSpPr>
            <a:spLocks noGrp="1"/>
          </p:cNvSpPr>
          <p:nvPr>
            <p:ph type="title"/>
          </p:nvPr>
        </p:nvSpPr>
        <p:spPr>
          <a:xfrm>
            <a:off x="1024468" y="753537"/>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7"/>
            <a:ext cx="9592736" cy="444443"/>
          </a:xfrm>
        </p:spPr>
        <p:txBody>
          <a:bodyPr anchor="t">
            <a:normAutofit/>
          </a:bodyPr>
          <a:lstStyle>
            <a:lvl1pPr marL="0" indent="0">
              <a:buNone/>
              <a:defRPr sz="14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8" y="3959866"/>
            <a:ext cx="10151533" cy="679871"/>
          </a:xfrm>
        </p:spPr>
        <p:txBody>
          <a:bodyPr anchor="ctr">
            <a:normAutofit/>
          </a:bodyPr>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5/17/2023</a:t>
            </a:fld>
            <a:endParaRPr lang="en-US" dirty="0"/>
          </a:p>
        </p:txBody>
      </p:sp>
      <p:sp>
        <p:nvSpPr>
          <p:cNvPr id="6" name="Footer Placeholder 5"/>
          <p:cNvSpPr>
            <a:spLocks noGrp="1"/>
          </p:cNvSpPr>
          <p:nvPr>
            <p:ph type="ftr" sz="quarter" idx="11"/>
          </p:nvPr>
        </p:nvSpPr>
        <p:spPr>
          <a:xfrm>
            <a:off x="685803" y="379944"/>
            <a:ext cx="6991492" cy="365125"/>
          </a:xfrm>
        </p:spPr>
        <p:txBody>
          <a:bodyPr/>
          <a:lstStyle/>
          <a:p>
            <a:endParaRPr lang="en-US" dirty="0"/>
          </a:p>
        </p:txBody>
      </p:sp>
      <p:sp>
        <p:nvSpPr>
          <p:cNvPr id="7" name="Slide Number Placeholder 6"/>
          <p:cNvSpPr>
            <a:spLocks noGrp="1"/>
          </p:cNvSpPr>
          <p:nvPr>
            <p:ph type="sldNum" sz="quarter" idx="12"/>
          </p:nvPr>
        </p:nvSpPr>
        <p:spPr>
          <a:xfrm>
            <a:off x="10862455"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1" y="93345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1" y="270129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276863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8"/>
        <p:cNvGrpSpPr/>
        <p:nvPr/>
      </p:nvGrpSpPr>
      <p:grpSpPr>
        <a:xfrm>
          <a:off x="0" y="0"/>
          <a:ext cx="0" cy="0"/>
          <a:chOff x="0" y="0"/>
          <a:chExt cx="0" cy="0"/>
        </a:xfrm>
      </p:grpSpPr>
      <p:sp>
        <p:nvSpPr>
          <p:cNvPr id="269" name="Google Shape;269;p10"/>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0"/>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grpSp>
        <p:nvGrpSpPr>
          <p:cNvPr id="271" name="Google Shape;271;p10"/>
          <p:cNvGrpSpPr/>
          <p:nvPr/>
        </p:nvGrpSpPr>
        <p:grpSpPr>
          <a:xfrm>
            <a:off x="-420199" y="-672367"/>
            <a:ext cx="12674233" cy="4110200"/>
            <a:chOff x="446825" y="-331550"/>
            <a:chExt cx="9505675" cy="3082650"/>
          </a:xfrm>
        </p:grpSpPr>
        <p:sp>
          <p:nvSpPr>
            <p:cNvPr id="272" name="Google Shape;272;p10"/>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0"/>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0"/>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0"/>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0"/>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0"/>
          <p:cNvGrpSpPr/>
          <p:nvPr/>
        </p:nvGrpSpPr>
        <p:grpSpPr>
          <a:xfrm>
            <a:off x="491967" y="3866851"/>
            <a:ext cx="342800" cy="2443167"/>
            <a:chOff x="1365450" y="3205275"/>
            <a:chExt cx="257100" cy="1832375"/>
          </a:xfrm>
        </p:grpSpPr>
        <p:sp>
          <p:nvSpPr>
            <p:cNvPr id="278" name="Google Shape;278;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0"/>
          <p:cNvGrpSpPr/>
          <p:nvPr/>
        </p:nvGrpSpPr>
        <p:grpSpPr>
          <a:xfrm>
            <a:off x="11612900" y="894533"/>
            <a:ext cx="342800" cy="4621067"/>
            <a:chOff x="261425" y="1395525"/>
            <a:chExt cx="257100" cy="3465800"/>
          </a:xfrm>
        </p:grpSpPr>
        <p:sp>
          <p:nvSpPr>
            <p:cNvPr id="281" name="Google Shape;281;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0"/>
          <p:cNvGrpSpPr/>
          <p:nvPr/>
        </p:nvGrpSpPr>
        <p:grpSpPr>
          <a:xfrm>
            <a:off x="10830317" y="3072434"/>
            <a:ext cx="342800" cy="2443167"/>
            <a:chOff x="1365450" y="3205275"/>
            <a:chExt cx="257100" cy="1832375"/>
          </a:xfrm>
        </p:grpSpPr>
        <p:sp>
          <p:nvSpPr>
            <p:cNvPr id="284" name="Google Shape;284;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0"/>
          <p:cNvGrpSpPr/>
          <p:nvPr/>
        </p:nvGrpSpPr>
        <p:grpSpPr>
          <a:xfrm>
            <a:off x="1048851" y="2147167"/>
            <a:ext cx="342800" cy="4621067"/>
            <a:chOff x="261425" y="1395525"/>
            <a:chExt cx="257100" cy="3465800"/>
          </a:xfrm>
        </p:grpSpPr>
        <p:sp>
          <p:nvSpPr>
            <p:cNvPr id="287" name="Google Shape;287;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10"/>
          <p:cNvGrpSpPr/>
          <p:nvPr/>
        </p:nvGrpSpPr>
        <p:grpSpPr>
          <a:xfrm>
            <a:off x="10419667" y="4034351"/>
            <a:ext cx="342800" cy="2443167"/>
            <a:chOff x="1365450" y="3205275"/>
            <a:chExt cx="257100" cy="1832375"/>
          </a:xfrm>
        </p:grpSpPr>
        <p:sp>
          <p:nvSpPr>
            <p:cNvPr id="290" name="Google Shape;290;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0"/>
          <p:cNvGrpSpPr/>
          <p:nvPr/>
        </p:nvGrpSpPr>
        <p:grpSpPr>
          <a:xfrm>
            <a:off x="149167" y="2933018"/>
            <a:ext cx="342800" cy="2443167"/>
            <a:chOff x="1365450" y="3205275"/>
            <a:chExt cx="257100" cy="1832375"/>
          </a:xfrm>
        </p:grpSpPr>
        <p:sp>
          <p:nvSpPr>
            <p:cNvPr id="293" name="Google Shape;293;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5" name="Google Shape;295;p10"/>
          <p:cNvGrpSpPr/>
          <p:nvPr/>
        </p:nvGrpSpPr>
        <p:grpSpPr>
          <a:xfrm>
            <a:off x="7685667" y="5885885"/>
            <a:ext cx="342800" cy="2443167"/>
            <a:chOff x="1365450" y="3205275"/>
            <a:chExt cx="257100" cy="1832375"/>
          </a:xfrm>
        </p:grpSpPr>
        <p:sp>
          <p:nvSpPr>
            <p:cNvPr id="296" name="Google Shape;296;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8" name="Google Shape;298;p10"/>
          <p:cNvGrpSpPr/>
          <p:nvPr/>
        </p:nvGrpSpPr>
        <p:grpSpPr>
          <a:xfrm>
            <a:off x="11414400" y="4230385"/>
            <a:ext cx="342800" cy="2443167"/>
            <a:chOff x="1365450" y="3205275"/>
            <a:chExt cx="257100" cy="1832375"/>
          </a:xfrm>
        </p:grpSpPr>
        <p:sp>
          <p:nvSpPr>
            <p:cNvPr id="299" name="Google Shape;299;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 name="Google Shape;301;p10"/>
          <p:cNvGrpSpPr/>
          <p:nvPr/>
        </p:nvGrpSpPr>
        <p:grpSpPr>
          <a:xfrm>
            <a:off x="7003900" y="6228485"/>
            <a:ext cx="342800" cy="2443167"/>
            <a:chOff x="1365450" y="3205275"/>
            <a:chExt cx="257100" cy="1832375"/>
          </a:xfrm>
        </p:grpSpPr>
        <p:sp>
          <p:nvSpPr>
            <p:cNvPr id="302" name="Google Shape;302;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4" name="Google Shape;304;p10"/>
          <p:cNvSpPr/>
          <p:nvPr/>
        </p:nvSpPr>
        <p:spPr>
          <a:xfrm>
            <a:off x="-784449"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0"/>
          <p:cNvSpPr/>
          <p:nvPr/>
        </p:nvSpPr>
        <p:spPr>
          <a:xfrm>
            <a:off x="9286317" y="479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0585045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58"/>
        <p:cNvGrpSpPr/>
        <p:nvPr/>
      </p:nvGrpSpPr>
      <p:grpSpPr>
        <a:xfrm>
          <a:off x="0" y="0"/>
          <a:ext cx="0" cy="0"/>
          <a:chOff x="0" y="0"/>
          <a:chExt cx="0" cy="0"/>
        </a:xfrm>
      </p:grpSpPr>
    </p:spTree>
    <p:extLst>
      <p:ext uri="{BB962C8B-B14F-4D97-AF65-F5344CB8AC3E}">
        <p14:creationId xmlns:p14="http://schemas.microsoft.com/office/powerpoint/2010/main" val="208352991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59"/>
        <p:cNvGrpSpPr/>
        <p:nvPr/>
      </p:nvGrpSpPr>
      <p:grpSpPr>
        <a:xfrm>
          <a:off x="0" y="0"/>
          <a:ext cx="0" cy="0"/>
          <a:chOff x="0" y="0"/>
          <a:chExt cx="0" cy="0"/>
        </a:xfrm>
      </p:grpSpPr>
      <p:grpSp>
        <p:nvGrpSpPr>
          <p:cNvPr id="360" name="Google Shape;360;p13"/>
          <p:cNvGrpSpPr/>
          <p:nvPr/>
        </p:nvGrpSpPr>
        <p:grpSpPr>
          <a:xfrm flipH="1">
            <a:off x="-154433" y="-543667"/>
            <a:ext cx="11807400" cy="4857600"/>
            <a:chOff x="722375" y="-331550"/>
            <a:chExt cx="8855550" cy="3643200"/>
          </a:xfrm>
        </p:grpSpPr>
        <p:sp>
          <p:nvSpPr>
            <p:cNvPr id="361" name="Google Shape;361;p13"/>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3"/>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3"/>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3"/>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366" name="Google Shape;366;p13"/>
          <p:cNvPicPr preferRelativeResize="0"/>
          <p:nvPr/>
        </p:nvPicPr>
        <p:blipFill>
          <a:blip r:embed="rId2">
            <a:alphaModFix/>
          </a:blip>
          <a:stretch>
            <a:fillRect/>
          </a:stretch>
        </p:blipFill>
        <p:spPr>
          <a:xfrm flipH="1">
            <a:off x="1" y="3778831"/>
            <a:ext cx="12192004" cy="5536408"/>
          </a:xfrm>
          <a:prstGeom prst="rect">
            <a:avLst/>
          </a:prstGeom>
          <a:noFill/>
          <a:ln>
            <a:noFill/>
          </a:ln>
        </p:spPr>
      </p:pic>
      <p:sp>
        <p:nvSpPr>
          <p:cNvPr id="367" name="Google Shape;367;p13"/>
          <p:cNvSpPr/>
          <p:nvPr/>
        </p:nvSpPr>
        <p:spPr>
          <a:xfrm>
            <a:off x="-585645" y="2919201"/>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3"/>
          <p:cNvSpPr/>
          <p:nvPr/>
        </p:nvSpPr>
        <p:spPr>
          <a:xfrm>
            <a:off x="5397500" y="2253400"/>
            <a:ext cx="6018000" cy="58828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3"/>
          <p:cNvSpPr txBox="1">
            <a:spLocks noGrp="1"/>
          </p:cNvSpPr>
          <p:nvPr>
            <p:ph type="title" hasCustomPrompt="1"/>
          </p:nvPr>
        </p:nvSpPr>
        <p:spPr>
          <a:xfrm>
            <a:off x="1241851"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0" name="Google Shape;370;p13"/>
          <p:cNvSpPr txBox="1">
            <a:spLocks noGrp="1"/>
          </p:cNvSpPr>
          <p:nvPr>
            <p:ph type="title" idx="2" hasCustomPrompt="1"/>
          </p:nvPr>
        </p:nvSpPr>
        <p:spPr>
          <a:xfrm>
            <a:off x="12418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1" name="Google Shape;371;p13"/>
          <p:cNvSpPr txBox="1">
            <a:spLocks noGrp="1"/>
          </p:cNvSpPr>
          <p:nvPr>
            <p:ph type="title" idx="3" hasCustomPrompt="1"/>
          </p:nvPr>
        </p:nvSpPr>
        <p:spPr>
          <a:xfrm>
            <a:off x="12418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2" name="Google Shape;372;p13"/>
          <p:cNvSpPr txBox="1">
            <a:spLocks noGrp="1"/>
          </p:cNvSpPr>
          <p:nvPr>
            <p:ph type="subTitle" idx="1"/>
          </p:nvPr>
        </p:nvSpPr>
        <p:spPr>
          <a:xfrm>
            <a:off x="2149467"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3" name="Google Shape;373;p13"/>
          <p:cNvSpPr txBox="1">
            <a:spLocks noGrp="1"/>
          </p:cNvSpPr>
          <p:nvPr>
            <p:ph type="subTitle" idx="4"/>
          </p:nvPr>
        </p:nvSpPr>
        <p:spPr>
          <a:xfrm>
            <a:off x="21494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4" name="Google Shape;374;p13"/>
          <p:cNvSpPr txBox="1">
            <a:spLocks noGrp="1"/>
          </p:cNvSpPr>
          <p:nvPr>
            <p:ph type="subTitle" idx="5"/>
          </p:nvPr>
        </p:nvSpPr>
        <p:spPr>
          <a:xfrm>
            <a:off x="2149476"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5" name="Google Shape;375;p13"/>
          <p:cNvSpPr txBox="1">
            <a:spLocks noGrp="1"/>
          </p:cNvSpPr>
          <p:nvPr>
            <p:ph type="title" idx="6" hasCustomPrompt="1"/>
          </p:nvPr>
        </p:nvSpPr>
        <p:spPr>
          <a:xfrm>
            <a:off x="6620517"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6" name="Google Shape;376;p13"/>
          <p:cNvSpPr txBox="1">
            <a:spLocks noGrp="1"/>
          </p:cNvSpPr>
          <p:nvPr>
            <p:ph type="title" idx="7" hasCustomPrompt="1"/>
          </p:nvPr>
        </p:nvSpPr>
        <p:spPr>
          <a:xfrm>
            <a:off x="66205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7" name="Google Shape;377;p13"/>
          <p:cNvSpPr txBox="1">
            <a:spLocks noGrp="1"/>
          </p:cNvSpPr>
          <p:nvPr>
            <p:ph type="title" idx="8" hasCustomPrompt="1"/>
          </p:nvPr>
        </p:nvSpPr>
        <p:spPr>
          <a:xfrm>
            <a:off x="66205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8" name="Google Shape;378;p13"/>
          <p:cNvSpPr txBox="1">
            <a:spLocks noGrp="1"/>
          </p:cNvSpPr>
          <p:nvPr>
            <p:ph type="subTitle" idx="9"/>
          </p:nvPr>
        </p:nvSpPr>
        <p:spPr>
          <a:xfrm>
            <a:off x="7528159"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9" name="Google Shape;379;p13"/>
          <p:cNvSpPr txBox="1">
            <a:spLocks noGrp="1"/>
          </p:cNvSpPr>
          <p:nvPr>
            <p:ph type="subTitle" idx="13"/>
          </p:nvPr>
        </p:nvSpPr>
        <p:spPr>
          <a:xfrm>
            <a:off x="75281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80" name="Google Shape;380;p13"/>
          <p:cNvSpPr txBox="1">
            <a:spLocks noGrp="1"/>
          </p:cNvSpPr>
          <p:nvPr>
            <p:ph type="subTitle" idx="14"/>
          </p:nvPr>
        </p:nvSpPr>
        <p:spPr>
          <a:xfrm>
            <a:off x="7528163"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grpSp>
        <p:nvGrpSpPr>
          <p:cNvPr id="381" name="Google Shape;381;p13"/>
          <p:cNvGrpSpPr/>
          <p:nvPr/>
        </p:nvGrpSpPr>
        <p:grpSpPr>
          <a:xfrm>
            <a:off x="7100300" y="5692867"/>
            <a:ext cx="342800" cy="2443167"/>
            <a:chOff x="1365450" y="3205275"/>
            <a:chExt cx="257100" cy="1832375"/>
          </a:xfrm>
        </p:grpSpPr>
        <p:sp>
          <p:nvSpPr>
            <p:cNvPr id="382" name="Google Shape;382;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4" name="Google Shape;384;p13"/>
          <p:cNvGrpSpPr/>
          <p:nvPr/>
        </p:nvGrpSpPr>
        <p:grpSpPr>
          <a:xfrm>
            <a:off x="11415467" y="1118451"/>
            <a:ext cx="342800" cy="4621067"/>
            <a:chOff x="261425" y="1395525"/>
            <a:chExt cx="257100" cy="3465800"/>
          </a:xfrm>
        </p:grpSpPr>
        <p:sp>
          <p:nvSpPr>
            <p:cNvPr id="385" name="Google Shape;385;p1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7" name="Google Shape;387;p13"/>
          <p:cNvGrpSpPr/>
          <p:nvPr/>
        </p:nvGrpSpPr>
        <p:grpSpPr>
          <a:xfrm>
            <a:off x="11758267" y="2499551"/>
            <a:ext cx="342800" cy="2443167"/>
            <a:chOff x="1365450" y="3205275"/>
            <a:chExt cx="257100" cy="1832375"/>
          </a:xfrm>
        </p:grpSpPr>
        <p:sp>
          <p:nvSpPr>
            <p:cNvPr id="388" name="Google Shape;388;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0" name="Google Shape;390;p13"/>
          <p:cNvGrpSpPr/>
          <p:nvPr/>
        </p:nvGrpSpPr>
        <p:grpSpPr>
          <a:xfrm>
            <a:off x="10695267" y="5071401"/>
            <a:ext cx="342800" cy="2443167"/>
            <a:chOff x="1365450" y="3205275"/>
            <a:chExt cx="257100" cy="1832375"/>
          </a:xfrm>
        </p:grpSpPr>
        <p:sp>
          <p:nvSpPr>
            <p:cNvPr id="391" name="Google Shape;391;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3"/>
          <p:cNvGrpSpPr/>
          <p:nvPr/>
        </p:nvGrpSpPr>
        <p:grpSpPr>
          <a:xfrm>
            <a:off x="7528167" y="6114434"/>
            <a:ext cx="342800" cy="2443167"/>
            <a:chOff x="1365450" y="3205275"/>
            <a:chExt cx="257100" cy="1832375"/>
          </a:xfrm>
        </p:grpSpPr>
        <p:sp>
          <p:nvSpPr>
            <p:cNvPr id="394" name="Google Shape;394;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3"/>
          <p:cNvGrpSpPr/>
          <p:nvPr/>
        </p:nvGrpSpPr>
        <p:grpSpPr>
          <a:xfrm>
            <a:off x="11057417" y="4281267"/>
            <a:ext cx="342800" cy="2443167"/>
            <a:chOff x="1365450" y="3205275"/>
            <a:chExt cx="257100" cy="1832375"/>
          </a:xfrm>
        </p:grpSpPr>
        <p:sp>
          <p:nvSpPr>
            <p:cNvPr id="397" name="Google Shape;397;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3"/>
          <p:cNvGrpSpPr/>
          <p:nvPr/>
        </p:nvGrpSpPr>
        <p:grpSpPr>
          <a:xfrm>
            <a:off x="174933" y="4128267"/>
            <a:ext cx="342800" cy="2443167"/>
            <a:chOff x="1365450" y="3205275"/>
            <a:chExt cx="257100" cy="1832375"/>
          </a:xfrm>
        </p:grpSpPr>
        <p:sp>
          <p:nvSpPr>
            <p:cNvPr id="400" name="Google Shape;400;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3"/>
          <p:cNvGrpSpPr/>
          <p:nvPr/>
        </p:nvGrpSpPr>
        <p:grpSpPr>
          <a:xfrm>
            <a:off x="3358184" y="6127134"/>
            <a:ext cx="342800" cy="2443167"/>
            <a:chOff x="1365450" y="3205275"/>
            <a:chExt cx="257100" cy="1832375"/>
          </a:xfrm>
        </p:grpSpPr>
        <p:sp>
          <p:nvSpPr>
            <p:cNvPr id="403" name="Google Shape;403;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3"/>
          <p:cNvGrpSpPr/>
          <p:nvPr/>
        </p:nvGrpSpPr>
        <p:grpSpPr>
          <a:xfrm>
            <a:off x="791767" y="5251334"/>
            <a:ext cx="342800" cy="2443167"/>
            <a:chOff x="1365450" y="3205275"/>
            <a:chExt cx="257100" cy="1832375"/>
          </a:xfrm>
        </p:grpSpPr>
        <p:sp>
          <p:nvSpPr>
            <p:cNvPr id="406" name="Google Shape;406;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8" name="Google Shape;408;p13"/>
          <p:cNvSpPr/>
          <p:nvPr/>
        </p:nvSpPr>
        <p:spPr>
          <a:xfrm>
            <a:off x="732751" y="5703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13"/>
          <p:cNvSpPr/>
          <p:nvPr/>
        </p:nvSpPr>
        <p:spPr>
          <a:xfrm>
            <a:off x="-154433" y="-14415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13"/>
          <p:cNvSpPr txBox="1">
            <a:spLocks noGrp="1"/>
          </p:cNvSpPr>
          <p:nvPr>
            <p:ph type="title" idx="15"/>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91093035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11"/>
        <p:cNvGrpSpPr/>
        <p:nvPr/>
      </p:nvGrpSpPr>
      <p:grpSpPr>
        <a:xfrm>
          <a:off x="0" y="0"/>
          <a:ext cx="0" cy="0"/>
          <a:chOff x="0" y="0"/>
          <a:chExt cx="0" cy="0"/>
        </a:xfrm>
      </p:grpSpPr>
      <p:sp>
        <p:nvSpPr>
          <p:cNvPr id="412" name="Google Shape;412;p14"/>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413" name="Google Shape;413;p14"/>
          <p:cNvGrpSpPr/>
          <p:nvPr/>
        </p:nvGrpSpPr>
        <p:grpSpPr>
          <a:xfrm>
            <a:off x="-536000" y="-442066"/>
            <a:ext cx="13721067" cy="4409367"/>
            <a:chOff x="-40525" y="-331550"/>
            <a:chExt cx="10290800" cy="3307025"/>
          </a:xfrm>
        </p:grpSpPr>
        <p:sp>
          <p:nvSpPr>
            <p:cNvPr id="414" name="Google Shape;414;p14"/>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4"/>
            <p:cNvSpPr/>
            <p:nvPr/>
          </p:nvSpPr>
          <p:spPr>
            <a:xfrm>
              <a:off x="4375300" y="-65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4"/>
            <p:cNvSpPr/>
            <p:nvPr/>
          </p:nvSpPr>
          <p:spPr>
            <a:xfrm>
              <a:off x="8712475" y="1437675"/>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4"/>
            <p:cNvSpPr/>
            <p:nvPr/>
          </p:nvSpPr>
          <p:spPr>
            <a:xfrm>
              <a:off x="-40525" y="1628088"/>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419" name="Google Shape;419;p14"/>
          <p:cNvPicPr preferRelativeResize="0"/>
          <p:nvPr/>
        </p:nvPicPr>
        <p:blipFill>
          <a:blip r:embed="rId2">
            <a:alphaModFix/>
          </a:blip>
          <a:stretch>
            <a:fillRect/>
          </a:stretch>
        </p:blipFill>
        <p:spPr>
          <a:xfrm flipH="1">
            <a:off x="1" y="4896431"/>
            <a:ext cx="12192004" cy="5536408"/>
          </a:xfrm>
          <a:prstGeom prst="rect">
            <a:avLst/>
          </a:prstGeom>
          <a:noFill/>
          <a:ln>
            <a:noFill/>
          </a:ln>
        </p:spPr>
      </p:pic>
      <p:grpSp>
        <p:nvGrpSpPr>
          <p:cNvPr id="420" name="Google Shape;420;p14"/>
          <p:cNvGrpSpPr/>
          <p:nvPr/>
        </p:nvGrpSpPr>
        <p:grpSpPr>
          <a:xfrm>
            <a:off x="4127900" y="6219634"/>
            <a:ext cx="342800" cy="2443167"/>
            <a:chOff x="1365450" y="3205275"/>
            <a:chExt cx="257100" cy="1832375"/>
          </a:xfrm>
        </p:grpSpPr>
        <p:sp>
          <p:nvSpPr>
            <p:cNvPr id="421" name="Google Shape;421;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14"/>
          <p:cNvGrpSpPr/>
          <p:nvPr/>
        </p:nvGrpSpPr>
        <p:grpSpPr>
          <a:xfrm>
            <a:off x="164433" y="3511184"/>
            <a:ext cx="342800" cy="4621067"/>
            <a:chOff x="261425" y="1395525"/>
            <a:chExt cx="257100" cy="3465800"/>
          </a:xfrm>
        </p:grpSpPr>
        <p:sp>
          <p:nvSpPr>
            <p:cNvPr id="424" name="Google Shape;424;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6" name="Google Shape;426;p14"/>
          <p:cNvGrpSpPr/>
          <p:nvPr/>
        </p:nvGrpSpPr>
        <p:grpSpPr>
          <a:xfrm>
            <a:off x="507233" y="2207418"/>
            <a:ext cx="342800" cy="2443167"/>
            <a:chOff x="1365450" y="3205275"/>
            <a:chExt cx="257100" cy="1832375"/>
          </a:xfrm>
        </p:grpSpPr>
        <p:sp>
          <p:nvSpPr>
            <p:cNvPr id="427" name="Google Shape;427;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9" name="Google Shape;429;p14"/>
          <p:cNvGrpSpPr/>
          <p:nvPr/>
        </p:nvGrpSpPr>
        <p:grpSpPr>
          <a:xfrm flipH="1">
            <a:off x="11709133" y="1559517"/>
            <a:ext cx="342800" cy="4621067"/>
            <a:chOff x="261425" y="1395525"/>
            <a:chExt cx="257100" cy="3465800"/>
          </a:xfrm>
        </p:grpSpPr>
        <p:sp>
          <p:nvSpPr>
            <p:cNvPr id="430" name="Google Shape;430;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2" name="Google Shape;432;p14"/>
          <p:cNvGrpSpPr/>
          <p:nvPr/>
        </p:nvGrpSpPr>
        <p:grpSpPr>
          <a:xfrm flipH="1">
            <a:off x="11404100" y="2508167"/>
            <a:ext cx="342800" cy="2443167"/>
            <a:chOff x="1365450" y="3205275"/>
            <a:chExt cx="257100" cy="1832375"/>
          </a:xfrm>
        </p:grpSpPr>
        <p:sp>
          <p:nvSpPr>
            <p:cNvPr id="433" name="Google Shape;433;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5" name="Google Shape;435;p14"/>
          <p:cNvSpPr/>
          <p:nvPr/>
        </p:nvSpPr>
        <p:spPr>
          <a:xfrm>
            <a:off x="850017" y="50472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14"/>
          <p:cNvSpPr/>
          <p:nvPr/>
        </p:nvSpPr>
        <p:spPr>
          <a:xfrm>
            <a:off x="7728600" y="-20602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14"/>
          <p:cNvSpPr/>
          <p:nvPr/>
        </p:nvSpPr>
        <p:spPr>
          <a:xfrm>
            <a:off x="7507184" y="48964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8" name="Google Shape;438;p14"/>
          <p:cNvGrpSpPr/>
          <p:nvPr/>
        </p:nvGrpSpPr>
        <p:grpSpPr>
          <a:xfrm>
            <a:off x="10146600" y="6311663"/>
            <a:ext cx="342800" cy="2443167"/>
            <a:chOff x="1365450" y="3205275"/>
            <a:chExt cx="257100" cy="1832375"/>
          </a:xfrm>
        </p:grpSpPr>
        <p:sp>
          <p:nvSpPr>
            <p:cNvPr id="439" name="Google Shape;439;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1" name="Google Shape;441;p14"/>
          <p:cNvSpPr/>
          <p:nvPr/>
        </p:nvSpPr>
        <p:spPr>
          <a:xfrm>
            <a:off x="507217" y="4516900"/>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14"/>
          <p:cNvSpPr/>
          <p:nvPr/>
        </p:nvSpPr>
        <p:spPr>
          <a:xfrm>
            <a:off x="6350317" y="4644867"/>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9474289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96"/>
        <p:cNvGrpSpPr/>
        <p:nvPr/>
      </p:nvGrpSpPr>
      <p:grpSpPr>
        <a:xfrm>
          <a:off x="0" y="0"/>
          <a:ext cx="0" cy="0"/>
          <a:chOff x="0" y="0"/>
          <a:chExt cx="0" cy="0"/>
        </a:xfrm>
      </p:grpSpPr>
      <p:sp>
        <p:nvSpPr>
          <p:cNvPr id="497" name="Google Shape;497;p17"/>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498" name="Google Shape;498;p17"/>
          <p:cNvSpPr txBox="1">
            <a:spLocks noGrp="1"/>
          </p:cNvSpPr>
          <p:nvPr>
            <p:ph type="subTitle" idx="1"/>
          </p:nvPr>
        </p:nvSpPr>
        <p:spPr>
          <a:xfrm>
            <a:off x="11012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99" name="Google Shape;499;p17"/>
          <p:cNvSpPr txBox="1">
            <a:spLocks noGrp="1"/>
          </p:cNvSpPr>
          <p:nvPr>
            <p:ph type="subTitle" idx="2"/>
          </p:nvPr>
        </p:nvSpPr>
        <p:spPr>
          <a:xfrm>
            <a:off x="4572352" y="3648605"/>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0" name="Google Shape;500;p17"/>
          <p:cNvSpPr txBox="1">
            <a:spLocks noGrp="1"/>
          </p:cNvSpPr>
          <p:nvPr>
            <p:ph type="subTitle" idx="3"/>
          </p:nvPr>
        </p:nvSpPr>
        <p:spPr>
          <a:xfrm>
            <a:off x="80435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1" name="Google Shape;501;p17"/>
          <p:cNvSpPr txBox="1">
            <a:spLocks noGrp="1"/>
          </p:cNvSpPr>
          <p:nvPr>
            <p:ph type="subTitle" idx="4"/>
          </p:nvPr>
        </p:nvSpPr>
        <p:spPr>
          <a:xfrm>
            <a:off x="110126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2" name="Google Shape;502;p17"/>
          <p:cNvSpPr txBox="1">
            <a:spLocks noGrp="1"/>
          </p:cNvSpPr>
          <p:nvPr>
            <p:ph type="subTitle" idx="5"/>
          </p:nvPr>
        </p:nvSpPr>
        <p:spPr>
          <a:xfrm>
            <a:off x="457234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3" name="Google Shape;503;p17"/>
          <p:cNvSpPr txBox="1">
            <a:spLocks noGrp="1"/>
          </p:cNvSpPr>
          <p:nvPr>
            <p:ph type="subTitle" idx="6"/>
          </p:nvPr>
        </p:nvSpPr>
        <p:spPr>
          <a:xfrm>
            <a:off x="8043603"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pic>
        <p:nvPicPr>
          <p:cNvPr id="504" name="Google Shape;504;p17"/>
          <p:cNvPicPr preferRelativeResize="0"/>
          <p:nvPr/>
        </p:nvPicPr>
        <p:blipFill>
          <a:blip r:embed="rId2">
            <a:alphaModFix/>
          </a:blip>
          <a:stretch>
            <a:fillRect/>
          </a:stretch>
        </p:blipFill>
        <p:spPr>
          <a:xfrm flipH="1">
            <a:off x="1" y="5159264"/>
            <a:ext cx="12192004" cy="5536408"/>
          </a:xfrm>
          <a:prstGeom prst="rect">
            <a:avLst/>
          </a:prstGeom>
          <a:noFill/>
          <a:ln>
            <a:noFill/>
          </a:ln>
        </p:spPr>
      </p:pic>
      <p:sp>
        <p:nvSpPr>
          <p:cNvPr id="505" name="Google Shape;505;p17"/>
          <p:cNvSpPr/>
          <p:nvPr/>
        </p:nvSpPr>
        <p:spPr>
          <a:xfrm>
            <a:off x="486217" y="5265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17"/>
          <p:cNvSpPr/>
          <p:nvPr/>
        </p:nvSpPr>
        <p:spPr>
          <a:xfrm>
            <a:off x="7526451" y="52231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17"/>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8" name="Google Shape;508;p17"/>
          <p:cNvGrpSpPr/>
          <p:nvPr/>
        </p:nvGrpSpPr>
        <p:grpSpPr>
          <a:xfrm>
            <a:off x="348567" y="1860700"/>
            <a:ext cx="342800" cy="4621067"/>
            <a:chOff x="261425" y="1395525"/>
            <a:chExt cx="257100" cy="3465800"/>
          </a:xfrm>
        </p:grpSpPr>
        <p:sp>
          <p:nvSpPr>
            <p:cNvPr id="509" name="Google Shape;509;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7"/>
          <p:cNvGrpSpPr/>
          <p:nvPr/>
        </p:nvGrpSpPr>
        <p:grpSpPr>
          <a:xfrm flipH="1">
            <a:off x="-545200" y="-442066"/>
            <a:ext cx="12826167" cy="4805767"/>
            <a:chOff x="556175" y="-331550"/>
            <a:chExt cx="9619625" cy="3604325"/>
          </a:xfrm>
        </p:grpSpPr>
        <p:sp>
          <p:nvSpPr>
            <p:cNvPr id="512" name="Google Shape;512;p17"/>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7"/>
            <p:cNvSpPr/>
            <p:nvPr/>
          </p:nvSpPr>
          <p:spPr>
            <a:xfrm>
              <a:off x="4845200"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7"/>
            <p:cNvSpPr/>
            <p:nvPr/>
          </p:nvSpPr>
          <p:spPr>
            <a:xfrm>
              <a:off x="8638000" y="15545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7"/>
            <p:cNvSpPr/>
            <p:nvPr/>
          </p:nvSpPr>
          <p:spPr>
            <a:xfrm>
              <a:off x="8060225"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7"/>
            <p:cNvSpPr/>
            <p:nvPr/>
          </p:nvSpPr>
          <p:spPr>
            <a:xfrm>
              <a:off x="556175" y="22884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7" name="Google Shape;517;p17"/>
          <p:cNvGrpSpPr/>
          <p:nvPr/>
        </p:nvGrpSpPr>
        <p:grpSpPr>
          <a:xfrm>
            <a:off x="11612900" y="894533"/>
            <a:ext cx="342800" cy="4621067"/>
            <a:chOff x="261425" y="1395525"/>
            <a:chExt cx="257100" cy="3465800"/>
          </a:xfrm>
        </p:grpSpPr>
        <p:sp>
          <p:nvSpPr>
            <p:cNvPr id="518" name="Google Shape;518;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17"/>
          <p:cNvGrpSpPr/>
          <p:nvPr/>
        </p:nvGrpSpPr>
        <p:grpSpPr>
          <a:xfrm>
            <a:off x="5008851" y="6253567"/>
            <a:ext cx="342800" cy="2443167"/>
            <a:chOff x="1365450" y="3205275"/>
            <a:chExt cx="257100" cy="1832375"/>
          </a:xfrm>
        </p:grpSpPr>
        <p:sp>
          <p:nvSpPr>
            <p:cNvPr id="521" name="Google Shape;521;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3" name="Google Shape;523;p17"/>
          <p:cNvGrpSpPr/>
          <p:nvPr/>
        </p:nvGrpSpPr>
        <p:grpSpPr>
          <a:xfrm>
            <a:off x="5801317" y="6138667"/>
            <a:ext cx="342800" cy="2443167"/>
            <a:chOff x="1365450" y="3205275"/>
            <a:chExt cx="257100" cy="1832375"/>
          </a:xfrm>
        </p:grpSpPr>
        <p:sp>
          <p:nvSpPr>
            <p:cNvPr id="524" name="Google Shape;524;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6" name="Google Shape;526;p17"/>
          <p:cNvGrpSpPr/>
          <p:nvPr/>
        </p:nvGrpSpPr>
        <p:grpSpPr>
          <a:xfrm>
            <a:off x="6663884" y="6380667"/>
            <a:ext cx="342800" cy="2443167"/>
            <a:chOff x="1365450" y="3205275"/>
            <a:chExt cx="257100" cy="1832375"/>
          </a:xfrm>
        </p:grpSpPr>
        <p:sp>
          <p:nvSpPr>
            <p:cNvPr id="527" name="Google Shape;527;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9" name="Google Shape;529;p17"/>
          <p:cNvGrpSpPr/>
          <p:nvPr/>
        </p:nvGrpSpPr>
        <p:grpSpPr>
          <a:xfrm>
            <a:off x="11849184" y="2207418"/>
            <a:ext cx="342800" cy="2443167"/>
            <a:chOff x="1365450" y="3205275"/>
            <a:chExt cx="257100" cy="1832375"/>
          </a:xfrm>
        </p:grpSpPr>
        <p:sp>
          <p:nvSpPr>
            <p:cNvPr id="530" name="Google Shape;530;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7"/>
          <p:cNvGrpSpPr/>
          <p:nvPr/>
        </p:nvGrpSpPr>
        <p:grpSpPr>
          <a:xfrm>
            <a:off x="132051" y="4239134"/>
            <a:ext cx="342800" cy="2443167"/>
            <a:chOff x="1365450" y="3205275"/>
            <a:chExt cx="257100" cy="1832375"/>
          </a:xfrm>
        </p:grpSpPr>
        <p:sp>
          <p:nvSpPr>
            <p:cNvPr id="533" name="Google Shape;533;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 name="Google Shape;535;p17"/>
          <p:cNvGrpSpPr/>
          <p:nvPr/>
        </p:nvGrpSpPr>
        <p:grpSpPr>
          <a:xfrm>
            <a:off x="11328200" y="2848533"/>
            <a:ext cx="342800" cy="4621067"/>
            <a:chOff x="261425" y="1395525"/>
            <a:chExt cx="257100" cy="3465800"/>
          </a:xfrm>
        </p:grpSpPr>
        <p:sp>
          <p:nvSpPr>
            <p:cNvPr id="536" name="Google Shape;536;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8" name="Google Shape;538;p17"/>
          <p:cNvGrpSpPr/>
          <p:nvPr/>
        </p:nvGrpSpPr>
        <p:grpSpPr>
          <a:xfrm>
            <a:off x="691367" y="2956700"/>
            <a:ext cx="342800" cy="2429067"/>
            <a:chOff x="829225" y="2863075"/>
            <a:chExt cx="257100" cy="1821800"/>
          </a:xfrm>
        </p:grpSpPr>
        <p:sp>
          <p:nvSpPr>
            <p:cNvPr id="539" name="Google Shape;539;p17"/>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7"/>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1" name="Google Shape;541;p17"/>
          <p:cNvSpPr/>
          <p:nvPr/>
        </p:nvSpPr>
        <p:spPr>
          <a:xfrm>
            <a:off x="6378633" y="4363700"/>
            <a:ext cx="32404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3378877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0"/>
        <p:cNvGrpSpPr/>
        <p:nvPr/>
      </p:nvGrpSpPr>
      <p:grpSpPr>
        <a:xfrm>
          <a:off x="0" y="0"/>
          <a:ext cx="0" cy="0"/>
          <a:chOff x="0" y="0"/>
          <a:chExt cx="0" cy="0"/>
        </a:xfrm>
      </p:grpSpPr>
      <p:sp>
        <p:nvSpPr>
          <p:cNvPr id="581" name="Google Shape;581;p19"/>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582" name="Google Shape;582;p19"/>
          <p:cNvSpPr txBox="1">
            <a:spLocks noGrp="1"/>
          </p:cNvSpPr>
          <p:nvPr>
            <p:ph type="subTitle" idx="1"/>
          </p:nvPr>
        </p:nvSpPr>
        <p:spPr>
          <a:xfrm>
            <a:off x="96323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3" name="Google Shape;583;p19"/>
          <p:cNvSpPr txBox="1">
            <a:spLocks noGrp="1"/>
          </p:cNvSpPr>
          <p:nvPr>
            <p:ph type="subTitle" idx="2"/>
          </p:nvPr>
        </p:nvSpPr>
        <p:spPr>
          <a:xfrm>
            <a:off x="4530237"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4" name="Google Shape;584;p19"/>
          <p:cNvSpPr txBox="1">
            <a:spLocks noGrp="1"/>
          </p:cNvSpPr>
          <p:nvPr>
            <p:ph type="subTitle" idx="3"/>
          </p:nvPr>
        </p:nvSpPr>
        <p:spPr>
          <a:xfrm>
            <a:off x="809742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5" name="Google Shape;585;p19"/>
          <p:cNvSpPr txBox="1">
            <a:spLocks noGrp="1"/>
          </p:cNvSpPr>
          <p:nvPr>
            <p:ph type="subTitle" idx="4"/>
          </p:nvPr>
        </p:nvSpPr>
        <p:spPr>
          <a:xfrm>
            <a:off x="4530237"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pic>
        <p:nvPicPr>
          <p:cNvPr id="586" name="Google Shape;586;p19"/>
          <p:cNvPicPr preferRelativeResize="0"/>
          <p:nvPr/>
        </p:nvPicPr>
        <p:blipFill>
          <a:blip r:embed="rId2">
            <a:alphaModFix/>
          </a:blip>
          <a:stretch>
            <a:fillRect/>
          </a:stretch>
        </p:blipFill>
        <p:spPr>
          <a:xfrm flipH="1">
            <a:off x="1" y="5099631"/>
            <a:ext cx="12192004" cy="5536408"/>
          </a:xfrm>
          <a:prstGeom prst="rect">
            <a:avLst/>
          </a:prstGeom>
          <a:noFill/>
          <a:ln>
            <a:noFill/>
          </a:ln>
        </p:spPr>
      </p:pic>
      <p:sp>
        <p:nvSpPr>
          <p:cNvPr id="587" name="Google Shape;587;p19"/>
          <p:cNvSpPr/>
          <p:nvPr/>
        </p:nvSpPr>
        <p:spPr>
          <a:xfrm>
            <a:off x="-16" y="52036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19"/>
          <p:cNvSpPr/>
          <p:nvPr/>
        </p:nvSpPr>
        <p:spPr>
          <a:xfrm>
            <a:off x="7330451" y="55660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19"/>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0" name="Google Shape;590;p19"/>
          <p:cNvGrpSpPr/>
          <p:nvPr/>
        </p:nvGrpSpPr>
        <p:grpSpPr>
          <a:xfrm>
            <a:off x="11401267" y="1482933"/>
            <a:ext cx="342800" cy="4621067"/>
            <a:chOff x="261425" y="1395525"/>
            <a:chExt cx="257100" cy="3465800"/>
          </a:xfrm>
        </p:grpSpPr>
        <p:sp>
          <p:nvSpPr>
            <p:cNvPr id="591" name="Google Shape;591;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9"/>
          <p:cNvGrpSpPr/>
          <p:nvPr/>
        </p:nvGrpSpPr>
        <p:grpSpPr>
          <a:xfrm>
            <a:off x="620367" y="3983067"/>
            <a:ext cx="342800" cy="2429067"/>
            <a:chOff x="829225" y="2863075"/>
            <a:chExt cx="257100" cy="1821800"/>
          </a:xfrm>
        </p:grpSpPr>
        <p:sp>
          <p:nvSpPr>
            <p:cNvPr id="594" name="Google Shape;594;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6" name="Google Shape;596;p19"/>
          <p:cNvGrpSpPr/>
          <p:nvPr/>
        </p:nvGrpSpPr>
        <p:grpSpPr>
          <a:xfrm>
            <a:off x="0" y="-409367"/>
            <a:ext cx="12940667" cy="5224784"/>
            <a:chOff x="722375" y="-506300"/>
            <a:chExt cx="9705500" cy="3918588"/>
          </a:xfrm>
        </p:grpSpPr>
        <p:sp>
          <p:nvSpPr>
            <p:cNvPr id="597" name="Google Shape;597;p19"/>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9"/>
            <p:cNvSpPr/>
            <p:nvPr/>
          </p:nvSpPr>
          <p:spPr>
            <a:xfrm>
              <a:off x="4056900" y="-233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9"/>
            <p:cNvSpPr/>
            <p:nvPr/>
          </p:nvSpPr>
          <p:spPr>
            <a:xfrm>
              <a:off x="8890075" y="1874488"/>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9"/>
            <p:cNvSpPr/>
            <p:nvPr/>
          </p:nvSpPr>
          <p:spPr>
            <a:xfrm>
              <a:off x="6536125" y="-5063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9"/>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2" name="Google Shape;602;p19"/>
          <p:cNvGrpSpPr/>
          <p:nvPr/>
        </p:nvGrpSpPr>
        <p:grpSpPr>
          <a:xfrm>
            <a:off x="11744067" y="2578933"/>
            <a:ext cx="342800" cy="2429067"/>
            <a:chOff x="829225" y="2863075"/>
            <a:chExt cx="257100" cy="1821800"/>
          </a:xfrm>
        </p:grpSpPr>
        <p:sp>
          <p:nvSpPr>
            <p:cNvPr id="603" name="Google Shape;603;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5" name="Google Shape;605;p19"/>
          <p:cNvGrpSpPr/>
          <p:nvPr/>
        </p:nvGrpSpPr>
        <p:grpSpPr>
          <a:xfrm>
            <a:off x="424100" y="1983484"/>
            <a:ext cx="342800" cy="4621067"/>
            <a:chOff x="261425" y="1395525"/>
            <a:chExt cx="257100" cy="3465800"/>
          </a:xfrm>
        </p:grpSpPr>
        <p:sp>
          <p:nvSpPr>
            <p:cNvPr id="606" name="Google Shape;606;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8" name="Google Shape;608;p19"/>
          <p:cNvGrpSpPr/>
          <p:nvPr/>
        </p:nvGrpSpPr>
        <p:grpSpPr>
          <a:xfrm>
            <a:off x="6835200" y="6412134"/>
            <a:ext cx="342800" cy="2443167"/>
            <a:chOff x="1365450" y="3205275"/>
            <a:chExt cx="257100" cy="1832375"/>
          </a:xfrm>
        </p:grpSpPr>
        <p:sp>
          <p:nvSpPr>
            <p:cNvPr id="609" name="Google Shape;609;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1" name="Google Shape;611;p19"/>
          <p:cNvGrpSpPr/>
          <p:nvPr/>
        </p:nvGrpSpPr>
        <p:grpSpPr>
          <a:xfrm>
            <a:off x="11168817" y="4066334"/>
            <a:ext cx="342800" cy="2443167"/>
            <a:chOff x="1365450" y="3205275"/>
            <a:chExt cx="257100" cy="1832375"/>
          </a:xfrm>
        </p:grpSpPr>
        <p:sp>
          <p:nvSpPr>
            <p:cNvPr id="612" name="Google Shape;612;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4" name="Google Shape;614;p19"/>
          <p:cNvGrpSpPr/>
          <p:nvPr/>
        </p:nvGrpSpPr>
        <p:grpSpPr>
          <a:xfrm>
            <a:off x="138800" y="2977367"/>
            <a:ext cx="342800" cy="4621067"/>
            <a:chOff x="261425" y="1395525"/>
            <a:chExt cx="257100" cy="3465800"/>
          </a:xfrm>
        </p:grpSpPr>
        <p:sp>
          <p:nvSpPr>
            <p:cNvPr id="615" name="Google Shape;615;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9"/>
          <p:cNvGrpSpPr/>
          <p:nvPr/>
        </p:nvGrpSpPr>
        <p:grpSpPr>
          <a:xfrm>
            <a:off x="2706751" y="6242667"/>
            <a:ext cx="342800" cy="2443167"/>
            <a:chOff x="1365450" y="3205275"/>
            <a:chExt cx="257100" cy="1832375"/>
          </a:xfrm>
        </p:grpSpPr>
        <p:sp>
          <p:nvSpPr>
            <p:cNvPr id="618" name="Google Shape;618;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0" name="Google Shape;620;p19"/>
          <p:cNvSpPr txBox="1">
            <a:spLocks noGrp="1"/>
          </p:cNvSpPr>
          <p:nvPr>
            <p:ph type="subTitle" idx="5"/>
          </p:nvPr>
        </p:nvSpPr>
        <p:spPr>
          <a:xfrm>
            <a:off x="963233"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1" name="Google Shape;621;p19"/>
          <p:cNvSpPr txBox="1">
            <a:spLocks noGrp="1"/>
          </p:cNvSpPr>
          <p:nvPr>
            <p:ph type="subTitle" idx="6"/>
          </p:nvPr>
        </p:nvSpPr>
        <p:spPr>
          <a:xfrm>
            <a:off x="4530248" y="2408336"/>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2" name="Google Shape;622;p19"/>
          <p:cNvSpPr txBox="1">
            <a:spLocks noGrp="1"/>
          </p:cNvSpPr>
          <p:nvPr>
            <p:ph type="subTitle" idx="7"/>
          </p:nvPr>
        </p:nvSpPr>
        <p:spPr>
          <a:xfrm>
            <a:off x="8097396"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3" name="Google Shape;623;p19"/>
          <p:cNvSpPr txBox="1">
            <a:spLocks noGrp="1"/>
          </p:cNvSpPr>
          <p:nvPr>
            <p:ph type="subTitle" idx="8"/>
          </p:nvPr>
        </p:nvSpPr>
        <p:spPr>
          <a:xfrm>
            <a:off x="963233"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4" name="Google Shape;624;p19"/>
          <p:cNvSpPr txBox="1">
            <a:spLocks noGrp="1"/>
          </p:cNvSpPr>
          <p:nvPr>
            <p:ph type="subTitle" idx="9"/>
          </p:nvPr>
        </p:nvSpPr>
        <p:spPr>
          <a:xfrm>
            <a:off x="4530248" y="463450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5" name="Google Shape;625;p19"/>
          <p:cNvSpPr txBox="1">
            <a:spLocks noGrp="1"/>
          </p:cNvSpPr>
          <p:nvPr>
            <p:ph type="subTitle" idx="13"/>
          </p:nvPr>
        </p:nvSpPr>
        <p:spPr>
          <a:xfrm>
            <a:off x="8097396"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6" name="Google Shape;626;p19"/>
          <p:cNvSpPr txBox="1">
            <a:spLocks noGrp="1"/>
          </p:cNvSpPr>
          <p:nvPr>
            <p:ph type="subTitle" idx="14"/>
          </p:nvPr>
        </p:nvSpPr>
        <p:spPr>
          <a:xfrm>
            <a:off x="96323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627" name="Google Shape;627;p19"/>
          <p:cNvSpPr txBox="1">
            <a:spLocks noGrp="1"/>
          </p:cNvSpPr>
          <p:nvPr>
            <p:ph type="subTitle" idx="15"/>
          </p:nvPr>
        </p:nvSpPr>
        <p:spPr>
          <a:xfrm>
            <a:off x="809742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Tree>
    <p:extLst>
      <p:ext uri="{BB962C8B-B14F-4D97-AF65-F5344CB8AC3E}">
        <p14:creationId xmlns:p14="http://schemas.microsoft.com/office/powerpoint/2010/main" val="36110330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87"/>
        <p:cNvGrpSpPr/>
        <p:nvPr/>
      </p:nvGrpSpPr>
      <p:grpSpPr>
        <a:xfrm>
          <a:off x="0" y="0"/>
          <a:ext cx="0" cy="0"/>
          <a:chOff x="0" y="0"/>
          <a:chExt cx="0" cy="0"/>
        </a:xfrm>
      </p:grpSpPr>
      <p:sp>
        <p:nvSpPr>
          <p:cNvPr id="688" name="Google Shape;688;p21"/>
          <p:cNvSpPr/>
          <p:nvPr/>
        </p:nvSpPr>
        <p:spPr>
          <a:xfrm>
            <a:off x="314584" y="337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89" name="Google Shape;689;p21"/>
          <p:cNvPicPr preferRelativeResize="0"/>
          <p:nvPr/>
        </p:nvPicPr>
        <p:blipFill>
          <a:blip r:embed="rId2">
            <a:alphaModFix/>
          </a:blip>
          <a:stretch>
            <a:fillRect/>
          </a:stretch>
        </p:blipFill>
        <p:spPr>
          <a:xfrm flipH="1">
            <a:off x="1" y="3372431"/>
            <a:ext cx="12192004" cy="5536408"/>
          </a:xfrm>
          <a:prstGeom prst="rect">
            <a:avLst/>
          </a:prstGeom>
          <a:noFill/>
          <a:ln>
            <a:noFill/>
          </a:ln>
        </p:spPr>
      </p:pic>
      <p:sp>
        <p:nvSpPr>
          <p:cNvPr id="690" name="Google Shape;690;p21"/>
          <p:cNvSpPr/>
          <p:nvPr/>
        </p:nvSpPr>
        <p:spPr>
          <a:xfrm>
            <a:off x="76688" y="2408068"/>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21"/>
          <p:cNvSpPr txBox="1">
            <a:spLocks noGrp="1"/>
          </p:cNvSpPr>
          <p:nvPr>
            <p:ph type="ctrTitle"/>
          </p:nvPr>
        </p:nvSpPr>
        <p:spPr>
          <a:xfrm>
            <a:off x="1166367" y="882867"/>
            <a:ext cx="4238400" cy="125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692" name="Google Shape;692;p21"/>
          <p:cNvSpPr txBox="1">
            <a:spLocks noGrp="1"/>
          </p:cNvSpPr>
          <p:nvPr>
            <p:ph type="subTitle" idx="1"/>
          </p:nvPr>
        </p:nvSpPr>
        <p:spPr>
          <a:xfrm>
            <a:off x="1166367" y="1942069"/>
            <a:ext cx="4238400" cy="14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93" name="Google Shape;693;p21"/>
          <p:cNvGrpSpPr/>
          <p:nvPr/>
        </p:nvGrpSpPr>
        <p:grpSpPr>
          <a:xfrm>
            <a:off x="348567" y="628067"/>
            <a:ext cx="342800" cy="4621067"/>
            <a:chOff x="261425" y="1395525"/>
            <a:chExt cx="257100" cy="3465800"/>
          </a:xfrm>
        </p:grpSpPr>
        <p:sp>
          <p:nvSpPr>
            <p:cNvPr id="694" name="Google Shape;694;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1"/>
          <p:cNvGrpSpPr/>
          <p:nvPr/>
        </p:nvGrpSpPr>
        <p:grpSpPr>
          <a:xfrm>
            <a:off x="522900" y="-549500"/>
            <a:ext cx="11863800" cy="4970400"/>
            <a:chOff x="680075" y="-416150"/>
            <a:chExt cx="8897850" cy="3727800"/>
          </a:xfrm>
        </p:grpSpPr>
        <p:sp>
          <p:nvSpPr>
            <p:cNvPr id="697" name="Google Shape;697;p21"/>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1"/>
            <p:cNvSpPr/>
            <p:nvPr/>
          </p:nvSpPr>
          <p:spPr>
            <a:xfrm>
              <a:off x="3646925" y="-4161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1"/>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1"/>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1"/>
            <p:cNvSpPr/>
            <p:nvPr/>
          </p:nvSpPr>
          <p:spPr>
            <a:xfrm>
              <a:off x="680075" y="1856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21"/>
          <p:cNvGrpSpPr/>
          <p:nvPr/>
        </p:nvGrpSpPr>
        <p:grpSpPr>
          <a:xfrm>
            <a:off x="772033" y="3031433"/>
            <a:ext cx="342800" cy="2429067"/>
            <a:chOff x="829225" y="2863075"/>
            <a:chExt cx="257100" cy="1821800"/>
          </a:xfrm>
        </p:grpSpPr>
        <p:sp>
          <p:nvSpPr>
            <p:cNvPr id="703" name="Google Shape;703;p21"/>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1"/>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5" name="Google Shape;705;p21"/>
          <p:cNvGrpSpPr/>
          <p:nvPr/>
        </p:nvGrpSpPr>
        <p:grpSpPr>
          <a:xfrm>
            <a:off x="11612900" y="894533"/>
            <a:ext cx="342800" cy="4621067"/>
            <a:chOff x="261425" y="1395525"/>
            <a:chExt cx="257100" cy="3465800"/>
          </a:xfrm>
        </p:grpSpPr>
        <p:sp>
          <p:nvSpPr>
            <p:cNvPr id="706" name="Google Shape;706;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8" name="Google Shape;708;p21"/>
          <p:cNvSpPr/>
          <p:nvPr/>
        </p:nvSpPr>
        <p:spPr>
          <a:xfrm>
            <a:off x="6959417" y="32299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21"/>
          <p:cNvSpPr/>
          <p:nvPr/>
        </p:nvSpPr>
        <p:spPr>
          <a:xfrm>
            <a:off x="6623933" y="-19361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21"/>
          <p:cNvSpPr txBox="1"/>
          <p:nvPr/>
        </p:nvSpPr>
        <p:spPr>
          <a:xfrm>
            <a:off x="1166500" y="3835567"/>
            <a:ext cx="4238400" cy="820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333">
                <a:solidFill>
                  <a:schemeClr val="dk1"/>
                </a:solidFill>
                <a:latin typeface="IBM Plex Sans"/>
                <a:ea typeface="IBM Plex Sans"/>
                <a:cs typeface="IBM Plex Sans"/>
                <a:sym typeface="IBM Plex Sans"/>
              </a:rPr>
              <a:t>CREDITS: This presentation template was created by </a:t>
            </a:r>
            <a:r>
              <a:rPr lang="en" sz="1333" b="1">
                <a:solidFill>
                  <a:schemeClr val="dk1"/>
                </a:solidFill>
                <a:uFill>
                  <a:noFill/>
                </a:uFill>
                <a:latin typeface="IBM Plex Sans"/>
                <a:ea typeface="IBM Plex Sans"/>
                <a:cs typeface="IBM Plex Sans"/>
                <a:sym typeface="IBM Plex Sans"/>
                <a:hlinkClick r:id="rId3">
                  <a:extLst>
                    <a:ext uri="{A12FA001-AC4F-418D-AE19-62706E023703}">
                      <ahyp:hlinkClr xmlns:ahyp="http://schemas.microsoft.com/office/drawing/2018/hyperlinkcolor" xmlns="" val="tx"/>
                    </a:ext>
                  </a:extLst>
                </a:hlinkClick>
              </a:rPr>
              <a:t>Slidesgo</a:t>
            </a:r>
            <a:r>
              <a:rPr lang="en" sz="1333">
                <a:solidFill>
                  <a:schemeClr val="dk1"/>
                </a:solidFill>
                <a:latin typeface="IBM Plex Sans"/>
                <a:ea typeface="IBM Plex Sans"/>
                <a:cs typeface="IBM Plex Sans"/>
                <a:sym typeface="IBM Plex Sans"/>
              </a:rPr>
              <a:t>, including icons by </a:t>
            </a:r>
            <a:r>
              <a:rPr lang="en" sz="1333" b="1">
                <a:solidFill>
                  <a:schemeClr val="dk1"/>
                </a:solidFill>
                <a:uFill>
                  <a:noFill/>
                </a:uFill>
                <a:latin typeface="IBM Plex Sans"/>
                <a:ea typeface="IBM Plex Sans"/>
                <a:cs typeface="IBM Plex Sans"/>
                <a:sym typeface="IBM Plex Sans"/>
                <a:hlinkClick r:id="rId4">
                  <a:extLst>
                    <a:ext uri="{A12FA001-AC4F-418D-AE19-62706E023703}">
                      <ahyp:hlinkClr xmlns:ahyp="http://schemas.microsoft.com/office/drawing/2018/hyperlinkcolor" xmlns="" val="tx"/>
                    </a:ext>
                  </a:extLst>
                </a:hlinkClick>
              </a:rPr>
              <a:t>Flaticon</a:t>
            </a:r>
            <a:r>
              <a:rPr lang="en" sz="1333" b="1">
                <a:solidFill>
                  <a:schemeClr val="dk1"/>
                </a:solidFill>
                <a:latin typeface="IBM Plex Sans"/>
                <a:ea typeface="IBM Plex Sans"/>
                <a:cs typeface="IBM Plex Sans"/>
                <a:sym typeface="IBM Plex Sans"/>
              </a:rPr>
              <a:t> </a:t>
            </a:r>
            <a:r>
              <a:rPr lang="en" sz="1333">
                <a:solidFill>
                  <a:schemeClr val="dk1"/>
                </a:solidFill>
                <a:latin typeface="IBM Plex Sans"/>
                <a:ea typeface="IBM Plex Sans"/>
                <a:cs typeface="IBM Plex Sans"/>
                <a:sym typeface="IBM Plex Sans"/>
              </a:rPr>
              <a:t>and infographics &amp; images by </a:t>
            </a:r>
            <a:r>
              <a:rPr lang="en" sz="1333" b="1">
                <a:solidFill>
                  <a:schemeClr val="dk1"/>
                </a:solidFill>
                <a:uFill>
                  <a:noFill/>
                </a:uFill>
                <a:latin typeface="IBM Plex Sans"/>
                <a:ea typeface="IBM Plex Sans"/>
                <a:cs typeface="IBM Plex Sans"/>
                <a:sym typeface="IBM Plex Sans"/>
                <a:hlinkClick r:id="rId5">
                  <a:extLst>
                    <a:ext uri="{A12FA001-AC4F-418D-AE19-62706E023703}">
                      <ahyp:hlinkClr xmlns:ahyp="http://schemas.microsoft.com/office/drawing/2018/hyperlinkcolor" xmlns="" val="tx"/>
                    </a:ext>
                  </a:extLst>
                </a:hlinkClick>
              </a:rPr>
              <a:t>Freepik</a:t>
            </a:r>
            <a:endParaRPr sz="1333" b="1">
              <a:solidFill>
                <a:schemeClr val="dk1"/>
              </a:solidFill>
              <a:latin typeface="IBM Plex Sans"/>
              <a:ea typeface="IBM Plex Sans"/>
              <a:cs typeface="IBM Plex Sans"/>
              <a:sym typeface="IBM Plex Sans"/>
            </a:endParaRPr>
          </a:p>
        </p:txBody>
      </p:sp>
    </p:spTree>
    <p:extLst>
      <p:ext uri="{BB962C8B-B14F-4D97-AF65-F5344CB8AC3E}">
        <p14:creationId xmlns:p14="http://schemas.microsoft.com/office/powerpoint/2010/main" val="404863173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11"/>
        <p:cNvGrpSpPr/>
        <p:nvPr/>
      </p:nvGrpSpPr>
      <p:grpSpPr>
        <a:xfrm>
          <a:off x="0" y="0"/>
          <a:ext cx="0" cy="0"/>
          <a:chOff x="0" y="0"/>
          <a:chExt cx="0" cy="0"/>
        </a:xfrm>
      </p:grpSpPr>
    </p:spTree>
    <p:extLst>
      <p:ext uri="{BB962C8B-B14F-4D97-AF65-F5344CB8AC3E}">
        <p14:creationId xmlns:p14="http://schemas.microsoft.com/office/powerpoint/2010/main" val="311851817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12"/>
        <p:cNvGrpSpPr/>
        <p:nvPr/>
      </p:nvGrpSpPr>
      <p:grpSpPr>
        <a:xfrm>
          <a:off x="0" y="0"/>
          <a:ext cx="0" cy="0"/>
          <a:chOff x="0" y="0"/>
          <a:chExt cx="0" cy="0"/>
        </a:xfrm>
      </p:grpSpPr>
      <p:sp>
        <p:nvSpPr>
          <p:cNvPr id="713" name="Google Shape;713;p23"/>
          <p:cNvSpPr/>
          <p:nvPr/>
        </p:nvSpPr>
        <p:spPr>
          <a:xfrm>
            <a:off x="599284" y="3749048"/>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23"/>
          <p:cNvSpPr/>
          <p:nvPr/>
        </p:nvSpPr>
        <p:spPr>
          <a:xfrm>
            <a:off x="8590451" y="4179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15" name="Google Shape;715;p23"/>
          <p:cNvPicPr preferRelativeResize="0"/>
          <p:nvPr/>
        </p:nvPicPr>
        <p:blipFill>
          <a:blip r:embed="rId2">
            <a:alphaModFix/>
          </a:blip>
          <a:stretch>
            <a:fillRect/>
          </a:stretch>
        </p:blipFill>
        <p:spPr>
          <a:xfrm>
            <a:off x="1" y="2320247"/>
            <a:ext cx="12192004" cy="5536408"/>
          </a:xfrm>
          <a:prstGeom prst="rect">
            <a:avLst/>
          </a:prstGeom>
          <a:noFill/>
          <a:ln>
            <a:noFill/>
          </a:ln>
        </p:spPr>
      </p:pic>
      <p:grpSp>
        <p:nvGrpSpPr>
          <p:cNvPr id="716" name="Google Shape;716;p23"/>
          <p:cNvGrpSpPr/>
          <p:nvPr/>
        </p:nvGrpSpPr>
        <p:grpSpPr>
          <a:xfrm>
            <a:off x="-420199" y="-672367"/>
            <a:ext cx="12674233" cy="4110200"/>
            <a:chOff x="446825" y="-331550"/>
            <a:chExt cx="9505675" cy="3082650"/>
          </a:xfrm>
        </p:grpSpPr>
        <p:sp>
          <p:nvSpPr>
            <p:cNvPr id="717" name="Google Shape;717;p23"/>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3"/>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3"/>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3"/>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2" name="Google Shape;722;p23"/>
          <p:cNvGrpSpPr/>
          <p:nvPr/>
        </p:nvGrpSpPr>
        <p:grpSpPr>
          <a:xfrm>
            <a:off x="491967" y="2990385"/>
            <a:ext cx="342800" cy="2443167"/>
            <a:chOff x="1365450" y="3205275"/>
            <a:chExt cx="257100" cy="1832375"/>
          </a:xfrm>
        </p:grpSpPr>
        <p:sp>
          <p:nvSpPr>
            <p:cNvPr id="723" name="Google Shape;723;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5" name="Google Shape;725;p23"/>
          <p:cNvGrpSpPr/>
          <p:nvPr/>
        </p:nvGrpSpPr>
        <p:grpSpPr>
          <a:xfrm>
            <a:off x="11612900" y="894533"/>
            <a:ext cx="342800" cy="4621067"/>
            <a:chOff x="261425" y="1395525"/>
            <a:chExt cx="257100" cy="3465800"/>
          </a:xfrm>
        </p:grpSpPr>
        <p:sp>
          <p:nvSpPr>
            <p:cNvPr id="726" name="Google Shape;726;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8" name="Google Shape;728;p23"/>
          <p:cNvGrpSpPr/>
          <p:nvPr/>
        </p:nvGrpSpPr>
        <p:grpSpPr>
          <a:xfrm>
            <a:off x="11320617" y="4297018"/>
            <a:ext cx="342800" cy="2443167"/>
            <a:chOff x="1365450" y="3205275"/>
            <a:chExt cx="257100" cy="1832375"/>
          </a:xfrm>
        </p:grpSpPr>
        <p:sp>
          <p:nvSpPr>
            <p:cNvPr id="729" name="Google Shape;729;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1" name="Google Shape;731;p23"/>
          <p:cNvGrpSpPr/>
          <p:nvPr/>
        </p:nvGrpSpPr>
        <p:grpSpPr>
          <a:xfrm>
            <a:off x="1048851" y="1305867"/>
            <a:ext cx="342800" cy="4621067"/>
            <a:chOff x="261425" y="1395525"/>
            <a:chExt cx="257100" cy="3465800"/>
          </a:xfrm>
        </p:grpSpPr>
        <p:sp>
          <p:nvSpPr>
            <p:cNvPr id="732" name="Google Shape;732;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4" name="Google Shape;734;p23"/>
          <p:cNvGrpSpPr/>
          <p:nvPr/>
        </p:nvGrpSpPr>
        <p:grpSpPr>
          <a:xfrm>
            <a:off x="10795267" y="2871685"/>
            <a:ext cx="342800" cy="2443167"/>
            <a:chOff x="1365450" y="3205275"/>
            <a:chExt cx="257100" cy="1832375"/>
          </a:xfrm>
        </p:grpSpPr>
        <p:sp>
          <p:nvSpPr>
            <p:cNvPr id="735" name="Google Shape;735;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7" name="Google Shape;737;p23"/>
          <p:cNvGrpSpPr/>
          <p:nvPr/>
        </p:nvGrpSpPr>
        <p:grpSpPr>
          <a:xfrm>
            <a:off x="149167" y="1305851"/>
            <a:ext cx="342800" cy="2443167"/>
            <a:chOff x="1365450" y="3205275"/>
            <a:chExt cx="257100" cy="1832375"/>
          </a:xfrm>
        </p:grpSpPr>
        <p:sp>
          <p:nvSpPr>
            <p:cNvPr id="738" name="Google Shape;738;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0" name="Google Shape;740;p23"/>
          <p:cNvGrpSpPr/>
          <p:nvPr/>
        </p:nvGrpSpPr>
        <p:grpSpPr>
          <a:xfrm>
            <a:off x="9671167" y="5569218"/>
            <a:ext cx="342800" cy="2443167"/>
            <a:chOff x="1365450" y="3205275"/>
            <a:chExt cx="257100" cy="1832375"/>
          </a:xfrm>
        </p:grpSpPr>
        <p:sp>
          <p:nvSpPr>
            <p:cNvPr id="741" name="Google Shape;741;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3" name="Google Shape;743;p23"/>
          <p:cNvGrpSpPr/>
          <p:nvPr/>
        </p:nvGrpSpPr>
        <p:grpSpPr>
          <a:xfrm>
            <a:off x="1516000" y="5155518"/>
            <a:ext cx="342800" cy="2443167"/>
            <a:chOff x="1365450" y="3205275"/>
            <a:chExt cx="257100" cy="1832375"/>
          </a:xfrm>
        </p:grpSpPr>
        <p:sp>
          <p:nvSpPr>
            <p:cNvPr id="744" name="Google Shape;744;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23"/>
          <p:cNvGrpSpPr/>
          <p:nvPr/>
        </p:nvGrpSpPr>
        <p:grpSpPr>
          <a:xfrm>
            <a:off x="9007200" y="6138651"/>
            <a:ext cx="342800" cy="2443167"/>
            <a:chOff x="1365450" y="3205275"/>
            <a:chExt cx="257100" cy="1832375"/>
          </a:xfrm>
        </p:grpSpPr>
        <p:sp>
          <p:nvSpPr>
            <p:cNvPr id="747" name="Google Shape;747;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9" name="Google Shape;749;p23"/>
          <p:cNvSpPr/>
          <p:nvPr/>
        </p:nvSpPr>
        <p:spPr>
          <a:xfrm>
            <a:off x="2489384" y="-1830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2943739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50"/>
        <p:cNvGrpSpPr/>
        <p:nvPr/>
      </p:nvGrpSpPr>
      <p:grpSpPr>
        <a:xfrm>
          <a:off x="0" y="0"/>
          <a:ext cx="0" cy="0"/>
          <a:chOff x="0" y="0"/>
          <a:chExt cx="0" cy="0"/>
        </a:xfrm>
      </p:grpSpPr>
      <p:sp>
        <p:nvSpPr>
          <p:cNvPr id="751" name="Google Shape;751;p24"/>
          <p:cNvSpPr/>
          <p:nvPr/>
        </p:nvSpPr>
        <p:spPr>
          <a:xfrm>
            <a:off x="-312083" y="46694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2" name="Google Shape;752;p24"/>
          <p:cNvSpPr/>
          <p:nvPr/>
        </p:nvSpPr>
        <p:spPr>
          <a:xfrm>
            <a:off x="7236351" y="4374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53" name="Google Shape;753;p24"/>
          <p:cNvPicPr preferRelativeResize="0"/>
          <p:nvPr/>
        </p:nvPicPr>
        <p:blipFill>
          <a:blip r:embed="rId2">
            <a:alphaModFix/>
          </a:blip>
          <a:stretch>
            <a:fillRect/>
          </a:stretch>
        </p:blipFill>
        <p:spPr>
          <a:xfrm flipH="1">
            <a:off x="1" y="4259497"/>
            <a:ext cx="12192004" cy="5536408"/>
          </a:xfrm>
          <a:prstGeom prst="rect">
            <a:avLst/>
          </a:prstGeom>
          <a:noFill/>
          <a:ln>
            <a:noFill/>
          </a:ln>
        </p:spPr>
      </p:pic>
      <p:grpSp>
        <p:nvGrpSpPr>
          <p:cNvPr id="754" name="Google Shape;754;p24"/>
          <p:cNvGrpSpPr/>
          <p:nvPr/>
        </p:nvGrpSpPr>
        <p:grpSpPr>
          <a:xfrm flipH="1">
            <a:off x="-420199" y="-672367"/>
            <a:ext cx="12674233" cy="4110200"/>
            <a:chOff x="446825" y="-331550"/>
            <a:chExt cx="9505675" cy="3082650"/>
          </a:xfrm>
        </p:grpSpPr>
        <p:sp>
          <p:nvSpPr>
            <p:cNvPr id="755" name="Google Shape;755;p24"/>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4"/>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4"/>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4"/>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4"/>
          <p:cNvGrpSpPr/>
          <p:nvPr/>
        </p:nvGrpSpPr>
        <p:grpSpPr>
          <a:xfrm>
            <a:off x="491967" y="3866851"/>
            <a:ext cx="342800" cy="2443167"/>
            <a:chOff x="1365450" y="3205275"/>
            <a:chExt cx="257100" cy="1832375"/>
          </a:xfrm>
        </p:grpSpPr>
        <p:sp>
          <p:nvSpPr>
            <p:cNvPr id="761" name="Google Shape;761;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4"/>
          <p:cNvGrpSpPr/>
          <p:nvPr/>
        </p:nvGrpSpPr>
        <p:grpSpPr>
          <a:xfrm>
            <a:off x="11612900" y="894533"/>
            <a:ext cx="342800" cy="4621067"/>
            <a:chOff x="261425" y="1395525"/>
            <a:chExt cx="257100" cy="3465800"/>
          </a:xfrm>
        </p:grpSpPr>
        <p:sp>
          <p:nvSpPr>
            <p:cNvPr id="764" name="Google Shape;764;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4"/>
          <p:cNvGrpSpPr/>
          <p:nvPr/>
        </p:nvGrpSpPr>
        <p:grpSpPr>
          <a:xfrm>
            <a:off x="11228817" y="3437834"/>
            <a:ext cx="342800" cy="2443167"/>
            <a:chOff x="1365450" y="3205275"/>
            <a:chExt cx="257100" cy="1832375"/>
          </a:xfrm>
        </p:grpSpPr>
        <p:sp>
          <p:nvSpPr>
            <p:cNvPr id="767" name="Google Shape;767;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4"/>
          <p:cNvGrpSpPr/>
          <p:nvPr/>
        </p:nvGrpSpPr>
        <p:grpSpPr>
          <a:xfrm>
            <a:off x="1048851" y="2147167"/>
            <a:ext cx="342800" cy="4621067"/>
            <a:chOff x="261425" y="1395525"/>
            <a:chExt cx="257100" cy="3465800"/>
          </a:xfrm>
        </p:grpSpPr>
        <p:sp>
          <p:nvSpPr>
            <p:cNvPr id="770" name="Google Shape;770;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2" name="Google Shape;772;p24"/>
          <p:cNvGrpSpPr/>
          <p:nvPr/>
        </p:nvGrpSpPr>
        <p:grpSpPr>
          <a:xfrm>
            <a:off x="10509000" y="5515585"/>
            <a:ext cx="342800" cy="2443167"/>
            <a:chOff x="1365450" y="3205275"/>
            <a:chExt cx="257100" cy="1832375"/>
          </a:xfrm>
        </p:grpSpPr>
        <p:sp>
          <p:nvSpPr>
            <p:cNvPr id="773" name="Google Shape;773;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5" name="Google Shape;775;p24"/>
          <p:cNvGrpSpPr/>
          <p:nvPr/>
        </p:nvGrpSpPr>
        <p:grpSpPr>
          <a:xfrm>
            <a:off x="149167" y="3576985"/>
            <a:ext cx="342800" cy="2443167"/>
            <a:chOff x="1365450" y="3205275"/>
            <a:chExt cx="257100" cy="1832375"/>
          </a:xfrm>
        </p:grpSpPr>
        <p:sp>
          <p:nvSpPr>
            <p:cNvPr id="776" name="Google Shape;776;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8" name="Google Shape;778;p24"/>
          <p:cNvGrpSpPr/>
          <p:nvPr/>
        </p:nvGrpSpPr>
        <p:grpSpPr>
          <a:xfrm>
            <a:off x="10011000" y="4917067"/>
            <a:ext cx="342800" cy="2443167"/>
            <a:chOff x="1365450" y="3205275"/>
            <a:chExt cx="257100" cy="1832375"/>
          </a:xfrm>
        </p:grpSpPr>
        <p:sp>
          <p:nvSpPr>
            <p:cNvPr id="779" name="Google Shape;779;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1" name="Google Shape;781;p24"/>
          <p:cNvGrpSpPr/>
          <p:nvPr/>
        </p:nvGrpSpPr>
        <p:grpSpPr>
          <a:xfrm>
            <a:off x="1820100" y="5419518"/>
            <a:ext cx="342800" cy="2443167"/>
            <a:chOff x="1365450" y="3205275"/>
            <a:chExt cx="257100" cy="1832375"/>
          </a:xfrm>
        </p:grpSpPr>
        <p:sp>
          <p:nvSpPr>
            <p:cNvPr id="782" name="Google Shape;782;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4" name="Google Shape;784;p24"/>
          <p:cNvGrpSpPr/>
          <p:nvPr/>
        </p:nvGrpSpPr>
        <p:grpSpPr>
          <a:xfrm>
            <a:off x="8721000" y="5066085"/>
            <a:ext cx="342800" cy="2443167"/>
            <a:chOff x="1365450" y="3205275"/>
            <a:chExt cx="257100" cy="1832375"/>
          </a:xfrm>
        </p:grpSpPr>
        <p:sp>
          <p:nvSpPr>
            <p:cNvPr id="785" name="Google Shape;785;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7" name="Google Shape;787;p24"/>
          <p:cNvSpPr/>
          <p:nvPr/>
        </p:nvSpPr>
        <p:spPr>
          <a:xfrm>
            <a:off x="5999151" y="-15741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15109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49"/>
            <a:ext cx="12192000" cy="2482851"/>
          </a:xfrm>
          <a:prstGeom prst="rect">
            <a:avLst/>
          </a:prstGeom>
        </p:spPr>
      </p:pic>
      <p:sp>
        <p:nvSpPr>
          <p:cNvPr id="2" name="Title 1"/>
          <p:cNvSpPr>
            <a:spLocks noGrp="1"/>
          </p:cNvSpPr>
          <p:nvPr>
            <p:ph type="title"/>
          </p:nvPr>
        </p:nvSpPr>
        <p:spPr>
          <a:xfrm>
            <a:off x="1024497" y="1124701"/>
            <a:ext cx="10146187"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70" y="3648316"/>
            <a:ext cx="10144655" cy="999885"/>
          </a:xfrm>
        </p:spPr>
        <p:txBody>
          <a:bodyPr anchor="t"/>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4"/>
            <a:ext cx="2910840" cy="365125"/>
          </a:xfrm>
        </p:spPr>
        <p:txBody>
          <a:bodyPr/>
          <a:lstStyle>
            <a:lvl1pPr algn="r">
              <a:defRPr/>
            </a:lvl1pPr>
          </a:lstStyle>
          <a:p>
            <a:fld id="{B61BEF0D-F0BB-DE4B-95CE-6DB70DBA9567}" type="datetimeFigureOut">
              <a:rPr lang="en-US" smtClean="0"/>
              <a:pPr/>
              <a:t>5/17/2023</a:t>
            </a:fld>
            <a:endParaRPr lang="en-US" dirty="0"/>
          </a:p>
        </p:txBody>
      </p:sp>
      <p:sp>
        <p:nvSpPr>
          <p:cNvPr id="6" name="Footer Placeholder 5"/>
          <p:cNvSpPr>
            <a:spLocks noGrp="1"/>
          </p:cNvSpPr>
          <p:nvPr>
            <p:ph type="ftr" sz="quarter" idx="11"/>
          </p:nvPr>
        </p:nvSpPr>
        <p:spPr>
          <a:xfrm>
            <a:off x="685803" y="378884"/>
            <a:ext cx="6991492" cy="365125"/>
          </a:xfrm>
        </p:spPr>
        <p:txBody>
          <a:bodyPr/>
          <a:lstStyle/>
          <a:p>
            <a:endParaRPr lang="en-US" dirty="0"/>
          </a:p>
        </p:txBody>
      </p:sp>
      <p:sp>
        <p:nvSpPr>
          <p:cNvPr id="7" name="Slide Number Placeholder 6"/>
          <p:cNvSpPr>
            <a:spLocks noGrp="1"/>
          </p:cNvSpPr>
          <p:nvPr>
            <p:ph type="sldNum" sz="quarter" idx="12"/>
          </p:nvPr>
        </p:nvSpPr>
        <p:spPr>
          <a:xfrm>
            <a:off x="10862455"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727077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8563617" y="5515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963167" y="-442067"/>
            <a:ext cx="11807400" cy="4857600"/>
            <a:chOff x="722375" y="-331550"/>
            <a:chExt cx="8855550" cy="3643200"/>
          </a:xfrm>
        </p:grpSpPr>
        <p:sp>
          <p:nvSpPr>
            <p:cNvPr id="12" name="Google Shape;12;p2"/>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17" name="Google Shape;17;p2"/>
          <p:cNvPicPr preferRelativeResize="0"/>
          <p:nvPr/>
        </p:nvPicPr>
        <p:blipFill>
          <a:blip r:embed="rId2">
            <a:alphaModFix/>
          </a:blip>
          <a:stretch>
            <a:fillRect/>
          </a:stretch>
        </p:blipFill>
        <p:spPr>
          <a:xfrm>
            <a:off x="1" y="3778831"/>
            <a:ext cx="12192004" cy="5536408"/>
          </a:xfrm>
          <a:prstGeom prst="rect">
            <a:avLst/>
          </a:prstGeom>
          <a:noFill/>
          <a:ln>
            <a:noFill/>
          </a:ln>
        </p:spPr>
      </p:pic>
      <p:grpSp>
        <p:nvGrpSpPr>
          <p:cNvPr id="18" name="Google Shape;18;p2"/>
          <p:cNvGrpSpPr/>
          <p:nvPr/>
        </p:nvGrpSpPr>
        <p:grpSpPr>
          <a:xfrm>
            <a:off x="348567" y="1860700"/>
            <a:ext cx="342800" cy="4621067"/>
            <a:chOff x="261425" y="1395525"/>
            <a:chExt cx="257100" cy="3465800"/>
          </a:xfrm>
        </p:grpSpPr>
        <p:sp>
          <p:nvSpPr>
            <p:cNvPr id="19" name="Google Shape;19;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2456051" y="35747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11612900" y="894533"/>
            <a:ext cx="342800" cy="4621067"/>
            <a:chOff x="261425" y="1395525"/>
            <a:chExt cx="257100" cy="3465800"/>
          </a:xfrm>
        </p:grpSpPr>
        <p:sp>
          <p:nvSpPr>
            <p:cNvPr id="23" name="Google Shape;23;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91367" y="2956700"/>
            <a:ext cx="342800" cy="2429067"/>
            <a:chOff x="829225" y="2863075"/>
            <a:chExt cx="257100" cy="1821800"/>
          </a:xfrm>
        </p:grpSpPr>
        <p:sp>
          <p:nvSpPr>
            <p:cNvPr id="26" name="Google Shape;26;p2"/>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txBox="1">
            <a:spLocks noGrp="1"/>
          </p:cNvSpPr>
          <p:nvPr>
            <p:ph type="ctrTitle"/>
          </p:nvPr>
        </p:nvSpPr>
        <p:spPr>
          <a:xfrm>
            <a:off x="1572567" y="1439333"/>
            <a:ext cx="9046800" cy="2290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29" name="Google Shape;29;p2"/>
          <p:cNvSpPr txBox="1">
            <a:spLocks noGrp="1"/>
          </p:cNvSpPr>
          <p:nvPr>
            <p:ph type="subTitle" idx="1"/>
          </p:nvPr>
        </p:nvSpPr>
        <p:spPr>
          <a:xfrm>
            <a:off x="1572600" y="3778833"/>
            <a:ext cx="9046800" cy="59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418546206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7"/>
        <p:cNvGrpSpPr/>
        <p:nvPr/>
      </p:nvGrpSpPr>
      <p:grpSpPr>
        <a:xfrm>
          <a:off x="0" y="0"/>
          <a:ext cx="0" cy="0"/>
          <a:chOff x="0" y="0"/>
          <a:chExt cx="0" cy="0"/>
        </a:xfrm>
      </p:grpSpPr>
      <p:pic>
        <p:nvPicPr>
          <p:cNvPr id="148" name="Google Shape;148;p7"/>
          <p:cNvPicPr preferRelativeResize="0"/>
          <p:nvPr/>
        </p:nvPicPr>
        <p:blipFill>
          <a:blip r:embed="rId2">
            <a:alphaModFix/>
          </a:blip>
          <a:stretch>
            <a:fillRect/>
          </a:stretch>
        </p:blipFill>
        <p:spPr>
          <a:xfrm>
            <a:off x="1" y="4185231"/>
            <a:ext cx="12192004" cy="5536408"/>
          </a:xfrm>
          <a:prstGeom prst="rect">
            <a:avLst/>
          </a:prstGeom>
          <a:noFill/>
          <a:ln>
            <a:noFill/>
          </a:ln>
        </p:spPr>
      </p:pic>
      <p:sp>
        <p:nvSpPr>
          <p:cNvPr id="149" name="Google Shape;149;p7"/>
          <p:cNvSpPr/>
          <p:nvPr/>
        </p:nvSpPr>
        <p:spPr>
          <a:xfrm>
            <a:off x="790483" y="2248200"/>
            <a:ext cx="6018000" cy="5882800"/>
          </a:xfrm>
          <a:prstGeom prst="ellipse">
            <a:avLst/>
          </a:prstGeom>
          <a:gradFill>
            <a:gsLst>
              <a:gs pos="0">
                <a:srgbClr val="131F63">
                  <a:alpha val="2520"/>
                </a:srgbClr>
              </a:gs>
              <a:gs pos="24000">
                <a:srgbClr val="131F63">
                  <a:alpha val="72156"/>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7"/>
          <p:cNvSpPr txBox="1">
            <a:spLocks noGrp="1"/>
          </p:cNvSpPr>
          <p:nvPr>
            <p:ph type="title"/>
          </p:nvPr>
        </p:nvSpPr>
        <p:spPr>
          <a:xfrm>
            <a:off x="963167" y="719333"/>
            <a:ext cx="5802000" cy="768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1" name="Google Shape;151;p7"/>
          <p:cNvSpPr txBox="1">
            <a:spLocks noGrp="1"/>
          </p:cNvSpPr>
          <p:nvPr>
            <p:ph type="body" idx="1"/>
          </p:nvPr>
        </p:nvSpPr>
        <p:spPr>
          <a:xfrm>
            <a:off x="963167" y="2166233"/>
            <a:ext cx="5802000" cy="3001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2"/>
              </a:buClr>
              <a:buSzPts val="1200"/>
              <a:buChar char="●"/>
              <a:defRPr/>
            </a:lvl1pPr>
            <a:lvl2pPr marL="1219170" lvl="1" indent="-406390">
              <a:spcBef>
                <a:spcPts val="0"/>
              </a:spcBef>
              <a:spcAft>
                <a:spcPts val="0"/>
              </a:spcAft>
              <a:buSzPts val="1200"/>
              <a:buChar char="○"/>
              <a:defRPr/>
            </a:lvl2pPr>
            <a:lvl3pPr marL="1828754" lvl="2" indent="-406390">
              <a:spcBef>
                <a:spcPts val="0"/>
              </a:spcBef>
              <a:spcAft>
                <a:spcPts val="0"/>
              </a:spcAft>
              <a:buSzPts val="1200"/>
              <a:buChar char="■"/>
              <a:defRPr/>
            </a:lvl3pPr>
            <a:lvl4pPr marL="2438339" lvl="3" indent="-406390">
              <a:spcBef>
                <a:spcPts val="0"/>
              </a:spcBef>
              <a:spcAft>
                <a:spcPts val="0"/>
              </a:spcAft>
              <a:buSzPts val="1200"/>
              <a:buChar char="●"/>
              <a:defRPr/>
            </a:lvl4pPr>
            <a:lvl5pPr marL="3047924" lvl="4" indent="-406390">
              <a:spcBef>
                <a:spcPts val="0"/>
              </a:spcBef>
              <a:spcAft>
                <a:spcPts val="0"/>
              </a:spcAft>
              <a:buSzPts val="1200"/>
              <a:buChar char="○"/>
              <a:defRPr/>
            </a:lvl5pPr>
            <a:lvl6pPr marL="3657509" lvl="5" indent="-406390">
              <a:spcBef>
                <a:spcPts val="0"/>
              </a:spcBef>
              <a:spcAft>
                <a:spcPts val="0"/>
              </a:spcAft>
              <a:buSzPts val="1200"/>
              <a:buChar char="■"/>
              <a:defRPr/>
            </a:lvl6pPr>
            <a:lvl7pPr marL="4267093" lvl="6" indent="-406390">
              <a:spcBef>
                <a:spcPts val="0"/>
              </a:spcBef>
              <a:spcAft>
                <a:spcPts val="0"/>
              </a:spcAft>
              <a:buSzPts val="1200"/>
              <a:buChar char="●"/>
              <a:defRPr/>
            </a:lvl7pPr>
            <a:lvl8pPr marL="4876678" lvl="7" indent="-406390">
              <a:spcBef>
                <a:spcPts val="0"/>
              </a:spcBef>
              <a:spcAft>
                <a:spcPts val="0"/>
              </a:spcAft>
              <a:buSzPts val="1200"/>
              <a:buChar char="○"/>
              <a:defRPr/>
            </a:lvl8pPr>
            <a:lvl9pPr marL="5486263" lvl="8" indent="-406390">
              <a:spcBef>
                <a:spcPts val="0"/>
              </a:spcBef>
              <a:spcAft>
                <a:spcPts val="0"/>
              </a:spcAft>
              <a:buSzPts val="1200"/>
              <a:buChar char="■"/>
              <a:defRPr/>
            </a:lvl9pPr>
          </a:lstStyle>
          <a:p>
            <a:endParaRPr/>
          </a:p>
        </p:txBody>
      </p:sp>
      <p:sp>
        <p:nvSpPr>
          <p:cNvPr id="152" name="Google Shape;152;p7"/>
          <p:cNvSpPr>
            <a:spLocks noGrp="1"/>
          </p:cNvSpPr>
          <p:nvPr>
            <p:ph type="pic" idx="2"/>
          </p:nvPr>
        </p:nvSpPr>
        <p:spPr>
          <a:xfrm>
            <a:off x="6893567" y="1261400"/>
            <a:ext cx="4335200" cy="4335200"/>
          </a:xfrm>
          <a:prstGeom prst="ellipse">
            <a:avLst/>
          </a:prstGeom>
          <a:noFill/>
          <a:ln>
            <a:noFill/>
          </a:ln>
          <a:effectLst>
            <a:outerShdw blurRad="671513" dist="209550" dir="1020000" algn="bl" rotWithShape="0">
              <a:schemeClr val="accent1">
                <a:alpha val="56000"/>
              </a:schemeClr>
            </a:outerShdw>
          </a:effectLst>
        </p:spPr>
      </p:sp>
      <p:grpSp>
        <p:nvGrpSpPr>
          <p:cNvPr id="153" name="Google Shape;153;p7"/>
          <p:cNvGrpSpPr/>
          <p:nvPr/>
        </p:nvGrpSpPr>
        <p:grpSpPr>
          <a:xfrm>
            <a:off x="-420199" y="-672367"/>
            <a:ext cx="12674233" cy="4110200"/>
            <a:chOff x="446825" y="-331550"/>
            <a:chExt cx="9505675" cy="3082650"/>
          </a:xfrm>
        </p:grpSpPr>
        <p:sp>
          <p:nvSpPr>
            <p:cNvPr id="154" name="Google Shape;154;p7"/>
            <p:cNvSpPr/>
            <p:nvPr/>
          </p:nvSpPr>
          <p:spPr>
            <a:xfrm>
              <a:off x="2347225" y="-10742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7"/>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7"/>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7"/>
          <p:cNvGrpSpPr/>
          <p:nvPr/>
        </p:nvGrpSpPr>
        <p:grpSpPr>
          <a:xfrm>
            <a:off x="491967" y="3866851"/>
            <a:ext cx="342800" cy="2443167"/>
            <a:chOff x="1365450" y="3205275"/>
            <a:chExt cx="257100" cy="1832375"/>
          </a:xfrm>
        </p:grpSpPr>
        <p:sp>
          <p:nvSpPr>
            <p:cNvPr id="160" name="Google Shape;160;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 name="Google Shape;162;p7"/>
          <p:cNvGrpSpPr/>
          <p:nvPr/>
        </p:nvGrpSpPr>
        <p:grpSpPr>
          <a:xfrm>
            <a:off x="11612900" y="894533"/>
            <a:ext cx="342800" cy="4621067"/>
            <a:chOff x="261425" y="1395525"/>
            <a:chExt cx="257100" cy="3465800"/>
          </a:xfrm>
        </p:grpSpPr>
        <p:sp>
          <p:nvSpPr>
            <p:cNvPr id="163" name="Google Shape;163;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7"/>
          <p:cNvGrpSpPr/>
          <p:nvPr/>
        </p:nvGrpSpPr>
        <p:grpSpPr>
          <a:xfrm>
            <a:off x="9426517" y="3072434"/>
            <a:ext cx="342800" cy="2443167"/>
            <a:chOff x="1365450" y="3205275"/>
            <a:chExt cx="257100" cy="1832375"/>
          </a:xfrm>
        </p:grpSpPr>
        <p:sp>
          <p:nvSpPr>
            <p:cNvPr id="166" name="Google Shape;166;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7"/>
          <p:cNvGrpSpPr/>
          <p:nvPr/>
        </p:nvGrpSpPr>
        <p:grpSpPr>
          <a:xfrm>
            <a:off x="7513400" y="4321667"/>
            <a:ext cx="342800" cy="4621067"/>
            <a:chOff x="261425" y="1395525"/>
            <a:chExt cx="257100" cy="3465800"/>
          </a:xfrm>
        </p:grpSpPr>
        <p:sp>
          <p:nvSpPr>
            <p:cNvPr id="169" name="Google Shape;169;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7"/>
          <p:cNvGrpSpPr/>
          <p:nvPr/>
        </p:nvGrpSpPr>
        <p:grpSpPr>
          <a:xfrm>
            <a:off x="10374967" y="3810818"/>
            <a:ext cx="342800" cy="2443167"/>
            <a:chOff x="1365450" y="3205275"/>
            <a:chExt cx="257100" cy="1832375"/>
          </a:xfrm>
        </p:grpSpPr>
        <p:sp>
          <p:nvSpPr>
            <p:cNvPr id="172" name="Google Shape;172;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7"/>
          <p:cNvGrpSpPr/>
          <p:nvPr/>
        </p:nvGrpSpPr>
        <p:grpSpPr>
          <a:xfrm>
            <a:off x="149167" y="2933018"/>
            <a:ext cx="342800" cy="2443167"/>
            <a:chOff x="1365450" y="3205275"/>
            <a:chExt cx="257100" cy="1832375"/>
          </a:xfrm>
        </p:grpSpPr>
        <p:sp>
          <p:nvSpPr>
            <p:cNvPr id="175" name="Google Shape;175;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7"/>
          <p:cNvGrpSpPr/>
          <p:nvPr/>
        </p:nvGrpSpPr>
        <p:grpSpPr>
          <a:xfrm>
            <a:off x="2079467" y="5930584"/>
            <a:ext cx="342800" cy="2443167"/>
            <a:chOff x="1365450" y="3205275"/>
            <a:chExt cx="257100" cy="1832375"/>
          </a:xfrm>
        </p:grpSpPr>
        <p:sp>
          <p:nvSpPr>
            <p:cNvPr id="178" name="Google Shape;178;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714467" y="5687818"/>
            <a:ext cx="342800" cy="2443167"/>
            <a:chOff x="1365450" y="3205275"/>
            <a:chExt cx="257100" cy="1832375"/>
          </a:xfrm>
        </p:grpSpPr>
        <p:sp>
          <p:nvSpPr>
            <p:cNvPr id="181" name="Google Shape;181;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7236367" y="5155518"/>
            <a:ext cx="342800" cy="2443167"/>
            <a:chOff x="1365450" y="3205275"/>
            <a:chExt cx="257100" cy="1832375"/>
          </a:xfrm>
        </p:grpSpPr>
        <p:sp>
          <p:nvSpPr>
            <p:cNvPr id="184" name="Google Shape;184;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6" name="Google Shape;186;p7"/>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4089784" y="-20718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1383021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2489200" y="1112000"/>
            <a:ext cx="7213600" cy="4634000"/>
          </a:xfrm>
          <a:prstGeom prst="rect">
            <a:avLst/>
          </a:prstGeom>
        </p:spPr>
        <p:txBody>
          <a:bodyPr spcFirstLastPara="1" wrap="square" lIns="91425" tIns="91425" rIns="91425" bIns="91425" anchor="ctr"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endParaRPr/>
          </a:p>
        </p:txBody>
      </p:sp>
      <p:pic>
        <p:nvPicPr>
          <p:cNvPr id="191" name="Google Shape;191;p8"/>
          <p:cNvPicPr preferRelativeResize="0"/>
          <p:nvPr/>
        </p:nvPicPr>
        <p:blipFill>
          <a:blip r:embed="rId2">
            <a:alphaModFix/>
          </a:blip>
          <a:stretch>
            <a:fillRect/>
          </a:stretch>
        </p:blipFill>
        <p:spPr>
          <a:xfrm>
            <a:off x="1" y="3267764"/>
            <a:ext cx="12192004" cy="5536408"/>
          </a:xfrm>
          <a:prstGeom prst="rect">
            <a:avLst/>
          </a:prstGeom>
          <a:noFill/>
          <a:ln>
            <a:noFill/>
          </a:ln>
        </p:spPr>
      </p:pic>
      <p:grpSp>
        <p:nvGrpSpPr>
          <p:cNvPr id="192" name="Google Shape;192;p8"/>
          <p:cNvGrpSpPr/>
          <p:nvPr/>
        </p:nvGrpSpPr>
        <p:grpSpPr>
          <a:xfrm>
            <a:off x="-420199" y="-672367"/>
            <a:ext cx="12674233" cy="4110200"/>
            <a:chOff x="446825" y="-331550"/>
            <a:chExt cx="9505675" cy="3082650"/>
          </a:xfrm>
        </p:grpSpPr>
        <p:sp>
          <p:nvSpPr>
            <p:cNvPr id="193" name="Google Shape;193;p8"/>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8"/>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8"/>
          <p:cNvGrpSpPr/>
          <p:nvPr/>
        </p:nvGrpSpPr>
        <p:grpSpPr>
          <a:xfrm>
            <a:off x="491967" y="3866851"/>
            <a:ext cx="342800" cy="2443167"/>
            <a:chOff x="1365450" y="3205275"/>
            <a:chExt cx="257100" cy="1832375"/>
          </a:xfrm>
        </p:grpSpPr>
        <p:sp>
          <p:nvSpPr>
            <p:cNvPr id="199" name="Google Shape;199;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8"/>
          <p:cNvGrpSpPr/>
          <p:nvPr/>
        </p:nvGrpSpPr>
        <p:grpSpPr>
          <a:xfrm>
            <a:off x="11612900" y="894533"/>
            <a:ext cx="342800" cy="4621067"/>
            <a:chOff x="261425" y="1395525"/>
            <a:chExt cx="257100" cy="3465800"/>
          </a:xfrm>
        </p:grpSpPr>
        <p:sp>
          <p:nvSpPr>
            <p:cNvPr id="202" name="Google Shape;202;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4" name="Google Shape;204;p8"/>
          <p:cNvGrpSpPr/>
          <p:nvPr/>
        </p:nvGrpSpPr>
        <p:grpSpPr>
          <a:xfrm>
            <a:off x="11143251" y="3126067"/>
            <a:ext cx="342800" cy="2443167"/>
            <a:chOff x="1365450" y="3205275"/>
            <a:chExt cx="257100" cy="1832375"/>
          </a:xfrm>
        </p:grpSpPr>
        <p:sp>
          <p:nvSpPr>
            <p:cNvPr id="205" name="Google Shape;205;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7" name="Google Shape;207;p8"/>
          <p:cNvGrpSpPr/>
          <p:nvPr/>
        </p:nvGrpSpPr>
        <p:grpSpPr>
          <a:xfrm>
            <a:off x="1048851" y="2147167"/>
            <a:ext cx="342800" cy="4621067"/>
            <a:chOff x="261425" y="1395525"/>
            <a:chExt cx="257100" cy="3465800"/>
          </a:xfrm>
        </p:grpSpPr>
        <p:sp>
          <p:nvSpPr>
            <p:cNvPr id="208" name="Google Shape;208;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8"/>
          <p:cNvGrpSpPr/>
          <p:nvPr/>
        </p:nvGrpSpPr>
        <p:grpSpPr>
          <a:xfrm>
            <a:off x="10562733" y="4034351"/>
            <a:ext cx="342800" cy="2443167"/>
            <a:chOff x="1365450" y="3205275"/>
            <a:chExt cx="257100" cy="1832375"/>
          </a:xfrm>
        </p:grpSpPr>
        <p:sp>
          <p:nvSpPr>
            <p:cNvPr id="211" name="Google Shape;211;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149167" y="2933018"/>
            <a:ext cx="342800" cy="2443167"/>
            <a:chOff x="1365450" y="3205275"/>
            <a:chExt cx="257100" cy="1832375"/>
          </a:xfrm>
        </p:grpSpPr>
        <p:sp>
          <p:nvSpPr>
            <p:cNvPr id="214" name="Google Shape;214;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a:off x="7685667" y="5885885"/>
            <a:ext cx="342800" cy="2443167"/>
            <a:chOff x="1365450" y="3205275"/>
            <a:chExt cx="257100" cy="1832375"/>
          </a:xfrm>
        </p:grpSpPr>
        <p:sp>
          <p:nvSpPr>
            <p:cNvPr id="217" name="Google Shape;217;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8"/>
          <p:cNvGrpSpPr/>
          <p:nvPr/>
        </p:nvGrpSpPr>
        <p:grpSpPr>
          <a:xfrm>
            <a:off x="2714467" y="5687818"/>
            <a:ext cx="342800" cy="2443167"/>
            <a:chOff x="1365450" y="3205275"/>
            <a:chExt cx="257100" cy="1832375"/>
          </a:xfrm>
        </p:grpSpPr>
        <p:sp>
          <p:nvSpPr>
            <p:cNvPr id="220" name="Google Shape;220;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 name="Google Shape;222;p8"/>
          <p:cNvGrpSpPr/>
          <p:nvPr/>
        </p:nvGrpSpPr>
        <p:grpSpPr>
          <a:xfrm>
            <a:off x="7236367" y="5155518"/>
            <a:ext cx="342800" cy="2443167"/>
            <a:chOff x="1365450" y="3205275"/>
            <a:chExt cx="257100" cy="1832375"/>
          </a:xfrm>
        </p:grpSpPr>
        <p:sp>
          <p:nvSpPr>
            <p:cNvPr id="223" name="Google Shape;223;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8"/>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8"/>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8"/>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6764837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8"/>
        <p:cNvGrpSpPr/>
        <p:nvPr/>
      </p:nvGrpSpPr>
      <p:grpSpPr>
        <a:xfrm>
          <a:off x="0" y="0"/>
          <a:ext cx="0" cy="0"/>
          <a:chOff x="0" y="0"/>
          <a:chExt cx="0" cy="0"/>
        </a:xfrm>
      </p:grpSpPr>
      <p:sp>
        <p:nvSpPr>
          <p:cNvPr id="229" name="Google Shape;229;p9"/>
          <p:cNvSpPr/>
          <p:nvPr/>
        </p:nvSpPr>
        <p:spPr>
          <a:xfrm>
            <a:off x="776651" y="35502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30" name="Google Shape;230;p9"/>
          <p:cNvPicPr preferRelativeResize="0"/>
          <p:nvPr/>
        </p:nvPicPr>
        <p:blipFill>
          <a:blip r:embed="rId2">
            <a:alphaModFix/>
          </a:blip>
          <a:stretch>
            <a:fillRect/>
          </a:stretch>
        </p:blipFill>
        <p:spPr>
          <a:xfrm flipH="1">
            <a:off x="1" y="3267764"/>
            <a:ext cx="12192004" cy="5536408"/>
          </a:xfrm>
          <a:prstGeom prst="rect">
            <a:avLst/>
          </a:prstGeom>
          <a:noFill/>
          <a:ln>
            <a:noFill/>
          </a:ln>
        </p:spPr>
      </p:pic>
      <p:grpSp>
        <p:nvGrpSpPr>
          <p:cNvPr id="231" name="Google Shape;231;p9"/>
          <p:cNvGrpSpPr/>
          <p:nvPr/>
        </p:nvGrpSpPr>
        <p:grpSpPr>
          <a:xfrm flipH="1">
            <a:off x="-420200" y="-672367"/>
            <a:ext cx="12468567" cy="4110200"/>
            <a:chOff x="601075" y="-331550"/>
            <a:chExt cx="9351425" cy="3082650"/>
          </a:xfrm>
        </p:grpSpPr>
        <p:sp>
          <p:nvSpPr>
            <p:cNvPr id="232" name="Google Shape;232;p9"/>
            <p:cNvSpPr/>
            <p:nvPr/>
          </p:nvSpPr>
          <p:spPr>
            <a:xfrm>
              <a:off x="1022800" y="2623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601075" y="1634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7" name="Google Shape;237;p9"/>
          <p:cNvGrpSpPr/>
          <p:nvPr/>
        </p:nvGrpSpPr>
        <p:grpSpPr>
          <a:xfrm>
            <a:off x="10950384" y="3530685"/>
            <a:ext cx="342800" cy="2443167"/>
            <a:chOff x="1365450" y="3205275"/>
            <a:chExt cx="257100" cy="1832375"/>
          </a:xfrm>
        </p:grpSpPr>
        <p:sp>
          <p:nvSpPr>
            <p:cNvPr id="238" name="Google Shape;238;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 name="Google Shape;240;p9"/>
          <p:cNvGrpSpPr/>
          <p:nvPr/>
        </p:nvGrpSpPr>
        <p:grpSpPr>
          <a:xfrm>
            <a:off x="1316851" y="1556166"/>
            <a:ext cx="342800" cy="4621067"/>
            <a:chOff x="261425" y="1395525"/>
            <a:chExt cx="257100" cy="3465800"/>
          </a:xfrm>
        </p:grpSpPr>
        <p:sp>
          <p:nvSpPr>
            <p:cNvPr id="241" name="Google Shape;241;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9"/>
          <p:cNvGrpSpPr/>
          <p:nvPr/>
        </p:nvGrpSpPr>
        <p:grpSpPr>
          <a:xfrm>
            <a:off x="847200" y="3787701"/>
            <a:ext cx="342800" cy="2443167"/>
            <a:chOff x="1365450" y="3205275"/>
            <a:chExt cx="257100" cy="1832375"/>
          </a:xfrm>
        </p:grpSpPr>
        <p:sp>
          <p:nvSpPr>
            <p:cNvPr id="244" name="Google Shape;244;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 name="Google Shape;246;p9"/>
          <p:cNvGrpSpPr/>
          <p:nvPr/>
        </p:nvGrpSpPr>
        <p:grpSpPr>
          <a:xfrm>
            <a:off x="11507267" y="1811000"/>
            <a:ext cx="342800" cy="4621067"/>
            <a:chOff x="261425" y="1395525"/>
            <a:chExt cx="257100" cy="3465800"/>
          </a:xfrm>
        </p:grpSpPr>
        <p:sp>
          <p:nvSpPr>
            <p:cNvPr id="247" name="Google Shape;247;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 name="Google Shape;249;p9"/>
          <p:cNvGrpSpPr/>
          <p:nvPr/>
        </p:nvGrpSpPr>
        <p:grpSpPr>
          <a:xfrm>
            <a:off x="266684" y="4695985"/>
            <a:ext cx="342800" cy="2443167"/>
            <a:chOff x="1365450" y="3205275"/>
            <a:chExt cx="257100" cy="1832375"/>
          </a:xfrm>
        </p:grpSpPr>
        <p:sp>
          <p:nvSpPr>
            <p:cNvPr id="250" name="Google Shape;250;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9"/>
          <p:cNvGrpSpPr/>
          <p:nvPr/>
        </p:nvGrpSpPr>
        <p:grpSpPr>
          <a:xfrm>
            <a:off x="10607584" y="2596851"/>
            <a:ext cx="342800" cy="2443167"/>
            <a:chOff x="1365450" y="3205275"/>
            <a:chExt cx="257100" cy="1832375"/>
          </a:xfrm>
        </p:grpSpPr>
        <p:sp>
          <p:nvSpPr>
            <p:cNvPr id="253" name="Google Shape;253;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5" name="Google Shape;255;p9"/>
          <p:cNvGrpSpPr/>
          <p:nvPr/>
        </p:nvGrpSpPr>
        <p:grpSpPr>
          <a:xfrm>
            <a:off x="9196733" y="6011085"/>
            <a:ext cx="342800" cy="2443167"/>
            <a:chOff x="1365450" y="3205275"/>
            <a:chExt cx="257100" cy="1832375"/>
          </a:xfrm>
        </p:grpSpPr>
        <p:sp>
          <p:nvSpPr>
            <p:cNvPr id="256" name="Google Shape;256;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9"/>
          <p:cNvGrpSpPr/>
          <p:nvPr/>
        </p:nvGrpSpPr>
        <p:grpSpPr>
          <a:xfrm>
            <a:off x="2660800" y="6230851"/>
            <a:ext cx="342800" cy="2443167"/>
            <a:chOff x="1365450" y="3205275"/>
            <a:chExt cx="257100" cy="1832375"/>
          </a:xfrm>
        </p:grpSpPr>
        <p:sp>
          <p:nvSpPr>
            <p:cNvPr id="259" name="Google Shape;259;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1" name="Google Shape;261;p9"/>
          <p:cNvGrpSpPr/>
          <p:nvPr/>
        </p:nvGrpSpPr>
        <p:grpSpPr>
          <a:xfrm>
            <a:off x="3329467" y="5155518"/>
            <a:ext cx="342800" cy="2443167"/>
            <a:chOff x="1365450" y="3205275"/>
            <a:chExt cx="257100" cy="1832375"/>
          </a:xfrm>
        </p:grpSpPr>
        <p:sp>
          <p:nvSpPr>
            <p:cNvPr id="262" name="Google Shape;262;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4" name="Google Shape;264;p9"/>
          <p:cNvSpPr/>
          <p:nvPr/>
        </p:nvSpPr>
        <p:spPr>
          <a:xfrm>
            <a:off x="8792784" y="4716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9"/>
          <p:cNvSpPr/>
          <p:nvPr/>
        </p:nvSpPr>
        <p:spPr>
          <a:xfrm>
            <a:off x="6334084" y="-17678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9"/>
          <p:cNvSpPr txBox="1">
            <a:spLocks noGrp="1"/>
          </p:cNvSpPr>
          <p:nvPr>
            <p:ph type="title"/>
          </p:nvPr>
        </p:nvSpPr>
        <p:spPr>
          <a:xfrm>
            <a:off x="3399200" y="2141817"/>
            <a:ext cx="5393600" cy="927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267" name="Google Shape;267;p9"/>
          <p:cNvSpPr txBox="1">
            <a:spLocks noGrp="1"/>
          </p:cNvSpPr>
          <p:nvPr>
            <p:ph type="subTitle" idx="1"/>
          </p:nvPr>
        </p:nvSpPr>
        <p:spPr>
          <a:xfrm>
            <a:off x="3399200" y="3069384"/>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192041205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8"/>
        <p:cNvGrpSpPr/>
        <p:nvPr/>
      </p:nvGrpSpPr>
      <p:grpSpPr>
        <a:xfrm>
          <a:off x="0" y="0"/>
          <a:ext cx="0" cy="0"/>
          <a:chOff x="0" y="0"/>
          <a:chExt cx="0" cy="0"/>
        </a:xfrm>
      </p:grpSpPr>
      <p:sp>
        <p:nvSpPr>
          <p:cNvPr id="269" name="Google Shape;269;p10"/>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0"/>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grpSp>
        <p:nvGrpSpPr>
          <p:cNvPr id="271" name="Google Shape;271;p10"/>
          <p:cNvGrpSpPr/>
          <p:nvPr/>
        </p:nvGrpSpPr>
        <p:grpSpPr>
          <a:xfrm>
            <a:off x="-420199" y="-672367"/>
            <a:ext cx="12674233" cy="4110200"/>
            <a:chOff x="446825" y="-331550"/>
            <a:chExt cx="9505675" cy="3082650"/>
          </a:xfrm>
        </p:grpSpPr>
        <p:sp>
          <p:nvSpPr>
            <p:cNvPr id="272" name="Google Shape;272;p10"/>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0"/>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0"/>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0"/>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0"/>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0"/>
          <p:cNvGrpSpPr/>
          <p:nvPr/>
        </p:nvGrpSpPr>
        <p:grpSpPr>
          <a:xfrm>
            <a:off x="491967" y="3866851"/>
            <a:ext cx="342800" cy="2443167"/>
            <a:chOff x="1365450" y="3205275"/>
            <a:chExt cx="257100" cy="1832375"/>
          </a:xfrm>
        </p:grpSpPr>
        <p:sp>
          <p:nvSpPr>
            <p:cNvPr id="278" name="Google Shape;278;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0"/>
          <p:cNvGrpSpPr/>
          <p:nvPr/>
        </p:nvGrpSpPr>
        <p:grpSpPr>
          <a:xfrm>
            <a:off x="11612900" y="894533"/>
            <a:ext cx="342800" cy="4621067"/>
            <a:chOff x="261425" y="1395525"/>
            <a:chExt cx="257100" cy="3465800"/>
          </a:xfrm>
        </p:grpSpPr>
        <p:sp>
          <p:nvSpPr>
            <p:cNvPr id="281" name="Google Shape;281;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0"/>
          <p:cNvGrpSpPr/>
          <p:nvPr/>
        </p:nvGrpSpPr>
        <p:grpSpPr>
          <a:xfrm>
            <a:off x="10830317" y="3072434"/>
            <a:ext cx="342800" cy="2443167"/>
            <a:chOff x="1365450" y="3205275"/>
            <a:chExt cx="257100" cy="1832375"/>
          </a:xfrm>
        </p:grpSpPr>
        <p:sp>
          <p:nvSpPr>
            <p:cNvPr id="284" name="Google Shape;284;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0"/>
          <p:cNvGrpSpPr/>
          <p:nvPr/>
        </p:nvGrpSpPr>
        <p:grpSpPr>
          <a:xfrm>
            <a:off x="1048851" y="2147167"/>
            <a:ext cx="342800" cy="4621067"/>
            <a:chOff x="261425" y="1395525"/>
            <a:chExt cx="257100" cy="3465800"/>
          </a:xfrm>
        </p:grpSpPr>
        <p:sp>
          <p:nvSpPr>
            <p:cNvPr id="287" name="Google Shape;287;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10"/>
          <p:cNvGrpSpPr/>
          <p:nvPr/>
        </p:nvGrpSpPr>
        <p:grpSpPr>
          <a:xfrm>
            <a:off x="10419667" y="4034351"/>
            <a:ext cx="342800" cy="2443167"/>
            <a:chOff x="1365450" y="3205275"/>
            <a:chExt cx="257100" cy="1832375"/>
          </a:xfrm>
        </p:grpSpPr>
        <p:sp>
          <p:nvSpPr>
            <p:cNvPr id="290" name="Google Shape;290;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0"/>
          <p:cNvGrpSpPr/>
          <p:nvPr/>
        </p:nvGrpSpPr>
        <p:grpSpPr>
          <a:xfrm>
            <a:off x="149167" y="2933018"/>
            <a:ext cx="342800" cy="2443167"/>
            <a:chOff x="1365450" y="3205275"/>
            <a:chExt cx="257100" cy="1832375"/>
          </a:xfrm>
        </p:grpSpPr>
        <p:sp>
          <p:nvSpPr>
            <p:cNvPr id="293" name="Google Shape;293;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5" name="Google Shape;295;p10"/>
          <p:cNvGrpSpPr/>
          <p:nvPr/>
        </p:nvGrpSpPr>
        <p:grpSpPr>
          <a:xfrm>
            <a:off x="7685667" y="5885885"/>
            <a:ext cx="342800" cy="2443167"/>
            <a:chOff x="1365450" y="3205275"/>
            <a:chExt cx="257100" cy="1832375"/>
          </a:xfrm>
        </p:grpSpPr>
        <p:sp>
          <p:nvSpPr>
            <p:cNvPr id="296" name="Google Shape;296;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8" name="Google Shape;298;p10"/>
          <p:cNvGrpSpPr/>
          <p:nvPr/>
        </p:nvGrpSpPr>
        <p:grpSpPr>
          <a:xfrm>
            <a:off x="11414400" y="4230385"/>
            <a:ext cx="342800" cy="2443167"/>
            <a:chOff x="1365450" y="3205275"/>
            <a:chExt cx="257100" cy="1832375"/>
          </a:xfrm>
        </p:grpSpPr>
        <p:sp>
          <p:nvSpPr>
            <p:cNvPr id="299" name="Google Shape;299;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 name="Google Shape;301;p10"/>
          <p:cNvGrpSpPr/>
          <p:nvPr/>
        </p:nvGrpSpPr>
        <p:grpSpPr>
          <a:xfrm>
            <a:off x="7003900" y="6228485"/>
            <a:ext cx="342800" cy="2443167"/>
            <a:chOff x="1365450" y="3205275"/>
            <a:chExt cx="257100" cy="1832375"/>
          </a:xfrm>
        </p:grpSpPr>
        <p:sp>
          <p:nvSpPr>
            <p:cNvPr id="302" name="Google Shape;302;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4" name="Google Shape;304;p10"/>
          <p:cNvSpPr/>
          <p:nvPr/>
        </p:nvSpPr>
        <p:spPr>
          <a:xfrm>
            <a:off x="-784449"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0"/>
          <p:cNvSpPr/>
          <p:nvPr/>
        </p:nvSpPr>
        <p:spPr>
          <a:xfrm>
            <a:off x="9286317" y="479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0192135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58"/>
        <p:cNvGrpSpPr/>
        <p:nvPr/>
      </p:nvGrpSpPr>
      <p:grpSpPr>
        <a:xfrm>
          <a:off x="0" y="0"/>
          <a:ext cx="0" cy="0"/>
          <a:chOff x="0" y="0"/>
          <a:chExt cx="0" cy="0"/>
        </a:xfrm>
      </p:grpSpPr>
    </p:spTree>
    <p:extLst>
      <p:ext uri="{BB962C8B-B14F-4D97-AF65-F5344CB8AC3E}">
        <p14:creationId xmlns:p14="http://schemas.microsoft.com/office/powerpoint/2010/main" val="8966813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59"/>
        <p:cNvGrpSpPr/>
        <p:nvPr/>
      </p:nvGrpSpPr>
      <p:grpSpPr>
        <a:xfrm>
          <a:off x="0" y="0"/>
          <a:ext cx="0" cy="0"/>
          <a:chOff x="0" y="0"/>
          <a:chExt cx="0" cy="0"/>
        </a:xfrm>
      </p:grpSpPr>
      <p:grpSp>
        <p:nvGrpSpPr>
          <p:cNvPr id="360" name="Google Shape;360;p13"/>
          <p:cNvGrpSpPr/>
          <p:nvPr/>
        </p:nvGrpSpPr>
        <p:grpSpPr>
          <a:xfrm flipH="1">
            <a:off x="-154433" y="-543667"/>
            <a:ext cx="11807400" cy="4857600"/>
            <a:chOff x="722375" y="-331550"/>
            <a:chExt cx="8855550" cy="3643200"/>
          </a:xfrm>
        </p:grpSpPr>
        <p:sp>
          <p:nvSpPr>
            <p:cNvPr id="361" name="Google Shape;361;p13"/>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3"/>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3"/>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3"/>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366" name="Google Shape;366;p13"/>
          <p:cNvPicPr preferRelativeResize="0"/>
          <p:nvPr/>
        </p:nvPicPr>
        <p:blipFill>
          <a:blip r:embed="rId2">
            <a:alphaModFix/>
          </a:blip>
          <a:stretch>
            <a:fillRect/>
          </a:stretch>
        </p:blipFill>
        <p:spPr>
          <a:xfrm flipH="1">
            <a:off x="1" y="3778831"/>
            <a:ext cx="12192004" cy="5536408"/>
          </a:xfrm>
          <a:prstGeom prst="rect">
            <a:avLst/>
          </a:prstGeom>
          <a:noFill/>
          <a:ln>
            <a:noFill/>
          </a:ln>
        </p:spPr>
      </p:pic>
      <p:sp>
        <p:nvSpPr>
          <p:cNvPr id="367" name="Google Shape;367;p13"/>
          <p:cNvSpPr/>
          <p:nvPr/>
        </p:nvSpPr>
        <p:spPr>
          <a:xfrm>
            <a:off x="-585645" y="2919201"/>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3"/>
          <p:cNvSpPr/>
          <p:nvPr/>
        </p:nvSpPr>
        <p:spPr>
          <a:xfrm>
            <a:off x="5397500" y="2253400"/>
            <a:ext cx="6018000" cy="58828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3"/>
          <p:cNvSpPr txBox="1">
            <a:spLocks noGrp="1"/>
          </p:cNvSpPr>
          <p:nvPr>
            <p:ph type="title" hasCustomPrompt="1"/>
          </p:nvPr>
        </p:nvSpPr>
        <p:spPr>
          <a:xfrm>
            <a:off x="1241851"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0" name="Google Shape;370;p13"/>
          <p:cNvSpPr txBox="1">
            <a:spLocks noGrp="1"/>
          </p:cNvSpPr>
          <p:nvPr>
            <p:ph type="title" idx="2" hasCustomPrompt="1"/>
          </p:nvPr>
        </p:nvSpPr>
        <p:spPr>
          <a:xfrm>
            <a:off x="12418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1" name="Google Shape;371;p13"/>
          <p:cNvSpPr txBox="1">
            <a:spLocks noGrp="1"/>
          </p:cNvSpPr>
          <p:nvPr>
            <p:ph type="title" idx="3" hasCustomPrompt="1"/>
          </p:nvPr>
        </p:nvSpPr>
        <p:spPr>
          <a:xfrm>
            <a:off x="12418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2" name="Google Shape;372;p13"/>
          <p:cNvSpPr txBox="1">
            <a:spLocks noGrp="1"/>
          </p:cNvSpPr>
          <p:nvPr>
            <p:ph type="subTitle" idx="1"/>
          </p:nvPr>
        </p:nvSpPr>
        <p:spPr>
          <a:xfrm>
            <a:off x="2149467"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3" name="Google Shape;373;p13"/>
          <p:cNvSpPr txBox="1">
            <a:spLocks noGrp="1"/>
          </p:cNvSpPr>
          <p:nvPr>
            <p:ph type="subTitle" idx="4"/>
          </p:nvPr>
        </p:nvSpPr>
        <p:spPr>
          <a:xfrm>
            <a:off x="21494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4" name="Google Shape;374;p13"/>
          <p:cNvSpPr txBox="1">
            <a:spLocks noGrp="1"/>
          </p:cNvSpPr>
          <p:nvPr>
            <p:ph type="subTitle" idx="5"/>
          </p:nvPr>
        </p:nvSpPr>
        <p:spPr>
          <a:xfrm>
            <a:off x="2149476"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5" name="Google Shape;375;p13"/>
          <p:cNvSpPr txBox="1">
            <a:spLocks noGrp="1"/>
          </p:cNvSpPr>
          <p:nvPr>
            <p:ph type="title" idx="6" hasCustomPrompt="1"/>
          </p:nvPr>
        </p:nvSpPr>
        <p:spPr>
          <a:xfrm>
            <a:off x="6620517"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6" name="Google Shape;376;p13"/>
          <p:cNvSpPr txBox="1">
            <a:spLocks noGrp="1"/>
          </p:cNvSpPr>
          <p:nvPr>
            <p:ph type="title" idx="7" hasCustomPrompt="1"/>
          </p:nvPr>
        </p:nvSpPr>
        <p:spPr>
          <a:xfrm>
            <a:off x="66205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7" name="Google Shape;377;p13"/>
          <p:cNvSpPr txBox="1">
            <a:spLocks noGrp="1"/>
          </p:cNvSpPr>
          <p:nvPr>
            <p:ph type="title" idx="8" hasCustomPrompt="1"/>
          </p:nvPr>
        </p:nvSpPr>
        <p:spPr>
          <a:xfrm>
            <a:off x="66205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8" name="Google Shape;378;p13"/>
          <p:cNvSpPr txBox="1">
            <a:spLocks noGrp="1"/>
          </p:cNvSpPr>
          <p:nvPr>
            <p:ph type="subTitle" idx="9"/>
          </p:nvPr>
        </p:nvSpPr>
        <p:spPr>
          <a:xfrm>
            <a:off x="7528159"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9" name="Google Shape;379;p13"/>
          <p:cNvSpPr txBox="1">
            <a:spLocks noGrp="1"/>
          </p:cNvSpPr>
          <p:nvPr>
            <p:ph type="subTitle" idx="13"/>
          </p:nvPr>
        </p:nvSpPr>
        <p:spPr>
          <a:xfrm>
            <a:off x="75281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80" name="Google Shape;380;p13"/>
          <p:cNvSpPr txBox="1">
            <a:spLocks noGrp="1"/>
          </p:cNvSpPr>
          <p:nvPr>
            <p:ph type="subTitle" idx="14"/>
          </p:nvPr>
        </p:nvSpPr>
        <p:spPr>
          <a:xfrm>
            <a:off x="7528163"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grpSp>
        <p:nvGrpSpPr>
          <p:cNvPr id="381" name="Google Shape;381;p13"/>
          <p:cNvGrpSpPr/>
          <p:nvPr/>
        </p:nvGrpSpPr>
        <p:grpSpPr>
          <a:xfrm>
            <a:off x="7100300" y="5692867"/>
            <a:ext cx="342800" cy="2443167"/>
            <a:chOff x="1365450" y="3205275"/>
            <a:chExt cx="257100" cy="1832375"/>
          </a:xfrm>
        </p:grpSpPr>
        <p:sp>
          <p:nvSpPr>
            <p:cNvPr id="382" name="Google Shape;382;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4" name="Google Shape;384;p13"/>
          <p:cNvGrpSpPr/>
          <p:nvPr/>
        </p:nvGrpSpPr>
        <p:grpSpPr>
          <a:xfrm>
            <a:off x="11415467" y="1118451"/>
            <a:ext cx="342800" cy="4621067"/>
            <a:chOff x="261425" y="1395525"/>
            <a:chExt cx="257100" cy="3465800"/>
          </a:xfrm>
        </p:grpSpPr>
        <p:sp>
          <p:nvSpPr>
            <p:cNvPr id="385" name="Google Shape;385;p1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7" name="Google Shape;387;p13"/>
          <p:cNvGrpSpPr/>
          <p:nvPr/>
        </p:nvGrpSpPr>
        <p:grpSpPr>
          <a:xfrm>
            <a:off x="11758267" y="2499551"/>
            <a:ext cx="342800" cy="2443167"/>
            <a:chOff x="1365450" y="3205275"/>
            <a:chExt cx="257100" cy="1832375"/>
          </a:xfrm>
        </p:grpSpPr>
        <p:sp>
          <p:nvSpPr>
            <p:cNvPr id="388" name="Google Shape;388;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0" name="Google Shape;390;p13"/>
          <p:cNvGrpSpPr/>
          <p:nvPr/>
        </p:nvGrpSpPr>
        <p:grpSpPr>
          <a:xfrm>
            <a:off x="10695267" y="5071401"/>
            <a:ext cx="342800" cy="2443167"/>
            <a:chOff x="1365450" y="3205275"/>
            <a:chExt cx="257100" cy="1832375"/>
          </a:xfrm>
        </p:grpSpPr>
        <p:sp>
          <p:nvSpPr>
            <p:cNvPr id="391" name="Google Shape;391;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3"/>
          <p:cNvGrpSpPr/>
          <p:nvPr/>
        </p:nvGrpSpPr>
        <p:grpSpPr>
          <a:xfrm>
            <a:off x="7528167" y="6114434"/>
            <a:ext cx="342800" cy="2443167"/>
            <a:chOff x="1365450" y="3205275"/>
            <a:chExt cx="257100" cy="1832375"/>
          </a:xfrm>
        </p:grpSpPr>
        <p:sp>
          <p:nvSpPr>
            <p:cNvPr id="394" name="Google Shape;394;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3"/>
          <p:cNvGrpSpPr/>
          <p:nvPr/>
        </p:nvGrpSpPr>
        <p:grpSpPr>
          <a:xfrm>
            <a:off x="11057417" y="4281267"/>
            <a:ext cx="342800" cy="2443167"/>
            <a:chOff x="1365450" y="3205275"/>
            <a:chExt cx="257100" cy="1832375"/>
          </a:xfrm>
        </p:grpSpPr>
        <p:sp>
          <p:nvSpPr>
            <p:cNvPr id="397" name="Google Shape;397;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3"/>
          <p:cNvGrpSpPr/>
          <p:nvPr/>
        </p:nvGrpSpPr>
        <p:grpSpPr>
          <a:xfrm>
            <a:off x="174933" y="4128267"/>
            <a:ext cx="342800" cy="2443167"/>
            <a:chOff x="1365450" y="3205275"/>
            <a:chExt cx="257100" cy="1832375"/>
          </a:xfrm>
        </p:grpSpPr>
        <p:sp>
          <p:nvSpPr>
            <p:cNvPr id="400" name="Google Shape;400;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3"/>
          <p:cNvGrpSpPr/>
          <p:nvPr/>
        </p:nvGrpSpPr>
        <p:grpSpPr>
          <a:xfrm>
            <a:off x="3358184" y="6127134"/>
            <a:ext cx="342800" cy="2443167"/>
            <a:chOff x="1365450" y="3205275"/>
            <a:chExt cx="257100" cy="1832375"/>
          </a:xfrm>
        </p:grpSpPr>
        <p:sp>
          <p:nvSpPr>
            <p:cNvPr id="403" name="Google Shape;403;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3"/>
          <p:cNvGrpSpPr/>
          <p:nvPr/>
        </p:nvGrpSpPr>
        <p:grpSpPr>
          <a:xfrm>
            <a:off x="791767" y="5251334"/>
            <a:ext cx="342800" cy="2443167"/>
            <a:chOff x="1365450" y="3205275"/>
            <a:chExt cx="257100" cy="1832375"/>
          </a:xfrm>
        </p:grpSpPr>
        <p:sp>
          <p:nvSpPr>
            <p:cNvPr id="406" name="Google Shape;406;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8" name="Google Shape;408;p13"/>
          <p:cNvSpPr/>
          <p:nvPr/>
        </p:nvSpPr>
        <p:spPr>
          <a:xfrm>
            <a:off x="732751" y="5703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13"/>
          <p:cNvSpPr/>
          <p:nvPr/>
        </p:nvSpPr>
        <p:spPr>
          <a:xfrm>
            <a:off x="-154433" y="-14415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13"/>
          <p:cNvSpPr txBox="1">
            <a:spLocks noGrp="1"/>
          </p:cNvSpPr>
          <p:nvPr>
            <p:ph type="title" idx="15"/>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272339208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11"/>
        <p:cNvGrpSpPr/>
        <p:nvPr/>
      </p:nvGrpSpPr>
      <p:grpSpPr>
        <a:xfrm>
          <a:off x="0" y="0"/>
          <a:ext cx="0" cy="0"/>
          <a:chOff x="0" y="0"/>
          <a:chExt cx="0" cy="0"/>
        </a:xfrm>
      </p:grpSpPr>
      <p:sp>
        <p:nvSpPr>
          <p:cNvPr id="412" name="Google Shape;412;p14"/>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413" name="Google Shape;413;p14"/>
          <p:cNvGrpSpPr/>
          <p:nvPr/>
        </p:nvGrpSpPr>
        <p:grpSpPr>
          <a:xfrm>
            <a:off x="-536000" y="-442066"/>
            <a:ext cx="13721067" cy="4409367"/>
            <a:chOff x="-40525" y="-331550"/>
            <a:chExt cx="10290800" cy="3307025"/>
          </a:xfrm>
        </p:grpSpPr>
        <p:sp>
          <p:nvSpPr>
            <p:cNvPr id="414" name="Google Shape;414;p14"/>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4"/>
            <p:cNvSpPr/>
            <p:nvPr/>
          </p:nvSpPr>
          <p:spPr>
            <a:xfrm>
              <a:off x="4375300" y="-65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4"/>
            <p:cNvSpPr/>
            <p:nvPr/>
          </p:nvSpPr>
          <p:spPr>
            <a:xfrm>
              <a:off x="8712475" y="1437675"/>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4"/>
            <p:cNvSpPr/>
            <p:nvPr/>
          </p:nvSpPr>
          <p:spPr>
            <a:xfrm>
              <a:off x="-40525" y="1628088"/>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419" name="Google Shape;419;p14"/>
          <p:cNvPicPr preferRelativeResize="0"/>
          <p:nvPr/>
        </p:nvPicPr>
        <p:blipFill>
          <a:blip r:embed="rId2">
            <a:alphaModFix/>
          </a:blip>
          <a:stretch>
            <a:fillRect/>
          </a:stretch>
        </p:blipFill>
        <p:spPr>
          <a:xfrm flipH="1">
            <a:off x="1" y="4896431"/>
            <a:ext cx="12192004" cy="5536408"/>
          </a:xfrm>
          <a:prstGeom prst="rect">
            <a:avLst/>
          </a:prstGeom>
          <a:noFill/>
          <a:ln>
            <a:noFill/>
          </a:ln>
        </p:spPr>
      </p:pic>
      <p:grpSp>
        <p:nvGrpSpPr>
          <p:cNvPr id="420" name="Google Shape;420;p14"/>
          <p:cNvGrpSpPr/>
          <p:nvPr/>
        </p:nvGrpSpPr>
        <p:grpSpPr>
          <a:xfrm>
            <a:off x="4127900" y="6219634"/>
            <a:ext cx="342800" cy="2443167"/>
            <a:chOff x="1365450" y="3205275"/>
            <a:chExt cx="257100" cy="1832375"/>
          </a:xfrm>
        </p:grpSpPr>
        <p:sp>
          <p:nvSpPr>
            <p:cNvPr id="421" name="Google Shape;421;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14"/>
          <p:cNvGrpSpPr/>
          <p:nvPr/>
        </p:nvGrpSpPr>
        <p:grpSpPr>
          <a:xfrm>
            <a:off x="164433" y="3511184"/>
            <a:ext cx="342800" cy="4621067"/>
            <a:chOff x="261425" y="1395525"/>
            <a:chExt cx="257100" cy="3465800"/>
          </a:xfrm>
        </p:grpSpPr>
        <p:sp>
          <p:nvSpPr>
            <p:cNvPr id="424" name="Google Shape;424;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6" name="Google Shape;426;p14"/>
          <p:cNvGrpSpPr/>
          <p:nvPr/>
        </p:nvGrpSpPr>
        <p:grpSpPr>
          <a:xfrm>
            <a:off x="507233" y="2207418"/>
            <a:ext cx="342800" cy="2443167"/>
            <a:chOff x="1365450" y="3205275"/>
            <a:chExt cx="257100" cy="1832375"/>
          </a:xfrm>
        </p:grpSpPr>
        <p:sp>
          <p:nvSpPr>
            <p:cNvPr id="427" name="Google Shape;427;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9" name="Google Shape;429;p14"/>
          <p:cNvGrpSpPr/>
          <p:nvPr/>
        </p:nvGrpSpPr>
        <p:grpSpPr>
          <a:xfrm flipH="1">
            <a:off x="11709133" y="1559517"/>
            <a:ext cx="342800" cy="4621067"/>
            <a:chOff x="261425" y="1395525"/>
            <a:chExt cx="257100" cy="3465800"/>
          </a:xfrm>
        </p:grpSpPr>
        <p:sp>
          <p:nvSpPr>
            <p:cNvPr id="430" name="Google Shape;430;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2" name="Google Shape;432;p14"/>
          <p:cNvGrpSpPr/>
          <p:nvPr/>
        </p:nvGrpSpPr>
        <p:grpSpPr>
          <a:xfrm flipH="1">
            <a:off x="11404100" y="2508167"/>
            <a:ext cx="342800" cy="2443167"/>
            <a:chOff x="1365450" y="3205275"/>
            <a:chExt cx="257100" cy="1832375"/>
          </a:xfrm>
        </p:grpSpPr>
        <p:sp>
          <p:nvSpPr>
            <p:cNvPr id="433" name="Google Shape;433;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5" name="Google Shape;435;p14"/>
          <p:cNvSpPr/>
          <p:nvPr/>
        </p:nvSpPr>
        <p:spPr>
          <a:xfrm>
            <a:off x="850017" y="50472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14"/>
          <p:cNvSpPr/>
          <p:nvPr/>
        </p:nvSpPr>
        <p:spPr>
          <a:xfrm>
            <a:off x="7728600" y="-20602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14"/>
          <p:cNvSpPr/>
          <p:nvPr/>
        </p:nvSpPr>
        <p:spPr>
          <a:xfrm>
            <a:off x="7507184" y="48964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8" name="Google Shape;438;p14"/>
          <p:cNvGrpSpPr/>
          <p:nvPr/>
        </p:nvGrpSpPr>
        <p:grpSpPr>
          <a:xfrm>
            <a:off x="10146600" y="6311663"/>
            <a:ext cx="342800" cy="2443167"/>
            <a:chOff x="1365450" y="3205275"/>
            <a:chExt cx="257100" cy="1832375"/>
          </a:xfrm>
        </p:grpSpPr>
        <p:sp>
          <p:nvSpPr>
            <p:cNvPr id="439" name="Google Shape;439;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1" name="Google Shape;441;p14"/>
          <p:cNvSpPr/>
          <p:nvPr/>
        </p:nvSpPr>
        <p:spPr>
          <a:xfrm>
            <a:off x="507217" y="4516900"/>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14"/>
          <p:cNvSpPr/>
          <p:nvPr/>
        </p:nvSpPr>
        <p:spPr>
          <a:xfrm>
            <a:off x="6350317" y="4644867"/>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675950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96"/>
        <p:cNvGrpSpPr/>
        <p:nvPr/>
      </p:nvGrpSpPr>
      <p:grpSpPr>
        <a:xfrm>
          <a:off x="0" y="0"/>
          <a:ext cx="0" cy="0"/>
          <a:chOff x="0" y="0"/>
          <a:chExt cx="0" cy="0"/>
        </a:xfrm>
      </p:grpSpPr>
      <p:sp>
        <p:nvSpPr>
          <p:cNvPr id="497" name="Google Shape;497;p17"/>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498" name="Google Shape;498;p17"/>
          <p:cNvSpPr txBox="1">
            <a:spLocks noGrp="1"/>
          </p:cNvSpPr>
          <p:nvPr>
            <p:ph type="subTitle" idx="1"/>
          </p:nvPr>
        </p:nvSpPr>
        <p:spPr>
          <a:xfrm>
            <a:off x="11012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99" name="Google Shape;499;p17"/>
          <p:cNvSpPr txBox="1">
            <a:spLocks noGrp="1"/>
          </p:cNvSpPr>
          <p:nvPr>
            <p:ph type="subTitle" idx="2"/>
          </p:nvPr>
        </p:nvSpPr>
        <p:spPr>
          <a:xfrm>
            <a:off x="4572352" y="3648605"/>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0" name="Google Shape;500;p17"/>
          <p:cNvSpPr txBox="1">
            <a:spLocks noGrp="1"/>
          </p:cNvSpPr>
          <p:nvPr>
            <p:ph type="subTitle" idx="3"/>
          </p:nvPr>
        </p:nvSpPr>
        <p:spPr>
          <a:xfrm>
            <a:off x="80435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1" name="Google Shape;501;p17"/>
          <p:cNvSpPr txBox="1">
            <a:spLocks noGrp="1"/>
          </p:cNvSpPr>
          <p:nvPr>
            <p:ph type="subTitle" idx="4"/>
          </p:nvPr>
        </p:nvSpPr>
        <p:spPr>
          <a:xfrm>
            <a:off x="110126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2" name="Google Shape;502;p17"/>
          <p:cNvSpPr txBox="1">
            <a:spLocks noGrp="1"/>
          </p:cNvSpPr>
          <p:nvPr>
            <p:ph type="subTitle" idx="5"/>
          </p:nvPr>
        </p:nvSpPr>
        <p:spPr>
          <a:xfrm>
            <a:off x="457234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3" name="Google Shape;503;p17"/>
          <p:cNvSpPr txBox="1">
            <a:spLocks noGrp="1"/>
          </p:cNvSpPr>
          <p:nvPr>
            <p:ph type="subTitle" idx="6"/>
          </p:nvPr>
        </p:nvSpPr>
        <p:spPr>
          <a:xfrm>
            <a:off x="8043603"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pic>
        <p:nvPicPr>
          <p:cNvPr id="504" name="Google Shape;504;p17"/>
          <p:cNvPicPr preferRelativeResize="0"/>
          <p:nvPr/>
        </p:nvPicPr>
        <p:blipFill>
          <a:blip r:embed="rId2">
            <a:alphaModFix/>
          </a:blip>
          <a:stretch>
            <a:fillRect/>
          </a:stretch>
        </p:blipFill>
        <p:spPr>
          <a:xfrm flipH="1">
            <a:off x="1" y="5159264"/>
            <a:ext cx="12192004" cy="5536408"/>
          </a:xfrm>
          <a:prstGeom prst="rect">
            <a:avLst/>
          </a:prstGeom>
          <a:noFill/>
          <a:ln>
            <a:noFill/>
          </a:ln>
        </p:spPr>
      </p:pic>
      <p:sp>
        <p:nvSpPr>
          <p:cNvPr id="505" name="Google Shape;505;p17"/>
          <p:cNvSpPr/>
          <p:nvPr/>
        </p:nvSpPr>
        <p:spPr>
          <a:xfrm>
            <a:off x="486217" y="5265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17"/>
          <p:cNvSpPr/>
          <p:nvPr/>
        </p:nvSpPr>
        <p:spPr>
          <a:xfrm>
            <a:off x="7526451" y="52231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17"/>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8" name="Google Shape;508;p17"/>
          <p:cNvGrpSpPr/>
          <p:nvPr/>
        </p:nvGrpSpPr>
        <p:grpSpPr>
          <a:xfrm>
            <a:off x="348567" y="1860700"/>
            <a:ext cx="342800" cy="4621067"/>
            <a:chOff x="261425" y="1395525"/>
            <a:chExt cx="257100" cy="3465800"/>
          </a:xfrm>
        </p:grpSpPr>
        <p:sp>
          <p:nvSpPr>
            <p:cNvPr id="509" name="Google Shape;509;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7"/>
          <p:cNvGrpSpPr/>
          <p:nvPr/>
        </p:nvGrpSpPr>
        <p:grpSpPr>
          <a:xfrm flipH="1">
            <a:off x="-545200" y="-442066"/>
            <a:ext cx="12826167" cy="4805767"/>
            <a:chOff x="556175" y="-331550"/>
            <a:chExt cx="9619625" cy="3604325"/>
          </a:xfrm>
        </p:grpSpPr>
        <p:sp>
          <p:nvSpPr>
            <p:cNvPr id="512" name="Google Shape;512;p17"/>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7"/>
            <p:cNvSpPr/>
            <p:nvPr/>
          </p:nvSpPr>
          <p:spPr>
            <a:xfrm>
              <a:off x="4845200"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7"/>
            <p:cNvSpPr/>
            <p:nvPr/>
          </p:nvSpPr>
          <p:spPr>
            <a:xfrm>
              <a:off x="8638000" y="15545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7"/>
            <p:cNvSpPr/>
            <p:nvPr/>
          </p:nvSpPr>
          <p:spPr>
            <a:xfrm>
              <a:off x="8060225"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7"/>
            <p:cNvSpPr/>
            <p:nvPr/>
          </p:nvSpPr>
          <p:spPr>
            <a:xfrm>
              <a:off x="556175" y="22884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7" name="Google Shape;517;p17"/>
          <p:cNvGrpSpPr/>
          <p:nvPr/>
        </p:nvGrpSpPr>
        <p:grpSpPr>
          <a:xfrm>
            <a:off x="11612900" y="894533"/>
            <a:ext cx="342800" cy="4621067"/>
            <a:chOff x="261425" y="1395525"/>
            <a:chExt cx="257100" cy="3465800"/>
          </a:xfrm>
        </p:grpSpPr>
        <p:sp>
          <p:nvSpPr>
            <p:cNvPr id="518" name="Google Shape;518;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17"/>
          <p:cNvGrpSpPr/>
          <p:nvPr/>
        </p:nvGrpSpPr>
        <p:grpSpPr>
          <a:xfrm>
            <a:off x="5008851" y="6253567"/>
            <a:ext cx="342800" cy="2443167"/>
            <a:chOff x="1365450" y="3205275"/>
            <a:chExt cx="257100" cy="1832375"/>
          </a:xfrm>
        </p:grpSpPr>
        <p:sp>
          <p:nvSpPr>
            <p:cNvPr id="521" name="Google Shape;521;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3" name="Google Shape;523;p17"/>
          <p:cNvGrpSpPr/>
          <p:nvPr/>
        </p:nvGrpSpPr>
        <p:grpSpPr>
          <a:xfrm>
            <a:off x="5801317" y="6138667"/>
            <a:ext cx="342800" cy="2443167"/>
            <a:chOff x="1365450" y="3205275"/>
            <a:chExt cx="257100" cy="1832375"/>
          </a:xfrm>
        </p:grpSpPr>
        <p:sp>
          <p:nvSpPr>
            <p:cNvPr id="524" name="Google Shape;524;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6" name="Google Shape;526;p17"/>
          <p:cNvGrpSpPr/>
          <p:nvPr/>
        </p:nvGrpSpPr>
        <p:grpSpPr>
          <a:xfrm>
            <a:off x="6663884" y="6380667"/>
            <a:ext cx="342800" cy="2443167"/>
            <a:chOff x="1365450" y="3205275"/>
            <a:chExt cx="257100" cy="1832375"/>
          </a:xfrm>
        </p:grpSpPr>
        <p:sp>
          <p:nvSpPr>
            <p:cNvPr id="527" name="Google Shape;527;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9" name="Google Shape;529;p17"/>
          <p:cNvGrpSpPr/>
          <p:nvPr/>
        </p:nvGrpSpPr>
        <p:grpSpPr>
          <a:xfrm>
            <a:off x="11849184" y="2207418"/>
            <a:ext cx="342800" cy="2443167"/>
            <a:chOff x="1365450" y="3205275"/>
            <a:chExt cx="257100" cy="1832375"/>
          </a:xfrm>
        </p:grpSpPr>
        <p:sp>
          <p:nvSpPr>
            <p:cNvPr id="530" name="Google Shape;530;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7"/>
          <p:cNvGrpSpPr/>
          <p:nvPr/>
        </p:nvGrpSpPr>
        <p:grpSpPr>
          <a:xfrm>
            <a:off x="132051" y="4239134"/>
            <a:ext cx="342800" cy="2443167"/>
            <a:chOff x="1365450" y="3205275"/>
            <a:chExt cx="257100" cy="1832375"/>
          </a:xfrm>
        </p:grpSpPr>
        <p:sp>
          <p:nvSpPr>
            <p:cNvPr id="533" name="Google Shape;533;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 name="Google Shape;535;p17"/>
          <p:cNvGrpSpPr/>
          <p:nvPr/>
        </p:nvGrpSpPr>
        <p:grpSpPr>
          <a:xfrm>
            <a:off x="11328200" y="2848533"/>
            <a:ext cx="342800" cy="4621067"/>
            <a:chOff x="261425" y="1395525"/>
            <a:chExt cx="257100" cy="3465800"/>
          </a:xfrm>
        </p:grpSpPr>
        <p:sp>
          <p:nvSpPr>
            <p:cNvPr id="536" name="Google Shape;536;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8" name="Google Shape;538;p17"/>
          <p:cNvGrpSpPr/>
          <p:nvPr/>
        </p:nvGrpSpPr>
        <p:grpSpPr>
          <a:xfrm>
            <a:off x="691367" y="2956700"/>
            <a:ext cx="342800" cy="2429067"/>
            <a:chOff x="829225" y="2863075"/>
            <a:chExt cx="257100" cy="1821800"/>
          </a:xfrm>
        </p:grpSpPr>
        <p:sp>
          <p:nvSpPr>
            <p:cNvPr id="539" name="Google Shape;539;p17"/>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7"/>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1" name="Google Shape;541;p17"/>
          <p:cNvSpPr/>
          <p:nvPr/>
        </p:nvSpPr>
        <p:spPr>
          <a:xfrm>
            <a:off x="6378633" y="4363700"/>
            <a:ext cx="32404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7251499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0"/>
        <p:cNvGrpSpPr/>
        <p:nvPr/>
      </p:nvGrpSpPr>
      <p:grpSpPr>
        <a:xfrm>
          <a:off x="0" y="0"/>
          <a:ext cx="0" cy="0"/>
          <a:chOff x="0" y="0"/>
          <a:chExt cx="0" cy="0"/>
        </a:xfrm>
      </p:grpSpPr>
      <p:sp>
        <p:nvSpPr>
          <p:cNvPr id="581" name="Google Shape;581;p19"/>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582" name="Google Shape;582;p19"/>
          <p:cNvSpPr txBox="1">
            <a:spLocks noGrp="1"/>
          </p:cNvSpPr>
          <p:nvPr>
            <p:ph type="subTitle" idx="1"/>
          </p:nvPr>
        </p:nvSpPr>
        <p:spPr>
          <a:xfrm>
            <a:off x="96323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3" name="Google Shape;583;p19"/>
          <p:cNvSpPr txBox="1">
            <a:spLocks noGrp="1"/>
          </p:cNvSpPr>
          <p:nvPr>
            <p:ph type="subTitle" idx="2"/>
          </p:nvPr>
        </p:nvSpPr>
        <p:spPr>
          <a:xfrm>
            <a:off x="4530237"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4" name="Google Shape;584;p19"/>
          <p:cNvSpPr txBox="1">
            <a:spLocks noGrp="1"/>
          </p:cNvSpPr>
          <p:nvPr>
            <p:ph type="subTitle" idx="3"/>
          </p:nvPr>
        </p:nvSpPr>
        <p:spPr>
          <a:xfrm>
            <a:off x="809742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5" name="Google Shape;585;p19"/>
          <p:cNvSpPr txBox="1">
            <a:spLocks noGrp="1"/>
          </p:cNvSpPr>
          <p:nvPr>
            <p:ph type="subTitle" idx="4"/>
          </p:nvPr>
        </p:nvSpPr>
        <p:spPr>
          <a:xfrm>
            <a:off x="4530237"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pic>
        <p:nvPicPr>
          <p:cNvPr id="586" name="Google Shape;586;p19"/>
          <p:cNvPicPr preferRelativeResize="0"/>
          <p:nvPr/>
        </p:nvPicPr>
        <p:blipFill>
          <a:blip r:embed="rId2">
            <a:alphaModFix/>
          </a:blip>
          <a:stretch>
            <a:fillRect/>
          </a:stretch>
        </p:blipFill>
        <p:spPr>
          <a:xfrm flipH="1">
            <a:off x="1" y="5099631"/>
            <a:ext cx="12192004" cy="5536408"/>
          </a:xfrm>
          <a:prstGeom prst="rect">
            <a:avLst/>
          </a:prstGeom>
          <a:noFill/>
          <a:ln>
            <a:noFill/>
          </a:ln>
        </p:spPr>
      </p:pic>
      <p:sp>
        <p:nvSpPr>
          <p:cNvPr id="587" name="Google Shape;587;p19"/>
          <p:cNvSpPr/>
          <p:nvPr/>
        </p:nvSpPr>
        <p:spPr>
          <a:xfrm>
            <a:off x="-16" y="52036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19"/>
          <p:cNvSpPr/>
          <p:nvPr/>
        </p:nvSpPr>
        <p:spPr>
          <a:xfrm>
            <a:off x="7330451" y="55660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19"/>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0" name="Google Shape;590;p19"/>
          <p:cNvGrpSpPr/>
          <p:nvPr/>
        </p:nvGrpSpPr>
        <p:grpSpPr>
          <a:xfrm>
            <a:off x="11401267" y="1482933"/>
            <a:ext cx="342800" cy="4621067"/>
            <a:chOff x="261425" y="1395525"/>
            <a:chExt cx="257100" cy="3465800"/>
          </a:xfrm>
        </p:grpSpPr>
        <p:sp>
          <p:nvSpPr>
            <p:cNvPr id="591" name="Google Shape;591;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9"/>
          <p:cNvGrpSpPr/>
          <p:nvPr/>
        </p:nvGrpSpPr>
        <p:grpSpPr>
          <a:xfrm>
            <a:off x="620367" y="3983067"/>
            <a:ext cx="342800" cy="2429067"/>
            <a:chOff x="829225" y="2863075"/>
            <a:chExt cx="257100" cy="1821800"/>
          </a:xfrm>
        </p:grpSpPr>
        <p:sp>
          <p:nvSpPr>
            <p:cNvPr id="594" name="Google Shape;594;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6" name="Google Shape;596;p19"/>
          <p:cNvGrpSpPr/>
          <p:nvPr/>
        </p:nvGrpSpPr>
        <p:grpSpPr>
          <a:xfrm>
            <a:off x="0" y="-409367"/>
            <a:ext cx="12940667" cy="5224784"/>
            <a:chOff x="722375" y="-506300"/>
            <a:chExt cx="9705500" cy="3918588"/>
          </a:xfrm>
        </p:grpSpPr>
        <p:sp>
          <p:nvSpPr>
            <p:cNvPr id="597" name="Google Shape;597;p19"/>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9"/>
            <p:cNvSpPr/>
            <p:nvPr/>
          </p:nvSpPr>
          <p:spPr>
            <a:xfrm>
              <a:off x="4056900" y="-233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9"/>
            <p:cNvSpPr/>
            <p:nvPr/>
          </p:nvSpPr>
          <p:spPr>
            <a:xfrm>
              <a:off x="8890075" y="1874488"/>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9"/>
            <p:cNvSpPr/>
            <p:nvPr/>
          </p:nvSpPr>
          <p:spPr>
            <a:xfrm>
              <a:off x="6536125" y="-5063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9"/>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2" name="Google Shape;602;p19"/>
          <p:cNvGrpSpPr/>
          <p:nvPr/>
        </p:nvGrpSpPr>
        <p:grpSpPr>
          <a:xfrm>
            <a:off x="11744067" y="2578933"/>
            <a:ext cx="342800" cy="2429067"/>
            <a:chOff x="829225" y="2863075"/>
            <a:chExt cx="257100" cy="1821800"/>
          </a:xfrm>
        </p:grpSpPr>
        <p:sp>
          <p:nvSpPr>
            <p:cNvPr id="603" name="Google Shape;603;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5" name="Google Shape;605;p19"/>
          <p:cNvGrpSpPr/>
          <p:nvPr/>
        </p:nvGrpSpPr>
        <p:grpSpPr>
          <a:xfrm>
            <a:off x="424100" y="1983484"/>
            <a:ext cx="342800" cy="4621067"/>
            <a:chOff x="261425" y="1395525"/>
            <a:chExt cx="257100" cy="3465800"/>
          </a:xfrm>
        </p:grpSpPr>
        <p:sp>
          <p:nvSpPr>
            <p:cNvPr id="606" name="Google Shape;606;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8" name="Google Shape;608;p19"/>
          <p:cNvGrpSpPr/>
          <p:nvPr/>
        </p:nvGrpSpPr>
        <p:grpSpPr>
          <a:xfrm>
            <a:off x="6835200" y="6412134"/>
            <a:ext cx="342800" cy="2443167"/>
            <a:chOff x="1365450" y="3205275"/>
            <a:chExt cx="257100" cy="1832375"/>
          </a:xfrm>
        </p:grpSpPr>
        <p:sp>
          <p:nvSpPr>
            <p:cNvPr id="609" name="Google Shape;609;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1" name="Google Shape;611;p19"/>
          <p:cNvGrpSpPr/>
          <p:nvPr/>
        </p:nvGrpSpPr>
        <p:grpSpPr>
          <a:xfrm>
            <a:off x="11168817" y="4066334"/>
            <a:ext cx="342800" cy="2443167"/>
            <a:chOff x="1365450" y="3205275"/>
            <a:chExt cx="257100" cy="1832375"/>
          </a:xfrm>
        </p:grpSpPr>
        <p:sp>
          <p:nvSpPr>
            <p:cNvPr id="612" name="Google Shape;612;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4" name="Google Shape;614;p19"/>
          <p:cNvGrpSpPr/>
          <p:nvPr/>
        </p:nvGrpSpPr>
        <p:grpSpPr>
          <a:xfrm>
            <a:off x="138800" y="2977367"/>
            <a:ext cx="342800" cy="4621067"/>
            <a:chOff x="261425" y="1395525"/>
            <a:chExt cx="257100" cy="3465800"/>
          </a:xfrm>
        </p:grpSpPr>
        <p:sp>
          <p:nvSpPr>
            <p:cNvPr id="615" name="Google Shape;615;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9"/>
          <p:cNvGrpSpPr/>
          <p:nvPr/>
        </p:nvGrpSpPr>
        <p:grpSpPr>
          <a:xfrm>
            <a:off x="2706751" y="6242667"/>
            <a:ext cx="342800" cy="2443167"/>
            <a:chOff x="1365450" y="3205275"/>
            <a:chExt cx="257100" cy="1832375"/>
          </a:xfrm>
        </p:grpSpPr>
        <p:sp>
          <p:nvSpPr>
            <p:cNvPr id="618" name="Google Shape;618;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0" name="Google Shape;620;p19"/>
          <p:cNvSpPr txBox="1">
            <a:spLocks noGrp="1"/>
          </p:cNvSpPr>
          <p:nvPr>
            <p:ph type="subTitle" idx="5"/>
          </p:nvPr>
        </p:nvSpPr>
        <p:spPr>
          <a:xfrm>
            <a:off x="963233"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1" name="Google Shape;621;p19"/>
          <p:cNvSpPr txBox="1">
            <a:spLocks noGrp="1"/>
          </p:cNvSpPr>
          <p:nvPr>
            <p:ph type="subTitle" idx="6"/>
          </p:nvPr>
        </p:nvSpPr>
        <p:spPr>
          <a:xfrm>
            <a:off x="4530248" y="2408336"/>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2" name="Google Shape;622;p19"/>
          <p:cNvSpPr txBox="1">
            <a:spLocks noGrp="1"/>
          </p:cNvSpPr>
          <p:nvPr>
            <p:ph type="subTitle" idx="7"/>
          </p:nvPr>
        </p:nvSpPr>
        <p:spPr>
          <a:xfrm>
            <a:off x="8097396"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3" name="Google Shape;623;p19"/>
          <p:cNvSpPr txBox="1">
            <a:spLocks noGrp="1"/>
          </p:cNvSpPr>
          <p:nvPr>
            <p:ph type="subTitle" idx="8"/>
          </p:nvPr>
        </p:nvSpPr>
        <p:spPr>
          <a:xfrm>
            <a:off x="963233"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4" name="Google Shape;624;p19"/>
          <p:cNvSpPr txBox="1">
            <a:spLocks noGrp="1"/>
          </p:cNvSpPr>
          <p:nvPr>
            <p:ph type="subTitle" idx="9"/>
          </p:nvPr>
        </p:nvSpPr>
        <p:spPr>
          <a:xfrm>
            <a:off x="4530248" y="463450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5" name="Google Shape;625;p19"/>
          <p:cNvSpPr txBox="1">
            <a:spLocks noGrp="1"/>
          </p:cNvSpPr>
          <p:nvPr>
            <p:ph type="subTitle" idx="13"/>
          </p:nvPr>
        </p:nvSpPr>
        <p:spPr>
          <a:xfrm>
            <a:off x="8097396"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6" name="Google Shape;626;p19"/>
          <p:cNvSpPr txBox="1">
            <a:spLocks noGrp="1"/>
          </p:cNvSpPr>
          <p:nvPr>
            <p:ph type="subTitle" idx="14"/>
          </p:nvPr>
        </p:nvSpPr>
        <p:spPr>
          <a:xfrm>
            <a:off x="96323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627" name="Google Shape;627;p19"/>
          <p:cNvSpPr txBox="1">
            <a:spLocks noGrp="1"/>
          </p:cNvSpPr>
          <p:nvPr>
            <p:ph type="subTitle" idx="15"/>
          </p:nvPr>
        </p:nvSpPr>
        <p:spPr>
          <a:xfrm>
            <a:off x="809742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Tree>
    <p:extLst>
      <p:ext uri="{BB962C8B-B14F-4D97-AF65-F5344CB8AC3E}">
        <p14:creationId xmlns:p14="http://schemas.microsoft.com/office/powerpoint/2010/main" val="1107657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5" y="762001"/>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7"/>
            <a:ext cx="3456432" cy="3314132"/>
          </a:xfrm>
        </p:spPr>
        <p:txBody>
          <a:bodyPr anchor="t">
            <a:normAutofit/>
          </a:bodyPr>
          <a:lstStyle>
            <a:lvl1pPr marL="0" indent="0">
              <a:buNone/>
              <a:defRPr sz="1400"/>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5"/>
            <a:ext cx="3456432" cy="626535"/>
          </a:xfrm>
        </p:spPr>
        <p:txBody>
          <a:bodyPr anchor="b">
            <a:noAutofit/>
          </a:bodyPr>
          <a:lstStyle>
            <a:lvl1pPr marL="0" indent="0">
              <a:buNone/>
              <a:defRPr sz="2400" b="0">
                <a:solidFill>
                  <a:schemeClr val="tx1"/>
                </a:solidFill>
              </a:defRPr>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9" y="2904069"/>
            <a:ext cx="3456432" cy="3314619"/>
          </a:xfrm>
        </p:spPr>
        <p:txBody>
          <a:bodyPr anchor="t">
            <a:normAutofit/>
          </a:bodyPr>
          <a:lstStyle>
            <a:lvl1pPr marL="0" indent="0">
              <a:buNone/>
              <a:defRPr sz="1400"/>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9"/>
            <a:ext cx="3456432" cy="626535"/>
          </a:xfrm>
        </p:spPr>
        <p:txBody>
          <a:bodyPr anchor="b">
            <a:noAutofit/>
          </a:bodyPr>
          <a:lstStyle>
            <a:lvl1pPr marL="0" indent="0">
              <a:buNone/>
              <a:defRPr sz="2400" b="0">
                <a:solidFill>
                  <a:schemeClr val="tx1"/>
                </a:solidFill>
              </a:defRPr>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7"/>
            <a:ext cx="3456432" cy="3314132"/>
          </a:xfrm>
        </p:spPr>
        <p:txBody>
          <a:bodyPr anchor="t">
            <a:normAutofit/>
          </a:bodyPr>
          <a:lstStyle>
            <a:lvl1pPr marL="0" indent="0">
              <a:buNone/>
              <a:defRPr sz="1400"/>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510330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87"/>
        <p:cNvGrpSpPr/>
        <p:nvPr/>
      </p:nvGrpSpPr>
      <p:grpSpPr>
        <a:xfrm>
          <a:off x="0" y="0"/>
          <a:ext cx="0" cy="0"/>
          <a:chOff x="0" y="0"/>
          <a:chExt cx="0" cy="0"/>
        </a:xfrm>
      </p:grpSpPr>
      <p:sp>
        <p:nvSpPr>
          <p:cNvPr id="688" name="Google Shape;688;p21"/>
          <p:cNvSpPr/>
          <p:nvPr/>
        </p:nvSpPr>
        <p:spPr>
          <a:xfrm>
            <a:off x="314584" y="337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89" name="Google Shape;689;p21"/>
          <p:cNvPicPr preferRelativeResize="0"/>
          <p:nvPr/>
        </p:nvPicPr>
        <p:blipFill>
          <a:blip r:embed="rId2">
            <a:alphaModFix/>
          </a:blip>
          <a:stretch>
            <a:fillRect/>
          </a:stretch>
        </p:blipFill>
        <p:spPr>
          <a:xfrm flipH="1">
            <a:off x="1" y="3372431"/>
            <a:ext cx="12192004" cy="5536408"/>
          </a:xfrm>
          <a:prstGeom prst="rect">
            <a:avLst/>
          </a:prstGeom>
          <a:noFill/>
          <a:ln>
            <a:noFill/>
          </a:ln>
        </p:spPr>
      </p:pic>
      <p:sp>
        <p:nvSpPr>
          <p:cNvPr id="690" name="Google Shape;690;p21"/>
          <p:cNvSpPr/>
          <p:nvPr/>
        </p:nvSpPr>
        <p:spPr>
          <a:xfrm>
            <a:off x="76688" y="2408068"/>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21"/>
          <p:cNvSpPr txBox="1">
            <a:spLocks noGrp="1"/>
          </p:cNvSpPr>
          <p:nvPr>
            <p:ph type="ctrTitle"/>
          </p:nvPr>
        </p:nvSpPr>
        <p:spPr>
          <a:xfrm>
            <a:off x="1166367" y="882867"/>
            <a:ext cx="4238400" cy="125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692" name="Google Shape;692;p21"/>
          <p:cNvSpPr txBox="1">
            <a:spLocks noGrp="1"/>
          </p:cNvSpPr>
          <p:nvPr>
            <p:ph type="subTitle" idx="1"/>
          </p:nvPr>
        </p:nvSpPr>
        <p:spPr>
          <a:xfrm>
            <a:off x="1166367" y="1942069"/>
            <a:ext cx="4238400" cy="14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93" name="Google Shape;693;p21"/>
          <p:cNvGrpSpPr/>
          <p:nvPr/>
        </p:nvGrpSpPr>
        <p:grpSpPr>
          <a:xfrm>
            <a:off x="348567" y="628067"/>
            <a:ext cx="342800" cy="4621067"/>
            <a:chOff x="261425" y="1395525"/>
            <a:chExt cx="257100" cy="3465800"/>
          </a:xfrm>
        </p:grpSpPr>
        <p:sp>
          <p:nvSpPr>
            <p:cNvPr id="694" name="Google Shape;694;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1"/>
          <p:cNvGrpSpPr/>
          <p:nvPr/>
        </p:nvGrpSpPr>
        <p:grpSpPr>
          <a:xfrm>
            <a:off x="522900" y="-549500"/>
            <a:ext cx="11863800" cy="4970400"/>
            <a:chOff x="680075" y="-416150"/>
            <a:chExt cx="8897850" cy="3727800"/>
          </a:xfrm>
        </p:grpSpPr>
        <p:sp>
          <p:nvSpPr>
            <p:cNvPr id="697" name="Google Shape;697;p21"/>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1"/>
            <p:cNvSpPr/>
            <p:nvPr/>
          </p:nvSpPr>
          <p:spPr>
            <a:xfrm>
              <a:off x="3646925" y="-4161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1"/>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1"/>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1"/>
            <p:cNvSpPr/>
            <p:nvPr/>
          </p:nvSpPr>
          <p:spPr>
            <a:xfrm>
              <a:off x="680075" y="1856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21"/>
          <p:cNvGrpSpPr/>
          <p:nvPr/>
        </p:nvGrpSpPr>
        <p:grpSpPr>
          <a:xfrm>
            <a:off x="772033" y="3031433"/>
            <a:ext cx="342800" cy="2429067"/>
            <a:chOff x="829225" y="2863075"/>
            <a:chExt cx="257100" cy="1821800"/>
          </a:xfrm>
        </p:grpSpPr>
        <p:sp>
          <p:nvSpPr>
            <p:cNvPr id="703" name="Google Shape;703;p21"/>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1"/>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5" name="Google Shape;705;p21"/>
          <p:cNvGrpSpPr/>
          <p:nvPr/>
        </p:nvGrpSpPr>
        <p:grpSpPr>
          <a:xfrm>
            <a:off x="11612900" y="894533"/>
            <a:ext cx="342800" cy="4621067"/>
            <a:chOff x="261425" y="1395525"/>
            <a:chExt cx="257100" cy="3465800"/>
          </a:xfrm>
        </p:grpSpPr>
        <p:sp>
          <p:nvSpPr>
            <p:cNvPr id="706" name="Google Shape;706;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8" name="Google Shape;708;p21"/>
          <p:cNvSpPr/>
          <p:nvPr/>
        </p:nvSpPr>
        <p:spPr>
          <a:xfrm>
            <a:off x="6959417" y="32299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21"/>
          <p:cNvSpPr/>
          <p:nvPr/>
        </p:nvSpPr>
        <p:spPr>
          <a:xfrm>
            <a:off x="6623933" y="-19361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21"/>
          <p:cNvSpPr txBox="1"/>
          <p:nvPr/>
        </p:nvSpPr>
        <p:spPr>
          <a:xfrm>
            <a:off x="1166500" y="3835567"/>
            <a:ext cx="4238400" cy="820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333">
                <a:solidFill>
                  <a:schemeClr val="dk1"/>
                </a:solidFill>
                <a:latin typeface="IBM Plex Sans"/>
                <a:ea typeface="IBM Plex Sans"/>
                <a:cs typeface="IBM Plex Sans"/>
                <a:sym typeface="IBM Plex Sans"/>
              </a:rPr>
              <a:t>CREDITS: This presentation template was created by </a:t>
            </a:r>
            <a:r>
              <a:rPr lang="en" sz="1333" b="1">
                <a:solidFill>
                  <a:schemeClr val="dk1"/>
                </a:solidFill>
                <a:uFill>
                  <a:noFill/>
                </a:uFill>
                <a:latin typeface="IBM Plex Sans"/>
                <a:ea typeface="IBM Plex Sans"/>
                <a:cs typeface="IBM Plex Sans"/>
                <a:sym typeface="IBM Plex Sans"/>
                <a:hlinkClick r:id="rId3">
                  <a:extLst>
                    <a:ext uri="{A12FA001-AC4F-418D-AE19-62706E023703}">
                      <ahyp:hlinkClr xmlns:ahyp="http://schemas.microsoft.com/office/drawing/2018/hyperlinkcolor" xmlns="" val="tx"/>
                    </a:ext>
                  </a:extLst>
                </a:hlinkClick>
              </a:rPr>
              <a:t>Slidesgo</a:t>
            </a:r>
            <a:r>
              <a:rPr lang="en" sz="1333">
                <a:solidFill>
                  <a:schemeClr val="dk1"/>
                </a:solidFill>
                <a:latin typeface="IBM Plex Sans"/>
                <a:ea typeface="IBM Plex Sans"/>
                <a:cs typeface="IBM Plex Sans"/>
                <a:sym typeface="IBM Plex Sans"/>
              </a:rPr>
              <a:t>, including icons by </a:t>
            </a:r>
            <a:r>
              <a:rPr lang="en" sz="1333" b="1">
                <a:solidFill>
                  <a:schemeClr val="dk1"/>
                </a:solidFill>
                <a:uFill>
                  <a:noFill/>
                </a:uFill>
                <a:latin typeface="IBM Plex Sans"/>
                <a:ea typeface="IBM Plex Sans"/>
                <a:cs typeface="IBM Plex Sans"/>
                <a:sym typeface="IBM Plex Sans"/>
                <a:hlinkClick r:id="rId4">
                  <a:extLst>
                    <a:ext uri="{A12FA001-AC4F-418D-AE19-62706E023703}">
                      <ahyp:hlinkClr xmlns:ahyp="http://schemas.microsoft.com/office/drawing/2018/hyperlinkcolor" xmlns="" val="tx"/>
                    </a:ext>
                  </a:extLst>
                </a:hlinkClick>
              </a:rPr>
              <a:t>Flaticon</a:t>
            </a:r>
            <a:r>
              <a:rPr lang="en" sz="1333" b="1">
                <a:solidFill>
                  <a:schemeClr val="dk1"/>
                </a:solidFill>
                <a:latin typeface="IBM Plex Sans"/>
                <a:ea typeface="IBM Plex Sans"/>
                <a:cs typeface="IBM Plex Sans"/>
                <a:sym typeface="IBM Plex Sans"/>
              </a:rPr>
              <a:t> </a:t>
            </a:r>
            <a:r>
              <a:rPr lang="en" sz="1333">
                <a:solidFill>
                  <a:schemeClr val="dk1"/>
                </a:solidFill>
                <a:latin typeface="IBM Plex Sans"/>
                <a:ea typeface="IBM Plex Sans"/>
                <a:cs typeface="IBM Plex Sans"/>
                <a:sym typeface="IBM Plex Sans"/>
              </a:rPr>
              <a:t>and infographics &amp; images by </a:t>
            </a:r>
            <a:r>
              <a:rPr lang="en" sz="1333" b="1">
                <a:solidFill>
                  <a:schemeClr val="dk1"/>
                </a:solidFill>
                <a:uFill>
                  <a:noFill/>
                </a:uFill>
                <a:latin typeface="IBM Plex Sans"/>
                <a:ea typeface="IBM Plex Sans"/>
                <a:cs typeface="IBM Plex Sans"/>
                <a:sym typeface="IBM Plex Sans"/>
                <a:hlinkClick r:id="rId5">
                  <a:extLst>
                    <a:ext uri="{A12FA001-AC4F-418D-AE19-62706E023703}">
                      <ahyp:hlinkClr xmlns:ahyp="http://schemas.microsoft.com/office/drawing/2018/hyperlinkcolor" xmlns="" val="tx"/>
                    </a:ext>
                  </a:extLst>
                </a:hlinkClick>
              </a:rPr>
              <a:t>Freepik</a:t>
            </a:r>
            <a:endParaRPr sz="1333" b="1">
              <a:solidFill>
                <a:schemeClr val="dk1"/>
              </a:solidFill>
              <a:latin typeface="IBM Plex Sans"/>
              <a:ea typeface="IBM Plex Sans"/>
              <a:cs typeface="IBM Plex Sans"/>
              <a:sym typeface="IBM Plex Sans"/>
            </a:endParaRPr>
          </a:p>
        </p:txBody>
      </p:sp>
    </p:spTree>
    <p:extLst>
      <p:ext uri="{BB962C8B-B14F-4D97-AF65-F5344CB8AC3E}">
        <p14:creationId xmlns:p14="http://schemas.microsoft.com/office/powerpoint/2010/main" val="388771668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11"/>
        <p:cNvGrpSpPr/>
        <p:nvPr/>
      </p:nvGrpSpPr>
      <p:grpSpPr>
        <a:xfrm>
          <a:off x="0" y="0"/>
          <a:ext cx="0" cy="0"/>
          <a:chOff x="0" y="0"/>
          <a:chExt cx="0" cy="0"/>
        </a:xfrm>
      </p:grpSpPr>
    </p:spTree>
    <p:extLst>
      <p:ext uri="{BB962C8B-B14F-4D97-AF65-F5344CB8AC3E}">
        <p14:creationId xmlns:p14="http://schemas.microsoft.com/office/powerpoint/2010/main" val="322220287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12"/>
        <p:cNvGrpSpPr/>
        <p:nvPr/>
      </p:nvGrpSpPr>
      <p:grpSpPr>
        <a:xfrm>
          <a:off x="0" y="0"/>
          <a:ext cx="0" cy="0"/>
          <a:chOff x="0" y="0"/>
          <a:chExt cx="0" cy="0"/>
        </a:xfrm>
      </p:grpSpPr>
      <p:sp>
        <p:nvSpPr>
          <p:cNvPr id="713" name="Google Shape;713;p23"/>
          <p:cNvSpPr/>
          <p:nvPr/>
        </p:nvSpPr>
        <p:spPr>
          <a:xfrm>
            <a:off x="599284" y="3749048"/>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23"/>
          <p:cNvSpPr/>
          <p:nvPr/>
        </p:nvSpPr>
        <p:spPr>
          <a:xfrm>
            <a:off x="8590451" y="4179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15" name="Google Shape;715;p23"/>
          <p:cNvPicPr preferRelativeResize="0"/>
          <p:nvPr/>
        </p:nvPicPr>
        <p:blipFill>
          <a:blip r:embed="rId2">
            <a:alphaModFix/>
          </a:blip>
          <a:stretch>
            <a:fillRect/>
          </a:stretch>
        </p:blipFill>
        <p:spPr>
          <a:xfrm>
            <a:off x="1" y="2320247"/>
            <a:ext cx="12192004" cy="5536408"/>
          </a:xfrm>
          <a:prstGeom prst="rect">
            <a:avLst/>
          </a:prstGeom>
          <a:noFill/>
          <a:ln>
            <a:noFill/>
          </a:ln>
        </p:spPr>
      </p:pic>
      <p:grpSp>
        <p:nvGrpSpPr>
          <p:cNvPr id="716" name="Google Shape;716;p23"/>
          <p:cNvGrpSpPr/>
          <p:nvPr/>
        </p:nvGrpSpPr>
        <p:grpSpPr>
          <a:xfrm>
            <a:off x="-420199" y="-672367"/>
            <a:ext cx="12674233" cy="4110200"/>
            <a:chOff x="446825" y="-331550"/>
            <a:chExt cx="9505675" cy="3082650"/>
          </a:xfrm>
        </p:grpSpPr>
        <p:sp>
          <p:nvSpPr>
            <p:cNvPr id="717" name="Google Shape;717;p23"/>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3"/>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3"/>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3"/>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2" name="Google Shape;722;p23"/>
          <p:cNvGrpSpPr/>
          <p:nvPr/>
        </p:nvGrpSpPr>
        <p:grpSpPr>
          <a:xfrm>
            <a:off x="491967" y="2990385"/>
            <a:ext cx="342800" cy="2443167"/>
            <a:chOff x="1365450" y="3205275"/>
            <a:chExt cx="257100" cy="1832375"/>
          </a:xfrm>
        </p:grpSpPr>
        <p:sp>
          <p:nvSpPr>
            <p:cNvPr id="723" name="Google Shape;723;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5" name="Google Shape;725;p23"/>
          <p:cNvGrpSpPr/>
          <p:nvPr/>
        </p:nvGrpSpPr>
        <p:grpSpPr>
          <a:xfrm>
            <a:off x="11612900" y="894533"/>
            <a:ext cx="342800" cy="4621067"/>
            <a:chOff x="261425" y="1395525"/>
            <a:chExt cx="257100" cy="3465800"/>
          </a:xfrm>
        </p:grpSpPr>
        <p:sp>
          <p:nvSpPr>
            <p:cNvPr id="726" name="Google Shape;726;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8" name="Google Shape;728;p23"/>
          <p:cNvGrpSpPr/>
          <p:nvPr/>
        </p:nvGrpSpPr>
        <p:grpSpPr>
          <a:xfrm>
            <a:off x="11320617" y="4297018"/>
            <a:ext cx="342800" cy="2443167"/>
            <a:chOff x="1365450" y="3205275"/>
            <a:chExt cx="257100" cy="1832375"/>
          </a:xfrm>
        </p:grpSpPr>
        <p:sp>
          <p:nvSpPr>
            <p:cNvPr id="729" name="Google Shape;729;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1" name="Google Shape;731;p23"/>
          <p:cNvGrpSpPr/>
          <p:nvPr/>
        </p:nvGrpSpPr>
        <p:grpSpPr>
          <a:xfrm>
            <a:off x="1048851" y="1305867"/>
            <a:ext cx="342800" cy="4621067"/>
            <a:chOff x="261425" y="1395525"/>
            <a:chExt cx="257100" cy="3465800"/>
          </a:xfrm>
        </p:grpSpPr>
        <p:sp>
          <p:nvSpPr>
            <p:cNvPr id="732" name="Google Shape;732;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4" name="Google Shape;734;p23"/>
          <p:cNvGrpSpPr/>
          <p:nvPr/>
        </p:nvGrpSpPr>
        <p:grpSpPr>
          <a:xfrm>
            <a:off x="10795267" y="2871685"/>
            <a:ext cx="342800" cy="2443167"/>
            <a:chOff x="1365450" y="3205275"/>
            <a:chExt cx="257100" cy="1832375"/>
          </a:xfrm>
        </p:grpSpPr>
        <p:sp>
          <p:nvSpPr>
            <p:cNvPr id="735" name="Google Shape;735;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7" name="Google Shape;737;p23"/>
          <p:cNvGrpSpPr/>
          <p:nvPr/>
        </p:nvGrpSpPr>
        <p:grpSpPr>
          <a:xfrm>
            <a:off x="149167" y="1305851"/>
            <a:ext cx="342800" cy="2443167"/>
            <a:chOff x="1365450" y="3205275"/>
            <a:chExt cx="257100" cy="1832375"/>
          </a:xfrm>
        </p:grpSpPr>
        <p:sp>
          <p:nvSpPr>
            <p:cNvPr id="738" name="Google Shape;738;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0" name="Google Shape;740;p23"/>
          <p:cNvGrpSpPr/>
          <p:nvPr/>
        </p:nvGrpSpPr>
        <p:grpSpPr>
          <a:xfrm>
            <a:off x="9671167" y="5569218"/>
            <a:ext cx="342800" cy="2443167"/>
            <a:chOff x="1365450" y="3205275"/>
            <a:chExt cx="257100" cy="1832375"/>
          </a:xfrm>
        </p:grpSpPr>
        <p:sp>
          <p:nvSpPr>
            <p:cNvPr id="741" name="Google Shape;741;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3" name="Google Shape;743;p23"/>
          <p:cNvGrpSpPr/>
          <p:nvPr/>
        </p:nvGrpSpPr>
        <p:grpSpPr>
          <a:xfrm>
            <a:off x="1516000" y="5155518"/>
            <a:ext cx="342800" cy="2443167"/>
            <a:chOff x="1365450" y="3205275"/>
            <a:chExt cx="257100" cy="1832375"/>
          </a:xfrm>
        </p:grpSpPr>
        <p:sp>
          <p:nvSpPr>
            <p:cNvPr id="744" name="Google Shape;744;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23"/>
          <p:cNvGrpSpPr/>
          <p:nvPr/>
        </p:nvGrpSpPr>
        <p:grpSpPr>
          <a:xfrm>
            <a:off x="9007200" y="6138651"/>
            <a:ext cx="342800" cy="2443167"/>
            <a:chOff x="1365450" y="3205275"/>
            <a:chExt cx="257100" cy="1832375"/>
          </a:xfrm>
        </p:grpSpPr>
        <p:sp>
          <p:nvSpPr>
            <p:cNvPr id="747" name="Google Shape;747;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9" name="Google Shape;749;p23"/>
          <p:cNvSpPr/>
          <p:nvPr/>
        </p:nvSpPr>
        <p:spPr>
          <a:xfrm>
            <a:off x="2489384" y="-1830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8310068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50"/>
        <p:cNvGrpSpPr/>
        <p:nvPr/>
      </p:nvGrpSpPr>
      <p:grpSpPr>
        <a:xfrm>
          <a:off x="0" y="0"/>
          <a:ext cx="0" cy="0"/>
          <a:chOff x="0" y="0"/>
          <a:chExt cx="0" cy="0"/>
        </a:xfrm>
      </p:grpSpPr>
      <p:sp>
        <p:nvSpPr>
          <p:cNvPr id="751" name="Google Shape;751;p24"/>
          <p:cNvSpPr/>
          <p:nvPr/>
        </p:nvSpPr>
        <p:spPr>
          <a:xfrm>
            <a:off x="-312083" y="46694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2" name="Google Shape;752;p24"/>
          <p:cNvSpPr/>
          <p:nvPr/>
        </p:nvSpPr>
        <p:spPr>
          <a:xfrm>
            <a:off x="7236351" y="4374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53" name="Google Shape;753;p24"/>
          <p:cNvPicPr preferRelativeResize="0"/>
          <p:nvPr/>
        </p:nvPicPr>
        <p:blipFill>
          <a:blip r:embed="rId2">
            <a:alphaModFix/>
          </a:blip>
          <a:stretch>
            <a:fillRect/>
          </a:stretch>
        </p:blipFill>
        <p:spPr>
          <a:xfrm flipH="1">
            <a:off x="1" y="4259497"/>
            <a:ext cx="12192004" cy="5536408"/>
          </a:xfrm>
          <a:prstGeom prst="rect">
            <a:avLst/>
          </a:prstGeom>
          <a:noFill/>
          <a:ln>
            <a:noFill/>
          </a:ln>
        </p:spPr>
      </p:pic>
      <p:grpSp>
        <p:nvGrpSpPr>
          <p:cNvPr id="754" name="Google Shape;754;p24"/>
          <p:cNvGrpSpPr/>
          <p:nvPr/>
        </p:nvGrpSpPr>
        <p:grpSpPr>
          <a:xfrm flipH="1">
            <a:off x="-420199" y="-672367"/>
            <a:ext cx="12674233" cy="4110200"/>
            <a:chOff x="446825" y="-331550"/>
            <a:chExt cx="9505675" cy="3082650"/>
          </a:xfrm>
        </p:grpSpPr>
        <p:sp>
          <p:nvSpPr>
            <p:cNvPr id="755" name="Google Shape;755;p24"/>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4"/>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4"/>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4"/>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4"/>
          <p:cNvGrpSpPr/>
          <p:nvPr/>
        </p:nvGrpSpPr>
        <p:grpSpPr>
          <a:xfrm>
            <a:off x="491967" y="3866851"/>
            <a:ext cx="342800" cy="2443167"/>
            <a:chOff x="1365450" y="3205275"/>
            <a:chExt cx="257100" cy="1832375"/>
          </a:xfrm>
        </p:grpSpPr>
        <p:sp>
          <p:nvSpPr>
            <p:cNvPr id="761" name="Google Shape;761;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4"/>
          <p:cNvGrpSpPr/>
          <p:nvPr/>
        </p:nvGrpSpPr>
        <p:grpSpPr>
          <a:xfrm>
            <a:off x="11612900" y="894533"/>
            <a:ext cx="342800" cy="4621067"/>
            <a:chOff x="261425" y="1395525"/>
            <a:chExt cx="257100" cy="3465800"/>
          </a:xfrm>
        </p:grpSpPr>
        <p:sp>
          <p:nvSpPr>
            <p:cNvPr id="764" name="Google Shape;764;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4"/>
          <p:cNvGrpSpPr/>
          <p:nvPr/>
        </p:nvGrpSpPr>
        <p:grpSpPr>
          <a:xfrm>
            <a:off x="11228817" y="3437834"/>
            <a:ext cx="342800" cy="2443167"/>
            <a:chOff x="1365450" y="3205275"/>
            <a:chExt cx="257100" cy="1832375"/>
          </a:xfrm>
        </p:grpSpPr>
        <p:sp>
          <p:nvSpPr>
            <p:cNvPr id="767" name="Google Shape;767;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4"/>
          <p:cNvGrpSpPr/>
          <p:nvPr/>
        </p:nvGrpSpPr>
        <p:grpSpPr>
          <a:xfrm>
            <a:off x="1048851" y="2147167"/>
            <a:ext cx="342800" cy="4621067"/>
            <a:chOff x="261425" y="1395525"/>
            <a:chExt cx="257100" cy="3465800"/>
          </a:xfrm>
        </p:grpSpPr>
        <p:sp>
          <p:nvSpPr>
            <p:cNvPr id="770" name="Google Shape;770;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2" name="Google Shape;772;p24"/>
          <p:cNvGrpSpPr/>
          <p:nvPr/>
        </p:nvGrpSpPr>
        <p:grpSpPr>
          <a:xfrm>
            <a:off x="10509000" y="5515585"/>
            <a:ext cx="342800" cy="2443167"/>
            <a:chOff x="1365450" y="3205275"/>
            <a:chExt cx="257100" cy="1832375"/>
          </a:xfrm>
        </p:grpSpPr>
        <p:sp>
          <p:nvSpPr>
            <p:cNvPr id="773" name="Google Shape;773;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5" name="Google Shape;775;p24"/>
          <p:cNvGrpSpPr/>
          <p:nvPr/>
        </p:nvGrpSpPr>
        <p:grpSpPr>
          <a:xfrm>
            <a:off x="149167" y="3576985"/>
            <a:ext cx="342800" cy="2443167"/>
            <a:chOff x="1365450" y="3205275"/>
            <a:chExt cx="257100" cy="1832375"/>
          </a:xfrm>
        </p:grpSpPr>
        <p:sp>
          <p:nvSpPr>
            <p:cNvPr id="776" name="Google Shape;776;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8" name="Google Shape;778;p24"/>
          <p:cNvGrpSpPr/>
          <p:nvPr/>
        </p:nvGrpSpPr>
        <p:grpSpPr>
          <a:xfrm>
            <a:off x="10011000" y="4917067"/>
            <a:ext cx="342800" cy="2443167"/>
            <a:chOff x="1365450" y="3205275"/>
            <a:chExt cx="257100" cy="1832375"/>
          </a:xfrm>
        </p:grpSpPr>
        <p:sp>
          <p:nvSpPr>
            <p:cNvPr id="779" name="Google Shape;779;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1" name="Google Shape;781;p24"/>
          <p:cNvGrpSpPr/>
          <p:nvPr/>
        </p:nvGrpSpPr>
        <p:grpSpPr>
          <a:xfrm>
            <a:off x="1820100" y="5419518"/>
            <a:ext cx="342800" cy="2443167"/>
            <a:chOff x="1365450" y="3205275"/>
            <a:chExt cx="257100" cy="1832375"/>
          </a:xfrm>
        </p:grpSpPr>
        <p:sp>
          <p:nvSpPr>
            <p:cNvPr id="782" name="Google Shape;782;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4" name="Google Shape;784;p24"/>
          <p:cNvGrpSpPr/>
          <p:nvPr/>
        </p:nvGrpSpPr>
        <p:grpSpPr>
          <a:xfrm>
            <a:off x="8721000" y="5066085"/>
            <a:ext cx="342800" cy="2443167"/>
            <a:chOff x="1365450" y="3205275"/>
            <a:chExt cx="257100" cy="1832375"/>
          </a:xfrm>
        </p:grpSpPr>
        <p:sp>
          <p:nvSpPr>
            <p:cNvPr id="785" name="Google Shape;785;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7" name="Google Shape;787;p24"/>
          <p:cNvSpPr/>
          <p:nvPr/>
        </p:nvSpPr>
        <p:spPr>
          <a:xfrm>
            <a:off x="5999151" y="-15741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2807921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8563617" y="5515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963167" y="-442067"/>
            <a:ext cx="11807400" cy="4857600"/>
            <a:chOff x="722375" y="-331550"/>
            <a:chExt cx="8855550" cy="3643200"/>
          </a:xfrm>
        </p:grpSpPr>
        <p:sp>
          <p:nvSpPr>
            <p:cNvPr id="12" name="Google Shape;12;p2"/>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17" name="Google Shape;17;p2"/>
          <p:cNvPicPr preferRelativeResize="0"/>
          <p:nvPr/>
        </p:nvPicPr>
        <p:blipFill>
          <a:blip r:embed="rId2">
            <a:alphaModFix/>
          </a:blip>
          <a:stretch>
            <a:fillRect/>
          </a:stretch>
        </p:blipFill>
        <p:spPr>
          <a:xfrm>
            <a:off x="1" y="3778831"/>
            <a:ext cx="12192004" cy="5536408"/>
          </a:xfrm>
          <a:prstGeom prst="rect">
            <a:avLst/>
          </a:prstGeom>
          <a:noFill/>
          <a:ln>
            <a:noFill/>
          </a:ln>
        </p:spPr>
      </p:pic>
      <p:grpSp>
        <p:nvGrpSpPr>
          <p:cNvPr id="18" name="Google Shape;18;p2"/>
          <p:cNvGrpSpPr/>
          <p:nvPr/>
        </p:nvGrpSpPr>
        <p:grpSpPr>
          <a:xfrm>
            <a:off x="348567" y="1860700"/>
            <a:ext cx="342800" cy="4621067"/>
            <a:chOff x="261425" y="1395525"/>
            <a:chExt cx="257100" cy="3465800"/>
          </a:xfrm>
        </p:grpSpPr>
        <p:sp>
          <p:nvSpPr>
            <p:cNvPr id="19" name="Google Shape;19;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2456051" y="35747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11612900" y="894533"/>
            <a:ext cx="342800" cy="4621067"/>
            <a:chOff x="261425" y="1395525"/>
            <a:chExt cx="257100" cy="3465800"/>
          </a:xfrm>
        </p:grpSpPr>
        <p:sp>
          <p:nvSpPr>
            <p:cNvPr id="23" name="Google Shape;23;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91367" y="2956700"/>
            <a:ext cx="342800" cy="2429067"/>
            <a:chOff x="829225" y="2863075"/>
            <a:chExt cx="257100" cy="1821800"/>
          </a:xfrm>
        </p:grpSpPr>
        <p:sp>
          <p:nvSpPr>
            <p:cNvPr id="26" name="Google Shape;26;p2"/>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txBox="1">
            <a:spLocks noGrp="1"/>
          </p:cNvSpPr>
          <p:nvPr>
            <p:ph type="ctrTitle"/>
          </p:nvPr>
        </p:nvSpPr>
        <p:spPr>
          <a:xfrm>
            <a:off x="1572567" y="1439333"/>
            <a:ext cx="9046800" cy="2290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29" name="Google Shape;29;p2"/>
          <p:cNvSpPr txBox="1">
            <a:spLocks noGrp="1"/>
          </p:cNvSpPr>
          <p:nvPr>
            <p:ph type="subTitle" idx="1"/>
          </p:nvPr>
        </p:nvSpPr>
        <p:spPr>
          <a:xfrm>
            <a:off x="1572600" y="3778833"/>
            <a:ext cx="9046800" cy="59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162561081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7"/>
        <p:cNvGrpSpPr/>
        <p:nvPr/>
      </p:nvGrpSpPr>
      <p:grpSpPr>
        <a:xfrm>
          <a:off x="0" y="0"/>
          <a:ext cx="0" cy="0"/>
          <a:chOff x="0" y="0"/>
          <a:chExt cx="0" cy="0"/>
        </a:xfrm>
      </p:grpSpPr>
      <p:pic>
        <p:nvPicPr>
          <p:cNvPr id="148" name="Google Shape;148;p7"/>
          <p:cNvPicPr preferRelativeResize="0"/>
          <p:nvPr/>
        </p:nvPicPr>
        <p:blipFill>
          <a:blip r:embed="rId2">
            <a:alphaModFix/>
          </a:blip>
          <a:stretch>
            <a:fillRect/>
          </a:stretch>
        </p:blipFill>
        <p:spPr>
          <a:xfrm>
            <a:off x="1" y="4185231"/>
            <a:ext cx="12192004" cy="5536408"/>
          </a:xfrm>
          <a:prstGeom prst="rect">
            <a:avLst/>
          </a:prstGeom>
          <a:noFill/>
          <a:ln>
            <a:noFill/>
          </a:ln>
        </p:spPr>
      </p:pic>
      <p:sp>
        <p:nvSpPr>
          <p:cNvPr id="149" name="Google Shape;149;p7"/>
          <p:cNvSpPr/>
          <p:nvPr/>
        </p:nvSpPr>
        <p:spPr>
          <a:xfrm>
            <a:off x="790483" y="2248200"/>
            <a:ext cx="6018000" cy="5882800"/>
          </a:xfrm>
          <a:prstGeom prst="ellipse">
            <a:avLst/>
          </a:prstGeom>
          <a:gradFill>
            <a:gsLst>
              <a:gs pos="0">
                <a:srgbClr val="131F63">
                  <a:alpha val="2520"/>
                </a:srgbClr>
              </a:gs>
              <a:gs pos="24000">
                <a:srgbClr val="131F63">
                  <a:alpha val="72156"/>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7"/>
          <p:cNvSpPr txBox="1">
            <a:spLocks noGrp="1"/>
          </p:cNvSpPr>
          <p:nvPr>
            <p:ph type="title"/>
          </p:nvPr>
        </p:nvSpPr>
        <p:spPr>
          <a:xfrm>
            <a:off x="963167" y="719333"/>
            <a:ext cx="5802000" cy="768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1" name="Google Shape;151;p7"/>
          <p:cNvSpPr txBox="1">
            <a:spLocks noGrp="1"/>
          </p:cNvSpPr>
          <p:nvPr>
            <p:ph type="body" idx="1"/>
          </p:nvPr>
        </p:nvSpPr>
        <p:spPr>
          <a:xfrm>
            <a:off x="963167" y="2166233"/>
            <a:ext cx="5802000" cy="3001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2"/>
              </a:buClr>
              <a:buSzPts val="1200"/>
              <a:buChar char="●"/>
              <a:defRPr/>
            </a:lvl1pPr>
            <a:lvl2pPr marL="1219170" lvl="1" indent="-406390">
              <a:spcBef>
                <a:spcPts val="0"/>
              </a:spcBef>
              <a:spcAft>
                <a:spcPts val="0"/>
              </a:spcAft>
              <a:buSzPts val="1200"/>
              <a:buChar char="○"/>
              <a:defRPr/>
            </a:lvl2pPr>
            <a:lvl3pPr marL="1828754" lvl="2" indent="-406390">
              <a:spcBef>
                <a:spcPts val="0"/>
              </a:spcBef>
              <a:spcAft>
                <a:spcPts val="0"/>
              </a:spcAft>
              <a:buSzPts val="1200"/>
              <a:buChar char="■"/>
              <a:defRPr/>
            </a:lvl3pPr>
            <a:lvl4pPr marL="2438339" lvl="3" indent="-406390">
              <a:spcBef>
                <a:spcPts val="0"/>
              </a:spcBef>
              <a:spcAft>
                <a:spcPts val="0"/>
              </a:spcAft>
              <a:buSzPts val="1200"/>
              <a:buChar char="●"/>
              <a:defRPr/>
            </a:lvl4pPr>
            <a:lvl5pPr marL="3047924" lvl="4" indent="-406390">
              <a:spcBef>
                <a:spcPts val="0"/>
              </a:spcBef>
              <a:spcAft>
                <a:spcPts val="0"/>
              </a:spcAft>
              <a:buSzPts val="1200"/>
              <a:buChar char="○"/>
              <a:defRPr/>
            </a:lvl5pPr>
            <a:lvl6pPr marL="3657509" lvl="5" indent="-406390">
              <a:spcBef>
                <a:spcPts val="0"/>
              </a:spcBef>
              <a:spcAft>
                <a:spcPts val="0"/>
              </a:spcAft>
              <a:buSzPts val="1200"/>
              <a:buChar char="■"/>
              <a:defRPr/>
            </a:lvl6pPr>
            <a:lvl7pPr marL="4267093" lvl="6" indent="-406390">
              <a:spcBef>
                <a:spcPts val="0"/>
              </a:spcBef>
              <a:spcAft>
                <a:spcPts val="0"/>
              </a:spcAft>
              <a:buSzPts val="1200"/>
              <a:buChar char="●"/>
              <a:defRPr/>
            </a:lvl7pPr>
            <a:lvl8pPr marL="4876678" lvl="7" indent="-406390">
              <a:spcBef>
                <a:spcPts val="0"/>
              </a:spcBef>
              <a:spcAft>
                <a:spcPts val="0"/>
              </a:spcAft>
              <a:buSzPts val="1200"/>
              <a:buChar char="○"/>
              <a:defRPr/>
            </a:lvl8pPr>
            <a:lvl9pPr marL="5486263" lvl="8" indent="-406390">
              <a:spcBef>
                <a:spcPts val="0"/>
              </a:spcBef>
              <a:spcAft>
                <a:spcPts val="0"/>
              </a:spcAft>
              <a:buSzPts val="1200"/>
              <a:buChar char="■"/>
              <a:defRPr/>
            </a:lvl9pPr>
          </a:lstStyle>
          <a:p>
            <a:endParaRPr/>
          </a:p>
        </p:txBody>
      </p:sp>
      <p:sp>
        <p:nvSpPr>
          <p:cNvPr id="152" name="Google Shape;152;p7"/>
          <p:cNvSpPr>
            <a:spLocks noGrp="1"/>
          </p:cNvSpPr>
          <p:nvPr>
            <p:ph type="pic" idx="2"/>
          </p:nvPr>
        </p:nvSpPr>
        <p:spPr>
          <a:xfrm>
            <a:off x="6893567" y="1261400"/>
            <a:ext cx="4335200" cy="4335200"/>
          </a:xfrm>
          <a:prstGeom prst="ellipse">
            <a:avLst/>
          </a:prstGeom>
          <a:noFill/>
          <a:ln>
            <a:noFill/>
          </a:ln>
          <a:effectLst>
            <a:outerShdw blurRad="671513" dist="209550" dir="1020000" algn="bl" rotWithShape="0">
              <a:schemeClr val="accent1">
                <a:alpha val="56000"/>
              </a:schemeClr>
            </a:outerShdw>
          </a:effectLst>
        </p:spPr>
      </p:sp>
      <p:grpSp>
        <p:nvGrpSpPr>
          <p:cNvPr id="153" name="Google Shape;153;p7"/>
          <p:cNvGrpSpPr/>
          <p:nvPr/>
        </p:nvGrpSpPr>
        <p:grpSpPr>
          <a:xfrm>
            <a:off x="-420199" y="-672367"/>
            <a:ext cx="12674233" cy="4110200"/>
            <a:chOff x="446825" y="-331550"/>
            <a:chExt cx="9505675" cy="3082650"/>
          </a:xfrm>
        </p:grpSpPr>
        <p:sp>
          <p:nvSpPr>
            <p:cNvPr id="154" name="Google Shape;154;p7"/>
            <p:cNvSpPr/>
            <p:nvPr/>
          </p:nvSpPr>
          <p:spPr>
            <a:xfrm>
              <a:off x="2347225" y="-10742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7"/>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7"/>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7"/>
          <p:cNvGrpSpPr/>
          <p:nvPr/>
        </p:nvGrpSpPr>
        <p:grpSpPr>
          <a:xfrm>
            <a:off x="491967" y="3866851"/>
            <a:ext cx="342800" cy="2443167"/>
            <a:chOff x="1365450" y="3205275"/>
            <a:chExt cx="257100" cy="1832375"/>
          </a:xfrm>
        </p:grpSpPr>
        <p:sp>
          <p:nvSpPr>
            <p:cNvPr id="160" name="Google Shape;160;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 name="Google Shape;162;p7"/>
          <p:cNvGrpSpPr/>
          <p:nvPr/>
        </p:nvGrpSpPr>
        <p:grpSpPr>
          <a:xfrm>
            <a:off x="11612900" y="894533"/>
            <a:ext cx="342800" cy="4621067"/>
            <a:chOff x="261425" y="1395525"/>
            <a:chExt cx="257100" cy="3465800"/>
          </a:xfrm>
        </p:grpSpPr>
        <p:sp>
          <p:nvSpPr>
            <p:cNvPr id="163" name="Google Shape;163;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7"/>
          <p:cNvGrpSpPr/>
          <p:nvPr/>
        </p:nvGrpSpPr>
        <p:grpSpPr>
          <a:xfrm>
            <a:off x="9426517" y="3072434"/>
            <a:ext cx="342800" cy="2443167"/>
            <a:chOff x="1365450" y="3205275"/>
            <a:chExt cx="257100" cy="1832375"/>
          </a:xfrm>
        </p:grpSpPr>
        <p:sp>
          <p:nvSpPr>
            <p:cNvPr id="166" name="Google Shape;166;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7"/>
          <p:cNvGrpSpPr/>
          <p:nvPr/>
        </p:nvGrpSpPr>
        <p:grpSpPr>
          <a:xfrm>
            <a:off x="7513400" y="4321667"/>
            <a:ext cx="342800" cy="4621067"/>
            <a:chOff x="261425" y="1395525"/>
            <a:chExt cx="257100" cy="3465800"/>
          </a:xfrm>
        </p:grpSpPr>
        <p:sp>
          <p:nvSpPr>
            <p:cNvPr id="169" name="Google Shape;169;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7"/>
          <p:cNvGrpSpPr/>
          <p:nvPr/>
        </p:nvGrpSpPr>
        <p:grpSpPr>
          <a:xfrm>
            <a:off x="10374967" y="3810818"/>
            <a:ext cx="342800" cy="2443167"/>
            <a:chOff x="1365450" y="3205275"/>
            <a:chExt cx="257100" cy="1832375"/>
          </a:xfrm>
        </p:grpSpPr>
        <p:sp>
          <p:nvSpPr>
            <p:cNvPr id="172" name="Google Shape;172;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7"/>
          <p:cNvGrpSpPr/>
          <p:nvPr/>
        </p:nvGrpSpPr>
        <p:grpSpPr>
          <a:xfrm>
            <a:off x="149167" y="2933018"/>
            <a:ext cx="342800" cy="2443167"/>
            <a:chOff x="1365450" y="3205275"/>
            <a:chExt cx="257100" cy="1832375"/>
          </a:xfrm>
        </p:grpSpPr>
        <p:sp>
          <p:nvSpPr>
            <p:cNvPr id="175" name="Google Shape;175;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7"/>
          <p:cNvGrpSpPr/>
          <p:nvPr/>
        </p:nvGrpSpPr>
        <p:grpSpPr>
          <a:xfrm>
            <a:off x="2079467" y="5930584"/>
            <a:ext cx="342800" cy="2443167"/>
            <a:chOff x="1365450" y="3205275"/>
            <a:chExt cx="257100" cy="1832375"/>
          </a:xfrm>
        </p:grpSpPr>
        <p:sp>
          <p:nvSpPr>
            <p:cNvPr id="178" name="Google Shape;178;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714467" y="5687818"/>
            <a:ext cx="342800" cy="2443167"/>
            <a:chOff x="1365450" y="3205275"/>
            <a:chExt cx="257100" cy="1832375"/>
          </a:xfrm>
        </p:grpSpPr>
        <p:sp>
          <p:nvSpPr>
            <p:cNvPr id="181" name="Google Shape;181;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7236367" y="5155518"/>
            <a:ext cx="342800" cy="2443167"/>
            <a:chOff x="1365450" y="3205275"/>
            <a:chExt cx="257100" cy="1832375"/>
          </a:xfrm>
        </p:grpSpPr>
        <p:sp>
          <p:nvSpPr>
            <p:cNvPr id="184" name="Google Shape;184;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6" name="Google Shape;186;p7"/>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4089784" y="-20718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5458938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2489200" y="1112000"/>
            <a:ext cx="7213600" cy="4634000"/>
          </a:xfrm>
          <a:prstGeom prst="rect">
            <a:avLst/>
          </a:prstGeom>
        </p:spPr>
        <p:txBody>
          <a:bodyPr spcFirstLastPara="1" wrap="square" lIns="91425" tIns="91425" rIns="91425" bIns="91425" anchor="ctr"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endParaRPr/>
          </a:p>
        </p:txBody>
      </p:sp>
      <p:pic>
        <p:nvPicPr>
          <p:cNvPr id="191" name="Google Shape;191;p8"/>
          <p:cNvPicPr preferRelativeResize="0"/>
          <p:nvPr/>
        </p:nvPicPr>
        <p:blipFill>
          <a:blip r:embed="rId2">
            <a:alphaModFix/>
          </a:blip>
          <a:stretch>
            <a:fillRect/>
          </a:stretch>
        </p:blipFill>
        <p:spPr>
          <a:xfrm>
            <a:off x="1" y="3267764"/>
            <a:ext cx="12192004" cy="5536408"/>
          </a:xfrm>
          <a:prstGeom prst="rect">
            <a:avLst/>
          </a:prstGeom>
          <a:noFill/>
          <a:ln>
            <a:noFill/>
          </a:ln>
        </p:spPr>
      </p:pic>
      <p:grpSp>
        <p:nvGrpSpPr>
          <p:cNvPr id="192" name="Google Shape;192;p8"/>
          <p:cNvGrpSpPr/>
          <p:nvPr/>
        </p:nvGrpSpPr>
        <p:grpSpPr>
          <a:xfrm>
            <a:off x="-420199" y="-672367"/>
            <a:ext cx="12674233" cy="4110200"/>
            <a:chOff x="446825" y="-331550"/>
            <a:chExt cx="9505675" cy="3082650"/>
          </a:xfrm>
        </p:grpSpPr>
        <p:sp>
          <p:nvSpPr>
            <p:cNvPr id="193" name="Google Shape;193;p8"/>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8"/>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8"/>
          <p:cNvGrpSpPr/>
          <p:nvPr/>
        </p:nvGrpSpPr>
        <p:grpSpPr>
          <a:xfrm>
            <a:off x="491967" y="3866851"/>
            <a:ext cx="342800" cy="2443167"/>
            <a:chOff x="1365450" y="3205275"/>
            <a:chExt cx="257100" cy="1832375"/>
          </a:xfrm>
        </p:grpSpPr>
        <p:sp>
          <p:nvSpPr>
            <p:cNvPr id="199" name="Google Shape;199;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8"/>
          <p:cNvGrpSpPr/>
          <p:nvPr/>
        </p:nvGrpSpPr>
        <p:grpSpPr>
          <a:xfrm>
            <a:off x="11612900" y="894533"/>
            <a:ext cx="342800" cy="4621067"/>
            <a:chOff x="261425" y="1395525"/>
            <a:chExt cx="257100" cy="3465800"/>
          </a:xfrm>
        </p:grpSpPr>
        <p:sp>
          <p:nvSpPr>
            <p:cNvPr id="202" name="Google Shape;202;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4" name="Google Shape;204;p8"/>
          <p:cNvGrpSpPr/>
          <p:nvPr/>
        </p:nvGrpSpPr>
        <p:grpSpPr>
          <a:xfrm>
            <a:off x="11143251" y="3126067"/>
            <a:ext cx="342800" cy="2443167"/>
            <a:chOff x="1365450" y="3205275"/>
            <a:chExt cx="257100" cy="1832375"/>
          </a:xfrm>
        </p:grpSpPr>
        <p:sp>
          <p:nvSpPr>
            <p:cNvPr id="205" name="Google Shape;205;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7" name="Google Shape;207;p8"/>
          <p:cNvGrpSpPr/>
          <p:nvPr/>
        </p:nvGrpSpPr>
        <p:grpSpPr>
          <a:xfrm>
            <a:off x="1048851" y="2147167"/>
            <a:ext cx="342800" cy="4621067"/>
            <a:chOff x="261425" y="1395525"/>
            <a:chExt cx="257100" cy="3465800"/>
          </a:xfrm>
        </p:grpSpPr>
        <p:sp>
          <p:nvSpPr>
            <p:cNvPr id="208" name="Google Shape;208;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8"/>
          <p:cNvGrpSpPr/>
          <p:nvPr/>
        </p:nvGrpSpPr>
        <p:grpSpPr>
          <a:xfrm>
            <a:off x="10562733" y="4034351"/>
            <a:ext cx="342800" cy="2443167"/>
            <a:chOff x="1365450" y="3205275"/>
            <a:chExt cx="257100" cy="1832375"/>
          </a:xfrm>
        </p:grpSpPr>
        <p:sp>
          <p:nvSpPr>
            <p:cNvPr id="211" name="Google Shape;211;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149167" y="2933018"/>
            <a:ext cx="342800" cy="2443167"/>
            <a:chOff x="1365450" y="3205275"/>
            <a:chExt cx="257100" cy="1832375"/>
          </a:xfrm>
        </p:grpSpPr>
        <p:sp>
          <p:nvSpPr>
            <p:cNvPr id="214" name="Google Shape;214;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a:off x="7685667" y="5885885"/>
            <a:ext cx="342800" cy="2443167"/>
            <a:chOff x="1365450" y="3205275"/>
            <a:chExt cx="257100" cy="1832375"/>
          </a:xfrm>
        </p:grpSpPr>
        <p:sp>
          <p:nvSpPr>
            <p:cNvPr id="217" name="Google Shape;217;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8"/>
          <p:cNvGrpSpPr/>
          <p:nvPr/>
        </p:nvGrpSpPr>
        <p:grpSpPr>
          <a:xfrm>
            <a:off x="2714467" y="5687818"/>
            <a:ext cx="342800" cy="2443167"/>
            <a:chOff x="1365450" y="3205275"/>
            <a:chExt cx="257100" cy="1832375"/>
          </a:xfrm>
        </p:grpSpPr>
        <p:sp>
          <p:nvSpPr>
            <p:cNvPr id="220" name="Google Shape;220;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 name="Google Shape;222;p8"/>
          <p:cNvGrpSpPr/>
          <p:nvPr/>
        </p:nvGrpSpPr>
        <p:grpSpPr>
          <a:xfrm>
            <a:off x="7236367" y="5155518"/>
            <a:ext cx="342800" cy="2443167"/>
            <a:chOff x="1365450" y="3205275"/>
            <a:chExt cx="257100" cy="1832375"/>
          </a:xfrm>
        </p:grpSpPr>
        <p:sp>
          <p:nvSpPr>
            <p:cNvPr id="223" name="Google Shape;223;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8"/>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8"/>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8"/>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0688565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8"/>
        <p:cNvGrpSpPr/>
        <p:nvPr/>
      </p:nvGrpSpPr>
      <p:grpSpPr>
        <a:xfrm>
          <a:off x="0" y="0"/>
          <a:ext cx="0" cy="0"/>
          <a:chOff x="0" y="0"/>
          <a:chExt cx="0" cy="0"/>
        </a:xfrm>
      </p:grpSpPr>
      <p:sp>
        <p:nvSpPr>
          <p:cNvPr id="229" name="Google Shape;229;p9"/>
          <p:cNvSpPr/>
          <p:nvPr/>
        </p:nvSpPr>
        <p:spPr>
          <a:xfrm>
            <a:off x="776651" y="35502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30" name="Google Shape;230;p9"/>
          <p:cNvPicPr preferRelativeResize="0"/>
          <p:nvPr/>
        </p:nvPicPr>
        <p:blipFill>
          <a:blip r:embed="rId2">
            <a:alphaModFix/>
          </a:blip>
          <a:stretch>
            <a:fillRect/>
          </a:stretch>
        </p:blipFill>
        <p:spPr>
          <a:xfrm flipH="1">
            <a:off x="1" y="3267764"/>
            <a:ext cx="12192004" cy="5536408"/>
          </a:xfrm>
          <a:prstGeom prst="rect">
            <a:avLst/>
          </a:prstGeom>
          <a:noFill/>
          <a:ln>
            <a:noFill/>
          </a:ln>
        </p:spPr>
      </p:pic>
      <p:grpSp>
        <p:nvGrpSpPr>
          <p:cNvPr id="231" name="Google Shape;231;p9"/>
          <p:cNvGrpSpPr/>
          <p:nvPr/>
        </p:nvGrpSpPr>
        <p:grpSpPr>
          <a:xfrm flipH="1">
            <a:off x="-420200" y="-672367"/>
            <a:ext cx="12468567" cy="4110200"/>
            <a:chOff x="601075" y="-331550"/>
            <a:chExt cx="9351425" cy="3082650"/>
          </a:xfrm>
        </p:grpSpPr>
        <p:sp>
          <p:nvSpPr>
            <p:cNvPr id="232" name="Google Shape;232;p9"/>
            <p:cNvSpPr/>
            <p:nvPr/>
          </p:nvSpPr>
          <p:spPr>
            <a:xfrm>
              <a:off x="1022800" y="2623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601075" y="1634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7" name="Google Shape;237;p9"/>
          <p:cNvGrpSpPr/>
          <p:nvPr/>
        </p:nvGrpSpPr>
        <p:grpSpPr>
          <a:xfrm>
            <a:off x="10950384" y="3530685"/>
            <a:ext cx="342800" cy="2443167"/>
            <a:chOff x="1365450" y="3205275"/>
            <a:chExt cx="257100" cy="1832375"/>
          </a:xfrm>
        </p:grpSpPr>
        <p:sp>
          <p:nvSpPr>
            <p:cNvPr id="238" name="Google Shape;238;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 name="Google Shape;240;p9"/>
          <p:cNvGrpSpPr/>
          <p:nvPr/>
        </p:nvGrpSpPr>
        <p:grpSpPr>
          <a:xfrm>
            <a:off x="1316851" y="1556166"/>
            <a:ext cx="342800" cy="4621067"/>
            <a:chOff x="261425" y="1395525"/>
            <a:chExt cx="257100" cy="3465800"/>
          </a:xfrm>
        </p:grpSpPr>
        <p:sp>
          <p:nvSpPr>
            <p:cNvPr id="241" name="Google Shape;241;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9"/>
          <p:cNvGrpSpPr/>
          <p:nvPr/>
        </p:nvGrpSpPr>
        <p:grpSpPr>
          <a:xfrm>
            <a:off x="847200" y="3787701"/>
            <a:ext cx="342800" cy="2443167"/>
            <a:chOff x="1365450" y="3205275"/>
            <a:chExt cx="257100" cy="1832375"/>
          </a:xfrm>
        </p:grpSpPr>
        <p:sp>
          <p:nvSpPr>
            <p:cNvPr id="244" name="Google Shape;244;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 name="Google Shape;246;p9"/>
          <p:cNvGrpSpPr/>
          <p:nvPr/>
        </p:nvGrpSpPr>
        <p:grpSpPr>
          <a:xfrm>
            <a:off x="11507267" y="1811000"/>
            <a:ext cx="342800" cy="4621067"/>
            <a:chOff x="261425" y="1395525"/>
            <a:chExt cx="257100" cy="3465800"/>
          </a:xfrm>
        </p:grpSpPr>
        <p:sp>
          <p:nvSpPr>
            <p:cNvPr id="247" name="Google Shape;247;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 name="Google Shape;249;p9"/>
          <p:cNvGrpSpPr/>
          <p:nvPr/>
        </p:nvGrpSpPr>
        <p:grpSpPr>
          <a:xfrm>
            <a:off x="266684" y="4695985"/>
            <a:ext cx="342800" cy="2443167"/>
            <a:chOff x="1365450" y="3205275"/>
            <a:chExt cx="257100" cy="1832375"/>
          </a:xfrm>
        </p:grpSpPr>
        <p:sp>
          <p:nvSpPr>
            <p:cNvPr id="250" name="Google Shape;250;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9"/>
          <p:cNvGrpSpPr/>
          <p:nvPr/>
        </p:nvGrpSpPr>
        <p:grpSpPr>
          <a:xfrm>
            <a:off x="10607584" y="2596851"/>
            <a:ext cx="342800" cy="2443167"/>
            <a:chOff x="1365450" y="3205275"/>
            <a:chExt cx="257100" cy="1832375"/>
          </a:xfrm>
        </p:grpSpPr>
        <p:sp>
          <p:nvSpPr>
            <p:cNvPr id="253" name="Google Shape;253;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5" name="Google Shape;255;p9"/>
          <p:cNvGrpSpPr/>
          <p:nvPr/>
        </p:nvGrpSpPr>
        <p:grpSpPr>
          <a:xfrm>
            <a:off x="9196733" y="6011085"/>
            <a:ext cx="342800" cy="2443167"/>
            <a:chOff x="1365450" y="3205275"/>
            <a:chExt cx="257100" cy="1832375"/>
          </a:xfrm>
        </p:grpSpPr>
        <p:sp>
          <p:nvSpPr>
            <p:cNvPr id="256" name="Google Shape;256;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9"/>
          <p:cNvGrpSpPr/>
          <p:nvPr/>
        </p:nvGrpSpPr>
        <p:grpSpPr>
          <a:xfrm>
            <a:off x="2660800" y="6230851"/>
            <a:ext cx="342800" cy="2443167"/>
            <a:chOff x="1365450" y="3205275"/>
            <a:chExt cx="257100" cy="1832375"/>
          </a:xfrm>
        </p:grpSpPr>
        <p:sp>
          <p:nvSpPr>
            <p:cNvPr id="259" name="Google Shape;259;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1" name="Google Shape;261;p9"/>
          <p:cNvGrpSpPr/>
          <p:nvPr/>
        </p:nvGrpSpPr>
        <p:grpSpPr>
          <a:xfrm>
            <a:off x="3329467" y="5155518"/>
            <a:ext cx="342800" cy="2443167"/>
            <a:chOff x="1365450" y="3205275"/>
            <a:chExt cx="257100" cy="1832375"/>
          </a:xfrm>
        </p:grpSpPr>
        <p:sp>
          <p:nvSpPr>
            <p:cNvPr id="262" name="Google Shape;262;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4" name="Google Shape;264;p9"/>
          <p:cNvSpPr/>
          <p:nvPr/>
        </p:nvSpPr>
        <p:spPr>
          <a:xfrm>
            <a:off x="8792784" y="4716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9"/>
          <p:cNvSpPr/>
          <p:nvPr/>
        </p:nvSpPr>
        <p:spPr>
          <a:xfrm>
            <a:off x="6334084" y="-17678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9"/>
          <p:cNvSpPr txBox="1">
            <a:spLocks noGrp="1"/>
          </p:cNvSpPr>
          <p:nvPr>
            <p:ph type="title"/>
          </p:nvPr>
        </p:nvSpPr>
        <p:spPr>
          <a:xfrm>
            <a:off x="3399200" y="2141817"/>
            <a:ext cx="5393600" cy="927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267" name="Google Shape;267;p9"/>
          <p:cNvSpPr txBox="1">
            <a:spLocks noGrp="1"/>
          </p:cNvSpPr>
          <p:nvPr>
            <p:ph type="subTitle" idx="1"/>
          </p:nvPr>
        </p:nvSpPr>
        <p:spPr>
          <a:xfrm>
            <a:off x="3399200" y="3069384"/>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21040092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8"/>
        <p:cNvGrpSpPr/>
        <p:nvPr/>
      </p:nvGrpSpPr>
      <p:grpSpPr>
        <a:xfrm>
          <a:off x="0" y="0"/>
          <a:ext cx="0" cy="0"/>
          <a:chOff x="0" y="0"/>
          <a:chExt cx="0" cy="0"/>
        </a:xfrm>
      </p:grpSpPr>
      <p:sp>
        <p:nvSpPr>
          <p:cNvPr id="269" name="Google Shape;269;p10"/>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0"/>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grpSp>
        <p:nvGrpSpPr>
          <p:cNvPr id="271" name="Google Shape;271;p10"/>
          <p:cNvGrpSpPr/>
          <p:nvPr/>
        </p:nvGrpSpPr>
        <p:grpSpPr>
          <a:xfrm>
            <a:off x="-420199" y="-672367"/>
            <a:ext cx="12674233" cy="4110200"/>
            <a:chOff x="446825" y="-331550"/>
            <a:chExt cx="9505675" cy="3082650"/>
          </a:xfrm>
        </p:grpSpPr>
        <p:sp>
          <p:nvSpPr>
            <p:cNvPr id="272" name="Google Shape;272;p10"/>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0"/>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0"/>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0"/>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0"/>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0"/>
          <p:cNvGrpSpPr/>
          <p:nvPr/>
        </p:nvGrpSpPr>
        <p:grpSpPr>
          <a:xfrm>
            <a:off x="491967" y="3866851"/>
            <a:ext cx="342800" cy="2443167"/>
            <a:chOff x="1365450" y="3205275"/>
            <a:chExt cx="257100" cy="1832375"/>
          </a:xfrm>
        </p:grpSpPr>
        <p:sp>
          <p:nvSpPr>
            <p:cNvPr id="278" name="Google Shape;278;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0"/>
          <p:cNvGrpSpPr/>
          <p:nvPr/>
        </p:nvGrpSpPr>
        <p:grpSpPr>
          <a:xfrm>
            <a:off x="11612900" y="894533"/>
            <a:ext cx="342800" cy="4621067"/>
            <a:chOff x="261425" y="1395525"/>
            <a:chExt cx="257100" cy="3465800"/>
          </a:xfrm>
        </p:grpSpPr>
        <p:sp>
          <p:nvSpPr>
            <p:cNvPr id="281" name="Google Shape;281;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0"/>
          <p:cNvGrpSpPr/>
          <p:nvPr/>
        </p:nvGrpSpPr>
        <p:grpSpPr>
          <a:xfrm>
            <a:off x="10830317" y="3072434"/>
            <a:ext cx="342800" cy="2443167"/>
            <a:chOff x="1365450" y="3205275"/>
            <a:chExt cx="257100" cy="1832375"/>
          </a:xfrm>
        </p:grpSpPr>
        <p:sp>
          <p:nvSpPr>
            <p:cNvPr id="284" name="Google Shape;284;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0"/>
          <p:cNvGrpSpPr/>
          <p:nvPr/>
        </p:nvGrpSpPr>
        <p:grpSpPr>
          <a:xfrm>
            <a:off x="1048851" y="2147167"/>
            <a:ext cx="342800" cy="4621067"/>
            <a:chOff x="261425" y="1395525"/>
            <a:chExt cx="257100" cy="3465800"/>
          </a:xfrm>
        </p:grpSpPr>
        <p:sp>
          <p:nvSpPr>
            <p:cNvPr id="287" name="Google Shape;287;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10"/>
          <p:cNvGrpSpPr/>
          <p:nvPr/>
        </p:nvGrpSpPr>
        <p:grpSpPr>
          <a:xfrm>
            <a:off x="10419667" y="4034351"/>
            <a:ext cx="342800" cy="2443167"/>
            <a:chOff x="1365450" y="3205275"/>
            <a:chExt cx="257100" cy="1832375"/>
          </a:xfrm>
        </p:grpSpPr>
        <p:sp>
          <p:nvSpPr>
            <p:cNvPr id="290" name="Google Shape;290;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0"/>
          <p:cNvGrpSpPr/>
          <p:nvPr/>
        </p:nvGrpSpPr>
        <p:grpSpPr>
          <a:xfrm>
            <a:off x="149167" y="2933018"/>
            <a:ext cx="342800" cy="2443167"/>
            <a:chOff x="1365450" y="3205275"/>
            <a:chExt cx="257100" cy="1832375"/>
          </a:xfrm>
        </p:grpSpPr>
        <p:sp>
          <p:nvSpPr>
            <p:cNvPr id="293" name="Google Shape;293;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5" name="Google Shape;295;p10"/>
          <p:cNvGrpSpPr/>
          <p:nvPr/>
        </p:nvGrpSpPr>
        <p:grpSpPr>
          <a:xfrm>
            <a:off x="7685667" y="5885885"/>
            <a:ext cx="342800" cy="2443167"/>
            <a:chOff x="1365450" y="3205275"/>
            <a:chExt cx="257100" cy="1832375"/>
          </a:xfrm>
        </p:grpSpPr>
        <p:sp>
          <p:nvSpPr>
            <p:cNvPr id="296" name="Google Shape;296;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8" name="Google Shape;298;p10"/>
          <p:cNvGrpSpPr/>
          <p:nvPr/>
        </p:nvGrpSpPr>
        <p:grpSpPr>
          <a:xfrm>
            <a:off x="11414400" y="4230385"/>
            <a:ext cx="342800" cy="2443167"/>
            <a:chOff x="1365450" y="3205275"/>
            <a:chExt cx="257100" cy="1832375"/>
          </a:xfrm>
        </p:grpSpPr>
        <p:sp>
          <p:nvSpPr>
            <p:cNvPr id="299" name="Google Shape;299;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 name="Google Shape;301;p10"/>
          <p:cNvGrpSpPr/>
          <p:nvPr/>
        </p:nvGrpSpPr>
        <p:grpSpPr>
          <a:xfrm>
            <a:off x="7003900" y="6228485"/>
            <a:ext cx="342800" cy="2443167"/>
            <a:chOff x="1365450" y="3205275"/>
            <a:chExt cx="257100" cy="1832375"/>
          </a:xfrm>
        </p:grpSpPr>
        <p:sp>
          <p:nvSpPr>
            <p:cNvPr id="302" name="Google Shape;302;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4" name="Google Shape;304;p10"/>
          <p:cNvSpPr/>
          <p:nvPr/>
        </p:nvSpPr>
        <p:spPr>
          <a:xfrm>
            <a:off x="-784449"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0"/>
          <p:cNvSpPr/>
          <p:nvPr/>
        </p:nvSpPr>
        <p:spPr>
          <a:xfrm>
            <a:off x="9286317" y="479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0334267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58"/>
        <p:cNvGrpSpPr/>
        <p:nvPr/>
      </p:nvGrpSpPr>
      <p:grpSpPr>
        <a:xfrm>
          <a:off x="0" y="0"/>
          <a:ext cx="0" cy="0"/>
          <a:chOff x="0" y="0"/>
          <a:chExt cx="0" cy="0"/>
        </a:xfrm>
      </p:grpSpPr>
    </p:spTree>
    <p:extLst>
      <p:ext uri="{BB962C8B-B14F-4D97-AF65-F5344CB8AC3E}">
        <p14:creationId xmlns:p14="http://schemas.microsoft.com/office/powerpoint/2010/main" val="290393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5"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21" y="4191000"/>
            <a:ext cx="3451583" cy="682765"/>
          </a:xfrm>
        </p:spPr>
        <p:txBody>
          <a:bodyPr anchor="b">
            <a:noAutofit/>
          </a:bodyPr>
          <a:lstStyle>
            <a:lvl1pPr marL="0" indent="0">
              <a:buNone/>
              <a:defRPr sz="2400" b="0">
                <a:solidFill>
                  <a:schemeClr val="tx1"/>
                </a:solidFill>
              </a:defRPr>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21" y="2362200"/>
            <a:ext cx="34515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67" indent="0">
              <a:buNone/>
              <a:defRPr sz="1600"/>
            </a:lvl2pPr>
            <a:lvl3pPr marL="914332" indent="0">
              <a:buNone/>
              <a:defRPr sz="1600"/>
            </a:lvl3pPr>
            <a:lvl4pPr marL="1371498" indent="0">
              <a:buNone/>
              <a:defRPr sz="1600"/>
            </a:lvl4pPr>
            <a:lvl5pPr marL="1828664" indent="0">
              <a:buNone/>
              <a:defRPr sz="1600"/>
            </a:lvl5pPr>
            <a:lvl6pPr marL="2285830" indent="0">
              <a:buNone/>
              <a:defRPr sz="1600"/>
            </a:lvl6pPr>
            <a:lvl7pPr marL="2742994" indent="0">
              <a:buNone/>
              <a:defRPr sz="1600"/>
            </a:lvl7pPr>
            <a:lvl8pPr marL="3200160" indent="0">
              <a:buNone/>
              <a:defRPr sz="1600"/>
            </a:lvl8pPr>
            <a:lvl9pPr marL="3657327"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21" y="4873768"/>
            <a:ext cx="3451583" cy="1344921"/>
          </a:xfrm>
        </p:spPr>
        <p:txBody>
          <a:bodyPr anchor="t">
            <a:normAutofit/>
          </a:bodyPr>
          <a:lstStyle>
            <a:lvl1pPr marL="0" indent="0">
              <a:buNone/>
              <a:defRPr sz="1400"/>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7" y="4191000"/>
            <a:ext cx="3448935" cy="682765"/>
          </a:xfrm>
        </p:spPr>
        <p:txBody>
          <a:bodyPr anchor="b">
            <a:noAutofit/>
          </a:bodyPr>
          <a:lstStyle>
            <a:lvl1pPr marL="0" indent="0">
              <a:buNone/>
              <a:defRPr sz="2400" b="0">
                <a:solidFill>
                  <a:schemeClr val="tx1"/>
                </a:solidFill>
              </a:defRPr>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67" indent="0">
              <a:buNone/>
              <a:defRPr sz="1600"/>
            </a:lvl2pPr>
            <a:lvl3pPr marL="914332" indent="0">
              <a:buNone/>
              <a:defRPr sz="1600"/>
            </a:lvl3pPr>
            <a:lvl4pPr marL="1371498" indent="0">
              <a:buNone/>
              <a:defRPr sz="1600"/>
            </a:lvl4pPr>
            <a:lvl5pPr marL="1828664" indent="0">
              <a:buNone/>
              <a:defRPr sz="1600"/>
            </a:lvl5pPr>
            <a:lvl6pPr marL="2285830" indent="0">
              <a:buNone/>
              <a:defRPr sz="1600"/>
            </a:lvl6pPr>
            <a:lvl7pPr marL="2742994" indent="0">
              <a:buNone/>
              <a:defRPr sz="1600"/>
            </a:lvl7pPr>
            <a:lvl8pPr marL="3200160" indent="0">
              <a:buNone/>
              <a:defRPr sz="1600"/>
            </a:lvl8pPr>
            <a:lvl9pPr marL="3657327"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8" y="4873768"/>
            <a:ext cx="3448935" cy="1344921"/>
          </a:xfrm>
        </p:spPr>
        <p:txBody>
          <a:bodyPr anchor="t">
            <a:normAutofit/>
          </a:bodyPr>
          <a:lstStyle>
            <a:lvl1pPr marL="0" indent="0">
              <a:buNone/>
              <a:defRPr sz="1400"/>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2" y="4191000"/>
            <a:ext cx="3456469" cy="682765"/>
          </a:xfrm>
        </p:spPr>
        <p:txBody>
          <a:bodyPr anchor="b">
            <a:noAutofit/>
          </a:bodyPr>
          <a:lstStyle>
            <a:lvl1pPr marL="0" indent="0">
              <a:buNone/>
              <a:defRPr sz="2400" b="0">
                <a:solidFill>
                  <a:schemeClr val="tx1"/>
                </a:solidFill>
              </a:defRPr>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8" y="2362200"/>
            <a:ext cx="34478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67" indent="0">
              <a:buNone/>
              <a:defRPr sz="1600"/>
            </a:lvl2pPr>
            <a:lvl3pPr marL="914332" indent="0">
              <a:buNone/>
              <a:defRPr sz="1600"/>
            </a:lvl3pPr>
            <a:lvl4pPr marL="1371498" indent="0">
              <a:buNone/>
              <a:defRPr sz="1600"/>
            </a:lvl4pPr>
            <a:lvl5pPr marL="1828664" indent="0">
              <a:buNone/>
              <a:defRPr sz="1600"/>
            </a:lvl5pPr>
            <a:lvl6pPr marL="2285830" indent="0">
              <a:buNone/>
              <a:defRPr sz="1600"/>
            </a:lvl6pPr>
            <a:lvl7pPr marL="2742994" indent="0">
              <a:buNone/>
              <a:defRPr sz="1600"/>
            </a:lvl7pPr>
            <a:lvl8pPr marL="3200160" indent="0">
              <a:buNone/>
              <a:defRPr sz="1600"/>
            </a:lvl8pPr>
            <a:lvl9pPr marL="3657327"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2" y="4873765"/>
            <a:ext cx="3452445" cy="1344921"/>
          </a:xfrm>
        </p:spPr>
        <p:txBody>
          <a:bodyPr anchor="t">
            <a:normAutofit/>
          </a:bodyPr>
          <a:lstStyle>
            <a:lvl1pPr marL="0" indent="0">
              <a:buNone/>
              <a:defRPr sz="1400"/>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51944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59"/>
        <p:cNvGrpSpPr/>
        <p:nvPr/>
      </p:nvGrpSpPr>
      <p:grpSpPr>
        <a:xfrm>
          <a:off x="0" y="0"/>
          <a:ext cx="0" cy="0"/>
          <a:chOff x="0" y="0"/>
          <a:chExt cx="0" cy="0"/>
        </a:xfrm>
      </p:grpSpPr>
      <p:grpSp>
        <p:nvGrpSpPr>
          <p:cNvPr id="360" name="Google Shape;360;p13"/>
          <p:cNvGrpSpPr/>
          <p:nvPr/>
        </p:nvGrpSpPr>
        <p:grpSpPr>
          <a:xfrm flipH="1">
            <a:off x="-154433" y="-543667"/>
            <a:ext cx="11807400" cy="4857600"/>
            <a:chOff x="722375" y="-331550"/>
            <a:chExt cx="8855550" cy="3643200"/>
          </a:xfrm>
        </p:grpSpPr>
        <p:sp>
          <p:nvSpPr>
            <p:cNvPr id="361" name="Google Shape;361;p13"/>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3"/>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3"/>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3"/>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366" name="Google Shape;366;p13"/>
          <p:cNvPicPr preferRelativeResize="0"/>
          <p:nvPr/>
        </p:nvPicPr>
        <p:blipFill>
          <a:blip r:embed="rId2">
            <a:alphaModFix/>
          </a:blip>
          <a:stretch>
            <a:fillRect/>
          </a:stretch>
        </p:blipFill>
        <p:spPr>
          <a:xfrm flipH="1">
            <a:off x="1" y="3778831"/>
            <a:ext cx="12192004" cy="5536408"/>
          </a:xfrm>
          <a:prstGeom prst="rect">
            <a:avLst/>
          </a:prstGeom>
          <a:noFill/>
          <a:ln>
            <a:noFill/>
          </a:ln>
        </p:spPr>
      </p:pic>
      <p:sp>
        <p:nvSpPr>
          <p:cNvPr id="367" name="Google Shape;367;p13"/>
          <p:cNvSpPr/>
          <p:nvPr/>
        </p:nvSpPr>
        <p:spPr>
          <a:xfrm>
            <a:off x="-585645" y="2919201"/>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3"/>
          <p:cNvSpPr/>
          <p:nvPr/>
        </p:nvSpPr>
        <p:spPr>
          <a:xfrm>
            <a:off x="5397500" y="2253400"/>
            <a:ext cx="6018000" cy="58828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3"/>
          <p:cNvSpPr txBox="1">
            <a:spLocks noGrp="1"/>
          </p:cNvSpPr>
          <p:nvPr>
            <p:ph type="title" hasCustomPrompt="1"/>
          </p:nvPr>
        </p:nvSpPr>
        <p:spPr>
          <a:xfrm>
            <a:off x="1241851"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0" name="Google Shape;370;p13"/>
          <p:cNvSpPr txBox="1">
            <a:spLocks noGrp="1"/>
          </p:cNvSpPr>
          <p:nvPr>
            <p:ph type="title" idx="2" hasCustomPrompt="1"/>
          </p:nvPr>
        </p:nvSpPr>
        <p:spPr>
          <a:xfrm>
            <a:off x="12418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1" name="Google Shape;371;p13"/>
          <p:cNvSpPr txBox="1">
            <a:spLocks noGrp="1"/>
          </p:cNvSpPr>
          <p:nvPr>
            <p:ph type="title" idx="3" hasCustomPrompt="1"/>
          </p:nvPr>
        </p:nvSpPr>
        <p:spPr>
          <a:xfrm>
            <a:off x="12418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2" name="Google Shape;372;p13"/>
          <p:cNvSpPr txBox="1">
            <a:spLocks noGrp="1"/>
          </p:cNvSpPr>
          <p:nvPr>
            <p:ph type="subTitle" idx="1"/>
          </p:nvPr>
        </p:nvSpPr>
        <p:spPr>
          <a:xfrm>
            <a:off x="2149467"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3" name="Google Shape;373;p13"/>
          <p:cNvSpPr txBox="1">
            <a:spLocks noGrp="1"/>
          </p:cNvSpPr>
          <p:nvPr>
            <p:ph type="subTitle" idx="4"/>
          </p:nvPr>
        </p:nvSpPr>
        <p:spPr>
          <a:xfrm>
            <a:off x="21494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4" name="Google Shape;374;p13"/>
          <p:cNvSpPr txBox="1">
            <a:spLocks noGrp="1"/>
          </p:cNvSpPr>
          <p:nvPr>
            <p:ph type="subTitle" idx="5"/>
          </p:nvPr>
        </p:nvSpPr>
        <p:spPr>
          <a:xfrm>
            <a:off x="2149476"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5" name="Google Shape;375;p13"/>
          <p:cNvSpPr txBox="1">
            <a:spLocks noGrp="1"/>
          </p:cNvSpPr>
          <p:nvPr>
            <p:ph type="title" idx="6" hasCustomPrompt="1"/>
          </p:nvPr>
        </p:nvSpPr>
        <p:spPr>
          <a:xfrm>
            <a:off x="6620517"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6" name="Google Shape;376;p13"/>
          <p:cNvSpPr txBox="1">
            <a:spLocks noGrp="1"/>
          </p:cNvSpPr>
          <p:nvPr>
            <p:ph type="title" idx="7" hasCustomPrompt="1"/>
          </p:nvPr>
        </p:nvSpPr>
        <p:spPr>
          <a:xfrm>
            <a:off x="66205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7" name="Google Shape;377;p13"/>
          <p:cNvSpPr txBox="1">
            <a:spLocks noGrp="1"/>
          </p:cNvSpPr>
          <p:nvPr>
            <p:ph type="title" idx="8" hasCustomPrompt="1"/>
          </p:nvPr>
        </p:nvSpPr>
        <p:spPr>
          <a:xfrm>
            <a:off x="66205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8" name="Google Shape;378;p13"/>
          <p:cNvSpPr txBox="1">
            <a:spLocks noGrp="1"/>
          </p:cNvSpPr>
          <p:nvPr>
            <p:ph type="subTitle" idx="9"/>
          </p:nvPr>
        </p:nvSpPr>
        <p:spPr>
          <a:xfrm>
            <a:off x="7528159"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9" name="Google Shape;379;p13"/>
          <p:cNvSpPr txBox="1">
            <a:spLocks noGrp="1"/>
          </p:cNvSpPr>
          <p:nvPr>
            <p:ph type="subTitle" idx="13"/>
          </p:nvPr>
        </p:nvSpPr>
        <p:spPr>
          <a:xfrm>
            <a:off x="75281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80" name="Google Shape;380;p13"/>
          <p:cNvSpPr txBox="1">
            <a:spLocks noGrp="1"/>
          </p:cNvSpPr>
          <p:nvPr>
            <p:ph type="subTitle" idx="14"/>
          </p:nvPr>
        </p:nvSpPr>
        <p:spPr>
          <a:xfrm>
            <a:off x="7528163"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grpSp>
        <p:nvGrpSpPr>
          <p:cNvPr id="381" name="Google Shape;381;p13"/>
          <p:cNvGrpSpPr/>
          <p:nvPr/>
        </p:nvGrpSpPr>
        <p:grpSpPr>
          <a:xfrm>
            <a:off x="7100300" y="5692867"/>
            <a:ext cx="342800" cy="2443167"/>
            <a:chOff x="1365450" y="3205275"/>
            <a:chExt cx="257100" cy="1832375"/>
          </a:xfrm>
        </p:grpSpPr>
        <p:sp>
          <p:nvSpPr>
            <p:cNvPr id="382" name="Google Shape;382;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4" name="Google Shape;384;p13"/>
          <p:cNvGrpSpPr/>
          <p:nvPr/>
        </p:nvGrpSpPr>
        <p:grpSpPr>
          <a:xfrm>
            <a:off x="11415467" y="1118451"/>
            <a:ext cx="342800" cy="4621067"/>
            <a:chOff x="261425" y="1395525"/>
            <a:chExt cx="257100" cy="3465800"/>
          </a:xfrm>
        </p:grpSpPr>
        <p:sp>
          <p:nvSpPr>
            <p:cNvPr id="385" name="Google Shape;385;p1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7" name="Google Shape;387;p13"/>
          <p:cNvGrpSpPr/>
          <p:nvPr/>
        </p:nvGrpSpPr>
        <p:grpSpPr>
          <a:xfrm>
            <a:off x="11758267" y="2499551"/>
            <a:ext cx="342800" cy="2443167"/>
            <a:chOff x="1365450" y="3205275"/>
            <a:chExt cx="257100" cy="1832375"/>
          </a:xfrm>
        </p:grpSpPr>
        <p:sp>
          <p:nvSpPr>
            <p:cNvPr id="388" name="Google Shape;388;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0" name="Google Shape;390;p13"/>
          <p:cNvGrpSpPr/>
          <p:nvPr/>
        </p:nvGrpSpPr>
        <p:grpSpPr>
          <a:xfrm>
            <a:off x="10695267" y="5071401"/>
            <a:ext cx="342800" cy="2443167"/>
            <a:chOff x="1365450" y="3205275"/>
            <a:chExt cx="257100" cy="1832375"/>
          </a:xfrm>
        </p:grpSpPr>
        <p:sp>
          <p:nvSpPr>
            <p:cNvPr id="391" name="Google Shape;391;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3"/>
          <p:cNvGrpSpPr/>
          <p:nvPr/>
        </p:nvGrpSpPr>
        <p:grpSpPr>
          <a:xfrm>
            <a:off x="7528167" y="6114434"/>
            <a:ext cx="342800" cy="2443167"/>
            <a:chOff x="1365450" y="3205275"/>
            <a:chExt cx="257100" cy="1832375"/>
          </a:xfrm>
        </p:grpSpPr>
        <p:sp>
          <p:nvSpPr>
            <p:cNvPr id="394" name="Google Shape;394;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3"/>
          <p:cNvGrpSpPr/>
          <p:nvPr/>
        </p:nvGrpSpPr>
        <p:grpSpPr>
          <a:xfrm>
            <a:off x="11057417" y="4281267"/>
            <a:ext cx="342800" cy="2443167"/>
            <a:chOff x="1365450" y="3205275"/>
            <a:chExt cx="257100" cy="1832375"/>
          </a:xfrm>
        </p:grpSpPr>
        <p:sp>
          <p:nvSpPr>
            <p:cNvPr id="397" name="Google Shape;397;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3"/>
          <p:cNvGrpSpPr/>
          <p:nvPr/>
        </p:nvGrpSpPr>
        <p:grpSpPr>
          <a:xfrm>
            <a:off x="174933" y="4128267"/>
            <a:ext cx="342800" cy="2443167"/>
            <a:chOff x="1365450" y="3205275"/>
            <a:chExt cx="257100" cy="1832375"/>
          </a:xfrm>
        </p:grpSpPr>
        <p:sp>
          <p:nvSpPr>
            <p:cNvPr id="400" name="Google Shape;400;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3"/>
          <p:cNvGrpSpPr/>
          <p:nvPr/>
        </p:nvGrpSpPr>
        <p:grpSpPr>
          <a:xfrm>
            <a:off x="3358184" y="6127134"/>
            <a:ext cx="342800" cy="2443167"/>
            <a:chOff x="1365450" y="3205275"/>
            <a:chExt cx="257100" cy="1832375"/>
          </a:xfrm>
        </p:grpSpPr>
        <p:sp>
          <p:nvSpPr>
            <p:cNvPr id="403" name="Google Shape;403;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3"/>
          <p:cNvGrpSpPr/>
          <p:nvPr/>
        </p:nvGrpSpPr>
        <p:grpSpPr>
          <a:xfrm>
            <a:off x="791767" y="5251334"/>
            <a:ext cx="342800" cy="2443167"/>
            <a:chOff x="1365450" y="3205275"/>
            <a:chExt cx="257100" cy="1832375"/>
          </a:xfrm>
        </p:grpSpPr>
        <p:sp>
          <p:nvSpPr>
            <p:cNvPr id="406" name="Google Shape;406;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8" name="Google Shape;408;p13"/>
          <p:cNvSpPr/>
          <p:nvPr/>
        </p:nvSpPr>
        <p:spPr>
          <a:xfrm>
            <a:off x="732751" y="5703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13"/>
          <p:cNvSpPr/>
          <p:nvPr/>
        </p:nvSpPr>
        <p:spPr>
          <a:xfrm>
            <a:off x="-154433" y="-14415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13"/>
          <p:cNvSpPr txBox="1">
            <a:spLocks noGrp="1"/>
          </p:cNvSpPr>
          <p:nvPr>
            <p:ph type="title" idx="15"/>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75855554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11"/>
        <p:cNvGrpSpPr/>
        <p:nvPr/>
      </p:nvGrpSpPr>
      <p:grpSpPr>
        <a:xfrm>
          <a:off x="0" y="0"/>
          <a:ext cx="0" cy="0"/>
          <a:chOff x="0" y="0"/>
          <a:chExt cx="0" cy="0"/>
        </a:xfrm>
      </p:grpSpPr>
      <p:sp>
        <p:nvSpPr>
          <p:cNvPr id="412" name="Google Shape;412;p14"/>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413" name="Google Shape;413;p14"/>
          <p:cNvGrpSpPr/>
          <p:nvPr/>
        </p:nvGrpSpPr>
        <p:grpSpPr>
          <a:xfrm>
            <a:off x="-536000" y="-442066"/>
            <a:ext cx="13721067" cy="4409367"/>
            <a:chOff x="-40525" y="-331550"/>
            <a:chExt cx="10290800" cy="3307025"/>
          </a:xfrm>
        </p:grpSpPr>
        <p:sp>
          <p:nvSpPr>
            <p:cNvPr id="414" name="Google Shape;414;p14"/>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4"/>
            <p:cNvSpPr/>
            <p:nvPr/>
          </p:nvSpPr>
          <p:spPr>
            <a:xfrm>
              <a:off x="4375300" y="-65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4"/>
            <p:cNvSpPr/>
            <p:nvPr/>
          </p:nvSpPr>
          <p:spPr>
            <a:xfrm>
              <a:off x="8712475" y="1437675"/>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4"/>
            <p:cNvSpPr/>
            <p:nvPr/>
          </p:nvSpPr>
          <p:spPr>
            <a:xfrm>
              <a:off x="-40525" y="1628088"/>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419" name="Google Shape;419;p14"/>
          <p:cNvPicPr preferRelativeResize="0"/>
          <p:nvPr/>
        </p:nvPicPr>
        <p:blipFill>
          <a:blip r:embed="rId2">
            <a:alphaModFix/>
          </a:blip>
          <a:stretch>
            <a:fillRect/>
          </a:stretch>
        </p:blipFill>
        <p:spPr>
          <a:xfrm flipH="1">
            <a:off x="1" y="4896431"/>
            <a:ext cx="12192004" cy="5536408"/>
          </a:xfrm>
          <a:prstGeom prst="rect">
            <a:avLst/>
          </a:prstGeom>
          <a:noFill/>
          <a:ln>
            <a:noFill/>
          </a:ln>
        </p:spPr>
      </p:pic>
      <p:grpSp>
        <p:nvGrpSpPr>
          <p:cNvPr id="420" name="Google Shape;420;p14"/>
          <p:cNvGrpSpPr/>
          <p:nvPr/>
        </p:nvGrpSpPr>
        <p:grpSpPr>
          <a:xfrm>
            <a:off x="4127900" y="6219634"/>
            <a:ext cx="342800" cy="2443167"/>
            <a:chOff x="1365450" y="3205275"/>
            <a:chExt cx="257100" cy="1832375"/>
          </a:xfrm>
        </p:grpSpPr>
        <p:sp>
          <p:nvSpPr>
            <p:cNvPr id="421" name="Google Shape;421;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14"/>
          <p:cNvGrpSpPr/>
          <p:nvPr/>
        </p:nvGrpSpPr>
        <p:grpSpPr>
          <a:xfrm>
            <a:off x="164433" y="3511184"/>
            <a:ext cx="342800" cy="4621067"/>
            <a:chOff x="261425" y="1395525"/>
            <a:chExt cx="257100" cy="3465800"/>
          </a:xfrm>
        </p:grpSpPr>
        <p:sp>
          <p:nvSpPr>
            <p:cNvPr id="424" name="Google Shape;424;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6" name="Google Shape;426;p14"/>
          <p:cNvGrpSpPr/>
          <p:nvPr/>
        </p:nvGrpSpPr>
        <p:grpSpPr>
          <a:xfrm>
            <a:off x="507233" y="2207418"/>
            <a:ext cx="342800" cy="2443167"/>
            <a:chOff x="1365450" y="3205275"/>
            <a:chExt cx="257100" cy="1832375"/>
          </a:xfrm>
        </p:grpSpPr>
        <p:sp>
          <p:nvSpPr>
            <p:cNvPr id="427" name="Google Shape;427;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9" name="Google Shape;429;p14"/>
          <p:cNvGrpSpPr/>
          <p:nvPr/>
        </p:nvGrpSpPr>
        <p:grpSpPr>
          <a:xfrm flipH="1">
            <a:off x="11709133" y="1559517"/>
            <a:ext cx="342800" cy="4621067"/>
            <a:chOff x="261425" y="1395525"/>
            <a:chExt cx="257100" cy="3465800"/>
          </a:xfrm>
        </p:grpSpPr>
        <p:sp>
          <p:nvSpPr>
            <p:cNvPr id="430" name="Google Shape;430;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2" name="Google Shape;432;p14"/>
          <p:cNvGrpSpPr/>
          <p:nvPr/>
        </p:nvGrpSpPr>
        <p:grpSpPr>
          <a:xfrm flipH="1">
            <a:off x="11404100" y="2508167"/>
            <a:ext cx="342800" cy="2443167"/>
            <a:chOff x="1365450" y="3205275"/>
            <a:chExt cx="257100" cy="1832375"/>
          </a:xfrm>
        </p:grpSpPr>
        <p:sp>
          <p:nvSpPr>
            <p:cNvPr id="433" name="Google Shape;433;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5" name="Google Shape;435;p14"/>
          <p:cNvSpPr/>
          <p:nvPr/>
        </p:nvSpPr>
        <p:spPr>
          <a:xfrm>
            <a:off x="850017" y="50472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14"/>
          <p:cNvSpPr/>
          <p:nvPr/>
        </p:nvSpPr>
        <p:spPr>
          <a:xfrm>
            <a:off x="7728600" y="-20602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14"/>
          <p:cNvSpPr/>
          <p:nvPr/>
        </p:nvSpPr>
        <p:spPr>
          <a:xfrm>
            <a:off x="7507184" y="48964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8" name="Google Shape;438;p14"/>
          <p:cNvGrpSpPr/>
          <p:nvPr/>
        </p:nvGrpSpPr>
        <p:grpSpPr>
          <a:xfrm>
            <a:off x="10146600" y="6311663"/>
            <a:ext cx="342800" cy="2443167"/>
            <a:chOff x="1365450" y="3205275"/>
            <a:chExt cx="257100" cy="1832375"/>
          </a:xfrm>
        </p:grpSpPr>
        <p:sp>
          <p:nvSpPr>
            <p:cNvPr id="439" name="Google Shape;439;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1" name="Google Shape;441;p14"/>
          <p:cNvSpPr/>
          <p:nvPr/>
        </p:nvSpPr>
        <p:spPr>
          <a:xfrm>
            <a:off x="507217" y="4516900"/>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14"/>
          <p:cNvSpPr/>
          <p:nvPr/>
        </p:nvSpPr>
        <p:spPr>
          <a:xfrm>
            <a:off x="6350317" y="4644867"/>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9236563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96"/>
        <p:cNvGrpSpPr/>
        <p:nvPr/>
      </p:nvGrpSpPr>
      <p:grpSpPr>
        <a:xfrm>
          <a:off x="0" y="0"/>
          <a:ext cx="0" cy="0"/>
          <a:chOff x="0" y="0"/>
          <a:chExt cx="0" cy="0"/>
        </a:xfrm>
      </p:grpSpPr>
      <p:sp>
        <p:nvSpPr>
          <p:cNvPr id="497" name="Google Shape;497;p17"/>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498" name="Google Shape;498;p17"/>
          <p:cNvSpPr txBox="1">
            <a:spLocks noGrp="1"/>
          </p:cNvSpPr>
          <p:nvPr>
            <p:ph type="subTitle" idx="1"/>
          </p:nvPr>
        </p:nvSpPr>
        <p:spPr>
          <a:xfrm>
            <a:off x="11012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99" name="Google Shape;499;p17"/>
          <p:cNvSpPr txBox="1">
            <a:spLocks noGrp="1"/>
          </p:cNvSpPr>
          <p:nvPr>
            <p:ph type="subTitle" idx="2"/>
          </p:nvPr>
        </p:nvSpPr>
        <p:spPr>
          <a:xfrm>
            <a:off x="4572352" y="3648605"/>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0" name="Google Shape;500;p17"/>
          <p:cNvSpPr txBox="1">
            <a:spLocks noGrp="1"/>
          </p:cNvSpPr>
          <p:nvPr>
            <p:ph type="subTitle" idx="3"/>
          </p:nvPr>
        </p:nvSpPr>
        <p:spPr>
          <a:xfrm>
            <a:off x="80435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1" name="Google Shape;501;p17"/>
          <p:cNvSpPr txBox="1">
            <a:spLocks noGrp="1"/>
          </p:cNvSpPr>
          <p:nvPr>
            <p:ph type="subTitle" idx="4"/>
          </p:nvPr>
        </p:nvSpPr>
        <p:spPr>
          <a:xfrm>
            <a:off x="110126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2" name="Google Shape;502;p17"/>
          <p:cNvSpPr txBox="1">
            <a:spLocks noGrp="1"/>
          </p:cNvSpPr>
          <p:nvPr>
            <p:ph type="subTitle" idx="5"/>
          </p:nvPr>
        </p:nvSpPr>
        <p:spPr>
          <a:xfrm>
            <a:off x="457234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3" name="Google Shape;503;p17"/>
          <p:cNvSpPr txBox="1">
            <a:spLocks noGrp="1"/>
          </p:cNvSpPr>
          <p:nvPr>
            <p:ph type="subTitle" idx="6"/>
          </p:nvPr>
        </p:nvSpPr>
        <p:spPr>
          <a:xfrm>
            <a:off x="8043603"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pic>
        <p:nvPicPr>
          <p:cNvPr id="504" name="Google Shape;504;p17"/>
          <p:cNvPicPr preferRelativeResize="0"/>
          <p:nvPr/>
        </p:nvPicPr>
        <p:blipFill>
          <a:blip r:embed="rId2">
            <a:alphaModFix/>
          </a:blip>
          <a:stretch>
            <a:fillRect/>
          </a:stretch>
        </p:blipFill>
        <p:spPr>
          <a:xfrm flipH="1">
            <a:off x="1" y="5159264"/>
            <a:ext cx="12192004" cy="5536408"/>
          </a:xfrm>
          <a:prstGeom prst="rect">
            <a:avLst/>
          </a:prstGeom>
          <a:noFill/>
          <a:ln>
            <a:noFill/>
          </a:ln>
        </p:spPr>
      </p:pic>
      <p:sp>
        <p:nvSpPr>
          <p:cNvPr id="505" name="Google Shape;505;p17"/>
          <p:cNvSpPr/>
          <p:nvPr/>
        </p:nvSpPr>
        <p:spPr>
          <a:xfrm>
            <a:off x="486217" y="5265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17"/>
          <p:cNvSpPr/>
          <p:nvPr/>
        </p:nvSpPr>
        <p:spPr>
          <a:xfrm>
            <a:off x="7526451" y="52231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17"/>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8" name="Google Shape;508;p17"/>
          <p:cNvGrpSpPr/>
          <p:nvPr/>
        </p:nvGrpSpPr>
        <p:grpSpPr>
          <a:xfrm>
            <a:off x="348567" y="1860700"/>
            <a:ext cx="342800" cy="4621067"/>
            <a:chOff x="261425" y="1395525"/>
            <a:chExt cx="257100" cy="3465800"/>
          </a:xfrm>
        </p:grpSpPr>
        <p:sp>
          <p:nvSpPr>
            <p:cNvPr id="509" name="Google Shape;509;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7"/>
          <p:cNvGrpSpPr/>
          <p:nvPr/>
        </p:nvGrpSpPr>
        <p:grpSpPr>
          <a:xfrm flipH="1">
            <a:off x="-545200" y="-442066"/>
            <a:ext cx="12826167" cy="4805767"/>
            <a:chOff x="556175" y="-331550"/>
            <a:chExt cx="9619625" cy="3604325"/>
          </a:xfrm>
        </p:grpSpPr>
        <p:sp>
          <p:nvSpPr>
            <p:cNvPr id="512" name="Google Shape;512;p17"/>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7"/>
            <p:cNvSpPr/>
            <p:nvPr/>
          </p:nvSpPr>
          <p:spPr>
            <a:xfrm>
              <a:off x="4845200"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7"/>
            <p:cNvSpPr/>
            <p:nvPr/>
          </p:nvSpPr>
          <p:spPr>
            <a:xfrm>
              <a:off x="8638000" y="15545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7"/>
            <p:cNvSpPr/>
            <p:nvPr/>
          </p:nvSpPr>
          <p:spPr>
            <a:xfrm>
              <a:off x="8060225"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7"/>
            <p:cNvSpPr/>
            <p:nvPr/>
          </p:nvSpPr>
          <p:spPr>
            <a:xfrm>
              <a:off x="556175" y="22884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7" name="Google Shape;517;p17"/>
          <p:cNvGrpSpPr/>
          <p:nvPr/>
        </p:nvGrpSpPr>
        <p:grpSpPr>
          <a:xfrm>
            <a:off x="11612900" y="894533"/>
            <a:ext cx="342800" cy="4621067"/>
            <a:chOff x="261425" y="1395525"/>
            <a:chExt cx="257100" cy="3465800"/>
          </a:xfrm>
        </p:grpSpPr>
        <p:sp>
          <p:nvSpPr>
            <p:cNvPr id="518" name="Google Shape;518;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17"/>
          <p:cNvGrpSpPr/>
          <p:nvPr/>
        </p:nvGrpSpPr>
        <p:grpSpPr>
          <a:xfrm>
            <a:off x="5008851" y="6253567"/>
            <a:ext cx="342800" cy="2443167"/>
            <a:chOff x="1365450" y="3205275"/>
            <a:chExt cx="257100" cy="1832375"/>
          </a:xfrm>
        </p:grpSpPr>
        <p:sp>
          <p:nvSpPr>
            <p:cNvPr id="521" name="Google Shape;521;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3" name="Google Shape;523;p17"/>
          <p:cNvGrpSpPr/>
          <p:nvPr/>
        </p:nvGrpSpPr>
        <p:grpSpPr>
          <a:xfrm>
            <a:off x="5801317" y="6138667"/>
            <a:ext cx="342800" cy="2443167"/>
            <a:chOff x="1365450" y="3205275"/>
            <a:chExt cx="257100" cy="1832375"/>
          </a:xfrm>
        </p:grpSpPr>
        <p:sp>
          <p:nvSpPr>
            <p:cNvPr id="524" name="Google Shape;524;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6" name="Google Shape;526;p17"/>
          <p:cNvGrpSpPr/>
          <p:nvPr/>
        </p:nvGrpSpPr>
        <p:grpSpPr>
          <a:xfrm>
            <a:off x="6663884" y="6380667"/>
            <a:ext cx="342800" cy="2443167"/>
            <a:chOff x="1365450" y="3205275"/>
            <a:chExt cx="257100" cy="1832375"/>
          </a:xfrm>
        </p:grpSpPr>
        <p:sp>
          <p:nvSpPr>
            <p:cNvPr id="527" name="Google Shape;527;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9" name="Google Shape;529;p17"/>
          <p:cNvGrpSpPr/>
          <p:nvPr/>
        </p:nvGrpSpPr>
        <p:grpSpPr>
          <a:xfrm>
            <a:off x="11849184" y="2207418"/>
            <a:ext cx="342800" cy="2443167"/>
            <a:chOff x="1365450" y="3205275"/>
            <a:chExt cx="257100" cy="1832375"/>
          </a:xfrm>
        </p:grpSpPr>
        <p:sp>
          <p:nvSpPr>
            <p:cNvPr id="530" name="Google Shape;530;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7"/>
          <p:cNvGrpSpPr/>
          <p:nvPr/>
        </p:nvGrpSpPr>
        <p:grpSpPr>
          <a:xfrm>
            <a:off x="132051" y="4239134"/>
            <a:ext cx="342800" cy="2443167"/>
            <a:chOff x="1365450" y="3205275"/>
            <a:chExt cx="257100" cy="1832375"/>
          </a:xfrm>
        </p:grpSpPr>
        <p:sp>
          <p:nvSpPr>
            <p:cNvPr id="533" name="Google Shape;533;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 name="Google Shape;535;p17"/>
          <p:cNvGrpSpPr/>
          <p:nvPr/>
        </p:nvGrpSpPr>
        <p:grpSpPr>
          <a:xfrm>
            <a:off x="11328200" y="2848533"/>
            <a:ext cx="342800" cy="4621067"/>
            <a:chOff x="261425" y="1395525"/>
            <a:chExt cx="257100" cy="3465800"/>
          </a:xfrm>
        </p:grpSpPr>
        <p:sp>
          <p:nvSpPr>
            <p:cNvPr id="536" name="Google Shape;536;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8" name="Google Shape;538;p17"/>
          <p:cNvGrpSpPr/>
          <p:nvPr/>
        </p:nvGrpSpPr>
        <p:grpSpPr>
          <a:xfrm>
            <a:off x="691367" y="2956700"/>
            <a:ext cx="342800" cy="2429067"/>
            <a:chOff x="829225" y="2863075"/>
            <a:chExt cx="257100" cy="1821800"/>
          </a:xfrm>
        </p:grpSpPr>
        <p:sp>
          <p:nvSpPr>
            <p:cNvPr id="539" name="Google Shape;539;p17"/>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7"/>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1" name="Google Shape;541;p17"/>
          <p:cNvSpPr/>
          <p:nvPr/>
        </p:nvSpPr>
        <p:spPr>
          <a:xfrm>
            <a:off x="6378633" y="4363700"/>
            <a:ext cx="32404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7148149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0"/>
        <p:cNvGrpSpPr/>
        <p:nvPr/>
      </p:nvGrpSpPr>
      <p:grpSpPr>
        <a:xfrm>
          <a:off x="0" y="0"/>
          <a:ext cx="0" cy="0"/>
          <a:chOff x="0" y="0"/>
          <a:chExt cx="0" cy="0"/>
        </a:xfrm>
      </p:grpSpPr>
      <p:sp>
        <p:nvSpPr>
          <p:cNvPr id="581" name="Google Shape;581;p19"/>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582" name="Google Shape;582;p19"/>
          <p:cNvSpPr txBox="1">
            <a:spLocks noGrp="1"/>
          </p:cNvSpPr>
          <p:nvPr>
            <p:ph type="subTitle" idx="1"/>
          </p:nvPr>
        </p:nvSpPr>
        <p:spPr>
          <a:xfrm>
            <a:off x="96323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3" name="Google Shape;583;p19"/>
          <p:cNvSpPr txBox="1">
            <a:spLocks noGrp="1"/>
          </p:cNvSpPr>
          <p:nvPr>
            <p:ph type="subTitle" idx="2"/>
          </p:nvPr>
        </p:nvSpPr>
        <p:spPr>
          <a:xfrm>
            <a:off x="4530237"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4" name="Google Shape;584;p19"/>
          <p:cNvSpPr txBox="1">
            <a:spLocks noGrp="1"/>
          </p:cNvSpPr>
          <p:nvPr>
            <p:ph type="subTitle" idx="3"/>
          </p:nvPr>
        </p:nvSpPr>
        <p:spPr>
          <a:xfrm>
            <a:off x="809742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5" name="Google Shape;585;p19"/>
          <p:cNvSpPr txBox="1">
            <a:spLocks noGrp="1"/>
          </p:cNvSpPr>
          <p:nvPr>
            <p:ph type="subTitle" idx="4"/>
          </p:nvPr>
        </p:nvSpPr>
        <p:spPr>
          <a:xfrm>
            <a:off x="4530237"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pic>
        <p:nvPicPr>
          <p:cNvPr id="586" name="Google Shape;586;p19"/>
          <p:cNvPicPr preferRelativeResize="0"/>
          <p:nvPr/>
        </p:nvPicPr>
        <p:blipFill>
          <a:blip r:embed="rId2">
            <a:alphaModFix/>
          </a:blip>
          <a:stretch>
            <a:fillRect/>
          </a:stretch>
        </p:blipFill>
        <p:spPr>
          <a:xfrm flipH="1">
            <a:off x="1" y="5099631"/>
            <a:ext cx="12192004" cy="5536408"/>
          </a:xfrm>
          <a:prstGeom prst="rect">
            <a:avLst/>
          </a:prstGeom>
          <a:noFill/>
          <a:ln>
            <a:noFill/>
          </a:ln>
        </p:spPr>
      </p:pic>
      <p:sp>
        <p:nvSpPr>
          <p:cNvPr id="587" name="Google Shape;587;p19"/>
          <p:cNvSpPr/>
          <p:nvPr/>
        </p:nvSpPr>
        <p:spPr>
          <a:xfrm>
            <a:off x="-16" y="52036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19"/>
          <p:cNvSpPr/>
          <p:nvPr/>
        </p:nvSpPr>
        <p:spPr>
          <a:xfrm>
            <a:off x="7330451" y="55660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19"/>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0" name="Google Shape;590;p19"/>
          <p:cNvGrpSpPr/>
          <p:nvPr/>
        </p:nvGrpSpPr>
        <p:grpSpPr>
          <a:xfrm>
            <a:off x="11401267" y="1482933"/>
            <a:ext cx="342800" cy="4621067"/>
            <a:chOff x="261425" y="1395525"/>
            <a:chExt cx="257100" cy="3465800"/>
          </a:xfrm>
        </p:grpSpPr>
        <p:sp>
          <p:nvSpPr>
            <p:cNvPr id="591" name="Google Shape;591;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9"/>
          <p:cNvGrpSpPr/>
          <p:nvPr/>
        </p:nvGrpSpPr>
        <p:grpSpPr>
          <a:xfrm>
            <a:off x="620367" y="3983067"/>
            <a:ext cx="342800" cy="2429067"/>
            <a:chOff x="829225" y="2863075"/>
            <a:chExt cx="257100" cy="1821800"/>
          </a:xfrm>
        </p:grpSpPr>
        <p:sp>
          <p:nvSpPr>
            <p:cNvPr id="594" name="Google Shape;594;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6" name="Google Shape;596;p19"/>
          <p:cNvGrpSpPr/>
          <p:nvPr/>
        </p:nvGrpSpPr>
        <p:grpSpPr>
          <a:xfrm>
            <a:off x="0" y="-409367"/>
            <a:ext cx="12940667" cy="5224784"/>
            <a:chOff x="722375" y="-506300"/>
            <a:chExt cx="9705500" cy="3918588"/>
          </a:xfrm>
        </p:grpSpPr>
        <p:sp>
          <p:nvSpPr>
            <p:cNvPr id="597" name="Google Shape;597;p19"/>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9"/>
            <p:cNvSpPr/>
            <p:nvPr/>
          </p:nvSpPr>
          <p:spPr>
            <a:xfrm>
              <a:off x="4056900" y="-233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9"/>
            <p:cNvSpPr/>
            <p:nvPr/>
          </p:nvSpPr>
          <p:spPr>
            <a:xfrm>
              <a:off x="8890075" y="1874488"/>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9"/>
            <p:cNvSpPr/>
            <p:nvPr/>
          </p:nvSpPr>
          <p:spPr>
            <a:xfrm>
              <a:off x="6536125" y="-5063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9"/>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2" name="Google Shape;602;p19"/>
          <p:cNvGrpSpPr/>
          <p:nvPr/>
        </p:nvGrpSpPr>
        <p:grpSpPr>
          <a:xfrm>
            <a:off x="11744067" y="2578933"/>
            <a:ext cx="342800" cy="2429067"/>
            <a:chOff x="829225" y="2863075"/>
            <a:chExt cx="257100" cy="1821800"/>
          </a:xfrm>
        </p:grpSpPr>
        <p:sp>
          <p:nvSpPr>
            <p:cNvPr id="603" name="Google Shape;603;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5" name="Google Shape;605;p19"/>
          <p:cNvGrpSpPr/>
          <p:nvPr/>
        </p:nvGrpSpPr>
        <p:grpSpPr>
          <a:xfrm>
            <a:off x="424100" y="1983484"/>
            <a:ext cx="342800" cy="4621067"/>
            <a:chOff x="261425" y="1395525"/>
            <a:chExt cx="257100" cy="3465800"/>
          </a:xfrm>
        </p:grpSpPr>
        <p:sp>
          <p:nvSpPr>
            <p:cNvPr id="606" name="Google Shape;606;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8" name="Google Shape;608;p19"/>
          <p:cNvGrpSpPr/>
          <p:nvPr/>
        </p:nvGrpSpPr>
        <p:grpSpPr>
          <a:xfrm>
            <a:off x="6835200" y="6412134"/>
            <a:ext cx="342800" cy="2443167"/>
            <a:chOff x="1365450" y="3205275"/>
            <a:chExt cx="257100" cy="1832375"/>
          </a:xfrm>
        </p:grpSpPr>
        <p:sp>
          <p:nvSpPr>
            <p:cNvPr id="609" name="Google Shape;609;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1" name="Google Shape;611;p19"/>
          <p:cNvGrpSpPr/>
          <p:nvPr/>
        </p:nvGrpSpPr>
        <p:grpSpPr>
          <a:xfrm>
            <a:off x="11168817" y="4066334"/>
            <a:ext cx="342800" cy="2443167"/>
            <a:chOff x="1365450" y="3205275"/>
            <a:chExt cx="257100" cy="1832375"/>
          </a:xfrm>
        </p:grpSpPr>
        <p:sp>
          <p:nvSpPr>
            <p:cNvPr id="612" name="Google Shape;612;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4" name="Google Shape;614;p19"/>
          <p:cNvGrpSpPr/>
          <p:nvPr/>
        </p:nvGrpSpPr>
        <p:grpSpPr>
          <a:xfrm>
            <a:off x="138800" y="2977367"/>
            <a:ext cx="342800" cy="4621067"/>
            <a:chOff x="261425" y="1395525"/>
            <a:chExt cx="257100" cy="3465800"/>
          </a:xfrm>
        </p:grpSpPr>
        <p:sp>
          <p:nvSpPr>
            <p:cNvPr id="615" name="Google Shape;615;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9"/>
          <p:cNvGrpSpPr/>
          <p:nvPr/>
        </p:nvGrpSpPr>
        <p:grpSpPr>
          <a:xfrm>
            <a:off x="2706751" y="6242667"/>
            <a:ext cx="342800" cy="2443167"/>
            <a:chOff x="1365450" y="3205275"/>
            <a:chExt cx="257100" cy="1832375"/>
          </a:xfrm>
        </p:grpSpPr>
        <p:sp>
          <p:nvSpPr>
            <p:cNvPr id="618" name="Google Shape;618;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0" name="Google Shape;620;p19"/>
          <p:cNvSpPr txBox="1">
            <a:spLocks noGrp="1"/>
          </p:cNvSpPr>
          <p:nvPr>
            <p:ph type="subTitle" idx="5"/>
          </p:nvPr>
        </p:nvSpPr>
        <p:spPr>
          <a:xfrm>
            <a:off x="963233"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1" name="Google Shape;621;p19"/>
          <p:cNvSpPr txBox="1">
            <a:spLocks noGrp="1"/>
          </p:cNvSpPr>
          <p:nvPr>
            <p:ph type="subTitle" idx="6"/>
          </p:nvPr>
        </p:nvSpPr>
        <p:spPr>
          <a:xfrm>
            <a:off x="4530248" y="2408336"/>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2" name="Google Shape;622;p19"/>
          <p:cNvSpPr txBox="1">
            <a:spLocks noGrp="1"/>
          </p:cNvSpPr>
          <p:nvPr>
            <p:ph type="subTitle" idx="7"/>
          </p:nvPr>
        </p:nvSpPr>
        <p:spPr>
          <a:xfrm>
            <a:off x="8097396"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3" name="Google Shape;623;p19"/>
          <p:cNvSpPr txBox="1">
            <a:spLocks noGrp="1"/>
          </p:cNvSpPr>
          <p:nvPr>
            <p:ph type="subTitle" idx="8"/>
          </p:nvPr>
        </p:nvSpPr>
        <p:spPr>
          <a:xfrm>
            <a:off x="963233"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4" name="Google Shape;624;p19"/>
          <p:cNvSpPr txBox="1">
            <a:spLocks noGrp="1"/>
          </p:cNvSpPr>
          <p:nvPr>
            <p:ph type="subTitle" idx="9"/>
          </p:nvPr>
        </p:nvSpPr>
        <p:spPr>
          <a:xfrm>
            <a:off x="4530248" y="463450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5" name="Google Shape;625;p19"/>
          <p:cNvSpPr txBox="1">
            <a:spLocks noGrp="1"/>
          </p:cNvSpPr>
          <p:nvPr>
            <p:ph type="subTitle" idx="13"/>
          </p:nvPr>
        </p:nvSpPr>
        <p:spPr>
          <a:xfrm>
            <a:off x="8097396"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6" name="Google Shape;626;p19"/>
          <p:cNvSpPr txBox="1">
            <a:spLocks noGrp="1"/>
          </p:cNvSpPr>
          <p:nvPr>
            <p:ph type="subTitle" idx="14"/>
          </p:nvPr>
        </p:nvSpPr>
        <p:spPr>
          <a:xfrm>
            <a:off x="96323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627" name="Google Shape;627;p19"/>
          <p:cNvSpPr txBox="1">
            <a:spLocks noGrp="1"/>
          </p:cNvSpPr>
          <p:nvPr>
            <p:ph type="subTitle" idx="15"/>
          </p:nvPr>
        </p:nvSpPr>
        <p:spPr>
          <a:xfrm>
            <a:off x="809742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Tree>
    <p:extLst>
      <p:ext uri="{BB962C8B-B14F-4D97-AF65-F5344CB8AC3E}">
        <p14:creationId xmlns:p14="http://schemas.microsoft.com/office/powerpoint/2010/main" val="88727669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87"/>
        <p:cNvGrpSpPr/>
        <p:nvPr/>
      </p:nvGrpSpPr>
      <p:grpSpPr>
        <a:xfrm>
          <a:off x="0" y="0"/>
          <a:ext cx="0" cy="0"/>
          <a:chOff x="0" y="0"/>
          <a:chExt cx="0" cy="0"/>
        </a:xfrm>
      </p:grpSpPr>
      <p:sp>
        <p:nvSpPr>
          <p:cNvPr id="688" name="Google Shape;688;p21"/>
          <p:cNvSpPr/>
          <p:nvPr/>
        </p:nvSpPr>
        <p:spPr>
          <a:xfrm>
            <a:off x="314584" y="337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89" name="Google Shape;689;p21"/>
          <p:cNvPicPr preferRelativeResize="0"/>
          <p:nvPr/>
        </p:nvPicPr>
        <p:blipFill>
          <a:blip r:embed="rId2">
            <a:alphaModFix/>
          </a:blip>
          <a:stretch>
            <a:fillRect/>
          </a:stretch>
        </p:blipFill>
        <p:spPr>
          <a:xfrm flipH="1">
            <a:off x="1" y="3372431"/>
            <a:ext cx="12192004" cy="5536408"/>
          </a:xfrm>
          <a:prstGeom prst="rect">
            <a:avLst/>
          </a:prstGeom>
          <a:noFill/>
          <a:ln>
            <a:noFill/>
          </a:ln>
        </p:spPr>
      </p:pic>
      <p:sp>
        <p:nvSpPr>
          <p:cNvPr id="690" name="Google Shape;690;p21"/>
          <p:cNvSpPr/>
          <p:nvPr/>
        </p:nvSpPr>
        <p:spPr>
          <a:xfrm>
            <a:off x="76688" y="2408068"/>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21"/>
          <p:cNvSpPr txBox="1">
            <a:spLocks noGrp="1"/>
          </p:cNvSpPr>
          <p:nvPr>
            <p:ph type="ctrTitle"/>
          </p:nvPr>
        </p:nvSpPr>
        <p:spPr>
          <a:xfrm>
            <a:off x="1166367" y="882867"/>
            <a:ext cx="4238400" cy="125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692" name="Google Shape;692;p21"/>
          <p:cNvSpPr txBox="1">
            <a:spLocks noGrp="1"/>
          </p:cNvSpPr>
          <p:nvPr>
            <p:ph type="subTitle" idx="1"/>
          </p:nvPr>
        </p:nvSpPr>
        <p:spPr>
          <a:xfrm>
            <a:off x="1166367" y="1942069"/>
            <a:ext cx="4238400" cy="14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93" name="Google Shape;693;p21"/>
          <p:cNvGrpSpPr/>
          <p:nvPr/>
        </p:nvGrpSpPr>
        <p:grpSpPr>
          <a:xfrm>
            <a:off x="348567" y="628067"/>
            <a:ext cx="342800" cy="4621067"/>
            <a:chOff x="261425" y="1395525"/>
            <a:chExt cx="257100" cy="3465800"/>
          </a:xfrm>
        </p:grpSpPr>
        <p:sp>
          <p:nvSpPr>
            <p:cNvPr id="694" name="Google Shape;694;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1"/>
          <p:cNvGrpSpPr/>
          <p:nvPr/>
        </p:nvGrpSpPr>
        <p:grpSpPr>
          <a:xfrm>
            <a:off x="522900" y="-549500"/>
            <a:ext cx="11863800" cy="4970400"/>
            <a:chOff x="680075" y="-416150"/>
            <a:chExt cx="8897850" cy="3727800"/>
          </a:xfrm>
        </p:grpSpPr>
        <p:sp>
          <p:nvSpPr>
            <p:cNvPr id="697" name="Google Shape;697;p21"/>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1"/>
            <p:cNvSpPr/>
            <p:nvPr/>
          </p:nvSpPr>
          <p:spPr>
            <a:xfrm>
              <a:off x="3646925" y="-4161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1"/>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1"/>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1"/>
            <p:cNvSpPr/>
            <p:nvPr/>
          </p:nvSpPr>
          <p:spPr>
            <a:xfrm>
              <a:off x="680075" y="1856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21"/>
          <p:cNvGrpSpPr/>
          <p:nvPr/>
        </p:nvGrpSpPr>
        <p:grpSpPr>
          <a:xfrm>
            <a:off x="772033" y="3031433"/>
            <a:ext cx="342800" cy="2429067"/>
            <a:chOff x="829225" y="2863075"/>
            <a:chExt cx="257100" cy="1821800"/>
          </a:xfrm>
        </p:grpSpPr>
        <p:sp>
          <p:nvSpPr>
            <p:cNvPr id="703" name="Google Shape;703;p21"/>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1"/>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5" name="Google Shape;705;p21"/>
          <p:cNvGrpSpPr/>
          <p:nvPr/>
        </p:nvGrpSpPr>
        <p:grpSpPr>
          <a:xfrm>
            <a:off x="11612900" y="894533"/>
            <a:ext cx="342800" cy="4621067"/>
            <a:chOff x="261425" y="1395525"/>
            <a:chExt cx="257100" cy="3465800"/>
          </a:xfrm>
        </p:grpSpPr>
        <p:sp>
          <p:nvSpPr>
            <p:cNvPr id="706" name="Google Shape;706;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8" name="Google Shape;708;p21"/>
          <p:cNvSpPr/>
          <p:nvPr/>
        </p:nvSpPr>
        <p:spPr>
          <a:xfrm>
            <a:off x="6959417" y="32299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21"/>
          <p:cNvSpPr/>
          <p:nvPr/>
        </p:nvSpPr>
        <p:spPr>
          <a:xfrm>
            <a:off x="6623933" y="-19361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21"/>
          <p:cNvSpPr txBox="1"/>
          <p:nvPr/>
        </p:nvSpPr>
        <p:spPr>
          <a:xfrm>
            <a:off x="1166500" y="3835567"/>
            <a:ext cx="4238400" cy="820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333">
                <a:solidFill>
                  <a:schemeClr val="dk1"/>
                </a:solidFill>
                <a:latin typeface="IBM Plex Sans"/>
                <a:ea typeface="IBM Plex Sans"/>
                <a:cs typeface="IBM Plex Sans"/>
                <a:sym typeface="IBM Plex Sans"/>
              </a:rPr>
              <a:t>CREDITS: This presentation template was created by </a:t>
            </a:r>
            <a:r>
              <a:rPr lang="en" sz="1333" b="1">
                <a:solidFill>
                  <a:schemeClr val="dk1"/>
                </a:solidFill>
                <a:uFill>
                  <a:noFill/>
                </a:uFill>
                <a:latin typeface="IBM Plex Sans"/>
                <a:ea typeface="IBM Plex Sans"/>
                <a:cs typeface="IBM Plex Sans"/>
                <a:sym typeface="IBM Plex Sans"/>
                <a:hlinkClick r:id="rId3">
                  <a:extLst>
                    <a:ext uri="{A12FA001-AC4F-418D-AE19-62706E023703}">
                      <ahyp:hlinkClr xmlns:ahyp="http://schemas.microsoft.com/office/drawing/2018/hyperlinkcolor" xmlns="" val="tx"/>
                    </a:ext>
                  </a:extLst>
                </a:hlinkClick>
              </a:rPr>
              <a:t>Slidesgo</a:t>
            </a:r>
            <a:r>
              <a:rPr lang="en" sz="1333">
                <a:solidFill>
                  <a:schemeClr val="dk1"/>
                </a:solidFill>
                <a:latin typeface="IBM Plex Sans"/>
                <a:ea typeface="IBM Plex Sans"/>
                <a:cs typeface="IBM Plex Sans"/>
                <a:sym typeface="IBM Plex Sans"/>
              </a:rPr>
              <a:t>, including icons by </a:t>
            </a:r>
            <a:r>
              <a:rPr lang="en" sz="1333" b="1">
                <a:solidFill>
                  <a:schemeClr val="dk1"/>
                </a:solidFill>
                <a:uFill>
                  <a:noFill/>
                </a:uFill>
                <a:latin typeface="IBM Plex Sans"/>
                <a:ea typeface="IBM Plex Sans"/>
                <a:cs typeface="IBM Plex Sans"/>
                <a:sym typeface="IBM Plex Sans"/>
                <a:hlinkClick r:id="rId4">
                  <a:extLst>
                    <a:ext uri="{A12FA001-AC4F-418D-AE19-62706E023703}">
                      <ahyp:hlinkClr xmlns:ahyp="http://schemas.microsoft.com/office/drawing/2018/hyperlinkcolor" xmlns="" val="tx"/>
                    </a:ext>
                  </a:extLst>
                </a:hlinkClick>
              </a:rPr>
              <a:t>Flaticon</a:t>
            </a:r>
            <a:r>
              <a:rPr lang="en" sz="1333" b="1">
                <a:solidFill>
                  <a:schemeClr val="dk1"/>
                </a:solidFill>
                <a:latin typeface="IBM Plex Sans"/>
                <a:ea typeface="IBM Plex Sans"/>
                <a:cs typeface="IBM Plex Sans"/>
                <a:sym typeface="IBM Plex Sans"/>
              </a:rPr>
              <a:t> </a:t>
            </a:r>
            <a:r>
              <a:rPr lang="en" sz="1333">
                <a:solidFill>
                  <a:schemeClr val="dk1"/>
                </a:solidFill>
                <a:latin typeface="IBM Plex Sans"/>
                <a:ea typeface="IBM Plex Sans"/>
                <a:cs typeface="IBM Plex Sans"/>
                <a:sym typeface="IBM Plex Sans"/>
              </a:rPr>
              <a:t>and infographics &amp; images by </a:t>
            </a:r>
            <a:r>
              <a:rPr lang="en" sz="1333" b="1">
                <a:solidFill>
                  <a:schemeClr val="dk1"/>
                </a:solidFill>
                <a:uFill>
                  <a:noFill/>
                </a:uFill>
                <a:latin typeface="IBM Plex Sans"/>
                <a:ea typeface="IBM Plex Sans"/>
                <a:cs typeface="IBM Plex Sans"/>
                <a:sym typeface="IBM Plex Sans"/>
                <a:hlinkClick r:id="rId5">
                  <a:extLst>
                    <a:ext uri="{A12FA001-AC4F-418D-AE19-62706E023703}">
                      <ahyp:hlinkClr xmlns:ahyp="http://schemas.microsoft.com/office/drawing/2018/hyperlinkcolor" xmlns="" val="tx"/>
                    </a:ext>
                  </a:extLst>
                </a:hlinkClick>
              </a:rPr>
              <a:t>Freepik</a:t>
            </a:r>
            <a:endParaRPr sz="1333" b="1">
              <a:solidFill>
                <a:schemeClr val="dk1"/>
              </a:solidFill>
              <a:latin typeface="IBM Plex Sans"/>
              <a:ea typeface="IBM Plex Sans"/>
              <a:cs typeface="IBM Plex Sans"/>
              <a:sym typeface="IBM Plex Sans"/>
            </a:endParaRPr>
          </a:p>
        </p:txBody>
      </p:sp>
    </p:spTree>
    <p:extLst>
      <p:ext uri="{BB962C8B-B14F-4D97-AF65-F5344CB8AC3E}">
        <p14:creationId xmlns:p14="http://schemas.microsoft.com/office/powerpoint/2010/main" val="3755062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11"/>
        <p:cNvGrpSpPr/>
        <p:nvPr/>
      </p:nvGrpSpPr>
      <p:grpSpPr>
        <a:xfrm>
          <a:off x="0" y="0"/>
          <a:ext cx="0" cy="0"/>
          <a:chOff x="0" y="0"/>
          <a:chExt cx="0" cy="0"/>
        </a:xfrm>
      </p:grpSpPr>
    </p:spTree>
    <p:extLst>
      <p:ext uri="{BB962C8B-B14F-4D97-AF65-F5344CB8AC3E}">
        <p14:creationId xmlns:p14="http://schemas.microsoft.com/office/powerpoint/2010/main" val="377552197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12"/>
        <p:cNvGrpSpPr/>
        <p:nvPr/>
      </p:nvGrpSpPr>
      <p:grpSpPr>
        <a:xfrm>
          <a:off x="0" y="0"/>
          <a:ext cx="0" cy="0"/>
          <a:chOff x="0" y="0"/>
          <a:chExt cx="0" cy="0"/>
        </a:xfrm>
      </p:grpSpPr>
      <p:sp>
        <p:nvSpPr>
          <p:cNvPr id="713" name="Google Shape;713;p23"/>
          <p:cNvSpPr/>
          <p:nvPr/>
        </p:nvSpPr>
        <p:spPr>
          <a:xfrm>
            <a:off x="599284" y="3749048"/>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23"/>
          <p:cNvSpPr/>
          <p:nvPr/>
        </p:nvSpPr>
        <p:spPr>
          <a:xfrm>
            <a:off x="8590451" y="4179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15" name="Google Shape;715;p23"/>
          <p:cNvPicPr preferRelativeResize="0"/>
          <p:nvPr/>
        </p:nvPicPr>
        <p:blipFill>
          <a:blip r:embed="rId2">
            <a:alphaModFix/>
          </a:blip>
          <a:stretch>
            <a:fillRect/>
          </a:stretch>
        </p:blipFill>
        <p:spPr>
          <a:xfrm>
            <a:off x="1" y="2320247"/>
            <a:ext cx="12192004" cy="5536408"/>
          </a:xfrm>
          <a:prstGeom prst="rect">
            <a:avLst/>
          </a:prstGeom>
          <a:noFill/>
          <a:ln>
            <a:noFill/>
          </a:ln>
        </p:spPr>
      </p:pic>
      <p:grpSp>
        <p:nvGrpSpPr>
          <p:cNvPr id="716" name="Google Shape;716;p23"/>
          <p:cNvGrpSpPr/>
          <p:nvPr/>
        </p:nvGrpSpPr>
        <p:grpSpPr>
          <a:xfrm>
            <a:off x="-420199" y="-672367"/>
            <a:ext cx="12674233" cy="4110200"/>
            <a:chOff x="446825" y="-331550"/>
            <a:chExt cx="9505675" cy="3082650"/>
          </a:xfrm>
        </p:grpSpPr>
        <p:sp>
          <p:nvSpPr>
            <p:cNvPr id="717" name="Google Shape;717;p23"/>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3"/>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3"/>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3"/>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2" name="Google Shape;722;p23"/>
          <p:cNvGrpSpPr/>
          <p:nvPr/>
        </p:nvGrpSpPr>
        <p:grpSpPr>
          <a:xfrm>
            <a:off x="491967" y="2990385"/>
            <a:ext cx="342800" cy="2443167"/>
            <a:chOff x="1365450" y="3205275"/>
            <a:chExt cx="257100" cy="1832375"/>
          </a:xfrm>
        </p:grpSpPr>
        <p:sp>
          <p:nvSpPr>
            <p:cNvPr id="723" name="Google Shape;723;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5" name="Google Shape;725;p23"/>
          <p:cNvGrpSpPr/>
          <p:nvPr/>
        </p:nvGrpSpPr>
        <p:grpSpPr>
          <a:xfrm>
            <a:off x="11612900" y="894533"/>
            <a:ext cx="342800" cy="4621067"/>
            <a:chOff x="261425" y="1395525"/>
            <a:chExt cx="257100" cy="3465800"/>
          </a:xfrm>
        </p:grpSpPr>
        <p:sp>
          <p:nvSpPr>
            <p:cNvPr id="726" name="Google Shape;726;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8" name="Google Shape;728;p23"/>
          <p:cNvGrpSpPr/>
          <p:nvPr/>
        </p:nvGrpSpPr>
        <p:grpSpPr>
          <a:xfrm>
            <a:off x="11320617" y="4297018"/>
            <a:ext cx="342800" cy="2443167"/>
            <a:chOff x="1365450" y="3205275"/>
            <a:chExt cx="257100" cy="1832375"/>
          </a:xfrm>
        </p:grpSpPr>
        <p:sp>
          <p:nvSpPr>
            <p:cNvPr id="729" name="Google Shape;729;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1" name="Google Shape;731;p23"/>
          <p:cNvGrpSpPr/>
          <p:nvPr/>
        </p:nvGrpSpPr>
        <p:grpSpPr>
          <a:xfrm>
            <a:off x="1048851" y="1305867"/>
            <a:ext cx="342800" cy="4621067"/>
            <a:chOff x="261425" y="1395525"/>
            <a:chExt cx="257100" cy="3465800"/>
          </a:xfrm>
        </p:grpSpPr>
        <p:sp>
          <p:nvSpPr>
            <p:cNvPr id="732" name="Google Shape;732;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4" name="Google Shape;734;p23"/>
          <p:cNvGrpSpPr/>
          <p:nvPr/>
        </p:nvGrpSpPr>
        <p:grpSpPr>
          <a:xfrm>
            <a:off x="10795267" y="2871685"/>
            <a:ext cx="342800" cy="2443167"/>
            <a:chOff x="1365450" y="3205275"/>
            <a:chExt cx="257100" cy="1832375"/>
          </a:xfrm>
        </p:grpSpPr>
        <p:sp>
          <p:nvSpPr>
            <p:cNvPr id="735" name="Google Shape;735;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7" name="Google Shape;737;p23"/>
          <p:cNvGrpSpPr/>
          <p:nvPr/>
        </p:nvGrpSpPr>
        <p:grpSpPr>
          <a:xfrm>
            <a:off x="149167" y="1305851"/>
            <a:ext cx="342800" cy="2443167"/>
            <a:chOff x="1365450" y="3205275"/>
            <a:chExt cx="257100" cy="1832375"/>
          </a:xfrm>
        </p:grpSpPr>
        <p:sp>
          <p:nvSpPr>
            <p:cNvPr id="738" name="Google Shape;738;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0" name="Google Shape;740;p23"/>
          <p:cNvGrpSpPr/>
          <p:nvPr/>
        </p:nvGrpSpPr>
        <p:grpSpPr>
          <a:xfrm>
            <a:off x="9671167" y="5569218"/>
            <a:ext cx="342800" cy="2443167"/>
            <a:chOff x="1365450" y="3205275"/>
            <a:chExt cx="257100" cy="1832375"/>
          </a:xfrm>
        </p:grpSpPr>
        <p:sp>
          <p:nvSpPr>
            <p:cNvPr id="741" name="Google Shape;741;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3" name="Google Shape;743;p23"/>
          <p:cNvGrpSpPr/>
          <p:nvPr/>
        </p:nvGrpSpPr>
        <p:grpSpPr>
          <a:xfrm>
            <a:off x="1516000" y="5155518"/>
            <a:ext cx="342800" cy="2443167"/>
            <a:chOff x="1365450" y="3205275"/>
            <a:chExt cx="257100" cy="1832375"/>
          </a:xfrm>
        </p:grpSpPr>
        <p:sp>
          <p:nvSpPr>
            <p:cNvPr id="744" name="Google Shape;744;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23"/>
          <p:cNvGrpSpPr/>
          <p:nvPr/>
        </p:nvGrpSpPr>
        <p:grpSpPr>
          <a:xfrm>
            <a:off x="9007200" y="6138651"/>
            <a:ext cx="342800" cy="2443167"/>
            <a:chOff x="1365450" y="3205275"/>
            <a:chExt cx="257100" cy="1832375"/>
          </a:xfrm>
        </p:grpSpPr>
        <p:sp>
          <p:nvSpPr>
            <p:cNvPr id="747" name="Google Shape;747;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9" name="Google Shape;749;p23"/>
          <p:cNvSpPr/>
          <p:nvPr/>
        </p:nvSpPr>
        <p:spPr>
          <a:xfrm>
            <a:off x="2489384" y="-1830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6612477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50"/>
        <p:cNvGrpSpPr/>
        <p:nvPr/>
      </p:nvGrpSpPr>
      <p:grpSpPr>
        <a:xfrm>
          <a:off x="0" y="0"/>
          <a:ext cx="0" cy="0"/>
          <a:chOff x="0" y="0"/>
          <a:chExt cx="0" cy="0"/>
        </a:xfrm>
      </p:grpSpPr>
      <p:sp>
        <p:nvSpPr>
          <p:cNvPr id="751" name="Google Shape;751;p24"/>
          <p:cNvSpPr/>
          <p:nvPr/>
        </p:nvSpPr>
        <p:spPr>
          <a:xfrm>
            <a:off x="-312083" y="46694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2" name="Google Shape;752;p24"/>
          <p:cNvSpPr/>
          <p:nvPr/>
        </p:nvSpPr>
        <p:spPr>
          <a:xfrm>
            <a:off x="7236351" y="4374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53" name="Google Shape;753;p24"/>
          <p:cNvPicPr preferRelativeResize="0"/>
          <p:nvPr/>
        </p:nvPicPr>
        <p:blipFill>
          <a:blip r:embed="rId2">
            <a:alphaModFix/>
          </a:blip>
          <a:stretch>
            <a:fillRect/>
          </a:stretch>
        </p:blipFill>
        <p:spPr>
          <a:xfrm flipH="1">
            <a:off x="1" y="4259497"/>
            <a:ext cx="12192004" cy="5536408"/>
          </a:xfrm>
          <a:prstGeom prst="rect">
            <a:avLst/>
          </a:prstGeom>
          <a:noFill/>
          <a:ln>
            <a:noFill/>
          </a:ln>
        </p:spPr>
      </p:pic>
      <p:grpSp>
        <p:nvGrpSpPr>
          <p:cNvPr id="754" name="Google Shape;754;p24"/>
          <p:cNvGrpSpPr/>
          <p:nvPr/>
        </p:nvGrpSpPr>
        <p:grpSpPr>
          <a:xfrm flipH="1">
            <a:off x="-420199" y="-672367"/>
            <a:ext cx="12674233" cy="4110200"/>
            <a:chOff x="446825" y="-331550"/>
            <a:chExt cx="9505675" cy="3082650"/>
          </a:xfrm>
        </p:grpSpPr>
        <p:sp>
          <p:nvSpPr>
            <p:cNvPr id="755" name="Google Shape;755;p24"/>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4"/>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4"/>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4"/>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4"/>
          <p:cNvGrpSpPr/>
          <p:nvPr/>
        </p:nvGrpSpPr>
        <p:grpSpPr>
          <a:xfrm>
            <a:off x="491967" y="3866851"/>
            <a:ext cx="342800" cy="2443167"/>
            <a:chOff x="1365450" y="3205275"/>
            <a:chExt cx="257100" cy="1832375"/>
          </a:xfrm>
        </p:grpSpPr>
        <p:sp>
          <p:nvSpPr>
            <p:cNvPr id="761" name="Google Shape;761;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4"/>
          <p:cNvGrpSpPr/>
          <p:nvPr/>
        </p:nvGrpSpPr>
        <p:grpSpPr>
          <a:xfrm>
            <a:off x="11612900" y="894533"/>
            <a:ext cx="342800" cy="4621067"/>
            <a:chOff x="261425" y="1395525"/>
            <a:chExt cx="257100" cy="3465800"/>
          </a:xfrm>
        </p:grpSpPr>
        <p:sp>
          <p:nvSpPr>
            <p:cNvPr id="764" name="Google Shape;764;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4"/>
          <p:cNvGrpSpPr/>
          <p:nvPr/>
        </p:nvGrpSpPr>
        <p:grpSpPr>
          <a:xfrm>
            <a:off x="11228817" y="3437834"/>
            <a:ext cx="342800" cy="2443167"/>
            <a:chOff x="1365450" y="3205275"/>
            <a:chExt cx="257100" cy="1832375"/>
          </a:xfrm>
        </p:grpSpPr>
        <p:sp>
          <p:nvSpPr>
            <p:cNvPr id="767" name="Google Shape;767;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4"/>
          <p:cNvGrpSpPr/>
          <p:nvPr/>
        </p:nvGrpSpPr>
        <p:grpSpPr>
          <a:xfrm>
            <a:off x="1048851" y="2147167"/>
            <a:ext cx="342800" cy="4621067"/>
            <a:chOff x="261425" y="1395525"/>
            <a:chExt cx="257100" cy="3465800"/>
          </a:xfrm>
        </p:grpSpPr>
        <p:sp>
          <p:nvSpPr>
            <p:cNvPr id="770" name="Google Shape;770;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2" name="Google Shape;772;p24"/>
          <p:cNvGrpSpPr/>
          <p:nvPr/>
        </p:nvGrpSpPr>
        <p:grpSpPr>
          <a:xfrm>
            <a:off x="10509000" y="5515585"/>
            <a:ext cx="342800" cy="2443167"/>
            <a:chOff x="1365450" y="3205275"/>
            <a:chExt cx="257100" cy="1832375"/>
          </a:xfrm>
        </p:grpSpPr>
        <p:sp>
          <p:nvSpPr>
            <p:cNvPr id="773" name="Google Shape;773;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5" name="Google Shape;775;p24"/>
          <p:cNvGrpSpPr/>
          <p:nvPr/>
        </p:nvGrpSpPr>
        <p:grpSpPr>
          <a:xfrm>
            <a:off x="149167" y="3576985"/>
            <a:ext cx="342800" cy="2443167"/>
            <a:chOff x="1365450" y="3205275"/>
            <a:chExt cx="257100" cy="1832375"/>
          </a:xfrm>
        </p:grpSpPr>
        <p:sp>
          <p:nvSpPr>
            <p:cNvPr id="776" name="Google Shape;776;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8" name="Google Shape;778;p24"/>
          <p:cNvGrpSpPr/>
          <p:nvPr/>
        </p:nvGrpSpPr>
        <p:grpSpPr>
          <a:xfrm>
            <a:off x="10011000" y="4917067"/>
            <a:ext cx="342800" cy="2443167"/>
            <a:chOff x="1365450" y="3205275"/>
            <a:chExt cx="257100" cy="1832375"/>
          </a:xfrm>
        </p:grpSpPr>
        <p:sp>
          <p:nvSpPr>
            <p:cNvPr id="779" name="Google Shape;779;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1" name="Google Shape;781;p24"/>
          <p:cNvGrpSpPr/>
          <p:nvPr/>
        </p:nvGrpSpPr>
        <p:grpSpPr>
          <a:xfrm>
            <a:off x="1820100" y="5419518"/>
            <a:ext cx="342800" cy="2443167"/>
            <a:chOff x="1365450" y="3205275"/>
            <a:chExt cx="257100" cy="1832375"/>
          </a:xfrm>
        </p:grpSpPr>
        <p:sp>
          <p:nvSpPr>
            <p:cNvPr id="782" name="Google Shape;782;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4" name="Google Shape;784;p24"/>
          <p:cNvGrpSpPr/>
          <p:nvPr/>
        </p:nvGrpSpPr>
        <p:grpSpPr>
          <a:xfrm>
            <a:off x="8721000" y="5066085"/>
            <a:ext cx="342800" cy="2443167"/>
            <a:chOff x="1365450" y="3205275"/>
            <a:chExt cx="257100" cy="1832375"/>
          </a:xfrm>
        </p:grpSpPr>
        <p:sp>
          <p:nvSpPr>
            <p:cNvPr id="785" name="Google Shape;785;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7" name="Google Shape;787;p24"/>
          <p:cNvSpPr/>
          <p:nvPr/>
        </p:nvSpPr>
        <p:spPr>
          <a:xfrm>
            <a:off x="5999151" y="-15741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4363795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8563617" y="5515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963167" y="-442067"/>
            <a:ext cx="11807400" cy="4857600"/>
            <a:chOff x="722375" y="-331550"/>
            <a:chExt cx="8855550" cy="3643200"/>
          </a:xfrm>
        </p:grpSpPr>
        <p:sp>
          <p:nvSpPr>
            <p:cNvPr id="12" name="Google Shape;12;p2"/>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17" name="Google Shape;17;p2"/>
          <p:cNvPicPr preferRelativeResize="0"/>
          <p:nvPr/>
        </p:nvPicPr>
        <p:blipFill>
          <a:blip r:embed="rId2">
            <a:alphaModFix/>
          </a:blip>
          <a:stretch>
            <a:fillRect/>
          </a:stretch>
        </p:blipFill>
        <p:spPr>
          <a:xfrm>
            <a:off x="1" y="3778831"/>
            <a:ext cx="12192004" cy="5536408"/>
          </a:xfrm>
          <a:prstGeom prst="rect">
            <a:avLst/>
          </a:prstGeom>
          <a:noFill/>
          <a:ln>
            <a:noFill/>
          </a:ln>
        </p:spPr>
      </p:pic>
      <p:grpSp>
        <p:nvGrpSpPr>
          <p:cNvPr id="18" name="Google Shape;18;p2"/>
          <p:cNvGrpSpPr/>
          <p:nvPr/>
        </p:nvGrpSpPr>
        <p:grpSpPr>
          <a:xfrm>
            <a:off x="348567" y="1860700"/>
            <a:ext cx="342800" cy="4621067"/>
            <a:chOff x="261425" y="1395525"/>
            <a:chExt cx="257100" cy="3465800"/>
          </a:xfrm>
        </p:grpSpPr>
        <p:sp>
          <p:nvSpPr>
            <p:cNvPr id="19" name="Google Shape;19;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2456051" y="35747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11612900" y="894533"/>
            <a:ext cx="342800" cy="4621067"/>
            <a:chOff x="261425" y="1395525"/>
            <a:chExt cx="257100" cy="3465800"/>
          </a:xfrm>
        </p:grpSpPr>
        <p:sp>
          <p:nvSpPr>
            <p:cNvPr id="23" name="Google Shape;23;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91367" y="2956700"/>
            <a:ext cx="342800" cy="2429067"/>
            <a:chOff x="829225" y="2863075"/>
            <a:chExt cx="257100" cy="1821800"/>
          </a:xfrm>
        </p:grpSpPr>
        <p:sp>
          <p:nvSpPr>
            <p:cNvPr id="26" name="Google Shape;26;p2"/>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txBox="1">
            <a:spLocks noGrp="1"/>
          </p:cNvSpPr>
          <p:nvPr>
            <p:ph type="ctrTitle"/>
          </p:nvPr>
        </p:nvSpPr>
        <p:spPr>
          <a:xfrm>
            <a:off x="1572567" y="1439333"/>
            <a:ext cx="9046800" cy="2290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29" name="Google Shape;29;p2"/>
          <p:cNvSpPr txBox="1">
            <a:spLocks noGrp="1"/>
          </p:cNvSpPr>
          <p:nvPr>
            <p:ph type="subTitle" idx="1"/>
          </p:nvPr>
        </p:nvSpPr>
        <p:spPr>
          <a:xfrm>
            <a:off x="1572600" y="3778833"/>
            <a:ext cx="9046800" cy="59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48226599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7"/>
        <p:cNvGrpSpPr/>
        <p:nvPr/>
      </p:nvGrpSpPr>
      <p:grpSpPr>
        <a:xfrm>
          <a:off x="0" y="0"/>
          <a:ext cx="0" cy="0"/>
          <a:chOff x="0" y="0"/>
          <a:chExt cx="0" cy="0"/>
        </a:xfrm>
      </p:grpSpPr>
      <p:pic>
        <p:nvPicPr>
          <p:cNvPr id="148" name="Google Shape;148;p7"/>
          <p:cNvPicPr preferRelativeResize="0"/>
          <p:nvPr/>
        </p:nvPicPr>
        <p:blipFill>
          <a:blip r:embed="rId2">
            <a:alphaModFix/>
          </a:blip>
          <a:stretch>
            <a:fillRect/>
          </a:stretch>
        </p:blipFill>
        <p:spPr>
          <a:xfrm>
            <a:off x="1" y="4185231"/>
            <a:ext cx="12192004" cy="5536408"/>
          </a:xfrm>
          <a:prstGeom prst="rect">
            <a:avLst/>
          </a:prstGeom>
          <a:noFill/>
          <a:ln>
            <a:noFill/>
          </a:ln>
        </p:spPr>
      </p:pic>
      <p:sp>
        <p:nvSpPr>
          <p:cNvPr id="149" name="Google Shape;149;p7"/>
          <p:cNvSpPr/>
          <p:nvPr/>
        </p:nvSpPr>
        <p:spPr>
          <a:xfrm>
            <a:off x="790483" y="2248200"/>
            <a:ext cx="6018000" cy="5882800"/>
          </a:xfrm>
          <a:prstGeom prst="ellipse">
            <a:avLst/>
          </a:prstGeom>
          <a:gradFill>
            <a:gsLst>
              <a:gs pos="0">
                <a:srgbClr val="131F63">
                  <a:alpha val="2520"/>
                </a:srgbClr>
              </a:gs>
              <a:gs pos="24000">
                <a:srgbClr val="131F63">
                  <a:alpha val="72156"/>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7"/>
          <p:cNvSpPr txBox="1">
            <a:spLocks noGrp="1"/>
          </p:cNvSpPr>
          <p:nvPr>
            <p:ph type="title"/>
          </p:nvPr>
        </p:nvSpPr>
        <p:spPr>
          <a:xfrm>
            <a:off x="963167" y="719333"/>
            <a:ext cx="5802000" cy="768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1" name="Google Shape;151;p7"/>
          <p:cNvSpPr txBox="1">
            <a:spLocks noGrp="1"/>
          </p:cNvSpPr>
          <p:nvPr>
            <p:ph type="body" idx="1"/>
          </p:nvPr>
        </p:nvSpPr>
        <p:spPr>
          <a:xfrm>
            <a:off x="963167" y="2166233"/>
            <a:ext cx="5802000" cy="3001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2"/>
              </a:buClr>
              <a:buSzPts val="1200"/>
              <a:buChar char="●"/>
              <a:defRPr/>
            </a:lvl1pPr>
            <a:lvl2pPr marL="1219170" lvl="1" indent="-406390">
              <a:spcBef>
                <a:spcPts val="0"/>
              </a:spcBef>
              <a:spcAft>
                <a:spcPts val="0"/>
              </a:spcAft>
              <a:buSzPts val="1200"/>
              <a:buChar char="○"/>
              <a:defRPr/>
            </a:lvl2pPr>
            <a:lvl3pPr marL="1828754" lvl="2" indent="-406390">
              <a:spcBef>
                <a:spcPts val="0"/>
              </a:spcBef>
              <a:spcAft>
                <a:spcPts val="0"/>
              </a:spcAft>
              <a:buSzPts val="1200"/>
              <a:buChar char="■"/>
              <a:defRPr/>
            </a:lvl3pPr>
            <a:lvl4pPr marL="2438339" lvl="3" indent="-406390">
              <a:spcBef>
                <a:spcPts val="0"/>
              </a:spcBef>
              <a:spcAft>
                <a:spcPts val="0"/>
              </a:spcAft>
              <a:buSzPts val="1200"/>
              <a:buChar char="●"/>
              <a:defRPr/>
            </a:lvl4pPr>
            <a:lvl5pPr marL="3047924" lvl="4" indent="-406390">
              <a:spcBef>
                <a:spcPts val="0"/>
              </a:spcBef>
              <a:spcAft>
                <a:spcPts val="0"/>
              </a:spcAft>
              <a:buSzPts val="1200"/>
              <a:buChar char="○"/>
              <a:defRPr/>
            </a:lvl5pPr>
            <a:lvl6pPr marL="3657509" lvl="5" indent="-406390">
              <a:spcBef>
                <a:spcPts val="0"/>
              </a:spcBef>
              <a:spcAft>
                <a:spcPts val="0"/>
              </a:spcAft>
              <a:buSzPts val="1200"/>
              <a:buChar char="■"/>
              <a:defRPr/>
            </a:lvl6pPr>
            <a:lvl7pPr marL="4267093" lvl="6" indent="-406390">
              <a:spcBef>
                <a:spcPts val="0"/>
              </a:spcBef>
              <a:spcAft>
                <a:spcPts val="0"/>
              </a:spcAft>
              <a:buSzPts val="1200"/>
              <a:buChar char="●"/>
              <a:defRPr/>
            </a:lvl7pPr>
            <a:lvl8pPr marL="4876678" lvl="7" indent="-406390">
              <a:spcBef>
                <a:spcPts val="0"/>
              </a:spcBef>
              <a:spcAft>
                <a:spcPts val="0"/>
              </a:spcAft>
              <a:buSzPts val="1200"/>
              <a:buChar char="○"/>
              <a:defRPr/>
            </a:lvl8pPr>
            <a:lvl9pPr marL="5486263" lvl="8" indent="-406390">
              <a:spcBef>
                <a:spcPts val="0"/>
              </a:spcBef>
              <a:spcAft>
                <a:spcPts val="0"/>
              </a:spcAft>
              <a:buSzPts val="1200"/>
              <a:buChar char="■"/>
              <a:defRPr/>
            </a:lvl9pPr>
          </a:lstStyle>
          <a:p>
            <a:endParaRPr/>
          </a:p>
        </p:txBody>
      </p:sp>
      <p:sp>
        <p:nvSpPr>
          <p:cNvPr id="152" name="Google Shape;152;p7"/>
          <p:cNvSpPr>
            <a:spLocks noGrp="1"/>
          </p:cNvSpPr>
          <p:nvPr>
            <p:ph type="pic" idx="2"/>
          </p:nvPr>
        </p:nvSpPr>
        <p:spPr>
          <a:xfrm>
            <a:off x="6893567" y="1261400"/>
            <a:ext cx="4335200" cy="4335200"/>
          </a:xfrm>
          <a:prstGeom prst="ellipse">
            <a:avLst/>
          </a:prstGeom>
          <a:noFill/>
          <a:ln>
            <a:noFill/>
          </a:ln>
          <a:effectLst>
            <a:outerShdw blurRad="671513" dist="209550" dir="1020000" algn="bl" rotWithShape="0">
              <a:schemeClr val="accent1">
                <a:alpha val="56000"/>
              </a:schemeClr>
            </a:outerShdw>
          </a:effectLst>
        </p:spPr>
      </p:sp>
      <p:grpSp>
        <p:nvGrpSpPr>
          <p:cNvPr id="153" name="Google Shape;153;p7"/>
          <p:cNvGrpSpPr/>
          <p:nvPr/>
        </p:nvGrpSpPr>
        <p:grpSpPr>
          <a:xfrm>
            <a:off x="-420199" y="-672367"/>
            <a:ext cx="12674233" cy="4110200"/>
            <a:chOff x="446825" y="-331550"/>
            <a:chExt cx="9505675" cy="3082650"/>
          </a:xfrm>
        </p:grpSpPr>
        <p:sp>
          <p:nvSpPr>
            <p:cNvPr id="154" name="Google Shape;154;p7"/>
            <p:cNvSpPr/>
            <p:nvPr/>
          </p:nvSpPr>
          <p:spPr>
            <a:xfrm>
              <a:off x="2347225" y="-10742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7"/>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7"/>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7"/>
          <p:cNvGrpSpPr/>
          <p:nvPr/>
        </p:nvGrpSpPr>
        <p:grpSpPr>
          <a:xfrm>
            <a:off x="491967" y="3866851"/>
            <a:ext cx="342800" cy="2443167"/>
            <a:chOff x="1365450" y="3205275"/>
            <a:chExt cx="257100" cy="1832375"/>
          </a:xfrm>
        </p:grpSpPr>
        <p:sp>
          <p:nvSpPr>
            <p:cNvPr id="160" name="Google Shape;160;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 name="Google Shape;162;p7"/>
          <p:cNvGrpSpPr/>
          <p:nvPr/>
        </p:nvGrpSpPr>
        <p:grpSpPr>
          <a:xfrm>
            <a:off x="11612900" y="894533"/>
            <a:ext cx="342800" cy="4621067"/>
            <a:chOff x="261425" y="1395525"/>
            <a:chExt cx="257100" cy="3465800"/>
          </a:xfrm>
        </p:grpSpPr>
        <p:sp>
          <p:nvSpPr>
            <p:cNvPr id="163" name="Google Shape;163;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7"/>
          <p:cNvGrpSpPr/>
          <p:nvPr/>
        </p:nvGrpSpPr>
        <p:grpSpPr>
          <a:xfrm>
            <a:off x="9426517" y="3072434"/>
            <a:ext cx="342800" cy="2443167"/>
            <a:chOff x="1365450" y="3205275"/>
            <a:chExt cx="257100" cy="1832375"/>
          </a:xfrm>
        </p:grpSpPr>
        <p:sp>
          <p:nvSpPr>
            <p:cNvPr id="166" name="Google Shape;166;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7"/>
          <p:cNvGrpSpPr/>
          <p:nvPr/>
        </p:nvGrpSpPr>
        <p:grpSpPr>
          <a:xfrm>
            <a:off x="7513400" y="4321667"/>
            <a:ext cx="342800" cy="4621067"/>
            <a:chOff x="261425" y="1395525"/>
            <a:chExt cx="257100" cy="3465800"/>
          </a:xfrm>
        </p:grpSpPr>
        <p:sp>
          <p:nvSpPr>
            <p:cNvPr id="169" name="Google Shape;169;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7"/>
          <p:cNvGrpSpPr/>
          <p:nvPr/>
        </p:nvGrpSpPr>
        <p:grpSpPr>
          <a:xfrm>
            <a:off x="10374967" y="3810818"/>
            <a:ext cx="342800" cy="2443167"/>
            <a:chOff x="1365450" y="3205275"/>
            <a:chExt cx="257100" cy="1832375"/>
          </a:xfrm>
        </p:grpSpPr>
        <p:sp>
          <p:nvSpPr>
            <p:cNvPr id="172" name="Google Shape;172;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7"/>
          <p:cNvGrpSpPr/>
          <p:nvPr/>
        </p:nvGrpSpPr>
        <p:grpSpPr>
          <a:xfrm>
            <a:off x="149167" y="2933018"/>
            <a:ext cx="342800" cy="2443167"/>
            <a:chOff x="1365450" y="3205275"/>
            <a:chExt cx="257100" cy="1832375"/>
          </a:xfrm>
        </p:grpSpPr>
        <p:sp>
          <p:nvSpPr>
            <p:cNvPr id="175" name="Google Shape;175;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7"/>
          <p:cNvGrpSpPr/>
          <p:nvPr/>
        </p:nvGrpSpPr>
        <p:grpSpPr>
          <a:xfrm>
            <a:off x="2079467" y="5930584"/>
            <a:ext cx="342800" cy="2443167"/>
            <a:chOff x="1365450" y="3205275"/>
            <a:chExt cx="257100" cy="1832375"/>
          </a:xfrm>
        </p:grpSpPr>
        <p:sp>
          <p:nvSpPr>
            <p:cNvPr id="178" name="Google Shape;178;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714467" y="5687818"/>
            <a:ext cx="342800" cy="2443167"/>
            <a:chOff x="1365450" y="3205275"/>
            <a:chExt cx="257100" cy="1832375"/>
          </a:xfrm>
        </p:grpSpPr>
        <p:sp>
          <p:nvSpPr>
            <p:cNvPr id="181" name="Google Shape;181;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7236367" y="5155518"/>
            <a:ext cx="342800" cy="2443167"/>
            <a:chOff x="1365450" y="3205275"/>
            <a:chExt cx="257100" cy="1832375"/>
          </a:xfrm>
        </p:grpSpPr>
        <p:sp>
          <p:nvSpPr>
            <p:cNvPr id="184" name="Google Shape;184;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6" name="Google Shape;186;p7"/>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4089784" y="-20718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74232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60"/>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349203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2489200" y="1112000"/>
            <a:ext cx="7213600" cy="4634000"/>
          </a:xfrm>
          <a:prstGeom prst="rect">
            <a:avLst/>
          </a:prstGeom>
        </p:spPr>
        <p:txBody>
          <a:bodyPr spcFirstLastPara="1" wrap="square" lIns="91425" tIns="91425" rIns="91425" bIns="91425" anchor="ctr"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endParaRPr/>
          </a:p>
        </p:txBody>
      </p:sp>
      <p:pic>
        <p:nvPicPr>
          <p:cNvPr id="191" name="Google Shape;191;p8"/>
          <p:cNvPicPr preferRelativeResize="0"/>
          <p:nvPr/>
        </p:nvPicPr>
        <p:blipFill>
          <a:blip r:embed="rId2">
            <a:alphaModFix/>
          </a:blip>
          <a:stretch>
            <a:fillRect/>
          </a:stretch>
        </p:blipFill>
        <p:spPr>
          <a:xfrm>
            <a:off x="1" y="3267764"/>
            <a:ext cx="12192004" cy="5536408"/>
          </a:xfrm>
          <a:prstGeom prst="rect">
            <a:avLst/>
          </a:prstGeom>
          <a:noFill/>
          <a:ln>
            <a:noFill/>
          </a:ln>
        </p:spPr>
      </p:pic>
      <p:grpSp>
        <p:nvGrpSpPr>
          <p:cNvPr id="192" name="Google Shape;192;p8"/>
          <p:cNvGrpSpPr/>
          <p:nvPr/>
        </p:nvGrpSpPr>
        <p:grpSpPr>
          <a:xfrm>
            <a:off x="-420199" y="-672367"/>
            <a:ext cx="12674233" cy="4110200"/>
            <a:chOff x="446825" y="-331550"/>
            <a:chExt cx="9505675" cy="3082650"/>
          </a:xfrm>
        </p:grpSpPr>
        <p:sp>
          <p:nvSpPr>
            <p:cNvPr id="193" name="Google Shape;193;p8"/>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8"/>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8"/>
          <p:cNvGrpSpPr/>
          <p:nvPr/>
        </p:nvGrpSpPr>
        <p:grpSpPr>
          <a:xfrm>
            <a:off x="491967" y="3866851"/>
            <a:ext cx="342800" cy="2443167"/>
            <a:chOff x="1365450" y="3205275"/>
            <a:chExt cx="257100" cy="1832375"/>
          </a:xfrm>
        </p:grpSpPr>
        <p:sp>
          <p:nvSpPr>
            <p:cNvPr id="199" name="Google Shape;199;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8"/>
          <p:cNvGrpSpPr/>
          <p:nvPr/>
        </p:nvGrpSpPr>
        <p:grpSpPr>
          <a:xfrm>
            <a:off x="11612900" y="894533"/>
            <a:ext cx="342800" cy="4621067"/>
            <a:chOff x="261425" y="1395525"/>
            <a:chExt cx="257100" cy="3465800"/>
          </a:xfrm>
        </p:grpSpPr>
        <p:sp>
          <p:nvSpPr>
            <p:cNvPr id="202" name="Google Shape;202;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4" name="Google Shape;204;p8"/>
          <p:cNvGrpSpPr/>
          <p:nvPr/>
        </p:nvGrpSpPr>
        <p:grpSpPr>
          <a:xfrm>
            <a:off x="11143251" y="3126067"/>
            <a:ext cx="342800" cy="2443167"/>
            <a:chOff x="1365450" y="3205275"/>
            <a:chExt cx="257100" cy="1832375"/>
          </a:xfrm>
        </p:grpSpPr>
        <p:sp>
          <p:nvSpPr>
            <p:cNvPr id="205" name="Google Shape;205;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7" name="Google Shape;207;p8"/>
          <p:cNvGrpSpPr/>
          <p:nvPr/>
        </p:nvGrpSpPr>
        <p:grpSpPr>
          <a:xfrm>
            <a:off x="1048851" y="2147167"/>
            <a:ext cx="342800" cy="4621067"/>
            <a:chOff x="261425" y="1395525"/>
            <a:chExt cx="257100" cy="3465800"/>
          </a:xfrm>
        </p:grpSpPr>
        <p:sp>
          <p:nvSpPr>
            <p:cNvPr id="208" name="Google Shape;208;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8"/>
          <p:cNvGrpSpPr/>
          <p:nvPr/>
        </p:nvGrpSpPr>
        <p:grpSpPr>
          <a:xfrm>
            <a:off x="10562733" y="4034351"/>
            <a:ext cx="342800" cy="2443167"/>
            <a:chOff x="1365450" y="3205275"/>
            <a:chExt cx="257100" cy="1832375"/>
          </a:xfrm>
        </p:grpSpPr>
        <p:sp>
          <p:nvSpPr>
            <p:cNvPr id="211" name="Google Shape;211;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149167" y="2933018"/>
            <a:ext cx="342800" cy="2443167"/>
            <a:chOff x="1365450" y="3205275"/>
            <a:chExt cx="257100" cy="1832375"/>
          </a:xfrm>
        </p:grpSpPr>
        <p:sp>
          <p:nvSpPr>
            <p:cNvPr id="214" name="Google Shape;214;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a:off x="7685667" y="5885885"/>
            <a:ext cx="342800" cy="2443167"/>
            <a:chOff x="1365450" y="3205275"/>
            <a:chExt cx="257100" cy="1832375"/>
          </a:xfrm>
        </p:grpSpPr>
        <p:sp>
          <p:nvSpPr>
            <p:cNvPr id="217" name="Google Shape;217;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8"/>
          <p:cNvGrpSpPr/>
          <p:nvPr/>
        </p:nvGrpSpPr>
        <p:grpSpPr>
          <a:xfrm>
            <a:off x="2714467" y="5687818"/>
            <a:ext cx="342800" cy="2443167"/>
            <a:chOff x="1365450" y="3205275"/>
            <a:chExt cx="257100" cy="1832375"/>
          </a:xfrm>
        </p:grpSpPr>
        <p:sp>
          <p:nvSpPr>
            <p:cNvPr id="220" name="Google Shape;220;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 name="Google Shape;222;p8"/>
          <p:cNvGrpSpPr/>
          <p:nvPr/>
        </p:nvGrpSpPr>
        <p:grpSpPr>
          <a:xfrm>
            <a:off x="7236367" y="5155518"/>
            <a:ext cx="342800" cy="2443167"/>
            <a:chOff x="1365450" y="3205275"/>
            <a:chExt cx="257100" cy="1832375"/>
          </a:xfrm>
        </p:grpSpPr>
        <p:sp>
          <p:nvSpPr>
            <p:cNvPr id="223" name="Google Shape;223;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8"/>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8"/>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8"/>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2012551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8"/>
        <p:cNvGrpSpPr/>
        <p:nvPr/>
      </p:nvGrpSpPr>
      <p:grpSpPr>
        <a:xfrm>
          <a:off x="0" y="0"/>
          <a:ext cx="0" cy="0"/>
          <a:chOff x="0" y="0"/>
          <a:chExt cx="0" cy="0"/>
        </a:xfrm>
      </p:grpSpPr>
      <p:sp>
        <p:nvSpPr>
          <p:cNvPr id="229" name="Google Shape;229;p9"/>
          <p:cNvSpPr/>
          <p:nvPr/>
        </p:nvSpPr>
        <p:spPr>
          <a:xfrm>
            <a:off x="776651" y="35502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30" name="Google Shape;230;p9"/>
          <p:cNvPicPr preferRelativeResize="0"/>
          <p:nvPr/>
        </p:nvPicPr>
        <p:blipFill>
          <a:blip r:embed="rId2">
            <a:alphaModFix/>
          </a:blip>
          <a:stretch>
            <a:fillRect/>
          </a:stretch>
        </p:blipFill>
        <p:spPr>
          <a:xfrm flipH="1">
            <a:off x="1" y="3267764"/>
            <a:ext cx="12192004" cy="5536408"/>
          </a:xfrm>
          <a:prstGeom prst="rect">
            <a:avLst/>
          </a:prstGeom>
          <a:noFill/>
          <a:ln>
            <a:noFill/>
          </a:ln>
        </p:spPr>
      </p:pic>
      <p:grpSp>
        <p:nvGrpSpPr>
          <p:cNvPr id="231" name="Google Shape;231;p9"/>
          <p:cNvGrpSpPr/>
          <p:nvPr/>
        </p:nvGrpSpPr>
        <p:grpSpPr>
          <a:xfrm flipH="1">
            <a:off x="-420200" y="-672367"/>
            <a:ext cx="12468567" cy="4110200"/>
            <a:chOff x="601075" y="-331550"/>
            <a:chExt cx="9351425" cy="3082650"/>
          </a:xfrm>
        </p:grpSpPr>
        <p:sp>
          <p:nvSpPr>
            <p:cNvPr id="232" name="Google Shape;232;p9"/>
            <p:cNvSpPr/>
            <p:nvPr/>
          </p:nvSpPr>
          <p:spPr>
            <a:xfrm>
              <a:off x="1022800" y="2623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601075" y="1634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7" name="Google Shape;237;p9"/>
          <p:cNvGrpSpPr/>
          <p:nvPr/>
        </p:nvGrpSpPr>
        <p:grpSpPr>
          <a:xfrm>
            <a:off x="10950384" y="3530685"/>
            <a:ext cx="342800" cy="2443167"/>
            <a:chOff x="1365450" y="3205275"/>
            <a:chExt cx="257100" cy="1832375"/>
          </a:xfrm>
        </p:grpSpPr>
        <p:sp>
          <p:nvSpPr>
            <p:cNvPr id="238" name="Google Shape;238;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 name="Google Shape;240;p9"/>
          <p:cNvGrpSpPr/>
          <p:nvPr/>
        </p:nvGrpSpPr>
        <p:grpSpPr>
          <a:xfrm>
            <a:off x="1316851" y="1556166"/>
            <a:ext cx="342800" cy="4621067"/>
            <a:chOff x="261425" y="1395525"/>
            <a:chExt cx="257100" cy="3465800"/>
          </a:xfrm>
        </p:grpSpPr>
        <p:sp>
          <p:nvSpPr>
            <p:cNvPr id="241" name="Google Shape;241;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9"/>
          <p:cNvGrpSpPr/>
          <p:nvPr/>
        </p:nvGrpSpPr>
        <p:grpSpPr>
          <a:xfrm>
            <a:off x="847200" y="3787701"/>
            <a:ext cx="342800" cy="2443167"/>
            <a:chOff x="1365450" y="3205275"/>
            <a:chExt cx="257100" cy="1832375"/>
          </a:xfrm>
        </p:grpSpPr>
        <p:sp>
          <p:nvSpPr>
            <p:cNvPr id="244" name="Google Shape;244;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 name="Google Shape;246;p9"/>
          <p:cNvGrpSpPr/>
          <p:nvPr/>
        </p:nvGrpSpPr>
        <p:grpSpPr>
          <a:xfrm>
            <a:off x="11507267" y="1811000"/>
            <a:ext cx="342800" cy="4621067"/>
            <a:chOff x="261425" y="1395525"/>
            <a:chExt cx="257100" cy="3465800"/>
          </a:xfrm>
        </p:grpSpPr>
        <p:sp>
          <p:nvSpPr>
            <p:cNvPr id="247" name="Google Shape;247;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 name="Google Shape;249;p9"/>
          <p:cNvGrpSpPr/>
          <p:nvPr/>
        </p:nvGrpSpPr>
        <p:grpSpPr>
          <a:xfrm>
            <a:off x="266684" y="4695985"/>
            <a:ext cx="342800" cy="2443167"/>
            <a:chOff x="1365450" y="3205275"/>
            <a:chExt cx="257100" cy="1832375"/>
          </a:xfrm>
        </p:grpSpPr>
        <p:sp>
          <p:nvSpPr>
            <p:cNvPr id="250" name="Google Shape;250;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9"/>
          <p:cNvGrpSpPr/>
          <p:nvPr/>
        </p:nvGrpSpPr>
        <p:grpSpPr>
          <a:xfrm>
            <a:off x="10607584" y="2596851"/>
            <a:ext cx="342800" cy="2443167"/>
            <a:chOff x="1365450" y="3205275"/>
            <a:chExt cx="257100" cy="1832375"/>
          </a:xfrm>
        </p:grpSpPr>
        <p:sp>
          <p:nvSpPr>
            <p:cNvPr id="253" name="Google Shape;253;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5" name="Google Shape;255;p9"/>
          <p:cNvGrpSpPr/>
          <p:nvPr/>
        </p:nvGrpSpPr>
        <p:grpSpPr>
          <a:xfrm>
            <a:off x="9196733" y="6011085"/>
            <a:ext cx="342800" cy="2443167"/>
            <a:chOff x="1365450" y="3205275"/>
            <a:chExt cx="257100" cy="1832375"/>
          </a:xfrm>
        </p:grpSpPr>
        <p:sp>
          <p:nvSpPr>
            <p:cNvPr id="256" name="Google Shape;256;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9"/>
          <p:cNvGrpSpPr/>
          <p:nvPr/>
        </p:nvGrpSpPr>
        <p:grpSpPr>
          <a:xfrm>
            <a:off x="2660800" y="6230851"/>
            <a:ext cx="342800" cy="2443167"/>
            <a:chOff x="1365450" y="3205275"/>
            <a:chExt cx="257100" cy="1832375"/>
          </a:xfrm>
        </p:grpSpPr>
        <p:sp>
          <p:nvSpPr>
            <p:cNvPr id="259" name="Google Shape;259;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1" name="Google Shape;261;p9"/>
          <p:cNvGrpSpPr/>
          <p:nvPr/>
        </p:nvGrpSpPr>
        <p:grpSpPr>
          <a:xfrm>
            <a:off x="3329467" y="5155518"/>
            <a:ext cx="342800" cy="2443167"/>
            <a:chOff x="1365450" y="3205275"/>
            <a:chExt cx="257100" cy="1832375"/>
          </a:xfrm>
        </p:grpSpPr>
        <p:sp>
          <p:nvSpPr>
            <p:cNvPr id="262" name="Google Shape;262;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4" name="Google Shape;264;p9"/>
          <p:cNvSpPr/>
          <p:nvPr/>
        </p:nvSpPr>
        <p:spPr>
          <a:xfrm>
            <a:off x="8792784" y="4716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9"/>
          <p:cNvSpPr/>
          <p:nvPr/>
        </p:nvSpPr>
        <p:spPr>
          <a:xfrm>
            <a:off x="6334084" y="-17678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9"/>
          <p:cNvSpPr txBox="1">
            <a:spLocks noGrp="1"/>
          </p:cNvSpPr>
          <p:nvPr>
            <p:ph type="title"/>
          </p:nvPr>
        </p:nvSpPr>
        <p:spPr>
          <a:xfrm>
            <a:off x="3399200" y="2141817"/>
            <a:ext cx="5393600" cy="927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267" name="Google Shape;267;p9"/>
          <p:cNvSpPr txBox="1">
            <a:spLocks noGrp="1"/>
          </p:cNvSpPr>
          <p:nvPr>
            <p:ph type="subTitle" idx="1"/>
          </p:nvPr>
        </p:nvSpPr>
        <p:spPr>
          <a:xfrm>
            <a:off x="3399200" y="3069384"/>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121982949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8"/>
        <p:cNvGrpSpPr/>
        <p:nvPr/>
      </p:nvGrpSpPr>
      <p:grpSpPr>
        <a:xfrm>
          <a:off x="0" y="0"/>
          <a:ext cx="0" cy="0"/>
          <a:chOff x="0" y="0"/>
          <a:chExt cx="0" cy="0"/>
        </a:xfrm>
      </p:grpSpPr>
      <p:sp>
        <p:nvSpPr>
          <p:cNvPr id="269" name="Google Shape;269;p10"/>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0"/>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grpSp>
        <p:nvGrpSpPr>
          <p:cNvPr id="271" name="Google Shape;271;p10"/>
          <p:cNvGrpSpPr/>
          <p:nvPr/>
        </p:nvGrpSpPr>
        <p:grpSpPr>
          <a:xfrm>
            <a:off x="-420199" y="-672367"/>
            <a:ext cx="12674233" cy="4110200"/>
            <a:chOff x="446825" y="-331550"/>
            <a:chExt cx="9505675" cy="3082650"/>
          </a:xfrm>
        </p:grpSpPr>
        <p:sp>
          <p:nvSpPr>
            <p:cNvPr id="272" name="Google Shape;272;p10"/>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0"/>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0"/>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0"/>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0"/>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0"/>
          <p:cNvGrpSpPr/>
          <p:nvPr/>
        </p:nvGrpSpPr>
        <p:grpSpPr>
          <a:xfrm>
            <a:off x="491967" y="3866851"/>
            <a:ext cx="342800" cy="2443167"/>
            <a:chOff x="1365450" y="3205275"/>
            <a:chExt cx="257100" cy="1832375"/>
          </a:xfrm>
        </p:grpSpPr>
        <p:sp>
          <p:nvSpPr>
            <p:cNvPr id="278" name="Google Shape;278;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0"/>
          <p:cNvGrpSpPr/>
          <p:nvPr/>
        </p:nvGrpSpPr>
        <p:grpSpPr>
          <a:xfrm>
            <a:off x="11612900" y="894533"/>
            <a:ext cx="342800" cy="4621067"/>
            <a:chOff x="261425" y="1395525"/>
            <a:chExt cx="257100" cy="3465800"/>
          </a:xfrm>
        </p:grpSpPr>
        <p:sp>
          <p:nvSpPr>
            <p:cNvPr id="281" name="Google Shape;281;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0"/>
          <p:cNvGrpSpPr/>
          <p:nvPr/>
        </p:nvGrpSpPr>
        <p:grpSpPr>
          <a:xfrm>
            <a:off x="10830317" y="3072434"/>
            <a:ext cx="342800" cy="2443167"/>
            <a:chOff x="1365450" y="3205275"/>
            <a:chExt cx="257100" cy="1832375"/>
          </a:xfrm>
        </p:grpSpPr>
        <p:sp>
          <p:nvSpPr>
            <p:cNvPr id="284" name="Google Shape;284;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0"/>
          <p:cNvGrpSpPr/>
          <p:nvPr/>
        </p:nvGrpSpPr>
        <p:grpSpPr>
          <a:xfrm>
            <a:off x="1048851" y="2147167"/>
            <a:ext cx="342800" cy="4621067"/>
            <a:chOff x="261425" y="1395525"/>
            <a:chExt cx="257100" cy="3465800"/>
          </a:xfrm>
        </p:grpSpPr>
        <p:sp>
          <p:nvSpPr>
            <p:cNvPr id="287" name="Google Shape;287;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10"/>
          <p:cNvGrpSpPr/>
          <p:nvPr/>
        </p:nvGrpSpPr>
        <p:grpSpPr>
          <a:xfrm>
            <a:off x="10419667" y="4034351"/>
            <a:ext cx="342800" cy="2443167"/>
            <a:chOff x="1365450" y="3205275"/>
            <a:chExt cx="257100" cy="1832375"/>
          </a:xfrm>
        </p:grpSpPr>
        <p:sp>
          <p:nvSpPr>
            <p:cNvPr id="290" name="Google Shape;290;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0"/>
          <p:cNvGrpSpPr/>
          <p:nvPr/>
        </p:nvGrpSpPr>
        <p:grpSpPr>
          <a:xfrm>
            <a:off x="149167" y="2933018"/>
            <a:ext cx="342800" cy="2443167"/>
            <a:chOff x="1365450" y="3205275"/>
            <a:chExt cx="257100" cy="1832375"/>
          </a:xfrm>
        </p:grpSpPr>
        <p:sp>
          <p:nvSpPr>
            <p:cNvPr id="293" name="Google Shape;293;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5" name="Google Shape;295;p10"/>
          <p:cNvGrpSpPr/>
          <p:nvPr/>
        </p:nvGrpSpPr>
        <p:grpSpPr>
          <a:xfrm>
            <a:off x="7685667" y="5885885"/>
            <a:ext cx="342800" cy="2443167"/>
            <a:chOff x="1365450" y="3205275"/>
            <a:chExt cx="257100" cy="1832375"/>
          </a:xfrm>
        </p:grpSpPr>
        <p:sp>
          <p:nvSpPr>
            <p:cNvPr id="296" name="Google Shape;296;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8" name="Google Shape;298;p10"/>
          <p:cNvGrpSpPr/>
          <p:nvPr/>
        </p:nvGrpSpPr>
        <p:grpSpPr>
          <a:xfrm>
            <a:off x="11414400" y="4230385"/>
            <a:ext cx="342800" cy="2443167"/>
            <a:chOff x="1365450" y="3205275"/>
            <a:chExt cx="257100" cy="1832375"/>
          </a:xfrm>
        </p:grpSpPr>
        <p:sp>
          <p:nvSpPr>
            <p:cNvPr id="299" name="Google Shape;299;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 name="Google Shape;301;p10"/>
          <p:cNvGrpSpPr/>
          <p:nvPr/>
        </p:nvGrpSpPr>
        <p:grpSpPr>
          <a:xfrm>
            <a:off x="7003900" y="6228485"/>
            <a:ext cx="342800" cy="2443167"/>
            <a:chOff x="1365450" y="3205275"/>
            <a:chExt cx="257100" cy="1832375"/>
          </a:xfrm>
        </p:grpSpPr>
        <p:sp>
          <p:nvSpPr>
            <p:cNvPr id="302" name="Google Shape;302;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4" name="Google Shape;304;p10"/>
          <p:cNvSpPr/>
          <p:nvPr/>
        </p:nvSpPr>
        <p:spPr>
          <a:xfrm>
            <a:off x="-784449"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0"/>
          <p:cNvSpPr/>
          <p:nvPr/>
        </p:nvSpPr>
        <p:spPr>
          <a:xfrm>
            <a:off x="9286317" y="479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8059455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58"/>
        <p:cNvGrpSpPr/>
        <p:nvPr/>
      </p:nvGrpSpPr>
      <p:grpSpPr>
        <a:xfrm>
          <a:off x="0" y="0"/>
          <a:ext cx="0" cy="0"/>
          <a:chOff x="0" y="0"/>
          <a:chExt cx="0" cy="0"/>
        </a:xfrm>
      </p:grpSpPr>
    </p:spTree>
    <p:extLst>
      <p:ext uri="{BB962C8B-B14F-4D97-AF65-F5344CB8AC3E}">
        <p14:creationId xmlns:p14="http://schemas.microsoft.com/office/powerpoint/2010/main" val="348815745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59"/>
        <p:cNvGrpSpPr/>
        <p:nvPr/>
      </p:nvGrpSpPr>
      <p:grpSpPr>
        <a:xfrm>
          <a:off x="0" y="0"/>
          <a:ext cx="0" cy="0"/>
          <a:chOff x="0" y="0"/>
          <a:chExt cx="0" cy="0"/>
        </a:xfrm>
      </p:grpSpPr>
      <p:grpSp>
        <p:nvGrpSpPr>
          <p:cNvPr id="360" name="Google Shape;360;p13"/>
          <p:cNvGrpSpPr/>
          <p:nvPr/>
        </p:nvGrpSpPr>
        <p:grpSpPr>
          <a:xfrm flipH="1">
            <a:off x="-154433" y="-543667"/>
            <a:ext cx="11807400" cy="4857600"/>
            <a:chOff x="722375" y="-331550"/>
            <a:chExt cx="8855550" cy="3643200"/>
          </a:xfrm>
        </p:grpSpPr>
        <p:sp>
          <p:nvSpPr>
            <p:cNvPr id="361" name="Google Shape;361;p13"/>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3"/>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3"/>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3"/>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366" name="Google Shape;366;p13"/>
          <p:cNvPicPr preferRelativeResize="0"/>
          <p:nvPr/>
        </p:nvPicPr>
        <p:blipFill>
          <a:blip r:embed="rId2">
            <a:alphaModFix/>
          </a:blip>
          <a:stretch>
            <a:fillRect/>
          </a:stretch>
        </p:blipFill>
        <p:spPr>
          <a:xfrm flipH="1">
            <a:off x="1" y="3778831"/>
            <a:ext cx="12192004" cy="5536408"/>
          </a:xfrm>
          <a:prstGeom prst="rect">
            <a:avLst/>
          </a:prstGeom>
          <a:noFill/>
          <a:ln>
            <a:noFill/>
          </a:ln>
        </p:spPr>
      </p:pic>
      <p:sp>
        <p:nvSpPr>
          <p:cNvPr id="367" name="Google Shape;367;p13"/>
          <p:cNvSpPr/>
          <p:nvPr/>
        </p:nvSpPr>
        <p:spPr>
          <a:xfrm>
            <a:off x="-585645" y="2919201"/>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3"/>
          <p:cNvSpPr/>
          <p:nvPr/>
        </p:nvSpPr>
        <p:spPr>
          <a:xfrm>
            <a:off x="5397500" y="2253400"/>
            <a:ext cx="6018000" cy="58828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3"/>
          <p:cNvSpPr txBox="1">
            <a:spLocks noGrp="1"/>
          </p:cNvSpPr>
          <p:nvPr>
            <p:ph type="title" hasCustomPrompt="1"/>
          </p:nvPr>
        </p:nvSpPr>
        <p:spPr>
          <a:xfrm>
            <a:off x="1241851"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0" name="Google Shape;370;p13"/>
          <p:cNvSpPr txBox="1">
            <a:spLocks noGrp="1"/>
          </p:cNvSpPr>
          <p:nvPr>
            <p:ph type="title" idx="2" hasCustomPrompt="1"/>
          </p:nvPr>
        </p:nvSpPr>
        <p:spPr>
          <a:xfrm>
            <a:off x="12418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1" name="Google Shape;371;p13"/>
          <p:cNvSpPr txBox="1">
            <a:spLocks noGrp="1"/>
          </p:cNvSpPr>
          <p:nvPr>
            <p:ph type="title" idx="3" hasCustomPrompt="1"/>
          </p:nvPr>
        </p:nvSpPr>
        <p:spPr>
          <a:xfrm>
            <a:off x="12418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2" name="Google Shape;372;p13"/>
          <p:cNvSpPr txBox="1">
            <a:spLocks noGrp="1"/>
          </p:cNvSpPr>
          <p:nvPr>
            <p:ph type="subTitle" idx="1"/>
          </p:nvPr>
        </p:nvSpPr>
        <p:spPr>
          <a:xfrm>
            <a:off x="2149467"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3" name="Google Shape;373;p13"/>
          <p:cNvSpPr txBox="1">
            <a:spLocks noGrp="1"/>
          </p:cNvSpPr>
          <p:nvPr>
            <p:ph type="subTitle" idx="4"/>
          </p:nvPr>
        </p:nvSpPr>
        <p:spPr>
          <a:xfrm>
            <a:off x="21494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4" name="Google Shape;374;p13"/>
          <p:cNvSpPr txBox="1">
            <a:spLocks noGrp="1"/>
          </p:cNvSpPr>
          <p:nvPr>
            <p:ph type="subTitle" idx="5"/>
          </p:nvPr>
        </p:nvSpPr>
        <p:spPr>
          <a:xfrm>
            <a:off x="2149476"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5" name="Google Shape;375;p13"/>
          <p:cNvSpPr txBox="1">
            <a:spLocks noGrp="1"/>
          </p:cNvSpPr>
          <p:nvPr>
            <p:ph type="title" idx="6" hasCustomPrompt="1"/>
          </p:nvPr>
        </p:nvSpPr>
        <p:spPr>
          <a:xfrm>
            <a:off x="6620517"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6" name="Google Shape;376;p13"/>
          <p:cNvSpPr txBox="1">
            <a:spLocks noGrp="1"/>
          </p:cNvSpPr>
          <p:nvPr>
            <p:ph type="title" idx="7" hasCustomPrompt="1"/>
          </p:nvPr>
        </p:nvSpPr>
        <p:spPr>
          <a:xfrm>
            <a:off x="66205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7" name="Google Shape;377;p13"/>
          <p:cNvSpPr txBox="1">
            <a:spLocks noGrp="1"/>
          </p:cNvSpPr>
          <p:nvPr>
            <p:ph type="title" idx="8" hasCustomPrompt="1"/>
          </p:nvPr>
        </p:nvSpPr>
        <p:spPr>
          <a:xfrm>
            <a:off x="66205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8" name="Google Shape;378;p13"/>
          <p:cNvSpPr txBox="1">
            <a:spLocks noGrp="1"/>
          </p:cNvSpPr>
          <p:nvPr>
            <p:ph type="subTitle" idx="9"/>
          </p:nvPr>
        </p:nvSpPr>
        <p:spPr>
          <a:xfrm>
            <a:off x="7528159"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9" name="Google Shape;379;p13"/>
          <p:cNvSpPr txBox="1">
            <a:spLocks noGrp="1"/>
          </p:cNvSpPr>
          <p:nvPr>
            <p:ph type="subTitle" idx="13"/>
          </p:nvPr>
        </p:nvSpPr>
        <p:spPr>
          <a:xfrm>
            <a:off x="75281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80" name="Google Shape;380;p13"/>
          <p:cNvSpPr txBox="1">
            <a:spLocks noGrp="1"/>
          </p:cNvSpPr>
          <p:nvPr>
            <p:ph type="subTitle" idx="14"/>
          </p:nvPr>
        </p:nvSpPr>
        <p:spPr>
          <a:xfrm>
            <a:off x="7528163"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grpSp>
        <p:nvGrpSpPr>
          <p:cNvPr id="381" name="Google Shape;381;p13"/>
          <p:cNvGrpSpPr/>
          <p:nvPr/>
        </p:nvGrpSpPr>
        <p:grpSpPr>
          <a:xfrm>
            <a:off x="7100300" y="5692867"/>
            <a:ext cx="342800" cy="2443167"/>
            <a:chOff x="1365450" y="3205275"/>
            <a:chExt cx="257100" cy="1832375"/>
          </a:xfrm>
        </p:grpSpPr>
        <p:sp>
          <p:nvSpPr>
            <p:cNvPr id="382" name="Google Shape;382;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4" name="Google Shape;384;p13"/>
          <p:cNvGrpSpPr/>
          <p:nvPr/>
        </p:nvGrpSpPr>
        <p:grpSpPr>
          <a:xfrm>
            <a:off x="11415467" y="1118451"/>
            <a:ext cx="342800" cy="4621067"/>
            <a:chOff x="261425" y="1395525"/>
            <a:chExt cx="257100" cy="3465800"/>
          </a:xfrm>
        </p:grpSpPr>
        <p:sp>
          <p:nvSpPr>
            <p:cNvPr id="385" name="Google Shape;385;p1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7" name="Google Shape;387;p13"/>
          <p:cNvGrpSpPr/>
          <p:nvPr/>
        </p:nvGrpSpPr>
        <p:grpSpPr>
          <a:xfrm>
            <a:off x="11758267" y="2499551"/>
            <a:ext cx="342800" cy="2443167"/>
            <a:chOff x="1365450" y="3205275"/>
            <a:chExt cx="257100" cy="1832375"/>
          </a:xfrm>
        </p:grpSpPr>
        <p:sp>
          <p:nvSpPr>
            <p:cNvPr id="388" name="Google Shape;388;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0" name="Google Shape;390;p13"/>
          <p:cNvGrpSpPr/>
          <p:nvPr/>
        </p:nvGrpSpPr>
        <p:grpSpPr>
          <a:xfrm>
            <a:off x="10695267" y="5071401"/>
            <a:ext cx="342800" cy="2443167"/>
            <a:chOff x="1365450" y="3205275"/>
            <a:chExt cx="257100" cy="1832375"/>
          </a:xfrm>
        </p:grpSpPr>
        <p:sp>
          <p:nvSpPr>
            <p:cNvPr id="391" name="Google Shape;391;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3"/>
          <p:cNvGrpSpPr/>
          <p:nvPr/>
        </p:nvGrpSpPr>
        <p:grpSpPr>
          <a:xfrm>
            <a:off x="7528167" y="6114434"/>
            <a:ext cx="342800" cy="2443167"/>
            <a:chOff x="1365450" y="3205275"/>
            <a:chExt cx="257100" cy="1832375"/>
          </a:xfrm>
        </p:grpSpPr>
        <p:sp>
          <p:nvSpPr>
            <p:cNvPr id="394" name="Google Shape;394;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3"/>
          <p:cNvGrpSpPr/>
          <p:nvPr/>
        </p:nvGrpSpPr>
        <p:grpSpPr>
          <a:xfrm>
            <a:off x="11057417" y="4281267"/>
            <a:ext cx="342800" cy="2443167"/>
            <a:chOff x="1365450" y="3205275"/>
            <a:chExt cx="257100" cy="1832375"/>
          </a:xfrm>
        </p:grpSpPr>
        <p:sp>
          <p:nvSpPr>
            <p:cNvPr id="397" name="Google Shape;397;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3"/>
          <p:cNvGrpSpPr/>
          <p:nvPr/>
        </p:nvGrpSpPr>
        <p:grpSpPr>
          <a:xfrm>
            <a:off x="174933" y="4128267"/>
            <a:ext cx="342800" cy="2443167"/>
            <a:chOff x="1365450" y="3205275"/>
            <a:chExt cx="257100" cy="1832375"/>
          </a:xfrm>
        </p:grpSpPr>
        <p:sp>
          <p:nvSpPr>
            <p:cNvPr id="400" name="Google Shape;400;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3"/>
          <p:cNvGrpSpPr/>
          <p:nvPr/>
        </p:nvGrpSpPr>
        <p:grpSpPr>
          <a:xfrm>
            <a:off x="3358184" y="6127134"/>
            <a:ext cx="342800" cy="2443167"/>
            <a:chOff x="1365450" y="3205275"/>
            <a:chExt cx="257100" cy="1832375"/>
          </a:xfrm>
        </p:grpSpPr>
        <p:sp>
          <p:nvSpPr>
            <p:cNvPr id="403" name="Google Shape;403;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3"/>
          <p:cNvGrpSpPr/>
          <p:nvPr/>
        </p:nvGrpSpPr>
        <p:grpSpPr>
          <a:xfrm>
            <a:off x="791767" y="5251334"/>
            <a:ext cx="342800" cy="2443167"/>
            <a:chOff x="1365450" y="3205275"/>
            <a:chExt cx="257100" cy="1832375"/>
          </a:xfrm>
        </p:grpSpPr>
        <p:sp>
          <p:nvSpPr>
            <p:cNvPr id="406" name="Google Shape;406;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8" name="Google Shape;408;p13"/>
          <p:cNvSpPr/>
          <p:nvPr/>
        </p:nvSpPr>
        <p:spPr>
          <a:xfrm>
            <a:off x="732751" y="5703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13"/>
          <p:cNvSpPr/>
          <p:nvPr/>
        </p:nvSpPr>
        <p:spPr>
          <a:xfrm>
            <a:off x="-154433" y="-14415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13"/>
          <p:cNvSpPr txBox="1">
            <a:spLocks noGrp="1"/>
          </p:cNvSpPr>
          <p:nvPr>
            <p:ph type="title" idx="15"/>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70028776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11"/>
        <p:cNvGrpSpPr/>
        <p:nvPr/>
      </p:nvGrpSpPr>
      <p:grpSpPr>
        <a:xfrm>
          <a:off x="0" y="0"/>
          <a:ext cx="0" cy="0"/>
          <a:chOff x="0" y="0"/>
          <a:chExt cx="0" cy="0"/>
        </a:xfrm>
      </p:grpSpPr>
      <p:sp>
        <p:nvSpPr>
          <p:cNvPr id="412" name="Google Shape;412;p14"/>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413" name="Google Shape;413;p14"/>
          <p:cNvGrpSpPr/>
          <p:nvPr/>
        </p:nvGrpSpPr>
        <p:grpSpPr>
          <a:xfrm>
            <a:off x="-536000" y="-442066"/>
            <a:ext cx="13721067" cy="4409367"/>
            <a:chOff x="-40525" y="-331550"/>
            <a:chExt cx="10290800" cy="3307025"/>
          </a:xfrm>
        </p:grpSpPr>
        <p:sp>
          <p:nvSpPr>
            <p:cNvPr id="414" name="Google Shape;414;p14"/>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4"/>
            <p:cNvSpPr/>
            <p:nvPr/>
          </p:nvSpPr>
          <p:spPr>
            <a:xfrm>
              <a:off x="4375300" y="-65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4"/>
            <p:cNvSpPr/>
            <p:nvPr/>
          </p:nvSpPr>
          <p:spPr>
            <a:xfrm>
              <a:off x="8712475" y="1437675"/>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4"/>
            <p:cNvSpPr/>
            <p:nvPr/>
          </p:nvSpPr>
          <p:spPr>
            <a:xfrm>
              <a:off x="-40525" y="1628088"/>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419" name="Google Shape;419;p14"/>
          <p:cNvPicPr preferRelativeResize="0"/>
          <p:nvPr/>
        </p:nvPicPr>
        <p:blipFill>
          <a:blip r:embed="rId2">
            <a:alphaModFix/>
          </a:blip>
          <a:stretch>
            <a:fillRect/>
          </a:stretch>
        </p:blipFill>
        <p:spPr>
          <a:xfrm flipH="1">
            <a:off x="1" y="4896431"/>
            <a:ext cx="12192004" cy="5536408"/>
          </a:xfrm>
          <a:prstGeom prst="rect">
            <a:avLst/>
          </a:prstGeom>
          <a:noFill/>
          <a:ln>
            <a:noFill/>
          </a:ln>
        </p:spPr>
      </p:pic>
      <p:grpSp>
        <p:nvGrpSpPr>
          <p:cNvPr id="420" name="Google Shape;420;p14"/>
          <p:cNvGrpSpPr/>
          <p:nvPr/>
        </p:nvGrpSpPr>
        <p:grpSpPr>
          <a:xfrm>
            <a:off x="4127900" y="6219634"/>
            <a:ext cx="342800" cy="2443167"/>
            <a:chOff x="1365450" y="3205275"/>
            <a:chExt cx="257100" cy="1832375"/>
          </a:xfrm>
        </p:grpSpPr>
        <p:sp>
          <p:nvSpPr>
            <p:cNvPr id="421" name="Google Shape;421;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14"/>
          <p:cNvGrpSpPr/>
          <p:nvPr/>
        </p:nvGrpSpPr>
        <p:grpSpPr>
          <a:xfrm>
            <a:off x="164433" y="3511184"/>
            <a:ext cx="342800" cy="4621067"/>
            <a:chOff x="261425" y="1395525"/>
            <a:chExt cx="257100" cy="3465800"/>
          </a:xfrm>
        </p:grpSpPr>
        <p:sp>
          <p:nvSpPr>
            <p:cNvPr id="424" name="Google Shape;424;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6" name="Google Shape;426;p14"/>
          <p:cNvGrpSpPr/>
          <p:nvPr/>
        </p:nvGrpSpPr>
        <p:grpSpPr>
          <a:xfrm>
            <a:off x="507233" y="2207418"/>
            <a:ext cx="342800" cy="2443167"/>
            <a:chOff x="1365450" y="3205275"/>
            <a:chExt cx="257100" cy="1832375"/>
          </a:xfrm>
        </p:grpSpPr>
        <p:sp>
          <p:nvSpPr>
            <p:cNvPr id="427" name="Google Shape;427;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9" name="Google Shape;429;p14"/>
          <p:cNvGrpSpPr/>
          <p:nvPr/>
        </p:nvGrpSpPr>
        <p:grpSpPr>
          <a:xfrm flipH="1">
            <a:off x="11709133" y="1559517"/>
            <a:ext cx="342800" cy="4621067"/>
            <a:chOff x="261425" y="1395525"/>
            <a:chExt cx="257100" cy="3465800"/>
          </a:xfrm>
        </p:grpSpPr>
        <p:sp>
          <p:nvSpPr>
            <p:cNvPr id="430" name="Google Shape;430;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2" name="Google Shape;432;p14"/>
          <p:cNvGrpSpPr/>
          <p:nvPr/>
        </p:nvGrpSpPr>
        <p:grpSpPr>
          <a:xfrm flipH="1">
            <a:off x="11404100" y="2508167"/>
            <a:ext cx="342800" cy="2443167"/>
            <a:chOff x="1365450" y="3205275"/>
            <a:chExt cx="257100" cy="1832375"/>
          </a:xfrm>
        </p:grpSpPr>
        <p:sp>
          <p:nvSpPr>
            <p:cNvPr id="433" name="Google Shape;433;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5" name="Google Shape;435;p14"/>
          <p:cNvSpPr/>
          <p:nvPr/>
        </p:nvSpPr>
        <p:spPr>
          <a:xfrm>
            <a:off x="850017" y="50472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14"/>
          <p:cNvSpPr/>
          <p:nvPr/>
        </p:nvSpPr>
        <p:spPr>
          <a:xfrm>
            <a:off x="7728600" y="-20602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14"/>
          <p:cNvSpPr/>
          <p:nvPr/>
        </p:nvSpPr>
        <p:spPr>
          <a:xfrm>
            <a:off x="7507184" y="48964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8" name="Google Shape;438;p14"/>
          <p:cNvGrpSpPr/>
          <p:nvPr/>
        </p:nvGrpSpPr>
        <p:grpSpPr>
          <a:xfrm>
            <a:off x="10146600" y="6311663"/>
            <a:ext cx="342800" cy="2443167"/>
            <a:chOff x="1365450" y="3205275"/>
            <a:chExt cx="257100" cy="1832375"/>
          </a:xfrm>
        </p:grpSpPr>
        <p:sp>
          <p:nvSpPr>
            <p:cNvPr id="439" name="Google Shape;439;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1" name="Google Shape;441;p14"/>
          <p:cNvSpPr/>
          <p:nvPr/>
        </p:nvSpPr>
        <p:spPr>
          <a:xfrm>
            <a:off x="507217" y="4516900"/>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14"/>
          <p:cNvSpPr/>
          <p:nvPr/>
        </p:nvSpPr>
        <p:spPr>
          <a:xfrm>
            <a:off x="6350317" y="4644867"/>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8093478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96"/>
        <p:cNvGrpSpPr/>
        <p:nvPr/>
      </p:nvGrpSpPr>
      <p:grpSpPr>
        <a:xfrm>
          <a:off x="0" y="0"/>
          <a:ext cx="0" cy="0"/>
          <a:chOff x="0" y="0"/>
          <a:chExt cx="0" cy="0"/>
        </a:xfrm>
      </p:grpSpPr>
      <p:sp>
        <p:nvSpPr>
          <p:cNvPr id="497" name="Google Shape;497;p17"/>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498" name="Google Shape;498;p17"/>
          <p:cNvSpPr txBox="1">
            <a:spLocks noGrp="1"/>
          </p:cNvSpPr>
          <p:nvPr>
            <p:ph type="subTitle" idx="1"/>
          </p:nvPr>
        </p:nvSpPr>
        <p:spPr>
          <a:xfrm>
            <a:off x="11012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99" name="Google Shape;499;p17"/>
          <p:cNvSpPr txBox="1">
            <a:spLocks noGrp="1"/>
          </p:cNvSpPr>
          <p:nvPr>
            <p:ph type="subTitle" idx="2"/>
          </p:nvPr>
        </p:nvSpPr>
        <p:spPr>
          <a:xfrm>
            <a:off x="4572352" y="3648605"/>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0" name="Google Shape;500;p17"/>
          <p:cNvSpPr txBox="1">
            <a:spLocks noGrp="1"/>
          </p:cNvSpPr>
          <p:nvPr>
            <p:ph type="subTitle" idx="3"/>
          </p:nvPr>
        </p:nvSpPr>
        <p:spPr>
          <a:xfrm>
            <a:off x="80435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1" name="Google Shape;501;p17"/>
          <p:cNvSpPr txBox="1">
            <a:spLocks noGrp="1"/>
          </p:cNvSpPr>
          <p:nvPr>
            <p:ph type="subTitle" idx="4"/>
          </p:nvPr>
        </p:nvSpPr>
        <p:spPr>
          <a:xfrm>
            <a:off x="110126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2" name="Google Shape;502;p17"/>
          <p:cNvSpPr txBox="1">
            <a:spLocks noGrp="1"/>
          </p:cNvSpPr>
          <p:nvPr>
            <p:ph type="subTitle" idx="5"/>
          </p:nvPr>
        </p:nvSpPr>
        <p:spPr>
          <a:xfrm>
            <a:off x="457234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3" name="Google Shape;503;p17"/>
          <p:cNvSpPr txBox="1">
            <a:spLocks noGrp="1"/>
          </p:cNvSpPr>
          <p:nvPr>
            <p:ph type="subTitle" idx="6"/>
          </p:nvPr>
        </p:nvSpPr>
        <p:spPr>
          <a:xfrm>
            <a:off x="8043603"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pic>
        <p:nvPicPr>
          <p:cNvPr id="504" name="Google Shape;504;p17"/>
          <p:cNvPicPr preferRelativeResize="0"/>
          <p:nvPr/>
        </p:nvPicPr>
        <p:blipFill>
          <a:blip r:embed="rId2">
            <a:alphaModFix/>
          </a:blip>
          <a:stretch>
            <a:fillRect/>
          </a:stretch>
        </p:blipFill>
        <p:spPr>
          <a:xfrm flipH="1">
            <a:off x="1" y="5159264"/>
            <a:ext cx="12192004" cy="5536408"/>
          </a:xfrm>
          <a:prstGeom prst="rect">
            <a:avLst/>
          </a:prstGeom>
          <a:noFill/>
          <a:ln>
            <a:noFill/>
          </a:ln>
        </p:spPr>
      </p:pic>
      <p:sp>
        <p:nvSpPr>
          <p:cNvPr id="505" name="Google Shape;505;p17"/>
          <p:cNvSpPr/>
          <p:nvPr/>
        </p:nvSpPr>
        <p:spPr>
          <a:xfrm>
            <a:off x="486217" y="5265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17"/>
          <p:cNvSpPr/>
          <p:nvPr/>
        </p:nvSpPr>
        <p:spPr>
          <a:xfrm>
            <a:off x="7526451" y="52231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17"/>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8" name="Google Shape;508;p17"/>
          <p:cNvGrpSpPr/>
          <p:nvPr/>
        </p:nvGrpSpPr>
        <p:grpSpPr>
          <a:xfrm>
            <a:off x="348567" y="1860700"/>
            <a:ext cx="342800" cy="4621067"/>
            <a:chOff x="261425" y="1395525"/>
            <a:chExt cx="257100" cy="3465800"/>
          </a:xfrm>
        </p:grpSpPr>
        <p:sp>
          <p:nvSpPr>
            <p:cNvPr id="509" name="Google Shape;509;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7"/>
          <p:cNvGrpSpPr/>
          <p:nvPr/>
        </p:nvGrpSpPr>
        <p:grpSpPr>
          <a:xfrm flipH="1">
            <a:off x="-545200" y="-442066"/>
            <a:ext cx="12826167" cy="4805767"/>
            <a:chOff x="556175" y="-331550"/>
            <a:chExt cx="9619625" cy="3604325"/>
          </a:xfrm>
        </p:grpSpPr>
        <p:sp>
          <p:nvSpPr>
            <p:cNvPr id="512" name="Google Shape;512;p17"/>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7"/>
            <p:cNvSpPr/>
            <p:nvPr/>
          </p:nvSpPr>
          <p:spPr>
            <a:xfrm>
              <a:off x="4845200"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7"/>
            <p:cNvSpPr/>
            <p:nvPr/>
          </p:nvSpPr>
          <p:spPr>
            <a:xfrm>
              <a:off x="8638000" y="15545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7"/>
            <p:cNvSpPr/>
            <p:nvPr/>
          </p:nvSpPr>
          <p:spPr>
            <a:xfrm>
              <a:off x="8060225"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7"/>
            <p:cNvSpPr/>
            <p:nvPr/>
          </p:nvSpPr>
          <p:spPr>
            <a:xfrm>
              <a:off x="556175" y="22884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7" name="Google Shape;517;p17"/>
          <p:cNvGrpSpPr/>
          <p:nvPr/>
        </p:nvGrpSpPr>
        <p:grpSpPr>
          <a:xfrm>
            <a:off x="11612900" y="894533"/>
            <a:ext cx="342800" cy="4621067"/>
            <a:chOff x="261425" y="1395525"/>
            <a:chExt cx="257100" cy="3465800"/>
          </a:xfrm>
        </p:grpSpPr>
        <p:sp>
          <p:nvSpPr>
            <p:cNvPr id="518" name="Google Shape;518;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17"/>
          <p:cNvGrpSpPr/>
          <p:nvPr/>
        </p:nvGrpSpPr>
        <p:grpSpPr>
          <a:xfrm>
            <a:off x="5008851" y="6253567"/>
            <a:ext cx="342800" cy="2443167"/>
            <a:chOff x="1365450" y="3205275"/>
            <a:chExt cx="257100" cy="1832375"/>
          </a:xfrm>
        </p:grpSpPr>
        <p:sp>
          <p:nvSpPr>
            <p:cNvPr id="521" name="Google Shape;521;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3" name="Google Shape;523;p17"/>
          <p:cNvGrpSpPr/>
          <p:nvPr/>
        </p:nvGrpSpPr>
        <p:grpSpPr>
          <a:xfrm>
            <a:off x="5801317" y="6138667"/>
            <a:ext cx="342800" cy="2443167"/>
            <a:chOff x="1365450" y="3205275"/>
            <a:chExt cx="257100" cy="1832375"/>
          </a:xfrm>
        </p:grpSpPr>
        <p:sp>
          <p:nvSpPr>
            <p:cNvPr id="524" name="Google Shape;524;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6" name="Google Shape;526;p17"/>
          <p:cNvGrpSpPr/>
          <p:nvPr/>
        </p:nvGrpSpPr>
        <p:grpSpPr>
          <a:xfrm>
            <a:off x="6663884" y="6380667"/>
            <a:ext cx="342800" cy="2443167"/>
            <a:chOff x="1365450" y="3205275"/>
            <a:chExt cx="257100" cy="1832375"/>
          </a:xfrm>
        </p:grpSpPr>
        <p:sp>
          <p:nvSpPr>
            <p:cNvPr id="527" name="Google Shape;527;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9" name="Google Shape;529;p17"/>
          <p:cNvGrpSpPr/>
          <p:nvPr/>
        </p:nvGrpSpPr>
        <p:grpSpPr>
          <a:xfrm>
            <a:off x="11849184" y="2207418"/>
            <a:ext cx="342800" cy="2443167"/>
            <a:chOff x="1365450" y="3205275"/>
            <a:chExt cx="257100" cy="1832375"/>
          </a:xfrm>
        </p:grpSpPr>
        <p:sp>
          <p:nvSpPr>
            <p:cNvPr id="530" name="Google Shape;530;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7"/>
          <p:cNvGrpSpPr/>
          <p:nvPr/>
        </p:nvGrpSpPr>
        <p:grpSpPr>
          <a:xfrm>
            <a:off x="132051" y="4239134"/>
            <a:ext cx="342800" cy="2443167"/>
            <a:chOff x="1365450" y="3205275"/>
            <a:chExt cx="257100" cy="1832375"/>
          </a:xfrm>
        </p:grpSpPr>
        <p:sp>
          <p:nvSpPr>
            <p:cNvPr id="533" name="Google Shape;533;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 name="Google Shape;535;p17"/>
          <p:cNvGrpSpPr/>
          <p:nvPr/>
        </p:nvGrpSpPr>
        <p:grpSpPr>
          <a:xfrm>
            <a:off x="11328200" y="2848533"/>
            <a:ext cx="342800" cy="4621067"/>
            <a:chOff x="261425" y="1395525"/>
            <a:chExt cx="257100" cy="3465800"/>
          </a:xfrm>
        </p:grpSpPr>
        <p:sp>
          <p:nvSpPr>
            <p:cNvPr id="536" name="Google Shape;536;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8" name="Google Shape;538;p17"/>
          <p:cNvGrpSpPr/>
          <p:nvPr/>
        </p:nvGrpSpPr>
        <p:grpSpPr>
          <a:xfrm>
            <a:off x="691367" y="2956700"/>
            <a:ext cx="342800" cy="2429067"/>
            <a:chOff x="829225" y="2863075"/>
            <a:chExt cx="257100" cy="1821800"/>
          </a:xfrm>
        </p:grpSpPr>
        <p:sp>
          <p:nvSpPr>
            <p:cNvPr id="539" name="Google Shape;539;p17"/>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7"/>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1" name="Google Shape;541;p17"/>
          <p:cNvSpPr/>
          <p:nvPr/>
        </p:nvSpPr>
        <p:spPr>
          <a:xfrm>
            <a:off x="6378633" y="4363700"/>
            <a:ext cx="32404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0409296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0"/>
        <p:cNvGrpSpPr/>
        <p:nvPr/>
      </p:nvGrpSpPr>
      <p:grpSpPr>
        <a:xfrm>
          <a:off x="0" y="0"/>
          <a:ext cx="0" cy="0"/>
          <a:chOff x="0" y="0"/>
          <a:chExt cx="0" cy="0"/>
        </a:xfrm>
      </p:grpSpPr>
      <p:sp>
        <p:nvSpPr>
          <p:cNvPr id="581" name="Google Shape;581;p19"/>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582" name="Google Shape;582;p19"/>
          <p:cNvSpPr txBox="1">
            <a:spLocks noGrp="1"/>
          </p:cNvSpPr>
          <p:nvPr>
            <p:ph type="subTitle" idx="1"/>
          </p:nvPr>
        </p:nvSpPr>
        <p:spPr>
          <a:xfrm>
            <a:off x="96323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3" name="Google Shape;583;p19"/>
          <p:cNvSpPr txBox="1">
            <a:spLocks noGrp="1"/>
          </p:cNvSpPr>
          <p:nvPr>
            <p:ph type="subTitle" idx="2"/>
          </p:nvPr>
        </p:nvSpPr>
        <p:spPr>
          <a:xfrm>
            <a:off x="4530237"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4" name="Google Shape;584;p19"/>
          <p:cNvSpPr txBox="1">
            <a:spLocks noGrp="1"/>
          </p:cNvSpPr>
          <p:nvPr>
            <p:ph type="subTitle" idx="3"/>
          </p:nvPr>
        </p:nvSpPr>
        <p:spPr>
          <a:xfrm>
            <a:off x="809742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5" name="Google Shape;585;p19"/>
          <p:cNvSpPr txBox="1">
            <a:spLocks noGrp="1"/>
          </p:cNvSpPr>
          <p:nvPr>
            <p:ph type="subTitle" idx="4"/>
          </p:nvPr>
        </p:nvSpPr>
        <p:spPr>
          <a:xfrm>
            <a:off x="4530237"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pic>
        <p:nvPicPr>
          <p:cNvPr id="586" name="Google Shape;586;p19"/>
          <p:cNvPicPr preferRelativeResize="0"/>
          <p:nvPr/>
        </p:nvPicPr>
        <p:blipFill>
          <a:blip r:embed="rId2">
            <a:alphaModFix/>
          </a:blip>
          <a:stretch>
            <a:fillRect/>
          </a:stretch>
        </p:blipFill>
        <p:spPr>
          <a:xfrm flipH="1">
            <a:off x="1" y="5099631"/>
            <a:ext cx="12192004" cy="5536408"/>
          </a:xfrm>
          <a:prstGeom prst="rect">
            <a:avLst/>
          </a:prstGeom>
          <a:noFill/>
          <a:ln>
            <a:noFill/>
          </a:ln>
        </p:spPr>
      </p:pic>
      <p:sp>
        <p:nvSpPr>
          <p:cNvPr id="587" name="Google Shape;587;p19"/>
          <p:cNvSpPr/>
          <p:nvPr/>
        </p:nvSpPr>
        <p:spPr>
          <a:xfrm>
            <a:off x="-16" y="52036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19"/>
          <p:cNvSpPr/>
          <p:nvPr/>
        </p:nvSpPr>
        <p:spPr>
          <a:xfrm>
            <a:off x="7330451" y="55660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19"/>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0" name="Google Shape;590;p19"/>
          <p:cNvGrpSpPr/>
          <p:nvPr/>
        </p:nvGrpSpPr>
        <p:grpSpPr>
          <a:xfrm>
            <a:off x="11401267" y="1482933"/>
            <a:ext cx="342800" cy="4621067"/>
            <a:chOff x="261425" y="1395525"/>
            <a:chExt cx="257100" cy="3465800"/>
          </a:xfrm>
        </p:grpSpPr>
        <p:sp>
          <p:nvSpPr>
            <p:cNvPr id="591" name="Google Shape;591;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9"/>
          <p:cNvGrpSpPr/>
          <p:nvPr/>
        </p:nvGrpSpPr>
        <p:grpSpPr>
          <a:xfrm>
            <a:off x="620367" y="3983067"/>
            <a:ext cx="342800" cy="2429067"/>
            <a:chOff x="829225" y="2863075"/>
            <a:chExt cx="257100" cy="1821800"/>
          </a:xfrm>
        </p:grpSpPr>
        <p:sp>
          <p:nvSpPr>
            <p:cNvPr id="594" name="Google Shape;594;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6" name="Google Shape;596;p19"/>
          <p:cNvGrpSpPr/>
          <p:nvPr/>
        </p:nvGrpSpPr>
        <p:grpSpPr>
          <a:xfrm>
            <a:off x="0" y="-409367"/>
            <a:ext cx="12940667" cy="5224784"/>
            <a:chOff x="722375" y="-506300"/>
            <a:chExt cx="9705500" cy="3918588"/>
          </a:xfrm>
        </p:grpSpPr>
        <p:sp>
          <p:nvSpPr>
            <p:cNvPr id="597" name="Google Shape;597;p19"/>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9"/>
            <p:cNvSpPr/>
            <p:nvPr/>
          </p:nvSpPr>
          <p:spPr>
            <a:xfrm>
              <a:off x="4056900" y="-233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9"/>
            <p:cNvSpPr/>
            <p:nvPr/>
          </p:nvSpPr>
          <p:spPr>
            <a:xfrm>
              <a:off x="8890075" y="1874488"/>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9"/>
            <p:cNvSpPr/>
            <p:nvPr/>
          </p:nvSpPr>
          <p:spPr>
            <a:xfrm>
              <a:off x="6536125" y="-5063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9"/>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2" name="Google Shape;602;p19"/>
          <p:cNvGrpSpPr/>
          <p:nvPr/>
        </p:nvGrpSpPr>
        <p:grpSpPr>
          <a:xfrm>
            <a:off x="11744067" y="2578933"/>
            <a:ext cx="342800" cy="2429067"/>
            <a:chOff x="829225" y="2863075"/>
            <a:chExt cx="257100" cy="1821800"/>
          </a:xfrm>
        </p:grpSpPr>
        <p:sp>
          <p:nvSpPr>
            <p:cNvPr id="603" name="Google Shape;603;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5" name="Google Shape;605;p19"/>
          <p:cNvGrpSpPr/>
          <p:nvPr/>
        </p:nvGrpSpPr>
        <p:grpSpPr>
          <a:xfrm>
            <a:off x="424100" y="1983484"/>
            <a:ext cx="342800" cy="4621067"/>
            <a:chOff x="261425" y="1395525"/>
            <a:chExt cx="257100" cy="3465800"/>
          </a:xfrm>
        </p:grpSpPr>
        <p:sp>
          <p:nvSpPr>
            <p:cNvPr id="606" name="Google Shape;606;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8" name="Google Shape;608;p19"/>
          <p:cNvGrpSpPr/>
          <p:nvPr/>
        </p:nvGrpSpPr>
        <p:grpSpPr>
          <a:xfrm>
            <a:off x="6835200" y="6412134"/>
            <a:ext cx="342800" cy="2443167"/>
            <a:chOff x="1365450" y="3205275"/>
            <a:chExt cx="257100" cy="1832375"/>
          </a:xfrm>
        </p:grpSpPr>
        <p:sp>
          <p:nvSpPr>
            <p:cNvPr id="609" name="Google Shape;609;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1" name="Google Shape;611;p19"/>
          <p:cNvGrpSpPr/>
          <p:nvPr/>
        </p:nvGrpSpPr>
        <p:grpSpPr>
          <a:xfrm>
            <a:off x="11168817" y="4066334"/>
            <a:ext cx="342800" cy="2443167"/>
            <a:chOff x="1365450" y="3205275"/>
            <a:chExt cx="257100" cy="1832375"/>
          </a:xfrm>
        </p:grpSpPr>
        <p:sp>
          <p:nvSpPr>
            <p:cNvPr id="612" name="Google Shape;612;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4" name="Google Shape;614;p19"/>
          <p:cNvGrpSpPr/>
          <p:nvPr/>
        </p:nvGrpSpPr>
        <p:grpSpPr>
          <a:xfrm>
            <a:off x="138800" y="2977367"/>
            <a:ext cx="342800" cy="4621067"/>
            <a:chOff x="261425" y="1395525"/>
            <a:chExt cx="257100" cy="3465800"/>
          </a:xfrm>
        </p:grpSpPr>
        <p:sp>
          <p:nvSpPr>
            <p:cNvPr id="615" name="Google Shape;615;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9"/>
          <p:cNvGrpSpPr/>
          <p:nvPr/>
        </p:nvGrpSpPr>
        <p:grpSpPr>
          <a:xfrm>
            <a:off x="2706751" y="6242667"/>
            <a:ext cx="342800" cy="2443167"/>
            <a:chOff x="1365450" y="3205275"/>
            <a:chExt cx="257100" cy="1832375"/>
          </a:xfrm>
        </p:grpSpPr>
        <p:sp>
          <p:nvSpPr>
            <p:cNvPr id="618" name="Google Shape;618;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0" name="Google Shape;620;p19"/>
          <p:cNvSpPr txBox="1">
            <a:spLocks noGrp="1"/>
          </p:cNvSpPr>
          <p:nvPr>
            <p:ph type="subTitle" idx="5"/>
          </p:nvPr>
        </p:nvSpPr>
        <p:spPr>
          <a:xfrm>
            <a:off x="963233"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1" name="Google Shape;621;p19"/>
          <p:cNvSpPr txBox="1">
            <a:spLocks noGrp="1"/>
          </p:cNvSpPr>
          <p:nvPr>
            <p:ph type="subTitle" idx="6"/>
          </p:nvPr>
        </p:nvSpPr>
        <p:spPr>
          <a:xfrm>
            <a:off x="4530248" y="2408336"/>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2" name="Google Shape;622;p19"/>
          <p:cNvSpPr txBox="1">
            <a:spLocks noGrp="1"/>
          </p:cNvSpPr>
          <p:nvPr>
            <p:ph type="subTitle" idx="7"/>
          </p:nvPr>
        </p:nvSpPr>
        <p:spPr>
          <a:xfrm>
            <a:off x="8097396"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3" name="Google Shape;623;p19"/>
          <p:cNvSpPr txBox="1">
            <a:spLocks noGrp="1"/>
          </p:cNvSpPr>
          <p:nvPr>
            <p:ph type="subTitle" idx="8"/>
          </p:nvPr>
        </p:nvSpPr>
        <p:spPr>
          <a:xfrm>
            <a:off x="963233"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4" name="Google Shape;624;p19"/>
          <p:cNvSpPr txBox="1">
            <a:spLocks noGrp="1"/>
          </p:cNvSpPr>
          <p:nvPr>
            <p:ph type="subTitle" idx="9"/>
          </p:nvPr>
        </p:nvSpPr>
        <p:spPr>
          <a:xfrm>
            <a:off x="4530248" y="463450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5" name="Google Shape;625;p19"/>
          <p:cNvSpPr txBox="1">
            <a:spLocks noGrp="1"/>
          </p:cNvSpPr>
          <p:nvPr>
            <p:ph type="subTitle" idx="13"/>
          </p:nvPr>
        </p:nvSpPr>
        <p:spPr>
          <a:xfrm>
            <a:off x="8097396"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6" name="Google Shape;626;p19"/>
          <p:cNvSpPr txBox="1">
            <a:spLocks noGrp="1"/>
          </p:cNvSpPr>
          <p:nvPr>
            <p:ph type="subTitle" idx="14"/>
          </p:nvPr>
        </p:nvSpPr>
        <p:spPr>
          <a:xfrm>
            <a:off x="96323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627" name="Google Shape;627;p19"/>
          <p:cNvSpPr txBox="1">
            <a:spLocks noGrp="1"/>
          </p:cNvSpPr>
          <p:nvPr>
            <p:ph type="subTitle" idx="15"/>
          </p:nvPr>
        </p:nvSpPr>
        <p:spPr>
          <a:xfrm>
            <a:off x="809742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Tree>
    <p:extLst>
      <p:ext uri="{BB962C8B-B14F-4D97-AF65-F5344CB8AC3E}">
        <p14:creationId xmlns:p14="http://schemas.microsoft.com/office/powerpoint/2010/main" val="398612055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87"/>
        <p:cNvGrpSpPr/>
        <p:nvPr/>
      </p:nvGrpSpPr>
      <p:grpSpPr>
        <a:xfrm>
          <a:off x="0" y="0"/>
          <a:ext cx="0" cy="0"/>
          <a:chOff x="0" y="0"/>
          <a:chExt cx="0" cy="0"/>
        </a:xfrm>
      </p:grpSpPr>
      <p:sp>
        <p:nvSpPr>
          <p:cNvPr id="688" name="Google Shape;688;p21"/>
          <p:cNvSpPr/>
          <p:nvPr/>
        </p:nvSpPr>
        <p:spPr>
          <a:xfrm>
            <a:off x="314584" y="337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89" name="Google Shape;689;p21"/>
          <p:cNvPicPr preferRelativeResize="0"/>
          <p:nvPr/>
        </p:nvPicPr>
        <p:blipFill>
          <a:blip r:embed="rId2">
            <a:alphaModFix/>
          </a:blip>
          <a:stretch>
            <a:fillRect/>
          </a:stretch>
        </p:blipFill>
        <p:spPr>
          <a:xfrm flipH="1">
            <a:off x="1" y="3372431"/>
            <a:ext cx="12192004" cy="5536408"/>
          </a:xfrm>
          <a:prstGeom prst="rect">
            <a:avLst/>
          </a:prstGeom>
          <a:noFill/>
          <a:ln>
            <a:noFill/>
          </a:ln>
        </p:spPr>
      </p:pic>
      <p:sp>
        <p:nvSpPr>
          <p:cNvPr id="690" name="Google Shape;690;p21"/>
          <p:cNvSpPr/>
          <p:nvPr/>
        </p:nvSpPr>
        <p:spPr>
          <a:xfrm>
            <a:off x="76688" y="2408068"/>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21"/>
          <p:cNvSpPr txBox="1">
            <a:spLocks noGrp="1"/>
          </p:cNvSpPr>
          <p:nvPr>
            <p:ph type="ctrTitle"/>
          </p:nvPr>
        </p:nvSpPr>
        <p:spPr>
          <a:xfrm>
            <a:off x="1166367" y="882867"/>
            <a:ext cx="4238400" cy="125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692" name="Google Shape;692;p21"/>
          <p:cNvSpPr txBox="1">
            <a:spLocks noGrp="1"/>
          </p:cNvSpPr>
          <p:nvPr>
            <p:ph type="subTitle" idx="1"/>
          </p:nvPr>
        </p:nvSpPr>
        <p:spPr>
          <a:xfrm>
            <a:off x="1166367" y="1942069"/>
            <a:ext cx="4238400" cy="14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93" name="Google Shape;693;p21"/>
          <p:cNvGrpSpPr/>
          <p:nvPr/>
        </p:nvGrpSpPr>
        <p:grpSpPr>
          <a:xfrm>
            <a:off x="348567" y="628067"/>
            <a:ext cx="342800" cy="4621067"/>
            <a:chOff x="261425" y="1395525"/>
            <a:chExt cx="257100" cy="3465800"/>
          </a:xfrm>
        </p:grpSpPr>
        <p:sp>
          <p:nvSpPr>
            <p:cNvPr id="694" name="Google Shape;694;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1"/>
          <p:cNvGrpSpPr/>
          <p:nvPr/>
        </p:nvGrpSpPr>
        <p:grpSpPr>
          <a:xfrm>
            <a:off x="522900" y="-549500"/>
            <a:ext cx="11863800" cy="4970400"/>
            <a:chOff x="680075" y="-416150"/>
            <a:chExt cx="8897850" cy="3727800"/>
          </a:xfrm>
        </p:grpSpPr>
        <p:sp>
          <p:nvSpPr>
            <p:cNvPr id="697" name="Google Shape;697;p21"/>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1"/>
            <p:cNvSpPr/>
            <p:nvPr/>
          </p:nvSpPr>
          <p:spPr>
            <a:xfrm>
              <a:off x="3646925" y="-4161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1"/>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1"/>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1"/>
            <p:cNvSpPr/>
            <p:nvPr/>
          </p:nvSpPr>
          <p:spPr>
            <a:xfrm>
              <a:off x="680075" y="1856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21"/>
          <p:cNvGrpSpPr/>
          <p:nvPr/>
        </p:nvGrpSpPr>
        <p:grpSpPr>
          <a:xfrm>
            <a:off x="772033" y="3031433"/>
            <a:ext cx="342800" cy="2429067"/>
            <a:chOff x="829225" y="2863075"/>
            <a:chExt cx="257100" cy="1821800"/>
          </a:xfrm>
        </p:grpSpPr>
        <p:sp>
          <p:nvSpPr>
            <p:cNvPr id="703" name="Google Shape;703;p21"/>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1"/>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5" name="Google Shape;705;p21"/>
          <p:cNvGrpSpPr/>
          <p:nvPr/>
        </p:nvGrpSpPr>
        <p:grpSpPr>
          <a:xfrm>
            <a:off x="11612900" y="894533"/>
            <a:ext cx="342800" cy="4621067"/>
            <a:chOff x="261425" y="1395525"/>
            <a:chExt cx="257100" cy="3465800"/>
          </a:xfrm>
        </p:grpSpPr>
        <p:sp>
          <p:nvSpPr>
            <p:cNvPr id="706" name="Google Shape;706;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8" name="Google Shape;708;p21"/>
          <p:cNvSpPr/>
          <p:nvPr/>
        </p:nvSpPr>
        <p:spPr>
          <a:xfrm>
            <a:off x="6959417" y="32299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21"/>
          <p:cNvSpPr/>
          <p:nvPr/>
        </p:nvSpPr>
        <p:spPr>
          <a:xfrm>
            <a:off x="6623933" y="-19361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21"/>
          <p:cNvSpPr txBox="1"/>
          <p:nvPr/>
        </p:nvSpPr>
        <p:spPr>
          <a:xfrm>
            <a:off x="1166500" y="3835567"/>
            <a:ext cx="4238400" cy="820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333">
                <a:solidFill>
                  <a:schemeClr val="dk1"/>
                </a:solidFill>
                <a:latin typeface="IBM Plex Sans"/>
                <a:ea typeface="IBM Plex Sans"/>
                <a:cs typeface="IBM Plex Sans"/>
                <a:sym typeface="IBM Plex Sans"/>
              </a:rPr>
              <a:t>CREDITS: This presentation template was created by </a:t>
            </a:r>
            <a:r>
              <a:rPr lang="en" sz="1333" b="1">
                <a:solidFill>
                  <a:schemeClr val="dk1"/>
                </a:solidFill>
                <a:uFill>
                  <a:noFill/>
                </a:uFill>
                <a:latin typeface="IBM Plex Sans"/>
                <a:ea typeface="IBM Plex Sans"/>
                <a:cs typeface="IBM Plex Sans"/>
                <a:sym typeface="IBM Plex Sans"/>
                <a:hlinkClick r:id="rId3">
                  <a:extLst>
                    <a:ext uri="{A12FA001-AC4F-418D-AE19-62706E023703}">
                      <ahyp:hlinkClr xmlns:ahyp="http://schemas.microsoft.com/office/drawing/2018/hyperlinkcolor" xmlns="" val="tx"/>
                    </a:ext>
                  </a:extLst>
                </a:hlinkClick>
              </a:rPr>
              <a:t>Slidesgo</a:t>
            </a:r>
            <a:r>
              <a:rPr lang="en" sz="1333">
                <a:solidFill>
                  <a:schemeClr val="dk1"/>
                </a:solidFill>
                <a:latin typeface="IBM Plex Sans"/>
                <a:ea typeface="IBM Plex Sans"/>
                <a:cs typeface="IBM Plex Sans"/>
                <a:sym typeface="IBM Plex Sans"/>
              </a:rPr>
              <a:t>, including icons by </a:t>
            </a:r>
            <a:r>
              <a:rPr lang="en" sz="1333" b="1">
                <a:solidFill>
                  <a:schemeClr val="dk1"/>
                </a:solidFill>
                <a:uFill>
                  <a:noFill/>
                </a:uFill>
                <a:latin typeface="IBM Plex Sans"/>
                <a:ea typeface="IBM Plex Sans"/>
                <a:cs typeface="IBM Plex Sans"/>
                <a:sym typeface="IBM Plex Sans"/>
                <a:hlinkClick r:id="rId4">
                  <a:extLst>
                    <a:ext uri="{A12FA001-AC4F-418D-AE19-62706E023703}">
                      <ahyp:hlinkClr xmlns:ahyp="http://schemas.microsoft.com/office/drawing/2018/hyperlinkcolor" xmlns="" val="tx"/>
                    </a:ext>
                  </a:extLst>
                </a:hlinkClick>
              </a:rPr>
              <a:t>Flaticon</a:t>
            </a:r>
            <a:r>
              <a:rPr lang="en" sz="1333" b="1">
                <a:solidFill>
                  <a:schemeClr val="dk1"/>
                </a:solidFill>
                <a:latin typeface="IBM Plex Sans"/>
                <a:ea typeface="IBM Plex Sans"/>
                <a:cs typeface="IBM Plex Sans"/>
                <a:sym typeface="IBM Plex Sans"/>
              </a:rPr>
              <a:t> </a:t>
            </a:r>
            <a:r>
              <a:rPr lang="en" sz="1333">
                <a:solidFill>
                  <a:schemeClr val="dk1"/>
                </a:solidFill>
                <a:latin typeface="IBM Plex Sans"/>
                <a:ea typeface="IBM Plex Sans"/>
                <a:cs typeface="IBM Plex Sans"/>
                <a:sym typeface="IBM Plex Sans"/>
              </a:rPr>
              <a:t>and infographics &amp; images by </a:t>
            </a:r>
            <a:r>
              <a:rPr lang="en" sz="1333" b="1">
                <a:solidFill>
                  <a:schemeClr val="dk1"/>
                </a:solidFill>
                <a:uFill>
                  <a:noFill/>
                </a:uFill>
                <a:latin typeface="IBM Plex Sans"/>
                <a:ea typeface="IBM Plex Sans"/>
                <a:cs typeface="IBM Plex Sans"/>
                <a:sym typeface="IBM Plex Sans"/>
                <a:hlinkClick r:id="rId5">
                  <a:extLst>
                    <a:ext uri="{A12FA001-AC4F-418D-AE19-62706E023703}">
                      <ahyp:hlinkClr xmlns:ahyp="http://schemas.microsoft.com/office/drawing/2018/hyperlinkcolor" xmlns="" val="tx"/>
                    </a:ext>
                  </a:extLst>
                </a:hlinkClick>
              </a:rPr>
              <a:t>Freepik</a:t>
            </a:r>
            <a:endParaRPr sz="1333" b="1">
              <a:solidFill>
                <a:schemeClr val="dk1"/>
              </a:solidFill>
              <a:latin typeface="IBM Plex Sans"/>
              <a:ea typeface="IBM Plex Sans"/>
              <a:cs typeface="IBM Plex Sans"/>
              <a:sym typeface="IBM Plex Sans"/>
            </a:endParaRPr>
          </a:p>
        </p:txBody>
      </p:sp>
    </p:spTree>
    <p:extLst>
      <p:ext uri="{BB962C8B-B14F-4D97-AF65-F5344CB8AC3E}">
        <p14:creationId xmlns:p14="http://schemas.microsoft.com/office/powerpoint/2010/main" val="346434331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11"/>
        <p:cNvGrpSpPr/>
        <p:nvPr/>
      </p:nvGrpSpPr>
      <p:grpSpPr>
        <a:xfrm>
          <a:off x="0" y="0"/>
          <a:ext cx="0" cy="0"/>
          <a:chOff x="0" y="0"/>
          <a:chExt cx="0" cy="0"/>
        </a:xfrm>
      </p:grpSpPr>
    </p:spTree>
    <p:extLst>
      <p:ext uri="{BB962C8B-B14F-4D97-AF65-F5344CB8AC3E}">
        <p14:creationId xmlns:p14="http://schemas.microsoft.com/office/powerpoint/2010/main" val="350232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49"/>
            <a:ext cx="12192000" cy="2482851"/>
          </a:xfrm>
          <a:prstGeom prst="rect">
            <a:avLst/>
          </a:prstGeom>
        </p:spPr>
      </p:pic>
      <p:sp>
        <p:nvSpPr>
          <p:cNvPr id="2" name="Vertical Title 1"/>
          <p:cNvSpPr>
            <a:spLocks noGrp="1"/>
          </p:cNvSpPr>
          <p:nvPr>
            <p:ph type="title" orient="vert"/>
          </p:nvPr>
        </p:nvSpPr>
        <p:spPr>
          <a:xfrm>
            <a:off x="9448800" y="745067"/>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70"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4"/>
            <a:ext cx="2910840" cy="365125"/>
          </a:xfrm>
        </p:spPr>
        <p:txBody>
          <a:bodyPr/>
          <a:lstStyle>
            <a:lvl1pPr algn="r">
              <a:defRPr/>
            </a:lvl1pPr>
          </a:lstStyle>
          <a:p>
            <a:fld id="{B61BEF0D-F0BB-DE4B-95CE-6DB70DBA9567}" type="datetimeFigureOut">
              <a:rPr lang="en-US" smtClean="0"/>
              <a:pPr/>
              <a:t>5/17/2023</a:t>
            </a:fld>
            <a:endParaRPr lang="en-US" dirty="0"/>
          </a:p>
        </p:txBody>
      </p:sp>
      <p:sp>
        <p:nvSpPr>
          <p:cNvPr id="5" name="Footer Placeholder 4"/>
          <p:cNvSpPr>
            <a:spLocks noGrp="1"/>
          </p:cNvSpPr>
          <p:nvPr>
            <p:ph type="ftr" sz="quarter" idx="11"/>
          </p:nvPr>
        </p:nvSpPr>
        <p:spPr>
          <a:xfrm>
            <a:off x="685803"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5"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897657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12"/>
        <p:cNvGrpSpPr/>
        <p:nvPr/>
      </p:nvGrpSpPr>
      <p:grpSpPr>
        <a:xfrm>
          <a:off x="0" y="0"/>
          <a:ext cx="0" cy="0"/>
          <a:chOff x="0" y="0"/>
          <a:chExt cx="0" cy="0"/>
        </a:xfrm>
      </p:grpSpPr>
      <p:sp>
        <p:nvSpPr>
          <p:cNvPr id="713" name="Google Shape;713;p23"/>
          <p:cNvSpPr/>
          <p:nvPr/>
        </p:nvSpPr>
        <p:spPr>
          <a:xfrm>
            <a:off x="599284" y="3749048"/>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23"/>
          <p:cNvSpPr/>
          <p:nvPr/>
        </p:nvSpPr>
        <p:spPr>
          <a:xfrm>
            <a:off x="8590451" y="4179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15" name="Google Shape;715;p23"/>
          <p:cNvPicPr preferRelativeResize="0"/>
          <p:nvPr/>
        </p:nvPicPr>
        <p:blipFill>
          <a:blip r:embed="rId2">
            <a:alphaModFix/>
          </a:blip>
          <a:stretch>
            <a:fillRect/>
          </a:stretch>
        </p:blipFill>
        <p:spPr>
          <a:xfrm>
            <a:off x="1" y="2320247"/>
            <a:ext cx="12192004" cy="5536408"/>
          </a:xfrm>
          <a:prstGeom prst="rect">
            <a:avLst/>
          </a:prstGeom>
          <a:noFill/>
          <a:ln>
            <a:noFill/>
          </a:ln>
        </p:spPr>
      </p:pic>
      <p:grpSp>
        <p:nvGrpSpPr>
          <p:cNvPr id="716" name="Google Shape;716;p23"/>
          <p:cNvGrpSpPr/>
          <p:nvPr/>
        </p:nvGrpSpPr>
        <p:grpSpPr>
          <a:xfrm>
            <a:off x="-420199" y="-672367"/>
            <a:ext cx="12674233" cy="4110200"/>
            <a:chOff x="446825" y="-331550"/>
            <a:chExt cx="9505675" cy="3082650"/>
          </a:xfrm>
        </p:grpSpPr>
        <p:sp>
          <p:nvSpPr>
            <p:cNvPr id="717" name="Google Shape;717;p23"/>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3"/>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3"/>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3"/>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2" name="Google Shape;722;p23"/>
          <p:cNvGrpSpPr/>
          <p:nvPr/>
        </p:nvGrpSpPr>
        <p:grpSpPr>
          <a:xfrm>
            <a:off x="491967" y="2990385"/>
            <a:ext cx="342800" cy="2443167"/>
            <a:chOff x="1365450" y="3205275"/>
            <a:chExt cx="257100" cy="1832375"/>
          </a:xfrm>
        </p:grpSpPr>
        <p:sp>
          <p:nvSpPr>
            <p:cNvPr id="723" name="Google Shape;723;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5" name="Google Shape;725;p23"/>
          <p:cNvGrpSpPr/>
          <p:nvPr/>
        </p:nvGrpSpPr>
        <p:grpSpPr>
          <a:xfrm>
            <a:off x="11612900" y="894533"/>
            <a:ext cx="342800" cy="4621067"/>
            <a:chOff x="261425" y="1395525"/>
            <a:chExt cx="257100" cy="3465800"/>
          </a:xfrm>
        </p:grpSpPr>
        <p:sp>
          <p:nvSpPr>
            <p:cNvPr id="726" name="Google Shape;726;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8" name="Google Shape;728;p23"/>
          <p:cNvGrpSpPr/>
          <p:nvPr/>
        </p:nvGrpSpPr>
        <p:grpSpPr>
          <a:xfrm>
            <a:off x="11320617" y="4297018"/>
            <a:ext cx="342800" cy="2443167"/>
            <a:chOff x="1365450" y="3205275"/>
            <a:chExt cx="257100" cy="1832375"/>
          </a:xfrm>
        </p:grpSpPr>
        <p:sp>
          <p:nvSpPr>
            <p:cNvPr id="729" name="Google Shape;729;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1" name="Google Shape;731;p23"/>
          <p:cNvGrpSpPr/>
          <p:nvPr/>
        </p:nvGrpSpPr>
        <p:grpSpPr>
          <a:xfrm>
            <a:off x="1048851" y="1305867"/>
            <a:ext cx="342800" cy="4621067"/>
            <a:chOff x="261425" y="1395525"/>
            <a:chExt cx="257100" cy="3465800"/>
          </a:xfrm>
        </p:grpSpPr>
        <p:sp>
          <p:nvSpPr>
            <p:cNvPr id="732" name="Google Shape;732;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4" name="Google Shape;734;p23"/>
          <p:cNvGrpSpPr/>
          <p:nvPr/>
        </p:nvGrpSpPr>
        <p:grpSpPr>
          <a:xfrm>
            <a:off x="10795267" y="2871685"/>
            <a:ext cx="342800" cy="2443167"/>
            <a:chOff x="1365450" y="3205275"/>
            <a:chExt cx="257100" cy="1832375"/>
          </a:xfrm>
        </p:grpSpPr>
        <p:sp>
          <p:nvSpPr>
            <p:cNvPr id="735" name="Google Shape;735;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7" name="Google Shape;737;p23"/>
          <p:cNvGrpSpPr/>
          <p:nvPr/>
        </p:nvGrpSpPr>
        <p:grpSpPr>
          <a:xfrm>
            <a:off x="149167" y="1305851"/>
            <a:ext cx="342800" cy="2443167"/>
            <a:chOff x="1365450" y="3205275"/>
            <a:chExt cx="257100" cy="1832375"/>
          </a:xfrm>
        </p:grpSpPr>
        <p:sp>
          <p:nvSpPr>
            <p:cNvPr id="738" name="Google Shape;738;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0" name="Google Shape;740;p23"/>
          <p:cNvGrpSpPr/>
          <p:nvPr/>
        </p:nvGrpSpPr>
        <p:grpSpPr>
          <a:xfrm>
            <a:off x="9671167" y="5569218"/>
            <a:ext cx="342800" cy="2443167"/>
            <a:chOff x="1365450" y="3205275"/>
            <a:chExt cx="257100" cy="1832375"/>
          </a:xfrm>
        </p:grpSpPr>
        <p:sp>
          <p:nvSpPr>
            <p:cNvPr id="741" name="Google Shape;741;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3" name="Google Shape;743;p23"/>
          <p:cNvGrpSpPr/>
          <p:nvPr/>
        </p:nvGrpSpPr>
        <p:grpSpPr>
          <a:xfrm>
            <a:off x="1516000" y="5155518"/>
            <a:ext cx="342800" cy="2443167"/>
            <a:chOff x="1365450" y="3205275"/>
            <a:chExt cx="257100" cy="1832375"/>
          </a:xfrm>
        </p:grpSpPr>
        <p:sp>
          <p:nvSpPr>
            <p:cNvPr id="744" name="Google Shape;744;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23"/>
          <p:cNvGrpSpPr/>
          <p:nvPr/>
        </p:nvGrpSpPr>
        <p:grpSpPr>
          <a:xfrm>
            <a:off x="9007200" y="6138651"/>
            <a:ext cx="342800" cy="2443167"/>
            <a:chOff x="1365450" y="3205275"/>
            <a:chExt cx="257100" cy="1832375"/>
          </a:xfrm>
        </p:grpSpPr>
        <p:sp>
          <p:nvSpPr>
            <p:cNvPr id="747" name="Google Shape;747;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9" name="Google Shape;749;p23"/>
          <p:cNvSpPr/>
          <p:nvPr/>
        </p:nvSpPr>
        <p:spPr>
          <a:xfrm>
            <a:off x="2489384" y="-1830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0329988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50"/>
        <p:cNvGrpSpPr/>
        <p:nvPr/>
      </p:nvGrpSpPr>
      <p:grpSpPr>
        <a:xfrm>
          <a:off x="0" y="0"/>
          <a:ext cx="0" cy="0"/>
          <a:chOff x="0" y="0"/>
          <a:chExt cx="0" cy="0"/>
        </a:xfrm>
      </p:grpSpPr>
      <p:sp>
        <p:nvSpPr>
          <p:cNvPr id="751" name="Google Shape;751;p24"/>
          <p:cNvSpPr/>
          <p:nvPr/>
        </p:nvSpPr>
        <p:spPr>
          <a:xfrm>
            <a:off x="-312083" y="46694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2" name="Google Shape;752;p24"/>
          <p:cNvSpPr/>
          <p:nvPr/>
        </p:nvSpPr>
        <p:spPr>
          <a:xfrm>
            <a:off x="7236351" y="4374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53" name="Google Shape;753;p24"/>
          <p:cNvPicPr preferRelativeResize="0"/>
          <p:nvPr/>
        </p:nvPicPr>
        <p:blipFill>
          <a:blip r:embed="rId2">
            <a:alphaModFix/>
          </a:blip>
          <a:stretch>
            <a:fillRect/>
          </a:stretch>
        </p:blipFill>
        <p:spPr>
          <a:xfrm flipH="1">
            <a:off x="1" y="4259497"/>
            <a:ext cx="12192004" cy="5536408"/>
          </a:xfrm>
          <a:prstGeom prst="rect">
            <a:avLst/>
          </a:prstGeom>
          <a:noFill/>
          <a:ln>
            <a:noFill/>
          </a:ln>
        </p:spPr>
      </p:pic>
      <p:grpSp>
        <p:nvGrpSpPr>
          <p:cNvPr id="754" name="Google Shape;754;p24"/>
          <p:cNvGrpSpPr/>
          <p:nvPr/>
        </p:nvGrpSpPr>
        <p:grpSpPr>
          <a:xfrm flipH="1">
            <a:off x="-420199" y="-672367"/>
            <a:ext cx="12674233" cy="4110200"/>
            <a:chOff x="446825" y="-331550"/>
            <a:chExt cx="9505675" cy="3082650"/>
          </a:xfrm>
        </p:grpSpPr>
        <p:sp>
          <p:nvSpPr>
            <p:cNvPr id="755" name="Google Shape;755;p24"/>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4"/>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4"/>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4"/>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4"/>
          <p:cNvGrpSpPr/>
          <p:nvPr/>
        </p:nvGrpSpPr>
        <p:grpSpPr>
          <a:xfrm>
            <a:off x="491967" y="3866851"/>
            <a:ext cx="342800" cy="2443167"/>
            <a:chOff x="1365450" y="3205275"/>
            <a:chExt cx="257100" cy="1832375"/>
          </a:xfrm>
        </p:grpSpPr>
        <p:sp>
          <p:nvSpPr>
            <p:cNvPr id="761" name="Google Shape;761;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4"/>
          <p:cNvGrpSpPr/>
          <p:nvPr/>
        </p:nvGrpSpPr>
        <p:grpSpPr>
          <a:xfrm>
            <a:off x="11612900" y="894533"/>
            <a:ext cx="342800" cy="4621067"/>
            <a:chOff x="261425" y="1395525"/>
            <a:chExt cx="257100" cy="3465800"/>
          </a:xfrm>
        </p:grpSpPr>
        <p:sp>
          <p:nvSpPr>
            <p:cNvPr id="764" name="Google Shape;764;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4"/>
          <p:cNvGrpSpPr/>
          <p:nvPr/>
        </p:nvGrpSpPr>
        <p:grpSpPr>
          <a:xfrm>
            <a:off x="11228817" y="3437834"/>
            <a:ext cx="342800" cy="2443167"/>
            <a:chOff x="1365450" y="3205275"/>
            <a:chExt cx="257100" cy="1832375"/>
          </a:xfrm>
        </p:grpSpPr>
        <p:sp>
          <p:nvSpPr>
            <p:cNvPr id="767" name="Google Shape;767;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4"/>
          <p:cNvGrpSpPr/>
          <p:nvPr/>
        </p:nvGrpSpPr>
        <p:grpSpPr>
          <a:xfrm>
            <a:off x="1048851" y="2147167"/>
            <a:ext cx="342800" cy="4621067"/>
            <a:chOff x="261425" y="1395525"/>
            <a:chExt cx="257100" cy="3465800"/>
          </a:xfrm>
        </p:grpSpPr>
        <p:sp>
          <p:nvSpPr>
            <p:cNvPr id="770" name="Google Shape;770;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2" name="Google Shape;772;p24"/>
          <p:cNvGrpSpPr/>
          <p:nvPr/>
        </p:nvGrpSpPr>
        <p:grpSpPr>
          <a:xfrm>
            <a:off x="10509000" y="5515585"/>
            <a:ext cx="342800" cy="2443167"/>
            <a:chOff x="1365450" y="3205275"/>
            <a:chExt cx="257100" cy="1832375"/>
          </a:xfrm>
        </p:grpSpPr>
        <p:sp>
          <p:nvSpPr>
            <p:cNvPr id="773" name="Google Shape;773;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5" name="Google Shape;775;p24"/>
          <p:cNvGrpSpPr/>
          <p:nvPr/>
        </p:nvGrpSpPr>
        <p:grpSpPr>
          <a:xfrm>
            <a:off x="149167" y="3576985"/>
            <a:ext cx="342800" cy="2443167"/>
            <a:chOff x="1365450" y="3205275"/>
            <a:chExt cx="257100" cy="1832375"/>
          </a:xfrm>
        </p:grpSpPr>
        <p:sp>
          <p:nvSpPr>
            <p:cNvPr id="776" name="Google Shape;776;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8" name="Google Shape;778;p24"/>
          <p:cNvGrpSpPr/>
          <p:nvPr/>
        </p:nvGrpSpPr>
        <p:grpSpPr>
          <a:xfrm>
            <a:off x="10011000" y="4917067"/>
            <a:ext cx="342800" cy="2443167"/>
            <a:chOff x="1365450" y="3205275"/>
            <a:chExt cx="257100" cy="1832375"/>
          </a:xfrm>
        </p:grpSpPr>
        <p:sp>
          <p:nvSpPr>
            <p:cNvPr id="779" name="Google Shape;779;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1" name="Google Shape;781;p24"/>
          <p:cNvGrpSpPr/>
          <p:nvPr/>
        </p:nvGrpSpPr>
        <p:grpSpPr>
          <a:xfrm>
            <a:off x="1820100" y="5419518"/>
            <a:ext cx="342800" cy="2443167"/>
            <a:chOff x="1365450" y="3205275"/>
            <a:chExt cx="257100" cy="1832375"/>
          </a:xfrm>
        </p:grpSpPr>
        <p:sp>
          <p:nvSpPr>
            <p:cNvPr id="782" name="Google Shape;782;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4" name="Google Shape;784;p24"/>
          <p:cNvGrpSpPr/>
          <p:nvPr/>
        </p:nvGrpSpPr>
        <p:grpSpPr>
          <a:xfrm>
            <a:off x="8721000" y="5066085"/>
            <a:ext cx="342800" cy="2443167"/>
            <a:chOff x="1365450" y="3205275"/>
            <a:chExt cx="257100" cy="1832375"/>
          </a:xfrm>
        </p:grpSpPr>
        <p:sp>
          <p:nvSpPr>
            <p:cNvPr id="785" name="Google Shape;785;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7" name="Google Shape;787;p24"/>
          <p:cNvSpPr/>
          <p:nvPr/>
        </p:nvSpPr>
        <p:spPr>
          <a:xfrm>
            <a:off x="5999151" y="-15741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0161219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8563617" y="5515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963167" y="-442067"/>
            <a:ext cx="11807400" cy="4857600"/>
            <a:chOff x="722375" y="-331550"/>
            <a:chExt cx="8855550" cy="3643200"/>
          </a:xfrm>
        </p:grpSpPr>
        <p:sp>
          <p:nvSpPr>
            <p:cNvPr id="12" name="Google Shape;12;p2"/>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17" name="Google Shape;17;p2"/>
          <p:cNvPicPr preferRelativeResize="0"/>
          <p:nvPr/>
        </p:nvPicPr>
        <p:blipFill>
          <a:blip r:embed="rId2">
            <a:alphaModFix/>
          </a:blip>
          <a:stretch>
            <a:fillRect/>
          </a:stretch>
        </p:blipFill>
        <p:spPr>
          <a:xfrm>
            <a:off x="1" y="3778831"/>
            <a:ext cx="12192004" cy="5536408"/>
          </a:xfrm>
          <a:prstGeom prst="rect">
            <a:avLst/>
          </a:prstGeom>
          <a:noFill/>
          <a:ln>
            <a:noFill/>
          </a:ln>
        </p:spPr>
      </p:pic>
      <p:grpSp>
        <p:nvGrpSpPr>
          <p:cNvPr id="18" name="Google Shape;18;p2"/>
          <p:cNvGrpSpPr/>
          <p:nvPr/>
        </p:nvGrpSpPr>
        <p:grpSpPr>
          <a:xfrm>
            <a:off x="348567" y="1860700"/>
            <a:ext cx="342800" cy="4621067"/>
            <a:chOff x="261425" y="1395525"/>
            <a:chExt cx="257100" cy="3465800"/>
          </a:xfrm>
        </p:grpSpPr>
        <p:sp>
          <p:nvSpPr>
            <p:cNvPr id="19" name="Google Shape;19;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2456051" y="35747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11612900" y="894533"/>
            <a:ext cx="342800" cy="4621067"/>
            <a:chOff x="261425" y="1395525"/>
            <a:chExt cx="257100" cy="3465800"/>
          </a:xfrm>
        </p:grpSpPr>
        <p:sp>
          <p:nvSpPr>
            <p:cNvPr id="23" name="Google Shape;23;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91367" y="2956700"/>
            <a:ext cx="342800" cy="2429067"/>
            <a:chOff x="829225" y="2863075"/>
            <a:chExt cx="257100" cy="1821800"/>
          </a:xfrm>
        </p:grpSpPr>
        <p:sp>
          <p:nvSpPr>
            <p:cNvPr id="26" name="Google Shape;26;p2"/>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txBox="1">
            <a:spLocks noGrp="1"/>
          </p:cNvSpPr>
          <p:nvPr>
            <p:ph type="ctrTitle"/>
          </p:nvPr>
        </p:nvSpPr>
        <p:spPr>
          <a:xfrm>
            <a:off x="1572567" y="1439333"/>
            <a:ext cx="9046800" cy="2290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29" name="Google Shape;29;p2"/>
          <p:cNvSpPr txBox="1">
            <a:spLocks noGrp="1"/>
          </p:cNvSpPr>
          <p:nvPr>
            <p:ph type="subTitle" idx="1"/>
          </p:nvPr>
        </p:nvSpPr>
        <p:spPr>
          <a:xfrm>
            <a:off x="1572600" y="3778833"/>
            <a:ext cx="9046800" cy="59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74376424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7"/>
        <p:cNvGrpSpPr/>
        <p:nvPr/>
      </p:nvGrpSpPr>
      <p:grpSpPr>
        <a:xfrm>
          <a:off x="0" y="0"/>
          <a:ext cx="0" cy="0"/>
          <a:chOff x="0" y="0"/>
          <a:chExt cx="0" cy="0"/>
        </a:xfrm>
      </p:grpSpPr>
      <p:pic>
        <p:nvPicPr>
          <p:cNvPr id="148" name="Google Shape;148;p7"/>
          <p:cNvPicPr preferRelativeResize="0"/>
          <p:nvPr/>
        </p:nvPicPr>
        <p:blipFill>
          <a:blip r:embed="rId2">
            <a:alphaModFix/>
          </a:blip>
          <a:stretch>
            <a:fillRect/>
          </a:stretch>
        </p:blipFill>
        <p:spPr>
          <a:xfrm>
            <a:off x="1" y="4185231"/>
            <a:ext cx="12192004" cy="5536408"/>
          </a:xfrm>
          <a:prstGeom prst="rect">
            <a:avLst/>
          </a:prstGeom>
          <a:noFill/>
          <a:ln>
            <a:noFill/>
          </a:ln>
        </p:spPr>
      </p:pic>
      <p:sp>
        <p:nvSpPr>
          <p:cNvPr id="149" name="Google Shape;149;p7"/>
          <p:cNvSpPr/>
          <p:nvPr/>
        </p:nvSpPr>
        <p:spPr>
          <a:xfrm>
            <a:off x="790483" y="2248200"/>
            <a:ext cx="6018000" cy="5882800"/>
          </a:xfrm>
          <a:prstGeom prst="ellipse">
            <a:avLst/>
          </a:prstGeom>
          <a:gradFill>
            <a:gsLst>
              <a:gs pos="0">
                <a:srgbClr val="131F63">
                  <a:alpha val="2520"/>
                </a:srgbClr>
              </a:gs>
              <a:gs pos="24000">
                <a:srgbClr val="131F63">
                  <a:alpha val="72156"/>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7"/>
          <p:cNvSpPr txBox="1">
            <a:spLocks noGrp="1"/>
          </p:cNvSpPr>
          <p:nvPr>
            <p:ph type="title"/>
          </p:nvPr>
        </p:nvSpPr>
        <p:spPr>
          <a:xfrm>
            <a:off x="963167" y="719333"/>
            <a:ext cx="5802000" cy="768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1" name="Google Shape;151;p7"/>
          <p:cNvSpPr txBox="1">
            <a:spLocks noGrp="1"/>
          </p:cNvSpPr>
          <p:nvPr>
            <p:ph type="body" idx="1"/>
          </p:nvPr>
        </p:nvSpPr>
        <p:spPr>
          <a:xfrm>
            <a:off x="963167" y="2166233"/>
            <a:ext cx="5802000" cy="3001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2"/>
              </a:buClr>
              <a:buSzPts val="1200"/>
              <a:buChar char="●"/>
              <a:defRPr/>
            </a:lvl1pPr>
            <a:lvl2pPr marL="1219170" lvl="1" indent="-406390">
              <a:spcBef>
                <a:spcPts val="0"/>
              </a:spcBef>
              <a:spcAft>
                <a:spcPts val="0"/>
              </a:spcAft>
              <a:buSzPts val="1200"/>
              <a:buChar char="○"/>
              <a:defRPr/>
            </a:lvl2pPr>
            <a:lvl3pPr marL="1828754" lvl="2" indent="-406390">
              <a:spcBef>
                <a:spcPts val="0"/>
              </a:spcBef>
              <a:spcAft>
                <a:spcPts val="0"/>
              </a:spcAft>
              <a:buSzPts val="1200"/>
              <a:buChar char="■"/>
              <a:defRPr/>
            </a:lvl3pPr>
            <a:lvl4pPr marL="2438339" lvl="3" indent="-406390">
              <a:spcBef>
                <a:spcPts val="0"/>
              </a:spcBef>
              <a:spcAft>
                <a:spcPts val="0"/>
              </a:spcAft>
              <a:buSzPts val="1200"/>
              <a:buChar char="●"/>
              <a:defRPr/>
            </a:lvl4pPr>
            <a:lvl5pPr marL="3047924" lvl="4" indent="-406390">
              <a:spcBef>
                <a:spcPts val="0"/>
              </a:spcBef>
              <a:spcAft>
                <a:spcPts val="0"/>
              </a:spcAft>
              <a:buSzPts val="1200"/>
              <a:buChar char="○"/>
              <a:defRPr/>
            </a:lvl5pPr>
            <a:lvl6pPr marL="3657509" lvl="5" indent="-406390">
              <a:spcBef>
                <a:spcPts val="0"/>
              </a:spcBef>
              <a:spcAft>
                <a:spcPts val="0"/>
              </a:spcAft>
              <a:buSzPts val="1200"/>
              <a:buChar char="■"/>
              <a:defRPr/>
            </a:lvl6pPr>
            <a:lvl7pPr marL="4267093" lvl="6" indent="-406390">
              <a:spcBef>
                <a:spcPts val="0"/>
              </a:spcBef>
              <a:spcAft>
                <a:spcPts val="0"/>
              </a:spcAft>
              <a:buSzPts val="1200"/>
              <a:buChar char="●"/>
              <a:defRPr/>
            </a:lvl7pPr>
            <a:lvl8pPr marL="4876678" lvl="7" indent="-406390">
              <a:spcBef>
                <a:spcPts val="0"/>
              </a:spcBef>
              <a:spcAft>
                <a:spcPts val="0"/>
              </a:spcAft>
              <a:buSzPts val="1200"/>
              <a:buChar char="○"/>
              <a:defRPr/>
            </a:lvl8pPr>
            <a:lvl9pPr marL="5486263" lvl="8" indent="-406390">
              <a:spcBef>
                <a:spcPts val="0"/>
              </a:spcBef>
              <a:spcAft>
                <a:spcPts val="0"/>
              </a:spcAft>
              <a:buSzPts val="1200"/>
              <a:buChar char="■"/>
              <a:defRPr/>
            </a:lvl9pPr>
          </a:lstStyle>
          <a:p>
            <a:endParaRPr/>
          </a:p>
        </p:txBody>
      </p:sp>
      <p:sp>
        <p:nvSpPr>
          <p:cNvPr id="152" name="Google Shape;152;p7"/>
          <p:cNvSpPr>
            <a:spLocks noGrp="1"/>
          </p:cNvSpPr>
          <p:nvPr>
            <p:ph type="pic" idx="2"/>
          </p:nvPr>
        </p:nvSpPr>
        <p:spPr>
          <a:xfrm>
            <a:off x="6893567" y="1261400"/>
            <a:ext cx="4335200" cy="4335200"/>
          </a:xfrm>
          <a:prstGeom prst="ellipse">
            <a:avLst/>
          </a:prstGeom>
          <a:noFill/>
          <a:ln>
            <a:noFill/>
          </a:ln>
          <a:effectLst>
            <a:outerShdw blurRad="671513" dist="209550" dir="1020000" algn="bl" rotWithShape="0">
              <a:schemeClr val="accent1">
                <a:alpha val="56000"/>
              </a:schemeClr>
            </a:outerShdw>
          </a:effectLst>
        </p:spPr>
      </p:sp>
      <p:grpSp>
        <p:nvGrpSpPr>
          <p:cNvPr id="153" name="Google Shape;153;p7"/>
          <p:cNvGrpSpPr/>
          <p:nvPr/>
        </p:nvGrpSpPr>
        <p:grpSpPr>
          <a:xfrm>
            <a:off x="-420199" y="-672367"/>
            <a:ext cx="12674233" cy="4110200"/>
            <a:chOff x="446825" y="-331550"/>
            <a:chExt cx="9505675" cy="3082650"/>
          </a:xfrm>
        </p:grpSpPr>
        <p:sp>
          <p:nvSpPr>
            <p:cNvPr id="154" name="Google Shape;154;p7"/>
            <p:cNvSpPr/>
            <p:nvPr/>
          </p:nvSpPr>
          <p:spPr>
            <a:xfrm>
              <a:off x="2347225" y="-10742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7"/>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7"/>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7"/>
          <p:cNvGrpSpPr/>
          <p:nvPr/>
        </p:nvGrpSpPr>
        <p:grpSpPr>
          <a:xfrm>
            <a:off x="491967" y="3866851"/>
            <a:ext cx="342800" cy="2443167"/>
            <a:chOff x="1365450" y="3205275"/>
            <a:chExt cx="257100" cy="1832375"/>
          </a:xfrm>
        </p:grpSpPr>
        <p:sp>
          <p:nvSpPr>
            <p:cNvPr id="160" name="Google Shape;160;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 name="Google Shape;162;p7"/>
          <p:cNvGrpSpPr/>
          <p:nvPr/>
        </p:nvGrpSpPr>
        <p:grpSpPr>
          <a:xfrm>
            <a:off x="11612900" y="894533"/>
            <a:ext cx="342800" cy="4621067"/>
            <a:chOff x="261425" y="1395525"/>
            <a:chExt cx="257100" cy="3465800"/>
          </a:xfrm>
        </p:grpSpPr>
        <p:sp>
          <p:nvSpPr>
            <p:cNvPr id="163" name="Google Shape;163;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7"/>
          <p:cNvGrpSpPr/>
          <p:nvPr/>
        </p:nvGrpSpPr>
        <p:grpSpPr>
          <a:xfrm>
            <a:off x="9426517" y="3072434"/>
            <a:ext cx="342800" cy="2443167"/>
            <a:chOff x="1365450" y="3205275"/>
            <a:chExt cx="257100" cy="1832375"/>
          </a:xfrm>
        </p:grpSpPr>
        <p:sp>
          <p:nvSpPr>
            <p:cNvPr id="166" name="Google Shape;166;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7"/>
          <p:cNvGrpSpPr/>
          <p:nvPr/>
        </p:nvGrpSpPr>
        <p:grpSpPr>
          <a:xfrm>
            <a:off x="7513400" y="4321667"/>
            <a:ext cx="342800" cy="4621067"/>
            <a:chOff x="261425" y="1395525"/>
            <a:chExt cx="257100" cy="3465800"/>
          </a:xfrm>
        </p:grpSpPr>
        <p:sp>
          <p:nvSpPr>
            <p:cNvPr id="169" name="Google Shape;169;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7"/>
          <p:cNvGrpSpPr/>
          <p:nvPr/>
        </p:nvGrpSpPr>
        <p:grpSpPr>
          <a:xfrm>
            <a:off x="10374967" y="3810818"/>
            <a:ext cx="342800" cy="2443167"/>
            <a:chOff x="1365450" y="3205275"/>
            <a:chExt cx="257100" cy="1832375"/>
          </a:xfrm>
        </p:grpSpPr>
        <p:sp>
          <p:nvSpPr>
            <p:cNvPr id="172" name="Google Shape;172;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7"/>
          <p:cNvGrpSpPr/>
          <p:nvPr/>
        </p:nvGrpSpPr>
        <p:grpSpPr>
          <a:xfrm>
            <a:off x="149167" y="2933018"/>
            <a:ext cx="342800" cy="2443167"/>
            <a:chOff x="1365450" y="3205275"/>
            <a:chExt cx="257100" cy="1832375"/>
          </a:xfrm>
        </p:grpSpPr>
        <p:sp>
          <p:nvSpPr>
            <p:cNvPr id="175" name="Google Shape;175;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7"/>
          <p:cNvGrpSpPr/>
          <p:nvPr/>
        </p:nvGrpSpPr>
        <p:grpSpPr>
          <a:xfrm>
            <a:off x="2079467" y="5930584"/>
            <a:ext cx="342800" cy="2443167"/>
            <a:chOff x="1365450" y="3205275"/>
            <a:chExt cx="257100" cy="1832375"/>
          </a:xfrm>
        </p:grpSpPr>
        <p:sp>
          <p:nvSpPr>
            <p:cNvPr id="178" name="Google Shape;178;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714467" y="5687818"/>
            <a:ext cx="342800" cy="2443167"/>
            <a:chOff x="1365450" y="3205275"/>
            <a:chExt cx="257100" cy="1832375"/>
          </a:xfrm>
        </p:grpSpPr>
        <p:sp>
          <p:nvSpPr>
            <p:cNvPr id="181" name="Google Shape;181;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7236367" y="5155518"/>
            <a:ext cx="342800" cy="2443167"/>
            <a:chOff x="1365450" y="3205275"/>
            <a:chExt cx="257100" cy="1832375"/>
          </a:xfrm>
        </p:grpSpPr>
        <p:sp>
          <p:nvSpPr>
            <p:cNvPr id="184" name="Google Shape;184;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6" name="Google Shape;186;p7"/>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4089784" y="-20718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1028088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2489200" y="1112000"/>
            <a:ext cx="7213600" cy="4634000"/>
          </a:xfrm>
          <a:prstGeom prst="rect">
            <a:avLst/>
          </a:prstGeom>
        </p:spPr>
        <p:txBody>
          <a:bodyPr spcFirstLastPara="1" wrap="square" lIns="91425" tIns="91425" rIns="91425" bIns="91425" anchor="ctr"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endParaRPr/>
          </a:p>
        </p:txBody>
      </p:sp>
      <p:pic>
        <p:nvPicPr>
          <p:cNvPr id="191" name="Google Shape;191;p8"/>
          <p:cNvPicPr preferRelativeResize="0"/>
          <p:nvPr/>
        </p:nvPicPr>
        <p:blipFill>
          <a:blip r:embed="rId2">
            <a:alphaModFix/>
          </a:blip>
          <a:stretch>
            <a:fillRect/>
          </a:stretch>
        </p:blipFill>
        <p:spPr>
          <a:xfrm>
            <a:off x="1" y="3267764"/>
            <a:ext cx="12192004" cy="5536408"/>
          </a:xfrm>
          <a:prstGeom prst="rect">
            <a:avLst/>
          </a:prstGeom>
          <a:noFill/>
          <a:ln>
            <a:noFill/>
          </a:ln>
        </p:spPr>
      </p:pic>
      <p:grpSp>
        <p:nvGrpSpPr>
          <p:cNvPr id="192" name="Google Shape;192;p8"/>
          <p:cNvGrpSpPr/>
          <p:nvPr/>
        </p:nvGrpSpPr>
        <p:grpSpPr>
          <a:xfrm>
            <a:off x="-420199" y="-672367"/>
            <a:ext cx="12674233" cy="4110200"/>
            <a:chOff x="446825" y="-331550"/>
            <a:chExt cx="9505675" cy="3082650"/>
          </a:xfrm>
        </p:grpSpPr>
        <p:sp>
          <p:nvSpPr>
            <p:cNvPr id="193" name="Google Shape;193;p8"/>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8"/>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8"/>
          <p:cNvGrpSpPr/>
          <p:nvPr/>
        </p:nvGrpSpPr>
        <p:grpSpPr>
          <a:xfrm>
            <a:off x="491967" y="3866851"/>
            <a:ext cx="342800" cy="2443167"/>
            <a:chOff x="1365450" y="3205275"/>
            <a:chExt cx="257100" cy="1832375"/>
          </a:xfrm>
        </p:grpSpPr>
        <p:sp>
          <p:nvSpPr>
            <p:cNvPr id="199" name="Google Shape;199;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8"/>
          <p:cNvGrpSpPr/>
          <p:nvPr/>
        </p:nvGrpSpPr>
        <p:grpSpPr>
          <a:xfrm>
            <a:off x="11612900" y="894533"/>
            <a:ext cx="342800" cy="4621067"/>
            <a:chOff x="261425" y="1395525"/>
            <a:chExt cx="257100" cy="3465800"/>
          </a:xfrm>
        </p:grpSpPr>
        <p:sp>
          <p:nvSpPr>
            <p:cNvPr id="202" name="Google Shape;202;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4" name="Google Shape;204;p8"/>
          <p:cNvGrpSpPr/>
          <p:nvPr/>
        </p:nvGrpSpPr>
        <p:grpSpPr>
          <a:xfrm>
            <a:off x="11143251" y="3126067"/>
            <a:ext cx="342800" cy="2443167"/>
            <a:chOff x="1365450" y="3205275"/>
            <a:chExt cx="257100" cy="1832375"/>
          </a:xfrm>
        </p:grpSpPr>
        <p:sp>
          <p:nvSpPr>
            <p:cNvPr id="205" name="Google Shape;205;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7" name="Google Shape;207;p8"/>
          <p:cNvGrpSpPr/>
          <p:nvPr/>
        </p:nvGrpSpPr>
        <p:grpSpPr>
          <a:xfrm>
            <a:off x="1048851" y="2147167"/>
            <a:ext cx="342800" cy="4621067"/>
            <a:chOff x="261425" y="1395525"/>
            <a:chExt cx="257100" cy="3465800"/>
          </a:xfrm>
        </p:grpSpPr>
        <p:sp>
          <p:nvSpPr>
            <p:cNvPr id="208" name="Google Shape;208;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8"/>
          <p:cNvGrpSpPr/>
          <p:nvPr/>
        </p:nvGrpSpPr>
        <p:grpSpPr>
          <a:xfrm>
            <a:off x="10562733" y="4034351"/>
            <a:ext cx="342800" cy="2443167"/>
            <a:chOff x="1365450" y="3205275"/>
            <a:chExt cx="257100" cy="1832375"/>
          </a:xfrm>
        </p:grpSpPr>
        <p:sp>
          <p:nvSpPr>
            <p:cNvPr id="211" name="Google Shape;211;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149167" y="2933018"/>
            <a:ext cx="342800" cy="2443167"/>
            <a:chOff x="1365450" y="3205275"/>
            <a:chExt cx="257100" cy="1832375"/>
          </a:xfrm>
        </p:grpSpPr>
        <p:sp>
          <p:nvSpPr>
            <p:cNvPr id="214" name="Google Shape;214;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a:off x="7685667" y="5885885"/>
            <a:ext cx="342800" cy="2443167"/>
            <a:chOff x="1365450" y="3205275"/>
            <a:chExt cx="257100" cy="1832375"/>
          </a:xfrm>
        </p:grpSpPr>
        <p:sp>
          <p:nvSpPr>
            <p:cNvPr id="217" name="Google Shape;217;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8"/>
          <p:cNvGrpSpPr/>
          <p:nvPr/>
        </p:nvGrpSpPr>
        <p:grpSpPr>
          <a:xfrm>
            <a:off x="2714467" y="5687818"/>
            <a:ext cx="342800" cy="2443167"/>
            <a:chOff x="1365450" y="3205275"/>
            <a:chExt cx="257100" cy="1832375"/>
          </a:xfrm>
        </p:grpSpPr>
        <p:sp>
          <p:nvSpPr>
            <p:cNvPr id="220" name="Google Shape;220;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 name="Google Shape;222;p8"/>
          <p:cNvGrpSpPr/>
          <p:nvPr/>
        </p:nvGrpSpPr>
        <p:grpSpPr>
          <a:xfrm>
            <a:off x="7236367" y="5155518"/>
            <a:ext cx="342800" cy="2443167"/>
            <a:chOff x="1365450" y="3205275"/>
            <a:chExt cx="257100" cy="1832375"/>
          </a:xfrm>
        </p:grpSpPr>
        <p:sp>
          <p:nvSpPr>
            <p:cNvPr id="223" name="Google Shape;223;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8"/>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8"/>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8"/>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1056582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8"/>
        <p:cNvGrpSpPr/>
        <p:nvPr/>
      </p:nvGrpSpPr>
      <p:grpSpPr>
        <a:xfrm>
          <a:off x="0" y="0"/>
          <a:ext cx="0" cy="0"/>
          <a:chOff x="0" y="0"/>
          <a:chExt cx="0" cy="0"/>
        </a:xfrm>
      </p:grpSpPr>
      <p:sp>
        <p:nvSpPr>
          <p:cNvPr id="229" name="Google Shape;229;p9"/>
          <p:cNvSpPr/>
          <p:nvPr/>
        </p:nvSpPr>
        <p:spPr>
          <a:xfrm>
            <a:off x="776651" y="35502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30" name="Google Shape;230;p9"/>
          <p:cNvPicPr preferRelativeResize="0"/>
          <p:nvPr/>
        </p:nvPicPr>
        <p:blipFill>
          <a:blip r:embed="rId2">
            <a:alphaModFix/>
          </a:blip>
          <a:stretch>
            <a:fillRect/>
          </a:stretch>
        </p:blipFill>
        <p:spPr>
          <a:xfrm flipH="1">
            <a:off x="1" y="3267764"/>
            <a:ext cx="12192004" cy="5536408"/>
          </a:xfrm>
          <a:prstGeom prst="rect">
            <a:avLst/>
          </a:prstGeom>
          <a:noFill/>
          <a:ln>
            <a:noFill/>
          </a:ln>
        </p:spPr>
      </p:pic>
      <p:grpSp>
        <p:nvGrpSpPr>
          <p:cNvPr id="231" name="Google Shape;231;p9"/>
          <p:cNvGrpSpPr/>
          <p:nvPr/>
        </p:nvGrpSpPr>
        <p:grpSpPr>
          <a:xfrm flipH="1">
            <a:off x="-420200" y="-672367"/>
            <a:ext cx="12468567" cy="4110200"/>
            <a:chOff x="601075" y="-331550"/>
            <a:chExt cx="9351425" cy="3082650"/>
          </a:xfrm>
        </p:grpSpPr>
        <p:sp>
          <p:nvSpPr>
            <p:cNvPr id="232" name="Google Shape;232;p9"/>
            <p:cNvSpPr/>
            <p:nvPr/>
          </p:nvSpPr>
          <p:spPr>
            <a:xfrm>
              <a:off x="1022800" y="2623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601075" y="1634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7" name="Google Shape;237;p9"/>
          <p:cNvGrpSpPr/>
          <p:nvPr/>
        </p:nvGrpSpPr>
        <p:grpSpPr>
          <a:xfrm>
            <a:off x="10950384" y="3530685"/>
            <a:ext cx="342800" cy="2443167"/>
            <a:chOff x="1365450" y="3205275"/>
            <a:chExt cx="257100" cy="1832375"/>
          </a:xfrm>
        </p:grpSpPr>
        <p:sp>
          <p:nvSpPr>
            <p:cNvPr id="238" name="Google Shape;238;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 name="Google Shape;240;p9"/>
          <p:cNvGrpSpPr/>
          <p:nvPr/>
        </p:nvGrpSpPr>
        <p:grpSpPr>
          <a:xfrm>
            <a:off x="1316851" y="1556166"/>
            <a:ext cx="342800" cy="4621067"/>
            <a:chOff x="261425" y="1395525"/>
            <a:chExt cx="257100" cy="3465800"/>
          </a:xfrm>
        </p:grpSpPr>
        <p:sp>
          <p:nvSpPr>
            <p:cNvPr id="241" name="Google Shape;241;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9"/>
          <p:cNvGrpSpPr/>
          <p:nvPr/>
        </p:nvGrpSpPr>
        <p:grpSpPr>
          <a:xfrm>
            <a:off x="847200" y="3787701"/>
            <a:ext cx="342800" cy="2443167"/>
            <a:chOff x="1365450" y="3205275"/>
            <a:chExt cx="257100" cy="1832375"/>
          </a:xfrm>
        </p:grpSpPr>
        <p:sp>
          <p:nvSpPr>
            <p:cNvPr id="244" name="Google Shape;244;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 name="Google Shape;246;p9"/>
          <p:cNvGrpSpPr/>
          <p:nvPr/>
        </p:nvGrpSpPr>
        <p:grpSpPr>
          <a:xfrm>
            <a:off x="11507267" y="1811000"/>
            <a:ext cx="342800" cy="4621067"/>
            <a:chOff x="261425" y="1395525"/>
            <a:chExt cx="257100" cy="3465800"/>
          </a:xfrm>
        </p:grpSpPr>
        <p:sp>
          <p:nvSpPr>
            <p:cNvPr id="247" name="Google Shape;247;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 name="Google Shape;249;p9"/>
          <p:cNvGrpSpPr/>
          <p:nvPr/>
        </p:nvGrpSpPr>
        <p:grpSpPr>
          <a:xfrm>
            <a:off x="266684" y="4695985"/>
            <a:ext cx="342800" cy="2443167"/>
            <a:chOff x="1365450" y="3205275"/>
            <a:chExt cx="257100" cy="1832375"/>
          </a:xfrm>
        </p:grpSpPr>
        <p:sp>
          <p:nvSpPr>
            <p:cNvPr id="250" name="Google Shape;250;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9"/>
          <p:cNvGrpSpPr/>
          <p:nvPr/>
        </p:nvGrpSpPr>
        <p:grpSpPr>
          <a:xfrm>
            <a:off x="10607584" y="2596851"/>
            <a:ext cx="342800" cy="2443167"/>
            <a:chOff x="1365450" y="3205275"/>
            <a:chExt cx="257100" cy="1832375"/>
          </a:xfrm>
        </p:grpSpPr>
        <p:sp>
          <p:nvSpPr>
            <p:cNvPr id="253" name="Google Shape;253;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5" name="Google Shape;255;p9"/>
          <p:cNvGrpSpPr/>
          <p:nvPr/>
        </p:nvGrpSpPr>
        <p:grpSpPr>
          <a:xfrm>
            <a:off x="9196733" y="6011085"/>
            <a:ext cx="342800" cy="2443167"/>
            <a:chOff x="1365450" y="3205275"/>
            <a:chExt cx="257100" cy="1832375"/>
          </a:xfrm>
        </p:grpSpPr>
        <p:sp>
          <p:nvSpPr>
            <p:cNvPr id="256" name="Google Shape;256;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9"/>
          <p:cNvGrpSpPr/>
          <p:nvPr/>
        </p:nvGrpSpPr>
        <p:grpSpPr>
          <a:xfrm>
            <a:off x="2660800" y="6230851"/>
            <a:ext cx="342800" cy="2443167"/>
            <a:chOff x="1365450" y="3205275"/>
            <a:chExt cx="257100" cy="1832375"/>
          </a:xfrm>
        </p:grpSpPr>
        <p:sp>
          <p:nvSpPr>
            <p:cNvPr id="259" name="Google Shape;259;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1" name="Google Shape;261;p9"/>
          <p:cNvGrpSpPr/>
          <p:nvPr/>
        </p:nvGrpSpPr>
        <p:grpSpPr>
          <a:xfrm>
            <a:off x="3329467" y="5155518"/>
            <a:ext cx="342800" cy="2443167"/>
            <a:chOff x="1365450" y="3205275"/>
            <a:chExt cx="257100" cy="1832375"/>
          </a:xfrm>
        </p:grpSpPr>
        <p:sp>
          <p:nvSpPr>
            <p:cNvPr id="262" name="Google Shape;262;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4" name="Google Shape;264;p9"/>
          <p:cNvSpPr/>
          <p:nvPr/>
        </p:nvSpPr>
        <p:spPr>
          <a:xfrm>
            <a:off x="8792784" y="4716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9"/>
          <p:cNvSpPr/>
          <p:nvPr/>
        </p:nvSpPr>
        <p:spPr>
          <a:xfrm>
            <a:off x="6334084" y="-17678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9"/>
          <p:cNvSpPr txBox="1">
            <a:spLocks noGrp="1"/>
          </p:cNvSpPr>
          <p:nvPr>
            <p:ph type="title"/>
          </p:nvPr>
        </p:nvSpPr>
        <p:spPr>
          <a:xfrm>
            <a:off x="3399200" y="2141817"/>
            <a:ext cx="5393600" cy="927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267" name="Google Shape;267;p9"/>
          <p:cNvSpPr txBox="1">
            <a:spLocks noGrp="1"/>
          </p:cNvSpPr>
          <p:nvPr>
            <p:ph type="subTitle" idx="1"/>
          </p:nvPr>
        </p:nvSpPr>
        <p:spPr>
          <a:xfrm>
            <a:off x="3399200" y="3069384"/>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406079053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8"/>
        <p:cNvGrpSpPr/>
        <p:nvPr/>
      </p:nvGrpSpPr>
      <p:grpSpPr>
        <a:xfrm>
          <a:off x="0" y="0"/>
          <a:ext cx="0" cy="0"/>
          <a:chOff x="0" y="0"/>
          <a:chExt cx="0" cy="0"/>
        </a:xfrm>
      </p:grpSpPr>
      <p:sp>
        <p:nvSpPr>
          <p:cNvPr id="269" name="Google Shape;269;p10"/>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0"/>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grpSp>
        <p:nvGrpSpPr>
          <p:cNvPr id="271" name="Google Shape;271;p10"/>
          <p:cNvGrpSpPr/>
          <p:nvPr/>
        </p:nvGrpSpPr>
        <p:grpSpPr>
          <a:xfrm>
            <a:off x="-420199" y="-672367"/>
            <a:ext cx="12674233" cy="4110200"/>
            <a:chOff x="446825" y="-331550"/>
            <a:chExt cx="9505675" cy="3082650"/>
          </a:xfrm>
        </p:grpSpPr>
        <p:sp>
          <p:nvSpPr>
            <p:cNvPr id="272" name="Google Shape;272;p10"/>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0"/>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0"/>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0"/>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0"/>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0"/>
          <p:cNvGrpSpPr/>
          <p:nvPr/>
        </p:nvGrpSpPr>
        <p:grpSpPr>
          <a:xfrm>
            <a:off x="491967" y="3866851"/>
            <a:ext cx="342800" cy="2443167"/>
            <a:chOff x="1365450" y="3205275"/>
            <a:chExt cx="257100" cy="1832375"/>
          </a:xfrm>
        </p:grpSpPr>
        <p:sp>
          <p:nvSpPr>
            <p:cNvPr id="278" name="Google Shape;278;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0"/>
          <p:cNvGrpSpPr/>
          <p:nvPr/>
        </p:nvGrpSpPr>
        <p:grpSpPr>
          <a:xfrm>
            <a:off x="11612900" y="894533"/>
            <a:ext cx="342800" cy="4621067"/>
            <a:chOff x="261425" y="1395525"/>
            <a:chExt cx="257100" cy="3465800"/>
          </a:xfrm>
        </p:grpSpPr>
        <p:sp>
          <p:nvSpPr>
            <p:cNvPr id="281" name="Google Shape;281;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0"/>
          <p:cNvGrpSpPr/>
          <p:nvPr/>
        </p:nvGrpSpPr>
        <p:grpSpPr>
          <a:xfrm>
            <a:off x="10830317" y="3072434"/>
            <a:ext cx="342800" cy="2443167"/>
            <a:chOff x="1365450" y="3205275"/>
            <a:chExt cx="257100" cy="1832375"/>
          </a:xfrm>
        </p:grpSpPr>
        <p:sp>
          <p:nvSpPr>
            <p:cNvPr id="284" name="Google Shape;284;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0"/>
          <p:cNvGrpSpPr/>
          <p:nvPr/>
        </p:nvGrpSpPr>
        <p:grpSpPr>
          <a:xfrm>
            <a:off x="1048851" y="2147167"/>
            <a:ext cx="342800" cy="4621067"/>
            <a:chOff x="261425" y="1395525"/>
            <a:chExt cx="257100" cy="3465800"/>
          </a:xfrm>
        </p:grpSpPr>
        <p:sp>
          <p:nvSpPr>
            <p:cNvPr id="287" name="Google Shape;287;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10"/>
          <p:cNvGrpSpPr/>
          <p:nvPr/>
        </p:nvGrpSpPr>
        <p:grpSpPr>
          <a:xfrm>
            <a:off x="10419667" y="4034351"/>
            <a:ext cx="342800" cy="2443167"/>
            <a:chOff x="1365450" y="3205275"/>
            <a:chExt cx="257100" cy="1832375"/>
          </a:xfrm>
        </p:grpSpPr>
        <p:sp>
          <p:nvSpPr>
            <p:cNvPr id="290" name="Google Shape;290;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0"/>
          <p:cNvGrpSpPr/>
          <p:nvPr/>
        </p:nvGrpSpPr>
        <p:grpSpPr>
          <a:xfrm>
            <a:off x="149167" y="2933018"/>
            <a:ext cx="342800" cy="2443167"/>
            <a:chOff x="1365450" y="3205275"/>
            <a:chExt cx="257100" cy="1832375"/>
          </a:xfrm>
        </p:grpSpPr>
        <p:sp>
          <p:nvSpPr>
            <p:cNvPr id="293" name="Google Shape;293;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5" name="Google Shape;295;p10"/>
          <p:cNvGrpSpPr/>
          <p:nvPr/>
        </p:nvGrpSpPr>
        <p:grpSpPr>
          <a:xfrm>
            <a:off x="7685667" y="5885885"/>
            <a:ext cx="342800" cy="2443167"/>
            <a:chOff x="1365450" y="3205275"/>
            <a:chExt cx="257100" cy="1832375"/>
          </a:xfrm>
        </p:grpSpPr>
        <p:sp>
          <p:nvSpPr>
            <p:cNvPr id="296" name="Google Shape;296;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8" name="Google Shape;298;p10"/>
          <p:cNvGrpSpPr/>
          <p:nvPr/>
        </p:nvGrpSpPr>
        <p:grpSpPr>
          <a:xfrm>
            <a:off x="11414400" y="4230385"/>
            <a:ext cx="342800" cy="2443167"/>
            <a:chOff x="1365450" y="3205275"/>
            <a:chExt cx="257100" cy="1832375"/>
          </a:xfrm>
        </p:grpSpPr>
        <p:sp>
          <p:nvSpPr>
            <p:cNvPr id="299" name="Google Shape;299;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 name="Google Shape;301;p10"/>
          <p:cNvGrpSpPr/>
          <p:nvPr/>
        </p:nvGrpSpPr>
        <p:grpSpPr>
          <a:xfrm>
            <a:off x="7003900" y="6228485"/>
            <a:ext cx="342800" cy="2443167"/>
            <a:chOff x="1365450" y="3205275"/>
            <a:chExt cx="257100" cy="1832375"/>
          </a:xfrm>
        </p:grpSpPr>
        <p:sp>
          <p:nvSpPr>
            <p:cNvPr id="302" name="Google Shape;302;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4" name="Google Shape;304;p10"/>
          <p:cNvSpPr/>
          <p:nvPr/>
        </p:nvSpPr>
        <p:spPr>
          <a:xfrm>
            <a:off x="-784449"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0"/>
          <p:cNvSpPr/>
          <p:nvPr/>
        </p:nvSpPr>
        <p:spPr>
          <a:xfrm>
            <a:off x="9286317" y="479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6203992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58"/>
        <p:cNvGrpSpPr/>
        <p:nvPr/>
      </p:nvGrpSpPr>
      <p:grpSpPr>
        <a:xfrm>
          <a:off x="0" y="0"/>
          <a:ext cx="0" cy="0"/>
          <a:chOff x="0" y="0"/>
          <a:chExt cx="0" cy="0"/>
        </a:xfrm>
      </p:grpSpPr>
    </p:spTree>
    <p:extLst>
      <p:ext uri="{BB962C8B-B14F-4D97-AF65-F5344CB8AC3E}">
        <p14:creationId xmlns:p14="http://schemas.microsoft.com/office/powerpoint/2010/main" val="41399041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59"/>
        <p:cNvGrpSpPr/>
        <p:nvPr/>
      </p:nvGrpSpPr>
      <p:grpSpPr>
        <a:xfrm>
          <a:off x="0" y="0"/>
          <a:ext cx="0" cy="0"/>
          <a:chOff x="0" y="0"/>
          <a:chExt cx="0" cy="0"/>
        </a:xfrm>
      </p:grpSpPr>
      <p:grpSp>
        <p:nvGrpSpPr>
          <p:cNvPr id="360" name="Google Shape;360;p13"/>
          <p:cNvGrpSpPr/>
          <p:nvPr/>
        </p:nvGrpSpPr>
        <p:grpSpPr>
          <a:xfrm flipH="1">
            <a:off x="-154433" y="-543667"/>
            <a:ext cx="11807400" cy="4857600"/>
            <a:chOff x="722375" y="-331550"/>
            <a:chExt cx="8855550" cy="3643200"/>
          </a:xfrm>
        </p:grpSpPr>
        <p:sp>
          <p:nvSpPr>
            <p:cNvPr id="361" name="Google Shape;361;p13"/>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3"/>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3"/>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3"/>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366" name="Google Shape;366;p13"/>
          <p:cNvPicPr preferRelativeResize="0"/>
          <p:nvPr/>
        </p:nvPicPr>
        <p:blipFill>
          <a:blip r:embed="rId2">
            <a:alphaModFix/>
          </a:blip>
          <a:stretch>
            <a:fillRect/>
          </a:stretch>
        </p:blipFill>
        <p:spPr>
          <a:xfrm flipH="1">
            <a:off x="1" y="3778831"/>
            <a:ext cx="12192004" cy="5536408"/>
          </a:xfrm>
          <a:prstGeom prst="rect">
            <a:avLst/>
          </a:prstGeom>
          <a:noFill/>
          <a:ln>
            <a:noFill/>
          </a:ln>
        </p:spPr>
      </p:pic>
      <p:sp>
        <p:nvSpPr>
          <p:cNvPr id="367" name="Google Shape;367;p13"/>
          <p:cNvSpPr/>
          <p:nvPr/>
        </p:nvSpPr>
        <p:spPr>
          <a:xfrm>
            <a:off x="-585645" y="2919201"/>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3"/>
          <p:cNvSpPr/>
          <p:nvPr/>
        </p:nvSpPr>
        <p:spPr>
          <a:xfrm>
            <a:off x="5397500" y="2253400"/>
            <a:ext cx="6018000" cy="58828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3"/>
          <p:cNvSpPr txBox="1">
            <a:spLocks noGrp="1"/>
          </p:cNvSpPr>
          <p:nvPr>
            <p:ph type="title" hasCustomPrompt="1"/>
          </p:nvPr>
        </p:nvSpPr>
        <p:spPr>
          <a:xfrm>
            <a:off x="1241851"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0" name="Google Shape;370;p13"/>
          <p:cNvSpPr txBox="1">
            <a:spLocks noGrp="1"/>
          </p:cNvSpPr>
          <p:nvPr>
            <p:ph type="title" idx="2" hasCustomPrompt="1"/>
          </p:nvPr>
        </p:nvSpPr>
        <p:spPr>
          <a:xfrm>
            <a:off x="12418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1" name="Google Shape;371;p13"/>
          <p:cNvSpPr txBox="1">
            <a:spLocks noGrp="1"/>
          </p:cNvSpPr>
          <p:nvPr>
            <p:ph type="title" idx="3" hasCustomPrompt="1"/>
          </p:nvPr>
        </p:nvSpPr>
        <p:spPr>
          <a:xfrm>
            <a:off x="12418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2" name="Google Shape;372;p13"/>
          <p:cNvSpPr txBox="1">
            <a:spLocks noGrp="1"/>
          </p:cNvSpPr>
          <p:nvPr>
            <p:ph type="subTitle" idx="1"/>
          </p:nvPr>
        </p:nvSpPr>
        <p:spPr>
          <a:xfrm>
            <a:off x="2149467"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3" name="Google Shape;373;p13"/>
          <p:cNvSpPr txBox="1">
            <a:spLocks noGrp="1"/>
          </p:cNvSpPr>
          <p:nvPr>
            <p:ph type="subTitle" idx="4"/>
          </p:nvPr>
        </p:nvSpPr>
        <p:spPr>
          <a:xfrm>
            <a:off x="21494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4" name="Google Shape;374;p13"/>
          <p:cNvSpPr txBox="1">
            <a:spLocks noGrp="1"/>
          </p:cNvSpPr>
          <p:nvPr>
            <p:ph type="subTitle" idx="5"/>
          </p:nvPr>
        </p:nvSpPr>
        <p:spPr>
          <a:xfrm>
            <a:off x="2149476"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5" name="Google Shape;375;p13"/>
          <p:cNvSpPr txBox="1">
            <a:spLocks noGrp="1"/>
          </p:cNvSpPr>
          <p:nvPr>
            <p:ph type="title" idx="6" hasCustomPrompt="1"/>
          </p:nvPr>
        </p:nvSpPr>
        <p:spPr>
          <a:xfrm>
            <a:off x="6620517"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6" name="Google Shape;376;p13"/>
          <p:cNvSpPr txBox="1">
            <a:spLocks noGrp="1"/>
          </p:cNvSpPr>
          <p:nvPr>
            <p:ph type="title" idx="7" hasCustomPrompt="1"/>
          </p:nvPr>
        </p:nvSpPr>
        <p:spPr>
          <a:xfrm>
            <a:off x="66205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7" name="Google Shape;377;p13"/>
          <p:cNvSpPr txBox="1">
            <a:spLocks noGrp="1"/>
          </p:cNvSpPr>
          <p:nvPr>
            <p:ph type="title" idx="8" hasCustomPrompt="1"/>
          </p:nvPr>
        </p:nvSpPr>
        <p:spPr>
          <a:xfrm>
            <a:off x="66205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8" name="Google Shape;378;p13"/>
          <p:cNvSpPr txBox="1">
            <a:spLocks noGrp="1"/>
          </p:cNvSpPr>
          <p:nvPr>
            <p:ph type="subTitle" idx="9"/>
          </p:nvPr>
        </p:nvSpPr>
        <p:spPr>
          <a:xfrm>
            <a:off x="7528159"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9" name="Google Shape;379;p13"/>
          <p:cNvSpPr txBox="1">
            <a:spLocks noGrp="1"/>
          </p:cNvSpPr>
          <p:nvPr>
            <p:ph type="subTitle" idx="13"/>
          </p:nvPr>
        </p:nvSpPr>
        <p:spPr>
          <a:xfrm>
            <a:off x="75281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80" name="Google Shape;380;p13"/>
          <p:cNvSpPr txBox="1">
            <a:spLocks noGrp="1"/>
          </p:cNvSpPr>
          <p:nvPr>
            <p:ph type="subTitle" idx="14"/>
          </p:nvPr>
        </p:nvSpPr>
        <p:spPr>
          <a:xfrm>
            <a:off x="7528163"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grpSp>
        <p:nvGrpSpPr>
          <p:cNvPr id="381" name="Google Shape;381;p13"/>
          <p:cNvGrpSpPr/>
          <p:nvPr/>
        </p:nvGrpSpPr>
        <p:grpSpPr>
          <a:xfrm>
            <a:off x="7100300" y="5692867"/>
            <a:ext cx="342800" cy="2443167"/>
            <a:chOff x="1365450" y="3205275"/>
            <a:chExt cx="257100" cy="1832375"/>
          </a:xfrm>
        </p:grpSpPr>
        <p:sp>
          <p:nvSpPr>
            <p:cNvPr id="382" name="Google Shape;382;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4" name="Google Shape;384;p13"/>
          <p:cNvGrpSpPr/>
          <p:nvPr/>
        </p:nvGrpSpPr>
        <p:grpSpPr>
          <a:xfrm>
            <a:off x="11415467" y="1118451"/>
            <a:ext cx="342800" cy="4621067"/>
            <a:chOff x="261425" y="1395525"/>
            <a:chExt cx="257100" cy="3465800"/>
          </a:xfrm>
        </p:grpSpPr>
        <p:sp>
          <p:nvSpPr>
            <p:cNvPr id="385" name="Google Shape;385;p1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7" name="Google Shape;387;p13"/>
          <p:cNvGrpSpPr/>
          <p:nvPr/>
        </p:nvGrpSpPr>
        <p:grpSpPr>
          <a:xfrm>
            <a:off x="11758267" y="2499551"/>
            <a:ext cx="342800" cy="2443167"/>
            <a:chOff x="1365450" y="3205275"/>
            <a:chExt cx="257100" cy="1832375"/>
          </a:xfrm>
        </p:grpSpPr>
        <p:sp>
          <p:nvSpPr>
            <p:cNvPr id="388" name="Google Shape;388;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0" name="Google Shape;390;p13"/>
          <p:cNvGrpSpPr/>
          <p:nvPr/>
        </p:nvGrpSpPr>
        <p:grpSpPr>
          <a:xfrm>
            <a:off x="10695267" y="5071401"/>
            <a:ext cx="342800" cy="2443167"/>
            <a:chOff x="1365450" y="3205275"/>
            <a:chExt cx="257100" cy="1832375"/>
          </a:xfrm>
        </p:grpSpPr>
        <p:sp>
          <p:nvSpPr>
            <p:cNvPr id="391" name="Google Shape;391;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3"/>
          <p:cNvGrpSpPr/>
          <p:nvPr/>
        </p:nvGrpSpPr>
        <p:grpSpPr>
          <a:xfrm>
            <a:off x="7528167" y="6114434"/>
            <a:ext cx="342800" cy="2443167"/>
            <a:chOff x="1365450" y="3205275"/>
            <a:chExt cx="257100" cy="1832375"/>
          </a:xfrm>
        </p:grpSpPr>
        <p:sp>
          <p:nvSpPr>
            <p:cNvPr id="394" name="Google Shape;394;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3"/>
          <p:cNvGrpSpPr/>
          <p:nvPr/>
        </p:nvGrpSpPr>
        <p:grpSpPr>
          <a:xfrm>
            <a:off x="11057417" y="4281267"/>
            <a:ext cx="342800" cy="2443167"/>
            <a:chOff x="1365450" y="3205275"/>
            <a:chExt cx="257100" cy="1832375"/>
          </a:xfrm>
        </p:grpSpPr>
        <p:sp>
          <p:nvSpPr>
            <p:cNvPr id="397" name="Google Shape;397;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3"/>
          <p:cNvGrpSpPr/>
          <p:nvPr/>
        </p:nvGrpSpPr>
        <p:grpSpPr>
          <a:xfrm>
            <a:off x="174933" y="4128267"/>
            <a:ext cx="342800" cy="2443167"/>
            <a:chOff x="1365450" y="3205275"/>
            <a:chExt cx="257100" cy="1832375"/>
          </a:xfrm>
        </p:grpSpPr>
        <p:sp>
          <p:nvSpPr>
            <p:cNvPr id="400" name="Google Shape;400;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3"/>
          <p:cNvGrpSpPr/>
          <p:nvPr/>
        </p:nvGrpSpPr>
        <p:grpSpPr>
          <a:xfrm>
            <a:off x="3358184" y="6127134"/>
            <a:ext cx="342800" cy="2443167"/>
            <a:chOff x="1365450" y="3205275"/>
            <a:chExt cx="257100" cy="1832375"/>
          </a:xfrm>
        </p:grpSpPr>
        <p:sp>
          <p:nvSpPr>
            <p:cNvPr id="403" name="Google Shape;403;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3"/>
          <p:cNvGrpSpPr/>
          <p:nvPr/>
        </p:nvGrpSpPr>
        <p:grpSpPr>
          <a:xfrm>
            <a:off x="791767" y="5251334"/>
            <a:ext cx="342800" cy="2443167"/>
            <a:chOff x="1365450" y="3205275"/>
            <a:chExt cx="257100" cy="1832375"/>
          </a:xfrm>
        </p:grpSpPr>
        <p:sp>
          <p:nvSpPr>
            <p:cNvPr id="406" name="Google Shape;406;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8" name="Google Shape;408;p13"/>
          <p:cNvSpPr/>
          <p:nvPr/>
        </p:nvSpPr>
        <p:spPr>
          <a:xfrm>
            <a:off x="732751" y="5703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13"/>
          <p:cNvSpPr/>
          <p:nvPr/>
        </p:nvSpPr>
        <p:spPr>
          <a:xfrm>
            <a:off x="-154433" y="-14415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13"/>
          <p:cNvSpPr txBox="1">
            <a:spLocks noGrp="1"/>
          </p:cNvSpPr>
          <p:nvPr>
            <p:ph type="title" idx="15"/>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50255167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11"/>
        <p:cNvGrpSpPr/>
        <p:nvPr/>
      </p:nvGrpSpPr>
      <p:grpSpPr>
        <a:xfrm>
          <a:off x="0" y="0"/>
          <a:ext cx="0" cy="0"/>
          <a:chOff x="0" y="0"/>
          <a:chExt cx="0" cy="0"/>
        </a:xfrm>
      </p:grpSpPr>
      <p:sp>
        <p:nvSpPr>
          <p:cNvPr id="412" name="Google Shape;412;p14"/>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413" name="Google Shape;413;p14"/>
          <p:cNvGrpSpPr/>
          <p:nvPr/>
        </p:nvGrpSpPr>
        <p:grpSpPr>
          <a:xfrm>
            <a:off x="-536000" y="-442066"/>
            <a:ext cx="13721067" cy="4409367"/>
            <a:chOff x="-40525" y="-331550"/>
            <a:chExt cx="10290800" cy="3307025"/>
          </a:xfrm>
        </p:grpSpPr>
        <p:sp>
          <p:nvSpPr>
            <p:cNvPr id="414" name="Google Shape;414;p14"/>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4"/>
            <p:cNvSpPr/>
            <p:nvPr/>
          </p:nvSpPr>
          <p:spPr>
            <a:xfrm>
              <a:off x="4375300" y="-65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4"/>
            <p:cNvSpPr/>
            <p:nvPr/>
          </p:nvSpPr>
          <p:spPr>
            <a:xfrm>
              <a:off x="8712475" y="1437675"/>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4"/>
            <p:cNvSpPr/>
            <p:nvPr/>
          </p:nvSpPr>
          <p:spPr>
            <a:xfrm>
              <a:off x="-40525" y="1628088"/>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419" name="Google Shape;419;p14"/>
          <p:cNvPicPr preferRelativeResize="0"/>
          <p:nvPr/>
        </p:nvPicPr>
        <p:blipFill>
          <a:blip r:embed="rId2">
            <a:alphaModFix/>
          </a:blip>
          <a:stretch>
            <a:fillRect/>
          </a:stretch>
        </p:blipFill>
        <p:spPr>
          <a:xfrm flipH="1">
            <a:off x="1" y="4896431"/>
            <a:ext cx="12192004" cy="5536408"/>
          </a:xfrm>
          <a:prstGeom prst="rect">
            <a:avLst/>
          </a:prstGeom>
          <a:noFill/>
          <a:ln>
            <a:noFill/>
          </a:ln>
        </p:spPr>
      </p:pic>
      <p:grpSp>
        <p:nvGrpSpPr>
          <p:cNvPr id="420" name="Google Shape;420;p14"/>
          <p:cNvGrpSpPr/>
          <p:nvPr/>
        </p:nvGrpSpPr>
        <p:grpSpPr>
          <a:xfrm>
            <a:off x="4127900" y="6219634"/>
            <a:ext cx="342800" cy="2443167"/>
            <a:chOff x="1365450" y="3205275"/>
            <a:chExt cx="257100" cy="1832375"/>
          </a:xfrm>
        </p:grpSpPr>
        <p:sp>
          <p:nvSpPr>
            <p:cNvPr id="421" name="Google Shape;421;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14"/>
          <p:cNvGrpSpPr/>
          <p:nvPr/>
        </p:nvGrpSpPr>
        <p:grpSpPr>
          <a:xfrm>
            <a:off x="164433" y="3511184"/>
            <a:ext cx="342800" cy="4621067"/>
            <a:chOff x="261425" y="1395525"/>
            <a:chExt cx="257100" cy="3465800"/>
          </a:xfrm>
        </p:grpSpPr>
        <p:sp>
          <p:nvSpPr>
            <p:cNvPr id="424" name="Google Shape;424;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6" name="Google Shape;426;p14"/>
          <p:cNvGrpSpPr/>
          <p:nvPr/>
        </p:nvGrpSpPr>
        <p:grpSpPr>
          <a:xfrm>
            <a:off x="507233" y="2207418"/>
            <a:ext cx="342800" cy="2443167"/>
            <a:chOff x="1365450" y="3205275"/>
            <a:chExt cx="257100" cy="1832375"/>
          </a:xfrm>
        </p:grpSpPr>
        <p:sp>
          <p:nvSpPr>
            <p:cNvPr id="427" name="Google Shape;427;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9" name="Google Shape;429;p14"/>
          <p:cNvGrpSpPr/>
          <p:nvPr/>
        </p:nvGrpSpPr>
        <p:grpSpPr>
          <a:xfrm flipH="1">
            <a:off x="11709133" y="1559517"/>
            <a:ext cx="342800" cy="4621067"/>
            <a:chOff x="261425" y="1395525"/>
            <a:chExt cx="257100" cy="3465800"/>
          </a:xfrm>
        </p:grpSpPr>
        <p:sp>
          <p:nvSpPr>
            <p:cNvPr id="430" name="Google Shape;430;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2" name="Google Shape;432;p14"/>
          <p:cNvGrpSpPr/>
          <p:nvPr/>
        </p:nvGrpSpPr>
        <p:grpSpPr>
          <a:xfrm flipH="1">
            <a:off x="11404100" y="2508167"/>
            <a:ext cx="342800" cy="2443167"/>
            <a:chOff x="1365450" y="3205275"/>
            <a:chExt cx="257100" cy="1832375"/>
          </a:xfrm>
        </p:grpSpPr>
        <p:sp>
          <p:nvSpPr>
            <p:cNvPr id="433" name="Google Shape;433;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5" name="Google Shape;435;p14"/>
          <p:cNvSpPr/>
          <p:nvPr/>
        </p:nvSpPr>
        <p:spPr>
          <a:xfrm>
            <a:off x="850017" y="50472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14"/>
          <p:cNvSpPr/>
          <p:nvPr/>
        </p:nvSpPr>
        <p:spPr>
          <a:xfrm>
            <a:off x="7728600" y="-20602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14"/>
          <p:cNvSpPr/>
          <p:nvPr/>
        </p:nvSpPr>
        <p:spPr>
          <a:xfrm>
            <a:off x="7507184" y="48964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8" name="Google Shape;438;p14"/>
          <p:cNvGrpSpPr/>
          <p:nvPr/>
        </p:nvGrpSpPr>
        <p:grpSpPr>
          <a:xfrm>
            <a:off x="10146600" y="6311663"/>
            <a:ext cx="342800" cy="2443167"/>
            <a:chOff x="1365450" y="3205275"/>
            <a:chExt cx="257100" cy="1832375"/>
          </a:xfrm>
        </p:grpSpPr>
        <p:sp>
          <p:nvSpPr>
            <p:cNvPr id="439" name="Google Shape;439;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1" name="Google Shape;441;p14"/>
          <p:cNvSpPr/>
          <p:nvPr/>
        </p:nvSpPr>
        <p:spPr>
          <a:xfrm>
            <a:off x="507217" y="4516900"/>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14"/>
          <p:cNvSpPr/>
          <p:nvPr/>
        </p:nvSpPr>
        <p:spPr>
          <a:xfrm>
            <a:off x="6350317" y="4644867"/>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32895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8563617" y="5515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963167" y="-442067"/>
            <a:ext cx="11807400" cy="4857600"/>
            <a:chOff x="722375" y="-331550"/>
            <a:chExt cx="8855550" cy="3643200"/>
          </a:xfrm>
        </p:grpSpPr>
        <p:sp>
          <p:nvSpPr>
            <p:cNvPr id="12" name="Google Shape;12;p2"/>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17" name="Google Shape;17;p2"/>
          <p:cNvPicPr preferRelativeResize="0"/>
          <p:nvPr/>
        </p:nvPicPr>
        <p:blipFill>
          <a:blip r:embed="rId2">
            <a:alphaModFix/>
          </a:blip>
          <a:stretch>
            <a:fillRect/>
          </a:stretch>
        </p:blipFill>
        <p:spPr>
          <a:xfrm>
            <a:off x="1" y="3778831"/>
            <a:ext cx="12192004" cy="5536408"/>
          </a:xfrm>
          <a:prstGeom prst="rect">
            <a:avLst/>
          </a:prstGeom>
          <a:noFill/>
          <a:ln>
            <a:noFill/>
          </a:ln>
        </p:spPr>
      </p:pic>
      <p:grpSp>
        <p:nvGrpSpPr>
          <p:cNvPr id="18" name="Google Shape;18;p2"/>
          <p:cNvGrpSpPr/>
          <p:nvPr/>
        </p:nvGrpSpPr>
        <p:grpSpPr>
          <a:xfrm>
            <a:off x="348567" y="1860700"/>
            <a:ext cx="342800" cy="4621067"/>
            <a:chOff x="261425" y="1395525"/>
            <a:chExt cx="257100" cy="3465800"/>
          </a:xfrm>
        </p:grpSpPr>
        <p:sp>
          <p:nvSpPr>
            <p:cNvPr id="19" name="Google Shape;19;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2456051" y="35747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11612900" y="894533"/>
            <a:ext cx="342800" cy="4621067"/>
            <a:chOff x="261425" y="1395525"/>
            <a:chExt cx="257100" cy="3465800"/>
          </a:xfrm>
        </p:grpSpPr>
        <p:sp>
          <p:nvSpPr>
            <p:cNvPr id="23" name="Google Shape;23;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91367" y="2956700"/>
            <a:ext cx="342800" cy="2429067"/>
            <a:chOff x="829225" y="2863075"/>
            <a:chExt cx="257100" cy="1821800"/>
          </a:xfrm>
        </p:grpSpPr>
        <p:sp>
          <p:nvSpPr>
            <p:cNvPr id="26" name="Google Shape;26;p2"/>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txBox="1">
            <a:spLocks noGrp="1"/>
          </p:cNvSpPr>
          <p:nvPr>
            <p:ph type="ctrTitle"/>
          </p:nvPr>
        </p:nvSpPr>
        <p:spPr>
          <a:xfrm>
            <a:off x="1572567" y="1439333"/>
            <a:ext cx="9046800" cy="2290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29" name="Google Shape;29;p2"/>
          <p:cNvSpPr txBox="1">
            <a:spLocks noGrp="1"/>
          </p:cNvSpPr>
          <p:nvPr>
            <p:ph type="subTitle" idx="1"/>
          </p:nvPr>
        </p:nvSpPr>
        <p:spPr>
          <a:xfrm>
            <a:off x="1572600" y="3778833"/>
            <a:ext cx="9046800" cy="59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408485749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96"/>
        <p:cNvGrpSpPr/>
        <p:nvPr/>
      </p:nvGrpSpPr>
      <p:grpSpPr>
        <a:xfrm>
          <a:off x="0" y="0"/>
          <a:ext cx="0" cy="0"/>
          <a:chOff x="0" y="0"/>
          <a:chExt cx="0" cy="0"/>
        </a:xfrm>
      </p:grpSpPr>
      <p:sp>
        <p:nvSpPr>
          <p:cNvPr id="497" name="Google Shape;497;p17"/>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498" name="Google Shape;498;p17"/>
          <p:cNvSpPr txBox="1">
            <a:spLocks noGrp="1"/>
          </p:cNvSpPr>
          <p:nvPr>
            <p:ph type="subTitle" idx="1"/>
          </p:nvPr>
        </p:nvSpPr>
        <p:spPr>
          <a:xfrm>
            <a:off x="11012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99" name="Google Shape;499;p17"/>
          <p:cNvSpPr txBox="1">
            <a:spLocks noGrp="1"/>
          </p:cNvSpPr>
          <p:nvPr>
            <p:ph type="subTitle" idx="2"/>
          </p:nvPr>
        </p:nvSpPr>
        <p:spPr>
          <a:xfrm>
            <a:off x="4572352" y="3648605"/>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0" name="Google Shape;500;p17"/>
          <p:cNvSpPr txBox="1">
            <a:spLocks noGrp="1"/>
          </p:cNvSpPr>
          <p:nvPr>
            <p:ph type="subTitle" idx="3"/>
          </p:nvPr>
        </p:nvSpPr>
        <p:spPr>
          <a:xfrm>
            <a:off x="80435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1" name="Google Shape;501;p17"/>
          <p:cNvSpPr txBox="1">
            <a:spLocks noGrp="1"/>
          </p:cNvSpPr>
          <p:nvPr>
            <p:ph type="subTitle" idx="4"/>
          </p:nvPr>
        </p:nvSpPr>
        <p:spPr>
          <a:xfrm>
            <a:off x="110126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2" name="Google Shape;502;p17"/>
          <p:cNvSpPr txBox="1">
            <a:spLocks noGrp="1"/>
          </p:cNvSpPr>
          <p:nvPr>
            <p:ph type="subTitle" idx="5"/>
          </p:nvPr>
        </p:nvSpPr>
        <p:spPr>
          <a:xfrm>
            <a:off x="457234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3" name="Google Shape;503;p17"/>
          <p:cNvSpPr txBox="1">
            <a:spLocks noGrp="1"/>
          </p:cNvSpPr>
          <p:nvPr>
            <p:ph type="subTitle" idx="6"/>
          </p:nvPr>
        </p:nvSpPr>
        <p:spPr>
          <a:xfrm>
            <a:off x="8043603"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pic>
        <p:nvPicPr>
          <p:cNvPr id="504" name="Google Shape;504;p17"/>
          <p:cNvPicPr preferRelativeResize="0"/>
          <p:nvPr/>
        </p:nvPicPr>
        <p:blipFill>
          <a:blip r:embed="rId2">
            <a:alphaModFix/>
          </a:blip>
          <a:stretch>
            <a:fillRect/>
          </a:stretch>
        </p:blipFill>
        <p:spPr>
          <a:xfrm flipH="1">
            <a:off x="1" y="5159264"/>
            <a:ext cx="12192004" cy="5536408"/>
          </a:xfrm>
          <a:prstGeom prst="rect">
            <a:avLst/>
          </a:prstGeom>
          <a:noFill/>
          <a:ln>
            <a:noFill/>
          </a:ln>
        </p:spPr>
      </p:pic>
      <p:sp>
        <p:nvSpPr>
          <p:cNvPr id="505" name="Google Shape;505;p17"/>
          <p:cNvSpPr/>
          <p:nvPr/>
        </p:nvSpPr>
        <p:spPr>
          <a:xfrm>
            <a:off x="486217" y="5265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17"/>
          <p:cNvSpPr/>
          <p:nvPr/>
        </p:nvSpPr>
        <p:spPr>
          <a:xfrm>
            <a:off x="7526451" y="52231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17"/>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8" name="Google Shape;508;p17"/>
          <p:cNvGrpSpPr/>
          <p:nvPr/>
        </p:nvGrpSpPr>
        <p:grpSpPr>
          <a:xfrm>
            <a:off x="348567" y="1860700"/>
            <a:ext cx="342800" cy="4621067"/>
            <a:chOff x="261425" y="1395525"/>
            <a:chExt cx="257100" cy="3465800"/>
          </a:xfrm>
        </p:grpSpPr>
        <p:sp>
          <p:nvSpPr>
            <p:cNvPr id="509" name="Google Shape;509;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7"/>
          <p:cNvGrpSpPr/>
          <p:nvPr/>
        </p:nvGrpSpPr>
        <p:grpSpPr>
          <a:xfrm flipH="1">
            <a:off x="-545200" y="-442066"/>
            <a:ext cx="12826167" cy="4805767"/>
            <a:chOff x="556175" y="-331550"/>
            <a:chExt cx="9619625" cy="3604325"/>
          </a:xfrm>
        </p:grpSpPr>
        <p:sp>
          <p:nvSpPr>
            <p:cNvPr id="512" name="Google Shape;512;p17"/>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7"/>
            <p:cNvSpPr/>
            <p:nvPr/>
          </p:nvSpPr>
          <p:spPr>
            <a:xfrm>
              <a:off x="4845200"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7"/>
            <p:cNvSpPr/>
            <p:nvPr/>
          </p:nvSpPr>
          <p:spPr>
            <a:xfrm>
              <a:off x="8638000" y="15545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7"/>
            <p:cNvSpPr/>
            <p:nvPr/>
          </p:nvSpPr>
          <p:spPr>
            <a:xfrm>
              <a:off x="8060225"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7"/>
            <p:cNvSpPr/>
            <p:nvPr/>
          </p:nvSpPr>
          <p:spPr>
            <a:xfrm>
              <a:off x="556175" y="22884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7" name="Google Shape;517;p17"/>
          <p:cNvGrpSpPr/>
          <p:nvPr/>
        </p:nvGrpSpPr>
        <p:grpSpPr>
          <a:xfrm>
            <a:off x="11612900" y="894533"/>
            <a:ext cx="342800" cy="4621067"/>
            <a:chOff x="261425" y="1395525"/>
            <a:chExt cx="257100" cy="3465800"/>
          </a:xfrm>
        </p:grpSpPr>
        <p:sp>
          <p:nvSpPr>
            <p:cNvPr id="518" name="Google Shape;518;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17"/>
          <p:cNvGrpSpPr/>
          <p:nvPr/>
        </p:nvGrpSpPr>
        <p:grpSpPr>
          <a:xfrm>
            <a:off x="5008851" y="6253567"/>
            <a:ext cx="342800" cy="2443167"/>
            <a:chOff x="1365450" y="3205275"/>
            <a:chExt cx="257100" cy="1832375"/>
          </a:xfrm>
        </p:grpSpPr>
        <p:sp>
          <p:nvSpPr>
            <p:cNvPr id="521" name="Google Shape;521;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3" name="Google Shape;523;p17"/>
          <p:cNvGrpSpPr/>
          <p:nvPr/>
        </p:nvGrpSpPr>
        <p:grpSpPr>
          <a:xfrm>
            <a:off x="5801317" y="6138667"/>
            <a:ext cx="342800" cy="2443167"/>
            <a:chOff x="1365450" y="3205275"/>
            <a:chExt cx="257100" cy="1832375"/>
          </a:xfrm>
        </p:grpSpPr>
        <p:sp>
          <p:nvSpPr>
            <p:cNvPr id="524" name="Google Shape;524;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6" name="Google Shape;526;p17"/>
          <p:cNvGrpSpPr/>
          <p:nvPr/>
        </p:nvGrpSpPr>
        <p:grpSpPr>
          <a:xfrm>
            <a:off x="6663884" y="6380667"/>
            <a:ext cx="342800" cy="2443167"/>
            <a:chOff x="1365450" y="3205275"/>
            <a:chExt cx="257100" cy="1832375"/>
          </a:xfrm>
        </p:grpSpPr>
        <p:sp>
          <p:nvSpPr>
            <p:cNvPr id="527" name="Google Shape;527;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9" name="Google Shape;529;p17"/>
          <p:cNvGrpSpPr/>
          <p:nvPr/>
        </p:nvGrpSpPr>
        <p:grpSpPr>
          <a:xfrm>
            <a:off x="11849184" y="2207418"/>
            <a:ext cx="342800" cy="2443167"/>
            <a:chOff x="1365450" y="3205275"/>
            <a:chExt cx="257100" cy="1832375"/>
          </a:xfrm>
        </p:grpSpPr>
        <p:sp>
          <p:nvSpPr>
            <p:cNvPr id="530" name="Google Shape;530;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7"/>
          <p:cNvGrpSpPr/>
          <p:nvPr/>
        </p:nvGrpSpPr>
        <p:grpSpPr>
          <a:xfrm>
            <a:off x="132051" y="4239134"/>
            <a:ext cx="342800" cy="2443167"/>
            <a:chOff x="1365450" y="3205275"/>
            <a:chExt cx="257100" cy="1832375"/>
          </a:xfrm>
        </p:grpSpPr>
        <p:sp>
          <p:nvSpPr>
            <p:cNvPr id="533" name="Google Shape;533;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 name="Google Shape;535;p17"/>
          <p:cNvGrpSpPr/>
          <p:nvPr/>
        </p:nvGrpSpPr>
        <p:grpSpPr>
          <a:xfrm>
            <a:off x="11328200" y="2848533"/>
            <a:ext cx="342800" cy="4621067"/>
            <a:chOff x="261425" y="1395525"/>
            <a:chExt cx="257100" cy="3465800"/>
          </a:xfrm>
        </p:grpSpPr>
        <p:sp>
          <p:nvSpPr>
            <p:cNvPr id="536" name="Google Shape;536;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8" name="Google Shape;538;p17"/>
          <p:cNvGrpSpPr/>
          <p:nvPr/>
        </p:nvGrpSpPr>
        <p:grpSpPr>
          <a:xfrm>
            <a:off x="691367" y="2956700"/>
            <a:ext cx="342800" cy="2429067"/>
            <a:chOff x="829225" y="2863075"/>
            <a:chExt cx="257100" cy="1821800"/>
          </a:xfrm>
        </p:grpSpPr>
        <p:sp>
          <p:nvSpPr>
            <p:cNvPr id="539" name="Google Shape;539;p17"/>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7"/>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1" name="Google Shape;541;p17"/>
          <p:cNvSpPr/>
          <p:nvPr/>
        </p:nvSpPr>
        <p:spPr>
          <a:xfrm>
            <a:off x="6378633" y="4363700"/>
            <a:ext cx="32404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1987894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0"/>
        <p:cNvGrpSpPr/>
        <p:nvPr/>
      </p:nvGrpSpPr>
      <p:grpSpPr>
        <a:xfrm>
          <a:off x="0" y="0"/>
          <a:ext cx="0" cy="0"/>
          <a:chOff x="0" y="0"/>
          <a:chExt cx="0" cy="0"/>
        </a:xfrm>
      </p:grpSpPr>
      <p:sp>
        <p:nvSpPr>
          <p:cNvPr id="581" name="Google Shape;581;p19"/>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582" name="Google Shape;582;p19"/>
          <p:cNvSpPr txBox="1">
            <a:spLocks noGrp="1"/>
          </p:cNvSpPr>
          <p:nvPr>
            <p:ph type="subTitle" idx="1"/>
          </p:nvPr>
        </p:nvSpPr>
        <p:spPr>
          <a:xfrm>
            <a:off x="96323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3" name="Google Shape;583;p19"/>
          <p:cNvSpPr txBox="1">
            <a:spLocks noGrp="1"/>
          </p:cNvSpPr>
          <p:nvPr>
            <p:ph type="subTitle" idx="2"/>
          </p:nvPr>
        </p:nvSpPr>
        <p:spPr>
          <a:xfrm>
            <a:off x="4530237"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4" name="Google Shape;584;p19"/>
          <p:cNvSpPr txBox="1">
            <a:spLocks noGrp="1"/>
          </p:cNvSpPr>
          <p:nvPr>
            <p:ph type="subTitle" idx="3"/>
          </p:nvPr>
        </p:nvSpPr>
        <p:spPr>
          <a:xfrm>
            <a:off x="809742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5" name="Google Shape;585;p19"/>
          <p:cNvSpPr txBox="1">
            <a:spLocks noGrp="1"/>
          </p:cNvSpPr>
          <p:nvPr>
            <p:ph type="subTitle" idx="4"/>
          </p:nvPr>
        </p:nvSpPr>
        <p:spPr>
          <a:xfrm>
            <a:off x="4530237"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pic>
        <p:nvPicPr>
          <p:cNvPr id="586" name="Google Shape;586;p19"/>
          <p:cNvPicPr preferRelativeResize="0"/>
          <p:nvPr/>
        </p:nvPicPr>
        <p:blipFill>
          <a:blip r:embed="rId2">
            <a:alphaModFix/>
          </a:blip>
          <a:stretch>
            <a:fillRect/>
          </a:stretch>
        </p:blipFill>
        <p:spPr>
          <a:xfrm flipH="1">
            <a:off x="1" y="5099631"/>
            <a:ext cx="12192004" cy="5536408"/>
          </a:xfrm>
          <a:prstGeom prst="rect">
            <a:avLst/>
          </a:prstGeom>
          <a:noFill/>
          <a:ln>
            <a:noFill/>
          </a:ln>
        </p:spPr>
      </p:pic>
      <p:sp>
        <p:nvSpPr>
          <p:cNvPr id="587" name="Google Shape;587;p19"/>
          <p:cNvSpPr/>
          <p:nvPr/>
        </p:nvSpPr>
        <p:spPr>
          <a:xfrm>
            <a:off x="-16" y="52036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19"/>
          <p:cNvSpPr/>
          <p:nvPr/>
        </p:nvSpPr>
        <p:spPr>
          <a:xfrm>
            <a:off x="7330451" y="55660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19"/>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0" name="Google Shape;590;p19"/>
          <p:cNvGrpSpPr/>
          <p:nvPr/>
        </p:nvGrpSpPr>
        <p:grpSpPr>
          <a:xfrm>
            <a:off x="11401267" y="1482933"/>
            <a:ext cx="342800" cy="4621067"/>
            <a:chOff x="261425" y="1395525"/>
            <a:chExt cx="257100" cy="3465800"/>
          </a:xfrm>
        </p:grpSpPr>
        <p:sp>
          <p:nvSpPr>
            <p:cNvPr id="591" name="Google Shape;591;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9"/>
          <p:cNvGrpSpPr/>
          <p:nvPr/>
        </p:nvGrpSpPr>
        <p:grpSpPr>
          <a:xfrm>
            <a:off x="620367" y="3983067"/>
            <a:ext cx="342800" cy="2429067"/>
            <a:chOff x="829225" y="2863075"/>
            <a:chExt cx="257100" cy="1821800"/>
          </a:xfrm>
        </p:grpSpPr>
        <p:sp>
          <p:nvSpPr>
            <p:cNvPr id="594" name="Google Shape;594;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6" name="Google Shape;596;p19"/>
          <p:cNvGrpSpPr/>
          <p:nvPr/>
        </p:nvGrpSpPr>
        <p:grpSpPr>
          <a:xfrm>
            <a:off x="0" y="-409367"/>
            <a:ext cx="12940667" cy="5224784"/>
            <a:chOff x="722375" y="-506300"/>
            <a:chExt cx="9705500" cy="3918588"/>
          </a:xfrm>
        </p:grpSpPr>
        <p:sp>
          <p:nvSpPr>
            <p:cNvPr id="597" name="Google Shape;597;p19"/>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9"/>
            <p:cNvSpPr/>
            <p:nvPr/>
          </p:nvSpPr>
          <p:spPr>
            <a:xfrm>
              <a:off x="4056900" y="-233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9"/>
            <p:cNvSpPr/>
            <p:nvPr/>
          </p:nvSpPr>
          <p:spPr>
            <a:xfrm>
              <a:off x="8890075" y="1874488"/>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9"/>
            <p:cNvSpPr/>
            <p:nvPr/>
          </p:nvSpPr>
          <p:spPr>
            <a:xfrm>
              <a:off x="6536125" y="-5063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9"/>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2" name="Google Shape;602;p19"/>
          <p:cNvGrpSpPr/>
          <p:nvPr/>
        </p:nvGrpSpPr>
        <p:grpSpPr>
          <a:xfrm>
            <a:off x="11744067" y="2578933"/>
            <a:ext cx="342800" cy="2429067"/>
            <a:chOff x="829225" y="2863075"/>
            <a:chExt cx="257100" cy="1821800"/>
          </a:xfrm>
        </p:grpSpPr>
        <p:sp>
          <p:nvSpPr>
            <p:cNvPr id="603" name="Google Shape;603;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5" name="Google Shape;605;p19"/>
          <p:cNvGrpSpPr/>
          <p:nvPr/>
        </p:nvGrpSpPr>
        <p:grpSpPr>
          <a:xfrm>
            <a:off x="424100" y="1983484"/>
            <a:ext cx="342800" cy="4621067"/>
            <a:chOff x="261425" y="1395525"/>
            <a:chExt cx="257100" cy="3465800"/>
          </a:xfrm>
        </p:grpSpPr>
        <p:sp>
          <p:nvSpPr>
            <p:cNvPr id="606" name="Google Shape;606;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8" name="Google Shape;608;p19"/>
          <p:cNvGrpSpPr/>
          <p:nvPr/>
        </p:nvGrpSpPr>
        <p:grpSpPr>
          <a:xfrm>
            <a:off x="6835200" y="6412134"/>
            <a:ext cx="342800" cy="2443167"/>
            <a:chOff x="1365450" y="3205275"/>
            <a:chExt cx="257100" cy="1832375"/>
          </a:xfrm>
        </p:grpSpPr>
        <p:sp>
          <p:nvSpPr>
            <p:cNvPr id="609" name="Google Shape;609;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1" name="Google Shape;611;p19"/>
          <p:cNvGrpSpPr/>
          <p:nvPr/>
        </p:nvGrpSpPr>
        <p:grpSpPr>
          <a:xfrm>
            <a:off x="11168817" y="4066334"/>
            <a:ext cx="342800" cy="2443167"/>
            <a:chOff x="1365450" y="3205275"/>
            <a:chExt cx="257100" cy="1832375"/>
          </a:xfrm>
        </p:grpSpPr>
        <p:sp>
          <p:nvSpPr>
            <p:cNvPr id="612" name="Google Shape;612;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4" name="Google Shape;614;p19"/>
          <p:cNvGrpSpPr/>
          <p:nvPr/>
        </p:nvGrpSpPr>
        <p:grpSpPr>
          <a:xfrm>
            <a:off x="138800" y="2977367"/>
            <a:ext cx="342800" cy="4621067"/>
            <a:chOff x="261425" y="1395525"/>
            <a:chExt cx="257100" cy="3465800"/>
          </a:xfrm>
        </p:grpSpPr>
        <p:sp>
          <p:nvSpPr>
            <p:cNvPr id="615" name="Google Shape;615;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9"/>
          <p:cNvGrpSpPr/>
          <p:nvPr/>
        </p:nvGrpSpPr>
        <p:grpSpPr>
          <a:xfrm>
            <a:off x="2706751" y="6242667"/>
            <a:ext cx="342800" cy="2443167"/>
            <a:chOff x="1365450" y="3205275"/>
            <a:chExt cx="257100" cy="1832375"/>
          </a:xfrm>
        </p:grpSpPr>
        <p:sp>
          <p:nvSpPr>
            <p:cNvPr id="618" name="Google Shape;618;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0" name="Google Shape;620;p19"/>
          <p:cNvSpPr txBox="1">
            <a:spLocks noGrp="1"/>
          </p:cNvSpPr>
          <p:nvPr>
            <p:ph type="subTitle" idx="5"/>
          </p:nvPr>
        </p:nvSpPr>
        <p:spPr>
          <a:xfrm>
            <a:off x="963233"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1" name="Google Shape;621;p19"/>
          <p:cNvSpPr txBox="1">
            <a:spLocks noGrp="1"/>
          </p:cNvSpPr>
          <p:nvPr>
            <p:ph type="subTitle" idx="6"/>
          </p:nvPr>
        </p:nvSpPr>
        <p:spPr>
          <a:xfrm>
            <a:off x="4530248" y="2408336"/>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2" name="Google Shape;622;p19"/>
          <p:cNvSpPr txBox="1">
            <a:spLocks noGrp="1"/>
          </p:cNvSpPr>
          <p:nvPr>
            <p:ph type="subTitle" idx="7"/>
          </p:nvPr>
        </p:nvSpPr>
        <p:spPr>
          <a:xfrm>
            <a:off x="8097396"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3" name="Google Shape;623;p19"/>
          <p:cNvSpPr txBox="1">
            <a:spLocks noGrp="1"/>
          </p:cNvSpPr>
          <p:nvPr>
            <p:ph type="subTitle" idx="8"/>
          </p:nvPr>
        </p:nvSpPr>
        <p:spPr>
          <a:xfrm>
            <a:off x="963233"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4" name="Google Shape;624;p19"/>
          <p:cNvSpPr txBox="1">
            <a:spLocks noGrp="1"/>
          </p:cNvSpPr>
          <p:nvPr>
            <p:ph type="subTitle" idx="9"/>
          </p:nvPr>
        </p:nvSpPr>
        <p:spPr>
          <a:xfrm>
            <a:off x="4530248" y="463450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5" name="Google Shape;625;p19"/>
          <p:cNvSpPr txBox="1">
            <a:spLocks noGrp="1"/>
          </p:cNvSpPr>
          <p:nvPr>
            <p:ph type="subTitle" idx="13"/>
          </p:nvPr>
        </p:nvSpPr>
        <p:spPr>
          <a:xfrm>
            <a:off x="8097396"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6" name="Google Shape;626;p19"/>
          <p:cNvSpPr txBox="1">
            <a:spLocks noGrp="1"/>
          </p:cNvSpPr>
          <p:nvPr>
            <p:ph type="subTitle" idx="14"/>
          </p:nvPr>
        </p:nvSpPr>
        <p:spPr>
          <a:xfrm>
            <a:off x="96323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627" name="Google Shape;627;p19"/>
          <p:cNvSpPr txBox="1">
            <a:spLocks noGrp="1"/>
          </p:cNvSpPr>
          <p:nvPr>
            <p:ph type="subTitle" idx="15"/>
          </p:nvPr>
        </p:nvSpPr>
        <p:spPr>
          <a:xfrm>
            <a:off x="809742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Tree>
    <p:extLst>
      <p:ext uri="{BB962C8B-B14F-4D97-AF65-F5344CB8AC3E}">
        <p14:creationId xmlns:p14="http://schemas.microsoft.com/office/powerpoint/2010/main" val="92303372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87"/>
        <p:cNvGrpSpPr/>
        <p:nvPr/>
      </p:nvGrpSpPr>
      <p:grpSpPr>
        <a:xfrm>
          <a:off x="0" y="0"/>
          <a:ext cx="0" cy="0"/>
          <a:chOff x="0" y="0"/>
          <a:chExt cx="0" cy="0"/>
        </a:xfrm>
      </p:grpSpPr>
      <p:sp>
        <p:nvSpPr>
          <p:cNvPr id="688" name="Google Shape;688;p21"/>
          <p:cNvSpPr/>
          <p:nvPr/>
        </p:nvSpPr>
        <p:spPr>
          <a:xfrm>
            <a:off x="314584" y="337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89" name="Google Shape;689;p21"/>
          <p:cNvPicPr preferRelativeResize="0"/>
          <p:nvPr/>
        </p:nvPicPr>
        <p:blipFill>
          <a:blip r:embed="rId2">
            <a:alphaModFix/>
          </a:blip>
          <a:stretch>
            <a:fillRect/>
          </a:stretch>
        </p:blipFill>
        <p:spPr>
          <a:xfrm flipH="1">
            <a:off x="1" y="3372431"/>
            <a:ext cx="12192004" cy="5536408"/>
          </a:xfrm>
          <a:prstGeom prst="rect">
            <a:avLst/>
          </a:prstGeom>
          <a:noFill/>
          <a:ln>
            <a:noFill/>
          </a:ln>
        </p:spPr>
      </p:pic>
      <p:sp>
        <p:nvSpPr>
          <p:cNvPr id="690" name="Google Shape;690;p21"/>
          <p:cNvSpPr/>
          <p:nvPr/>
        </p:nvSpPr>
        <p:spPr>
          <a:xfrm>
            <a:off x="76688" y="2408068"/>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21"/>
          <p:cNvSpPr txBox="1">
            <a:spLocks noGrp="1"/>
          </p:cNvSpPr>
          <p:nvPr>
            <p:ph type="ctrTitle"/>
          </p:nvPr>
        </p:nvSpPr>
        <p:spPr>
          <a:xfrm>
            <a:off x="1166367" y="882867"/>
            <a:ext cx="4238400" cy="125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692" name="Google Shape;692;p21"/>
          <p:cNvSpPr txBox="1">
            <a:spLocks noGrp="1"/>
          </p:cNvSpPr>
          <p:nvPr>
            <p:ph type="subTitle" idx="1"/>
          </p:nvPr>
        </p:nvSpPr>
        <p:spPr>
          <a:xfrm>
            <a:off x="1166367" y="1942069"/>
            <a:ext cx="4238400" cy="14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93" name="Google Shape;693;p21"/>
          <p:cNvGrpSpPr/>
          <p:nvPr/>
        </p:nvGrpSpPr>
        <p:grpSpPr>
          <a:xfrm>
            <a:off x="348567" y="628067"/>
            <a:ext cx="342800" cy="4621067"/>
            <a:chOff x="261425" y="1395525"/>
            <a:chExt cx="257100" cy="3465800"/>
          </a:xfrm>
        </p:grpSpPr>
        <p:sp>
          <p:nvSpPr>
            <p:cNvPr id="694" name="Google Shape;694;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1"/>
          <p:cNvGrpSpPr/>
          <p:nvPr/>
        </p:nvGrpSpPr>
        <p:grpSpPr>
          <a:xfrm>
            <a:off x="522900" y="-549500"/>
            <a:ext cx="11863800" cy="4970400"/>
            <a:chOff x="680075" y="-416150"/>
            <a:chExt cx="8897850" cy="3727800"/>
          </a:xfrm>
        </p:grpSpPr>
        <p:sp>
          <p:nvSpPr>
            <p:cNvPr id="697" name="Google Shape;697;p21"/>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1"/>
            <p:cNvSpPr/>
            <p:nvPr/>
          </p:nvSpPr>
          <p:spPr>
            <a:xfrm>
              <a:off x="3646925" y="-4161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1"/>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1"/>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1"/>
            <p:cNvSpPr/>
            <p:nvPr/>
          </p:nvSpPr>
          <p:spPr>
            <a:xfrm>
              <a:off x="680075" y="1856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21"/>
          <p:cNvGrpSpPr/>
          <p:nvPr/>
        </p:nvGrpSpPr>
        <p:grpSpPr>
          <a:xfrm>
            <a:off x="772033" y="3031433"/>
            <a:ext cx="342800" cy="2429067"/>
            <a:chOff x="829225" y="2863075"/>
            <a:chExt cx="257100" cy="1821800"/>
          </a:xfrm>
        </p:grpSpPr>
        <p:sp>
          <p:nvSpPr>
            <p:cNvPr id="703" name="Google Shape;703;p21"/>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1"/>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5" name="Google Shape;705;p21"/>
          <p:cNvGrpSpPr/>
          <p:nvPr/>
        </p:nvGrpSpPr>
        <p:grpSpPr>
          <a:xfrm>
            <a:off x="11612900" y="894533"/>
            <a:ext cx="342800" cy="4621067"/>
            <a:chOff x="261425" y="1395525"/>
            <a:chExt cx="257100" cy="3465800"/>
          </a:xfrm>
        </p:grpSpPr>
        <p:sp>
          <p:nvSpPr>
            <p:cNvPr id="706" name="Google Shape;706;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8" name="Google Shape;708;p21"/>
          <p:cNvSpPr/>
          <p:nvPr/>
        </p:nvSpPr>
        <p:spPr>
          <a:xfrm>
            <a:off x="6959417" y="32299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21"/>
          <p:cNvSpPr/>
          <p:nvPr/>
        </p:nvSpPr>
        <p:spPr>
          <a:xfrm>
            <a:off x="6623933" y="-19361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21"/>
          <p:cNvSpPr txBox="1"/>
          <p:nvPr/>
        </p:nvSpPr>
        <p:spPr>
          <a:xfrm>
            <a:off x="1166500" y="3835567"/>
            <a:ext cx="4238400" cy="820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333">
                <a:solidFill>
                  <a:schemeClr val="dk1"/>
                </a:solidFill>
                <a:latin typeface="IBM Plex Sans"/>
                <a:ea typeface="IBM Plex Sans"/>
                <a:cs typeface="IBM Plex Sans"/>
                <a:sym typeface="IBM Plex Sans"/>
              </a:rPr>
              <a:t>CREDITS: This presentation template was created by </a:t>
            </a:r>
            <a:r>
              <a:rPr lang="en" sz="1333" b="1">
                <a:solidFill>
                  <a:schemeClr val="dk1"/>
                </a:solidFill>
                <a:uFill>
                  <a:noFill/>
                </a:uFill>
                <a:latin typeface="IBM Plex Sans"/>
                <a:ea typeface="IBM Plex Sans"/>
                <a:cs typeface="IBM Plex Sans"/>
                <a:sym typeface="IBM Plex Sans"/>
                <a:hlinkClick r:id="rId3">
                  <a:extLst>
                    <a:ext uri="{A12FA001-AC4F-418D-AE19-62706E023703}">
                      <ahyp:hlinkClr xmlns:ahyp="http://schemas.microsoft.com/office/drawing/2018/hyperlinkcolor" xmlns="" val="tx"/>
                    </a:ext>
                  </a:extLst>
                </a:hlinkClick>
              </a:rPr>
              <a:t>Slidesgo</a:t>
            </a:r>
            <a:r>
              <a:rPr lang="en" sz="1333">
                <a:solidFill>
                  <a:schemeClr val="dk1"/>
                </a:solidFill>
                <a:latin typeface="IBM Plex Sans"/>
                <a:ea typeface="IBM Plex Sans"/>
                <a:cs typeface="IBM Plex Sans"/>
                <a:sym typeface="IBM Plex Sans"/>
              </a:rPr>
              <a:t>, including icons by </a:t>
            </a:r>
            <a:r>
              <a:rPr lang="en" sz="1333" b="1">
                <a:solidFill>
                  <a:schemeClr val="dk1"/>
                </a:solidFill>
                <a:uFill>
                  <a:noFill/>
                </a:uFill>
                <a:latin typeface="IBM Plex Sans"/>
                <a:ea typeface="IBM Plex Sans"/>
                <a:cs typeface="IBM Plex Sans"/>
                <a:sym typeface="IBM Plex Sans"/>
                <a:hlinkClick r:id="rId4">
                  <a:extLst>
                    <a:ext uri="{A12FA001-AC4F-418D-AE19-62706E023703}">
                      <ahyp:hlinkClr xmlns:ahyp="http://schemas.microsoft.com/office/drawing/2018/hyperlinkcolor" xmlns="" val="tx"/>
                    </a:ext>
                  </a:extLst>
                </a:hlinkClick>
              </a:rPr>
              <a:t>Flaticon</a:t>
            </a:r>
            <a:r>
              <a:rPr lang="en" sz="1333" b="1">
                <a:solidFill>
                  <a:schemeClr val="dk1"/>
                </a:solidFill>
                <a:latin typeface="IBM Plex Sans"/>
                <a:ea typeface="IBM Plex Sans"/>
                <a:cs typeface="IBM Plex Sans"/>
                <a:sym typeface="IBM Plex Sans"/>
              </a:rPr>
              <a:t> </a:t>
            </a:r>
            <a:r>
              <a:rPr lang="en" sz="1333">
                <a:solidFill>
                  <a:schemeClr val="dk1"/>
                </a:solidFill>
                <a:latin typeface="IBM Plex Sans"/>
                <a:ea typeface="IBM Plex Sans"/>
                <a:cs typeface="IBM Plex Sans"/>
                <a:sym typeface="IBM Plex Sans"/>
              </a:rPr>
              <a:t>and infographics &amp; images by </a:t>
            </a:r>
            <a:r>
              <a:rPr lang="en" sz="1333" b="1">
                <a:solidFill>
                  <a:schemeClr val="dk1"/>
                </a:solidFill>
                <a:uFill>
                  <a:noFill/>
                </a:uFill>
                <a:latin typeface="IBM Plex Sans"/>
                <a:ea typeface="IBM Plex Sans"/>
                <a:cs typeface="IBM Plex Sans"/>
                <a:sym typeface="IBM Plex Sans"/>
                <a:hlinkClick r:id="rId5">
                  <a:extLst>
                    <a:ext uri="{A12FA001-AC4F-418D-AE19-62706E023703}">
                      <ahyp:hlinkClr xmlns:ahyp="http://schemas.microsoft.com/office/drawing/2018/hyperlinkcolor" xmlns="" val="tx"/>
                    </a:ext>
                  </a:extLst>
                </a:hlinkClick>
              </a:rPr>
              <a:t>Freepik</a:t>
            </a:r>
            <a:endParaRPr sz="1333" b="1">
              <a:solidFill>
                <a:schemeClr val="dk1"/>
              </a:solidFill>
              <a:latin typeface="IBM Plex Sans"/>
              <a:ea typeface="IBM Plex Sans"/>
              <a:cs typeface="IBM Plex Sans"/>
              <a:sym typeface="IBM Plex Sans"/>
            </a:endParaRPr>
          </a:p>
        </p:txBody>
      </p:sp>
    </p:spTree>
    <p:extLst>
      <p:ext uri="{BB962C8B-B14F-4D97-AF65-F5344CB8AC3E}">
        <p14:creationId xmlns:p14="http://schemas.microsoft.com/office/powerpoint/2010/main" val="144938938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11"/>
        <p:cNvGrpSpPr/>
        <p:nvPr/>
      </p:nvGrpSpPr>
      <p:grpSpPr>
        <a:xfrm>
          <a:off x="0" y="0"/>
          <a:ext cx="0" cy="0"/>
          <a:chOff x="0" y="0"/>
          <a:chExt cx="0" cy="0"/>
        </a:xfrm>
      </p:grpSpPr>
    </p:spTree>
    <p:extLst>
      <p:ext uri="{BB962C8B-B14F-4D97-AF65-F5344CB8AC3E}">
        <p14:creationId xmlns:p14="http://schemas.microsoft.com/office/powerpoint/2010/main" val="62018375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12"/>
        <p:cNvGrpSpPr/>
        <p:nvPr/>
      </p:nvGrpSpPr>
      <p:grpSpPr>
        <a:xfrm>
          <a:off x="0" y="0"/>
          <a:ext cx="0" cy="0"/>
          <a:chOff x="0" y="0"/>
          <a:chExt cx="0" cy="0"/>
        </a:xfrm>
      </p:grpSpPr>
      <p:sp>
        <p:nvSpPr>
          <p:cNvPr id="713" name="Google Shape;713;p23"/>
          <p:cNvSpPr/>
          <p:nvPr/>
        </p:nvSpPr>
        <p:spPr>
          <a:xfrm>
            <a:off x="599284" y="3749048"/>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23"/>
          <p:cNvSpPr/>
          <p:nvPr/>
        </p:nvSpPr>
        <p:spPr>
          <a:xfrm>
            <a:off x="8590451" y="4179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15" name="Google Shape;715;p23"/>
          <p:cNvPicPr preferRelativeResize="0"/>
          <p:nvPr/>
        </p:nvPicPr>
        <p:blipFill>
          <a:blip r:embed="rId2">
            <a:alphaModFix/>
          </a:blip>
          <a:stretch>
            <a:fillRect/>
          </a:stretch>
        </p:blipFill>
        <p:spPr>
          <a:xfrm>
            <a:off x="1" y="2320247"/>
            <a:ext cx="12192004" cy="5536408"/>
          </a:xfrm>
          <a:prstGeom prst="rect">
            <a:avLst/>
          </a:prstGeom>
          <a:noFill/>
          <a:ln>
            <a:noFill/>
          </a:ln>
        </p:spPr>
      </p:pic>
      <p:grpSp>
        <p:nvGrpSpPr>
          <p:cNvPr id="716" name="Google Shape;716;p23"/>
          <p:cNvGrpSpPr/>
          <p:nvPr/>
        </p:nvGrpSpPr>
        <p:grpSpPr>
          <a:xfrm>
            <a:off x="-420199" y="-672367"/>
            <a:ext cx="12674233" cy="4110200"/>
            <a:chOff x="446825" y="-331550"/>
            <a:chExt cx="9505675" cy="3082650"/>
          </a:xfrm>
        </p:grpSpPr>
        <p:sp>
          <p:nvSpPr>
            <p:cNvPr id="717" name="Google Shape;717;p23"/>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3"/>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3"/>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3"/>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2" name="Google Shape;722;p23"/>
          <p:cNvGrpSpPr/>
          <p:nvPr/>
        </p:nvGrpSpPr>
        <p:grpSpPr>
          <a:xfrm>
            <a:off x="491967" y="2990385"/>
            <a:ext cx="342800" cy="2443167"/>
            <a:chOff x="1365450" y="3205275"/>
            <a:chExt cx="257100" cy="1832375"/>
          </a:xfrm>
        </p:grpSpPr>
        <p:sp>
          <p:nvSpPr>
            <p:cNvPr id="723" name="Google Shape;723;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5" name="Google Shape;725;p23"/>
          <p:cNvGrpSpPr/>
          <p:nvPr/>
        </p:nvGrpSpPr>
        <p:grpSpPr>
          <a:xfrm>
            <a:off x="11612900" y="894533"/>
            <a:ext cx="342800" cy="4621067"/>
            <a:chOff x="261425" y="1395525"/>
            <a:chExt cx="257100" cy="3465800"/>
          </a:xfrm>
        </p:grpSpPr>
        <p:sp>
          <p:nvSpPr>
            <p:cNvPr id="726" name="Google Shape;726;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8" name="Google Shape;728;p23"/>
          <p:cNvGrpSpPr/>
          <p:nvPr/>
        </p:nvGrpSpPr>
        <p:grpSpPr>
          <a:xfrm>
            <a:off x="11320617" y="4297018"/>
            <a:ext cx="342800" cy="2443167"/>
            <a:chOff x="1365450" y="3205275"/>
            <a:chExt cx="257100" cy="1832375"/>
          </a:xfrm>
        </p:grpSpPr>
        <p:sp>
          <p:nvSpPr>
            <p:cNvPr id="729" name="Google Shape;729;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1" name="Google Shape;731;p23"/>
          <p:cNvGrpSpPr/>
          <p:nvPr/>
        </p:nvGrpSpPr>
        <p:grpSpPr>
          <a:xfrm>
            <a:off x="1048851" y="1305867"/>
            <a:ext cx="342800" cy="4621067"/>
            <a:chOff x="261425" y="1395525"/>
            <a:chExt cx="257100" cy="3465800"/>
          </a:xfrm>
        </p:grpSpPr>
        <p:sp>
          <p:nvSpPr>
            <p:cNvPr id="732" name="Google Shape;732;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4" name="Google Shape;734;p23"/>
          <p:cNvGrpSpPr/>
          <p:nvPr/>
        </p:nvGrpSpPr>
        <p:grpSpPr>
          <a:xfrm>
            <a:off x="10795267" y="2871685"/>
            <a:ext cx="342800" cy="2443167"/>
            <a:chOff x="1365450" y="3205275"/>
            <a:chExt cx="257100" cy="1832375"/>
          </a:xfrm>
        </p:grpSpPr>
        <p:sp>
          <p:nvSpPr>
            <p:cNvPr id="735" name="Google Shape;735;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7" name="Google Shape;737;p23"/>
          <p:cNvGrpSpPr/>
          <p:nvPr/>
        </p:nvGrpSpPr>
        <p:grpSpPr>
          <a:xfrm>
            <a:off x="149167" y="1305851"/>
            <a:ext cx="342800" cy="2443167"/>
            <a:chOff x="1365450" y="3205275"/>
            <a:chExt cx="257100" cy="1832375"/>
          </a:xfrm>
        </p:grpSpPr>
        <p:sp>
          <p:nvSpPr>
            <p:cNvPr id="738" name="Google Shape;738;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0" name="Google Shape;740;p23"/>
          <p:cNvGrpSpPr/>
          <p:nvPr/>
        </p:nvGrpSpPr>
        <p:grpSpPr>
          <a:xfrm>
            <a:off x="9671167" y="5569218"/>
            <a:ext cx="342800" cy="2443167"/>
            <a:chOff x="1365450" y="3205275"/>
            <a:chExt cx="257100" cy="1832375"/>
          </a:xfrm>
        </p:grpSpPr>
        <p:sp>
          <p:nvSpPr>
            <p:cNvPr id="741" name="Google Shape;741;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3" name="Google Shape;743;p23"/>
          <p:cNvGrpSpPr/>
          <p:nvPr/>
        </p:nvGrpSpPr>
        <p:grpSpPr>
          <a:xfrm>
            <a:off x="1516000" y="5155518"/>
            <a:ext cx="342800" cy="2443167"/>
            <a:chOff x="1365450" y="3205275"/>
            <a:chExt cx="257100" cy="1832375"/>
          </a:xfrm>
        </p:grpSpPr>
        <p:sp>
          <p:nvSpPr>
            <p:cNvPr id="744" name="Google Shape;744;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23"/>
          <p:cNvGrpSpPr/>
          <p:nvPr/>
        </p:nvGrpSpPr>
        <p:grpSpPr>
          <a:xfrm>
            <a:off x="9007200" y="6138651"/>
            <a:ext cx="342800" cy="2443167"/>
            <a:chOff x="1365450" y="3205275"/>
            <a:chExt cx="257100" cy="1832375"/>
          </a:xfrm>
        </p:grpSpPr>
        <p:sp>
          <p:nvSpPr>
            <p:cNvPr id="747" name="Google Shape;747;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9" name="Google Shape;749;p23"/>
          <p:cNvSpPr/>
          <p:nvPr/>
        </p:nvSpPr>
        <p:spPr>
          <a:xfrm>
            <a:off x="2489384" y="-1830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4101480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50"/>
        <p:cNvGrpSpPr/>
        <p:nvPr/>
      </p:nvGrpSpPr>
      <p:grpSpPr>
        <a:xfrm>
          <a:off x="0" y="0"/>
          <a:ext cx="0" cy="0"/>
          <a:chOff x="0" y="0"/>
          <a:chExt cx="0" cy="0"/>
        </a:xfrm>
      </p:grpSpPr>
      <p:sp>
        <p:nvSpPr>
          <p:cNvPr id="751" name="Google Shape;751;p24"/>
          <p:cNvSpPr/>
          <p:nvPr/>
        </p:nvSpPr>
        <p:spPr>
          <a:xfrm>
            <a:off x="-312083" y="46694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2" name="Google Shape;752;p24"/>
          <p:cNvSpPr/>
          <p:nvPr/>
        </p:nvSpPr>
        <p:spPr>
          <a:xfrm>
            <a:off x="7236351" y="4374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53" name="Google Shape;753;p24"/>
          <p:cNvPicPr preferRelativeResize="0"/>
          <p:nvPr/>
        </p:nvPicPr>
        <p:blipFill>
          <a:blip r:embed="rId2">
            <a:alphaModFix/>
          </a:blip>
          <a:stretch>
            <a:fillRect/>
          </a:stretch>
        </p:blipFill>
        <p:spPr>
          <a:xfrm flipH="1">
            <a:off x="1" y="4259497"/>
            <a:ext cx="12192004" cy="5536408"/>
          </a:xfrm>
          <a:prstGeom prst="rect">
            <a:avLst/>
          </a:prstGeom>
          <a:noFill/>
          <a:ln>
            <a:noFill/>
          </a:ln>
        </p:spPr>
      </p:pic>
      <p:grpSp>
        <p:nvGrpSpPr>
          <p:cNvPr id="754" name="Google Shape;754;p24"/>
          <p:cNvGrpSpPr/>
          <p:nvPr/>
        </p:nvGrpSpPr>
        <p:grpSpPr>
          <a:xfrm flipH="1">
            <a:off x="-420199" y="-672367"/>
            <a:ext cx="12674233" cy="4110200"/>
            <a:chOff x="446825" y="-331550"/>
            <a:chExt cx="9505675" cy="3082650"/>
          </a:xfrm>
        </p:grpSpPr>
        <p:sp>
          <p:nvSpPr>
            <p:cNvPr id="755" name="Google Shape;755;p24"/>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4"/>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4"/>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4"/>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4"/>
          <p:cNvGrpSpPr/>
          <p:nvPr/>
        </p:nvGrpSpPr>
        <p:grpSpPr>
          <a:xfrm>
            <a:off x="491967" y="3866851"/>
            <a:ext cx="342800" cy="2443167"/>
            <a:chOff x="1365450" y="3205275"/>
            <a:chExt cx="257100" cy="1832375"/>
          </a:xfrm>
        </p:grpSpPr>
        <p:sp>
          <p:nvSpPr>
            <p:cNvPr id="761" name="Google Shape;761;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4"/>
          <p:cNvGrpSpPr/>
          <p:nvPr/>
        </p:nvGrpSpPr>
        <p:grpSpPr>
          <a:xfrm>
            <a:off x="11612900" y="894533"/>
            <a:ext cx="342800" cy="4621067"/>
            <a:chOff x="261425" y="1395525"/>
            <a:chExt cx="257100" cy="3465800"/>
          </a:xfrm>
        </p:grpSpPr>
        <p:sp>
          <p:nvSpPr>
            <p:cNvPr id="764" name="Google Shape;764;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4"/>
          <p:cNvGrpSpPr/>
          <p:nvPr/>
        </p:nvGrpSpPr>
        <p:grpSpPr>
          <a:xfrm>
            <a:off x="11228817" y="3437834"/>
            <a:ext cx="342800" cy="2443167"/>
            <a:chOff x="1365450" y="3205275"/>
            <a:chExt cx="257100" cy="1832375"/>
          </a:xfrm>
        </p:grpSpPr>
        <p:sp>
          <p:nvSpPr>
            <p:cNvPr id="767" name="Google Shape;767;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4"/>
          <p:cNvGrpSpPr/>
          <p:nvPr/>
        </p:nvGrpSpPr>
        <p:grpSpPr>
          <a:xfrm>
            <a:off x="1048851" y="2147167"/>
            <a:ext cx="342800" cy="4621067"/>
            <a:chOff x="261425" y="1395525"/>
            <a:chExt cx="257100" cy="3465800"/>
          </a:xfrm>
        </p:grpSpPr>
        <p:sp>
          <p:nvSpPr>
            <p:cNvPr id="770" name="Google Shape;770;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2" name="Google Shape;772;p24"/>
          <p:cNvGrpSpPr/>
          <p:nvPr/>
        </p:nvGrpSpPr>
        <p:grpSpPr>
          <a:xfrm>
            <a:off x="10509000" y="5515585"/>
            <a:ext cx="342800" cy="2443167"/>
            <a:chOff x="1365450" y="3205275"/>
            <a:chExt cx="257100" cy="1832375"/>
          </a:xfrm>
        </p:grpSpPr>
        <p:sp>
          <p:nvSpPr>
            <p:cNvPr id="773" name="Google Shape;773;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5" name="Google Shape;775;p24"/>
          <p:cNvGrpSpPr/>
          <p:nvPr/>
        </p:nvGrpSpPr>
        <p:grpSpPr>
          <a:xfrm>
            <a:off x="149167" y="3576985"/>
            <a:ext cx="342800" cy="2443167"/>
            <a:chOff x="1365450" y="3205275"/>
            <a:chExt cx="257100" cy="1832375"/>
          </a:xfrm>
        </p:grpSpPr>
        <p:sp>
          <p:nvSpPr>
            <p:cNvPr id="776" name="Google Shape;776;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8" name="Google Shape;778;p24"/>
          <p:cNvGrpSpPr/>
          <p:nvPr/>
        </p:nvGrpSpPr>
        <p:grpSpPr>
          <a:xfrm>
            <a:off x="10011000" y="4917067"/>
            <a:ext cx="342800" cy="2443167"/>
            <a:chOff x="1365450" y="3205275"/>
            <a:chExt cx="257100" cy="1832375"/>
          </a:xfrm>
        </p:grpSpPr>
        <p:sp>
          <p:nvSpPr>
            <p:cNvPr id="779" name="Google Shape;779;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1" name="Google Shape;781;p24"/>
          <p:cNvGrpSpPr/>
          <p:nvPr/>
        </p:nvGrpSpPr>
        <p:grpSpPr>
          <a:xfrm>
            <a:off x="1820100" y="5419518"/>
            <a:ext cx="342800" cy="2443167"/>
            <a:chOff x="1365450" y="3205275"/>
            <a:chExt cx="257100" cy="1832375"/>
          </a:xfrm>
        </p:grpSpPr>
        <p:sp>
          <p:nvSpPr>
            <p:cNvPr id="782" name="Google Shape;782;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4" name="Google Shape;784;p24"/>
          <p:cNvGrpSpPr/>
          <p:nvPr/>
        </p:nvGrpSpPr>
        <p:grpSpPr>
          <a:xfrm>
            <a:off x="8721000" y="5066085"/>
            <a:ext cx="342800" cy="2443167"/>
            <a:chOff x="1365450" y="3205275"/>
            <a:chExt cx="257100" cy="1832375"/>
          </a:xfrm>
        </p:grpSpPr>
        <p:sp>
          <p:nvSpPr>
            <p:cNvPr id="785" name="Google Shape;785;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7" name="Google Shape;787;p24"/>
          <p:cNvSpPr/>
          <p:nvPr/>
        </p:nvSpPr>
        <p:spPr>
          <a:xfrm>
            <a:off x="5999151" y="-15741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13138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7"/>
        <p:cNvGrpSpPr/>
        <p:nvPr/>
      </p:nvGrpSpPr>
      <p:grpSpPr>
        <a:xfrm>
          <a:off x="0" y="0"/>
          <a:ext cx="0" cy="0"/>
          <a:chOff x="0" y="0"/>
          <a:chExt cx="0" cy="0"/>
        </a:xfrm>
      </p:grpSpPr>
      <p:pic>
        <p:nvPicPr>
          <p:cNvPr id="148" name="Google Shape;148;p7"/>
          <p:cNvPicPr preferRelativeResize="0"/>
          <p:nvPr/>
        </p:nvPicPr>
        <p:blipFill>
          <a:blip r:embed="rId2">
            <a:alphaModFix/>
          </a:blip>
          <a:stretch>
            <a:fillRect/>
          </a:stretch>
        </p:blipFill>
        <p:spPr>
          <a:xfrm>
            <a:off x="1" y="4185231"/>
            <a:ext cx="12192004" cy="5536408"/>
          </a:xfrm>
          <a:prstGeom prst="rect">
            <a:avLst/>
          </a:prstGeom>
          <a:noFill/>
          <a:ln>
            <a:noFill/>
          </a:ln>
        </p:spPr>
      </p:pic>
      <p:sp>
        <p:nvSpPr>
          <p:cNvPr id="149" name="Google Shape;149;p7"/>
          <p:cNvSpPr/>
          <p:nvPr/>
        </p:nvSpPr>
        <p:spPr>
          <a:xfrm>
            <a:off x="790483" y="2248200"/>
            <a:ext cx="6018000" cy="5882800"/>
          </a:xfrm>
          <a:prstGeom prst="ellipse">
            <a:avLst/>
          </a:prstGeom>
          <a:gradFill>
            <a:gsLst>
              <a:gs pos="0">
                <a:srgbClr val="131F63">
                  <a:alpha val="2520"/>
                </a:srgbClr>
              </a:gs>
              <a:gs pos="24000">
                <a:srgbClr val="131F63">
                  <a:alpha val="72156"/>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7"/>
          <p:cNvSpPr txBox="1">
            <a:spLocks noGrp="1"/>
          </p:cNvSpPr>
          <p:nvPr>
            <p:ph type="title"/>
          </p:nvPr>
        </p:nvSpPr>
        <p:spPr>
          <a:xfrm>
            <a:off x="963167" y="719333"/>
            <a:ext cx="5802000" cy="768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1" name="Google Shape;151;p7"/>
          <p:cNvSpPr txBox="1">
            <a:spLocks noGrp="1"/>
          </p:cNvSpPr>
          <p:nvPr>
            <p:ph type="body" idx="1"/>
          </p:nvPr>
        </p:nvSpPr>
        <p:spPr>
          <a:xfrm>
            <a:off x="963167" y="2166233"/>
            <a:ext cx="5802000" cy="3001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2"/>
              </a:buClr>
              <a:buSzPts val="1200"/>
              <a:buChar char="●"/>
              <a:defRPr/>
            </a:lvl1pPr>
            <a:lvl2pPr marL="1219170" lvl="1" indent="-406390">
              <a:spcBef>
                <a:spcPts val="0"/>
              </a:spcBef>
              <a:spcAft>
                <a:spcPts val="0"/>
              </a:spcAft>
              <a:buSzPts val="1200"/>
              <a:buChar char="○"/>
              <a:defRPr/>
            </a:lvl2pPr>
            <a:lvl3pPr marL="1828754" lvl="2" indent="-406390">
              <a:spcBef>
                <a:spcPts val="0"/>
              </a:spcBef>
              <a:spcAft>
                <a:spcPts val="0"/>
              </a:spcAft>
              <a:buSzPts val="1200"/>
              <a:buChar char="■"/>
              <a:defRPr/>
            </a:lvl3pPr>
            <a:lvl4pPr marL="2438339" lvl="3" indent="-406390">
              <a:spcBef>
                <a:spcPts val="0"/>
              </a:spcBef>
              <a:spcAft>
                <a:spcPts val="0"/>
              </a:spcAft>
              <a:buSzPts val="1200"/>
              <a:buChar char="●"/>
              <a:defRPr/>
            </a:lvl4pPr>
            <a:lvl5pPr marL="3047924" lvl="4" indent="-406390">
              <a:spcBef>
                <a:spcPts val="0"/>
              </a:spcBef>
              <a:spcAft>
                <a:spcPts val="0"/>
              </a:spcAft>
              <a:buSzPts val="1200"/>
              <a:buChar char="○"/>
              <a:defRPr/>
            </a:lvl5pPr>
            <a:lvl6pPr marL="3657509" lvl="5" indent="-406390">
              <a:spcBef>
                <a:spcPts val="0"/>
              </a:spcBef>
              <a:spcAft>
                <a:spcPts val="0"/>
              </a:spcAft>
              <a:buSzPts val="1200"/>
              <a:buChar char="■"/>
              <a:defRPr/>
            </a:lvl6pPr>
            <a:lvl7pPr marL="4267093" lvl="6" indent="-406390">
              <a:spcBef>
                <a:spcPts val="0"/>
              </a:spcBef>
              <a:spcAft>
                <a:spcPts val="0"/>
              </a:spcAft>
              <a:buSzPts val="1200"/>
              <a:buChar char="●"/>
              <a:defRPr/>
            </a:lvl7pPr>
            <a:lvl8pPr marL="4876678" lvl="7" indent="-406390">
              <a:spcBef>
                <a:spcPts val="0"/>
              </a:spcBef>
              <a:spcAft>
                <a:spcPts val="0"/>
              </a:spcAft>
              <a:buSzPts val="1200"/>
              <a:buChar char="○"/>
              <a:defRPr/>
            </a:lvl8pPr>
            <a:lvl9pPr marL="5486263" lvl="8" indent="-406390">
              <a:spcBef>
                <a:spcPts val="0"/>
              </a:spcBef>
              <a:spcAft>
                <a:spcPts val="0"/>
              </a:spcAft>
              <a:buSzPts val="1200"/>
              <a:buChar char="■"/>
              <a:defRPr/>
            </a:lvl9pPr>
          </a:lstStyle>
          <a:p>
            <a:endParaRPr/>
          </a:p>
        </p:txBody>
      </p:sp>
      <p:sp>
        <p:nvSpPr>
          <p:cNvPr id="152" name="Google Shape;152;p7"/>
          <p:cNvSpPr>
            <a:spLocks noGrp="1"/>
          </p:cNvSpPr>
          <p:nvPr>
            <p:ph type="pic" idx="2"/>
          </p:nvPr>
        </p:nvSpPr>
        <p:spPr>
          <a:xfrm>
            <a:off x="6893567" y="1261400"/>
            <a:ext cx="4335200" cy="4335200"/>
          </a:xfrm>
          <a:prstGeom prst="ellipse">
            <a:avLst/>
          </a:prstGeom>
          <a:noFill/>
          <a:ln>
            <a:noFill/>
          </a:ln>
          <a:effectLst>
            <a:outerShdw blurRad="671513" dist="209550" dir="1020000" algn="bl" rotWithShape="0">
              <a:schemeClr val="accent1">
                <a:alpha val="56000"/>
              </a:schemeClr>
            </a:outerShdw>
          </a:effectLst>
        </p:spPr>
      </p:sp>
      <p:grpSp>
        <p:nvGrpSpPr>
          <p:cNvPr id="153" name="Google Shape;153;p7"/>
          <p:cNvGrpSpPr/>
          <p:nvPr/>
        </p:nvGrpSpPr>
        <p:grpSpPr>
          <a:xfrm>
            <a:off x="-420199" y="-672367"/>
            <a:ext cx="12674233" cy="4110200"/>
            <a:chOff x="446825" y="-331550"/>
            <a:chExt cx="9505675" cy="3082650"/>
          </a:xfrm>
        </p:grpSpPr>
        <p:sp>
          <p:nvSpPr>
            <p:cNvPr id="154" name="Google Shape;154;p7"/>
            <p:cNvSpPr/>
            <p:nvPr/>
          </p:nvSpPr>
          <p:spPr>
            <a:xfrm>
              <a:off x="2347225" y="-10742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7"/>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7"/>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7"/>
          <p:cNvGrpSpPr/>
          <p:nvPr/>
        </p:nvGrpSpPr>
        <p:grpSpPr>
          <a:xfrm>
            <a:off x="491967" y="3866851"/>
            <a:ext cx="342800" cy="2443167"/>
            <a:chOff x="1365450" y="3205275"/>
            <a:chExt cx="257100" cy="1832375"/>
          </a:xfrm>
        </p:grpSpPr>
        <p:sp>
          <p:nvSpPr>
            <p:cNvPr id="160" name="Google Shape;160;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 name="Google Shape;162;p7"/>
          <p:cNvGrpSpPr/>
          <p:nvPr/>
        </p:nvGrpSpPr>
        <p:grpSpPr>
          <a:xfrm>
            <a:off x="11612900" y="894533"/>
            <a:ext cx="342800" cy="4621067"/>
            <a:chOff x="261425" y="1395525"/>
            <a:chExt cx="257100" cy="3465800"/>
          </a:xfrm>
        </p:grpSpPr>
        <p:sp>
          <p:nvSpPr>
            <p:cNvPr id="163" name="Google Shape;163;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7"/>
          <p:cNvGrpSpPr/>
          <p:nvPr/>
        </p:nvGrpSpPr>
        <p:grpSpPr>
          <a:xfrm>
            <a:off x="9426517" y="3072434"/>
            <a:ext cx="342800" cy="2443167"/>
            <a:chOff x="1365450" y="3205275"/>
            <a:chExt cx="257100" cy="1832375"/>
          </a:xfrm>
        </p:grpSpPr>
        <p:sp>
          <p:nvSpPr>
            <p:cNvPr id="166" name="Google Shape;166;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7"/>
          <p:cNvGrpSpPr/>
          <p:nvPr/>
        </p:nvGrpSpPr>
        <p:grpSpPr>
          <a:xfrm>
            <a:off x="7513400" y="4321667"/>
            <a:ext cx="342800" cy="4621067"/>
            <a:chOff x="261425" y="1395525"/>
            <a:chExt cx="257100" cy="3465800"/>
          </a:xfrm>
        </p:grpSpPr>
        <p:sp>
          <p:nvSpPr>
            <p:cNvPr id="169" name="Google Shape;169;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7"/>
          <p:cNvGrpSpPr/>
          <p:nvPr/>
        </p:nvGrpSpPr>
        <p:grpSpPr>
          <a:xfrm>
            <a:off x="10374967" y="3810818"/>
            <a:ext cx="342800" cy="2443167"/>
            <a:chOff x="1365450" y="3205275"/>
            <a:chExt cx="257100" cy="1832375"/>
          </a:xfrm>
        </p:grpSpPr>
        <p:sp>
          <p:nvSpPr>
            <p:cNvPr id="172" name="Google Shape;172;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7"/>
          <p:cNvGrpSpPr/>
          <p:nvPr/>
        </p:nvGrpSpPr>
        <p:grpSpPr>
          <a:xfrm>
            <a:off x="149167" y="2933018"/>
            <a:ext cx="342800" cy="2443167"/>
            <a:chOff x="1365450" y="3205275"/>
            <a:chExt cx="257100" cy="1832375"/>
          </a:xfrm>
        </p:grpSpPr>
        <p:sp>
          <p:nvSpPr>
            <p:cNvPr id="175" name="Google Shape;175;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7"/>
          <p:cNvGrpSpPr/>
          <p:nvPr/>
        </p:nvGrpSpPr>
        <p:grpSpPr>
          <a:xfrm>
            <a:off x="2079467" y="5930584"/>
            <a:ext cx="342800" cy="2443167"/>
            <a:chOff x="1365450" y="3205275"/>
            <a:chExt cx="257100" cy="1832375"/>
          </a:xfrm>
        </p:grpSpPr>
        <p:sp>
          <p:nvSpPr>
            <p:cNvPr id="178" name="Google Shape;178;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714467" y="5687818"/>
            <a:ext cx="342800" cy="2443167"/>
            <a:chOff x="1365450" y="3205275"/>
            <a:chExt cx="257100" cy="1832375"/>
          </a:xfrm>
        </p:grpSpPr>
        <p:sp>
          <p:nvSpPr>
            <p:cNvPr id="181" name="Google Shape;181;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7236367" y="5155518"/>
            <a:ext cx="342800" cy="2443167"/>
            <a:chOff x="1365450" y="3205275"/>
            <a:chExt cx="257100" cy="1832375"/>
          </a:xfrm>
        </p:grpSpPr>
        <p:sp>
          <p:nvSpPr>
            <p:cNvPr id="184" name="Google Shape;184;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6" name="Google Shape;186;p7"/>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4089784" y="-20718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1634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2212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2489200" y="1112000"/>
            <a:ext cx="7213600" cy="4634000"/>
          </a:xfrm>
          <a:prstGeom prst="rect">
            <a:avLst/>
          </a:prstGeom>
        </p:spPr>
        <p:txBody>
          <a:bodyPr spcFirstLastPara="1" wrap="square" lIns="91425" tIns="91425" rIns="91425" bIns="91425" anchor="ctr"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endParaRPr/>
          </a:p>
        </p:txBody>
      </p:sp>
      <p:pic>
        <p:nvPicPr>
          <p:cNvPr id="191" name="Google Shape;191;p8"/>
          <p:cNvPicPr preferRelativeResize="0"/>
          <p:nvPr/>
        </p:nvPicPr>
        <p:blipFill>
          <a:blip r:embed="rId2">
            <a:alphaModFix/>
          </a:blip>
          <a:stretch>
            <a:fillRect/>
          </a:stretch>
        </p:blipFill>
        <p:spPr>
          <a:xfrm>
            <a:off x="1" y="3267764"/>
            <a:ext cx="12192004" cy="5536408"/>
          </a:xfrm>
          <a:prstGeom prst="rect">
            <a:avLst/>
          </a:prstGeom>
          <a:noFill/>
          <a:ln>
            <a:noFill/>
          </a:ln>
        </p:spPr>
      </p:pic>
      <p:grpSp>
        <p:nvGrpSpPr>
          <p:cNvPr id="192" name="Google Shape;192;p8"/>
          <p:cNvGrpSpPr/>
          <p:nvPr/>
        </p:nvGrpSpPr>
        <p:grpSpPr>
          <a:xfrm>
            <a:off x="-420199" y="-672367"/>
            <a:ext cx="12674233" cy="4110200"/>
            <a:chOff x="446825" y="-331550"/>
            <a:chExt cx="9505675" cy="3082650"/>
          </a:xfrm>
        </p:grpSpPr>
        <p:sp>
          <p:nvSpPr>
            <p:cNvPr id="193" name="Google Shape;193;p8"/>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8"/>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8"/>
          <p:cNvGrpSpPr/>
          <p:nvPr/>
        </p:nvGrpSpPr>
        <p:grpSpPr>
          <a:xfrm>
            <a:off x="491967" y="3866851"/>
            <a:ext cx="342800" cy="2443167"/>
            <a:chOff x="1365450" y="3205275"/>
            <a:chExt cx="257100" cy="1832375"/>
          </a:xfrm>
        </p:grpSpPr>
        <p:sp>
          <p:nvSpPr>
            <p:cNvPr id="199" name="Google Shape;199;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8"/>
          <p:cNvGrpSpPr/>
          <p:nvPr/>
        </p:nvGrpSpPr>
        <p:grpSpPr>
          <a:xfrm>
            <a:off x="11612900" y="894533"/>
            <a:ext cx="342800" cy="4621067"/>
            <a:chOff x="261425" y="1395525"/>
            <a:chExt cx="257100" cy="3465800"/>
          </a:xfrm>
        </p:grpSpPr>
        <p:sp>
          <p:nvSpPr>
            <p:cNvPr id="202" name="Google Shape;202;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4" name="Google Shape;204;p8"/>
          <p:cNvGrpSpPr/>
          <p:nvPr/>
        </p:nvGrpSpPr>
        <p:grpSpPr>
          <a:xfrm>
            <a:off x="11143251" y="3126067"/>
            <a:ext cx="342800" cy="2443167"/>
            <a:chOff x="1365450" y="3205275"/>
            <a:chExt cx="257100" cy="1832375"/>
          </a:xfrm>
        </p:grpSpPr>
        <p:sp>
          <p:nvSpPr>
            <p:cNvPr id="205" name="Google Shape;205;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7" name="Google Shape;207;p8"/>
          <p:cNvGrpSpPr/>
          <p:nvPr/>
        </p:nvGrpSpPr>
        <p:grpSpPr>
          <a:xfrm>
            <a:off x="1048851" y="2147167"/>
            <a:ext cx="342800" cy="4621067"/>
            <a:chOff x="261425" y="1395525"/>
            <a:chExt cx="257100" cy="3465800"/>
          </a:xfrm>
        </p:grpSpPr>
        <p:sp>
          <p:nvSpPr>
            <p:cNvPr id="208" name="Google Shape;208;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8"/>
          <p:cNvGrpSpPr/>
          <p:nvPr/>
        </p:nvGrpSpPr>
        <p:grpSpPr>
          <a:xfrm>
            <a:off x="10562733" y="4034351"/>
            <a:ext cx="342800" cy="2443167"/>
            <a:chOff x="1365450" y="3205275"/>
            <a:chExt cx="257100" cy="1832375"/>
          </a:xfrm>
        </p:grpSpPr>
        <p:sp>
          <p:nvSpPr>
            <p:cNvPr id="211" name="Google Shape;211;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149167" y="2933018"/>
            <a:ext cx="342800" cy="2443167"/>
            <a:chOff x="1365450" y="3205275"/>
            <a:chExt cx="257100" cy="1832375"/>
          </a:xfrm>
        </p:grpSpPr>
        <p:sp>
          <p:nvSpPr>
            <p:cNvPr id="214" name="Google Shape;214;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a:off x="7685667" y="5885885"/>
            <a:ext cx="342800" cy="2443167"/>
            <a:chOff x="1365450" y="3205275"/>
            <a:chExt cx="257100" cy="1832375"/>
          </a:xfrm>
        </p:grpSpPr>
        <p:sp>
          <p:nvSpPr>
            <p:cNvPr id="217" name="Google Shape;217;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8"/>
          <p:cNvGrpSpPr/>
          <p:nvPr/>
        </p:nvGrpSpPr>
        <p:grpSpPr>
          <a:xfrm>
            <a:off x="2714467" y="5687818"/>
            <a:ext cx="342800" cy="2443167"/>
            <a:chOff x="1365450" y="3205275"/>
            <a:chExt cx="257100" cy="1832375"/>
          </a:xfrm>
        </p:grpSpPr>
        <p:sp>
          <p:nvSpPr>
            <p:cNvPr id="220" name="Google Shape;220;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 name="Google Shape;222;p8"/>
          <p:cNvGrpSpPr/>
          <p:nvPr/>
        </p:nvGrpSpPr>
        <p:grpSpPr>
          <a:xfrm>
            <a:off x="7236367" y="5155518"/>
            <a:ext cx="342800" cy="2443167"/>
            <a:chOff x="1365450" y="3205275"/>
            <a:chExt cx="257100" cy="1832375"/>
          </a:xfrm>
        </p:grpSpPr>
        <p:sp>
          <p:nvSpPr>
            <p:cNvPr id="223" name="Google Shape;223;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8"/>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8"/>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8"/>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431362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8"/>
        <p:cNvGrpSpPr/>
        <p:nvPr/>
      </p:nvGrpSpPr>
      <p:grpSpPr>
        <a:xfrm>
          <a:off x="0" y="0"/>
          <a:ext cx="0" cy="0"/>
          <a:chOff x="0" y="0"/>
          <a:chExt cx="0" cy="0"/>
        </a:xfrm>
      </p:grpSpPr>
      <p:sp>
        <p:nvSpPr>
          <p:cNvPr id="229" name="Google Shape;229;p9"/>
          <p:cNvSpPr/>
          <p:nvPr/>
        </p:nvSpPr>
        <p:spPr>
          <a:xfrm>
            <a:off x="776651" y="35502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30" name="Google Shape;230;p9"/>
          <p:cNvPicPr preferRelativeResize="0"/>
          <p:nvPr/>
        </p:nvPicPr>
        <p:blipFill>
          <a:blip r:embed="rId2">
            <a:alphaModFix/>
          </a:blip>
          <a:stretch>
            <a:fillRect/>
          </a:stretch>
        </p:blipFill>
        <p:spPr>
          <a:xfrm flipH="1">
            <a:off x="1" y="3267764"/>
            <a:ext cx="12192004" cy="5536408"/>
          </a:xfrm>
          <a:prstGeom prst="rect">
            <a:avLst/>
          </a:prstGeom>
          <a:noFill/>
          <a:ln>
            <a:noFill/>
          </a:ln>
        </p:spPr>
      </p:pic>
      <p:grpSp>
        <p:nvGrpSpPr>
          <p:cNvPr id="231" name="Google Shape;231;p9"/>
          <p:cNvGrpSpPr/>
          <p:nvPr/>
        </p:nvGrpSpPr>
        <p:grpSpPr>
          <a:xfrm flipH="1">
            <a:off x="-420200" y="-672367"/>
            <a:ext cx="12468567" cy="4110200"/>
            <a:chOff x="601075" y="-331550"/>
            <a:chExt cx="9351425" cy="3082650"/>
          </a:xfrm>
        </p:grpSpPr>
        <p:sp>
          <p:nvSpPr>
            <p:cNvPr id="232" name="Google Shape;232;p9"/>
            <p:cNvSpPr/>
            <p:nvPr/>
          </p:nvSpPr>
          <p:spPr>
            <a:xfrm>
              <a:off x="1022800" y="2623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601075" y="1634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7" name="Google Shape;237;p9"/>
          <p:cNvGrpSpPr/>
          <p:nvPr/>
        </p:nvGrpSpPr>
        <p:grpSpPr>
          <a:xfrm>
            <a:off x="10950384" y="3530685"/>
            <a:ext cx="342800" cy="2443167"/>
            <a:chOff x="1365450" y="3205275"/>
            <a:chExt cx="257100" cy="1832375"/>
          </a:xfrm>
        </p:grpSpPr>
        <p:sp>
          <p:nvSpPr>
            <p:cNvPr id="238" name="Google Shape;238;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 name="Google Shape;240;p9"/>
          <p:cNvGrpSpPr/>
          <p:nvPr/>
        </p:nvGrpSpPr>
        <p:grpSpPr>
          <a:xfrm>
            <a:off x="1316851" y="1556166"/>
            <a:ext cx="342800" cy="4621067"/>
            <a:chOff x="261425" y="1395525"/>
            <a:chExt cx="257100" cy="3465800"/>
          </a:xfrm>
        </p:grpSpPr>
        <p:sp>
          <p:nvSpPr>
            <p:cNvPr id="241" name="Google Shape;241;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9"/>
          <p:cNvGrpSpPr/>
          <p:nvPr/>
        </p:nvGrpSpPr>
        <p:grpSpPr>
          <a:xfrm>
            <a:off x="847200" y="3787701"/>
            <a:ext cx="342800" cy="2443167"/>
            <a:chOff x="1365450" y="3205275"/>
            <a:chExt cx="257100" cy="1832375"/>
          </a:xfrm>
        </p:grpSpPr>
        <p:sp>
          <p:nvSpPr>
            <p:cNvPr id="244" name="Google Shape;244;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 name="Google Shape;246;p9"/>
          <p:cNvGrpSpPr/>
          <p:nvPr/>
        </p:nvGrpSpPr>
        <p:grpSpPr>
          <a:xfrm>
            <a:off x="11507267" y="1811000"/>
            <a:ext cx="342800" cy="4621067"/>
            <a:chOff x="261425" y="1395525"/>
            <a:chExt cx="257100" cy="3465800"/>
          </a:xfrm>
        </p:grpSpPr>
        <p:sp>
          <p:nvSpPr>
            <p:cNvPr id="247" name="Google Shape;247;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 name="Google Shape;249;p9"/>
          <p:cNvGrpSpPr/>
          <p:nvPr/>
        </p:nvGrpSpPr>
        <p:grpSpPr>
          <a:xfrm>
            <a:off x="266684" y="4695985"/>
            <a:ext cx="342800" cy="2443167"/>
            <a:chOff x="1365450" y="3205275"/>
            <a:chExt cx="257100" cy="1832375"/>
          </a:xfrm>
        </p:grpSpPr>
        <p:sp>
          <p:nvSpPr>
            <p:cNvPr id="250" name="Google Shape;250;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9"/>
          <p:cNvGrpSpPr/>
          <p:nvPr/>
        </p:nvGrpSpPr>
        <p:grpSpPr>
          <a:xfrm>
            <a:off x="10607584" y="2596851"/>
            <a:ext cx="342800" cy="2443167"/>
            <a:chOff x="1365450" y="3205275"/>
            <a:chExt cx="257100" cy="1832375"/>
          </a:xfrm>
        </p:grpSpPr>
        <p:sp>
          <p:nvSpPr>
            <p:cNvPr id="253" name="Google Shape;253;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5" name="Google Shape;255;p9"/>
          <p:cNvGrpSpPr/>
          <p:nvPr/>
        </p:nvGrpSpPr>
        <p:grpSpPr>
          <a:xfrm>
            <a:off x="9196733" y="6011085"/>
            <a:ext cx="342800" cy="2443167"/>
            <a:chOff x="1365450" y="3205275"/>
            <a:chExt cx="257100" cy="1832375"/>
          </a:xfrm>
        </p:grpSpPr>
        <p:sp>
          <p:nvSpPr>
            <p:cNvPr id="256" name="Google Shape;256;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9"/>
          <p:cNvGrpSpPr/>
          <p:nvPr/>
        </p:nvGrpSpPr>
        <p:grpSpPr>
          <a:xfrm>
            <a:off x="2660800" y="6230851"/>
            <a:ext cx="342800" cy="2443167"/>
            <a:chOff x="1365450" y="3205275"/>
            <a:chExt cx="257100" cy="1832375"/>
          </a:xfrm>
        </p:grpSpPr>
        <p:sp>
          <p:nvSpPr>
            <p:cNvPr id="259" name="Google Shape;259;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1" name="Google Shape;261;p9"/>
          <p:cNvGrpSpPr/>
          <p:nvPr/>
        </p:nvGrpSpPr>
        <p:grpSpPr>
          <a:xfrm>
            <a:off x="3329467" y="5155518"/>
            <a:ext cx="342800" cy="2443167"/>
            <a:chOff x="1365450" y="3205275"/>
            <a:chExt cx="257100" cy="1832375"/>
          </a:xfrm>
        </p:grpSpPr>
        <p:sp>
          <p:nvSpPr>
            <p:cNvPr id="262" name="Google Shape;262;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4" name="Google Shape;264;p9"/>
          <p:cNvSpPr/>
          <p:nvPr/>
        </p:nvSpPr>
        <p:spPr>
          <a:xfrm>
            <a:off x="8792784" y="4716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9"/>
          <p:cNvSpPr/>
          <p:nvPr/>
        </p:nvSpPr>
        <p:spPr>
          <a:xfrm>
            <a:off x="6334084" y="-17678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9"/>
          <p:cNvSpPr txBox="1">
            <a:spLocks noGrp="1"/>
          </p:cNvSpPr>
          <p:nvPr>
            <p:ph type="title"/>
          </p:nvPr>
        </p:nvSpPr>
        <p:spPr>
          <a:xfrm>
            <a:off x="3399200" y="2141817"/>
            <a:ext cx="5393600" cy="927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267" name="Google Shape;267;p9"/>
          <p:cNvSpPr txBox="1">
            <a:spLocks noGrp="1"/>
          </p:cNvSpPr>
          <p:nvPr>
            <p:ph type="subTitle" idx="1"/>
          </p:nvPr>
        </p:nvSpPr>
        <p:spPr>
          <a:xfrm>
            <a:off x="3399200" y="3069384"/>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363767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8"/>
        <p:cNvGrpSpPr/>
        <p:nvPr/>
      </p:nvGrpSpPr>
      <p:grpSpPr>
        <a:xfrm>
          <a:off x="0" y="0"/>
          <a:ext cx="0" cy="0"/>
          <a:chOff x="0" y="0"/>
          <a:chExt cx="0" cy="0"/>
        </a:xfrm>
      </p:grpSpPr>
      <p:sp>
        <p:nvSpPr>
          <p:cNvPr id="269" name="Google Shape;269;p10"/>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0"/>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grpSp>
        <p:nvGrpSpPr>
          <p:cNvPr id="271" name="Google Shape;271;p10"/>
          <p:cNvGrpSpPr/>
          <p:nvPr/>
        </p:nvGrpSpPr>
        <p:grpSpPr>
          <a:xfrm>
            <a:off x="-420199" y="-672367"/>
            <a:ext cx="12674233" cy="4110200"/>
            <a:chOff x="446825" y="-331550"/>
            <a:chExt cx="9505675" cy="3082650"/>
          </a:xfrm>
        </p:grpSpPr>
        <p:sp>
          <p:nvSpPr>
            <p:cNvPr id="272" name="Google Shape;272;p10"/>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0"/>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0"/>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0"/>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0"/>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0"/>
          <p:cNvGrpSpPr/>
          <p:nvPr/>
        </p:nvGrpSpPr>
        <p:grpSpPr>
          <a:xfrm>
            <a:off x="491967" y="3866851"/>
            <a:ext cx="342800" cy="2443167"/>
            <a:chOff x="1365450" y="3205275"/>
            <a:chExt cx="257100" cy="1832375"/>
          </a:xfrm>
        </p:grpSpPr>
        <p:sp>
          <p:nvSpPr>
            <p:cNvPr id="278" name="Google Shape;278;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0"/>
          <p:cNvGrpSpPr/>
          <p:nvPr/>
        </p:nvGrpSpPr>
        <p:grpSpPr>
          <a:xfrm>
            <a:off x="11612900" y="894533"/>
            <a:ext cx="342800" cy="4621067"/>
            <a:chOff x="261425" y="1395525"/>
            <a:chExt cx="257100" cy="3465800"/>
          </a:xfrm>
        </p:grpSpPr>
        <p:sp>
          <p:nvSpPr>
            <p:cNvPr id="281" name="Google Shape;281;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0"/>
          <p:cNvGrpSpPr/>
          <p:nvPr/>
        </p:nvGrpSpPr>
        <p:grpSpPr>
          <a:xfrm>
            <a:off x="10830317" y="3072434"/>
            <a:ext cx="342800" cy="2443167"/>
            <a:chOff x="1365450" y="3205275"/>
            <a:chExt cx="257100" cy="1832375"/>
          </a:xfrm>
        </p:grpSpPr>
        <p:sp>
          <p:nvSpPr>
            <p:cNvPr id="284" name="Google Shape;284;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0"/>
          <p:cNvGrpSpPr/>
          <p:nvPr/>
        </p:nvGrpSpPr>
        <p:grpSpPr>
          <a:xfrm>
            <a:off x="1048851" y="2147167"/>
            <a:ext cx="342800" cy="4621067"/>
            <a:chOff x="261425" y="1395525"/>
            <a:chExt cx="257100" cy="3465800"/>
          </a:xfrm>
        </p:grpSpPr>
        <p:sp>
          <p:nvSpPr>
            <p:cNvPr id="287" name="Google Shape;287;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10"/>
          <p:cNvGrpSpPr/>
          <p:nvPr/>
        </p:nvGrpSpPr>
        <p:grpSpPr>
          <a:xfrm>
            <a:off x="10419667" y="4034351"/>
            <a:ext cx="342800" cy="2443167"/>
            <a:chOff x="1365450" y="3205275"/>
            <a:chExt cx="257100" cy="1832375"/>
          </a:xfrm>
        </p:grpSpPr>
        <p:sp>
          <p:nvSpPr>
            <p:cNvPr id="290" name="Google Shape;290;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0"/>
          <p:cNvGrpSpPr/>
          <p:nvPr/>
        </p:nvGrpSpPr>
        <p:grpSpPr>
          <a:xfrm>
            <a:off x="149167" y="2933018"/>
            <a:ext cx="342800" cy="2443167"/>
            <a:chOff x="1365450" y="3205275"/>
            <a:chExt cx="257100" cy="1832375"/>
          </a:xfrm>
        </p:grpSpPr>
        <p:sp>
          <p:nvSpPr>
            <p:cNvPr id="293" name="Google Shape;293;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5" name="Google Shape;295;p10"/>
          <p:cNvGrpSpPr/>
          <p:nvPr/>
        </p:nvGrpSpPr>
        <p:grpSpPr>
          <a:xfrm>
            <a:off x="7685667" y="5885885"/>
            <a:ext cx="342800" cy="2443167"/>
            <a:chOff x="1365450" y="3205275"/>
            <a:chExt cx="257100" cy="1832375"/>
          </a:xfrm>
        </p:grpSpPr>
        <p:sp>
          <p:nvSpPr>
            <p:cNvPr id="296" name="Google Shape;296;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8" name="Google Shape;298;p10"/>
          <p:cNvGrpSpPr/>
          <p:nvPr/>
        </p:nvGrpSpPr>
        <p:grpSpPr>
          <a:xfrm>
            <a:off x="11414400" y="4230385"/>
            <a:ext cx="342800" cy="2443167"/>
            <a:chOff x="1365450" y="3205275"/>
            <a:chExt cx="257100" cy="1832375"/>
          </a:xfrm>
        </p:grpSpPr>
        <p:sp>
          <p:nvSpPr>
            <p:cNvPr id="299" name="Google Shape;299;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 name="Google Shape;301;p10"/>
          <p:cNvGrpSpPr/>
          <p:nvPr/>
        </p:nvGrpSpPr>
        <p:grpSpPr>
          <a:xfrm>
            <a:off x="7003900" y="6228485"/>
            <a:ext cx="342800" cy="2443167"/>
            <a:chOff x="1365450" y="3205275"/>
            <a:chExt cx="257100" cy="1832375"/>
          </a:xfrm>
        </p:grpSpPr>
        <p:sp>
          <p:nvSpPr>
            <p:cNvPr id="302" name="Google Shape;302;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4" name="Google Shape;304;p10"/>
          <p:cNvSpPr/>
          <p:nvPr/>
        </p:nvSpPr>
        <p:spPr>
          <a:xfrm>
            <a:off x="-784449"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0"/>
          <p:cNvSpPr/>
          <p:nvPr/>
        </p:nvSpPr>
        <p:spPr>
          <a:xfrm>
            <a:off x="9286317" y="479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45898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58"/>
        <p:cNvGrpSpPr/>
        <p:nvPr/>
      </p:nvGrpSpPr>
      <p:grpSpPr>
        <a:xfrm>
          <a:off x="0" y="0"/>
          <a:ext cx="0" cy="0"/>
          <a:chOff x="0" y="0"/>
          <a:chExt cx="0" cy="0"/>
        </a:xfrm>
      </p:grpSpPr>
    </p:spTree>
    <p:extLst>
      <p:ext uri="{BB962C8B-B14F-4D97-AF65-F5344CB8AC3E}">
        <p14:creationId xmlns:p14="http://schemas.microsoft.com/office/powerpoint/2010/main" val="9646158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59"/>
        <p:cNvGrpSpPr/>
        <p:nvPr/>
      </p:nvGrpSpPr>
      <p:grpSpPr>
        <a:xfrm>
          <a:off x="0" y="0"/>
          <a:ext cx="0" cy="0"/>
          <a:chOff x="0" y="0"/>
          <a:chExt cx="0" cy="0"/>
        </a:xfrm>
      </p:grpSpPr>
      <p:grpSp>
        <p:nvGrpSpPr>
          <p:cNvPr id="360" name="Google Shape;360;p13"/>
          <p:cNvGrpSpPr/>
          <p:nvPr/>
        </p:nvGrpSpPr>
        <p:grpSpPr>
          <a:xfrm flipH="1">
            <a:off x="-154433" y="-543667"/>
            <a:ext cx="11807400" cy="4857600"/>
            <a:chOff x="722375" y="-331550"/>
            <a:chExt cx="8855550" cy="3643200"/>
          </a:xfrm>
        </p:grpSpPr>
        <p:sp>
          <p:nvSpPr>
            <p:cNvPr id="361" name="Google Shape;361;p13"/>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3"/>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3"/>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3"/>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366" name="Google Shape;366;p13"/>
          <p:cNvPicPr preferRelativeResize="0"/>
          <p:nvPr/>
        </p:nvPicPr>
        <p:blipFill>
          <a:blip r:embed="rId2">
            <a:alphaModFix/>
          </a:blip>
          <a:stretch>
            <a:fillRect/>
          </a:stretch>
        </p:blipFill>
        <p:spPr>
          <a:xfrm flipH="1">
            <a:off x="1" y="3778831"/>
            <a:ext cx="12192004" cy="5536408"/>
          </a:xfrm>
          <a:prstGeom prst="rect">
            <a:avLst/>
          </a:prstGeom>
          <a:noFill/>
          <a:ln>
            <a:noFill/>
          </a:ln>
        </p:spPr>
      </p:pic>
      <p:sp>
        <p:nvSpPr>
          <p:cNvPr id="367" name="Google Shape;367;p13"/>
          <p:cNvSpPr/>
          <p:nvPr/>
        </p:nvSpPr>
        <p:spPr>
          <a:xfrm>
            <a:off x="-585645" y="2919201"/>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3"/>
          <p:cNvSpPr/>
          <p:nvPr/>
        </p:nvSpPr>
        <p:spPr>
          <a:xfrm>
            <a:off x="5397500" y="2253400"/>
            <a:ext cx="6018000" cy="58828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3"/>
          <p:cNvSpPr txBox="1">
            <a:spLocks noGrp="1"/>
          </p:cNvSpPr>
          <p:nvPr>
            <p:ph type="title" hasCustomPrompt="1"/>
          </p:nvPr>
        </p:nvSpPr>
        <p:spPr>
          <a:xfrm>
            <a:off x="1241851"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0" name="Google Shape;370;p13"/>
          <p:cNvSpPr txBox="1">
            <a:spLocks noGrp="1"/>
          </p:cNvSpPr>
          <p:nvPr>
            <p:ph type="title" idx="2" hasCustomPrompt="1"/>
          </p:nvPr>
        </p:nvSpPr>
        <p:spPr>
          <a:xfrm>
            <a:off x="12418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1" name="Google Shape;371;p13"/>
          <p:cNvSpPr txBox="1">
            <a:spLocks noGrp="1"/>
          </p:cNvSpPr>
          <p:nvPr>
            <p:ph type="title" idx="3" hasCustomPrompt="1"/>
          </p:nvPr>
        </p:nvSpPr>
        <p:spPr>
          <a:xfrm>
            <a:off x="12418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2" name="Google Shape;372;p13"/>
          <p:cNvSpPr txBox="1">
            <a:spLocks noGrp="1"/>
          </p:cNvSpPr>
          <p:nvPr>
            <p:ph type="subTitle" idx="1"/>
          </p:nvPr>
        </p:nvSpPr>
        <p:spPr>
          <a:xfrm>
            <a:off x="2149467"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3" name="Google Shape;373;p13"/>
          <p:cNvSpPr txBox="1">
            <a:spLocks noGrp="1"/>
          </p:cNvSpPr>
          <p:nvPr>
            <p:ph type="subTitle" idx="4"/>
          </p:nvPr>
        </p:nvSpPr>
        <p:spPr>
          <a:xfrm>
            <a:off x="21494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4" name="Google Shape;374;p13"/>
          <p:cNvSpPr txBox="1">
            <a:spLocks noGrp="1"/>
          </p:cNvSpPr>
          <p:nvPr>
            <p:ph type="subTitle" idx="5"/>
          </p:nvPr>
        </p:nvSpPr>
        <p:spPr>
          <a:xfrm>
            <a:off x="2149476"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5" name="Google Shape;375;p13"/>
          <p:cNvSpPr txBox="1">
            <a:spLocks noGrp="1"/>
          </p:cNvSpPr>
          <p:nvPr>
            <p:ph type="title" idx="6" hasCustomPrompt="1"/>
          </p:nvPr>
        </p:nvSpPr>
        <p:spPr>
          <a:xfrm>
            <a:off x="6620517"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6" name="Google Shape;376;p13"/>
          <p:cNvSpPr txBox="1">
            <a:spLocks noGrp="1"/>
          </p:cNvSpPr>
          <p:nvPr>
            <p:ph type="title" idx="7" hasCustomPrompt="1"/>
          </p:nvPr>
        </p:nvSpPr>
        <p:spPr>
          <a:xfrm>
            <a:off x="66205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7" name="Google Shape;377;p13"/>
          <p:cNvSpPr txBox="1">
            <a:spLocks noGrp="1"/>
          </p:cNvSpPr>
          <p:nvPr>
            <p:ph type="title" idx="8" hasCustomPrompt="1"/>
          </p:nvPr>
        </p:nvSpPr>
        <p:spPr>
          <a:xfrm>
            <a:off x="66205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8" name="Google Shape;378;p13"/>
          <p:cNvSpPr txBox="1">
            <a:spLocks noGrp="1"/>
          </p:cNvSpPr>
          <p:nvPr>
            <p:ph type="subTitle" idx="9"/>
          </p:nvPr>
        </p:nvSpPr>
        <p:spPr>
          <a:xfrm>
            <a:off x="7528159"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9" name="Google Shape;379;p13"/>
          <p:cNvSpPr txBox="1">
            <a:spLocks noGrp="1"/>
          </p:cNvSpPr>
          <p:nvPr>
            <p:ph type="subTitle" idx="13"/>
          </p:nvPr>
        </p:nvSpPr>
        <p:spPr>
          <a:xfrm>
            <a:off x="75281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80" name="Google Shape;380;p13"/>
          <p:cNvSpPr txBox="1">
            <a:spLocks noGrp="1"/>
          </p:cNvSpPr>
          <p:nvPr>
            <p:ph type="subTitle" idx="14"/>
          </p:nvPr>
        </p:nvSpPr>
        <p:spPr>
          <a:xfrm>
            <a:off x="7528163"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grpSp>
        <p:nvGrpSpPr>
          <p:cNvPr id="381" name="Google Shape;381;p13"/>
          <p:cNvGrpSpPr/>
          <p:nvPr/>
        </p:nvGrpSpPr>
        <p:grpSpPr>
          <a:xfrm>
            <a:off x="7100300" y="5692867"/>
            <a:ext cx="342800" cy="2443167"/>
            <a:chOff x="1365450" y="3205275"/>
            <a:chExt cx="257100" cy="1832375"/>
          </a:xfrm>
        </p:grpSpPr>
        <p:sp>
          <p:nvSpPr>
            <p:cNvPr id="382" name="Google Shape;382;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4" name="Google Shape;384;p13"/>
          <p:cNvGrpSpPr/>
          <p:nvPr/>
        </p:nvGrpSpPr>
        <p:grpSpPr>
          <a:xfrm>
            <a:off x="11415467" y="1118451"/>
            <a:ext cx="342800" cy="4621067"/>
            <a:chOff x="261425" y="1395525"/>
            <a:chExt cx="257100" cy="3465800"/>
          </a:xfrm>
        </p:grpSpPr>
        <p:sp>
          <p:nvSpPr>
            <p:cNvPr id="385" name="Google Shape;385;p1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7" name="Google Shape;387;p13"/>
          <p:cNvGrpSpPr/>
          <p:nvPr/>
        </p:nvGrpSpPr>
        <p:grpSpPr>
          <a:xfrm>
            <a:off x="11758267" y="2499551"/>
            <a:ext cx="342800" cy="2443167"/>
            <a:chOff x="1365450" y="3205275"/>
            <a:chExt cx="257100" cy="1832375"/>
          </a:xfrm>
        </p:grpSpPr>
        <p:sp>
          <p:nvSpPr>
            <p:cNvPr id="388" name="Google Shape;388;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0" name="Google Shape;390;p13"/>
          <p:cNvGrpSpPr/>
          <p:nvPr/>
        </p:nvGrpSpPr>
        <p:grpSpPr>
          <a:xfrm>
            <a:off x="10695267" y="5071401"/>
            <a:ext cx="342800" cy="2443167"/>
            <a:chOff x="1365450" y="3205275"/>
            <a:chExt cx="257100" cy="1832375"/>
          </a:xfrm>
        </p:grpSpPr>
        <p:sp>
          <p:nvSpPr>
            <p:cNvPr id="391" name="Google Shape;391;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3"/>
          <p:cNvGrpSpPr/>
          <p:nvPr/>
        </p:nvGrpSpPr>
        <p:grpSpPr>
          <a:xfrm>
            <a:off x="7528167" y="6114434"/>
            <a:ext cx="342800" cy="2443167"/>
            <a:chOff x="1365450" y="3205275"/>
            <a:chExt cx="257100" cy="1832375"/>
          </a:xfrm>
        </p:grpSpPr>
        <p:sp>
          <p:nvSpPr>
            <p:cNvPr id="394" name="Google Shape;394;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3"/>
          <p:cNvGrpSpPr/>
          <p:nvPr/>
        </p:nvGrpSpPr>
        <p:grpSpPr>
          <a:xfrm>
            <a:off x="11057417" y="4281267"/>
            <a:ext cx="342800" cy="2443167"/>
            <a:chOff x="1365450" y="3205275"/>
            <a:chExt cx="257100" cy="1832375"/>
          </a:xfrm>
        </p:grpSpPr>
        <p:sp>
          <p:nvSpPr>
            <p:cNvPr id="397" name="Google Shape;397;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3"/>
          <p:cNvGrpSpPr/>
          <p:nvPr/>
        </p:nvGrpSpPr>
        <p:grpSpPr>
          <a:xfrm>
            <a:off x="174933" y="4128267"/>
            <a:ext cx="342800" cy="2443167"/>
            <a:chOff x="1365450" y="3205275"/>
            <a:chExt cx="257100" cy="1832375"/>
          </a:xfrm>
        </p:grpSpPr>
        <p:sp>
          <p:nvSpPr>
            <p:cNvPr id="400" name="Google Shape;400;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3"/>
          <p:cNvGrpSpPr/>
          <p:nvPr/>
        </p:nvGrpSpPr>
        <p:grpSpPr>
          <a:xfrm>
            <a:off x="3358184" y="6127134"/>
            <a:ext cx="342800" cy="2443167"/>
            <a:chOff x="1365450" y="3205275"/>
            <a:chExt cx="257100" cy="1832375"/>
          </a:xfrm>
        </p:grpSpPr>
        <p:sp>
          <p:nvSpPr>
            <p:cNvPr id="403" name="Google Shape;403;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3"/>
          <p:cNvGrpSpPr/>
          <p:nvPr/>
        </p:nvGrpSpPr>
        <p:grpSpPr>
          <a:xfrm>
            <a:off x="791767" y="5251334"/>
            <a:ext cx="342800" cy="2443167"/>
            <a:chOff x="1365450" y="3205275"/>
            <a:chExt cx="257100" cy="1832375"/>
          </a:xfrm>
        </p:grpSpPr>
        <p:sp>
          <p:nvSpPr>
            <p:cNvPr id="406" name="Google Shape;406;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8" name="Google Shape;408;p13"/>
          <p:cNvSpPr/>
          <p:nvPr/>
        </p:nvSpPr>
        <p:spPr>
          <a:xfrm>
            <a:off x="732751" y="5703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13"/>
          <p:cNvSpPr/>
          <p:nvPr/>
        </p:nvSpPr>
        <p:spPr>
          <a:xfrm>
            <a:off x="-154433" y="-14415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13"/>
          <p:cNvSpPr txBox="1">
            <a:spLocks noGrp="1"/>
          </p:cNvSpPr>
          <p:nvPr>
            <p:ph type="title" idx="15"/>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6865816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11"/>
        <p:cNvGrpSpPr/>
        <p:nvPr/>
      </p:nvGrpSpPr>
      <p:grpSpPr>
        <a:xfrm>
          <a:off x="0" y="0"/>
          <a:ext cx="0" cy="0"/>
          <a:chOff x="0" y="0"/>
          <a:chExt cx="0" cy="0"/>
        </a:xfrm>
      </p:grpSpPr>
      <p:sp>
        <p:nvSpPr>
          <p:cNvPr id="412" name="Google Shape;412;p14"/>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413" name="Google Shape;413;p14"/>
          <p:cNvGrpSpPr/>
          <p:nvPr/>
        </p:nvGrpSpPr>
        <p:grpSpPr>
          <a:xfrm>
            <a:off x="-536000" y="-442066"/>
            <a:ext cx="13721067" cy="4409367"/>
            <a:chOff x="-40525" y="-331550"/>
            <a:chExt cx="10290800" cy="3307025"/>
          </a:xfrm>
        </p:grpSpPr>
        <p:sp>
          <p:nvSpPr>
            <p:cNvPr id="414" name="Google Shape;414;p14"/>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4"/>
            <p:cNvSpPr/>
            <p:nvPr/>
          </p:nvSpPr>
          <p:spPr>
            <a:xfrm>
              <a:off x="4375300" y="-65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4"/>
            <p:cNvSpPr/>
            <p:nvPr/>
          </p:nvSpPr>
          <p:spPr>
            <a:xfrm>
              <a:off x="8712475" y="1437675"/>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4"/>
            <p:cNvSpPr/>
            <p:nvPr/>
          </p:nvSpPr>
          <p:spPr>
            <a:xfrm>
              <a:off x="-40525" y="1628088"/>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419" name="Google Shape;419;p14"/>
          <p:cNvPicPr preferRelativeResize="0"/>
          <p:nvPr/>
        </p:nvPicPr>
        <p:blipFill>
          <a:blip r:embed="rId2">
            <a:alphaModFix/>
          </a:blip>
          <a:stretch>
            <a:fillRect/>
          </a:stretch>
        </p:blipFill>
        <p:spPr>
          <a:xfrm flipH="1">
            <a:off x="1" y="4896431"/>
            <a:ext cx="12192004" cy="5536408"/>
          </a:xfrm>
          <a:prstGeom prst="rect">
            <a:avLst/>
          </a:prstGeom>
          <a:noFill/>
          <a:ln>
            <a:noFill/>
          </a:ln>
        </p:spPr>
      </p:pic>
      <p:grpSp>
        <p:nvGrpSpPr>
          <p:cNvPr id="420" name="Google Shape;420;p14"/>
          <p:cNvGrpSpPr/>
          <p:nvPr/>
        </p:nvGrpSpPr>
        <p:grpSpPr>
          <a:xfrm>
            <a:off x="4127900" y="6219634"/>
            <a:ext cx="342800" cy="2443167"/>
            <a:chOff x="1365450" y="3205275"/>
            <a:chExt cx="257100" cy="1832375"/>
          </a:xfrm>
        </p:grpSpPr>
        <p:sp>
          <p:nvSpPr>
            <p:cNvPr id="421" name="Google Shape;421;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14"/>
          <p:cNvGrpSpPr/>
          <p:nvPr/>
        </p:nvGrpSpPr>
        <p:grpSpPr>
          <a:xfrm>
            <a:off x="164433" y="3511184"/>
            <a:ext cx="342800" cy="4621067"/>
            <a:chOff x="261425" y="1395525"/>
            <a:chExt cx="257100" cy="3465800"/>
          </a:xfrm>
        </p:grpSpPr>
        <p:sp>
          <p:nvSpPr>
            <p:cNvPr id="424" name="Google Shape;424;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6" name="Google Shape;426;p14"/>
          <p:cNvGrpSpPr/>
          <p:nvPr/>
        </p:nvGrpSpPr>
        <p:grpSpPr>
          <a:xfrm>
            <a:off x="507233" y="2207418"/>
            <a:ext cx="342800" cy="2443167"/>
            <a:chOff x="1365450" y="3205275"/>
            <a:chExt cx="257100" cy="1832375"/>
          </a:xfrm>
        </p:grpSpPr>
        <p:sp>
          <p:nvSpPr>
            <p:cNvPr id="427" name="Google Shape;427;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9" name="Google Shape;429;p14"/>
          <p:cNvGrpSpPr/>
          <p:nvPr/>
        </p:nvGrpSpPr>
        <p:grpSpPr>
          <a:xfrm flipH="1">
            <a:off x="11709133" y="1559517"/>
            <a:ext cx="342800" cy="4621067"/>
            <a:chOff x="261425" y="1395525"/>
            <a:chExt cx="257100" cy="3465800"/>
          </a:xfrm>
        </p:grpSpPr>
        <p:sp>
          <p:nvSpPr>
            <p:cNvPr id="430" name="Google Shape;430;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2" name="Google Shape;432;p14"/>
          <p:cNvGrpSpPr/>
          <p:nvPr/>
        </p:nvGrpSpPr>
        <p:grpSpPr>
          <a:xfrm flipH="1">
            <a:off x="11404100" y="2508167"/>
            <a:ext cx="342800" cy="2443167"/>
            <a:chOff x="1365450" y="3205275"/>
            <a:chExt cx="257100" cy="1832375"/>
          </a:xfrm>
        </p:grpSpPr>
        <p:sp>
          <p:nvSpPr>
            <p:cNvPr id="433" name="Google Shape;433;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5" name="Google Shape;435;p14"/>
          <p:cNvSpPr/>
          <p:nvPr/>
        </p:nvSpPr>
        <p:spPr>
          <a:xfrm>
            <a:off x="850017" y="50472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14"/>
          <p:cNvSpPr/>
          <p:nvPr/>
        </p:nvSpPr>
        <p:spPr>
          <a:xfrm>
            <a:off x="7728600" y="-20602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14"/>
          <p:cNvSpPr/>
          <p:nvPr/>
        </p:nvSpPr>
        <p:spPr>
          <a:xfrm>
            <a:off x="7507184" y="48964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8" name="Google Shape;438;p14"/>
          <p:cNvGrpSpPr/>
          <p:nvPr/>
        </p:nvGrpSpPr>
        <p:grpSpPr>
          <a:xfrm>
            <a:off x="10146600" y="6311663"/>
            <a:ext cx="342800" cy="2443167"/>
            <a:chOff x="1365450" y="3205275"/>
            <a:chExt cx="257100" cy="1832375"/>
          </a:xfrm>
        </p:grpSpPr>
        <p:sp>
          <p:nvSpPr>
            <p:cNvPr id="439" name="Google Shape;439;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1" name="Google Shape;441;p14"/>
          <p:cNvSpPr/>
          <p:nvPr/>
        </p:nvSpPr>
        <p:spPr>
          <a:xfrm>
            <a:off x="507217" y="4516900"/>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14"/>
          <p:cNvSpPr/>
          <p:nvPr/>
        </p:nvSpPr>
        <p:spPr>
          <a:xfrm>
            <a:off x="6350317" y="4644867"/>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17543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96"/>
        <p:cNvGrpSpPr/>
        <p:nvPr/>
      </p:nvGrpSpPr>
      <p:grpSpPr>
        <a:xfrm>
          <a:off x="0" y="0"/>
          <a:ext cx="0" cy="0"/>
          <a:chOff x="0" y="0"/>
          <a:chExt cx="0" cy="0"/>
        </a:xfrm>
      </p:grpSpPr>
      <p:sp>
        <p:nvSpPr>
          <p:cNvPr id="497" name="Google Shape;497;p17"/>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498" name="Google Shape;498;p17"/>
          <p:cNvSpPr txBox="1">
            <a:spLocks noGrp="1"/>
          </p:cNvSpPr>
          <p:nvPr>
            <p:ph type="subTitle" idx="1"/>
          </p:nvPr>
        </p:nvSpPr>
        <p:spPr>
          <a:xfrm>
            <a:off x="11012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99" name="Google Shape;499;p17"/>
          <p:cNvSpPr txBox="1">
            <a:spLocks noGrp="1"/>
          </p:cNvSpPr>
          <p:nvPr>
            <p:ph type="subTitle" idx="2"/>
          </p:nvPr>
        </p:nvSpPr>
        <p:spPr>
          <a:xfrm>
            <a:off x="4572352" y="3648605"/>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0" name="Google Shape;500;p17"/>
          <p:cNvSpPr txBox="1">
            <a:spLocks noGrp="1"/>
          </p:cNvSpPr>
          <p:nvPr>
            <p:ph type="subTitle" idx="3"/>
          </p:nvPr>
        </p:nvSpPr>
        <p:spPr>
          <a:xfrm>
            <a:off x="80435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1" name="Google Shape;501;p17"/>
          <p:cNvSpPr txBox="1">
            <a:spLocks noGrp="1"/>
          </p:cNvSpPr>
          <p:nvPr>
            <p:ph type="subTitle" idx="4"/>
          </p:nvPr>
        </p:nvSpPr>
        <p:spPr>
          <a:xfrm>
            <a:off x="110126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2" name="Google Shape;502;p17"/>
          <p:cNvSpPr txBox="1">
            <a:spLocks noGrp="1"/>
          </p:cNvSpPr>
          <p:nvPr>
            <p:ph type="subTitle" idx="5"/>
          </p:nvPr>
        </p:nvSpPr>
        <p:spPr>
          <a:xfrm>
            <a:off x="457234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3" name="Google Shape;503;p17"/>
          <p:cNvSpPr txBox="1">
            <a:spLocks noGrp="1"/>
          </p:cNvSpPr>
          <p:nvPr>
            <p:ph type="subTitle" idx="6"/>
          </p:nvPr>
        </p:nvSpPr>
        <p:spPr>
          <a:xfrm>
            <a:off x="8043603"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pic>
        <p:nvPicPr>
          <p:cNvPr id="504" name="Google Shape;504;p17"/>
          <p:cNvPicPr preferRelativeResize="0"/>
          <p:nvPr/>
        </p:nvPicPr>
        <p:blipFill>
          <a:blip r:embed="rId2">
            <a:alphaModFix/>
          </a:blip>
          <a:stretch>
            <a:fillRect/>
          </a:stretch>
        </p:blipFill>
        <p:spPr>
          <a:xfrm flipH="1">
            <a:off x="1" y="5159264"/>
            <a:ext cx="12192004" cy="5536408"/>
          </a:xfrm>
          <a:prstGeom prst="rect">
            <a:avLst/>
          </a:prstGeom>
          <a:noFill/>
          <a:ln>
            <a:noFill/>
          </a:ln>
        </p:spPr>
      </p:pic>
      <p:sp>
        <p:nvSpPr>
          <p:cNvPr id="505" name="Google Shape;505;p17"/>
          <p:cNvSpPr/>
          <p:nvPr/>
        </p:nvSpPr>
        <p:spPr>
          <a:xfrm>
            <a:off x="486217" y="5265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17"/>
          <p:cNvSpPr/>
          <p:nvPr/>
        </p:nvSpPr>
        <p:spPr>
          <a:xfrm>
            <a:off x="7526451" y="52231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17"/>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8" name="Google Shape;508;p17"/>
          <p:cNvGrpSpPr/>
          <p:nvPr/>
        </p:nvGrpSpPr>
        <p:grpSpPr>
          <a:xfrm>
            <a:off x="348567" y="1860700"/>
            <a:ext cx="342800" cy="4621067"/>
            <a:chOff x="261425" y="1395525"/>
            <a:chExt cx="257100" cy="3465800"/>
          </a:xfrm>
        </p:grpSpPr>
        <p:sp>
          <p:nvSpPr>
            <p:cNvPr id="509" name="Google Shape;509;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7"/>
          <p:cNvGrpSpPr/>
          <p:nvPr/>
        </p:nvGrpSpPr>
        <p:grpSpPr>
          <a:xfrm flipH="1">
            <a:off x="-545200" y="-442066"/>
            <a:ext cx="12826167" cy="4805767"/>
            <a:chOff x="556175" y="-331550"/>
            <a:chExt cx="9619625" cy="3604325"/>
          </a:xfrm>
        </p:grpSpPr>
        <p:sp>
          <p:nvSpPr>
            <p:cNvPr id="512" name="Google Shape;512;p17"/>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7"/>
            <p:cNvSpPr/>
            <p:nvPr/>
          </p:nvSpPr>
          <p:spPr>
            <a:xfrm>
              <a:off x="4845200"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7"/>
            <p:cNvSpPr/>
            <p:nvPr/>
          </p:nvSpPr>
          <p:spPr>
            <a:xfrm>
              <a:off x="8638000" y="15545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7"/>
            <p:cNvSpPr/>
            <p:nvPr/>
          </p:nvSpPr>
          <p:spPr>
            <a:xfrm>
              <a:off x="8060225"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7"/>
            <p:cNvSpPr/>
            <p:nvPr/>
          </p:nvSpPr>
          <p:spPr>
            <a:xfrm>
              <a:off x="556175" y="22884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7" name="Google Shape;517;p17"/>
          <p:cNvGrpSpPr/>
          <p:nvPr/>
        </p:nvGrpSpPr>
        <p:grpSpPr>
          <a:xfrm>
            <a:off x="11612900" y="894533"/>
            <a:ext cx="342800" cy="4621067"/>
            <a:chOff x="261425" y="1395525"/>
            <a:chExt cx="257100" cy="3465800"/>
          </a:xfrm>
        </p:grpSpPr>
        <p:sp>
          <p:nvSpPr>
            <p:cNvPr id="518" name="Google Shape;518;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17"/>
          <p:cNvGrpSpPr/>
          <p:nvPr/>
        </p:nvGrpSpPr>
        <p:grpSpPr>
          <a:xfrm>
            <a:off x="5008851" y="6253567"/>
            <a:ext cx="342800" cy="2443167"/>
            <a:chOff x="1365450" y="3205275"/>
            <a:chExt cx="257100" cy="1832375"/>
          </a:xfrm>
        </p:grpSpPr>
        <p:sp>
          <p:nvSpPr>
            <p:cNvPr id="521" name="Google Shape;521;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3" name="Google Shape;523;p17"/>
          <p:cNvGrpSpPr/>
          <p:nvPr/>
        </p:nvGrpSpPr>
        <p:grpSpPr>
          <a:xfrm>
            <a:off x="5801317" y="6138667"/>
            <a:ext cx="342800" cy="2443167"/>
            <a:chOff x="1365450" y="3205275"/>
            <a:chExt cx="257100" cy="1832375"/>
          </a:xfrm>
        </p:grpSpPr>
        <p:sp>
          <p:nvSpPr>
            <p:cNvPr id="524" name="Google Shape;524;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6" name="Google Shape;526;p17"/>
          <p:cNvGrpSpPr/>
          <p:nvPr/>
        </p:nvGrpSpPr>
        <p:grpSpPr>
          <a:xfrm>
            <a:off x="6663884" y="6380667"/>
            <a:ext cx="342800" cy="2443167"/>
            <a:chOff x="1365450" y="3205275"/>
            <a:chExt cx="257100" cy="1832375"/>
          </a:xfrm>
        </p:grpSpPr>
        <p:sp>
          <p:nvSpPr>
            <p:cNvPr id="527" name="Google Shape;527;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9" name="Google Shape;529;p17"/>
          <p:cNvGrpSpPr/>
          <p:nvPr/>
        </p:nvGrpSpPr>
        <p:grpSpPr>
          <a:xfrm>
            <a:off x="11849184" y="2207418"/>
            <a:ext cx="342800" cy="2443167"/>
            <a:chOff x="1365450" y="3205275"/>
            <a:chExt cx="257100" cy="1832375"/>
          </a:xfrm>
        </p:grpSpPr>
        <p:sp>
          <p:nvSpPr>
            <p:cNvPr id="530" name="Google Shape;530;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7"/>
          <p:cNvGrpSpPr/>
          <p:nvPr/>
        </p:nvGrpSpPr>
        <p:grpSpPr>
          <a:xfrm>
            <a:off x="132051" y="4239134"/>
            <a:ext cx="342800" cy="2443167"/>
            <a:chOff x="1365450" y="3205275"/>
            <a:chExt cx="257100" cy="1832375"/>
          </a:xfrm>
        </p:grpSpPr>
        <p:sp>
          <p:nvSpPr>
            <p:cNvPr id="533" name="Google Shape;533;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 name="Google Shape;535;p17"/>
          <p:cNvGrpSpPr/>
          <p:nvPr/>
        </p:nvGrpSpPr>
        <p:grpSpPr>
          <a:xfrm>
            <a:off x="11328200" y="2848533"/>
            <a:ext cx="342800" cy="4621067"/>
            <a:chOff x="261425" y="1395525"/>
            <a:chExt cx="257100" cy="3465800"/>
          </a:xfrm>
        </p:grpSpPr>
        <p:sp>
          <p:nvSpPr>
            <p:cNvPr id="536" name="Google Shape;536;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8" name="Google Shape;538;p17"/>
          <p:cNvGrpSpPr/>
          <p:nvPr/>
        </p:nvGrpSpPr>
        <p:grpSpPr>
          <a:xfrm>
            <a:off x="691367" y="2956700"/>
            <a:ext cx="342800" cy="2429067"/>
            <a:chOff x="829225" y="2863075"/>
            <a:chExt cx="257100" cy="1821800"/>
          </a:xfrm>
        </p:grpSpPr>
        <p:sp>
          <p:nvSpPr>
            <p:cNvPr id="539" name="Google Shape;539;p17"/>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7"/>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1" name="Google Shape;541;p17"/>
          <p:cNvSpPr/>
          <p:nvPr/>
        </p:nvSpPr>
        <p:spPr>
          <a:xfrm>
            <a:off x="6378633" y="4363700"/>
            <a:ext cx="32404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479248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0"/>
        <p:cNvGrpSpPr/>
        <p:nvPr/>
      </p:nvGrpSpPr>
      <p:grpSpPr>
        <a:xfrm>
          <a:off x="0" y="0"/>
          <a:ext cx="0" cy="0"/>
          <a:chOff x="0" y="0"/>
          <a:chExt cx="0" cy="0"/>
        </a:xfrm>
      </p:grpSpPr>
      <p:sp>
        <p:nvSpPr>
          <p:cNvPr id="581" name="Google Shape;581;p19"/>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582" name="Google Shape;582;p19"/>
          <p:cNvSpPr txBox="1">
            <a:spLocks noGrp="1"/>
          </p:cNvSpPr>
          <p:nvPr>
            <p:ph type="subTitle" idx="1"/>
          </p:nvPr>
        </p:nvSpPr>
        <p:spPr>
          <a:xfrm>
            <a:off x="96323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3" name="Google Shape;583;p19"/>
          <p:cNvSpPr txBox="1">
            <a:spLocks noGrp="1"/>
          </p:cNvSpPr>
          <p:nvPr>
            <p:ph type="subTitle" idx="2"/>
          </p:nvPr>
        </p:nvSpPr>
        <p:spPr>
          <a:xfrm>
            <a:off x="4530237"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4" name="Google Shape;584;p19"/>
          <p:cNvSpPr txBox="1">
            <a:spLocks noGrp="1"/>
          </p:cNvSpPr>
          <p:nvPr>
            <p:ph type="subTitle" idx="3"/>
          </p:nvPr>
        </p:nvSpPr>
        <p:spPr>
          <a:xfrm>
            <a:off x="809742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5" name="Google Shape;585;p19"/>
          <p:cNvSpPr txBox="1">
            <a:spLocks noGrp="1"/>
          </p:cNvSpPr>
          <p:nvPr>
            <p:ph type="subTitle" idx="4"/>
          </p:nvPr>
        </p:nvSpPr>
        <p:spPr>
          <a:xfrm>
            <a:off x="4530237"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pic>
        <p:nvPicPr>
          <p:cNvPr id="586" name="Google Shape;586;p19"/>
          <p:cNvPicPr preferRelativeResize="0"/>
          <p:nvPr/>
        </p:nvPicPr>
        <p:blipFill>
          <a:blip r:embed="rId2">
            <a:alphaModFix/>
          </a:blip>
          <a:stretch>
            <a:fillRect/>
          </a:stretch>
        </p:blipFill>
        <p:spPr>
          <a:xfrm flipH="1">
            <a:off x="1" y="5099631"/>
            <a:ext cx="12192004" cy="5536408"/>
          </a:xfrm>
          <a:prstGeom prst="rect">
            <a:avLst/>
          </a:prstGeom>
          <a:noFill/>
          <a:ln>
            <a:noFill/>
          </a:ln>
        </p:spPr>
      </p:pic>
      <p:sp>
        <p:nvSpPr>
          <p:cNvPr id="587" name="Google Shape;587;p19"/>
          <p:cNvSpPr/>
          <p:nvPr/>
        </p:nvSpPr>
        <p:spPr>
          <a:xfrm>
            <a:off x="-16" y="52036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19"/>
          <p:cNvSpPr/>
          <p:nvPr/>
        </p:nvSpPr>
        <p:spPr>
          <a:xfrm>
            <a:off x="7330451" y="55660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19"/>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0" name="Google Shape;590;p19"/>
          <p:cNvGrpSpPr/>
          <p:nvPr/>
        </p:nvGrpSpPr>
        <p:grpSpPr>
          <a:xfrm>
            <a:off x="11401267" y="1482933"/>
            <a:ext cx="342800" cy="4621067"/>
            <a:chOff x="261425" y="1395525"/>
            <a:chExt cx="257100" cy="3465800"/>
          </a:xfrm>
        </p:grpSpPr>
        <p:sp>
          <p:nvSpPr>
            <p:cNvPr id="591" name="Google Shape;591;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9"/>
          <p:cNvGrpSpPr/>
          <p:nvPr/>
        </p:nvGrpSpPr>
        <p:grpSpPr>
          <a:xfrm>
            <a:off x="620367" y="3983067"/>
            <a:ext cx="342800" cy="2429067"/>
            <a:chOff x="829225" y="2863075"/>
            <a:chExt cx="257100" cy="1821800"/>
          </a:xfrm>
        </p:grpSpPr>
        <p:sp>
          <p:nvSpPr>
            <p:cNvPr id="594" name="Google Shape;594;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6" name="Google Shape;596;p19"/>
          <p:cNvGrpSpPr/>
          <p:nvPr/>
        </p:nvGrpSpPr>
        <p:grpSpPr>
          <a:xfrm>
            <a:off x="0" y="-409367"/>
            <a:ext cx="12940667" cy="5224784"/>
            <a:chOff x="722375" y="-506300"/>
            <a:chExt cx="9705500" cy="3918588"/>
          </a:xfrm>
        </p:grpSpPr>
        <p:sp>
          <p:nvSpPr>
            <p:cNvPr id="597" name="Google Shape;597;p19"/>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9"/>
            <p:cNvSpPr/>
            <p:nvPr/>
          </p:nvSpPr>
          <p:spPr>
            <a:xfrm>
              <a:off x="4056900" y="-233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9"/>
            <p:cNvSpPr/>
            <p:nvPr/>
          </p:nvSpPr>
          <p:spPr>
            <a:xfrm>
              <a:off x="8890075" y="1874488"/>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9"/>
            <p:cNvSpPr/>
            <p:nvPr/>
          </p:nvSpPr>
          <p:spPr>
            <a:xfrm>
              <a:off x="6536125" y="-5063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9"/>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2" name="Google Shape;602;p19"/>
          <p:cNvGrpSpPr/>
          <p:nvPr/>
        </p:nvGrpSpPr>
        <p:grpSpPr>
          <a:xfrm>
            <a:off x="11744067" y="2578933"/>
            <a:ext cx="342800" cy="2429067"/>
            <a:chOff x="829225" y="2863075"/>
            <a:chExt cx="257100" cy="1821800"/>
          </a:xfrm>
        </p:grpSpPr>
        <p:sp>
          <p:nvSpPr>
            <p:cNvPr id="603" name="Google Shape;603;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5" name="Google Shape;605;p19"/>
          <p:cNvGrpSpPr/>
          <p:nvPr/>
        </p:nvGrpSpPr>
        <p:grpSpPr>
          <a:xfrm>
            <a:off x="424100" y="1983484"/>
            <a:ext cx="342800" cy="4621067"/>
            <a:chOff x="261425" y="1395525"/>
            <a:chExt cx="257100" cy="3465800"/>
          </a:xfrm>
        </p:grpSpPr>
        <p:sp>
          <p:nvSpPr>
            <p:cNvPr id="606" name="Google Shape;606;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8" name="Google Shape;608;p19"/>
          <p:cNvGrpSpPr/>
          <p:nvPr/>
        </p:nvGrpSpPr>
        <p:grpSpPr>
          <a:xfrm>
            <a:off x="6835200" y="6412134"/>
            <a:ext cx="342800" cy="2443167"/>
            <a:chOff x="1365450" y="3205275"/>
            <a:chExt cx="257100" cy="1832375"/>
          </a:xfrm>
        </p:grpSpPr>
        <p:sp>
          <p:nvSpPr>
            <p:cNvPr id="609" name="Google Shape;609;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1" name="Google Shape;611;p19"/>
          <p:cNvGrpSpPr/>
          <p:nvPr/>
        </p:nvGrpSpPr>
        <p:grpSpPr>
          <a:xfrm>
            <a:off x="11168817" y="4066334"/>
            <a:ext cx="342800" cy="2443167"/>
            <a:chOff x="1365450" y="3205275"/>
            <a:chExt cx="257100" cy="1832375"/>
          </a:xfrm>
        </p:grpSpPr>
        <p:sp>
          <p:nvSpPr>
            <p:cNvPr id="612" name="Google Shape;612;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4" name="Google Shape;614;p19"/>
          <p:cNvGrpSpPr/>
          <p:nvPr/>
        </p:nvGrpSpPr>
        <p:grpSpPr>
          <a:xfrm>
            <a:off x="138800" y="2977367"/>
            <a:ext cx="342800" cy="4621067"/>
            <a:chOff x="261425" y="1395525"/>
            <a:chExt cx="257100" cy="3465800"/>
          </a:xfrm>
        </p:grpSpPr>
        <p:sp>
          <p:nvSpPr>
            <p:cNvPr id="615" name="Google Shape;615;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9"/>
          <p:cNvGrpSpPr/>
          <p:nvPr/>
        </p:nvGrpSpPr>
        <p:grpSpPr>
          <a:xfrm>
            <a:off x="2706751" y="6242667"/>
            <a:ext cx="342800" cy="2443167"/>
            <a:chOff x="1365450" y="3205275"/>
            <a:chExt cx="257100" cy="1832375"/>
          </a:xfrm>
        </p:grpSpPr>
        <p:sp>
          <p:nvSpPr>
            <p:cNvPr id="618" name="Google Shape;618;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0" name="Google Shape;620;p19"/>
          <p:cNvSpPr txBox="1">
            <a:spLocks noGrp="1"/>
          </p:cNvSpPr>
          <p:nvPr>
            <p:ph type="subTitle" idx="5"/>
          </p:nvPr>
        </p:nvSpPr>
        <p:spPr>
          <a:xfrm>
            <a:off x="963233"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1" name="Google Shape;621;p19"/>
          <p:cNvSpPr txBox="1">
            <a:spLocks noGrp="1"/>
          </p:cNvSpPr>
          <p:nvPr>
            <p:ph type="subTitle" idx="6"/>
          </p:nvPr>
        </p:nvSpPr>
        <p:spPr>
          <a:xfrm>
            <a:off x="4530248" y="2408336"/>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2" name="Google Shape;622;p19"/>
          <p:cNvSpPr txBox="1">
            <a:spLocks noGrp="1"/>
          </p:cNvSpPr>
          <p:nvPr>
            <p:ph type="subTitle" idx="7"/>
          </p:nvPr>
        </p:nvSpPr>
        <p:spPr>
          <a:xfrm>
            <a:off x="8097396"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3" name="Google Shape;623;p19"/>
          <p:cNvSpPr txBox="1">
            <a:spLocks noGrp="1"/>
          </p:cNvSpPr>
          <p:nvPr>
            <p:ph type="subTitle" idx="8"/>
          </p:nvPr>
        </p:nvSpPr>
        <p:spPr>
          <a:xfrm>
            <a:off x="963233"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4" name="Google Shape;624;p19"/>
          <p:cNvSpPr txBox="1">
            <a:spLocks noGrp="1"/>
          </p:cNvSpPr>
          <p:nvPr>
            <p:ph type="subTitle" idx="9"/>
          </p:nvPr>
        </p:nvSpPr>
        <p:spPr>
          <a:xfrm>
            <a:off x="4530248" y="463450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5" name="Google Shape;625;p19"/>
          <p:cNvSpPr txBox="1">
            <a:spLocks noGrp="1"/>
          </p:cNvSpPr>
          <p:nvPr>
            <p:ph type="subTitle" idx="13"/>
          </p:nvPr>
        </p:nvSpPr>
        <p:spPr>
          <a:xfrm>
            <a:off x="8097396"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6" name="Google Shape;626;p19"/>
          <p:cNvSpPr txBox="1">
            <a:spLocks noGrp="1"/>
          </p:cNvSpPr>
          <p:nvPr>
            <p:ph type="subTitle" idx="14"/>
          </p:nvPr>
        </p:nvSpPr>
        <p:spPr>
          <a:xfrm>
            <a:off x="96323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627" name="Google Shape;627;p19"/>
          <p:cNvSpPr txBox="1">
            <a:spLocks noGrp="1"/>
          </p:cNvSpPr>
          <p:nvPr>
            <p:ph type="subTitle" idx="15"/>
          </p:nvPr>
        </p:nvSpPr>
        <p:spPr>
          <a:xfrm>
            <a:off x="809742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Tree>
    <p:extLst>
      <p:ext uri="{BB962C8B-B14F-4D97-AF65-F5344CB8AC3E}">
        <p14:creationId xmlns:p14="http://schemas.microsoft.com/office/powerpoint/2010/main" val="2045614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87"/>
        <p:cNvGrpSpPr/>
        <p:nvPr/>
      </p:nvGrpSpPr>
      <p:grpSpPr>
        <a:xfrm>
          <a:off x="0" y="0"/>
          <a:ext cx="0" cy="0"/>
          <a:chOff x="0" y="0"/>
          <a:chExt cx="0" cy="0"/>
        </a:xfrm>
      </p:grpSpPr>
      <p:sp>
        <p:nvSpPr>
          <p:cNvPr id="688" name="Google Shape;688;p21"/>
          <p:cNvSpPr/>
          <p:nvPr/>
        </p:nvSpPr>
        <p:spPr>
          <a:xfrm>
            <a:off x="314584" y="337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89" name="Google Shape;689;p21"/>
          <p:cNvPicPr preferRelativeResize="0"/>
          <p:nvPr/>
        </p:nvPicPr>
        <p:blipFill>
          <a:blip r:embed="rId2">
            <a:alphaModFix/>
          </a:blip>
          <a:stretch>
            <a:fillRect/>
          </a:stretch>
        </p:blipFill>
        <p:spPr>
          <a:xfrm flipH="1">
            <a:off x="1" y="3372431"/>
            <a:ext cx="12192004" cy="5536408"/>
          </a:xfrm>
          <a:prstGeom prst="rect">
            <a:avLst/>
          </a:prstGeom>
          <a:noFill/>
          <a:ln>
            <a:noFill/>
          </a:ln>
        </p:spPr>
      </p:pic>
      <p:sp>
        <p:nvSpPr>
          <p:cNvPr id="690" name="Google Shape;690;p21"/>
          <p:cNvSpPr/>
          <p:nvPr/>
        </p:nvSpPr>
        <p:spPr>
          <a:xfrm>
            <a:off x="76688" y="2408068"/>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21"/>
          <p:cNvSpPr txBox="1">
            <a:spLocks noGrp="1"/>
          </p:cNvSpPr>
          <p:nvPr>
            <p:ph type="ctrTitle"/>
          </p:nvPr>
        </p:nvSpPr>
        <p:spPr>
          <a:xfrm>
            <a:off x="1166367" y="882867"/>
            <a:ext cx="4238400" cy="125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692" name="Google Shape;692;p21"/>
          <p:cNvSpPr txBox="1">
            <a:spLocks noGrp="1"/>
          </p:cNvSpPr>
          <p:nvPr>
            <p:ph type="subTitle" idx="1"/>
          </p:nvPr>
        </p:nvSpPr>
        <p:spPr>
          <a:xfrm>
            <a:off x="1166367" y="1942069"/>
            <a:ext cx="4238400" cy="14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93" name="Google Shape;693;p21"/>
          <p:cNvGrpSpPr/>
          <p:nvPr/>
        </p:nvGrpSpPr>
        <p:grpSpPr>
          <a:xfrm>
            <a:off x="348567" y="628067"/>
            <a:ext cx="342800" cy="4621067"/>
            <a:chOff x="261425" y="1395525"/>
            <a:chExt cx="257100" cy="3465800"/>
          </a:xfrm>
        </p:grpSpPr>
        <p:sp>
          <p:nvSpPr>
            <p:cNvPr id="694" name="Google Shape;694;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1"/>
          <p:cNvGrpSpPr/>
          <p:nvPr/>
        </p:nvGrpSpPr>
        <p:grpSpPr>
          <a:xfrm>
            <a:off x="522900" y="-549500"/>
            <a:ext cx="11863800" cy="4970400"/>
            <a:chOff x="680075" y="-416150"/>
            <a:chExt cx="8897850" cy="3727800"/>
          </a:xfrm>
        </p:grpSpPr>
        <p:sp>
          <p:nvSpPr>
            <p:cNvPr id="697" name="Google Shape;697;p21"/>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1"/>
            <p:cNvSpPr/>
            <p:nvPr/>
          </p:nvSpPr>
          <p:spPr>
            <a:xfrm>
              <a:off x="3646925" y="-4161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1"/>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1"/>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1"/>
            <p:cNvSpPr/>
            <p:nvPr/>
          </p:nvSpPr>
          <p:spPr>
            <a:xfrm>
              <a:off x="680075" y="1856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21"/>
          <p:cNvGrpSpPr/>
          <p:nvPr/>
        </p:nvGrpSpPr>
        <p:grpSpPr>
          <a:xfrm>
            <a:off x="772033" y="3031433"/>
            <a:ext cx="342800" cy="2429067"/>
            <a:chOff x="829225" y="2863075"/>
            <a:chExt cx="257100" cy="1821800"/>
          </a:xfrm>
        </p:grpSpPr>
        <p:sp>
          <p:nvSpPr>
            <p:cNvPr id="703" name="Google Shape;703;p21"/>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1"/>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5" name="Google Shape;705;p21"/>
          <p:cNvGrpSpPr/>
          <p:nvPr/>
        </p:nvGrpSpPr>
        <p:grpSpPr>
          <a:xfrm>
            <a:off x="11612900" y="894533"/>
            <a:ext cx="342800" cy="4621067"/>
            <a:chOff x="261425" y="1395525"/>
            <a:chExt cx="257100" cy="3465800"/>
          </a:xfrm>
        </p:grpSpPr>
        <p:sp>
          <p:nvSpPr>
            <p:cNvPr id="706" name="Google Shape;706;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8" name="Google Shape;708;p21"/>
          <p:cNvSpPr/>
          <p:nvPr/>
        </p:nvSpPr>
        <p:spPr>
          <a:xfrm>
            <a:off x="6959417" y="32299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21"/>
          <p:cNvSpPr/>
          <p:nvPr/>
        </p:nvSpPr>
        <p:spPr>
          <a:xfrm>
            <a:off x="6623933" y="-19361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21"/>
          <p:cNvSpPr txBox="1"/>
          <p:nvPr/>
        </p:nvSpPr>
        <p:spPr>
          <a:xfrm>
            <a:off x="1166500" y="3835567"/>
            <a:ext cx="4238400" cy="820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333">
                <a:solidFill>
                  <a:schemeClr val="dk1"/>
                </a:solidFill>
                <a:latin typeface="IBM Plex Sans"/>
                <a:ea typeface="IBM Plex Sans"/>
                <a:cs typeface="IBM Plex Sans"/>
                <a:sym typeface="IBM Plex Sans"/>
              </a:rPr>
              <a:t>CREDITS: This presentation template was created by </a:t>
            </a:r>
            <a:r>
              <a:rPr lang="en" sz="1333" b="1">
                <a:solidFill>
                  <a:schemeClr val="dk1"/>
                </a:solidFill>
                <a:uFill>
                  <a:noFill/>
                </a:uFill>
                <a:latin typeface="IBM Plex Sans"/>
                <a:ea typeface="IBM Plex Sans"/>
                <a:cs typeface="IBM Plex Sans"/>
                <a:sym typeface="IBM Plex Sans"/>
                <a:hlinkClick r:id="rId3">
                  <a:extLst>
                    <a:ext uri="{A12FA001-AC4F-418D-AE19-62706E023703}">
                      <ahyp:hlinkClr xmlns:ahyp="http://schemas.microsoft.com/office/drawing/2018/hyperlinkcolor" xmlns="" val="tx"/>
                    </a:ext>
                  </a:extLst>
                </a:hlinkClick>
              </a:rPr>
              <a:t>Slidesgo</a:t>
            </a:r>
            <a:r>
              <a:rPr lang="en" sz="1333">
                <a:solidFill>
                  <a:schemeClr val="dk1"/>
                </a:solidFill>
                <a:latin typeface="IBM Plex Sans"/>
                <a:ea typeface="IBM Plex Sans"/>
                <a:cs typeface="IBM Plex Sans"/>
                <a:sym typeface="IBM Plex Sans"/>
              </a:rPr>
              <a:t>, including icons by </a:t>
            </a:r>
            <a:r>
              <a:rPr lang="en" sz="1333" b="1">
                <a:solidFill>
                  <a:schemeClr val="dk1"/>
                </a:solidFill>
                <a:uFill>
                  <a:noFill/>
                </a:uFill>
                <a:latin typeface="IBM Plex Sans"/>
                <a:ea typeface="IBM Plex Sans"/>
                <a:cs typeface="IBM Plex Sans"/>
                <a:sym typeface="IBM Plex Sans"/>
                <a:hlinkClick r:id="rId4">
                  <a:extLst>
                    <a:ext uri="{A12FA001-AC4F-418D-AE19-62706E023703}">
                      <ahyp:hlinkClr xmlns:ahyp="http://schemas.microsoft.com/office/drawing/2018/hyperlinkcolor" xmlns="" val="tx"/>
                    </a:ext>
                  </a:extLst>
                </a:hlinkClick>
              </a:rPr>
              <a:t>Flaticon</a:t>
            </a:r>
            <a:r>
              <a:rPr lang="en" sz="1333" b="1">
                <a:solidFill>
                  <a:schemeClr val="dk1"/>
                </a:solidFill>
                <a:latin typeface="IBM Plex Sans"/>
                <a:ea typeface="IBM Plex Sans"/>
                <a:cs typeface="IBM Plex Sans"/>
                <a:sym typeface="IBM Plex Sans"/>
              </a:rPr>
              <a:t> </a:t>
            </a:r>
            <a:r>
              <a:rPr lang="en" sz="1333">
                <a:solidFill>
                  <a:schemeClr val="dk1"/>
                </a:solidFill>
                <a:latin typeface="IBM Plex Sans"/>
                <a:ea typeface="IBM Plex Sans"/>
                <a:cs typeface="IBM Plex Sans"/>
                <a:sym typeface="IBM Plex Sans"/>
              </a:rPr>
              <a:t>and infographics &amp; images by </a:t>
            </a:r>
            <a:r>
              <a:rPr lang="en" sz="1333" b="1">
                <a:solidFill>
                  <a:schemeClr val="dk1"/>
                </a:solidFill>
                <a:uFill>
                  <a:noFill/>
                </a:uFill>
                <a:latin typeface="IBM Plex Sans"/>
                <a:ea typeface="IBM Plex Sans"/>
                <a:cs typeface="IBM Plex Sans"/>
                <a:sym typeface="IBM Plex Sans"/>
                <a:hlinkClick r:id="rId5">
                  <a:extLst>
                    <a:ext uri="{A12FA001-AC4F-418D-AE19-62706E023703}">
                      <ahyp:hlinkClr xmlns:ahyp="http://schemas.microsoft.com/office/drawing/2018/hyperlinkcolor" xmlns="" val="tx"/>
                    </a:ext>
                  </a:extLst>
                </a:hlinkClick>
              </a:rPr>
              <a:t>Freepik</a:t>
            </a:r>
            <a:endParaRPr sz="1333" b="1">
              <a:solidFill>
                <a:schemeClr val="dk1"/>
              </a:solidFill>
              <a:latin typeface="IBM Plex Sans"/>
              <a:ea typeface="IBM Plex Sans"/>
              <a:cs typeface="IBM Plex Sans"/>
              <a:sym typeface="IBM Plex Sans"/>
            </a:endParaRPr>
          </a:p>
        </p:txBody>
      </p:sp>
    </p:spTree>
    <p:extLst>
      <p:ext uri="{BB962C8B-B14F-4D97-AF65-F5344CB8AC3E}">
        <p14:creationId xmlns:p14="http://schemas.microsoft.com/office/powerpoint/2010/main" val="15726237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11"/>
        <p:cNvGrpSpPr/>
        <p:nvPr/>
      </p:nvGrpSpPr>
      <p:grpSpPr>
        <a:xfrm>
          <a:off x="0" y="0"/>
          <a:ext cx="0" cy="0"/>
          <a:chOff x="0" y="0"/>
          <a:chExt cx="0" cy="0"/>
        </a:xfrm>
      </p:grpSpPr>
    </p:spTree>
    <p:extLst>
      <p:ext uri="{BB962C8B-B14F-4D97-AF65-F5344CB8AC3E}">
        <p14:creationId xmlns:p14="http://schemas.microsoft.com/office/powerpoint/2010/main" val="1807060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49"/>
            <a:ext cx="12192000" cy="2482851"/>
          </a:xfrm>
          <a:prstGeom prst="rect">
            <a:avLst/>
          </a:prstGeom>
        </p:spPr>
      </p:pic>
      <p:sp>
        <p:nvSpPr>
          <p:cNvPr id="2" name="Title 1"/>
          <p:cNvSpPr>
            <a:spLocks noGrp="1"/>
          </p:cNvSpPr>
          <p:nvPr>
            <p:ph type="title"/>
          </p:nvPr>
        </p:nvSpPr>
        <p:spPr>
          <a:xfrm>
            <a:off x="685805" y="753537"/>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167" indent="0">
              <a:buNone/>
              <a:defRPr sz="2000">
                <a:solidFill>
                  <a:schemeClr val="tx1">
                    <a:tint val="75000"/>
                  </a:schemeClr>
                </a:solidFill>
              </a:defRPr>
            </a:lvl2pPr>
            <a:lvl3pPr marL="914332" indent="0">
              <a:buNone/>
              <a:defRPr sz="1800">
                <a:solidFill>
                  <a:schemeClr val="tx1">
                    <a:tint val="75000"/>
                  </a:schemeClr>
                </a:solidFill>
              </a:defRPr>
            </a:lvl3pPr>
            <a:lvl4pPr marL="1371498" indent="0">
              <a:buNone/>
              <a:defRPr sz="1600">
                <a:solidFill>
                  <a:schemeClr val="tx1">
                    <a:tint val="75000"/>
                  </a:schemeClr>
                </a:solidFill>
              </a:defRPr>
            </a:lvl4pPr>
            <a:lvl5pPr marL="1828664" indent="0">
              <a:buNone/>
              <a:defRPr sz="1600">
                <a:solidFill>
                  <a:schemeClr val="tx1">
                    <a:tint val="75000"/>
                  </a:schemeClr>
                </a:solidFill>
              </a:defRPr>
            </a:lvl5pPr>
            <a:lvl6pPr marL="2285830" indent="0">
              <a:buNone/>
              <a:defRPr sz="1600">
                <a:solidFill>
                  <a:schemeClr val="tx1">
                    <a:tint val="75000"/>
                  </a:schemeClr>
                </a:solidFill>
              </a:defRPr>
            </a:lvl6pPr>
            <a:lvl7pPr marL="2742994" indent="0">
              <a:buNone/>
              <a:defRPr sz="1600">
                <a:solidFill>
                  <a:schemeClr val="tx1">
                    <a:tint val="75000"/>
                  </a:schemeClr>
                </a:solidFill>
              </a:defRPr>
            </a:lvl7pPr>
            <a:lvl8pPr marL="3200160" indent="0">
              <a:buNone/>
              <a:defRPr sz="1600">
                <a:solidFill>
                  <a:schemeClr val="tx1">
                    <a:tint val="75000"/>
                  </a:schemeClr>
                </a:solidFill>
              </a:defRPr>
            </a:lvl8pPr>
            <a:lvl9pPr marL="3657327"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5/17/2023</a:t>
            </a:fld>
            <a:endParaRPr lang="en-US" dirty="0"/>
          </a:p>
        </p:txBody>
      </p:sp>
      <p:sp>
        <p:nvSpPr>
          <p:cNvPr id="5" name="Footer Placeholder 4"/>
          <p:cNvSpPr>
            <a:spLocks noGrp="1"/>
          </p:cNvSpPr>
          <p:nvPr>
            <p:ph type="ftr" sz="quarter" idx="11"/>
          </p:nvPr>
        </p:nvSpPr>
        <p:spPr>
          <a:xfrm>
            <a:off x="685803" y="381005"/>
            <a:ext cx="6991492" cy="364065"/>
          </a:xfrm>
        </p:spPr>
        <p:txBody>
          <a:bodyPr/>
          <a:lstStyle/>
          <a:p>
            <a:endParaRPr lang="en-US" dirty="0"/>
          </a:p>
        </p:txBody>
      </p:sp>
      <p:sp>
        <p:nvSpPr>
          <p:cNvPr id="6" name="Slide Number Placeholder 5"/>
          <p:cNvSpPr>
            <a:spLocks noGrp="1"/>
          </p:cNvSpPr>
          <p:nvPr>
            <p:ph type="sldNum" sz="quarter" idx="12"/>
          </p:nvPr>
        </p:nvSpPr>
        <p:spPr>
          <a:xfrm>
            <a:off x="10862455"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11537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12"/>
        <p:cNvGrpSpPr/>
        <p:nvPr/>
      </p:nvGrpSpPr>
      <p:grpSpPr>
        <a:xfrm>
          <a:off x="0" y="0"/>
          <a:ext cx="0" cy="0"/>
          <a:chOff x="0" y="0"/>
          <a:chExt cx="0" cy="0"/>
        </a:xfrm>
      </p:grpSpPr>
      <p:sp>
        <p:nvSpPr>
          <p:cNvPr id="713" name="Google Shape;713;p23"/>
          <p:cNvSpPr/>
          <p:nvPr/>
        </p:nvSpPr>
        <p:spPr>
          <a:xfrm>
            <a:off x="599284" y="3749048"/>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23"/>
          <p:cNvSpPr/>
          <p:nvPr/>
        </p:nvSpPr>
        <p:spPr>
          <a:xfrm>
            <a:off x="8590451" y="4179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15" name="Google Shape;715;p23"/>
          <p:cNvPicPr preferRelativeResize="0"/>
          <p:nvPr/>
        </p:nvPicPr>
        <p:blipFill>
          <a:blip r:embed="rId2">
            <a:alphaModFix/>
          </a:blip>
          <a:stretch>
            <a:fillRect/>
          </a:stretch>
        </p:blipFill>
        <p:spPr>
          <a:xfrm>
            <a:off x="1" y="2320247"/>
            <a:ext cx="12192004" cy="5536408"/>
          </a:xfrm>
          <a:prstGeom prst="rect">
            <a:avLst/>
          </a:prstGeom>
          <a:noFill/>
          <a:ln>
            <a:noFill/>
          </a:ln>
        </p:spPr>
      </p:pic>
      <p:grpSp>
        <p:nvGrpSpPr>
          <p:cNvPr id="716" name="Google Shape;716;p23"/>
          <p:cNvGrpSpPr/>
          <p:nvPr/>
        </p:nvGrpSpPr>
        <p:grpSpPr>
          <a:xfrm>
            <a:off x="-420199" y="-672367"/>
            <a:ext cx="12674233" cy="4110200"/>
            <a:chOff x="446825" y="-331550"/>
            <a:chExt cx="9505675" cy="3082650"/>
          </a:xfrm>
        </p:grpSpPr>
        <p:sp>
          <p:nvSpPr>
            <p:cNvPr id="717" name="Google Shape;717;p23"/>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3"/>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3"/>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3"/>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2" name="Google Shape;722;p23"/>
          <p:cNvGrpSpPr/>
          <p:nvPr/>
        </p:nvGrpSpPr>
        <p:grpSpPr>
          <a:xfrm>
            <a:off x="491967" y="2990385"/>
            <a:ext cx="342800" cy="2443167"/>
            <a:chOff x="1365450" y="3205275"/>
            <a:chExt cx="257100" cy="1832375"/>
          </a:xfrm>
        </p:grpSpPr>
        <p:sp>
          <p:nvSpPr>
            <p:cNvPr id="723" name="Google Shape;723;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5" name="Google Shape;725;p23"/>
          <p:cNvGrpSpPr/>
          <p:nvPr/>
        </p:nvGrpSpPr>
        <p:grpSpPr>
          <a:xfrm>
            <a:off x="11612900" y="894533"/>
            <a:ext cx="342800" cy="4621067"/>
            <a:chOff x="261425" y="1395525"/>
            <a:chExt cx="257100" cy="3465800"/>
          </a:xfrm>
        </p:grpSpPr>
        <p:sp>
          <p:nvSpPr>
            <p:cNvPr id="726" name="Google Shape;726;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8" name="Google Shape;728;p23"/>
          <p:cNvGrpSpPr/>
          <p:nvPr/>
        </p:nvGrpSpPr>
        <p:grpSpPr>
          <a:xfrm>
            <a:off x="11320617" y="4297018"/>
            <a:ext cx="342800" cy="2443167"/>
            <a:chOff x="1365450" y="3205275"/>
            <a:chExt cx="257100" cy="1832375"/>
          </a:xfrm>
        </p:grpSpPr>
        <p:sp>
          <p:nvSpPr>
            <p:cNvPr id="729" name="Google Shape;729;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1" name="Google Shape;731;p23"/>
          <p:cNvGrpSpPr/>
          <p:nvPr/>
        </p:nvGrpSpPr>
        <p:grpSpPr>
          <a:xfrm>
            <a:off x="1048851" y="1305867"/>
            <a:ext cx="342800" cy="4621067"/>
            <a:chOff x="261425" y="1395525"/>
            <a:chExt cx="257100" cy="3465800"/>
          </a:xfrm>
        </p:grpSpPr>
        <p:sp>
          <p:nvSpPr>
            <p:cNvPr id="732" name="Google Shape;732;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4" name="Google Shape;734;p23"/>
          <p:cNvGrpSpPr/>
          <p:nvPr/>
        </p:nvGrpSpPr>
        <p:grpSpPr>
          <a:xfrm>
            <a:off x="10795267" y="2871685"/>
            <a:ext cx="342800" cy="2443167"/>
            <a:chOff x="1365450" y="3205275"/>
            <a:chExt cx="257100" cy="1832375"/>
          </a:xfrm>
        </p:grpSpPr>
        <p:sp>
          <p:nvSpPr>
            <p:cNvPr id="735" name="Google Shape;735;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7" name="Google Shape;737;p23"/>
          <p:cNvGrpSpPr/>
          <p:nvPr/>
        </p:nvGrpSpPr>
        <p:grpSpPr>
          <a:xfrm>
            <a:off x="149167" y="1305851"/>
            <a:ext cx="342800" cy="2443167"/>
            <a:chOff x="1365450" y="3205275"/>
            <a:chExt cx="257100" cy="1832375"/>
          </a:xfrm>
        </p:grpSpPr>
        <p:sp>
          <p:nvSpPr>
            <p:cNvPr id="738" name="Google Shape;738;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0" name="Google Shape;740;p23"/>
          <p:cNvGrpSpPr/>
          <p:nvPr/>
        </p:nvGrpSpPr>
        <p:grpSpPr>
          <a:xfrm>
            <a:off x="9671167" y="5569218"/>
            <a:ext cx="342800" cy="2443167"/>
            <a:chOff x="1365450" y="3205275"/>
            <a:chExt cx="257100" cy="1832375"/>
          </a:xfrm>
        </p:grpSpPr>
        <p:sp>
          <p:nvSpPr>
            <p:cNvPr id="741" name="Google Shape;741;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3" name="Google Shape;743;p23"/>
          <p:cNvGrpSpPr/>
          <p:nvPr/>
        </p:nvGrpSpPr>
        <p:grpSpPr>
          <a:xfrm>
            <a:off x="1516000" y="5155518"/>
            <a:ext cx="342800" cy="2443167"/>
            <a:chOff x="1365450" y="3205275"/>
            <a:chExt cx="257100" cy="1832375"/>
          </a:xfrm>
        </p:grpSpPr>
        <p:sp>
          <p:nvSpPr>
            <p:cNvPr id="744" name="Google Shape;744;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23"/>
          <p:cNvGrpSpPr/>
          <p:nvPr/>
        </p:nvGrpSpPr>
        <p:grpSpPr>
          <a:xfrm>
            <a:off x="9007200" y="6138651"/>
            <a:ext cx="342800" cy="2443167"/>
            <a:chOff x="1365450" y="3205275"/>
            <a:chExt cx="257100" cy="1832375"/>
          </a:xfrm>
        </p:grpSpPr>
        <p:sp>
          <p:nvSpPr>
            <p:cNvPr id="747" name="Google Shape;747;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9" name="Google Shape;749;p23"/>
          <p:cNvSpPr/>
          <p:nvPr/>
        </p:nvSpPr>
        <p:spPr>
          <a:xfrm>
            <a:off x="2489384" y="-1830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667321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50"/>
        <p:cNvGrpSpPr/>
        <p:nvPr/>
      </p:nvGrpSpPr>
      <p:grpSpPr>
        <a:xfrm>
          <a:off x="0" y="0"/>
          <a:ext cx="0" cy="0"/>
          <a:chOff x="0" y="0"/>
          <a:chExt cx="0" cy="0"/>
        </a:xfrm>
      </p:grpSpPr>
      <p:sp>
        <p:nvSpPr>
          <p:cNvPr id="751" name="Google Shape;751;p24"/>
          <p:cNvSpPr/>
          <p:nvPr/>
        </p:nvSpPr>
        <p:spPr>
          <a:xfrm>
            <a:off x="-312083" y="46694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2" name="Google Shape;752;p24"/>
          <p:cNvSpPr/>
          <p:nvPr/>
        </p:nvSpPr>
        <p:spPr>
          <a:xfrm>
            <a:off x="7236351" y="4374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53" name="Google Shape;753;p24"/>
          <p:cNvPicPr preferRelativeResize="0"/>
          <p:nvPr/>
        </p:nvPicPr>
        <p:blipFill>
          <a:blip r:embed="rId2">
            <a:alphaModFix/>
          </a:blip>
          <a:stretch>
            <a:fillRect/>
          </a:stretch>
        </p:blipFill>
        <p:spPr>
          <a:xfrm flipH="1">
            <a:off x="1" y="4259497"/>
            <a:ext cx="12192004" cy="5536408"/>
          </a:xfrm>
          <a:prstGeom prst="rect">
            <a:avLst/>
          </a:prstGeom>
          <a:noFill/>
          <a:ln>
            <a:noFill/>
          </a:ln>
        </p:spPr>
      </p:pic>
      <p:grpSp>
        <p:nvGrpSpPr>
          <p:cNvPr id="754" name="Google Shape;754;p24"/>
          <p:cNvGrpSpPr/>
          <p:nvPr/>
        </p:nvGrpSpPr>
        <p:grpSpPr>
          <a:xfrm flipH="1">
            <a:off x="-420199" y="-672367"/>
            <a:ext cx="12674233" cy="4110200"/>
            <a:chOff x="446825" y="-331550"/>
            <a:chExt cx="9505675" cy="3082650"/>
          </a:xfrm>
        </p:grpSpPr>
        <p:sp>
          <p:nvSpPr>
            <p:cNvPr id="755" name="Google Shape;755;p24"/>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4"/>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4"/>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4"/>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4"/>
          <p:cNvGrpSpPr/>
          <p:nvPr/>
        </p:nvGrpSpPr>
        <p:grpSpPr>
          <a:xfrm>
            <a:off x="491967" y="3866851"/>
            <a:ext cx="342800" cy="2443167"/>
            <a:chOff x="1365450" y="3205275"/>
            <a:chExt cx="257100" cy="1832375"/>
          </a:xfrm>
        </p:grpSpPr>
        <p:sp>
          <p:nvSpPr>
            <p:cNvPr id="761" name="Google Shape;761;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4"/>
          <p:cNvGrpSpPr/>
          <p:nvPr/>
        </p:nvGrpSpPr>
        <p:grpSpPr>
          <a:xfrm>
            <a:off x="11612900" y="894533"/>
            <a:ext cx="342800" cy="4621067"/>
            <a:chOff x="261425" y="1395525"/>
            <a:chExt cx="257100" cy="3465800"/>
          </a:xfrm>
        </p:grpSpPr>
        <p:sp>
          <p:nvSpPr>
            <p:cNvPr id="764" name="Google Shape;764;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4"/>
          <p:cNvGrpSpPr/>
          <p:nvPr/>
        </p:nvGrpSpPr>
        <p:grpSpPr>
          <a:xfrm>
            <a:off x="11228817" y="3437834"/>
            <a:ext cx="342800" cy="2443167"/>
            <a:chOff x="1365450" y="3205275"/>
            <a:chExt cx="257100" cy="1832375"/>
          </a:xfrm>
        </p:grpSpPr>
        <p:sp>
          <p:nvSpPr>
            <p:cNvPr id="767" name="Google Shape;767;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4"/>
          <p:cNvGrpSpPr/>
          <p:nvPr/>
        </p:nvGrpSpPr>
        <p:grpSpPr>
          <a:xfrm>
            <a:off x="1048851" y="2147167"/>
            <a:ext cx="342800" cy="4621067"/>
            <a:chOff x="261425" y="1395525"/>
            <a:chExt cx="257100" cy="3465800"/>
          </a:xfrm>
        </p:grpSpPr>
        <p:sp>
          <p:nvSpPr>
            <p:cNvPr id="770" name="Google Shape;770;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2" name="Google Shape;772;p24"/>
          <p:cNvGrpSpPr/>
          <p:nvPr/>
        </p:nvGrpSpPr>
        <p:grpSpPr>
          <a:xfrm>
            <a:off x="10509000" y="5515585"/>
            <a:ext cx="342800" cy="2443167"/>
            <a:chOff x="1365450" y="3205275"/>
            <a:chExt cx="257100" cy="1832375"/>
          </a:xfrm>
        </p:grpSpPr>
        <p:sp>
          <p:nvSpPr>
            <p:cNvPr id="773" name="Google Shape;773;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5" name="Google Shape;775;p24"/>
          <p:cNvGrpSpPr/>
          <p:nvPr/>
        </p:nvGrpSpPr>
        <p:grpSpPr>
          <a:xfrm>
            <a:off x="149167" y="3576985"/>
            <a:ext cx="342800" cy="2443167"/>
            <a:chOff x="1365450" y="3205275"/>
            <a:chExt cx="257100" cy="1832375"/>
          </a:xfrm>
        </p:grpSpPr>
        <p:sp>
          <p:nvSpPr>
            <p:cNvPr id="776" name="Google Shape;776;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8" name="Google Shape;778;p24"/>
          <p:cNvGrpSpPr/>
          <p:nvPr/>
        </p:nvGrpSpPr>
        <p:grpSpPr>
          <a:xfrm>
            <a:off x="10011000" y="4917067"/>
            <a:ext cx="342800" cy="2443167"/>
            <a:chOff x="1365450" y="3205275"/>
            <a:chExt cx="257100" cy="1832375"/>
          </a:xfrm>
        </p:grpSpPr>
        <p:sp>
          <p:nvSpPr>
            <p:cNvPr id="779" name="Google Shape;779;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1" name="Google Shape;781;p24"/>
          <p:cNvGrpSpPr/>
          <p:nvPr/>
        </p:nvGrpSpPr>
        <p:grpSpPr>
          <a:xfrm>
            <a:off x="1820100" y="5419518"/>
            <a:ext cx="342800" cy="2443167"/>
            <a:chOff x="1365450" y="3205275"/>
            <a:chExt cx="257100" cy="1832375"/>
          </a:xfrm>
        </p:grpSpPr>
        <p:sp>
          <p:nvSpPr>
            <p:cNvPr id="782" name="Google Shape;782;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4" name="Google Shape;784;p24"/>
          <p:cNvGrpSpPr/>
          <p:nvPr/>
        </p:nvGrpSpPr>
        <p:grpSpPr>
          <a:xfrm>
            <a:off x="8721000" y="5066085"/>
            <a:ext cx="342800" cy="2443167"/>
            <a:chOff x="1365450" y="3205275"/>
            <a:chExt cx="257100" cy="1832375"/>
          </a:xfrm>
        </p:grpSpPr>
        <p:sp>
          <p:nvSpPr>
            <p:cNvPr id="785" name="Google Shape;785;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7" name="Google Shape;787;p24"/>
          <p:cNvSpPr/>
          <p:nvPr/>
        </p:nvSpPr>
        <p:spPr>
          <a:xfrm>
            <a:off x="5999151" y="-15741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612288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8563617" y="5515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963167" y="-442067"/>
            <a:ext cx="11807400" cy="4857600"/>
            <a:chOff x="722375" y="-331550"/>
            <a:chExt cx="8855550" cy="3643200"/>
          </a:xfrm>
        </p:grpSpPr>
        <p:sp>
          <p:nvSpPr>
            <p:cNvPr id="12" name="Google Shape;12;p2"/>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17" name="Google Shape;17;p2"/>
          <p:cNvPicPr preferRelativeResize="0"/>
          <p:nvPr/>
        </p:nvPicPr>
        <p:blipFill>
          <a:blip r:embed="rId2">
            <a:alphaModFix/>
          </a:blip>
          <a:stretch>
            <a:fillRect/>
          </a:stretch>
        </p:blipFill>
        <p:spPr>
          <a:xfrm>
            <a:off x="1" y="3778831"/>
            <a:ext cx="12192004" cy="5536408"/>
          </a:xfrm>
          <a:prstGeom prst="rect">
            <a:avLst/>
          </a:prstGeom>
          <a:noFill/>
          <a:ln>
            <a:noFill/>
          </a:ln>
        </p:spPr>
      </p:pic>
      <p:grpSp>
        <p:nvGrpSpPr>
          <p:cNvPr id="18" name="Google Shape;18;p2"/>
          <p:cNvGrpSpPr/>
          <p:nvPr/>
        </p:nvGrpSpPr>
        <p:grpSpPr>
          <a:xfrm>
            <a:off x="348567" y="1860700"/>
            <a:ext cx="342800" cy="4621067"/>
            <a:chOff x="261425" y="1395525"/>
            <a:chExt cx="257100" cy="3465800"/>
          </a:xfrm>
        </p:grpSpPr>
        <p:sp>
          <p:nvSpPr>
            <p:cNvPr id="19" name="Google Shape;19;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2456051" y="35747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11612900" y="894533"/>
            <a:ext cx="342800" cy="4621067"/>
            <a:chOff x="261425" y="1395525"/>
            <a:chExt cx="257100" cy="3465800"/>
          </a:xfrm>
        </p:grpSpPr>
        <p:sp>
          <p:nvSpPr>
            <p:cNvPr id="23" name="Google Shape;23;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91367" y="2956700"/>
            <a:ext cx="342800" cy="2429067"/>
            <a:chOff x="829225" y="2863075"/>
            <a:chExt cx="257100" cy="1821800"/>
          </a:xfrm>
        </p:grpSpPr>
        <p:sp>
          <p:nvSpPr>
            <p:cNvPr id="26" name="Google Shape;26;p2"/>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txBox="1">
            <a:spLocks noGrp="1"/>
          </p:cNvSpPr>
          <p:nvPr>
            <p:ph type="ctrTitle"/>
          </p:nvPr>
        </p:nvSpPr>
        <p:spPr>
          <a:xfrm>
            <a:off x="1572567" y="1439333"/>
            <a:ext cx="9046800" cy="2290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29" name="Google Shape;29;p2"/>
          <p:cNvSpPr txBox="1">
            <a:spLocks noGrp="1"/>
          </p:cNvSpPr>
          <p:nvPr>
            <p:ph type="subTitle" idx="1"/>
          </p:nvPr>
        </p:nvSpPr>
        <p:spPr>
          <a:xfrm>
            <a:off x="1572600" y="3778833"/>
            <a:ext cx="9046800" cy="59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39766422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7"/>
        <p:cNvGrpSpPr/>
        <p:nvPr/>
      </p:nvGrpSpPr>
      <p:grpSpPr>
        <a:xfrm>
          <a:off x="0" y="0"/>
          <a:ext cx="0" cy="0"/>
          <a:chOff x="0" y="0"/>
          <a:chExt cx="0" cy="0"/>
        </a:xfrm>
      </p:grpSpPr>
      <p:pic>
        <p:nvPicPr>
          <p:cNvPr id="148" name="Google Shape;148;p7"/>
          <p:cNvPicPr preferRelativeResize="0"/>
          <p:nvPr/>
        </p:nvPicPr>
        <p:blipFill>
          <a:blip r:embed="rId2">
            <a:alphaModFix/>
          </a:blip>
          <a:stretch>
            <a:fillRect/>
          </a:stretch>
        </p:blipFill>
        <p:spPr>
          <a:xfrm>
            <a:off x="1" y="4185231"/>
            <a:ext cx="12192004" cy="5536408"/>
          </a:xfrm>
          <a:prstGeom prst="rect">
            <a:avLst/>
          </a:prstGeom>
          <a:noFill/>
          <a:ln>
            <a:noFill/>
          </a:ln>
        </p:spPr>
      </p:pic>
      <p:sp>
        <p:nvSpPr>
          <p:cNvPr id="149" name="Google Shape;149;p7"/>
          <p:cNvSpPr/>
          <p:nvPr/>
        </p:nvSpPr>
        <p:spPr>
          <a:xfrm>
            <a:off x="790483" y="2248200"/>
            <a:ext cx="6018000" cy="5882800"/>
          </a:xfrm>
          <a:prstGeom prst="ellipse">
            <a:avLst/>
          </a:prstGeom>
          <a:gradFill>
            <a:gsLst>
              <a:gs pos="0">
                <a:srgbClr val="131F63">
                  <a:alpha val="2520"/>
                </a:srgbClr>
              </a:gs>
              <a:gs pos="24000">
                <a:srgbClr val="131F63">
                  <a:alpha val="72156"/>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7"/>
          <p:cNvSpPr txBox="1">
            <a:spLocks noGrp="1"/>
          </p:cNvSpPr>
          <p:nvPr>
            <p:ph type="title"/>
          </p:nvPr>
        </p:nvSpPr>
        <p:spPr>
          <a:xfrm>
            <a:off x="963167" y="719333"/>
            <a:ext cx="5802000" cy="768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1" name="Google Shape;151;p7"/>
          <p:cNvSpPr txBox="1">
            <a:spLocks noGrp="1"/>
          </p:cNvSpPr>
          <p:nvPr>
            <p:ph type="body" idx="1"/>
          </p:nvPr>
        </p:nvSpPr>
        <p:spPr>
          <a:xfrm>
            <a:off x="963167" y="2166233"/>
            <a:ext cx="5802000" cy="3001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2"/>
              </a:buClr>
              <a:buSzPts val="1200"/>
              <a:buChar char="●"/>
              <a:defRPr/>
            </a:lvl1pPr>
            <a:lvl2pPr marL="1219170" lvl="1" indent="-406390">
              <a:spcBef>
                <a:spcPts val="0"/>
              </a:spcBef>
              <a:spcAft>
                <a:spcPts val="0"/>
              </a:spcAft>
              <a:buSzPts val="1200"/>
              <a:buChar char="○"/>
              <a:defRPr/>
            </a:lvl2pPr>
            <a:lvl3pPr marL="1828754" lvl="2" indent="-406390">
              <a:spcBef>
                <a:spcPts val="0"/>
              </a:spcBef>
              <a:spcAft>
                <a:spcPts val="0"/>
              </a:spcAft>
              <a:buSzPts val="1200"/>
              <a:buChar char="■"/>
              <a:defRPr/>
            </a:lvl3pPr>
            <a:lvl4pPr marL="2438339" lvl="3" indent="-406390">
              <a:spcBef>
                <a:spcPts val="0"/>
              </a:spcBef>
              <a:spcAft>
                <a:spcPts val="0"/>
              </a:spcAft>
              <a:buSzPts val="1200"/>
              <a:buChar char="●"/>
              <a:defRPr/>
            </a:lvl4pPr>
            <a:lvl5pPr marL="3047924" lvl="4" indent="-406390">
              <a:spcBef>
                <a:spcPts val="0"/>
              </a:spcBef>
              <a:spcAft>
                <a:spcPts val="0"/>
              </a:spcAft>
              <a:buSzPts val="1200"/>
              <a:buChar char="○"/>
              <a:defRPr/>
            </a:lvl5pPr>
            <a:lvl6pPr marL="3657509" lvl="5" indent="-406390">
              <a:spcBef>
                <a:spcPts val="0"/>
              </a:spcBef>
              <a:spcAft>
                <a:spcPts val="0"/>
              </a:spcAft>
              <a:buSzPts val="1200"/>
              <a:buChar char="■"/>
              <a:defRPr/>
            </a:lvl6pPr>
            <a:lvl7pPr marL="4267093" lvl="6" indent="-406390">
              <a:spcBef>
                <a:spcPts val="0"/>
              </a:spcBef>
              <a:spcAft>
                <a:spcPts val="0"/>
              </a:spcAft>
              <a:buSzPts val="1200"/>
              <a:buChar char="●"/>
              <a:defRPr/>
            </a:lvl7pPr>
            <a:lvl8pPr marL="4876678" lvl="7" indent="-406390">
              <a:spcBef>
                <a:spcPts val="0"/>
              </a:spcBef>
              <a:spcAft>
                <a:spcPts val="0"/>
              </a:spcAft>
              <a:buSzPts val="1200"/>
              <a:buChar char="○"/>
              <a:defRPr/>
            </a:lvl8pPr>
            <a:lvl9pPr marL="5486263" lvl="8" indent="-406390">
              <a:spcBef>
                <a:spcPts val="0"/>
              </a:spcBef>
              <a:spcAft>
                <a:spcPts val="0"/>
              </a:spcAft>
              <a:buSzPts val="1200"/>
              <a:buChar char="■"/>
              <a:defRPr/>
            </a:lvl9pPr>
          </a:lstStyle>
          <a:p>
            <a:endParaRPr/>
          </a:p>
        </p:txBody>
      </p:sp>
      <p:sp>
        <p:nvSpPr>
          <p:cNvPr id="152" name="Google Shape;152;p7"/>
          <p:cNvSpPr>
            <a:spLocks noGrp="1"/>
          </p:cNvSpPr>
          <p:nvPr>
            <p:ph type="pic" idx="2"/>
          </p:nvPr>
        </p:nvSpPr>
        <p:spPr>
          <a:xfrm>
            <a:off x="6893567" y="1261400"/>
            <a:ext cx="4335200" cy="4335200"/>
          </a:xfrm>
          <a:prstGeom prst="ellipse">
            <a:avLst/>
          </a:prstGeom>
          <a:noFill/>
          <a:ln>
            <a:noFill/>
          </a:ln>
          <a:effectLst>
            <a:outerShdw blurRad="671513" dist="209550" dir="1020000" algn="bl" rotWithShape="0">
              <a:schemeClr val="accent1">
                <a:alpha val="56000"/>
              </a:schemeClr>
            </a:outerShdw>
          </a:effectLst>
        </p:spPr>
      </p:sp>
      <p:grpSp>
        <p:nvGrpSpPr>
          <p:cNvPr id="153" name="Google Shape;153;p7"/>
          <p:cNvGrpSpPr/>
          <p:nvPr/>
        </p:nvGrpSpPr>
        <p:grpSpPr>
          <a:xfrm>
            <a:off x="-420199" y="-672367"/>
            <a:ext cx="12674233" cy="4110200"/>
            <a:chOff x="446825" y="-331550"/>
            <a:chExt cx="9505675" cy="3082650"/>
          </a:xfrm>
        </p:grpSpPr>
        <p:sp>
          <p:nvSpPr>
            <p:cNvPr id="154" name="Google Shape;154;p7"/>
            <p:cNvSpPr/>
            <p:nvPr/>
          </p:nvSpPr>
          <p:spPr>
            <a:xfrm>
              <a:off x="2347225" y="-10742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7"/>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7"/>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7"/>
          <p:cNvGrpSpPr/>
          <p:nvPr/>
        </p:nvGrpSpPr>
        <p:grpSpPr>
          <a:xfrm>
            <a:off x="491967" y="3866851"/>
            <a:ext cx="342800" cy="2443167"/>
            <a:chOff x="1365450" y="3205275"/>
            <a:chExt cx="257100" cy="1832375"/>
          </a:xfrm>
        </p:grpSpPr>
        <p:sp>
          <p:nvSpPr>
            <p:cNvPr id="160" name="Google Shape;160;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 name="Google Shape;162;p7"/>
          <p:cNvGrpSpPr/>
          <p:nvPr/>
        </p:nvGrpSpPr>
        <p:grpSpPr>
          <a:xfrm>
            <a:off x="11612900" y="894533"/>
            <a:ext cx="342800" cy="4621067"/>
            <a:chOff x="261425" y="1395525"/>
            <a:chExt cx="257100" cy="3465800"/>
          </a:xfrm>
        </p:grpSpPr>
        <p:sp>
          <p:nvSpPr>
            <p:cNvPr id="163" name="Google Shape;163;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7"/>
          <p:cNvGrpSpPr/>
          <p:nvPr/>
        </p:nvGrpSpPr>
        <p:grpSpPr>
          <a:xfrm>
            <a:off x="9426517" y="3072434"/>
            <a:ext cx="342800" cy="2443167"/>
            <a:chOff x="1365450" y="3205275"/>
            <a:chExt cx="257100" cy="1832375"/>
          </a:xfrm>
        </p:grpSpPr>
        <p:sp>
          <p:nvSpPr>
            <p:cNvPr id="166" name="Google Shape;166;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7"/>
          <p:cNvGrpSpPr/>
          <p:nvPr/>
        </p:nvGrpSpPr>
        <p:grpSpPr>
          <a:xfrm>
            <a:off x="7513400" y="4321667"/>
            <a:ext cx="342800" cy="4621067"/>
            <a:chOff x="261425" y="1395525"/>
            <a:chExt cx="257100" cy="3465800"/>
          </a:xfrm>
        </p:grpSpPr>
        <p:sp>
          <p:nvSpPr>
            <p:cNvPr id="169" name="Google Shape;169;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7"/>
          <p:cNvGrpSpPr/>
          <p:nvPr/>
        </p:nvGrpSpPr>
        <p:grpSpPr>
          <a:xfrm>
            <a:off x="10374967" y="3810818"/>
            <a:ext cx="342800" cy="2443167"/>
            <a:chOff x="1365450" y="3205275"/>
            <a:chExt cx="257100" cy="1832375"/>
          </a:xfrm>
        </p:grpSpPr>
        <p:sp>
          <p:nvSpPr>
            <p:cNvPr id="172" name="Google Shape;172;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7"/>
          <p:cNvGrpSpPr/>
          <p:nvPr/>
        </p:nvGrpSpPr>
        <p:grpSpPr>
          <a:xfrm>
            <a:off x="149167" y="2933018"/>
            <a:ext cx="342800" cy="2443167"/>
            <a:chOff x="1365450" y="3205275"/>
            <a:chExt cx="257100" cy="1832375"/>
          </a:xfrm>
        </p:grpSpPr>
        <p:sp>
          <p:nvSpPr>
            <p:cNvPr id="175" name="Google Shape;175;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7"/>
          <p:cNvGrpSpPr/>
          <p:nvPr/>
        </p:nvGrpSpPr>
        <p:grpSpPr>
          <a:xfrm>
            <a:off x="2079467" y="5930584"/>
            <a:ext cx="342800" cy="2443167"/>
            <a:chOff x="1365450" y="3205275"/>
            <a:chExt cx="257100" cy="1832375"/>
          </a:xfrm>
        </p:grpSpPr>
        <p:sp>
          <p:nvSpPr>
            <p:cNvPr id="178" name="Google Shape;178;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714467" y="5687818"/>
            <a:ext cx="342800" cy="2443167"/>
            <a:chOff x="1365450" y="3205275"/>
            <a:chExt cx="257100" cy="1832375"/>
          </a:xfrm>
        </p:grpSpPr>
        <p:sp>
          <p:nvSpPr>
            <p:cNvPr id="181" name="Google Shape;181;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7236367" y="5155518"/>
            <a:ext cx="342800" cy="2443167"/>
            <a:chOff x="1365450" y="3205275"/>
            <a:chExt cx="257100" cy="1832375"/>
          </a:xfrm>
        </p:grpSpPr>
        <p:sp>
          <p:nvSpPr>
            <p:cNvPr id="184" name="Google Shape;184;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6" name="Google Shape;186;p7"/>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4089784" y="-20718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657378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2489200" y="1112000"/>
            <a:ext cx="7213600" cy="4634000"/>
          </a:xfrm>
          <a:prstGeom prst="rect">
            <a:avLst/>
          </a:prstGeom>
        </p:spPr>
        <p:txBody>
          <a:bodyPr spcFirstLastPara="1" wrap="square" lIns="91425" tIns="91425" rIns="91425" bIns="91425" anchor="ctr"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endParaRPr/>
          </a:p>
        </p:txBody>
      </p:sp>
      <p:pic>
        <p:nvPicPr>
          <p:cNvPr id="191" name="Google Shape;191;p8"/>
          <p:cNvPicPr preferRelativeResize="0"/>
          <p:nvPr/>
        </p:nvPicPr>
        <p:blipFill>
          <a:blip r:embed="rId2">
            <a:alphaModFix/>
          </a:blip>
          <a:stretch>
            <a:fillRect/>
          </a:stretch>
        </p:blipFill>
        <p:spPr>
          <a:xfrm>
            <a:off x="1" y="3267764"/>
            <a:ext cx="12192004" cy="5536408"/>
          </a:xfrm>
          <a:prstGeom prst="rect">
            <a:avLst/>
          </a:prstGeom>
          <a:noFill/>
          <a:ln>
            <a:noFill/>
          </a:ln>
        </p:spPr>
      </p:pic>
      <p:grpSp>
        <p:nvGrpSpPr>
          <p:cNvPr id="192" name="Google Shape;192;p8"/>
          <p:cNvGrpSpPr/>
          <p:nvPr/>
        </p:nvGrpSpPr>
        <p:grpSpPr>
          <a:xfrm>
            <a:off x="-420199" y="-672367"/>
            <a:ext cx="12674233" cy="4110200"/>
            <a:chOff x="446825" y="-331550"/>
            <a:chExt cx="9505675" cy="3082650"/>
          </a:xfrm>
        </p:grpSpPr>
        <p:sp>
          <p:nvSpPr>
            <p:cNvPr id="193" name="Google Shape;193;p8"/>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8"/>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8"/>
          <p:cNvGrpSpPr/>
          <p:nvPr/>
        </p:nvGrpSpPr>
        <p:grpSpPr>
          <a:xfrm>
            <a:off x="491967" y="3866851"/>
            <a:ext cx="342800" cy="2443167"/>
            <a:chOff x="1365450" y="3205275"/>
            <a:chExt cx="257100" cy="1832375"/>
          </a:xfrm>
        </p:grpSpPr>
        <p:sp>
          <p:nvSpPr>
            <p:cNvPr id="199" name="Google Shape;199;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8"/>
          <p:cNvGrpSpPr/>
          <p:nvPr/>
        </p:nvGrpSpPr>
        <p:grpSpPr>
          <a:xfrm>
            <a:off x="11612900" y="894533"/>
            <a:ext cx="342800" cy="4621067"/>
            <a:chOff x="261425" y="1395525"/>
            <a:chExt cx="257100" cy="3465800"/>
          </a:xfrm>
        </p:grpSpPr>
        <p:sp>
          <p:nvSpPr>
            <p:cNvPr id="202" name="Google Shape;202;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4" name="Google Shape;204;p8"/>
          <p:cNvGrpSpPr/>
          <p:nvPr/>
        </p:nvGrpSpPr>
        <p:grpSpPr>
          <a:xfrm>
            <a:off x="11143251" y="3126067"/>
            <a:ext cx="342800" cy="2443167"/>
            <a:chOff x="1365450" y="3205275"/>
            <a:chExt cx="257100" cy="1832375"/>
          </a:xfrm>
        </p:grpSpPr>
        <p:sp>
          <p:nvSpPr>
            <p:cNvPr id="205" name="Google Shape;205;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7" name="Google Shape;207;p8"/>
          <p:cNvGrpSpPr/>
          <p:nvPr/>
        </p:nvGrpSpPr>
        <p:grpSpPr>
          <a:xfrm>
            <a:off x="1048851" y="2147167"/>
            <a:ext cx="342800" cy="4621067"/>
            <a:chOff x="261425" y="1395525"/>
            <a:chExt cx="257100" cy="3465800"/>
          </a:xfrm>
        </p:grpSpPr>
        <p:sp>
          <p:nvSpPr>
            <p:cNvPr id="208" name="Google Shape;208;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8"/>
          <p:cNvGrpSpPr/>
          <p:nvPr/>
        </p:nvGrpSpPr>
        <p:grpSpPr>
          <a:xfrm>
            <a:off x="10562733" y="4034351"/>
            <a:ext cx="342800" cy="2443167"/>
            <a:chOff x="1365450" y="3205275"/>
            <a:chExt cx="257100" cy="1832375"/>
          </a:xfrm>
        </p:grpSpPr>
        <p:sp>
          <p:nvSpPr>
            <p:cNvPr id="211" name="Google Shape;211;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149167" y="2933018"/>
            <a:ext cx="342800" cy="2443167"/>
            <a:chOff x="1365450" y="3205275"/>
            <a:chExt cx="257100" cy="1832375"/>
          </a:xfrm>
        </p:grpSpPr>
        <p:sp>
          <p:nvSpPr>
            <p:cNvPr id="214" name="Google Shape;214;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a:off x="7685667" y="5885885"/>
            <a:ext cx="342800" cy="2443167"/>
            <a:chOff x="1365450" y="3205275"/>
            <a:chExt cx="257100" cy="1832375"/>
          </a:xfrm>
        </p:grpSpPr>
        <p:sp>
          <p:nvSpPr>
            <p:cNvPr id="217" name="Google Shape;217;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8"/>
          <p:cNvGrpSpPr/>
          <p:nvPr/>
        </p:nvGrpSpPr>
        <p:grpSpPr>
          <a:xfrm>
            <a:off x="2714467" y="5687818"/>
            <a:ext cx="342800" cy="2443167"/>
            <a:chOff x="1365450" y="3205275"/>
            <a:chExt cx="257100" cy="1832375"/>
          </a:xfrm>
        </p:grpSpPr>
        <p:sp>
          <p:nvSpPr>
            <p:cNvPr id="220" name="Google Shape;220;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 name="Google Shape;222;p8"/>
          <p:cNvGrpSpPr/>
          <p:nvPr/>
        </p:nvGrpSpPr>
        <p:grpSpPr>
          <a:xfrm>
            <a:off x="7236367" y="5155518"/>
            <a:ext cx="342800" cy="2443167"/>
            <a:chOff x="1365450" y="3205275"/>
            <a:chExt cx="257100" cy="1832375"/>
          </a:xfrm>
        </p:grpSpPr>
        <p:sp>
          <p:nvSpPr>
            <p:cNvPr id="223" name="Google Shape;223;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8"/>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8"/>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8"/>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727847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8"/>
        <p:cNvGrpSpPr/>
        <p:nvPr/>
      </p:nvGrpSpPr>
      <p:grpSpPr>
        <a:xfrm>
          <a:off x="0" y="0"/>
          <a:ext cx="0" cy="0"/>
          <a:chOff x="0" y="0"/>
          <a:chExt cx="0" cy="0"/>
        </a:xfrm>
      </p:grpSpPr>
      <p:sp>
        <p:nvSpPr>
          <p:cNvPr id="229" name="Google Shape;229;p9"/>
          <p:cNvSpPr/>
          <p:nvPr/>
        </p:nvSpPr>
        <p:spPr>
          <a:xfrm>
            <a:off x="776651" y="35502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30" name="Google Shape;230;p9"/>
          <p:cNvPicPr preferRelativeResize="0"/>
          <p:nvPr/>
        </p:nvPicPr>
        <p:blipFill>
          <a:blip r:embed="rId2">
            <a:alphaModFix/>
          </a:blip>
          <a:stretch>
            <a:fillRect/>
          </a:stretch>
        </p:blipFill>
        <p:spPr>
          <a:xfrm flipH="1">
            <a:off x="1" y="3267764"/>
            <a:ext cx="12192004" cy="5536408"/>
          </a:xfrm>
          <a:prstGeom prst="rect">
            <a:avLst/>
          </a:prstGeom>
          <a:noFill/>
          <a:ln>
            <a:noFill/>
          </a:ln>
        </p:spPr>
      </p:pic>
      <p:grpSp>
        <p:nvGrpSpPr>
          <p:cNvPr id="231" name="Google Shape;231;p9"/>
          <p:cNvGrpSpPr/>
          <p:nvPr/>
        </p:nvGrpSpPr>
        <p:grpSpPr>
          <a:xfrm flipH="1">
            <a:off x="-420200" y="-672367"/>
            <a:ext cx="12468567" cy="4110200"/>
            <a:chOff x="601075" y="-331550"/>
            <a:chExt cx="9351425" cy="3082650"/>
          </a:xfrm>
        </p:grpSpPr>
        <p:sp>
          <p:nvSpPr>
            <p:cNvPr id="232" name="Google Shape;232;p9"/>
            <p:cNvSpPr/>
            <p:nvPr/>
          </p:nvSpPr>
          <p:spPr>
            <a:xfrm>
              <a:off x="1022800" y="2623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601075" y="1634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7" name="Google Shape;237;p9"/>
          <p:cNvGrpSpPr/>
          <p:nvPr/>
        </p:nvGrpSpPr>
        <p:grpSpPr>
          <a:xfrm>
            <a:off x="10950384" y="3530685"/>
            <a:ext cx="342800" cy="2443167"/>
            <a:chOff x="1365450" y="3205275"/>
            <a:chExt cx="257100" cy="1832375"/>
          </a:xfrm>
        </p:grpSpPr>
        <p:sp>
          <p:nvSpPr>
            <p:cNvPr id="238" name="Google Shape;238;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 name="Google Shape;240;p9"/>
          <p:cNvGrpSpPr/>
          <p:nvPr/>
        </p:nvGrpSpPr>
        <p:grpSpPr>
          <a:xfrm>
            <a:off x="1316851" y="1556166"/>
            <a:ext cx="342800" cy="4621067"/>
            <a:chOff x="261425" y="1395525"/>
            <a:chExt cx="257100" cy="3465800"/>
          </a:xfrm>
        </p:grpSpPr>
        <p:sp>
          <p:nvSpPr>
            <p:cNvPr id="241" name="Google Shape;241;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9"/>
          <p:cNvGrpSpPr/>
          <p:nvPr/>
        </p:nvGrpSpPr>
        <p:grpSpPr>
          <a:xfrm>
            <a:off x="847200" y="3787701"/>
            <a:ext cx="342800" cy="2443167"/>
            <a:chOff x="1365450" y="3205275"/>
            <a:chExt cx="257100" cy="1832375"/>
          </a:xfrm>
        </p:grpSpPr>
        <p:sp>
          <p:nvSpPr>
            <p:cNvPr id="244" name="Google Shape;244;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 name="Google Shape;246;p9"/>
          <p:cNvGrpSpPr/>
          <p:nvPr/>
        </p:nvGrpSpPr>
        <p:grpSpPr>
          <a:xfrm>
            <a:off x="11507267" y="1811000"/>
            <a:ext cx="342800" cy="4621067"/>
            <a:chOff x="261425" y="1395525"/>
            <a:chExt cx="257100" cy="3465800"/>
          </a:xfrm>
        </p:grpSpPr>
        <p:sp>
          <p:nvSpPr>
            <p:cNvPr id="247" name="Google Shape;247;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 name="Google Shape;249;p9"/>
          <p:cNvGrpSpPr/>
          <p:nvPr/>
        </p:nvGrpSpPr>
        <p:grpSpPr>
          <a:xfrm>
            <a:off x="266684" y="4695985"/>
            <a:ext cx="342800" cy="2443167"/>
            <a:chOff x="1365450" y="3205275"/>
            <a:chExt cx="257100" cy="1832375"/>
          </a:xfrm>
        </p:grpSpPr>
        <p:sp>
          <p:nvSpPr>
            <p:cNvPr id="250" name="Google Shape;250;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9"/>
          <p:cNvGrpSpPr/>
          <p:nvPr/>
        </p:nvGrpSpPr>
        <p:grpSpPr>
          <a:xfrm>
            <a:off x="10607584" y="2596851"/>
            <a:ext cx="342800" cy="2443167"/>
            <a:chOff x="1365450" y="3205275"/>
            <a:chExt cx="257100" cy="1832375"/>
          </a:xfrm>
        </p:grpSpPr>
        <p:sp>
          <p:nvSpPr>
            <p:cNvPr id="253" name="Google Shape;253;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5" name="Google Shape;255;p9"/>
          <p:cNvGrpSpPr/>
          <p:nvPr/>
        </p:nvGrpSpPr>
        <p:grpSpPr>
          <a:xfrm>
            <a:off x="9196733" y="6011085"/>
            <a:ext cx="342800" cy="2443167"/>
            <a:chOff x="1365450" y="3205275"/>
            <a:chExt cx="257100" cy="1832375"/>
          </a:xfrm>
        </p:grpSpPr>
        <p:sp>
          <p:nvSpPr>
            <p:cNvPr id="256" name="Google Shape;256;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9"/>
          <p:cNvGrpSpPr/>
          <p:nvPr/>
        </p:nvGrpSpPr>
        <p:grpSpPr>
          <a:xfrm>
            <a:off x="2660800" y="6230851"/>
            <a:ext cx="342800" cy="2443167"/>
            <a:chOff x="1365450" y="3205275"/>
            <a:chExt cx="257100" cy="1832375"/>
          </a:xfrm>
        </p:grpSpPr>
        <p:sp>
          <p:nvSpPr>
            <p:cNvPr id="259" name="Google Shape;259;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1" name="Google Shape;261;p9"/>
          <p:cNvGrpSpPr/>
          <p:nvPr/>
        </p:nvGrpSpPr>
        <p:grpSpPr>
          <a:xfrm>
            <a:off x="3329467" y="5155518"/>
            <a:ext cx="342800" cy="2443167"/>
            <a:chOff x="1365450" y="3205275"/>
            <a:chExt cx="257100" cy="1832375"/>
          </a:xfrm>
        </p:grpSpPr>
        <p:sp>
          <p:nvSpPr>
            <p:cNvPr id="262" name="Google Shape;262;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4" name="Google Shape;264;p9"/>
          <p:cNvSpPr/>
          <p:nvPr/>
        </p:nvSpPr>
        <p:spPr>
          <a:xfrm>
            <a:off x="8792784" y="4716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9"/>
          <p:cNvSpPr/>
          <p:nvPr/>
        </p:nvSpPr>
        <p:spPr>
          <a:xfrm>
            <a:off x="6334084" y="-17678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9"/>
          <p:cNvSpPr txBox="1">
            <a:spLocks noGrp="1"/>
          </p:cNvSpPr>
          <p:nvPr>
            <p:ph type="title"/>
          </p:nvPr>
        </p:nvSpPr>
        <p:spPr>
          <a:xfrm>
            <a:off x="3399200" y="2141817"/>
            <a:ext cx="5393600" cy="927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267" name="Google Shape;267;p9"/>
          <p:cNvSpPr txBox="1">
            <a:spLocks noGrp="1"/>
          </p:cNvSpPr>
          <p:nvPr>
            <p:ph type="subTitle" idx="1"/>
          </p:nvPr>
        </p:nvSpPr>
        <p:spPr>
          <a:xfrm>
            <a:off x="3399200" y="3069384"/>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6339280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8"/>
        <p:cNvGrpSpPr/>
        <p:nvPr/>
      </p:nvGrpSpPr>
      <p:grpSpPr>
        <a:xfrm>
          <a:off x="0" y="0"/>
          <a:ext cx="0" cy="0"/>
          <a:chOff x="0" y="0"/>
          <a:chExt cx="0" cy="0"/>
        </a:xfrm>
      </p:grpSpPr>
      <p:sp>
        <p:nvSpPr>
          <p:cNvPr id="269" name="Google Shape;269;p10"/>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0"/>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grpSp>
        <p:nvGrpSpPr>
          <p:cNvPr id="271" name="Google Shape;271;p10"/>
          <p:cNvGrpSpPr/>
          <p:nvPr/>
        </p:nvGrpSpPr>
        <p:grpSpPr>
          <a:xfrm>
            <a:off x="-420199" y="-672367"/>
            <a:ext cx="12674233" cy="4110200"/>
            <a:chOff x="446825" y="-331550"/>
            <a:chExt cx="9505675" cy="3082650"/>
          </a:xfrm>
        </p:grpSpPr>
        <p:sp>
          <p:nvSpPr>
            <p:cNvPr id="272" name="Google Shape;272;p10"/>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0"/>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0"/>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0"/>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0"/>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0"/>
          <p:cNvGrpSpPr/>
          <p:nvPr/>
        </p:nvGrpSpPr>
        <p:grpSpPr>
          <a:xfrm>
            <a:off x="491967" y="3866851"/>
            <a:ext cx="342800" cy="2443167"/>
            <a:chOff x="1365450" y="3205275"/>
            <a:chExt cx="257100" cy="1832375"/>
          </a:xfrm>
        </p:grpSpPr>
        <p:sp>
          <p:nvSpPr>
            <p:cNvPr id="278" name="Google Shape;278;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0"/>
          <p:cNvGrpSpPr/>
          <p:nvPr/>
        </p:nvGrpSpPr>
        <p:grpSpPr>
          <a:xfrm>
            <a:off x="11612900" y="894533"/>
            <a:ext cx="342800" cy="4621067"/>
            <a:chOff x="261425" y="1395525"/>
            <a:chExt cx="257100" cy="3465800"/>
          </a:xfrm>
        </p:grpSpPr>
        <p:sp>
          <p:nvSpPr>
            <p:cNvPr id="281" name="Google Shape;281;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0"/>
          <p:cNvGrpSpPr/>
          <p:nvPr/>
        </p:nvGrpSpPr>
        <p:grpSpPr>
          <a:xfrm>
            <a:off x="10830317" y="3072434"/>
            <a:ext cx="342800" cy="2443167"/>
            <a:chOff x="1365450" y="3205275"/>
            <a:chExt cx="257100" cy="1832375"/>
          </a:xfrm>
        </p:grpSpPr>
        <p:sp>
          <p:nvSpPr>
            <p:cNvPr id="284" name="Google Shape;284;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0"/>
          <p:cNvGrpSpPr/>
          <p:nvPr/>
        </p:nvGrpSpPr>
        <p:grpSpPr>
          <a:xfrm>
            <a:off x="1048851" y="2147167"/>
            <a:ext cx="342800" cy="4621067"/>
            <a:chOff x="261425" y="1395525"/>
            <a:chExt cx="257100" cy="3465800"/>
          </a:xfrm>
        </p:grpSpPr>
        <p:sp>
          <p:nvSpPr>
            <p:cNvPr id="287" name="Google Shape;287;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10"/>
          <p:cNvGrpSpPr/>
          <p:nvPr/>
        </p:nvGrpSpPr>
        <p:grpSpPr>
          <a:xfrm>
            <a:off x="10419667" y="4034351"/>
            <a:ext cx="342800" cy="2443167"/>
            <a:chOff x="1365450" y="3205275"/>
            <a:chExt cx="257100" cy="1832375"/>
          </a:xfrm>
        </p:grpSpPr>
        <p:sp>
          <p:nvSpPr>
            <p:cNvPr id="290" name="Google Shape;290;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0"/>
          <p:cNvGrpSpPr/>
          <p:nvPr/>
        </p:nvGrpSpPr>
        <p:grpSpPr>
          <a:xfrm>
            <a:off x="149167" y="2933018"/>
            <a:ext cx="342800" cy="2443167"/>
            <a:chOff x="1365450" y="3205275"/>
            <a:chExt cx="257100" cy="1832375"/>
          </a:xfrm>
        </p:grpSpPr>
        <p:sp>
          <p:nvSpPr>
            <p:cNvPr id="293" name="Google Shape;293;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5" name="Google Shape;295;p10"/>
          <p:cNvGrpSpPr/>
          <p:nvPr/>
        </p:nvGrpSpPr>
        <p:grpSpPr>
          <a:xfrm>
            <a:off x="7685667" y="5885885"/>
            <a:ext cx="342800" cy="2443167"/>
            <a:chOff x="1365450" y="3205275"/>
            <a:chExt cx="257100" cy="1832375"/>
          </a:xfrm>
        </p:grpSpPr>
        <p:sp>
          <p:nvSpPr>
            <p:cNvPr id="296" name="Google Shape;296;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8" name="Google Shape;298;p10"/>
          <p:cNvGrpSpPr/>
          <p:nvPr/>
        </p:nvGrpSpPr>
        <p:grpSpPr>
          <a:xfrm>
            <a:off x="11414400" y="4230385"/>
            <a:ext cx="342800" cy="2443167"/>
            <a:chOff x="1365450" y="3205275"/>
            <a:chExt cx="257100" cy="1832375"/>
          </a:xfrm>
        </p:grpSpPr>
        <p:sp>
          <p:nvSpPr>
            <p:cNvPr id="299" name="Google Shape;299;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 name="Google Shape;301;p10"/>
          <p:cNvGrpSpPr/>
          <p:nvPr/>
        </p:nvGrpSpPr>
        <p:grpSpPr>
          <a:xfrm>
            <a:off x="7003900" y="6228485"/>
            <a:ext cx="342800" cy="2443167"/>
            <a:chOff x="1365450" y="3205275"/>
            <a:chExt cx="257100" cy="1832375"/>
          </a:xfrm>
        </p:grpSpPr>
        <p:sp>
          <p:nvSpPr>
            <p:cNvPr id="302" name="Google Shape;302;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4" name="Google Shape;304;p10"/>
          <p:cNvSpPr/>
          <p:nvPr/>
        </p:nvSpPr>
        <p:spPr>
          <a:xfrm>
            <a:off x="-784449"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0"/>
          <p:cNvSpPr/>
          <p:nvPr/>
        </p:nvSpPr>
        <p:spPr>
          <a:xfrm>
            <a:off x="9286317" y="479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743044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58"/>
        <p:cNvGrpSpPr/>
        <p:nvPr/>
      </p:nvGrpSpPr>
      <p:grpSpPr>
        <a:xfrm>
          <a:off x="0" y="0"/>
          <a:ext cx="0" cy="0"/>
          <a:chOff x="0" y="0"/>
          <a:chExt cx="0" cy="0"/>
        </a:xfrm>
      </p:grpSpPr>
    </p:spTree>
    <p:extLst>
      <p:ext uri="{BB962C8B-B14F-4D97-AF65-F5344CB8AC3E}">
        <p14:creationId xmlns:p14="http://schemas.microsoft.com/office/powerpoint/2010/main" val="3975340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59"/>
        <p:cNvGrpSpPr/>
        <p:nvPr/>
      </p:nvGrpSpPr>
      <p:grpSpPr>
        <a:xfrm>
          <a:off x="0" y="0"/>
          <a:ext cx="0" cy="0"/>
          <a:chOff x="0" y="0"/>
          <a:chExt cx="0" cy="0"/>
        </a:xfrm>
      </p:grpSpPr>
      <p:grpSp>
        <p:nvGrpSpPr>
          <p:cNvPr id="360" name="Google Shape;360;p13"/>
          <p:cNvGrpSpPr/>
          <p:nvPr/>
        </p:nvGrpSpPr>
        <p:grpSpPr>
          <a:xfrm flipH="1">
            <a:off x="-154433" y="-543667"/>
            <a:ext cx="11807400" cy="4857600"/>
            <a:chOff x="722375" y="-331550"/>
            <a:chExt cx="8855550" cy="3643200"/>
          </a:xfrm>
        </p:grpSpPr>
        <p:sp>
          <p:nvSpPr>
            <p:cNvPr id="361" name="Google Shape;361;p13"/>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3"/>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3"/>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3"/>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366" name="Google Shape;366;p13"/>
          <p:cNvPicPr preferRelativeResize="0"/>
          <p:nvPr/>
        </p:nvPicPr>
        <p:blipFill>
          <a:blip r:embed="rId2">
            <a:alphaModFix/>
          </a:blip>
          <a:stretch>
            <a:fillRect/>
          </a:stretch>
        </p:blipFill>
        <p:spPr>
          <a:xfrm flipH="1">
            <a:off x="1" y="3778831"/>
            <a:ext cx="12192004" cy="5536408"/>
          </a:xfrm>
          <a:prstGeom prst="rect">
            <a:avLst/>
          </a:prstGeom>
          <a:noFill/>
          <a:ln>
            <a:noFill/>
          </a:ln>
        </p:spPr>
      </p:pic>
      <p:sp>
        <p:nvSpPr>
          <p:cNvPr id="367" name="Google Shape;367;p13"/>
          <p:cNvSpPr/>
          <p:nvPr/>
        </p:nvSpPr>
        <p:spPr>
          <a:xfrm>
            <a:off x="-585645" y="2919201"/>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3"/>
          <p:cNvSpPr/>
          <p:nvPr/>
        </p:nvSpPr>
        <p:spPr>
          <a:xfrm>
            <a:off x="5397500" y="2253400"/>
            <a:ext cx="6018000" cy="58828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3"/>
          <p:cNvSpPr txBox="1">
            <a:spLocks noGrp="1"/>
          </p:cNvSpPr>
          <p:nvPr>
            <p:ph type="title" hasCustomPrompt="1"/>
          </p:nvPr>
        </p:nvSpPr>
        <p:spPr>
          <a:xfrm>
            <a:off x="1241851"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0" name="Google Shape;370;p13"/>
          <p:cNvSpPr txBox="1">
            <a:spLocks noGrp="1"/>
          </p:cNvSpPr>
          <p:nvPr>
            <p:ph type="title" idx="2" hasCustomPrompt="1"/>
          </p:nvPr>
        </p:nvSpPr>
        <p:spPr>
          <a:xfrm>
            <a:off x="12418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1" name="Google Shape;371;p13"/>
          <p:cNvSpPr txBox="1">
            <a:spLocks noGrp="1"/>
          </p:cNvSpPr>
          <p:nvPr>
            <p:ph type="title" idx="3" hasCustomPrompt="1"/>
          </p:nvPr>
        </p:nvSpPr>
        <p:spPr>
          <a:xfrm>
            <a:off x="12418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2" name="Google Shape;372;p13"/>
          <p:cNvSpPr txBox="1">
            <a:spLocks noGrp="1"/>
          </p:cNvSpPr>
          <p:nvPr>
            <p:ph type="subTitle" idx="1"/>
          </p:nvPr>
        </p:nvSpPr>
        <p:spPr>
          <a:xfrm>
            <a:off x="2149467"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3" name="Google Shape;373;p13"/>
          <p:cNvSpPr txBox="1">
            <a:spLocks noGrp="1"/>
          </p:cNvSpPr>
          <p:nvPr>
            <p:ph type="subTitle" idx="4"/>
          </p:nvPr>
        </p:nvSpPr>
        <p:spPr>
          <a:xfrm>
            <a:off x="21494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4" name="Google Shape;374;p13"/>
          <p:cNvSpPr txBox="1">
            <a:spLocks noGrp="1"/>
          </p:cNvSpPr>
          <p:nvPr>
            <p:ph type="subTitle" idx="5"/>
          </p:nvPr>
        </p:nvSpPr>
        <p:spPr>
          <a:xfrm>
            <a:off x="2149476"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5" name="Google Shape;375;p13"/>
          <p:cNvSpPr txBox="1">
            <a:spLocks noGrp="1"/>
          </p:cNvSpPr>
          <p:nvPr>
            <p:ph type="title" idx="6" hasCustomPrompt="1"/>
          </p:nvPr>
        </p:nvSpPr>
        <p:spPr>
          <a:xfrm>
            <a:off x="6620517"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6" name="Google Shape;376;p13"/>
          <p:cNvSpPr txBox="1">
            <a:spLocks noGrp="1"/>
          </p:cNvSpPr>
          <p:nvPr>
            <p:ph type="title" idx="7" hasCustomPrompt="1"/>
          </p:nvPr>
        </p:nvSpPr>
        <p:spPr>
          <a:xfrm>
            <a:off x="66205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7" name="Google Shape;377;p13"/>
          <p:cNvSpPr txBox="1">
            <a:spLocks noGrp="1"/>
          </p:cNvSpPr>
          <p:nvPr>
            <p:ph type="title" idx="8" hasCustomPrompt="1"/>
          </p:nvPr>
        </p:nvSpPr>
        <p:spPr>
          <a:xfrm>
            <a:off x="66205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8" name="Google Shape;378;p13"/>
          <p:cNvSpPr txBox="1">
            <a:spLocks noGrp="1"/>
          </p:cNvSpPr>
          <p:nvPr>
            <p:ph type="subTitle" idx="9"/>
          </p:nvPr>
        </p:nvSpPr>
        <p:spPr>
          <a:xfrm>
            <a:off x="7528159"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9" name="Google Shape;379;p13"/>
          <p:cNvSpPr txBox="1">
            <a:spLocks noGrp="1"/>
          </p:cNvSpPr>
          <p:nvPr>
            <p:ph type="subTitle" idx="13"/>
          </p:nvPr>
        </p:nvSpPr>
        <p:spPr>
          <a:xfrm>
            <a:off x="75281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80" name="Google Shape;380;p13"/>
          <p:cNvSpPr txBox="1">
            <a:spLocks noGrp="1"/>
          </p:cNvSpPr>
          <p:nvPr>
            <p:ph type="subTitle" idx="14"/>
          </p:nvPr>
        </p:nvSpPr>
        <p:spPr>
          <a:xfrm>
            <a:off x="7528163"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grpSp>
        <p:nvGrpSpPr>
          <p:cNvPr id="381" name="Google Shape;381;p13"/>
          <p:cNvGrpSpPr/>
          <p:nvPr/>
        </p:nvGrpSpPr>
        <p:grpSpPr>
          <a:xfrm>
            <a:off x="7100300" y="5692867"/>
            <a:ext cx="342800" cy="2443167"/>
            <a:chOff x="1365450" y="3205275"/>
            <a:chExt cx="257100" cy="1832375"/>
          </a:xfrm>
        </p:grpSpPr>
        <p:sp>
          <p:nvSpPr>
            <p:cNvPr id="382" name="Google Shape;382;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4" name="Google Shape;384;p13"/>
          <p:cNvGrpSpPr/>
          <p:nvPr/>
        </p:nvGrpSpPr>
        <p:grpSpPr>
          <a:xfrm>
            <a:off x="11415467" y="1118451"/>
            <a:ext cx="342800" cy="4621067"/>
            <a:chOff x="261425" y="1395525"/>
            <a:chExt cx="257100" cy="3465800"/>
          </a:xfrm>
        </p:grpSpPr>
        <p:sp>
          <p:nvSpPr>
            <p:cNvPr id="385" name="Google Shape;385;p1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7" name="Google Shape;387;p13"/>
          <p:cNvGrpSpPr/>
          <p:nvPr/>
        </p:nvGrpSpPr>
        <p:grpSpPr>
          <a:xfrm>
            <a:off x="11758267" y="2499551"/>
            <a:ext cx="342800" cy="2443167"/>
            <a:chOff x="1365450" y="3205275"/>
            <a:chExt cx="257100" cy="1832375"/>
          </a:xfrm>
        </p:grpSpPr>
        <p:sp>
          <p:nvSpPr>
            <p:cNvPr id="388" name="Google Shape;388;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0" name="Google Shape;390;p13"/>
          <p:cNvGrpSpPr/>
          <p:nvPr/>
        </p:nvGrpSpPr>
        <p:grpSpPr>
          <a:xfrm>
            <a:off x="10695267" y="5071401"/>
            <a:ext cx="342800" cy="2443167"/>
            <a:chOff x="1365450" y="3205275"/>
            <a:chExt cx="257100" cy="1832375"/>
          </a:xfrm>
        </p:grpSpPr>
        <p:sp>
          <p:nvSpPr>
            <p:cNvPr id="391" name="Google Shape;391;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3"/>
          <p:cNvGrpSpPr/>
          <p:nvPr/>
        </p:nvGrpSpPr>
        <p:grpSpPr>
          <a:xfrm>
            <a:off x="7528167" y="6114434"/>
            <a:ext cx="342800" cy="2443167"/>
            <a:chOff x="1365450" y="3205275"/>
            <a:chExt cx="257100" cy="1832375"/>
          </a:xfrm>
        </p:grpSpPr>
        <p:sp>
          <p:nvSpPr>
            <p:cNvPr id="394" name="Google Shape;394;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3"/>
          <p:cNvGrpSpPr/>
          <p:nvPr/>
        </p:nvGrpSpPr>
        <p:grpSpPr>
          <a:xfrm>
            <a:off x="11057417" y="4281267"/>
            <a:ext cx="342800" cy="2443167"/>
            <a:chOff x="1365450" y="3205275"/>
            <a:chExt cx="257100" cy="1832375"/>
          </a:xfrm>
        </p:grpSpPr>
        <p:sp>
          <p:nvSpPr>
            <p:cNvPr id="397" name="Google Shape;397;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3"/>
          <p:cNvGrpSpPr/>
          <p:nvPr/>
        </p:nvGrpSpPr>
        <p:grpSpPr>
          <a:xfrm>
            <a:off x="174933" y="4128267"/>
            <a:ext cx="342800" cy="2443167"/>
            <a:chOff x="1365450" y="3205275"/>
            <a:chExt cx="257100" cy="1832375"/>
          </a:xfrm>
        </p:grpSpPr>
        <p:sp>
          <p:nvSpPr>
            <p:cNvPr id="400" name="Google Shape;400;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3"/>
          <p:cNvGrpSpPr/>
          <p:nvPr/>
        </p:nvGrpSpPr>
        <p:grpSpPr>
          <a:xfrm>
            <a:off x="3358184" y="6127134"/>
            <a:ext cx="342800" cy="2443167"/>
            <a:chOff x="1365450" y="3205275"/>
            <a:chExt cx="257100" cy="1832375"/>
          </a:xfrm>
        </p:grpSpPr>
        <p:sp>
          <p:nvSpPr>
            <p:cNvPr id="403" name="Google Shape;403;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3"/>
          <p:cNvGrpSpPr/>
          <p:nvPr/>
        </p:nvGrpSpPr>
        <p:grpSpPr>
          <a:xfrm>
            <a:off x="791767" y="5251334"/>
            <a:ext cx="342800" cy="2443167"/>
            <a:chOff x="1365450" y="3205275"/>
            <a:chExt cx="257100" cy="1832375"/>
          </a:xfrm>
        </p:grpSpPr>
        <p:sp>
          <p:nvSpPr>
            <p:cNvPr id="406" name="Google Shape;406;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8" name="Google Shape;408;p13"/>
          <p:cNvSpPr/>
          <p:nvPr/>
        </p:nvSpPr>
        <p:spPr>
          <a:xfrm>
            <a:off x="732751" y="5703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13"/>
          <p:cNvSpPr/>
          <p:nvPr/>
        </p:nvSpPr>
        <p:spPr>
          <a:xfrm>
            <a:off x="-154433" y="-14415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13"/>
          <p:cNvSpPr txBox="1">
            <a:spLocks noGrp="1"/>
          </p:cNvSpPr>
          <p:nvPr>
            <p:ph type="title" idx="15"/>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25317801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11"/>
        <p:cNvGrpSpPr/>
        <p:nvPr/>
      </p:nvGrpSpPr>
      <p:grpSpPr>
        <a:xfrm>
          <a:off x="0" y="0"/>
          <a:ext cx="0" cy="0"/>
          <a:chOff x="0" y="0"/>
          <a:chExt cx="0" cy="0"/>
        </a:xfrm>
      </p:grpSpPr>
      <p:sp>
        <p:nvSpPr>
          <p:cNvPr id="412" name="Google Shape;412;p14"/>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413" name="Google Shape;413;p14"/>
          <p:cNvGrpSpPr/>
          <p:nvPr/>
        </p:nvGrpSpPr>
        <p:grpSpPr>
          <a:xfrm>
            <a:off x="-536000" y="-442066"/>
            <a:ext cx="13721067" cy="4409367"/>
            <a:chOff x="-40525" y="-331550"/>
            <a:chExt cx="10290800" cy="3307025"/>
          </a:xfrm>
        </p:grpSpPr>
        <p:sp>
          <p:nvSpPr>
            <p:cNvPr id="414" name="Google Shape;414;p14"/>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4"/>
            <p:cNvSpPr/>
            <p:nvPr/>
          </p:nvSpPr>
          <p:spPr>
            <a:xfrm>
              <a:off x="4375300" y="-65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4"/>
            <p:cNvSpPr/>
            <p:nvPr/>
          </p:nvSpPr>
          <p:spPr>
            <a:xfrm>
              <a:off x="8712475" y="1437675"/>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4"/>
            <p:cNvSpPr/>
            <p:nvPr/>
          </p:nvSpPr>
          <p:spPr>
            <a:xfrm>
              <a:off x="-40525" y="1628088"/>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419" name="Google Shape;419;p14"/>
          <p:cNvPicPr preferRelativeResize="0"/>
          <p:nvPr/>
        </p:nvPicPr>
        <p:blipFill>
          <a:blip r:embed="rId2">
            <a:alphaModFix/>
          </a:blip>
          <a:stretch>
            <a:fillRect/>
          </a:stretch>
        </p:blipFill>
        <p:spPr>
          <a:xfrm flipH="1">
            <a:off x="1" y="4896431"/>
            <a:ext cx="12192004" cy="5536408"/>
          </a:xfrm>
          <a:prstGeom prst="rect">
            <a:avLst/>
          </a:prstGeom>
          <a:noFill/>
          <a:ln>
            <a:noFill/>
          </a:ln>
        </p:spPr>
      </p:pic>
      <p:grpSp>
        <p:nvGrpSpPr>
          <p:cNvPr id="420" name="Google Shape;420;p14"/>
          <p:cNvGrpSpPr/>
          <p:nvPr/>
        </p:nvGrpSpPr>
        <p:grpSpPr>
          <a:xfrm>
            <a:off x="4127900" y="6219634"/>
            <a:ext cx="342800" cy="2443167"/>
            <a:chOff x="1365450" y="3205275"/>
            <a:chExt cx="257100" cy="1832375"/>
          </a:xfrm>
        </p:grpSpPr>
        <p:sp>
          <p:nvSpPr>
            <p:cNvPr id="421" name="Google Shape;421;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14"/>
          <p:cNvGrpSpPr/>
          <p:nvPr/>
        </p:nvGrpSpPr>
        <p:grpSpPr>
          <a:xfrm>
            <a:off x="164433" y="3511184"/>
            <a:ext cx="342800" cy="4621067"/>
            <a:chOff x="261425" y="1395525"/>
            <a:chExt cx="257100" cy="3465800"/>
          </a:xfrm>
        </p:grpSpPr>
        <p:sp>
          <p:nvSpPr>
            <p:cNvPr id="424" name="Google Shape;424;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6" name="Google Shape;426;p14"/>
          <p:cNvGrpSpPr/>
          <p:nvPr/>
        </p:nvGrpSpPr>
        <p:grpSpPr>
          <a:xfrm>
            <a:off x="507233" y="2207418"/>
            <a:ext cx="342800" cy="2443167"/>
            <a:chOff x="1365450" y="3205275"/>
            <a:chExt cx="257100" cy="1832375"/>
          </a:xfrm>
        </p:grpSpPr>
        <p:sp>
          <p:nvSpPr>
            <p:cNvPr id="427" name="Google Shape;427;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9" name="Google Shape;429;p14"/>
          <p:cNvGrpSpPr/>
          <p:nvPr/>
        </p:nvGrpSpPr>
        <p:grpSpPr>
          <a:xfrm flipH="1">
            <a:off x="11709133" y="1559517"/>
            <a:ext cx="342800" cy="4621067"/>
            <a:chOff x="261425" y="1395525"/>
            <a:chExt cx="257100" cy="3465800"/>
          </a:xfrm>
        </p:grpSpPr>
        <p:sp>
          <p:nvSpPr>
            <p:cNvPr id="430" name="Google Shape;430;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2" name="Google Shape;432;p14"/>
          <p:cNvGrpSpPr/>
          <p:nvPr/>
        </p:nvGrpSpPr>
        <p:grpSpPr>
          <a:xfrm flipH="1">
            <a:off x="11404100" y="2508167"/>
            <a:ext cx="342800" cy="2443167"/>
            <a:chOff x="1365450" y="3205275"/>
            <a:chExt cx="257100" cy="1832375"/>
          </a:xfrm>
        </p:grpSpPr>
        <p:sp>
          <p:nvSpPr>
            <p:cNvPr id="433" name="Google Shape;433;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5" name="Google Shape;435;p14"/>
          <p:cNvSpPr/>
          <p:nvPr/>
        </p:nvSpPr>
        <p:spPr>
          <a:xfrm>
            <a:off x="850017" y="50472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14"/>
          <p:cNvSpPr/>
          <p:nvPr/>
        </p:nvSpPr>
        <p:spPr>
          <a:xfrm>
            <a:off x="7728600" y="-20602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14"/>
          <p:cNvSpPr/>
          <p:nvPr/>
        </p:nvSpPr>
        <p:spPr>
          <a:xfrm>
            <a:off x="7507184" y="48964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8" name="Google Shape;438;p14"/>
          <p:cNvGrpSpPr/>
          <p:nvPr/>
        </p:nvGrpSpPr>
        <p:grpSpPr>
          <a:xfrm>
            <a:off x="10146600" y="6311663"/>
            <a:ext cx="342800" cy="2443167"/>
            <a:chOff x="1365450" y="3205275"/>
            <a:chExt cx="257100" cy="1832375"/>
          </a:xfrm>
        </p:grpSpPr>
        <p:sp>
          <p:nvSpPr>
            <p:cNvPr id="439" name="Google Shape;439;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1" name="Google Shape;441;p14"/>
          <p:cNvSpPr/>
          <p:nvPr/>
        </p:nvSpPr>
        <p:spPr>
          <a:xfrm>
            <a:off x="507217" y="4516900"/>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14"/>
          <p:cNvSpPr/>
          <p:nvPr/>
        </p:nvSpPr>
        <p:spPr>
          <a:xfrm>
            <a:off x="6350317" y="4644867"/>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95467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60"/>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30077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96"/>
        <p:cNvGrpSpPr/>
        <p:nvPr/>
      </p:nvGrpSpPr>
      <p:grpSpPr>
        <a:xfrm>
          <a:off x="0" y="0"/>
          <a:ext cx="0" cy="0"/>
          <a:chOff x="0" y="0"/>
          <a:chExt cx="0" cy="0"/>
        </a:xfrm>
      </p:grpSpPr>
      <p:sp>
        <p:nvSpPr>
          <p:cNvPr id="497" name="Google Shape;497;p17"/>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498" name="Google Shape;498;p17"/>
          <p:cNvSpPr txBox="1">
            <a:spLocks noGrp="1"/>
          </p:cNvSpPr>
          <p:nvPr>
            <p:ph type="subTitle" idx="1"/>
          </p:nvPr>
        </p:nvSpPr>
        <p:spPr>
          <a:xfrm>
            <a:off x="11012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99" name="Google Shape;499;p17"/>
          <p:cNvSpPr txBox="1">
            <a:spLocks noGrp="1"/>
          </p:cNvSpPr>
          <p:nvPr>
            <p:ph type="subTitle" idx="2"/>
          </p:nvPr>
        </p:nvSpPr>
        <p:spPr>
          <a:xfrm>
            <a:off x="4572352" y="3648605"/>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0" name="Google Shape;500;p17"/>
          <p:cNvSpPr txBox="1">
            <a:spLocks noGrp="1"/>
          </p:cNvSpPr>
          <p:nvPr>
            <p:ph type="subTitle" idx="3"/>
          </p:nvPr>
        </p:nvSpPr>
        <p:spPr>
          <a:xfrm>
            <a:off x="80435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1" name="Google Shape;501;p17"/>
          <p:cNvSpPr txBox="1">
            <a:spLocks noGrp="1"/>
          </p:cNvSpPr>
          <p:nvPr>
            <p:ph type="subTitle" idx="4"/>
          </p:nvPr>
        </p:nvSpPr>
        <p:spPr>
          <a:xfrm>
            <a:off x="110126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2" name="Google Shape;502;p17"/>
          <p:cNvSpPr txBox="1">
            <a:spLocks noGrp="1"/>
          </p:cNvSpPr>
          <p:nvPr>
            <p:ph type="subTitle" idx="5"/>
          </p:nvPr>
        </p:nvSpPr>
        <p:spPr>
          <a:xfrm>
            <a:off x="457234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3" name="Google Shape;503;p17"/>
          <p:cNvSpPr txBox="1">
            <a:spLocks noGrp="1"/>
          </p:cNvSpPr>
          <p:nvPr>
            <p:ph type="subTitle" idx="6"/>
          </p:nvPr>
        </p:nvSpPr>
        <p:spPr>
          <a:xfrm>
            <a:off x="8043603"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pic>
        <p:nvPicPr>
          <p:cNvPr id="504" name="Google Shape;504;p17"/>
          <p:cNvPicPr preferRelativeResize="0"/>
          <p:nvPr/>
        </p:nvPicPr>
        <p:blipFill>
          <a:blip r:embed="rId2">
            <a:alphaModFix/>
          </a:blip>
          <a:stretch>
            <a:fillRect/>
          </a:stretch>
        </p:blipFill>
        <p:spPr>
          <a:xfrm flipH="1">
            <a:off x="1" y="5159264"/>
            <a:ext cx="12192004" cy="5536408"/>
          </a:xfrm>
          <a:prstGeom prst="rect">
            <a:avLst/>
          </a:prstGeom>
          <a:noFill/>
          <a:ln>
            <a:noFill/>
          </a:ln>
        </p:spPr>
      </p:pic>
      <p:sp>
        <p:nvSpPr>
          <p:cNvPr id="505" name="Google Shape;505;p17"/>
          <p:cNvSpPr/>
          <p:nvPr/>
        </p:nvSpPr>
        <p:spPr>
          <a:xfrm>
            <a:off x="486217" y="5265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17"/>
          <p:cNvSpPr/>
          <p:nvPr/>
        </p:nvSpPr>
        <p:spPr>
          <a:xfrm>
            <a:off x="7526451" y="52231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17"/>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8" name="Google Shape;508;p17"/>
          <p:cNvGrpSpPr/>
          <p:nvPr/>
        </p:nvGrpSpPr>
        <p:grpSpPr>
          <a:xfrm>
            <a:off x="348567" y="1860700"/>
            <a:ext cx="342800" cy="4621067"/>
            <a:chOff x="261425" y="1395525"/>
            <a:chExt cx="257100" cy="3465800"/>
          </a:xfrm>
        </p:grpSpPr>
        <p:sp>
          <p:nvSpPr>
            <p:cNvPr id="509" name="Google Shape;509;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7"/>
          <p:cNvGrpSpPr/>
          <p:nvPr/>
        </p:nvGrpSpPr>
        <p:grpSpPr>
          <a:xfrm flipH="1">
            <a:off x="-545200" y="-442066"/>
            <a:ext cx="12826167" cy="4805767"/>
            <a:chOff x="556175" y="-331550"/>
            <a:chExt cx="9619625" cy="3604325"/>
          </a:xfrm>
        </p:grpSpPr>
        <p:sp>
          <p:nvSpPr>
            <p:cNvPr id="512" name="Google Shape;512;p17"/>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7"/>
            <p:cNvSpPr/>
            <p:nvPr/>
          </p:nvSpPr>
          <p:spPr>
            <a:xfrm>
              <a:off x="4845200"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7"/>
            <p:cNvSpPr/>
            <p:nvPr/>
          </p:nvSpPr>
          <p:spPr>
            <a:xfrm>
              <a:off x="8638000" y="15545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7"/>
            <p:cNvSpPr/>
            <p:nvPr/>
          </p:nvSpPr>
          <p:spPr>
            <a:xfrm>
              <a:off x="8060225"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7"/>
            <p:cNvSpPr/>
            <p:nvPr/>
          </p:nvSpPr>
          <p:spPr>
            <a:xfrm>
              <a:off x="556175" y="22884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7" name="Google Shape;517;p17"/>
          <p:cNvGrpSpPr/>
          <p:nvPr/>
        </p:nvGrpSpPr>
        <p:grpSpPr>
          <a:xfrm>
            <a:off x="11612900" y="894533"/>
            <a:ext cx="342800" cy="4621067"/>
            <a:chOff x="261425" y="1395525"/>
            <a:chExt cx="257100" cy="3465800"/>
          </a:xfrm>
        </p:grpSpPr>
        <p:sp>
          <p:nvSpPr>
            <p:cNvPr id="518" name="Google Shape;518;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17"/>
          <p:cNvGrpSpPr/>
          <p:nvPr/>
        </p:nvGrpSpPr>
        <p:grpSpPr>
          <a:xfrm>
            <a:off x="5008851" y="6253567"/>
            <a:ext cx="342800" cy="2443167"/>
            <a:chOff x="1365450" y="3205275"/>
            <a:chExt cx="257100" cy="1832375"/>
          </a:xfrm>
        </p:grpSpPr>
        <p:sp>
          <p:nvSpPr>
            <p:cNvPr id="521" name="Google Shape;521;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3" name="Google Shape;523;p17"/>
          <p:cNvGrpSpPr/>
          <p:nvPr/>
        </p:nvGrpSpPr>
        <p:grpSpPr>
          <a:xfrm>
            <a:off x="5801317" y="6138667"/>
            <a:ext cx="342800" cy="2443167"/>
            <a:chOff x="1365450" y="3205275"/>
            <a:chExt cx="257100" cy="1832375"/>
          </a:xfrm>
        </p:grpSpPr>
        <p:sp>
          <p:nvSpPr>
            <p:cNvPr id="524" name="Google Shape;524;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6" name="Google Shape;526;p17"/>
          <p:cNvGrpSpPr/>
          <p:nvPr/>
        </p:nvGrpSpPr>
        <p:grpSpPr>
          <a:xfrm>
            <a:off x="6663884" y="6380667"/>
            <a:ext cx="342800" cy="2443167"/>
            <a:chOff x="1365450" y="3205275"/>
            <a:chExt cx="257100" cy="1832375"/>
          </a:xfrm>
        </p:grpSpPr>
        <p:sp>
          <p:nvSpPr>
            <p:cNvPr id="527" name="Google Shape;527;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9" name="Google Shape;529;p17"/>
          <p:cNvGrpSpPr/>
          <p:nvPr/>
        </p:nvGrpSpPr>
        <p:grpSpPr>
          <a:xfrm>
            <a:off x="11849184" y="2207418"/>
            <a:ext cx="342800" cy="2443167"/>
            <a:chOff x="1365450" y="3205275"/>
            <a:chExt cx="257100" cy="1832375"/>
          </a:xfrm>
        </p:grpSpPr>
        <p:sp>
          <p:nvSpPr>
            <p:cNvPr id="530" name="Google Shape;530;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7"/>
          <p:cNvGrpSpPr/>
          <p:nvPr/>
        </p:nvGrpSpPr>
        <p:grpSpPr>
          <a:xfrm>
            <a:off x="132051" y="4239134"/>
            <a:ext cx="342800" cy="2443167"/>
            <a:chOff x="1365450" y="3205275"/>
            <a:chExt cx="257100" cy="1832375"/>
          </a:xfrm>
        </p:grpSpPr>
        <p:sp>
          <p:nvSpPr>
            <p:cNvPr id="533" name="Google Shape;533;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 name="Google Shape;535;p17"/>
          <p:cNvGrpSpPr/>
          <p:nvPr/>
        </p:nvGrpSpPr>
        <p:grpSpPr>
          <a:xfrm>
            <a:off x="11328200" y="2848533"/>
            <a:ext cx="342800" cy="4621067"/>
            <a:chOff x="261425" y="1395525"/>
            <a:chExt cx="257100" cy="3465800"/>
          </a:xfrm>
        </p:grpSpPr>
        <p:sp>
          <p:nvSpPr>
            <p:cNvPr id="536" name="Google Shape;536;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8" name="Google Shape;538;p17"/>
          <p:cNvGrpSpPr/>
          <p:nvPr/>
        </p:nvGrpSpPr>
        <p:grpSpPr>
          <a:xfrm>
            <a:off x="691367" y="2956700"/>
            <a:ext cx="342800" cy="2429067"/>
            <a:chOff x="829225" y="2863075"/>
            <a:chExt cx="257100" cy="1821800"/>
          </a:xfrm>
        </p:grpSpPr>
        <p:sp>
          <p:nvSpPr>
            <p:cNvPr id="539" name="Google Shape;539;p17"/>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7"/>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1" name="Google Shape;541;p17"/>
          <p:cNvSpPr/>
          <p:nvPr/>
        </p:nvSpPr>
        <p:spPr>
          <a:xfrm>
            <a:off x="6378633" y="4363700"/>
            <a:ext cx="32404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117929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0"/>
        <p:cNvGrpSpPr/>
        <p:nvPr/>
      </p:nvGrpSpPr>
      <p:grpSpPr>
        <a:xfrm>
          <a:off x="0" y="0"/>
          <a:ext cx="0" cy="0"/>
          <a:chOff x="0" y="0"/>
          <a:chExt cx="0" cy="0"/>
        </a:xfrm>
      </p:grpSpPr>
      <p:sp>
        <p:nvSpPr>
          <p:cNvPr id="581" name="Google Shape;581;p19"/>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582" name="Google Shape;582;p19"/>
          <p:cNvSpPr txBox="1">
            <a:spLocks noGrp="1"/>
          </p:cNvSpPr>
          <p:nvPr>
            <p:ph type="subTitle" idx="1"/>
          </p:nvPr>
        </p:nvSpPr>
        <p:spPr>
          <a:xfrm>
            <a:off x="96323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3" name="Google Shape;583;p19"/>
          <p:cNvSpPr txBox="1">
            <a:spLocks noGrp="1"/>
          </p:cNvSpPr>
          <p:nvPr>
            <p:ph type="subTitle" idx="2"/>
          </p:nvPr>
        </p:nvSpPr>
        <p:spPr>
          <a:xfrm>
            <a:off x="4530237"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4" name="Google Shape;584;p19"/>
          <p:cNvSpPr txBox="1">
            <a:spLocks noGrp="1"/>
          </p:cNvSpPr>
          <p:nvPr>
            <p:ph type="subTitle" idx="3"/>
          </p:nvPr>
        </p:nvSpPr>
        <p:spPr>
          <a:xfrm>
            <a:off x="809742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5" name="Google Shape;585;p19"/>
          <p:cNvSpPr txBox="1">
            <a:spLocks noGrp="1"/>
          </p:cNvSpPr>
          <p:nvPr>
            <p:ph type="subTitle" idx="4"/>
          </p:nvPr>
        </p:nvSpPr>
        <p:spPr>
          <a:xfrm>
            <a:off x="4530237"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pic>
        <p:nvPicPr>
          <p:cNvPr id="586" name="Google Shape;586;p19"/>
          <p:cNvPicPr preferRelativeResize="0"/>
          <p:nvPr/>
        </p:nvPicPr>
        <p:blipFill>
          <a:blip r:embed="rId2">
            <a:alphaModFix/>
          </a:blip>
          <a:stretch>
            <a:fillRect/>
          </a:stretch>
        </p:blipFill>
        <p:spPr>
          <a:xfrm flipH="1">
            <a:off x="1" y="5099631"/>
            <a:ext cx="12192004" cy="5536408"/>
          </a:xfrm>
          <a:prstGeom prst="rect">
            <a:avLst/>
          </a:prstGeom>
          <a:noFill/>
          <a:ln>
            <a:noFill/>
          </a:ln>
        </p:spPr>
      </p:pic>
      <p:sp>
        <p:nvSpPr>
          <p:cNvPr id="587" name="Google Shape;587;p19"/>
          <p:cNvSpPr/>
          <p:nvPr/>
        </p:nvSpPr>
        <p:spPr>
          <a:xfrm>
            <a:off x="-16" y="52036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19"/>
          <p:cNvSpPr/>
          <p:nvPr/>
        </p:nvSpPr>
        <p:spPr>
          <a:xfrm>
            <a:off x="7330451" y="55660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19"/>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0" name="Google Shape;590;p19"/>
          <p:cNvGrpSpPr/>
          <p:nvPr/>
        </p:nvGrpSpPr>
        <p:grpSpPr>
          <a:xfrm>
            <a:off x="11401267" y="1482933"/>
            <a:ext cx="342800" cy="4621067"/>
            <a:chOff x="261425" y="1395525"/>
            <a:chExt cx="257100" cy="3465800"/>
          </a:xfrm>
        </p:grpSpPr>
        <p:sp>
          <p:nvSpPr>
            <p:cNvPr id="591" name="Google Shape;591;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9"/>
          <p:cNvGrpSpPr/>
          <p:nvPr/>
        </p:nvGrpSpPr>
        <p:grpSpPr>
          <a:xfrm>
            <a:off x="620367" y="3983067"/>
            <a:ext cx="342800" cy="2429067"/>
            <a:chOff x="829225" y="2863075"/>
            <a:chExt cx="257100" cy="1821800"/>
          </a:xfrm>
        </p:grpSpPr>
        <p:sp>
          <p:nvSpPr>
            <p:cNvPr id="594" name="Google Shape;594;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6" name="Google Shape;596;p19"/>
          <p:cNvGrpSpPr/>
          <p:nvPr/>
        </p:nvGrpSpPr>
        <p:grpSpPr>
          <a:xfrm>
            <a:off x="0" y="-409367"/>
            <a:ext cx="12940667" cy="5224784"/>
            <a:chOff x="722375" y="-506300"/>
            <a:chExt cx="9705500" cy="3918588"/>
          </a:xfrm>
        </p:grpSpPr>
        <p:sp>
          <p:nvSpPr>
            <p:cNvPr id="597" name="Google Shape;597;p19"/>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9"/>
            <p:cNvSpPr/>
            <p:nvPr/>
          </p:nvSpPr>
          <p:spPr>
            <a:xfrm>
              <a:off x="4056900" y="-233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9"/>
            <p:cNvSpPr/>
            <p:nvPr/>
          </p:nvSpPr>
          <p:spPr>
            <a:xfrm>
              <a:off x="8890075" y="1874488"/>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9"/>
            <p:cNvSpPr/>
            <p:nvPr/>
          </p:nvSpPr>
          <p:spPr>
            <a:xfrm>
              <a:off x="6536125" y="-5063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9"/>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2" name="Google Shape;602;p19"/>
          <p:cNvGrpSpPr/>
          <p:nvPr/>
        </p:nvGrpSpPr>
        <p:grpSpPr>
          <a:xfrm>
            <a:off x="11744067" y="2578933"/>
            <a:ext cx="342800" cy="2429067"/>
            <a:chOff x="829225" y="2863075"/>
            <a:chExt cx="257100" cy="1821800"/>
          </a:xfrm>
        </p:grpSpPr>
        <p:sp>
          <p:nvSpPr>
            <p:cNvPr id="603" name="Google Shape;603;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5" name="Google Shape;605;p19"/>
          <p:cNvGrpSpPr/>
          <p:nvPr/>
        </p:nvGrpSpPr>
        <p:grpSpPr>
          <a:xfrm>
            <a:off x="424100" y="1983484"/>
            <a:ext cx="342800" cy="4621067"/>
            <a:chOff x="261425" y="1395525"/>
            <a:chExt cx="257100" cy="3465800"/>
          </a:xfrm>
        </p:grpSpPr>
        <p:sp>
          <p:nvSpPr>
            <p:cNvPr id="606" name="Google Shape;606;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8" name="Google Shape;608;p19"/>
          <p:cNvGrpSpPr/>
          <p:nvPr/>
        </p:nvGrpSpPr>
        <p:grpSpPr>
          <a:xfrm>
            <a:off x="6835200" y="6412134"/>
            <a:ext cx="342800" cy="2443167"/>
            <a:chOff x="1365450" y="3205275"/>
            <a:chExt cx="257100" cy="1832375"/>
          </a:xfrm>
        </p:grpSpPr>
        <p:sp>
          <p:nvSpPr>
            <p:cNvPr id="609" name="Google Shape;609;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1" name="Google Shape;611;p19"/>
          <p:cNvGrpSpPr/>
          <p:nvPr/>
        </p:nvGrpSpPr>
        <p:grpSpPr>
          <a:xfrm>
            <a:off x="11168817" y="4066334"/>
            <a:ext cx="342800" cy="2443167"/>
            <a:chOff x="1365450" y="3205275"/>
            <a:chExt cx="257100" cy="1832375"/>
          </a:xfrm>
        </p:grpSpPr>
        <p:sp>
          <p:nvSpPr>
            <p:cNvPr id="612" name="Google Shape;612;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4" name="Google Shape;614;p19"/>
          <p:cNvGrpSpPr/>
          <p:nvPr/>
        </p:nvGrpSpPr>
        <p:grpSpPr>
          <a:xfrm>
            <a:off x="138800" y="2977367"/>
            <a:ext cx="342800" cy="4621067"/>
            <a:chOff x="261425" y="1395525"/>
            <a:chExt cx="257100" cy="3465800"/>
          </a:xfrm>
        </p:grpSpPr>
        <p:sp>
          <p:nvSpPr>
            <p:cNvPr id="615" name="Google Shape;615;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9"/>
          <p:cNvGrpSpPr/>
          <p:nvPr/>
        </p:nvGrpSpPr>
        <p:grpSpPr>
          <a:xfrm>
            <a:off x="2706751" y="6242667"/>
            <a:ext cx="342800" cy="2443167"/>
            <a:chOff x="1365450" y="3205275"/>
            <a:chExt cx="257100" cy="1832375"/>
          </a:xfrm>
        </p:grpSpPr>
        <p:sp>
          <p:nvSpPr>
            <p:cNvPr id="618" name="Google Shape;618;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0" name="Google Shape;620;p19"/>
          <p:cNvSpPr txBox="1">
            <a:spLocks noGrp="1"/>
          </p:cNvSpPr>
          <p:nvPr>
            <p:ph type="subTitle" idx="5"/>
          </p:nvPr>
        </p:nvSpPr>
        <p:spPr>
          <a:xfrm>
            <a:off x="963233"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1" name="Google Shape;621;p19"/>
          <p:cNvSpPr txBox="1">
            <a:spLocks noGrp="1"/>
          </p:cNvSpPr>
          <p:nvPr>
            <p:ph type="subTitle" idx="6"/>
          </p:nvPr>
        </p:nvSpPr>
        <p:spPr>
          <a:xfrm>
            <a:off x="4530248" y="2408336"/>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2" name="Google Shape;622;p19"/>
          <p:cNvSpPr txBox="1">
            <a:spLocks noGrp="1"/>
          </p:cNvSpPr>
          <p:nvPr>
            <p:ph type="subTitle" idx="7"/>
          </p:nvPr>
        </p:nvSpPr>
        <p:spPr>
          <a:xfrm>
            <a:off x="8097396"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3" name="Google Shape;623;p19"/>
          <p:cNvSpPr txBox="1">
            <a:spLocks noGrp="1"/>
          </p:cNvSpPr>
          <p:nvPr>
            <p:ph type="subTitle" idx="8"/>
          </p:nvPr>
        </p:nvSpPr>
        <p:spPr>
          <a:xfrm>
            <a:off x="963233"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4" name="Google Shape;624;p19"/>
          <p:cNvSpPr txBox="1">
            <a:spLocks noGrp="1"/>
          </p:cNvSpPr>
          <p:nvPr>
            <p:ph type="subTitle" idx="9"/>
          </p:nvPr>
        </p:nvSpPr>
        <p:spPr>
          <a:xfrm>
            <a:off x="4530248" y="463450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5" name="Google Shape;625;p19"/>
          <p:cNvSpPr txBox="1">
            <a:spLocks noGrp="1"/>
          </p:cNvSpPr>
          <p:nvPr>
            <p:ph type="subTitle" idx="13"/>
          </p:nvPr>
        </p:nvSpPr>
        <p:spPr>
          <a:xfrm>
            <a:off x="8097396"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6" name="Google Shape;626;p19"/>
          <p:cNvSpPr txBox="1">
            <a:spLocks noGrp="1"/>
          </p:cNvSpPr>
          <p:nvPr>
            <p:ph type="subTitle" idx="14"/>
          </p:nvPr>
        </p:nvSpPr>
        <p:spPr>
          <a:xfrm>
            <a:off x="96323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627" name="Google Shape;627;p19"/>
          <p:cNvSpPr txBox="1">
            <a:spLocks noGrp="1"/>
          </p:cNvSpPr>
          <p:nvPr>
            <p:ph type="subTitle" idx="15"/>
          </p:nvPr>
        </p:nvSpPr>
        <p:spPr>
          <a:xfrm>
            <a:off x="809742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Tree>
    <p:extLst>
      <p:ext uri="{BB962C8B-B14F-4D97-AF65-F5344CB8AC3E}">
        <p14:creationId xmlns:p14="http://schemas.microsoft.com/office/powerpoint/2010/main" val="15197187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87"/>
        <p:cNvGrpSpPr/>
        <p:nvPr/>
      </p:nvGrpSpPr>
      <p:grpSpPr>
        <a:xfrm>
          <a:off x="0" y="0"/>
          <a:ext cx="0" cy="0"/>
          <a:chOff x="0" y="0"/>
          <a:chExt cx="0" cy="0"/>
        </a:xfrm>
      </p:grpSpPr>
      <p:sp>
        <p:nvSpPr>
          <p:cNvPr id="688" name="Google Shape;688;p21"/>
          <p:cNvSpPr/>
          <p:nvPr/>
        </p:nvSpPr>
        <p:spPr>
          <a:xfrm>
            <a:off x="314584" y="337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89" name="Google Shape;689;p21"/>
          <p:cNvPicPr preferRelativeResize="0"/>
          <p:nvPr/>
        </p:nvPicPr>
        <p:blipFill>
          <a:blip r:embed="rId2">
            <a:alphaModFix/>
          </a:blip>
          <a:stretch>
            <a:fillRect/>
          </a:stretch>
        </p:blipFill>
        <p:spPr>
          <a:xfrm flipH="1">
            <a:off x="1" y="3372431"/>
            <a:ext cx="12192004" cy="5536408"/>
          </a:xfrm>
          <a:prstGeom prst="rect">
            <a:avLst/>
          </a:prstGeom>
          <a:noFill/>
          <a:ln>
            <a:noFill/>
          </a:ln>
        </p:spPr>
      </p:pic>
      <p:sp>
        <p:nvSpPr>
          <p:cNvPr id="690" name="Google Shape;690;p21"/>
          <p:cNvSpPr/>
          <p:nvPr/>
        </p:nvSpPr>
        <p:spPr>
          <a:xfrm>
            <a:off x="76688" y="2408068"/>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21"/>
          <p:cNvSpPr txBox="1">
            <a:spLocks noGrp="1"/>
          </p:cNvSpPr>
          <p:nvPr>
            <p:ph type="ctrTitle"/>
          </p:nvPr>
        </p:nvSpPr>
        <p:spPr>
          <a:xfrm>
            <a:off x="1166367" y="882867"/>
            <a:ext cx="4238400" cy="125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692" name="Google Shape;692;p21"/>
          <p:cNvSpPr txBox="1">
            <a:spLocks noGrp="1"/>
          </p:cNvSpPr>
          <p:nvPr>
            <p:ph type="subTitle" idx="1"/>
          </p:nvPr>
        </p:nvSpPr>
        <p:spPr>
          <a:xfrm>
            <a:off x="1166367" y="1942069"/>
            <a:ext cx="4238400" cy="14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93" name="Google Shape;693;p21"/>
          <p:cNvGrpSpPr/>
          <p:nvPr/>
        </p:nvGrpSpPr>
        <p:grpSpPr>
          <a:xfrm>
            <a:off x="348567" y="628067"/>
            <a:ext cx="342800" cy="4621067"/>
            <a:chOff x="261425" y="1395525"/>
            <a:chExt cx="257100" cy="3465800"/>
          </a:xfrm>
        </p:grpSpPr>
        <p:sp>
          <p:nvSpPr>
            <p:cNvPr id="694" name="Google Shape;694;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1"/>
          <p:cNvGrpSpPr/>
          <p:nvPr/>
        </p:nvGrpSpPr>
        <p:grpSpPr>
          <a:xfrm>
            <a:off x="522900" y="-549500"/>
            <a:ext cx="11863800" cy="4970400"/>
            <a:chOff x="680075" y="-416150"/>
            <a:chExt cx="8897850" cy="3727800"/>
          </a:xfrm>
        </p:grpSpPr>
        <p:sp>
          <p:nvSpPr>
            <p:cNvPr id="697" name="Google Shape;697;p21"/>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1"/>
            <p:cNvSpPr/>
            <p:nvPr/>
          </p:nvSpPr>
          <p:spPr>
            <a:xfrm>
              <a:off x="3646925" y="-4161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1"/>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1"/>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1"/>
            <p:cNvSpPr/>
            <p:nvPr/>
          </p:nvSpPr>
          <p:spPr>
            <a:xfrm>
              <a:off x="680075" y="1856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21"/>
          <p:cNvGrpSpPr/>
          <p:nvPr/>
        </p:nvGrpSpPr>
        <p:grpSpPr>
          <a:xfrm>
            <a:off x="772033" y="3031433"/>
            <a:ext cx="342800" cy="2429067"/>
            <a:chOff x="829225" y="2863075"/>
            <a:chExt cx="257100" cy="1821800"/>
          </a:xfrm>
        </p:grpSpPr>
        <p:sp>
          <p:nvSpPr>
            <p:cNvPr id="703" name="Google Shape;703;p21"/>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1"/>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5" name="Google Shape;705;p21"/>
          <p:cNvGrpSpPr/>
          <p:nvPr/>
        </p:nvGrpSpPr>
        <p:grpSpPr>
          <a:xfrm>
            <a:off x="11612900" y="894533"/>
            <a:ext cx="342800" cy="4621067"/>
            <a:chOff x="261425" y="1395525"/>
            <a:chExt cx="257100" cy="3465800"/>
          </a:xfrm>
        </p:grpSpPr>
        <p:sp>
          <p:nvSpPr>
            <p:cNvPr id="706" name="Google Shape;706;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8" name="Google Shape;708;p21"/>
          <p:cNvSpPr/>
          <p:nvPr/>
        </p:nvSpPr>
        <p:spPr>
          <a:xfrm>
            <a:off x="6959417" y="32299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21"/>
          <p:cNvSpPr/>
          <p:nvPr/>
        </p:nvSpPr>
        <p:spPr>
          <a:xfrm>
            <a:off x="6623933" y="-19361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21"/>
          <p:cNvSpPr txBox="1"/>
          <p:nvPr/>
        </p:nvSpPr>
        <p:spPr>
          <a:xfrm>
            <a:off x="1166500" y="3835567"/>
            <a:ext cx="4238400" cy="820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333">
                <a:solidFill>
                  <a:schemeClr val="dk1"/>
                </a:solidFill>
                <a:latin typeface="IBM Plex Sans"/>
                <a:ea typeface="IBM Plex Sans"/>
                <a:cs typeface="IBM Plex Sans"/>
                <a:sym typeface="IBM Plex Sans"/>
              </a:rPr>
              <a:t>CREDITS: This presentation template was created by </a:t>
            </a:r>
            <a:r>
              <a:rPr lang="en" sz="1333" b="1">
                <a:solidFill>
                  <a:schemeClr val="dk1"/>
                </a:solidFill>
                <a:uFill>
                  <a:noFill/>
                </a:uFill>
                <a:latin typeface="IBM Plex Sans"/>
                <a:ea typeface="IBM Plex Sans"/>
                <a:cs typeface="IBM Plex Sans"/>
                <a:sym typeface="IBM Plex Sans"/>
                <a:hlinkClick r:id="rId3">
                  <a:extLst>
                    <a:ext uri="{A12FA001-AC4F-418D-AE19-62706E023703}">
                      <ahyp:hlinkClr xmlns:ahyp="http://schemas.microsoft.com/office/drawing/2018/hyperlinkcolor" xmlns="" val="tx"/>
                    </a:ext>
                  </a:extLst>
                </a:hlinkClick>
              </a:rPr>
              <a:t>Slidesgo</a:t>
            </a:r>
            <a:r>
              <a:rPr lang="en" sz="1333">
                <a:solidFill>
                  <a:schemeClr val="dk1"/>
                </a:solidFill>
                <a:latin typeface="IBM Plex Sans"/>
                <a:ea typeface="IBM Plex Sans"/>
                <a:cs typeface="IBM Plex Sans"/>
                <a:sym typeface="IBM Plex Sans"/>
              </a:rPr>
              <a:t>, including icons by </a:t>
            </a:r>
            <a:r>
              <a:rPr lang="en" sz="1333" b="1">
                <a:solidFill>
                  <a:schemeClr val="dk1"/>
                </a:solidFill>
                <a:uFill>
                  <a:noFill/>
                </a:uFill>
                <a:latin typeface="IBM Plex Sans"/>
                <a:ea typeface="IBM Plex Sans"/>
                <a:cs typeface="IBM Plex Sans"/>
                <a:sym typeface="IBM Plex Sans"/>
                <a:hlinkClick r:id="rId4">
                  <a:extLst>
                    <a:ext uri="{A12FA001-AC4F-418D-AE19-62706E023703}">
                      <ahyp:hlinkClr xmlns:ahyp="http://schemas.microsoft.com/office/drawing/2018/hyperlinkcolor" xmlns="" val="tx"/>
                    </a:ext>
                  </a:extLst>
                </a:hlinkClick>
              </a:rPr>
              <a:t>Flaticon</a:t>
            </a:r>
            <a:r>
              <a:rPr lang="en" sz="1333" b="1">
                <a:solidFill>
                  <a:schemeClr val="dk1"/>
                </a:solidFill>
                <a:latin typeface="IBM Plex Sans"/>
                <a:ea typeface="IBM Plex Sans"/>
                <a:cs typeface="IBM Plex Sans"/>
                <a:sym typeface="IBM Plex Sans"/>
              </a:rPr>
              <a:t> </a:t>
            </a:r>
            <a:r>
              <a:rPr lang="en" sz="1333">
                <a:solidFill>
                  <a:schemeClr val="dk1"/>
                </a:solidFill>
                <a:latin typeface="IBM Plex Sans"/>
                <a:ea typeface="IBM Plex Sans"/>
                <a:cs typeface="IBM Plex Sans"/>
                <a:sym typeface="IBM Plex Sans"/>
              </a:rPr>
              <a:t>and infographics &amp; images by </a:t>
            </a:r>
            <a:r>
              <a:rPr lang="en" sz="1333" b="1">
                <a:solidFill>
                  <a:schemeClr val="dk1"/>
                </a:solidFill>
                <a:uFill>
                  <a:noFill/>
                </a:uFill>
                <a:latin typeface="IBM Plex Sans"/>
                <a:ea typeface="IBM Plex Sans"/>
                <a:cs typeface="IBM Plex Sans"/>
                <a:sym typeface="IBM Plex Sans"/>
                <a:hlinkClick r:id="rId5">
                  <a:extLst>
                    <a:ext uri="{A12FA001-AC4F-418D-AE19-62706E023703}">
                      <ahyp:hlinkClr xmlns:ahyp="http://schemas.microsoft.com/office/drawing/2018/hyperlinkcolor" xmlns="" val="tx"/>
                    </a:ext>
                  </a:extLst>
                </a:hlinkClick>
              </a:rPr>
              <a:t>Freepik</a:t>
            </a:r>
            <a:endParaRPr sz="1333" b="1">
              <a:solidFill>
                <a:schemeClr val="dk1"/>
              </a:solidFill>
              <a:latin typeface="IBM Plex Sans"/>
              <a:ea typeface="IBM Plex Sans"/>
              <a:cs typeface="IBM Plex Sans"/>
              <a:sym typeface="IBM Plex Sans"/>
            </a:endParaRPr>
          </a:p>
        </p:txBody>
      </p:sp>
    </p:spTree>
    <p:extLst>
      <p:ext uri="{BB962C8B-B14F-4D97-AF65-F5344CB8AC3E}">
        <p14:creationId xmlns:p14="http://schemas.microsoft.com/office/powerpoint/2010/main" val="572845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11"/>
        <p:cNvGrpSpPr/>
        <p:nvPr/>
      </p:nvGrpSpPr>
      <p:grpSpPr>
        <a:xfrm>
          <a:off x="0" y="0"/>
          <a:ext cx="0" cy="0"/>
          <a:chOff x="0" y="0"/>
          <a:chExt cx="0" cy="0"/>
        </a:xfrm>
      </p:grpSpPr>
    </p:spTree>
    <p:extLst>
      <p:ext uri="{BB962C8B-B14F-4D97-AF65-F5344CB8AC3E}">
        <p14:creationId xmlns:p14="http://schemas.microsoft.com/office/powerpoint/2010/main" val="9429289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12"/>
        <p:cNvGrpSpPr/>
        <p:nvPr/>
      </p:nvGrpSpPr>
      <p:grpSpPr>
        <a:xfrm>
          <a:off x="0" y="0"/>
          <a:ext cx="0" cy="0"/>
          <a:chOff x="0" y="0"/>
          <a:chExt cx="0" cy="0"/>
        </a:xfrm>
      </p:grpSpPr>
      <p:sp>
        <p:nvSpPr>
          <p:cNvPr id="713" name="Google Shape;713;p23"/>
          <p:cNvSpPr/>
          <p:nvPr/>
        </p:nvSpPr>
        <p:spPr>
          <a:xfrm>
            <a:off x="599284" y="3749048"/>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23"/>
          <p:cNvSpPr/>
          <p:nvPr/>
        </p:nvSpPr>
        <p:spPr>
          <a:xfrm>
            <a:off x="8590451" y="4179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15" name="Google Shape;715;p23"/>
          <p:cNvPicPr preferRelativeResize="0"/>
          <p:nvPr/>
        </p:nvPicPr>
        <p:blipFill>
          <a:blip r:embed="rId2">
            <a:alphaModFix/>
          </a:blip>
          <a:stretch>
            <a:fillRect/>
          </a:stretch>
        </p:blipFill>
        <p:spPr>
          <a:xfrm>
            <a:off x="1" y="2320247"/>
            <a:ext cx="12192004" cy="5536408"/>
          </a:xfrm>
          <a:prstGeom prst="rect">
            <a:avLst/>
          </a:prstGeom>
          <a:noFill/>
          <a:ln>
            <a:noFill/>
          </a:ln>
        </p:spPr>
      </p:pic>
      <p:grpSp>
        <p:nvGrpSpPr>
          <p:cNvPr id="716" name="Google Shape;716;p23"/>
          <p:cNvGrpSpPr/>
          <p:nvPr/>
        </p:nvGrpSpPr>
        <p:grpSpPr>
          <a:xfrm>
            <a:off x="-420199" y="-672367"/>
            <a:ext cx="12674233" cy="4110200"/>
            <a:chOff x="446825" y="-331550"/>
            <a:chExt cx="9505675" cy="3082650"/>
          </a:xfrm>
        </p:grpSpPr>
        <p:sp>
          <p:nvSpPr>
            <p:cNvPr id="717" name="Google Shape;717;p23"/>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3"/>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3"/>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3"/>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2" name="Google Shape;722;p23"/>
          <p:cNvGrpSpPr/>
          <p:nvPr/>
        </p:nvGrpSpPr>
        <p:grpSpPr>
          <a:xfrm>
            <a:off x="491967" y="2990385"/>
            <a:ext cx="342800" cy="2443167"/>
            <a:chOff x="1365450" y="3205275"/>
            <a:chExt cx="257100" cy="1832375"/>
          </a:xfrm>
        </p:grpSpPr>
        <p:sp>
          <p:nvSpPr>
            <p:cNvPr id="723" name="Google Shape;723;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5" name="Google Shape;725;p23"/>
          <p:cNvGrpSpPr/>
          <p:nvPr/>
        </p:nvGrpSpPr>
        <p:grpSpPr>
          <a:xfrm>
            <a:off x="11612900" y="894533"/>
            <a:ext cx="342800" cy="4621067"/>
            <a:chOff x="261425" y="1395525"/>
            <a:chExt cx="257100" cy="3465800"/>
          </a:xfrm>
        </p:grpSpPr>
        <p:sp>
          <p:nvSpPr>
            <p:cNvPr id="726" name="Google Shape;726;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8" name="Google Shape;728;p23"/>
          <p:cNvGrpSpPr/>
          <p:nvPr/>
        </p:nvGrpSpPr>
        <p:grpSpPr>
          <a:xfrm>
            <a:off x="11320617" y="4297018"/>
            <a:ext cx="342800" cy="2443167"/>
            <a:chOff x="1365450" y="3205275"/>
            <a:chExt cx="257100" cy="1832375"/>
          </a:xfrm>
        </p:grpSpPr>
        <p:sp>
          <p:nvSpPr>
            <p:cNvPr id="729" name="Google Shape;729;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1" name="Google Shape;731;p23"/>
          <p:cNvGrpSpPr/>
          <p:nvPr/>
        </p:nvGrpSpPr>
        <p:grpSpPr>
          <a:xfrm>
            <a:off x="1048851" y="1305867"/>
            <a:ext cx="342800" cy="4621067"/>
            <a:chOff x="261425" y="1395525"/>
            <a:chExt cx="257100" cy="3465800"/>
          </a:xfrm>
        </p:grpSpPr>
        <p:sp>
          <p:nvSpPr>
            <p:cNvPr id="732" name="Google Shape;732;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4" name="Google Shape;734;p23"/>
          <p:cNvGrpSpPr/>
          <p:nvPr/>
        </p:nvGrpSpPr>
        <p:grpSpPr>
          <a:xfrm>
            <a:off x="10795267" y="2871685"/>
            <a:ext cx="342800" cy="2443167"/>
            <a:chOff x="1365450" y="3205275"/>
            <a:chExt cx="257100" cy="1832375"/>
          </a:xfrm>
        </p:grpSpPr>
        <p:sp>
          <p:nvSpPr>
            <p:cNvPr id="735" name="Google Shape;735;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7" name="Google Shape;737;p23"/>
          <p:cNvGrpSpPr/>
          <p:nvPr/>
        </p:nvGrpSpPr>
        <p:grpSpPr>
          <a:xfrm>
            <a:off x="149167" y="1305851"/>
            <a:ext cx="342800" cy="2443167"/>
            <a:chOff x="1365450" y="3205275"/>
            <a:chExt cx="257100" cy="1832375"/>
          </a:xfrm>
        </p:grpSpPr>
        <p:sp>
          <p:nvSpPr>
            <p:cNvPr id="738" name="Google Shape;738;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0" name="Google Shape;740;p23"/>
          <p:cNvGrpSpPr/>
          <p:nvPr/>
        </p:nvGrpSpPr>
        <p:grpSpPr>
          <a:xfrm>
            <a:off x="9671167" y="5569218"/>
            <a:ext cx="342800" cy="2443167"/>
            <a:chOff x="1365450" y="3205275"/>
            <a:chExt cx="257100" cy="1832375"/>
          </a:xfrm>
        </p:grpSpPr>
        <p:sp>
          <p:nvSpPr>
            <p:cNvPr id="741" name="Google Shape;741;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3" name="Google Shape;743;p23"/>
          <p:cNvGrpSpPr/>
          <p:nvPr/>
        </p:nvGrpSpPr>
        <p:grpSpPr>
          <a:xfrm>
            <a:off x="1516000" y="5155518"/>
            <a:ext cx="342800" cy="2443167"/>
            <a:chOff x="1365450" y="3205275"/>
            <a:chExt cx="257100" cy="1832375"/>
          </a:xfrm>
        </p:grpSpPr>
        <p:sp>
          <p:nvSpPr>
            <p:cNvPr id="744" name="Google Shape;744;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23"/>
          <p:cNvGrpSpPr/>
          <p:nvPr/>
        </p:nvGrpSpPr>
        <p:grpSpPr>
          <a:xfrm>
            <a:off x="9007200" y="6138651"/>
            <a:ext cx="342800" cy="2443167"/>
            <a:chOff x="1365450" y="3205275"/>
            <a:chExt cx="257100" cy="1832375"/>
          </a:xfrm>
        </p:grpSpPr>
        <p:sp>
          <p:nvSpPr>
            <p:cNvPr id="747" name="Google Shape;747;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9" name="Google Shape;749;p23"/>
          <p:cNvSpPr/>
          <p:nvPr/>
        </p:nvSpPr>
        <p:spPr>
          <a:xfrm>
            <a:off x="2489384" y="-1830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661818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50"/>
        <p:cNvGrpSpPr/>
        <p:nvPr/>
      </p:nvGrpSpPr>
      <p:grpSpPr>
        <a:xfrm>
          <a:off x="0" y="0"/>
          <a:ext cx="0" cy="0"/>
          <a:chOff x="0" y="0"/>
          <a:chExt cx="0" cy="0"/>
        </a:xfrm>
      </p:grpSpPr>
      <p:sp>
        <p:nvSpPr>
          <p:cNvPr id="751" name="Google Shape;751;p24"/>
          <p:cNvSpPr/>
          <p:nvPr/>
        </p:nvSpPr>
        <p:spPr>
          <a:xfrm>
            <a:off x="-312083" y="46694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2" name="Google Shape;752;p24"/>
          <p:cNvSpPr/>
          <p:nvPr/>
        </p:nvSpPr>
        <p:spPr>
          <a:xfrm>
            <a:off x="7236351" y="4374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53" name="Google Shape;753;p24"/>
          <p:cNvPicPr preferRelativeResize="0"/>
          <p:nvPr/>
        </p:nvPicPr>
        <p:blipFill>
          <a:blip r:embed="rId2">
            <a:alphaModFix/>
          </a:blip>
          <a:stretch>
            <a:fillRect/>
          </a:stretch>
        </p:blipFill>
        <p:spPr>
          <a:xfrm flipH="1">
            <a:off x="1" y="4259497"/>
            <a:ext cx="12192004" cy="5536408"/>
          </a:xfrm>
          <a:prstGeom prst="rect">
            <a:avLst/>
          </a:prstGeom>
          <a:noFill/>
          <a:ln>
            <a:noFill/>
          </a:ln>
        </p:spPr>
      </p:pic>
      <p:grpSp>
        <p:nvGrpSpPr>
          <p:cNvPr id="754" name="Google Shape;754;p24"/>
          <p:cNvGrpSpPr/>
          <p:nvPr/>
        </p:nvGrpSpPr>
        <p:grpSpPr>
          <a:xfrm flipH="1">
            <a:off x="-420199" y="-672367"/>
            <a:ext cx="12674233" cy="4110200"/>
            <a:chOff x="446825" y="-331550"/>
            <a:chExt cx="9505675" cy="3082650"/>
          </a:xfrm>
        </p:grpSpPr>
        <p:sp>
          <p:nvSpPr>
            <p:cNvPr id="755" name="Google Shape;755;p24"/>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4"/>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4"/>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4"/>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4"/>
          <p:cNvGrpSpPr/>
          <p:nvPr/>
        </p:nvGrpSpPr>
        <p:grpSpPr>
          <a:xfrm>
            <a:off x="491967" y="3866851"/>
            <a:ext cx="342800" cy="2443167"/>
            <a:chOff x="1365450" y="3205275"/>
            <a:chExt cx="257100" cy="1832375"/>
          </a:xfrm>
        </p:grpSpPr>
        <p:sp>
          <p:nvSpPr>
            <p:cNvPr id="761" name="Google Shape;761;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4"/>
          <p:cNvGrpSpPr/>
          <p:nvPr/>
        </p:nvGrpSpPr>
        <p:grpSpPr>
          <a:xfrm>
            <a:off x="11612900" y="894533"/>
            <a:ext cx="342800" cy="4621067"/>
            <a:chOff x="261425" y="1395525"/>
            <a:chExt cx="257100" cy="3465800"/>
          </a:xfrm>
        </p:grpSpPr>
        <p:sp>
          <p:nvSpPr>
            <p:cNvPr id="764" name="Google Shape;764;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4"/>
          <p:cNvGrpSpPr/>
          <p:nvPr/>
        </p:nvGrpSpPr>
        <p:grpSpPr>
          <a:xfrm>
            <a:off x="11228817" y="3437834"/>
            <a:ext cx="342800" cy="2443167"/>
            <a:chOff x="1365450" y="3205275"/>
            <a:chExt cx="257100" cy="1832375"/>
          </a:xfrm>
        </p:grpSpPr>
        <p:sp>
          <p:nvSpPr>
            <p:cNvPr id="767" name="Google Shape;767;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4"/>
          <p:cNvGrpSpPr/>
          <p:nvPr/>
        </p:nvGrpSpPr>
        <p:grpSpPr>
          <a:xfrm>
            <a:off x="1048851" y="2147167"/>
            <a:ext cx="342800" cy="4621067"/>
            <a:chOff x="261425" y="1395525"/>
            <a:chExt cx="257100" cy="3465800"/>
          </a:xfrm>
        </p:grpSpPr>
        <p:sp>
          <p:nvSpPr>
            <p:cNvPr id="770" name="Google Shape;770;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2" name="Google Shape;772;p24"/>
          <p:cNvGrpSpPr/>
          <p:nvPr/>
        </p:nvGrpSpPr>
        <p:grpSpPr>
          <a:xfrm>
            <a:off x="10509000" y="5515585"/>
            <a:ext cx="342800" cy="2443167"/>
            <a:chOff x="1365450" y="3205275"/>
            <a:chExt cx="257100" cy="1832375"/>
          </a:xfrm>
        </p:grpSpPr>
        <p:sp>
          <p:nvSpPr>
            <p:cNvPr id="773" name="Google Shape;773;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5" name="Google Shape;775;p24"/>
          <p:cNvGrpSpPr/>
          <p:nvPr/>
        </p:nvGrpSpPr>
        <p:grpSpPr>
          <a:xfrm>
            <a:off x="149167" y="3576985"/>
            <a:ext cx="342800" cy="2443167"/>
            <a:chOff x="1365450" y="3205275"/>
            <a:chExt cx="257100" cy="1832375"/>
          </a:xfrm>
        </p:grpSpPr>
        <p:sp>
          <p:nvSpPr>
            <p:cNvPr id="776" name="Google Shape;776;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8" name="Google Shape;778;p24"/>
          <p:cNvGrpSpPr/>
          <p:nvPr/>
        </p:nvGrpSpPr>
        <p:grpSpPr>
          <a:xfrm>
            <a:off x="10011000" y="4917067"/>
            <a:ext cx="342800" cy="2443167"/>
            <a:chOff x="1365450" y="3205275"/>
            <a:chExt cx="257100" cy="1832375"/>
          </a:xfrm>
        </p:grpSpPr>
        <p:sp>
          <p:nvSpPr>
            <p:cNvPr id="779" name="Google Shape;779;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1" name="Google Shape;781;p24"/>
          <p:cNvGrpSpPr/>
          <p:nvPr/>
        </p:nvGrpSpPr>
        <p:grpSpPr>
          <a:xfrm>
            <a:off x="1820100" y="5419518"/>
            <a:ext cx="342800" cy="2443167"/>
            <a:chOff x="1365450" y="3205275"/>
            <a:chExt cx="257100" cy="1832375"/>
          </a:xfrm>
        </p:grpSpPr>
        <p:sp>
          <p:nvSpPr>
            <p:cNvPr id="782" name="Google Shape;782;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4" name="Google Shape;784;p24"/>
          <p:cNvGrpSpPr/>
          <p:nvPr/>
        </p:nvGrpSpPr>
        <p:grpSpPr>
          <a:xfrm>
            <a:off x="8721000" y="5066085"/>
            <a:ext cx="342800" cy="2443167"/>
            <a:chOff x="1365450" y="3205275"/>
            <a:chExt cx="257100" cy="1832375"/>
          </a:xfrm>
        </p:grpSpPr>
        <p:sp>
          <p:nvSpPr>
            <p:cNvPr id="785" name="Google Shape;785;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7" name="Google Shape;787;p24"/>
          <p:cNvSpPr/>
          <p:nvPr/>
        </p:nvSpPr>
        <p:spPr>
          <a:xfrm>
            <a:off x="5999151" y="-15741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997530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8563617" y="5515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963167" y="-442067"/>
            <a:ext cx="11807400" cy="4857600"/>
            <a:chOff x="722375" y="-331550"/>
            <a:chExt cx="8855550" cy="3643200"/>
          </a:xfrm>
        </p:grpSpPr>
        <p:sp>
          <p:nvSpPr>
            <p:cNvPr id="12" name="Google Shape;12;p2"/>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17" name="Google Shape;17;p2"/>
          <p:cNvPicPr preferRelativeResize="0"/>
          <p:nvPr/>
        </p:nvPicPr>
        <p:blipFill>
          <a:blip r:embed="rId2">
            <a:alphaModFix/>
          </a:blip>
          <a:stretch>
            <a:fillRect/>
          </a:stretch>
        </p:blipFill>
        <p:spPr>
          <a:xfrm>
            <a:off x="1" y="3778831"/>
            <a:ext cx="12192004" cy="5536408"/>
          </a:xfrm>
          <a:prstGeom prst="rect">
            <a:avLst/>
          </a:prstGeom>
          <a:noFill/>
          <a:ln>
            <a:noFill/>
          </a:ln>
        </p:spPr>
      </p:pic>
      <p:grpSp>
        <p:nvGrpSpPr>
          <p:cNvPr id="18" name="Google Shape;18;p2"/>
          <p:cNvGrpSpPr/>
          <p:nvPr/>
        </p:nvGrpSpPr>
        <p:grpSpPr>
          <a:xfrm>
            <a:off x="348567" y="1860700"/>
            <a:ext cx="342800" cy="4621067"/>
            <a:chOff x="261425" y="1395525"/>
            <a:chExt cx="257100" cy="3465800"/>
          </a:xfrm>
        </p:grpSpPr>
        <p:sp>
          <p:nvSpPr>
            <p:cNvPr id="19" name="Google Shape;19;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2456051" y="35747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11612900" y="894533"/>
            <a:ext cx="342800" cy="4621067"/>
            <a:chOff x="261425" y="1395525"/>
            <a:chExt cx="257100" cy="3465800"/>
          </a:xfrm>
        </p:grpSpPr>
        <p:sp>
          <p:nvSpPr>
            <p:cNvPr id="23" name="Google Shape;23;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91367" y="2956700"/>
            <a:ext cx="342800" cy="2429067"/>
            <a:chOff x="829225" y="2863075"/>
            <a:chExt cx="257100" cy="1821800"/>
          </a:xfrm>
        </p:grpSpPr>
        <p:sp>
          <p:nvSpPr>
            <p:cNvPr id="26" name="Google Shape;26;p2"/>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txBox="1">
            <a:spLocks noGrp="1"/>
          </p:cNvSpPr>
          <p:nvPr>
            <p:ph type="ctrTitle"/>
          </p:nvPr>
        </p:nvSpPr>
        <p:spPr>
          <a:xfrm>
            <a:off x="1572567" y="1439333"/>
            <a:ext cx="9046800" cy="2290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29" name="Google Shape;29;p2"/>
          <p:cNvSpPr txBox="1">
            <a:spLocks noGrp="1"/>
          </p:cNvSpPr>
          <p:nvPr>
            <p:ph type="subTitle" idx="1"/>
          </p:nvPr>
        </p:nvSpPr>
        <p:spPr>
          <a:xfrm>
            <a:off x="1572600" y="3778833"/>
            <a:ext cx="9046800" cy="59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32501631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7"/>
        <p:cNvGrpSpPr/>
        <p:nvPr/>
      </p:nvGrpSpPr>
      <p:grpSpPr>
        <a:xfrm>
          <a:off x="0" y="0"/>
          <a:ext cx="0" cy="0"/>
          <a:chOff x="0" y="0"/>
          <a:chExt cx="0" cy="0"/>
        </a:xfrm>
      </p:grpSpPr>
      <p:pic>
        <p:nvPicPr>
          <p:cNvPr id="148" name="Google Shape;148;p7"/>
          <p:cNvPicPr preferRelativeResize="0"/>
          <p:nvPr/>
        </p:nvPicPr>
        <p:blipFill>
          <a:blip r:embed="rId2">
            <a:alphaModFix/>
          </a:blip>
          <a:stretch>
            <a:fillRect/>
          </a:stretch>
        </p:blipFill>
        <p:spPr>
          <a:xfrm>
            <a:off x="1" y="4185231"/>
            <a:ext cx="12192004" cy="5536408"/>
          </a:xfrm>
          <a:prstGeom prst="rect">
            <a:avLst/>
          </a:prstGeom>
          <a:noFill/>
          <a:ln>
            <a:noFill/>
          </a:ln>
        </p:spPr>
      </p:pic>
      <p:sp>
        <p:nvSpPr>
          <p:cNvPr id="149" name="Google Shape;149;p7"/>
          <p:cNvSpPr/>
          <p:nvPr/>
        </p:nvSpPr>
        <p:spPr>
          <a:xfrm>
            <a:off x="790483" y="2248200"/>
            <a:ext cx="6018000" cy="5882800"/>
          </a:xfrm>
          <a:prstGeom prst="ellipse">
            <a:avLst/>
          </a:prstGeom>
          <a:gradFill>
            <a:gsLst>
              <a:gs pos="0">
                <a:srgbClr val="131F63">
                  <a:alpha val="2520"/>
                </a:srgbClr>
              </a:gs>
              <a:gs pos="24000">
                <a:srgbClr val="131F63">
                  <a:alpha val="72156"/>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7"/>
          <p:cNvSpPr txBox="1">
            <a:spLocks noGrp="1"/>
          </p:cNvSpPr>
          <p:nvPr>
            <p:ph type="title"/>
          </p:nvPr>
        </p:nvSpPr>
        <p:spPr>
          <a:xfrm>
            <a:off x="963167" y="719333"/>
            <a:ext cx="5802000" cy="768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1" name="Google Shape;151;p7"/>
          <p:cNvSpPr txBox="1">
            <a:spLocks noGrp="1"/>
          </p:cNvSpPr>
          <p:nvPr>
            <p:ph type="body" idx="1"/>
          </p:nvPr>
        </p:nvSpPr>
        <p:spPr>
          <a:xfrm>
            <a:off x="963167" y="2166233"/>
            <a:ext cx="5802000" cy="3001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2"/>
              </a:buClr>
              <a:buSzPts val="1200"/>
              <a:buChar char="●"/>
              <a:defRPr/>
            </a:lvl1pPr>
            <a:lvl2pPr marL="1219170" lvl="1" indent="-406390">
              <a:spcBef>
                <a:spcPts val="0"/>
              </a:spcBef>
              <a:spcAft>
                <a:spcPts val="0"/>
              </a:spcAft>
              <a:buSzPts val="1200"/>
              <a:buChar char="○"/>
              <a:defRPr/>
            </a:lvl2pPr>
            <a:lvl3pPr marL="1828754" lvl="2" indent="-406390">
              <a:spcBef>
                <a:spcPts val="0"/>
              </a:spcBef>
              <a:spcAft>
                <a:spcPts val="0"/>
              </a:spcAft>
              <a:buSzPts val="1200"/>
              <a:buChar char="■"/>
              <a:defRPr/>
            </a:lvl3pPr>
            <a:lvl4pPr marL="2438339" lvl="3" indent="-406390">
              <a:spcBef>
                <a:spcPts val="0"/>
              </a:spcBef>
              <a:spcAft>
                <a:spcPts val="0"/>
              </a:spcAft>
              <a:buSzPts val="1200"/>
              <a:buChar char="●"/>
              <a:defRPr/>
            </a:lvl4pPr>
            <a:lvl5pPr marL="3047924" lvl="4" indent="-406390">
              <a:spcBef>
                <a:spcPts val="0"/>
              </a:spcBef>
              <a:spcAft>
                <a:spcPts val="0"/>
              </a:spcAft>
              <a:buSzPts val="1200"/>
              <a:buChar char="○"/>
              <a:defRPr/>
            </a:lvl5pPr>
            <a:lvl6pPr marL="3657509" lvl="5" indent="-406390">
              <a:spcBef>
                <a:spcPts val="0"/>
              </a:spcBef>
              <a:spcAft>
                <a:spcPts val="0"/>
              </a:spcAft>
              <a:buSzPts val="1200"/>
              <a:buChar char="■"/>
              <a:defRPr/>
            </a:lvl6pPr>
            <a:lvl7pPr marL="4267093" lvl="6" indent="-406390">
              <a:spcBef>
                <a:spcPts val="0"/>
              </a:spcBef>
              <a:spcAft>
                <a:spcPts val="0"/>
              </a:spcAft>
              <a:buSzPts val="1200"/>
              <a:buChar char="●"/>
              <a:defRPr/>
            </a:lvl7pPr>
            <a:lvl8pPr marL="4876678" lvl="7" indent="-406390">
              <a:spcBef>
                <a:spcPts val="0"/>
              </a:spcBef>
              <a:spcAft>
                <a:spcPts val="0"/>
              </a:spcAft>
              <a:buSzPts val="1200"/>
              <a:buChar char="○"/>
              <a:defRPr/>
            </a:lvl8pPr>
            <a:lvl9pPr marL="5486263" lvl="8" indent="-406390">
              <a:spcBef>
                <a:spcPts val="0"/>
              </a:spcBef>
              <a:spcAft>
                <a:spcPts val="0"/>
              </a:spcAft>
              <a:buSzPts val="1200"/>
              <a:buChar char="■"/>
              <a:defRPr/>
            </a:lvl9pPr>
          </a:lstStyle>
          <a:p>
            <a:endParaRPr/>
          </a:p>
        </p:txBody>
      </p:sp>
      <p:sp>
        <p:nvSpPr>
          <p:cNvPr id="152" name="Google Shape;152;p7"/>
          <p:cNvSpPr>
            <a:spLocks noGrp="1"/>
          </p:cNvSpPr>
          <p:nvPr>
            <p:ph type="pic" idx="2"/>
          </p:nvPr>
        </p:nvSpPr>
        <p:spPr>
          <a:xfrm>
            <a:off x="6893567" y="1261400"/>
            <a:ext cx="4335200" cy="4335200"/>
          </a:xfrm>
          <a:prstGeom prst="ellipse">
            <a:avLst/>
          </a:prstGeom>
          <a:noFill/>
          <a:ln>
            <a:noFill/>
          </a:ln>
          <a:effectLst>
            <a:outerShdw blurRad="671513" dist="209550" dir="1020000" algn="bl" rotWithShape="0">
              <a:schemeClr val="accent1">
                <a:alpha val="56000"/>
              </a:schemeClr>
            </a:outerShdw>
          </a:effectLst>
        </p:spPr>
      </p:sp>
      <p:grpSp>
        <p:nvGrpSpPr>
          <p:cNvPr id="153" name="Google Shape;153;p7"/>
          <p:cNvGrpSpPr/>
          <p:nvPr/>
        </p:nvGrpSpPr>
        <p:grpSpPr>
          <a:xfrm>
            <a:off x="-420199" y="-672367"/>
            <a:ext cx="12674233" cy="4110200"/>
            <a:chOff x="446825" y="-331550"/>
            <a:chExt cx="9505675" cy="3082650"/>
          </a:xfrm>
        </p:grpSpPr>
        <p:sp>
          <p:nvSpPr>
            <p:cNvPr id="154" name="Google Shape;154;p7"/>
            <p:cNvSpPr/>
            <p:nvPr/>
          </p:nvSpPr>
          <p:spPr>
            <a:xfrm>
              <a:off x="2347225" y="-10742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7"/>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7"/>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7"/>
          <p:cNvGrpSpPr/>
          <p:nvPr/>
        </p:nvGrpSpPr>
        <p:grpSpPr>
          <a:xfrm>
            <a:off x="491967" y="3866851"/>
            <a:ext cx="342800" cy="2443167"/>
            <a:chOff x="1365450" y="3205275"/>
            <a:chExt cx="257100" cy="1832375"/>
          </a:xfrm>
        </p:grpSpPr>
        <p:sp>
          <p:nvSpPr>
            <p:cNvPr id="160" name="Google Shape;160;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 name="Google Shape;162;p7"/>
          <p:cNvGrpSpPr/>
          <p:nvPr/>
        </p:nvGrpSpPr>
        <p:grpSpPr>
          <a:xfrm>
            <a:off x="11612900" y="894533"/>
            <a:ext cx="342800" cy="4621067"/>
            <a:chOff x="261425" y="1395525"/>
            <a:chExt cx="257100" cy="3465800"/>
          </a:xfrm>
        </p:grpSpPr>
        <p:sp>
          <p:nvSpPr>
            <p:cNvPr id="163" name="Google Shape;163;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7"/>
          <p:cNvGrpSpPr/>
          <p:nvPr/>
        </p:nvGrpSpPr>
        <p:grpSpPr>
          <a:xfrm>
            <a:off x="9426517" y="3072434"/>
            <a:ext cx="342800" cy="2443167"/>
            <a:chOff x="1365450" y="3205275"/>
            <a:chExt cx="257100" cy="1832375"/>
          </a:xfrm>
        </p:grpSpPr>
        <p:sp>
          <p:nvSpPr>
            <p:cNvPr id="166" name="Google Shape;166;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7"/>
          <p:cNvGrpSpPr/>
          <p:nvPr/>
        </p:nvGrpSpPr>
        <p:grpSpPr>
          <a:xfrm>
            <a:off x="7513400" y="4321667"/>
            <a:ext cx="342800" cy="4621067"/>
            <a:chOff x="261425" y="1395525"/>
            <a:chExt cx="257100" cy="3465800"/>
          </a:xfrm>
        </p:grpSpPr>
        <p:sp>
          <p:nvSpPr>
            <p:cNvPr id="169" name="Google Shape;169;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7"/>
          <p:cNvGrpSpPr/>
          <p:nvPr/>
        </p:nvGrpSpPr>
        <p:grpSpPr>
          <a:xfrm>
            <a:off x="10374967" y="3810818"/>
            <a:ext cx="342800" cy="2443167"/>
            <a:chOff x="1365450" y="3205275"/>
            <a:chExt cx="257100" cy="1832375"/>
          </a:xfrm>
        </p:grpSpPr>
        <p:sp>
          <p:nvSpPr>
            <p:cNvPr id="172" name="Google Shape;172;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7"/>
          <p:cNvGrpSpPr/>
          <p:nvPr/>
        </p:nvGrpSpPr>
        <p:grpSpPr>
          <a:xfrm>
            <a:off x="149167" y="2933018"/>
            <a:ext cx="342800" cy="2443167"/>
            <a:chOff x="1365450" y="3205275"/>
            <a:chExt cx="257100" cy="1832375"/>
          </a:xfrm>
        </p:grpSpPr>
        <p:sp>
          <p:nvSpPr>
            <p:cNvPr id="175" name="Google Shape;175;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7"/>
          <p:cNvGrpSpPr/>
          <p:nvPr/>
        </p:nvGrpSpPr>
        <p:grpSpPr>
          <a:xfrm>
            <a:off x="2079467" y="5930584"/>
            <a:ext cx="342800" cy="2443167"/>
            <a:chOff x="1365450" y="3205275"/>
            <a:chExt cx="257100" cy="1832375"/>
          </a:xfrm>
        </p:grpSpPr>
        <p:sp>
          <p:nvSpPr>
            <p:cNvPr id="178" name="Google Shape;178;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714467" y="5687818"/>
            <a:ext cx="342800" cy="2443167"/>
            <a:chOff x="1365450" y="3205275"/>
            <a:chExt cx="257100" cy="1832375"/>
          </a:xfrm>
        </p:grpSpPr>
        <p:sp>
          <p:nvSpPr>
            <p:cNvPr id="181" name="Google Shape;181;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7236367" y="5155518"/>
            <a:ext cx="342800" cy="2443167"/>
            <a:chOff x="1365450" y="3205275"/>
            <a:chExt cx="257100" cy="1832375"/>
          </a:xfrm>
        </p:grpSpPr>
        <p:sp>
          <p:nvSpPr>
            <p:cNvPr id="184" name="Google Shape;184;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6" name="Google Shape;186;p7"/>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4089784" y="-20718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533511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2489200" y="1112000"/>
            <a:ext cx="7213600" cy="4634000"/>
          </a:xfrm>
          <a:prstGeom prst="rect">
            <a:avLst/>
          </a:prstGeom>
        </p:spPr>
        <p:txBody>
          <a:bodyPr spcFirstLastPara="1" wrap="square" lIns="91425" tIns="91425" rIns="91425" bIns="91425" anchor="ctr"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endParaRPr/>
          </a:p>
        </p:txBody>
      </p:sp>
      <p:pic>
        <p:nvPicPr>
          <p:cNvPr id="191" name="Google Shape;191;p8"/>
          <p:cNvPicPr preferRelativeResize="0"/>
          <p:nvPr/>
        </p:nvPicPr>
        <p:blipFill>
          <a:blip r:embed="rId2">
            <a:alphaModFix/>
          </a:blip>
          <a:stretch>
            <a:fillRect/>
          </a:stretch>
        </p:blipFill>
        <p:spPr>
          <a:xfrm>
            <a:off x="1" y="3267764"/>
            <a:ext cx="12192004" cy="5536408"/>
          </a:xfrm>
          <a:prstGeom prst="rect">
            <a:avLst/>
          </a:prstGeom>
          <a:noFill/>
          <a:ln>
            <a:noFill/>
          </a:ln>
        </p:spPr>
      </p:pic>
      <p:grpSp>
        <p:nvGrpSpPr>
          <p:cNvPr id="192" name="Google Shape;192;p8"/>
          <p:cNvGrpSpPr/>
          <p:nvPr/>
        </p:nvGrpSpPr>
        <p:grpSpPr>
          <a:xfrm>
            <a:off x="-420199" y="-672367"/>
            <a:ext cx="12674233" cy="4110200"/>
            <a:chOff x="446825" y="-331550"/>
            <a:chExt cx="9505675" cy="3082650"/>
          </a:xfrm>
        </p:grpSpPr>
        <p:sp>
          <p:nvSpPr>
            <p:cNvPr id="193" name="Google Shape;193;p8"/>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8"/>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8"/>
          <p:cNvGrpSpPr/>
          <p:nvPr/>
        </p:nvGrpSpPr>
        <p:grpSpPr>
          <a:xfrm>
            <a:off x="491967" y="3866851"/>
            <a:ext cx="342800" cy="2443167"/>
            <a:chOff x="1365450" y="3205275"/>
            <a:chExt cx="257100" cy="1832375"/>
          </a:xfrm>
        </p:grpSpPr>
        <p:sp>
          <p:nvSpPr>
            <p:cNvPr id="199" name="Google Shape;199;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8"/>
          <p:cNvGrpSpPr/>
          <p:nvPr/>
        </p:nvGrpSpPr>
        <p:grpSpPr>
          <a:xfrm>
            <a:off x="11612900" y="894533"/>
            <a:ext cx="342800" cy="4621067"/>
            <a:chOff x="261425" y="1395525"/>
            <a:chExt cx="257100" cy="3465800"/>
          </a:xfrm>
        </p:grpSpPr>
        <p:sp>
          <p:nvSpPr>
            <p:cNvPr id="202" name="Google Shape;202;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4" name="Google Shape;204;p8"/>
          <p:cNvGrpSpPr/>
          <p:nvPr/>
        </p:nvGrpSpPr>
        <p:grpSpPr>
          <a:xfrm>
            <a:off x="11143251" y="3126067"/>
            <a:ext cx="342800" cy="2443167"/>
            <a:chOff x="1365450" y="3205275"/>
            <a:chExt cx="257100" cy="1832375"/>
          </a:xfrm>
        </p:grpSpPr>
        <p:sp>
          <p:nvSpPr>
            <p:cNvPr id="205" name="Google Shape;205;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7" name="Google Shape;207;p8"/>
          <p:cNvGrpSpPr/>
          <p:nvPr/>
        </p:nvGrpSpPr>
        <p:grpSpPr>
          <a:xfrm>
            <a:off x="1048851" y="2147167"/>
            <a:ext cx="342800" cy="4621067"/>
            <a:chOff x="261425" y="1395525"/>
            <a:chExt cx="257100" cy="3465800"/>
          </a:xfrm>
        </p:grpSpPr>
        <p:sp>
          <p:nvSpPr>
            <p:cNvPr id="208" name="Google Shape;208;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8"/>
          <p:cNvGrpSpPr/>
          <p:nvPr/>
        </p:nvGrpSpPr>
        <p:grpSpPr>
          <a:xfrm>
            <a:off x="10562733" y="4034351"/>
            <a:ext cx="342800" cy="2443167"/>
            <a:chOff x="1365450" y="3205275"/>
            <a:chExt cx="257100" cy="1832375"/>
          </a:xfrm>
        </p:grpSpPr>
        <p:sp>
          <p:nvSpPr>
            <p:cNvPr id="211" name="Google Shape;211;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149167" y="2933018"/>
            <a:ext cx="342800" cy="2443167"/>
            <a:chOff x="1365450" y="3205275"/>
            <a:chExt cx="257100" cy="1832375"/>
          </a:xfrm>
        </p:grpSpPr>
        <p:sp>
          <p:nvSpPr>
            <p:cNvPr id="214" name="Google Shape;214;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a:off x="7685667" y="5885885"/>
            <a:ext cx="342800" cy="2443167"/>
            <a:chOff x="1365450" y="3205275"/>
            <a:chExt cx="257100" cy="1832375"/>
          </a:xfrm>
        </p:grpSpPr>
        <p:sp>
          <p:nvSpPr>
            <p:cNvPr id="217" name="Google Shape;217;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8"/>
          <p:cNvGrpSpPr/>
          <p:nvPr/>
        </p:nvGrpSpPr>
        <p:grpSpPr>
          <a:xfrm>
            <a:off x="2714467" y="5687818"/>
            <a:ext cx="342800" cy="2443167"/>
            <a:chOff x="1365450" y="3205275"/>
            <a:chExt cx="257100" cy="1832375"/>
          </a:xfrm>
        </p:grpSpPr>
        <p:sp>
          <p:nvSpPr>
            <p:cNvPr id="220" name="Google Shape;220;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 name="Google Shape;222;p8"/>
          <p:cNvGrpSpPr/>
          <p:nvPr/>
        </p:nvGrpSpPr>
        <p:grpSpPr>
          <a:xfrm>
            <a:off x="7236367" y="5155518"/>
            <a:ext cx="342800" cy="2443167"/>
            <a:chOff x="1365450" y="3205275"/>
            <a:chExt cx="257100" cy="1832375"/>
          </a:xfrm>
        </p:grpSpPr>
        <p:sp>
          <p:nvSpPr>
            <p:cNvPr id="223" name="Google Shape;223;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8"/>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8"/>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8"/>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31611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8"/>
        <p:cNvGrpSpPr/>
        <p:nvPr/>
      </p:nvGrpSpPr>
      <p:grpSpPr>
        <a:xfrm>
          <a:off x="0" y="0"/>
          <a:ext cx="0" cy="0"/>
          <a:chOff x="0" y="0"/>
          <a:chExt cx="0" cy="0"/>
        </a:xfrm>
      </p:grpSpPr>
      <p:sp>
        <p:nvSpPr>
          <p:cNvPr id="229" name="Google Shape;229;p9"/>
          <p:cNvSpPr/>
          <p:nvPr/>
        </p:nvSpPr>
        <p:spPr>
          <a:xfrm>
            <a:off x="776651" y="35502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30" name="Google Shape;230;p9"/>
          <p:cNvPicPr preferRelativeResize="0"/>
          <p:nvPr/>
        </p:nvPicPr>
        <p:blipFill>
          <a:blip r:embed="rId2">
            <a:alphaModFix/>
          </a:blip>
          <a:stretch>
            <a:fillRect/>
          </a:stretch>
        </p:blipFill>
        <p:spPr>
          <a:xfrm flipH="1">
            <a:off x="1" y="3267764"/>
            <a:ext cx="12192004" cy="5536408"/>
          </a:xfrm>
          <a:prstGeom prst="rect">
            <a:avLst/>
          </a:prstGeom>
          <a:noFill/>
          <a:ln>
            <a:noFill/>
          </a:ln>
        </p:spPr>
      </p:pic>
      <p:grpSp>
        <p:nvGrpSpPr>
          <p:cNvPr id="231" name="Google Shape;231;p9"/>
          <p:cNvGrpSpPr/>
          <p:nvPr/>
        </p:nvGrpSpPr>
        <p:grpSpPr>
          <a:xfrm flipH="1">
            <a:off x="-420200" y="-672367"/>
            <a:ext cx="12468567" cy="4110200"/>
            <a:chOff x="601075" y="-331550"/>
            <a:chExt cx="9351425" cy="3082650"/>
          </a:xfrm>
        </p:grpSpPr>
        <p:sp>
          <p:nvSpPr>
            <p:cNvPr id="232" name="Google Shape;232;p9"/>
            <p:cNvSpPr/>
            <p:nvPr/>
          </p:nvSpPr>
          <p:spPr>
            <a:xfrm>
              <a:off x="1022800" y="2623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601075" y="1634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7" name="Google Shape;237;p9"/>
          <p:cNvGrpSpPr/>
          <p:nvPr/>
        </p:nvGrpSpPr>
        <p:grpSpPr>
          <a:xfrm>
            <a:off x="10950384" y="3530685"/>
            <a:ext cx="342800" cy="2443167"/>
            <a:chOff x="1365450" y="3205275"/>
            <a:chExt cx="257100" cy="1832375"/>
          </a:xfrm>
        </p:grpSpPr>
        <p:sp>
          <p:nvSpPr>
            <p:cNvPr id="238" name="Google Shape;238;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 name="Google Shape;240;p9"/>
          <p:cNvGrpSpPr/>
          <p:nvPr/>
        </p:nvGrpSpPr>
        <p:grpSpPr>
          <a:xfrm>
            <a:off x="1316851" y="1556166"/>
            <a:ext cx="342800" cy="4621067"/>
            <a:chOff x="261425" y="1395525"/>
            <a:chExt cx="257100" cy="3465800"/>
          </a:xfrm>
        </p:grpSpPr>
        <p:sp>
          <p:nvSpPr>
            <p:cNvPr id="241" name="Google Shape;241;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9"/>
          <p:cNvGrpSpPr/>
          <p:nvPr/>
        </p:nvGrpSpPr>
        <p:grpSpPr>
          <a:xfrm>
            <a:off x="847200" y="3787701"/>
            <a:ext cx="342800" cy="2443167"/>
            <a:chOff x="1365450" y="3205275"/>
            <a:chExt cx="257100" cy="1832375"/>
          </a:xfrm>
        </p:grpSpPr>
        <p:sp>
          <p:nvSpPr>
            <p:cNvPr id="244" name="Google Shape;244;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 name="Google Shape;246;p9"/>
          <p:cNvGrpSpPr/>
          <p:nvPr/>
        </p:nvGrpSpPr>
        <p:grpSpPr>
          <a:xfrm>
            <a:off x="11507267" y="1811000"/>
            <a:ext cx="342800" cy="4621067"/>
            <a:chOff x="261425" y="1395525"/>
            <a:chExt cx="257100" cy="3465800"/>
          </a:xfrm>
        </p:grpSpPr>
        <p:sp>
          <p:nvSpPr>
            <p:cNvPr id="247" name="Google Shape;247;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 name="Google Shape;249;p9"/>
          <p:cNvGrpSpPr/>
          <p:nvPr/>
        </p:nvGrpSpPr>
        <p:grpSpPr>
          <a:xfrm>
            <a:off x="266684" y="4695985"/>
            <a:ext cx="342800" cy="2443167"/>
            <a:chOff x="1365450" y="3205275"/>
            <a:chExt cx="257100" cy="1832375"/>
          </a:xfrm>
        </p:grpSpPr>
        <p:sp>
          <p:nvSpPr>
            <p:cNvPr id="250" name="Google Shape;250;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9"/>
          <p:cNvGrpSpPr/>
          <p:nvPr/>
        </p:nvGrpSpPr>
        <p:grpSpPr>
          <a:xfrm>
            <a:off x="10607584" y="2596851"/>
            <a:ext cx="342800" cy="2443167"/>
            <a:chOff x="1365450" y="3205275"/>
            <a:chExt cx="257100" cy="1832375"/>
          </a:xfrm>
        </p:grpSpPr>
        <p:sp>
          <p:nvSpPr>
            <p:cNvPr id="253" name="Google Shape;253;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5" name="Google Shape;255;p9"/>
          <p:cNvGrpSpPr/>
          <p:nvPr/>
        </p:nvGrpSpPr>
        <p:grpSpPr>
          <a:xfrm>
            <a:off x="9196733" y="6011085"/>
            <a:ext cx="342800" cy="2443167"/>
            <a:chOff x="1365450" y="3205275"/>
            <a:chExt cx="257100" cy="1832375"/>
          </a:xfrm>
        </p:grpSpPr>
        <p:sp>
          <p:nvSpPr>
            <p:cNvPr id="256" name="Google Shape;256;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9"/>
          <p:cNvGrpSpPr/>
          <p:nvPr/>
        </p:nvGrpSpPr>
        <p:grpSpPr>
          <a:xfrm>
            <a:off x="2660800" y="6230851"/>
            <a:ext cx="342800" cy="2443167"/>
            <a:chOff x="1365450" y="3205275"/>
            <a:chExt cx="257100" cy="1832375"/>
          </a:xfrm>
        </p:grpSpPr>
        <p:sp>
          <p:nvSpPr>
            <p:cNvPr id="259" name="Google Shape;259;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1" name="Google Shape;261;p9"/>
          <p:cNvGrpSpPr/>
          <p:nvPr/>
        </p:nvGrpSpPr>
        <p:grpSpPr>
          <a:xfrm>
            <a:off x="3329467" y="5155518"/>
            <a:ext cx="342800" cy="2443167"/>
            <a:chOff x="1365450" y="3205275"/>
            <a:chExt cx="257100" cy="1832375"/>
          </a:xfrm>
        </p:grpSpPr>
        <p:sp>
          <p:nvSpPr>
            <p:cNvPr id="262" name="Google Shape;262;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4" name="Google Shape;264;p9"/>
          <p:cNvSpPr/>
          <p:nvPr/>
        </p:nvSpPr>
        <p:spPr>
          <a:xfrm>
            <a:off x="8792784" y="4716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9"/>
          <p:cNvSpPr/>
          <p:nvPr/>
        </p:nvSpPr>
        <p:spPr>
          <a:xfrm>
            <a:off x="6334084" y="-17678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9"/>
          <p:cNvSpPr txBox="1">
            <a:spLocks noGrp="1"/>
          </p:cNvSpPr>
          <p:nvPr>
            <p:ph type="title"/>
          </p:nvPr>
        </p:nvSpPr>
        <p:spPr>
          <a:xfrm>
            <a:off x="3399200" y="2141817"/>
            <a:ext cx="5393600" cy="927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267" name="Google Shape;267;p9"/>
          <p:cNvSpPr txBox="1">
            <a:spLocks noGrp="1"/>
          </p:cNvSpPr>
          <p:nvPr>
            <p:ph type="subTitle" idx="1"/>
          </p:nvPr>
        </p:nvSpPr>
        <p:spPr>
          <a:xfrm>
            <a:off x="3399200" y="3069384"/>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38299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13" y="2183803"/>
            <a:ext cx="5079991" cy="823912"/>
          </a:xfrm>
        </p:spPr>
        <p:txBody>
          <a:bodyPr anchor="b">
            <a:normAutofit/>
          </a:bodyPr>
          <a:lstStyle>
            <a:lvl1pPr marL="0" indent="0">
              <a:buNone/>
              <a:defRPr sz="2800" b="0">
                <a:solidFill>
                  <a:schemeClr val="tx1"/>
                </a:solidFill>
              </a:defRPr>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5" y="3132669"/>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3"/>
            <a:ext cx="5105400" cy="823912"/>
          </a:xfrm>
        </p:spPr>
        <p:txBody>
          <a:bodyPr anchor="b">
            <a:normAutofit/>
          </a:bodyPr>
          <a:lstStyle>
            <a:lvl1pPr marL="0" indent="0">
              <a:buNone/>
              <a:defRPr sz="2800" b="0">
                <a:solidFill>
                  <a:schemeClr val="tx1"/>
                </a:solidFill>
              </a:defRPr>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9"/>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7893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8"/>
        <p:cNvGrpSpPr/>
        <p:nvPr/>
      </p:nvGrpSpPr>
      <p:grpSpPr>
        <a:xfrm>
          <a:off x="0" y="0"/>
          <a:ext cx="0" cy="0"/>
          <a:chOff x="0" y="0"/>
          <a:chExt cx="0" cy="0"/>
        </a:xfrm>
      </p:grpSpPr>
      <p:sp>
        <p:nvSpPr>
          <p:cNvPr id="269" name="Google Shape;269;p10"/>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0"/>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grpSp>
        <p:nvGrpSpPr>
          <p:cNvPr id="271" name="Google Shape;271;p10"/>
          <p:cNvGrpSpPr/>
          <p:nvPr/>
        </p:nvGrpSpPr>
        <p:grpSpPr>
          <a:xfrm>
            <a:off x="-420199" y="-672367"/>
            <a:ext cx="12674233" cy="4110200"/>
            <a:chOff x="446825" y="-331550"/>
            <a:chExt cx="9505675" cy="3082650"/>
          </a:xfrm>
        </p:grpSpPr>
        <p:sp>
          <p:nvSpPr>
            <p:cNvPr id="272" name="Google Shape;272;p10"/>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0"/>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0"/>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0"/>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0"/>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0"/>
          <p:cNvGrpSpPr/>
          <p:nvPr/>
        </p:nvGrpSpPr>
        <p:grpSpPr>
          <a:xfrm>
            <a:off x="491967" y="3866851"/>
            <a:ext cx="342800" cy="2443167"/>
            <a:chOff x="1365450" y="3205275"/>
            <a:chExt cx="257100" cy="1832375"/>
          </a:xfrm>
        </p:grpSpPr>
        <p:sp>
          <p:nvSpPr>
            <p:cNvPr id="278" name="Google Shape;278;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0"/>
          <p:cNvGrpSpPr/>
          <p:nvPr/>
        </p:nvGrpSpPr>
        <p:grpSpPr>
          <a:xfrm>
            <a:off x="11612900" y="894533"/>
            <a:ext cx="342800" cy="4621067"/>
            <a:chOff x="261425" y="1395525"/>
            <a:chExt cx="257100" cy="3465800"/>
          </a:xfrm>
        </p:grpSpPr>
        <p:sp>
          <p:nvSpPr>
            <p:cNvPr id="281" name="Google Shape;281;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0"/>
          <p:cNvGrpSpPr/>
          <p:nvPr/>
        </p:nvGrpSpPr>
        <p:grpSpPr>
          <a:xfrm>
            <a:off x="10830317" y="3072434"/>
            <a:ext cx="342800" cy="2443167"/>
            <a:chOff x="1365450" y="3205275"/>
            <a:chExt cx="257100" cy="1832375"/>
          </a:xfrm>
        </p:grpSpPr>
        <p:sp>
          <p:nvSpPr>
            <p:cNvPr id="284" name="Google Shape;284;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0"/>
          <p:cNvGrpSpPr/>
          <p:nvPr/>
        </p:nvGrpSpPr>
        <p:grpSpPr>
          <a:xfrm>
            <a:off x="1048851" y="2147167"/>
            <a:ext cx="342800" cy="4621067"/>
            <a:chOff x="261425" y="1395525"/>
            <a:chExt cx="257100" cy="3465800"/>
          </a:xfrm>
        </p:grpSpPr>
        <p:sp>
          <p:nvSpPr>
            <p:cNvPr id="287" name="Google Shape;287;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10"/>
          <p:cNvGrpSpPr/>
          <p:nvPr/>
        </p:nvGrpSpPr>
        <p:grpSpPr>
          <a:xfrm>
            <a:off x="10419667" y="4034351"/>
            <a:ext cx="342800" cy="2443167"/>
            <a:chOff x="1365450" y="3205275"/>
            <a:chExt cx="257100" cy="1832375"/>
          </a:xfrm>
        </p:grpSpPr>
        <p:sp>
          <p:nvSpPr>
            <p:cNvPr id="290" name="Google Shape;290;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0"/>
          <p:cNvGrpSpPr/>
          <p:nvPr/>
        </p:nvGrpSpPr>
        <p:grpSpPr>
          <a:xfrm>
            <a:off x="149167" y="2933018"/>
            <a:ext cx="342800" cy="2443167"/>
            <a:chOff x="1365450" y="3205275"/>
            <a:chExt cx="257100" cy="1832375"/>
          </a:xfrm>
        </p:grpSpPr>
        <p:sp>
          <p:nvSpPr>
            <p:cNvPr id="293" name="Google Shape;293;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5" name="Google Shape;295;p10"/>
          <p:cNvGrpSpPr/>
          <p:nvPr/>
        </p:nvGrpSpPr>
        <p:grpSpPr>
          <a:xfrm>
            <a:off x="7685667" y="5885885"/>
            <a:ext cx="342800" cy="2443167"/>
            <a:chOff x="1365450" y="3205275"/>
            <a:chExt cx="257100" cy="1832375"/>
          </a:xfrm>
        </p:grpSpPr>
        <p:sp>
          <p:nvSpPr>
            <p:cNvPr id="296" name="Google Shape;296;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8" name="Google Shape;298;p10"/>
          <p:cNvGrpSpPr/>
          <p:nvPr/>
        </p:nvGrpSpPr>
        <p:grpSpPr>
          <a:xfrm>
            <a:off x="11414400" y="4230385"/>
            <a:ext cx="342800" cy="2443167"/>
            <a:chOff x="1365450" y="3205275"/>
            <a:chExt cx="257100" cy="1832375"/>
          </a:xfrm>
        </p:grpSpPr>
        <p:sp>
          <p:nvSpPr>
            <p:cNvPr id="299" name="Google Shape;299;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 name="Google Shape;301;p10"/>
          <p:cNvGrpSpPr/>
          <p:nvPr/>
        </p:nvGrpSpPr>
        <p:grpSpPr>
          <a:xfrm>
            <a:off x="7003900" y="6228485"/>
            <a:ext cx="342800" cy="2443167"/>
            <a:chOff x="1365450" y="3205275"/>
            <a:chExt cx="257100" cy="1832375"/>
          </a:xfrm>
        </p:grpSpPr>
        <p:sp>
          <p:nvSpPr>
            <p:cNvPr id="302" name="Google Shape;302;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4" name="Google Shape;304;p10"/>
          <p:cNvSpPr/>
          <p:nvPr/>
        </p:nvSpPr>
        <p:spPr>
          <a:xfrm>
            <a:off x="-784449"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0"/>
          <p:cNvSpPr/>
          <p:nvPr/>
        </p:nvSpPr>
        <p:spPr>
          <a:xfrm>
            <a:off x="9286317" y="479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399686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58"/>
        <p:cNvGrpSpPr/>
        <p:nvPr/>
      </p:nvGrpSpPr>
      <p:grpSpPr>
        <a:xfrm>
          <a:off x="0" y="0"/>
          <a:ext cx="0" cy="0"/>
          <a:chOff x="0" y="0"/>
          <a:chExt cx="0" cy="0"/>
        </a:xfrm>
      </p:grpSpPr>
    </p:spTree>
    <p:extLst>
      <p:ext uri="{BB962C8B-B14F-4D97-AF65-F5344CB8AC3E}">
        <p14:creationId xmlns:p14="http://schemas.microsoft.com/office/powerpoint/2010/main" val="20438847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59"/>
        <p:cNvGrpSpPr/>
        <p:nvPr/>
      </p:nvGrpSpPr>
      <p:grpSpPr>
        <a:xfrm>
          <a:off x="0" y="0"/>
          <a:ext cx="0" cy="0"/>
          <a:chOff x="0" y="0"/>
          <a:chExt cx="0" cy="0"/>
        </a:xfrm>
      </p:grpSpPr>
      <p:grpSp>
        <p:nvGrpSpPr>
          <p:cNvPr id="360" name="Google Shape;360;p13"/>
          <p:cNvGrpSpPr/>
          <p:nvPr/>
        </p:nvGrpSpPr>
        <p:grpSpPr>
          <a:xfrm flipH="1">
            <a:off x="-154433" y="-543667"/>
            <a:ext cx="11807400" cy="4857600"/>
            <a:chOff x="722375" y="-331550"/>
            <a:chExt cx="8855550" cy="3643200"/>
          </a:xfrm>
        </p:grpSpPr>
        <p:sp>
          <p:nvSpPr>
            <p:cNvPr id="361" name="Google Shape;361;p13"/>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3"/>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3"/>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3"/>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366" name="Google Shape;366;p13"/>
          <p:cNvPicPr preferRelativeResize="0"/>
          <p:nvPr/>
        </p:nvPicPr>
        <p:blipFill>
          <a:blip r:embed="rId2">
            <a:alphaModFix/>
          </a:blip>
          <a:stretch>
            <a:fillRect/>
          </a:stretch>
        </p:blipFill>
        <p:spPr>
          <a:xfrm flipH="1">
            <a:off x="1" y="3778831"/>
            <a:ext cx="12192004" cy="5536408"/>
          </a:xfrm>
          <a:prstGeom prst="rect">
            <a:avLst/>
          </a:prstGeom>
          <a:noFill/>
          <a:ln>
            <a:noFill/>
          </a:ln>
        </p:spPr>
      </p:pic>
      <p:sp>
        <p:nvSpPr>
          <p:cNvPr id="367" name="Google Shape;367;p13"/>
          <p:cNvSpPr/>
          <p:nvPr/>
        </p:nvSpPr>
        <p:spPr>
          <a:xfrm>
            <a:off x="-585645" y="2919201"/>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3"/>
          <p:cNvSpPr/>
          <p:nvPr/>
        </p:nvSpPr>
        <p:spPr>
          <a:xfrm>
            <a:off x="5397500" y="2253400"/>
            <a:ext cx="6018000" cy="58828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3"/>
          <p:cNvSpPr txBox="1">
            <a:spLocks noGrp="1"/>
          </p:cNvSpPr>
          <p:nvPr>
            <p:ph type="title" hasCustomPrompt="1"/>
          </p:nvPr>
        </p:nvSpPr>
        <p:spPr>
          <a:xfrm>
            <a:off x="1241851"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0" name="Google Shape;370;p13"/>
          <p:cNvSpPr txBox="1">
            <a:spLocks noGrp="1"/>
          </p:cNvSpPr>
          <p:nvPr>
            <p:ph type="title" idx="2" hasCustomPrompt="1"/>
          </p:nvPr>
        </p:nvSpPr>
        <p:spPr>
          <a:xfrm>
            <a:off x="12418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1" name="Google Shape;371;p13"/>
          <p:cNvSpPr txBox="1">
            <a:spLocks noGrp="1"/>
          </p:cNvSpPr>
          <p:nvPr>
            <p:ph type="title" idx="3" hasCustomPrompt="1"/>
          </p:nvPr>
        </p:nvSpPr>
        <p:spPr>
          <a:xfrm>
            <a:off x="12418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2" name="Google Shape;372;p13"/>
          <p:cNvSpPr txBox="1">
            <a:spLocks noGrp="1"/>
          </p:cNvSpPr>
          <p:nvPr>
            <p:ph type="subTitle" idx="1"/>
          </p:nvPr>
        </p:nvSpPr>
        <p:spPr>
          <a:xfrm>
            <a:off x="2149467"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3" name="Google Shape;373;p13"/>
          <p:cNvSpPr txBox="1">
            <a:spLocks noGrp="1"/>
          </p:cNvSpPr>
          <p:nvPr>
            <p:ph type="subTitle" idx="4"/>
          </p:nvPr>
        </p:nvSpPr>
        <p:spPr>
          <a:xfrm>
            <a:off x="21494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4" name="Google Shape;374;p13"/>
          <p:cNvSpPr txBox="1">
            <a:spLocks noGrp="1"/>
          </p:cNvSpPr>
          <p:nvPr>
            <p:ph type="subTitle" idx="5"/>
          </p:nvPr>
        </p:nvSpPr>
        <p:spPr>
          <a:xfrm>
            <a:off x="2149476"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5" name="Google Shape;375;p13"/>
          <p:cNvSpPr txBox="1">
            <a:spLocks noGrp="1"/>
          </p:cNvSpPr>
          <p:nvPr>
            <p:ph type="title" idx="6" hasCustomPrompt="1"/>
          </p:nvPr>
        </p:nvSpPr>
        <p:spPr>
          <a:xfrm>
            <a:off x="6620517"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6" name="Google Shape;376;p13"/>
          <p:cNvSpPr txBox="1">
            <a:spLocks noGrp="1"/>
          </p:cNvSpPr>
          <p:nvPr>
            <p:ph type="title" idx="7" hasCustomPrompt="1"/>
          </p:nvPr>
        </p:nvSpPr>
        <p:spPr>
          <a:xfrm>
            <a:off x="66205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7" name="Google Shape;377;p13"/>
          <p:cNvSpPr txBox="1">
            <a:spLocks noGrp="1"/>
          </p:cNvSpPr>
          <p:nvPr>
            <p:ph type="title" idx="8" hasCustomPrompt="1"/>
          </p:nvPr>
        </p:nvSpPr>
        <p:spPr>
          <a:xfrm>
            <a:off x="66205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8" name="Google Shape;378;p13"/>
          <p:cNvSpPr txBox="1">
            <a:spLocks noGrp="1"/>
          </p:cNvSpPr>
          <p:nvPr>
            <p:ph type="subTitle" idx="9"/>
          </p:nvPr>
        </p:nvSpPr>
        <p:spPr>
          <a:xfrm>
            <a:off x="7528159"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9" name="Google Shape;379;p13"/>
          <p:cNvSpPr txBox="1">
            <a:spLocks noGrp="1"/>
          </p:cNvSpPr>
          <p:nvPr>
            <p:ph type="subTitle" idx="13"/>
          </p:nvPr>
        </p:nvSpPr>
        <p:spPr>
          <a:xfrm>
            <a:off x="75281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80" name="Google Shape;380;p13"/>
          <p:cNvSpPr txBox="1">
            <a:spLocks noGrp="1"/>
          </p:cNvSpPr>
          <p:nvPr>
            <p:ph type="subTitle" idx="14"/>
          </p:nvPr>
        </p:nvSpPr>
        <p:spPr>
          <a:xfrm>
            <a:off x="7528163"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grpSp>
        <p:nvGrpSpPr>
          <p:cNvPr id="381" name="Google Shape;381;p13"/>
          <p:cNvGrpSpPr/>
          <p:nvPr/>
        </p:nvGrpSpPr>
        <p:grpSpPr>
          <a:xfrm>
            <a:off x="7100300" y="5692867"/>
            <a:ext cx="342800" cy="2443167"/>
            <a:chOff x="1365450" y="3205275"/>
            <a:chExt cx="257100" cy="1832375"/>
          </a:xfrm>
        </p:grpSpPr>
        <p:sp>
          <p:nvSpPr>
            <p:cNvPr id="382" name="Google Shape;382;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4" name="Google Shape;384;p13"/>
          <p:cNvGrpSpPr/>
          <p:nvPr/>
        </p:nvGrpSpPr>
        <p:grpSpPr>
          <a:xfrm>
            <a:off x="11415467" y="1118451"/>
            <a:ext cx="342800" cy="4621067"/>
            <a:chOff x="261425" y="1395525"/>
            <a:chExt cx="257100" cy="3465800"/>
          </a:xfrm>
        </p:grpSpPr>
        <p:sp>
          <p:nvSpPr>
            <p:cNvPr id="385" name="Google Shape;385;p1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7" name="Google Shape;387;p13"/>
          <p:cNvGrpSpPr/>
          <p:nvPr/>
        </p:nvGrpSpPr>
        <p:grpSpPr>
          <a:xfrm>
            <a:off x="11758267" y="2499551"/>
            <a:ext cx="342800" cy="2443167"/>
            <a:chOff x="1365450" y="3205275"/>
            <a:chExt cx="257100" cy="1832375"/>
          </a:xfrm>
        </p:grpSpPr>
        <p:sp>
          <p:nvSpPr>
            <p:cNvPr id="388" name="Google Shape;388;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0" name="Google Shape;390;p13"/>
          <p:cNvGrpSpPr/>
          <p:nvPr/>
        </p:nvGrpSpPr>
        <p:grpSpPr>
          <a:xfrm>
            <a:off x="10695267" y="5071401"/>
            <a:ext cx="342800" cy="2443167"/>
            <a:chOff x="1365450" y="3205275"/>
            <a:chExt cx="257100" cy="1832375"/>
          </a:xfrm>
        </p:grpSpPr>
        <p:sp>
          <p:nvSpPr>
            <p:cNvPr id="391" name="Google Shape;391;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3"/>
          <p:cNvGrpSpPr/>
          <p:nvPr/>
        </p:nvGrpSpPr>
        <p:grpSpPr>
          <a:xfrm>
            <a:off x="7528167" y="6114434"/>
            <a:ext cx="342800" cy="2443167"/>
            <a:chOff x="1365450" y="3205275"/>
            <a:chExt cx="257100" cy="1832375"/>
          </a:xfrm>
        </p:grpSpPr>
        <p:sp>
          <p:nvSpPr>
            <p:cNvPr id="394" name="Google Shape;394;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3"/>
          <p:cNvGrpSpPr/>
          <p:nvPr/>
        </p:nvGrpSpPr>
        <p:grpSpPr>
          <a:xfrm>
            <a:off x="11057417" y="4281267"/>
            <a:ext cx="342800" cy="2443167"/>
            <a:chOff x="1365450" y="3205275"/>
            <a:chExt cx="257100" cy="1832375"/>
          </a:xfrm>
        </p:grpSpPr>
        <p:sp>
          <p:nvSpPr>
            <p:cNvPr id="397" name="Google Shape;397;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3"/>
          <p:cNvGrpSpPr/>
          <p:nvPr/>
        </p:nvGrpSpPr>
        <p:grpSpPr>
          <a:xfrm>
            <a:off x="174933" y="4128267"/>
            <a:ext cx="342800" cy="2443167"/>
            <a:chOff x="1365450" y="3205275"/>
            <a:chExt cx="257100" cy="1832375"/>
          </a:xfrm>
        </p:grpSpPr>
        <p:sp>
          <p:nvSpPr>
            <p:cNvPr id="400" name="Google Shape;400;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3"/>
          <p:cNvGrpSpPr/>
          <p:nvPr/>
        </p:nvGrpSpPr>
        <p:grpSpPr>
          <a:xfrm>
            <a:off x="3358184" y="6127134"/>
            <a:ext cx="342800" cy="2443167"/>
            <a:chOff x="1365450" y="3205275"/>
            <a:chExt cx="257100" cy="1832375"/>
          </a:xfrm>
        </p:grpSpPr>
        <p:sp>
          <p:nvSpPr>
            <p:cNvPr id="403" name="Google Shape;403;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3"/>
          <p:cNvGrpSpPr/>
          <p:nvPr/>
        </p:nvGrpSpPr>
        <p:grpSpPr>
          <a:xfrm>
            <a:off x="791767" y="5251334"/>
            <a:ext cx="342800" cy="2443167"/>
            <a:chOff x="1365450" y="3205275"/>
            <a:chExt cx="257100" cy="1832375"/>
          </a:xfrm>
        </p:grpSpPr>
        <p:sp>
          <p:nvSpPr>
            <p:cNvPr id="406" name="Google Shape;406;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8" name="Google Shape;408;p13"/>
          <p:cNvSpPr/>
          <p:nvPr/>
        </p:nvSpPr>
        <p:spPr>
          <a:xfrm>
            <a:off x="732751" y="5703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13"/>
          <p:cNvSpPr/>
          <p:nvPr/>
        </p:nvSpPr>
        <p:spPr>
          <a:xfrm>
            <a:off x="-154433" y="-14415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13"/>
          <p:cNvSpPr txBox="1">
            <a:spLocks noGrp="1"/>
          </p:cNvSpPr>
          <p:nvPr>
            <p:ph type="title" idx="15"/>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38162368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11"/>
        <p:cNvGrpSpPr/>
        <p:nvPr/>
      </p:nvGrpSpPr>
      <p:grpSpPr>
        <a:xfrm>
          <a:off x="0" y="0"/>
          <a:ext cx="0" cy="0"/>
          <a:chOff x="0" y="0"/>
          <a:chExt cx="0" cy="0"/>
        </a:xfrm>
      </p:grpSpPr>
      <p:sp>
        <p:nvSpPr>
          <p:cNvPr id="412" name="Google Shape;412;p14"/>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413" name="Google Shape;413;p14"/>
          <p:cNvGrpSpPr/>
          <p:nvPr/>
        </p:nvGrpSpPr>
        <p:grpSpPr>
          <a:xfrm>
            <a:off x="-536000" y="-442066"/>
            <a:ext cx="13721067" cy="4409367"/>
            <a:chOff x="-40525" y="-331550"/>
            <a:chExt cx="10290800" cy="3307025"/>
          </a:xfrm>
        </p:grpSpPr>
        <p:sp>
          <p:nvSpPr>
            <p:cNvPr id="414" name="Google Shape;414;p14"/>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4"/>
            <p:cNvSpPr/>
            <p:nvPr/>
          </p:nvSpPr>
          <p:spPr>
            <a:xfrm>
              <a:off x="4375300" y="-65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4"/>
            <p:cNvSpPr/>
            <p:nvPr/>
          </p:nvSpPr>
          <p:spPr>
            <a:xfrm>
              <a:off x="8712475" y="1437675"/>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4"/>
            <p:cNvSpPr/>
            <p:nvPr/>
          </p:nvSpPr>
          <p:spPr>
            <a:xfrm>
              <a:off x="-40525" y="1628088"/>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419" name="Google Shape;419;p14"/>
          <p:cNvPicPr preferRelativeResize="0"/>
          <p:nvPr/>
        </p:nvPicPr>
        <p:blipFill>
          <a:blip r:embed="rId2">
            <a:alphaModFix/>
          </a:blip>
          <a:stretch>
            <a:fillRect/>
          </a:stretch>
        </p:blipFill>
        <p:spPr>
          <a:xfrm flipH="1">
            <a:off x="1" y="4896431"/>
            <a:ext cx="12192004" cy="5536408"/>
          </a:xfrm>
          <a:prstGeom prst="rect">
            <a:avLst/>
          </a:prstGeom>
          <a:noFill/>
          <a:ln>
            <a:noFill/>
          </a:ln>
        </p:spPr>
      </p:pic>
      <p:grpSp>
        <p:nvGrpSpPr>
          <p:cNvPr id="420" name="Google Shape;420;p14"/>
          <p:cNvGrpSpPr/>
          <p:nvPr/>
        </p:nvGrpSpPr>
        <p:grpSpPr>
          <a:xfrm>
            <a:off x="4127900" y="6219634"/>
            <a:ext cx="342800" cy="2443167"/>
            <a:chOff x="1365450" y="3205275"/>
            <a:chExt cx="257100" cy="1832375"/>
          </a:xfrm>
        </p:grpSpPr>
        <p:sp>
          <p:nvSpPr>
            <p:cNvPr id="421" name="Google Shape;421;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14"/>
          <p:cNvGrpSpPr/>
          <p:nvPr/>
        </p:nvGrpSpPr>
        <p:grpSpPr>
          <a:xfrm>
            <a:off x="164433" y="3511184"/>
            <a:ext cx="342800" cy="4621067"/>
            <a:chOff x="261425" y="1395525"/>
            <a:chExt cx="257100" cy="3465800"/>
          </a:xfrm>
        </p:grpSpPr>
        <p:sp>
          <p:nvSpPr>
            <p:cNvPr id="424" name="Google Shape;424;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6" name="Google Shape;426;p14"/>
          <p:cNvGrpSpPr/>
          <p:nvPr/>
        </p:nvGrpSpPr>
        <p:grpSpPr>
          <a:xfrm>
            <a:off x="507233" y="2207418"/>
            <a:ext cx="342800" cy="2443167"/>
            <a:chOff x="1365450" y="3205275"/>
            <a:chExt cx="257100" cy="1832375"/>
          </a:xfrm>
        </p:grpSpPr>
        <p:sp>
          <p:nvSpPr>
            <p:cNvPr id="427" name="Google Shape;427;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9" name="Google Shape;429;p14"/>
          <p:cNvGrpSpPr/>
          <p:nvPr/>
        </p:nvGrpSpPr>
        <p:grpSpPr>
          <a:xfrm flipH="1">
            <a:off x="11709133" y="1559517"/>
            <a:ext cx="342800" cy="4621067"/>
            <a:chOff x="261425" y="1395525"/>
            <a:chExt cx="257100" cy="3465800"/>
          </a:xfrm>
        </p:grpSpPr>
        <p:sp>
          <p:nvSpPr>
            <p:cNvPr id="430" name="Google Shape;430;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2" name="Google Shape;432;p14"/>
          <p:cNvGrpSpPr/>
          <p:nvPr/>
        </p:nvGrpSpPr>
        <p:grpSpPr>
          <a:xfrm flipH="1">
            <a:off x="11404100" y="2508167"/>
            <a:ext cx="342800" cy="2443167"/>
            <a:chOff x="1365450" y="3205275"/>
            <a:chExt cx="257100" cy="1832375"/>
          </a:xfrm>
        </p:grpSpPr>
        <p:sp>
          <p:nvSpPr>
            <p:cNvPr id="433" name="Google Shape;433;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5" name="Google Shape;435;p14"/>
          <p:cNvSpPr/>
          <p:nvPr/>
        </p:nvSpPr>
        <p:spPr>
          <a:xfrm>
            <a:off x="850017" y="50472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14"/>
          <p:cNvSpPr/>
          <p:nvPr/>
        </p:nvSpPr>
        <p:spPr>
          <a:xfrm>
            <a:off x="7728600" y="-20602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14"/>
          <p:cNvSpPr/>
          <p:nvPr/>
        </p:nvSpPr>
        <p:spPr>
          <a:xfrm>
            <a:off x="7507184" y="48964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8" name="Google Shape;438;p14"/>
          <p:cNvGrpSpPr/>
          <p:nvPr/>
        </p:nvGrpSpPr>
        <p:grpSpPr>
          <a:xfrm>
            <a:off x="10146600" y="6311663"/>
            <a:ext cx="342800" cy="2443167"/>
            <a:chOff x="1365450" y="3205275"/>
            <a:chExt cx="257100" cy="1832375"/>
          </a:xfrm>
        </p:grpSpPr>
        <p:sp>
          <p:nvSpPr>
            <p:cNvPr id="439" name="Google Shape;439;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1" name="Google Shape;441;p14"/>
          <p:cNvSpPr/>
          <p:nvPr/>
        </p:nvSpPr>
        <p:spPr>
          <a:xfrm>
            <a:off x="507217" y="4516900"/>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14"/>
          <p:cNvSpPr/>
          <p:nvPr/>
        </p:nvSpPr>
        <p:spPr>
          <a:xfrm>
            <a:off x="6350317" y="4644867"/>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22811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96"/>
        <p:cNvGrpSpPr/>
        <p:nvPr/>
      </p:nvGrpSpPr>
      <p:grpSpPr>
        <a:xfrm>
          <a:off x="0" y="0"/>
          <a:ext cx="0" cy="0"/>
          <a:chOff x="0" y="0"/>
          <a:chExt cx="0" cy="0"/>
        </a:xfrm>
      </p:grpSpPr>
      <p:sp>
        <p:nvSpPr>
          <p:cNvPr id="497" name="Google Shape;497;p17"/>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498" name="Google Shape;498;p17"/>
          <p:cNvSpPr txBox="1">
            <a:spLocks noGrp="1"/>
          </p:cNvSpPr>
          <p:nvPr>
            <p:ph type="subTitle" idx="1"/>
          </p:nvPr>
        </p:nvSpPr>
        <p:spPr>
          <a:xfrm>
            <a:off x="11012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99" name="Google Shape;499;p17"/>
          <p:cNvSpPr txBox="1">
            <a:spLocks noGrp="1"/>
          </p:cNvSpPr>
          <p:nvPr>
            <p:ph type="subTitle" idx="2"/>
          </p:nvPr>
        </p:nvSpPr>
        <p:spPr>
          <a:xfrm>
            <a:off x="4572352" y="3648605"/>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0" name="Google Shape;500;p17"/>
          <p:cNvSpPr txBox="1">
            <a:spLocks noGrp="1"/>
          </p:cNvSpPr>
          <p:nvPr>
            <p:ph type="subTitle" idx="3"/>
          </p:nvPr>
        </p:nvSpPr>
        <p:spPr>
          <a:xfrm>
            <a:off x="80435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1" name="Google Shape;501;p17"/>
          <p:cNvSpPr txBox="1">
            <a:spLocks noGrp="1"/>
          </p:cNvSpPr>
          <p:nvPr>
            <p:ph type="subTitle" idx="4"/>
          </p:nvPr>
        </p:nvSpPr>
        <p:spPr>
          <a:xfrm>
            <a:off x="110126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2" name="Google Shape;502;p17"/>
          <p:cNvSpPr txBox="1">
            <a:spLocks noGrp="1"/>
          </p:cNvSpPr>
          <p:nvPr>
            <p:ph type="subTitle" idx="5"/>
          </p:nvPr>
        </p:nvSpPr>
        <p:spPr>
          <a:xfrm>
            <a:off x="457234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3" name="Google Shape;503;p17"/>
          <p:cNvSpPr txBox="1">
            <a:spLocks noGrp="1"/>
          </p:cNvSpPr>
          <p:nvPr>
            <p:ph type="subTitle" idx="6"/>
          </p:nvPr>
        </p:nvSpPr>
        <p:spPr>
          <a:xfrm>
            <a:off x="8043603"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pic>
        <p:nvPicPr>
          <p:cNvPr id="504" name="Google Shape;504;p17"/>
          <p:cNvPicPr preferRelativeResize="0"/>
          <p:nvPr/>
        </p:nvPicPr>
        <p:blipFill>
          <a:blip r:embed="rId2">
            <a:alphaModFix/>
          </a:blip>
          <a:stretch>
            <a:fillRect/>
          </a:stretch>
        </p:blipFill>
        <p:spPr>
          <a:xfrm flipH="1">
            <a:off x="1" y="5159264"/>
            <a:ext cx="12192004" cy="5536408"/>
          </a:xfrm>
          <a:prstGeom prst="rect">
            <a:avLst/>
          </a:prstGeom>
          <a:noFill/>
          <a:ln>
            <a:noFill/>
          </a:ln>
        </p:spPr>
      </p:pic>
      <p:sp>
        <p:nvSpPr>
          <p:cNvPr id="505" name="Google Shape;505;p17"/>
          <p:cNvSpPr/>
          <p:nvPr/>
        </p:nvSpPr>
        <p:spPr>
          <a:xfrm>
            <a:off x="486217" y="5265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17"/>
          <p:cNvSpPr/>
          <p:nvPr/>
        </p:nvSpPr>
        <p:spPr>
          <a:xfrm>
            <a:off x="7526451" y="52231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17"/>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8" name="Google Shape;508;p17"/>
          <p:cNvGrpSpPr/>
          <p:nvPr/>
        </p:nvGrpSpPr>
        <p:grpSpPr>
          <a:xfrm>
            <a:off x="348567" y="1860700"/>
            <a:ext cx="342800" cy="4621067"/>
            <a:chOff x="261425" y="1395525"/>
            <a:chExt cx="257100" cy="3465800"/>
          </a:xfrm>
        </p:grpSpPr>
        <p:sp>
          <p:nvSpPr>
            <p:cNvPr id="509" name="Google Shape;509;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7"/>
          <p:cNvGrpSpPr/>
          <p:nvPr/>
        </p:nvGrpSpPr>
        <p:grpSpPr>
          <a:xfrm flipH="1">
            <a:off x="-545200" y="-442066"/>
            <a:ext cx="12826167" cy="4805767"/>
            <a:chOff x="556175" y="-331550"/>
            <a:chExt cx="9619625" cy="3604325"/>
          </a:xfrm>
        </p:grpSpPr>
        <p:sp>
          <p:nvSpPr>
            <p:cNvPr id="512" name="Google Shape;512;p17"/>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7"/>
            <p:cNvSpPr/>
            <p:nvPr/>
          </p:nvSpPr>
          <p:spPr>
            <a:xfrm>
              <a:off x="4845200"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7"/>
            <p:cNvSpPr/>
            <p:nvPr/>
          </p:nvSpPr>
          <p:spPr>
            <a:xfrm>
              <a:off x="8638000" y="15545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7"/>
            <p:cNvSpPr/>
            <p:nvPr/>
          </p:nvSpPr>
          <p:spPr>
            <a:xfrm>
              <a:off x="8060225"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7"/>
            <p:cNvSpPr/>
            <p:nvPr/>
          </p:nvSpPr>
          <p:spPr>
            <a:xfrm>
              <a:off x="556175" y="22884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7" name="Google Shape;517;p17"/>
          <p:cNvGrpSpPr/>
          <p:nvPr/>
        </p:nvGrpSpPr>
        <p:grpSpPr>
          <a:xfrm>
            <a:off x="11612900" y="894533"/>
            <a:ext cx="342800" cy="4621067"/>
            <a:chOff x="261425" y="1395525"/>
            <a:chExt cx="257100" cy="3465800"/>
          </a:xfrm>
        </p:grpSpPr>
        <p:sp>
          <p:nvSpPr>
            <p:cNvPr id="518" name="Google Shape;518;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17"/>
          <p:cNvGrpSpPr/>
          <p:nvPr/>
        </p:nvGrpSpPr>
        <p:grpSpPr>
          <a:xfrm>
            <a:off x="5008851" y="6253567"/>
            <a:ext cx="342800" cy="2443167"/>
            <a:chOff x="1365450" y="3205275"/>
            <a:chExt cx="257100" cy="1832375"/>
          </a:xfrm>
        </p:grpSpPr>
        <p:sp>
          <p:nvSpPr>
            <p:cNvPr id="521" name="Google Shape;521;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3" name="Google Shape;523;p17"/>
          <p:cNvGrpSpPr/>
          <p:nvPr/>
        </p:nvGrpSpPr>
        <p:grpSpPr>
          <a:xfrm>
            <a:off x="5801317" y="6138667"/>
            <a:ext cx="342800" cy="2443167"/>
            <a:chOff x="1365450" y="3205275"/>
            <a:chExt cx="257100" cy="1832375"/>
          </a:xfrm>
        </p:grpSpPr>
        <p:sp>
          <p:nvSpPr>
            <p:cNvPr id="524" name="Google Shape;524;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6" name="Google Shape;526;p17"/>
          <p:cNvGrpSpPr/>
          <p:nvPr/>
        </p:nvGrpSpPr>
        <p:grpSpPr>
          <a:xfrm>
            <a:off x="6663884" y="6380667"/>
            <a:ext cx="342800" cy="2443167"/>
            <a:chOff x="1365450" y="3205275"/>
            <a:chExt cx="257100" cy="1832375"/>
          </a:xfrm>
        </p:grpSpPr>
        <p:sp>
          <p:nvSpPr>
            <p:cNvPr id="527" name="Google Shape;527;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9" name="Google Shape;529;p17"/>
          <p:cNvGrpSpPr/>
          <p:nvPr/>
        </p:nvGrpSpPr>
        <p:grpSpPr>
          <a:xfrm>
            <a:off x="11849184" y="2207418"/>
            <a:ext cx="342800" cy="2443167"/>
            <a:chOff x="1365450" y="3205275"/>
            <a:chExt cx="257100" cy="1832375"/>
          </a:xfrm>
        </p:grpSpPr>
        <p:sp>
          <p:nvSpPr>
            <p:cNvPr id="530" name="Google Shape;530;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7"/>
          <p:cNvGrpSpPr/>
          <p:nvPr/>
        </p:nvGrpSpPr>
        <p:grpSpPr>
          <a:xfrm>
            <a:off x="132051" y="4239134"/>
            <a:ext cx="342800" cy="2443167"/>
            <a:chOff x="1365450" y="3205275"/>
            <a:chExt cx="257100" cy="1832375"/>
          </a:xfrm>
        </p:grpSpPr>
        <p:sp>
          <p:nvSpPr>
            <p:cNvPr id="533" name="Google Shape;533;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 name="Google Shape;535;p17"/>
          <p:cNvGrpSpPr/>
          <p:nvPr/>
        </p:nvGrpSpPr>
        <p:grpSpPr>
          <a:xfrm>
            <a:off x="11328200" y="2848533"/>
            <a:ext cx="342800" cy="4621067"/>
            <a:chOff x="261425" y="1395525"/>
            <a:chExt cx="257100" cy="3465800"/>
          </a:xfrm>
        </p:grpSpPr>
        <p:sp>
          <p:nvSpPr>
            <p:cNvPr id="536" name="Google Shape;536;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8" name="Google Shape;538;p17"/>
          <p:cNvGrpSpPr/>
          <p:nvPr/>
        </p:nvGrpSpPr>
        <p:grpSpPr>
          <a:xfrm>
            <a:off x="691367" y="2956700"/>
            <a:ext cx="342800" cy="2429067"/>
            <a:chOff x="829225" y="2863075"/>
            <a:chExt cx="257100" cy="1821800"/>
          </a:xfrm>
        </p:grpSpPr>
        <p:sp>
          <p:nvSpPr>
            <p:cNvPr id="539" name="Google Shape;539;p17"/>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7"/>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1" name="Google Shape;541;p17"/>
          <p:cNvSpPr/>
          <p:nvPr/>
        </p:nvSpPr>
        <p:spPr>
          <a:xfrm>
            <a:off x="6378633" y="4363700"/>
            <a:ext cx="32404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103208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0"/>
        <p:cNvGrpSpPr/>
        <p:nvPr/>
      </p:nvGrpSpPr>
      <p:grpSpPr>
        <a:xfrm>
          <a:off x="0" y="0"/>
          <a:ext cx="0" cy="0"/>
          <a:chOff x="0" y="0"/>
          <a:chExt cx="0" cy="0"/>
        </a:xfrm>
      </p:grpSpPr>
      <p:sp>
        <p:nvSpPr>
          <p:cNvPr id="581" name="Google Shape;581;p19"/>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582" name="Google Shape;582;p19"/>
          <p:cNvSpPr txBox="1">
            <a:spLocks noGrp="1"/>
          </p:cNvSpPr>
          <p:nvPr>
            <p:ph type="subTitle" idx="1"/>
          </p:nvPr>
        </p:nvSpPr>
        <p:spPr>
          <a:xfrm>
            <a:off x="96323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3" name="Google Shape;583;p19"/>
          <p:cNvSpPr txBox="1">
            <a:spLocks noGrp="1"/>
          </p:cNvSpPr>
          <p:nvPr>
            <p:ph type="subTitle" idx="2"/>
          </p:nvPr>
        </p:nvSpPr>
        <p:spPr>
          <a:xfrm>
            <a:off x="4530237"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4" name="Google Shape;584;p19"/>
          <p:cNvSpPr txBox="1">
            <a:spLocks noGrp="1"/>
          </p:cNvSpPr>
          <p:nvPr>
            <p:ph type="subTitle" idx="3"/>
          </p:nvPr>
        </p:nvSpPr>
        <p:spPr>
          <a:xfrm>
            <a:off x="809742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5" name="Google Shape;585;p19"/>
          <p:cNvSpPr txBox="1">
            <a:spLocks noGrp="1"/>
          </p:cNvSpPr>
          <p:nvPr>
            <p:ph type="subTitle" idx="4"/>
          </p:nvPr>
        </p:nvSpPr>
        <p:spPr>
          <a:xfrm>
            <a:off x="4530237"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pic>
        <p:nvPicPr>
          <p:cNvPr id="586" name="Google Shape;586;p19"/>
          <p:cNvPicPr preferRelativeResize="0"/>
          <p:nvPr/>
        </p:nvPicPr>
        <p:blipFill>
          <a:blip r:embed="rId2">
            <a:alphaModFix/>
          </a:blip>
          <a:stretch>
            <a:fillRect/>
          </a:stretch>
        </p:blipFill>
        <p:spPr>
          <a:xfrm flipH="1">
            <a:off x="1" y="5099631"/>
            <a:ext cx="12192004" cy="5536408"/>
          </a:xfrm>
          <a:prstGeom prst="rect">
            <a:avLst/>
          </a:prstGeom>
          <a:noFill/>
          <a:ln>
            <a:noFill/>
          </a:ln>
        </p:spPr>
      </p:pic>
      <p:sp>
        <p:nvSpPr>
          <p:cNvPr id="587" name="Google Shape;587;p19"/>
          <p:cNvSpPr/>
          <p:nvPr/>
        </p:nvSpPr>
        <p:spPr>
          <a:xfrm>
            <a:off x="-16" y="52036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19"/>
          <p:cNvSpPr/>
          <p:nvPr/>
        </p:nvSpPr>
        <p:spPr>
          <a:xfrm>
            <a:off x="7330451" y="55660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19"/>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0" name="Google Shape;590;p19"/>
          <p:cNvGrpSpPr/>
          <p:nvPr/>
        </p:nvGrpSpPr>
        <p:grpSpPr>
          <a:xfrm>
            <a:off x="11401267" y="1482933"/>
            <a:ext cx="342800" cy="4621067"/>
            <a:chOff x="261425" y="1395525"/>
            <a:chExt cx="257100" cy="3465800"/>
          </a:xfrm>
        </p:grpSpPr>
        <p:sp>
          <p:nvSpPr>
            <p:cNvPr id="591" name="Google Shape;591;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9"/>
          <p:cNvGrpSpPr/>
          <p:nvPr/>
        </p:nvGrpSpPr>
        <p:grpSpPr>
          <a:xfrm>
            <a:off x="620367" y="3983067"/>
            <a:ext cx="342800" cy="2429067"/>
            <a:chOff x="829225" y="2863075"/>
            <a:chExt cx="257100" cy="1821800"/>
          </a:xfrm>
        </p:grpSpPr>
        <p:sp>
          <p:nvSpPr>
            <p:cNvPr id="594" name="Google Shape;594;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6" name="Google Shape;596;p19"/>
          <p:cNvGrpSpPr/>
          <p:nvPr/>
        </p:nvGrpSpPr>
        <p:grpSpPr>
          <a:xfrm>
            <a:off x="0" y="-409367"/>
            <a:ext cx="12940667" cy="5224784"/>
            <a:chOff x="722375" y="-506300"/>
            <a:chExt cx="9705500" cy="3918588"/>
          </a:xfrm>
        </p:grpSpPr>
        <p:sp>
          <p:nvSpPr>
            <p:cNvPr id="597" name="Google Shape;597;p19"/>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9"/>
            <p:cNvSpPr/>
            <p:nvPr/>
          </p:nvSpPr>
          <p:spPr>
            <a:xfrm>
              <a:off x="4056900" y="-233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9"/>
            <p:cNvSpPr/>
            <p:nvPr/>
          </p:nvSpPr>
          <p:spPr>
            <a:xfrm>
              <a:off x="8890075" y="1874488"/>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9"/>
            <p:cNvSpPr/>
            <p:nvPr/>
          </p:nvSpPr>
          <p:spPr>
            <a:xfrm>
              <a:off x="6536125" y="-5063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9"/>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2" name="Google Shape;602;p19"/>
          <p:cNvGrpSpPr/>
          <p:nvPr/>
        </p:nvGrpSpPr>
        <p:grpSpPr>
          <a:xfrm>
            <a:off x="11744067" y="2578933"/>
            <a:ext cx="342800" cy="2429067"/>
            <a:chOff x="829225" y="2863075"/>
            <a:chExt cx="257100" cy="1821800"/>
          </a:xfrm>
        </p:grpSpPr>
        <p:sp>
          <p:nvSpPr>
            <p:cNvPr id="603" name="Google Shape;603;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5" name="Google Shape;605;p19"/>
          <p:cNvGrpSpPr/>
          <p:nvPr/>
        </p:nvGrpSpPr>
        <p:grpSpPr>
          <a:xfrm>
            <a:off x="424100" y="1983484"/>
            <a:ext cx="342800" cy="4621067"/>
            <a:chOff x="261425" y="1395525"/>
            <a:chExt cx="257100" cy="3465800"/>
          </a:xfrm>
        </p:grpSpPr>
        <p:sp>
          <p:nvSpPr>
            <p:cNvPr id="606" name="Google Shape;606;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8" name="Google Shape;608;p19"/>
          <p:cNvGrpSpPr/>
          <p:nvPr/>
        </p:nvGrpSpPr>
        <p:grpSpPr>
          <a:xfrm>
            <a:off x="6835200" y="6412134"/>
            <a:ext cx="342800" cy="2443167"/>
            <a:chOff x="1365450" y="3205275"/>
            <a:chExt cx="257100" cy="1832375"/>
          </a:xfrm>
        </p:grpSpPr>
        <p:sp>
          <p:nvSpPr>
            <p:cNvPr id="609" name="Google Shape;609;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1" name="Google Shape;611;p19"/>
          <p:cNvGrpSpPr/>
          <p:nvPr/>
        </p:nvGrpSpPr>
        <p:grpSpPr>
          <a:xfrm>
            <a:off x="11168817" y="4066334"/>
            <a:ext cx="342800" cy="2443167"/>
            <a:chOff x="1365450" y="3205275"/>
            <a:chExt cx="257100" cy="1832375"/>
          </a:xfrm>
        </p:grpSpPr>
        <p:sp>
          <p:nvSpPr>
            <p:cNvPr id="612" name="Google Shape;612;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4" name="Google Shape;614;p19"/>
          <p:cNvGrpSpPr/>
          <p:nvPr/>
        </p:nvGrpSpPr>
        <p:grpSpPr>
          <a:xfrm>
            <a:off x="138800" y="2977367"/>
            <a:ext cx="342800" cy="4621067"/>
            <a:chOff x="261425" y="1395525"/>
            <a:chExt cx="257100" cy="3465800"/>
          </a:xfrm>
        </p:grpSpPr>
        <p:sp>
          <p:nvSpPr>
            <p:cNvPr id="615" name="Google Shape;615;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9"/>
          <p:cNvGrpSpPr/>
          <p:nvPr/>
        </p:nvGrpSpPr>
        <p:grpSpPr>
          <a:xfrm>
            <a:off x="2706751" y="6242667"/>
            <a:ext cx="342800" cy="2443167"/>
            <a:chOff x="1365450" y="3205275"/>
            <a:chExt cx="257100" cy="1832375"/>
          </a:xfrm>
        </p:grpSpPr>
        <p:sp>
          <p:nvSpPr>
            <p:cNvPr id="618" name="Google Shape;618;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0" name="Google Shape;620;p19"/>
          <p:cNvSpPr txBox="1">
            <a:spLocks noGrp="1"/>
          </p:cNvSpPr>
          <p:nvPr>
            <p:ph type="subTitle" idx="5"/>
          </p:nvPr>
        </p:nvSpPr>
        <p:spPr>
          <a:xfrm>
            <a:off x="963233"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1" name="Google Shape;621;p19"/>
          <p:cNvSpPr txBox="1">
            <a:spLocks noGrp="1"/>
          </p:cNvSpPr>
          <p:nvPr>
            <p:ph type="subTitle" idx="6"/>
          </p:nvPr>
        </p:nvSpPr>
        <p:spPr>
          <a:xfrm>
            <a:off x="4530248" y="2408336"/>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2" name="Google Shape;622;p19"/>
          <p:cNvSpPr txBox="1">
            <a:spLocks noGrp="1"/>
          </p:cNvSpPr>
          <p:nvPr>
            <p:ph type="subTitle" idx="7"/>
          </p:nvPr>
        </p:nvSpPr>
        <p:spPr>
          <a:xfrm>
            <a:off x="8097396"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3" name="Google Shape;623;p19"/>
          <p:cNvSpPr txBox="1">
            <a:spLocks noGrp="1"/>
          </p:cNvSpPr>
          <p:nvPr>
            <p:ph type="subTitle" idx="8"/>
          </p:nvPr>
        </p:nvSpPr>
        <p:spPr>
          <a:xfrm>
            <a:off x="963233"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4" name="Google Shape;624;p19"/>
          <p:cNvSpPr txBox="1">
            <a:spLocks noGrp="1"/>
          </p:cNvSpPr>
          <p:nvPr>
            <p:ph type="subTitle" idx="9"/>
          </p:nvPr>
        </p:nvSpPr>
        <p:spPr>
          <a:xfrm>
            <a:off x="4530248" y="463450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5" name="Google Shape;625;p19"/>
          <p:cNvSpPr txBox="1">
            <a:spLocks noGrp="1"/>
          </p:cNvSpPr>
          <p:nvPr>
            <p:ph type="subTitle" idx="13"/>
          </p:nvPr>
        </p:nvSpPr>
        <p:spPr>
          <a:xfrm>
            <a:off x="8097396"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6" name="Google Shape;626;p19"/>
          <p:cNvSpPr txBox="1">
            <a:spLocks noGrp="1"/>
          </p:cNvSpPr>
          <p:nvPr>
            <p:ph type="subTitle" idx="14"/>
          </p:nvPr>
        </p:nvSpPr>
        <p:spPr>
          <a:xfrm>
            <a:off x="96323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627" name="Google Shape;627;p19"/>
          <p:cNvSpPr txBox="1">
            <a:spLocks noGrp="1"/>
          </p:cNvSpPr>
          <p:nvPr>
            <p:ph type="subTitle" idx="15"/>
          </p:nvPr>
        </p:nvSpPr>
        <p:spPr>
          <a:xfrm>
            <a:off x="809742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Tree>
    <p:extLst>
      <p:ext uri="{BB962C8B-B14F-4D97-AF65-F5344CB8AC3E}">
        <p14:creationId xmlns:p14="http://schemas.microsoft.com/office/powerpoint/2010/main" val="158697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87"/>
        <p:cNvGrpSpPr/>
        <p:nvPr/>
      </p:nvGrpSpPr>
      <p:grpSpPr>
        <a:xfrm>
          <a:off x="0" y="0"/>
          <a:ext cx="0" cy="0"/>
          <a:chOff x="0" y="0"/>
          <a:chExt cx="0" cy="0"/>
        </a:xfrm>
      </p:grpSpPr>
      <p:sp>
        <p:nvSpPr>
          <p:cNvPr id="688" name="Google Shape;688;p21"/>
          <p:cNvSpPr/>
          <p:nvPr/>
        </p:nvSpPr>
        <p:spPr>
          <a:xfrm>
            <a:off x="314584" y="337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89" name="Google Shape;689;p21"/>
          <p:cNvPicPr preferRelativeResize="0"/>
          <p:nvPr/>
        </p:nvPicPr>
        <p:blipFill>
          <a:blip r:embed="rId2">
            <a:alphaModFix/>
          </a:blip>
          <a:stretch>
            <a:fillRect/>
          </a:stretch>
        </p:blipFill>
        <p:spPr>
          <a:xfrm flipH="1">
            <a:off x="1" y="3372431"/>
            <a:ext cx="12192004" cy="5536408"/>
          </a:xfrm>
          <a:prstGeom prst="rect">
            <a:avLst/>
          </a:prstGeom>
          <a:noFill/>
          <a:ln>
            <a:noFill/>
          </a:ln>
        </p:spPr>
      </p:pic>
      <p:sp>
        <p:nvSpPr>
          <p:cNvPr id="690" name="Google Shape;690;p21"/>
          <p:cNvSpPr/>
          <p:nvPr/>
        </p:nvSpPr>
        <p:spPr>
          <a:xfrm>
            <a:off x="76688" y="2408068"/>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21"/>
          <p:cNvSpPr txBox="1">
            <a:spLocks noGrp="1"/>
          </p:cNvSpPr>
          <p:nvPr>
            <p:ph type="ctrTitle"/>
          </p:nvPr>
        </p:nvSpPr>
        <p:spPr>
          <a:xfrm>
            <a:off x="1166367" y="882867"/>
            <a:ext cx="4238400" cy="125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692" name="Google Shape;692;p21"/>
          <p:cNvSpPr txBox="1">
            <a:spLocks noGrp="1"/>
          </p:cNvSpPr>
          <p:nvPr>
            <p:ph type="subTitle" idx="1"/>
          </p:nvPr>
        </p:nvSpPr>
        <p:spPr>
          <a:xfrm>
            <a:off x="1166367" y="1942069"/>
            <a:ext cx="4238400" cy="14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93" name="Google Shape;693;p21"/>
          <p:cNvGrpSpPr/>
          <p:nvPr/>
        </p:nvGrpSpPr>
        <p:grpSpPr>
          <a:xfrm>
            <a:off x="348567" y="628067"/>
            <a:ext cx="342800" cy="4621067"/>
            <a:chOff x="261425" y="1395525"/>
            <a:chExt cx="257100" cy="3465800"/>
          </a:xfrm>
        </p:grpSpPr>
        <p:sp>
          <p:nvSpPr>
            <p:cNvPr id="694" name="Google Shape;694;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1"/>
          <p:cNvGrpSpPr/>
          <p:nvPr/>
        </p:nvGrpSpPr>
        <p:grpSpPr>
          <a:xfrm>
            <a:off x="522900" y="-549500"/>
            <a:ext cx="11863800" cy="4970400"/>
            <a:chOff x="680075" y="-416150"/>
            <a:chExt cx="8897850" cy="3727800"/>
          </a:xfrm>
        </p:grpSpPr>
        <p:sp>
          <p:nvSpPr>
            <p:cNvPr id="697" name="Google Shape;697;p21"/>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1"/>
            <p:cNvSpPr/>
            <p:nvPr/>
          </p:nvSpPr>
          <p:spPr>
            <a:xfrm>
              <a:off x="3646925" y="-4161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1"/>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1"/>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1"/>
            <p:cNvSpPr/>
            <p:nvPr/>
          </p:nvSpPr>
          <p:spPr>
            <a:xfrm>
              <a:off x="680075" y="1856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21"/>
          <p:cNvGrpSpPr/>
          <p:nvPr/>
        </p:nvGrpSpPr>
        <p:grpSpPr>
          <a:xfrm>
            <a:off x="772033" y="3031433"/>
            <a:ext cx="342800" cy="2429067"/>
            <a:chOff x="829225" y="2863075"/>
            <a:chExt cx="257100" cy="1821800"/>
          </a:xfrm>
        </p:grpSpPr>
        <p:sp>
          <p:nvSpPr>
            <p:cNvPr id="703" name="Google Shape;703;p21"/>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1"/>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5" name="Google Shape;705;p21"/>
          <p:cNvGrpSpPr/>
          <p:nvPr/>
        </p:nvGrpSpPr>
        <p:grpSpPr>
          <a:xfrm>
            <a:off x="11612900" y="894533"/>
            <a:ext cx="342800" cy="4621067"/>
            <a:chOff x="261425" y="1395525"/>
            <a:chExt cx="257100" cy="3465800"/>
          </a:xfrm>
        </p:grpSpPr>
        <p:sp>
          <p:nvSpPr>
            <p:cNvPr id="706" name="Google Shape;706;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8" name="Google Shape;708;p21"/>
          <p:cNvSpPr/>
          <p:nvPr/>
        </p:nvSpPr>
        <p:spPr>
          <a:xfrm>
            <a:off x="6959417" y="32299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21"/>
          <p:cNvSpPr/>
          <p:nvPr/>
        </p:nvSpPr>
        <p:spPr>
          <a:xfrm>
            <a:off x="6623933" y="-19361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21"/>
          <p:cNvSpPr txBox="1"/>
          <p:nvPr/>
        </p:nvSpPr>
        <p:spPr>
          <a:xfrm>
            <a:off x="1166500" y="3835567"/>
            <a:ext cx="4238400" cy="820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333">
                <a:solidFill>
                  <a:schemeClr val="dk1"/>
                </a:solidFill>
                <a:latin typeface="IBM Plex Sans"/>
                <a:ea typeface="IBM Plex Sans"/>
                <a:cs typeface="IBM Plex Sans"/>
                <a:sym typeface="IBM Plex Sans"/>
              </a:rPr>
              <a:t>CREDITS: This presentation template was created by </a:t>
            </a:r>
            <a:r>
              <a:rPr lang="en" sz="1333" b="1">
                <a:solidFill>
                  <a:schemeClr val="dk1"/>
                </a:solidFill>
                <a:uFill>
                  <a:noFill/>
                </a:uFill>
                <a:latin typeface="IBM Plex Sans"/>
                <a:ea typeface="IBM Plex Sans"/>
                <a:cs typeface="IBM Plex Sans"/>
                <a:sym typeface="IBM Plex Sans"/>
                <a:hlinkClick r:id="rId3">
                  <a:extLst>
                    <a:ext uri="{A12FA001-AC4F-418D-AE19-62706E023703}">
                      <ahyp:hlinkClr xmlns:ahyp="http://schemas.microsoft.com/office/drawing/2018/hyperlinkcolor" xmlns="" val="tx"/>
                    </a:ext>
                  </a:extLst>
                </a:hlinkClick>
              </a:rPr>
              <a:t>Slidesgo</a:t>
            </a:r>
            <a:r>
              <a:rPr lang="en" sz="1333">
                <a:solidFill>
                  <a:schemeClr val="dk1"/>
                </a:solidFill>
                <a:latin typeface="IBM Plex Sans"/>
                <a:ea typeface="IBM Plex Sans"/>
                <a:cs typeface="IBM Plex Sans"/>
                <a:sym typeface="IBM Plex Sans"/>
              </a:rPr>
              <a:t>, including icons by </a:t>
            </a:r>
            <a:r>
              <a:rPr lang="en" sz="1333" b="1">
                <a:solidFill>
                  <a:schemeClr val="dk1"/>
                </a:solidFill>
                <a:uFill>
                  <a:noFill/>
                </a:uFill>
                <a:latin typeface="IBM Plex Sans"/>
                <a:ea typeface="IBM Plex Sans"/>
                <a:cs typeface="IBM Plex Sans"/>
                <a:sym typeface="IBM Plex Sans"/>
                <a:hlinkClick r:id="rId4">
                  <a:extLst>
                    <a:ext uri="{A12FA001-AC4F-418D-AE19-62706E023703}">
                      <ahyp:hlinkClr xmlns:ahyp="http://schemas.microsoft.com/office/drawing/2018/hyperlinkcolor" xmlns="" val="tx"/>
                    </a:ext>
                  </a:extLst>
                </a:hlinkClick>
              </a:rPr>
              <a:t>Flaticon</a:t>
            </a:r>
            <a:r>
              <a:rPr lang="en" sz="1333" b="1">
                <a:solidFill>
                  <a:schemeClr val="dk1"/>
                </a:solidFill>
                <a:latin typeface="IBM Plex Sans"/>
                <a:ea typeface="IBM Plex Sans"/>
                <a:cs typeface="IBM Plex Sans"/>
                <a:sym typeface="IBM Plex Sans"/>
              </a:rPr>
              <a:t> </a:t>
            </a:r>
            <a:r>
              <a:rPr lang="en" sz="1333">
                <a:solidFill>
                  <a:schemeClr val="dk1"/>
                </a:solidFill>
                <a:latin typeface="IBM Plex Sans"/>
                <a:ea typeface="IBM Plex Sans"/>
                <a:cs typeface="IBM Plex Sans"/>
                <a:sym typeface="IBM Plex Sans"/>
              </a:rPr>
              <a:t>and infographics &amp; images by </a:t>
            </a:r>
            <a:r>
              <a:rPr lang="en" sz="1333" b="1">
                <a:solidFill>
                  <a:schemeClr val="dk1"/>
                </a:solidFill>
                <a:uFill>
                  <a:noFill/>
                </a:uFill>
                <a:latin typeface="IBM Plex Sans"/>
                <a:ea typeface="IBM Plex Sans"/>
                <a:cs typeface="IBM Plex Sans"/>
                <a:sym typeface="IBM Plex Sans"/>
                <a:hlinkClick r:id="rId5">
                  <a:extLst>
                    <a:ext uri="{A12FA001-AC4F-418D-AE19-62706E023703}">
                      <ahyp:hlinkClr xmlns:ahyp="http://schemas.microsoft.com/office/drawing/2018/hyperlinkcolor" xmlns="" val="tx"/>
                    </a:ext>
                  </a:extLst>
                </a:hlinkClick>
              </a:rPr>
              <a:t>Freepik</a:t>
            </a:r>
            <a:endParaRPr sz="1333" b="1">
              <a:solidFill>
                <a:schemeClr val="dk1"/>
              </a:solidFill>
              <a:latin typeface="IBM Plex Sans"/>
              <a:ea typeface="IBM Plex Sans"/>
              <a:cs typeface="IBM Plex Sans"/>
              <a:sym typeface="IBM Plex Sans"/>
            </a:endParaRPr>
          </a:p>
        </p:txBody>
      </p:sp>
    </p:spTree>
    <p:extLst>
      <p:ext uri="{BB962C8B-B14F-4D97-AF65-F5344CB8AC3E}">
        <p14:creationId xmlns:p14="http://schemas.microsoft.com/office/powerpoint/2010/main" val="30429439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11"/>
        <p:cNvGrpSpPr/>
        <p:nvPr/>
      </p:nvGrpSpPr>
      <p:grpSpPr>
        <a:xfrm>
          <a:off x="0" y="0"/>
          <a:ext cx="0" cy="0"/>
          <a:chOff x="0" y="0"/>
          <a:chExt cx="0" cy="0"/>
        </a:xfrm>
      </p:grpSpPr>
    </p:spTree>
    <p:extLst>
      <p:ext uri="{BB962C8B-B14F-4D97-AF65-F5344CB8AC3E}">
        <p14:creationId xmlns:p14="http://schemas.microsoft.com/office/powerpoint/2010/main" val="20801118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12"/>
        <p:cNvGrpSpPr/>
        <p:nvPr/>
      </p:nvGrpSpPr>
      <p:grpSpPr>
        <a:xfrm>
          <a:off x="0" y="0"/>
          <a:ext cx="0" cy="0"/>
          <a:chOff x="0" y="0"/>
          <a:chExt cx="0" cy="0"/>
        </a:xfrm>
      </p:grpSpPr>
      <p:sp>
        <p:nvSpPr>
          <p:cNvPr id="713" name="Google Shape;713;p23"/>
          <p:cNvSpPr/>
          <p:nvPr/>
        </p:nvSpPr>
        <p:spPr>
          <a:xfrm>
            <a:off x="599284" y="3749048"/>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23"/>
          <p:cNvSpPr/>
          <p:nvPr/>
        </p:nvSpPr>
        <p:spPr>
          <a:xfrm>
            <a:off x="8590451" y="4179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15" name="Google Shape;715;p23"/>
          <p:cNvPicPr preferRelativeResize="0"/>
          <p:nvPr/>
        </p:nvPicPr>
        <p:blipFill>
          <a:blip r:embed="rId2">
            <a:alphaModFix/>
          </a:blip>
          <a:stretch>
            <a:fillRect/>
          </a:stretch>
        </p:blipFill>
        <p:spPr>
          <a:xfrm>
            <a:off x="1" y="2320247"/>
            <a:ext cx="12192004" cy="5536408"/>
          </a:xfrm>
          <a:prstGeom prst="rect">
            <a:avLst/>
          </a:prstGeom>
          <a:noFill/>
          <a:ln>
            <a:noFill/>
          </a:ln>
        </p:spPr>
      </p:pic>
      <p:grpSp>
        <p:nvGrpSpPr>
          <p:cNvPr id="716" name="Google Shape;716;p23"/>
          <p:cNvGrpSpPr/>
          <p:nvPr/>
        </p:nvGrpSpPr>
        <p:grpSpPr>
          <a:xfrm>
            <a:off x="-420199" y="-672367"/>
            <a:ext cx="12674233" cy="4110200"/>
            <a:chOff x="446825" y="-331550"/>
            <a:chExt cx="9505675" cy="3082650"/>
          </a:xfrm>
        </p:grpSpPr>
        <p:sp>
          <p:nvSpPr>
            <p:cNvPr id="717" name="Google Shape;717;p23"/>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3"/>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3"/>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3"/>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2" name="Google Shape;722;p23"/>
          <p:cNvGrpSpPr/>
          <p:nvPr/>
        </p:nvGrpSpPr>
        <p:grpSpPr>
          <a:xfrm>
            <a:off x="491967" y="2990385"/>
            <a:ext cx="342800" cy="2443167"/>
            <a:chOff x="1365450" y="3205275"/>
            <a:chExt cx="257100" cy="1832375"/>
          </a:xfrm>
        </p:grpSpPr>
        <p:sp>
          <p:nvSpPr>
            <p:cNvPr id="723" name="Google Shape;723;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5" name="Google Shape;725;p23"/>
          <p:cNvGrpSpPr/>
          <p:nvPr/>
        </p:nvGrpSpPr>
        <p:grpSpPr>
          <a:xfrm>
            <a:off x="11612900" y="894533"/>
            <a:ext cx="342800" cy="4621067"/>
            <a:chOff x="261425" y="1395525"/>
            <a:chExt cx="257100" cy="3465800"/>
          </a:xfrm>
        </p:grpSpPr>
        <p:sp>
          <p:nvSpPr>
            <p:cNvPr id="726" name="Google Shape;726;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8" name="Google Shape;728;p23"/>
          <p:cNvGrpSpPr/>
          <p:nvPr/>
        </p:nvGrpSpPr>
        <p:grpSpPr>
          <a:xfrm>
            <a:off x="11320617" y="4297018"/>
            <a:ext cx="342800" cy="2443167"/>
            <a:chOff x="1365450" y="3205275"/>
            <a:chExt cx="257100" cy="1832375"/>
          </a:xfrm>
        </p:grpSpPr>
        <p:sp>
          <p:nvSpPr>
            <p:cNvPr id="729" name="Google Shape;729;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1" name="Google Shape;731;p23"/>
          <p:cNvGrpSpPr/>
          <p:nvPr/>
        </p:nvGrpSpPr>
        <p:grpSpPr>
          <a:xfrm>
            <a:off x="1048851" y="1305867"/>
            <a:ext cx="342800" cy="4621067"/>
            <a:chOff x="261425" y="1395525"/>
            <a:chExt cx="257100" cy="3465800"/>
          </a:xfrm>
        </p:grpSpPr>
        <p:sp>
          <p:nvSpPr>
            <p:cNvPr id="732" name="Google Shape;732;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4" name="Google Shape;734;p23"/>
          <p:cNvGrpSpPr/>
          <p:nvPr/>
        </p:nvGrpSpPr>
        <p:grpSpPr>
          <a:xfrm>
            <a:off x="10795267" y="2871685"/>
            <a:ext cx="342800" cy="2443167"/>
            <a:chOff x="1365450" y="3205275"/>
            <a:chExt cx="257100" cy="1832375"/>
          </a:xfrm>
        </p:grpSpPr>
        <p:sp>
          <p:nvSpPr>
            <p:cNvPr id="735" name="Google Shape;735;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7" name="Google Shape;737;p23"/>
          <p:cNvGrpSpPr/>
          <p:nvPr/>
        </p:nvGrpSpPr>
        <p:grpSpPr>
          <a:xfrm>
            <a:off x="149167" y="1305851"/>
            <a:ext cx="342800" cy="2443167"/>
            <a:chOff x="1365450" y="3205275"/>
            <a:chExt cx="257100" cy="1832375"/>
          </a:xfrm>
        </p:grpSpPr>
        <p:sp>
          <p:nvSpPr>
            <p:cNvPr id="738" name="Google Shape;738;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0" name="Google Shape;740;p23"/>
          <p:cNvGrpSpPr/>
          <p:nvPr/>
        </p:nvGrpSpPr>
        <p:grpSpPr>
          <a:xfrm>
            <a:off x="9671167" y="5569218"/>
            <a:ext cx="342800" cy="2443167"/>
            <a:chOff x="1365450" y="3205275"/>
            <a:chExt cx="257100" cy="1832375"/>
          </a:xfrm>
        </p:grpSpPr>
        <p:sp>
          <p:nvSpPr>
            <p:cNvPr id="741" name="Google Shape;741;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3" name="Google Shape;743;p23"/>
          <p:cNvGrpSpPr/>
          <p:nvPr/>
        </p:nvGrpSpPr>
        <p:grpSpPr>
          <a:xfrm>
            <a:off x="1516000" y="5155518"/>
            <a:ext cx="342800" cy="2443167"/>
            <a:chOff x="1365450" y="3205275"/>
            <a:chExt cx="257100" cy="1832375"/>
          </a:xfrm>
        </p:grpSpPr>
        <p:sp>
          <p:nvSpPr>
            <p:cNvPr id="744" name="Google Shape;744;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23"/>
          <p:cNvGrpSpPr/>
          <p:nvPr/>
        </p:nvGrpSpPr>
        <p:grpSpPr>
          <a:xfrm>
            <a:off x="9007200" y="6138651"/>
            <a:ext cx="342800" cy="2443167"/>
            <a:chOff x="1365450" y="3205275"/>
            <a:chExt cx="257100" cy="1832375"/>
          </a:xfrm>
        </p:grpSpPr>
        <p:sp>
          <p:nvSpPr>
            <p:cNvPr id="747" name="Google Shape;747;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9" name="Google Shape;749;p23"/>
          <p:cNvSpPr/>
          <p:nvPr/>
        </p:nvSpPr>
        <p:spPr>
          <a:xfrm>
            <a:off x="2489384" y="-1830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844900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50"/>
        <p:cNvGrpSpPr/>
        <p:nvPr/>
      </p:nvGrpSpPr>
      <p:grpSpPr>
        <a:xfrm>
          <a:off x="0" y="0"/>
          <a:ext cx="0" cy="0"/>
          <a:chOff x="0" y="0"/>
          <a:chExt cx="0" cy="0"/>
        </a:xfrm>
      </p:grpSpPr>
      <p:sp>
        <p:nvSpPr>
          <p:cNvPr id="751" name="Google Shape;751;p24"/>
          <p:cNvSpPr/>
          <p:nvPr/>
        </p:nvSpPr>
        <p:spPr>
          <a:xfrm>
            <a:off x="-312083" y="46694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2" name="Google Shape;752;p24"/>
          <p:cNvSpPr/>
          <p:nvPr/>
        </p:nvSpPr>
        <p:spPr>
          <a:xfrm>
            <a:off x="7236351" y="4374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53" name="Google Shape;753;p24"/>
          <p:cNvPicPr preferRelativeResize="0"/>
          <p:nvPr/>
        </p:nvPicPr>
        <p:blipFill>
          <a:blip r:embed="rId2">
            <a:alphaModFix/>
          </a:blip>
          <a:stretch>
            <a:fillRect/>
          </a:stretch>
        </p:blipFill>
        <p:spPr>
          <a:xfrm flipH="1">
            <a:off x="1" y="4259497"/>
            <a:ext cx="12192004" cy="5536408"/>
          </a:xfrm>
          <a:prstGeom prst="rect">
            <a:avLst/>
          </a:prstGeom>
          <a:noFill/>
          <a:ln>
            <a:noFill/>
          </a:ln>
        </p:spPr>
      </p:pic>
      <p:grpSp>
        <p:nvGrpSpPr>
          <p:cNvPr id="754" name="Google Shape;754;p24"/>
          <p:cNvGrpSpPr/>
          <p:nvPr/>
        </p:nvGrpSpPr>
        <p:grpSpPr>
          <a:xfrm flipH="1">
            <a:off x="-420199" y="-672367"/>
            <a:ext cx="12674233" cy="4110200"/>
            <a:chOff x="446825" y="-331550"/>
            <a:chExt cx="9505675" cy="3082650"/>
          </a:xfrm>
        </p:grpSpPr>
        <p:sp>
          <p:nvSpPr>
            <p:cNvPr id="755" name="Google Shape;755;p24"/>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4"/>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4"/>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4"/>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4"/>
          <p:cNvGrpSpPr/>
          <p:nvPr/>
        </p:nvGrpSpPr>
        <p:grpSpPr>
          <a:xfrm>
            <a:off x="491967" y="3866851"/>
            <a:ext cx="342800" cy="2443167"/>
            <a:chOff x="1365450" y="3205275"/>
            <a:chExt cx="257100" cy="1832375"/>
          </a:xfrm>
        </p:grpSpPr>
        <p:sp>
          <p:nvSpPr>
            <p:cNvPr id="761" name="Google Shape;761;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4"/>
          <p:cNvGrpSpPr/>
          <p:nvPr/>
        </p:nvGrpSpPr>
        <p:grpSpPr>
          <a:xfrm>
            <a:off x="11612900" y="894533"/>
            <a:ext cx="342800" cy="4621067"/>
            <a:chOff x="261425" y="1395525"/>
            <a:chExt cx="257100" cy="3465800"/>
          </a:xfrm>
        </p:grpSpPr>
        <p:sp>
          <p:nvSpPr>
            <p:cNvPr id="764" name="Google Shape;764;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4"/>
          <p:cNvGrpSpPr/>
          <p:nvPr/>
        </p:nvGrpSpPr>
        <p:grpSpPr>
          <a:xfrm>
            <a:off x="11228817" y="3437834"/>
            <a:ext cx="342800" cy="2443167"/>
            <a:chOff x="1365450" y="3205275"/>
            <a:chExt cx="257100" cy="1832375"/>
          </a:xfrm>
        </p:grpSpPr>
        <p:sp>
          <p:nvSpPr>
            <p:cNvPr id="767" name="Google Shape;767;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4"/>
          <p:cNvGrpSpPr/>
          <p:nvPr/>
        </p:nvGrpSpPr>
        <p:grpSpPr>
          <a:xfrm>
            <a:off x="1048851" y="2147167"/>
            <a:ext cx="342800" cy="4621067"/>
            <a:chOff x="261425" y="1395525"/>
            <a:chExt cx="257100" cy="3465800"/>
          </a:xfrm>
        </p:grpSpPr>
        <p:sp>
          <p:nvSpPr>
            <p:cNvPr id="770" name="Google Shape;770;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2" name="Google Shape;772;p24"/>
          <p:cNvGrpSpPr/>
          <p:nvPr/>
        </p:nvGrpSpPr>
        <p:grpSpPr>
          <a:xfrm>
            <a:off x="10509000" y="5515585"/>
            <a:ext cx="342800" cy="2443167"/>
            <a:chOff x="1365450" y="3205275"/>
            <a:chExt cx="257100" cy="1832375"/>
          </a:xfrm>
        </p:grpSpPr>
        <p:sp>
          <p:nvSpPr>
            <p:cNvPr id="773" name="Google Shape;773;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5" name="Google Shape;775;p24"/>
          <p:cNvGrpSpPr/>
          <p:nvPr/>
        </p:nvGrpSpPr>
        <p:grpSpPr>
          <a:xfrm>
            <a:off x="149167" y="3576985"/>
            <a:ext cx="342800" cy="2443167"/>
            <a:chOff x="1365450" y="3205275"/>
            <a:chExt cx="257100" cy="1832375"/>
          </a:xfrm>
        </p:grpSpPr>
        <p:sp>
          <p:nvSpPr>
            <p:cNvPr id="776" name="Google Shape;776;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8" name="Google Shape;778;p24"/>
          <p:cNvGrpSpPr/>
          <p:nvPr/>
        </p:nvGrpSpPr>
        <p:grpSpPr>
          <a:xfrm>
            <a:off x="10011000" y="4917067"/>
            <a:ext cx="342800" cy="2443167"/>
            <a:chOff x="1365450" y="3205275"/>
            <a:chExt cx="257100" cy="1832375"/>
          </a:xfrm>
        </p:grpSpPr>
        <p:sp>
          <p:nvSpPr>
            <p:cNvPr id="779" name="Google Shape;779;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1" name="Google Shape;781;p24"/>
          <p:cNvGrpSpPr/>
          <p:nvPr/>
        </p:nvGrpSpPr>
        <p:grpSpPr>
          <a:xfrm>
            <a:off x="1820100" y="5419518"/>
            <a:ext cx="342800" cy="2443167"/>
            <a:chOff x="1365450" y="3205275"/>
            <a:chExt cx="257100" cy="1832375"/>
          </a:xfrm>
        </p:grpSpPr>
        <p:sp>
          <p:nvSpPr>
            <p:cNvPr id="782" name="Google Shape;782;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4" name="Google Shape;784;p24"/>
          <p:cNvGrpSpPr/>
          <p:nvPr/>
        </p:nvGrpSpPr>
        <p:grpSpPr>
          <a:xfrm>
            <a:off x="8721000" y="5066085"/>
            <a:ext cx="342800" cy="2443167"/>
            <a:chOff x="1365450" y="3205275"/>
            <a:chExt cx="257100" cy="1832375"/>
          </a:xfrm>
        </p:grpSpPr>
        <p:sp>
          <p:nvSpPr>
            <p:cNvPr id="785" name="Google Shape;785;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7" name="Google Shape;787;p24"/>
          <p:cNvSpPr/>
          <p:nvPr/>
        </p:nvSpPr>
        <p:spPr>
          <a:xfrm>
            <a:off x="5999151" y="-15741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5451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38081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8563617" y="5515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963167" y="-442067"/>
            <a:ext cx="11807400" cy="4857600"/>
            <a:chOff x="722375" y="-331550"/>
            <a:chExt cx="8855550" cy="3643200"/>
          </a:xfrm>
        </p:grpSpPr>
        <p:sp>
          <p:nvSpPr>
            <p:cNvPr id="12" name="Google Shape;12;p2"/>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17" name="Google Shape;17;p2"/>
          <p:cNvPicPr preferRelativeResize="0"/>
          <p:nvPr/>
        </p:nvPicPr>
        <p:blipFill>
          <a:blip r:embed="rId2">
            <a:alphaModFix/>
          </a:blip>
          <a:stretch>
            <a:fillRect/>
          </a:stretch>
        </p:blipFill>
        <p:spPr>
          <a:xfrm>
            <a:off x="1" y="3778831"/>
            <a:ext cx="12192004" cy="5536408"/>
          </a:xfrm>
          <a:prstGeom prst="rect">
            <a:avLst/>
          </a:prstGeom>
          <a:noFill/>
          <a:ln>
            <a:noFill/>
          </a:ln>
        </p:spPr>
      </p:pic>
      <p:grpSp>
        <p:nvGrpSpPr>
          <p:cNvPr id="18" name="Google Shape;18;p2"/>
          <p:cNvGrpSpPr/>
          <p:nvPr/>
        </p:nvGrpSpPr>
        <p:grpSpPr>
          <a:xfrm>
            <a:off x="348567" y="1860700"/>
            <a:ext cx="342800" cy="4621067"/>
            <a:chOff x="261425" y="1395525"/>
            <a:chExt cx="257100" cy="3465800"/>
          </a:xfrm>
        </p:grpSpPr>
        <p:sp>
          <p:nvSpPr>
            <p:cNvPr id="19" name="Google Shape;19;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2456051" y="35747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11612900" y="894533"/>
            <a:ext cx="342800" cy="4621067"/>
            <a:chOff x="261425" y="1395525"/>
            <a:chExt cx="257100" cy="3465800"/>
          </a:xfrm>
        </p:grpSpPr>
        <p:sp>
          <p:nvSpPr>
            <p:cNvPr id="23" name="Google Shape;23;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91367" y="2956700"/>
            <a:ext cx="342800" cy="2429067"/>
            <a:chOff x="829225" y="2863075"/>
            <a:chExt cx="257100" cy="1821800"/>
          </a:xfrm>
        </p:grpSpPr>
        <p:sp>
          <p:nvSpPr>
            <p:cNvPr id="26" name="Google Shape;26;p2"/>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txBox="1">
            <a:spLocks noGrp="1"/>
          </p:cNvSpPr>
          <p:nvPr>
            <p:ph type="ctrTitle"/>
          </p:nvPr>
        </p:nvSpPr>
        <p:spPr>
          <a:xfrm>
            <a:off x="1572567" y="1439333"/>
            <a:ext cx="9046800" cy="2290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29" name="Google Shape;29;p2"/>
          <p:cNvSpPr txBox="1">
            <a:spLocks noGrp="1"/>
          </p:cNvSpPr>
          <p:nvPr>
            <p:ph type="subTitle" idx="1"/>
          </p:nvPr>
        </p:nvSpPr>
        <p:spPr>
          <a:xfrm>
            <a:off x="1572600" y="3778833"/>
            <a:ext cx="9046800" cy="59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22427478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7"/>
        <p:cNvGrpSpPr/>
        <p:nvPr/>
      </p:nvGrpSpPr>
      <p:grpSpPr>
        <a:xfrm>
          <a:off x="0" y="0"/>
          <a:ext cx="0" cy="0"/>
          <a:chOff x="0" y="0"/>
          <a:chExt cx="0" cy="0"/>
        </a:xfrm>
      </p:grpSpPr>
      <p:pic>
        <p:nvPicPr>
          <p:cNvPr id="148" name="Google Shape;148;p7"/>
          <p:cNvPicPr preferRelativeResize="0"/>
          <p:nvPr/>
        </p:nvPicPr>
        <p:blipFill>
          <a:blip r:embed="rId2">
            <a:alphaModFix/>
          </a:blip>
          <a:stretch>
            <a:fillRect/>
          </a:stretch>
        </p:blipFill>
        <p:spPr>
          <a:xfrm>
            <a:off x="1" y="4185231"/>
            <a:ext cx="12192004" cy="5536408"/>
          </a:xfrm>
          <a:prstGeom prst="rect">
            <a:avLst/>
          </a:prstGeom>
          <a:noFill/>
          <a:ln>
            <a:noFill/>
          </a:ln>
        </p:spPr>
      </p:pic>
      <p:sp>
        <p:nvSpPr>
          <p:cNvPr id="149" name="Google Shape;149;p7"/>
          <p:cNvSpPr/>
          <p:nvPr/>
        </p:nvSpPr>
        <p:spPr>
          <a:xfrm>
            <a:off x="790483" y="2248200"/>
            <a:ext cx="6018000" cy="5882800"/>
          </a:xfrm>
          <a:prstGeom prst="ellipse">
            <a:avLst/>
          </a:prstGeom>
          <a:gradFill>
            <a:gsLst>
              <a:gs pos="0">
                <a:srgbClr val="131F63">
                  <a:alpha val="2520"/>
                </a:srgbClr>
              </a:gs>
              <a:gs pos="24000">
                <a:srgbClr val="131F63">
                  <a:alpha val="72156"/>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7"/>
          <p:cNvSpPr txBox="1">
            <a:spLocks noGrp="1"/>
          </p:cNvSpPr>
          <p:nvPr>
            <p:ph type="title"/>
          </p:nvPr>
        </p:nvSpPr>
        <p:spPr>
          <a:xfrm>
            <a:off x="963167" y="719333"/>
            <a:ext cx="5802000" cy="768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1" name="Google Shape;151;p7"/>
          <p:cNvSpPr txBox="1">
            <a:spLocks noGrp="1"/>
          </p:cNvSpPr>
          <p:nvPr>
            <p:ph type="body" idx="1"/>
          </p:nvPr>
        </p:nvSpPr>
        <p:spPr>
          <a:xfrm>
            <a:off x="963167" y="2166233"/>
            <a:ext cx="5802000" cy="3001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2"/>
              </a:buClr>
              <a:buSzPts val="1200"/>
              <a:buChar char="●"/>
              <a:defRPr/>
            </a:lvl1pPr>
            <a:lvl2pPr marL="1219170" lvl="1" indent="-406390">
              <a:spcBef>
                <a:spcPts val="0"/>
              </a:spcBef>
              <a:spcAft>
                <a:spcPts val="0"/>
              </a:spcAft>
              <a:buSzPts val="1200"/>
              <a:buChar char="○"/>
              <a:defRPr/>
            </a:lvl2pPr>
            <a:lvl3pPr marL="1828754" lvl="2" indent="-406390">
              <a:spcBef>
                <a:spcPts val="0"/>
              </a:spcBef>
              <a:spcAft>
                <a:spcPts val="0"/>
              </a:spcAft>
              <a:buSzPts val="1200"/>
              <a:buChar char="■"/>
              <a:defRPr/>
            </a:lvl3pPr>
            <a:lvl4pPr marL="2438339" lvl="3" indent="-406390">
              <a:spcBef>
                <a:spcPts val="0"/>
              </a:spcBef>
              <a:spcAft>
                <a:spcPts val="0"/>
              </a:spcAft>
              <a:buSzPts val="1200"/>
              <a:buChar char="●"/>
              <a:defRPr/>
            </a:lvl4pPr>
            <a:lvl5pPr marL="3047924" lvl="4" indent="-406390">
              <a:spcBef>
                <a:spcPts val="0"/>
              </a:spcBef>
              <a:spcAft>
                <a:spcPts val="0"/>
              </a:spcAft>
              <a:buSzPts val="1200"/>
              <a:buChar char="○"/>
              <a:defRPr/>
            </a:lvl5pPr>
            <a:lvl6pPr marL="3657509" lvl="5" indent="-406390">
              <a:spcBef>
                <a:spcPts val="0"/>
              </a:spcBef>
              <a:spcAft>
                <a:spcPts val="0"/>
              </a:spcAft>
              <a:buSzPts val="1200"/>
              <a:buChar char="■"/>
              <a:defRPr/>
            </a:lvl6pPr>
            <a:lvl7pPr marL="4267093" lvl="6" indent="-406390">
              <a:spcBef>
                <a:spcPts val="0"/>
              </a:spcBef>
              <a:spcAft>
                <a:spcPts val="0"/>
              </a:spcAft>
              <a:buSzPts val="1200"/>
              <a:buChar char="●"/>
              <a:defRPr/>
            </a:lvl7pPr>
            <a:lvl8pPr marL="4876678" lvl="7" indent="-406390">
              <a:spcBef>
                <a:spcPts val="0"/>
              </a:spcBef>
              <a:spcAft>
                <a:spcPts val="0"/>
              </a:spcAft>
              <a:buSzPts val="1200"/>
              <a:buChar char="○"/>
              <a:defRPr/>
            </a:lvl8pPr>
            <a:lvl9pPr marL="5486263" lvl="8" indent="-406390">
              <a:spcBef>
                <a:spcPts val="0"/>
              </a:spcBef>
              <a:spcAft>
                <a:spcPts val="0"/>
              </a:spcAft>
              <a:buSzPts val="1200"/>
              <a:buChar char="■"/>
              <a:defRPr/>
            </a:lvl9pPr>
          </a:lstStyle>
          <a:p>
            <a:endParaRPr/>
          </a:p>
        </p:txBody>
      </p:sp>
      <p:sp>
        <p:nvSpPr>
          <p:cNvPr id="152" name="Google Shape;152;p7"/>
          <p:cNvSpPr>
            <a:spLocks noGrp="1"/>
          </p:cNvSpPr>
          <p:nvPr>
            <p:ph type="pic" idx="2"/>
          </p:nvPr>
        </p:nvSpPr>
        <p:spPr>
          <a:xfrm>
            <a:off x="6893567" y="1261400"/>
            <a:ext cx="4335200" cy="4335200"/>
          </a:xfrm>
          <a:prstGeom prst="ellipse">
            <a:avLst/>
          </a:prstGeom>
          <a:noFill/>
          <a:ln>
            <a:noFill/>
          </a:ln>
          <a:effectLst>
            <a:outerShdw blurRad="671513" dist="209550" dir="1020000" algn="bl" rotWithShape="0">
              <a:schemeClr val="accent1">
                <a:alpha val="56000"/>
              </a:schemeClr>
            </a:outerShdw>
          </a:effectLst>
        </p:spPr>
      </p:sp>
      <p:grpSp>
        <p:nvGrpSpPr>
          <p:cNvPr id="153" name="Google Shape;153;p7"/>
          <p:cNvGrpSpPr/>
          <p:nvPr/>
        </p:nvGrpSpPr>
        <p:grpSpPr>
          <a:xfrm>
            <a:off x="-420199" y="-672367"/>
            <a:ext cx="12674233" cy="4110200"/>
            <a:chOff x="446825" y="-331550"/>
            <a:chExt cx="9505675" cy="3082650"/>
          </a:xfrm>
        </p:grpSpPr>
        <p:sp>
          <p:nvSpPr>
            <p:cNvPr id="154" name="Google Shape;154;p7"/>
            <p:cNvSpPr/>
            <p:nvPr/>
          </p:nvSpPr>
          <p:spPr>
            <a:xfrm>
              <a:off x="2347225" y="-10742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7"/>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7"/>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7"/>
          <p:cNvGrpSpPr/>
          <p:nvPr/>
        </p:nvGrpSpPr>
        <p:grpSpPr>
          <a:xfrm>
            <a:off x="491967" y="3866851"/>
            <a:ext cx="342800" cy="2443167"/>
            <a:chOff x="1365450" y="3205275"/>
            <a:chExt cx="257100" cy="1832375"/>
          </a:xfrm>
        </p:grpSpPr>
        <p:sp>
          <p:nvSpPr>
            <p:cNvPr id="160" name="Google Shape;160;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 name="Google Shape;162;p7"/>
          <p:cNvGrpSpPr/>
          <p:nvPr/>
        </p:nvGrpSpPr>
        <p:grpSpPr>
          <a:xfrm>
            <a:off x="11612900" y="894533"/>
            <a:ext cx="342800" cy="4621067"/>
            <a:chOff x="261425" y="1395525"/>
            <a:chExt cx="257100" cy="3465800"/>
          </a:xfrm>
        </p:grpSpPr>
        <p:sp>
          <p:nvSpPr>
            <p:cNvPr id="163" name="Google Shape;163;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7"/>
          <p:cNvGrpSpPr/>
          <p:nvPr/>
        </p:nvGrpSpPr>
        <p:grpSpPr>
          <a:xfrm>
            <a:off x="9426517" y="3072434"/>
            <a:ext cx="342800" cy="2443167"/>
            <a:chOff x="1365450" y="3205275"/>
            <a:chExt cx="257100" cy="1832375"/>
          </a:xfrm>
        </p:grpSpPr>
        <p:sp>
          <p:nvSpPr>
            <p:cNvPr id="166" name="Google Shape;166;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7"/>
          <p:cNvGrpSpPr/>
          <p:nvPr/>
        </p:nvGrpSpPr>
        <p:grpSpPr>
          <a:xfrm>
            <a:off x="7513400" y="4321667"/>
            <a:ext cx="342800" cy="4621067"/>
            <a:chOff x="261425" y="1395525"/>
            <a:chExt cx="257100" cy="3465800"/>
          </a:xfrm>
        </p:grpSpPr>
        <p:sp>
          <p:nvSpPr>
            <p:cNvPr id="169" name="Google Shape;169;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7"/>
          <p:cNvGrpSpPr/>
          <p:nvPr/>
        </p:nvGrpSpPr>
        <p:grpSpPr>
          <a:xfrm>
            <a:off x="10374967" y="3810818"/>
            <a:ext cx="342800" cy="2443167"/>
            <a:chOff x="1365450" y="3205275"/>
            <a:chExt cx="257100" cy="1832375"/>
          </a:xfrm>
        </p:grpSpPr>
        <p:sp>
          <p:nvSpPr>
            <p:cNvPr id="172" name="Google Shape;172;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7"/>
          <p:cNvGrpSpPr/>
          <p:nvPr/>
        </p:nvGrpSpPr>
        <p:grpSpPr>
          <a:xfrm>
            <a:off x="149167" y="2933018"/>
            <a:ext cx="342800" cy="2443167"/>
            <a:chOff x="1365450" y="3205275"/>
            <a:chExt cx="257100" cy="1832375"/>
          </a:xfrm>
        </p:grpSpPr>
        <p:sp>
          <p:nvSpPr>
            <p:cNvPr id="175" name="Google Shape;175;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7"/>
          <p:cNvGrpSpPr/>
          <p:nvPr/>
        </p:nvGrpSpPr>
        <p:grpSpPr>
          <a:xfrm>
            <a:off x="2079467" y="5930584"/>
            <a:ext cx="342800" cy="2443167"/>
            <a:chOff x="1365450" y="3205275"/>
            <a:chExt cx="257100" cy="1832375"/>
          </a:xfrm>
        </p:grpSpPr>
        <p:sp>
          <p:nvSpPr>
            <p:cNvPr id="178" name="Google Shape;178;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714467" y="5687818"/>
            <a:ext cx="342800" cy="2443167"/>
            <a:chOff x="1365450" y="3205275"/>
            <a:chExt cx="257100" cy="1832375"/>
          </a:xfrm>
        </p:grpSpPr>
        <p:sp>
          <p:nvSpPr>
            <p:cNvPr id="181" name="Google Shape;181;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7236367" y="5155518"/>
            <a:ext cx="342800" cy="2443167"/>
            <a:chOff x="1365450" y="3205275"/>
            <a:chExt cx="257100" cy="1832375"/>
          </a:xfrm>
        </p:grpSpPr>
        <p:sp>
          <p:nvSpPr>
            <p:cNvPr id="184" name="Google Shape;184;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6" name="Google Shape;186;p7"/>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4089784" y="-20718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157820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2489200" y="1112000"/>
            <a:ext cx="7213600" cy="4634000"/>
          </a:xfrm>
          <a:prstGeom prst="rect">
            <a:avLst/>
          </a:prstGeom>
        </p:spPr>
        <p:txBody>
          <a:bodyPr spcFirstLastPara="1" wrap="square" lIns="91425" tIns="91425" rIns="91425" bIns="91425" anchor="ctr"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endParaRPr/>
          </a:p>
        </p:txBody>
      </p:sp>
      <p:pic>
        <p:nvPicPr>
          <p:cNvPr id="191" name="Google Shape;191;p8"/>
          <p:cNvPicPr preferRelativeResize="0"/>
          <p:nvPr/>
        </p:nvPicPr>
        <p:blipFill>
          <a:blip r:embed="rId2">
            <a:alphaModFix/>
          </a:blip>
          <a:stretch>
            <a:fillRect/>
          </a:stretch>
        </p:blipFill>
        <p:spPr>
          <a:xfrm>
            <a:off x="1" y="3267764"/>
            <a:ext cx="12192004" cy="5536408"/>
          </a:xfrm>
          <a:prstGeom prst="rect">
            <a:avLst/>
          </a:prstGeom>
          <a:noFill/>
          <a:ln>
            <a:noFill/>
          </a:ln>
        </p:spPr>
      </p:pic>
      <p:grpSp>
        <p:nvGrpSpPr>
          <p:cNvPr id="192" name="Google Shape;192;p8"/>
          <p:cNvGrpSpPr/>
          <p:nvPr/>
        </p:nvGrpSpPr>
        <p:grpSpPr>
          <a:xfrm>
            <a:off x="-420199" y="-672367"/>
            <a:ext cx="12674233" cy="4110200"/>
            <a:chOff x="446825" y="-331550"/>
            <a:chExt cx="9505675" cy="3082650"/>
          </a:xfrm>
        </p:grpSpPr>
        <p:sp>
          <p:nvSpPr>
            <p:cNvPr id="193" name="Google Shape;193;p8"/>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8"/>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8"/>
          <p:cNvGrpSpPr/>
          <p:nvPr/>
        </p:nvGrpSpPr>
        <p:grpSpPr>
          <a:xfrm>
            <a:off x="491967" y="3866851"/>
            <a:ext cx="342800" cy="2443167"/>
            <a:chOff x="1365450" y="3205275"/>
            <a:chExt cx="257100" cy="1832375"/>
          </a:xfrm>
        </p:grpSpPr>
        <p:sp>
          <p:nvSpPr>
            <p:cNvPr id="199" name="Google Shape;199;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8"/>
          <p:cNvGrpSpPr/>
          <p:nvPr/>
        </p:nvGrpSpPr>
        <p:grpSpPr>
          <a:xfrm>
            <a:off x="11612900" y="894533"/>
            <a:ext cx="342800" cy="4621067"/>
            <a:chOff x="261425" y="1395525"/>
            <a:chExt cx="257100" cy="3465800"/>
          </a:xfrm>
        </p:grpSpPr>
        <p:sp>
          <p:nvSpPr>
            <p:cNvPr id="202" name="Google Shape;202;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4" name="Google Shape;204;p8"/>
          <p:cNvGrpSpPr/>
          <p:nvPr/>
        </p:nvGrpSpPr>
        <p:grpSpPr>
          <a:xfrm>
            <a:off x="11143251" y="3126067"/>
            <a:ext cx="342800" cy="2443167"/>
            <a:chOff x="1365450" y="3205275"/>
            <a:chExt cx="257100" cy="1832375"/>
          </a:xfrm>
        </p:grpSpPr>
        <p:sp>
          <p:nvSpPr>
            <p:cNvPr id="205" name="Google Shape;205;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7" name="Google Shape;207;p8"/>
          <p:cNvGrpSpPr/>
          <p:nvPr/>
        </p:nvGrpSpPr>
        <p:grpSpPr>
          <a:xfrm>
            <a:off x="1048851" y="2147167"/>
            <a:ext cx="342800" cy="4621067"/>
            <a:chOff x="261425" y="1395525"/>
            <a:chExt cx="257100" cy="3465800"/>
          </a:xfrm>
        </p:grpSpPr>
        <p:sp>
          <p:nvSpPr>
            <p:cNvPr id="208" name="Google Shape;208;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8"/>
          <p:cNvGrpSpPr/>
          <p:nvPr/>
        </p:nvGrpSpPr>
        <p:grpSpPr>
          <a:xfrm>
            <a:off x="10562733" y="4034351"/>
            <a:ext cx="342800" cy="2443167"/>
            <a:chOff x="1365450" y="3205275"/>
            <a:chExt cx="257100" cy="1832375"/>
          </a:xfrm>
        </p:grpSpPr>
        <p:sp>
          <p:nvSpPr>
            <p:cNvPr id="211" name="Google Shape;211;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149167" y="2933018"/>
            <a:ext cx="342800" cy="2443167"/>
            <a:chOff x="1365450" y="3205275"/>
            <a:chExt cx="257100" cy="1832375"/>
          </a:xfrm>
        </p:grpSpPr>
        <p:sp>
          <p:nvSpPr>
            <p:cNvPr id="214" name="Google Shape;214;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a:off x="7685667" y="5885885"/>
            <a:ext cx="342800" cy="2443167"/>
            <a:chOff x="1365450" y="3205275"/>
            <a:chExt cx="257100" cy="1832375"/>
          </a:xfrm>
        </p:grpSpPr>
        <p:sp>
          <p:nvSpPr>
            <p:cNvPr id="217" name="Google Shape;217;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8"/>
          <p:cNvGrpSpPr/>
          <p:nvPr/>
        </p:nvGrpSpPr>
        <p:grpSpPr>
          <a:xfrm>
            <a:off x="2714467" y="5687818"/>
            <a:ext cx="342800" cy="2443167"/>
            <a:chOff x="1365450" y="3205275"/>
            <a:chExt cx="257100" cy="1832375"/>
          </a:xfrm>
        </p:grpSpPr>
        <p:sp>
          <p:nvSpPr>
            <p:cNvPr id="220" name="Google Shape;220;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 name="Google Shape;222;p8"/>
          <p:cNvGrpSpPr/>
          <p:nvPr/>
        </p:nvGrpSpPr>
        <p:grpSpPr>
          <a:xfrm>
            <a:off x="7236367" y="5155518"/>
            <a:ext cx="342800" cy="2443167"/>
            <a:chOff x="1365450" y="3205275"/>
            <a:chExt cx="257100" cy="1832375"/>
          </a:xfrm>
        </p:grpSpPr>
        <p:sp>
          <p:nvSpPr>
            <p:cNvPr id="223" name="Google Shape;223;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8"/>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8"/>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8"/>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17428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8"/>
        <p:cNvGrpSpPr/>
        <p:nvPr/>
      </p:nvGrpSpPr>
      <p:grpSpPr>
        <a:xfrm>
          <a:off x="0" y="0"/>
          <a:ext cx="0" cy="0"/>
          <a:chOff x="0" y="0"/>
          <a:chExt cx="0" cy="0"/>
        </a:xfrm>
      </p:grpSpPr>
      <p:sp>
        <p:nvSpPr>
          <p:cNvPr id="229" name="Google Shape;229;p9"/>
          <p:cNvSpPr/>
          <p:nvPr/>
        </p:nvSpPr>
        <p:spPr>
          <a:xfrm>
            <a:off x="776651" y="35502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30" name="Google Shape;230;p9"/>
          <p:cNvPicPr preferRelativeResize="0"/>
          <p:nvPr/>
        </p:nvPicPr>
        <p:blipFill>
          <a:blip r:embed="rId2">
            <a:alphaModFix/>
          </a:blip>
          <a:stretch>
            <a:fillRect/>
          </a:stretch>
        </p:blipFill>
        <p:spPr>
          <a:xfrm flipH="1">
            <a:off x="1" y="3267764"/>
            <a:ext cx="12192004" cy="5536408"/>
          </a:xfrm>
          <a:prstGeom prst="rect">
            <a:avLst/>
          </a:prstGeom>
          <a:noFill/>
          <a:ln>
            <a:noFill/>
          </a:ln>
        </p:spPr>
      </p:pic>
      <p:grpSp>
        <p:nvGrpSpPr>
          <p:cNvPr id="231" name="Google Shape;231;p9"/>
          <p:cNvGrpSpPr/>
          <p:nvPr/>
        </p:nvGrpSpPr>
        <p:grpSpPr>
          <a:xfrm flipH="1">
            <a:off x="-420200" y="-672367"/>
            <a:ext cx="12468567" cy="4110200"/>
            <a:chOff x="601075" y="-331550"/>
            <a:chExt cx="9351425" cy="3082650"/>
          </a:xfrm>
        </p:grpSpPr>
        <p:sp>
          <p:nvSpPr>
            <p:cNvPr id="232" name="Google Shape;232;p9"/>
            <p:cNvSpPr/>
            <p:nvPr/>
          </p:nvSpPr>
          <p:spPr>
            <a:xfrm>
              <a:off x="1022800" y="2623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601075" y="1634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7" name="Google Shape;237;p9"/>
          <p:cNvGrpSpPr/>
          <p:nvPr/>
        </p:nvGrpSpPr>
        <p:grpSpPr>
          <a:xfrm>
            <a:off x="10950384" y="3530685"/>
            <a:ext cx="342800" cy="2443167"/>
            <a:chOff x="1365450" y="3205275"/>
            <a:chExt cx="257100" cy="1832375"/>
          </a:xfrm>
        </p:grpSpPr>
        <p:sp>
          <p:nvSpPr>
            <p:cNvPr id="238" name="Google Shape;238;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 name="Google Shape;240;p9"/>
          <p:cNvGrpSpPr/>
          <p:nvPr/>
        </p:nvGrpSpPr>
        <p:grpSpPr>
          <a:xfrm>
            <a:off x="1316851" y="1556166"/>
            <a:ext cx="342800" cy="4621067"/>
            <a:chOff x="261425" y="1395525"/>
            <a:chExt cx="257100" cy="3465800"/>
          </a:xfrm>
        </p:grpSpPr>
        <p:sp>
          <p:nvSpPr>
            <p:cNvPr id="241" name="Google Shape;241;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9"/>
          <p:cNvGrpSpPr/>
          <p:nvPr/>
        </p:nvGrpSpPr>
        <p:grpSpPr>
          <a:xfrm>
            <a:off x="847200" y="3787701"/>
            <a:ext cx="342800" cy="2443167"/>
            <a:chOff x="1365450" y="3205275"/>
            <a:chExt cx="257100" cy="1832375"/>
          </a:xfrm>
        </p:grpSpPr>
        <p:sp>
          <p:nvSpPr>
            <p:cNvPr id="244" name="Google Shape;244;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 name="Google Shape;246;p9"/>
          <p:cNvGrpSpPr/>
          <p:nvPr/>
        </p:nvGrpSpPr>
        <p:grpSpPr>
          <a:xfrm>
            <a:off x="11507267" y="1811000"/>
            <a:ext cx="342800" cy="4621067"/>
            <a:chOff x="261425" y="1395525"/>
            <a:chExt cx="257100" cy="3465800"/>
          </a:xfrm>
        </p:grpSpPr>
        <p:sp>
          <p:nvSpPr>
            <p:cNvPr id="247" name="Google Shape;247;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 name="Google Shape;249;p9"/>
          <p:cNvGrpSpPr/>
          <p:nvPr/>
        </p:nvGrpSpPr>
        <p:grpSpPr>
          <a:xfrm>
            <a:off x="266684" y="4695985"/>
            <a:ext cx="342800" cy="2443167"/>
            <a:chOff x="1365450" y="3205275"/>
            <a:chExt cx="257100" cy="1832375"/>
          </a:xfrm>
        </p:grpSpPr>
        <p:sp>
          <p:nvSpPr>
            <p:cNvPr id="250" name="Google Shape;250;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9"/>
          <p:cNvGrpSpPr/>
          <p:nvPr/>
        </p:nvGrpSpPr>
        <p:grpSpPr>
          <a:xfrm>
            <a:off x="10607584" y="2596851"/>
            <a:ext cx="342800" cy="2443167"/>
            <a:chOff x="1365450" y="3205275"/>
            <a:chExt cx="257100" cy="1832375"/>
          </a:xfrm>
        </p:grpSpPr>
        <p:sp>
          <p:nvSpPr>
            <p:cNvPr id="253" name="Google Shape;253;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5" name="Google Shape;255;p9"/>
          <p:cNvGrpSpPr/>
          <p:nvPr/>
        </p:nvGrpSpPr>
        <p:grpSpPr>
          <a:xfrm>
            <a:off x="9196733" y="6011085"/>
            <a:ext cx="342800" cy="2443167"/>
            <a:chOff x="1365450" y="3205275"/>
            <a:chExt cx="257100" cy="1832375"/>
          </a:xfrm>
        </p:grpSpPr>
        <p:sp>
          <p:nvSpPr>
            <p:cNvPr id="256" name="Google Shape;256;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9"/>
          <p:cNvGrpSpPr/>
          <p:nvPr/>
        </p:nvGrpSpPr>
        <p:grpSpPr>
          <a:xfrm>
            <a:off x="2660800" y="6230851"/>
            <a:ext cx="342800" cy="2443167"/>
            <a:chOff x="1365450" y="3205275"/>
            <a:chExt cx="257100" cy="1832375"/>
          </a:xfrm>
        </p:grpSpPr>
        <p:sp>
          <p:nvSpPr>
            <p:cNvPr id="259" name="Google Shape;259;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1" name="Google Shape;261;p9"/>
          <p:cNvGrpSpPr/>
          <p:nvPr/>
        </p:nvGrpSpPr>
        <p:grpSpPr>
          <a:xfrm>
            <a:off x="3329467" y="5155518"/>
            <a:ext cx="342800" cy="2443167"/>
            <a:chOff x="1365450" y="3205275"/>
            <a:chExt cx="257100" cy="1832375"/>
          </a:xfrm>
        </p:grpSpPr>
        <p:sp>
          <p:nvSpPr>
            <p:cNvPr id="262" name="Google Shape;262;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4" name="Google Shape;264;p9"/>
          <p:cNvSpPr/>
          <p:nvPr/>
        </p:nvSpPr>
        <p:spPr>
          <a:xfrm>
            <a:off x="8792784" y="4716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9"/>
          <p:cNvSpPr/>
          <p:nvPr/>
        </p:nvSpPr>
        <p:spPr>
          <a:xfrm>
            <a:off x="6334084" y="-17678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9"/>
          <p:cNvSpPr txBox="1">
            <a:spLocks noGrp="1"/>
          </p:cNvSpPr>
          <p:nvPr>
            <p:ph type="title"/>
          </p:nvPr>
        </p:nvSpPr>
        <p:spPr>
          <a:xfrm>
            <a:off x="3399200" y="2141817"/>
            <a:ext cx="5393600" cy="927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267" name="Google Shape;267;p9"/>
          <p:cNvSpPr txBox="1">
            <a:spLocks noGrp="1"/>
          </p:cNvSpPr>
          <p:nvPr>
            <p:ph type="subTitle" idx="1"/>
          </p:nvPr>
        </p:nvSpPr>
        <p:spPr>
          <a:xfrm>
            <a:off x="3399200" y="3069384"/>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40835730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8"/>
        <p:cNvGrpSpPr/>
        <p:nvPr/>
      </p:nvGrpSpPr>
      <p:grpSpPr>
        <a:xfrm>
          <a:off x="0" y="0"/>
          <a:ext cx="0" cy="0"/>
          <a:chOff x="0" y="0"/>
          <a:chExt cx="0" cy="0"/>
        </a:xfrm>
      </p:grpSpPr>
      <p:sp>
        <p:nvSpPr>
          <p:cNvPr id="269" name="Google Shape;269;p10"/>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0"/>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grpSp>
        <p:nvGrpSpPr>
          <p:cNvPr id="271" name="Google Shape;271;p10"/>
          <p:cNvGrpSpPr/>
          <p:nvPr/>
        </p:nvGrpSpPr>
        <p:grpSpPr>
          <a:xfrm>
            <a:off x="-420199" y="-672367"/>
            <a:ext cx="12674233" cy="4110200"/>
            <a:chOff x="446825" y="-331550"/>
            <a:chExt cx="9505675" cy="3082650"/>
          </a:xfrm>
        </p:grpSpPr>
        <p:sp>
          <p:nvSpPr>
            <p:cNvPr id="272" name="Google Shape;272;p10"/>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0"/>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0"/>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0"/>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0"/>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0"/>
          <p:cNvGrpSpPr/>
          <p:nvPr/>
        </p:nvGrpSpPr>
        <p:grpSpPr>
          <a:xfrm>
            <a:off x="491967" y="3866851"/>
            <a:ext cx="342800" cy="2443167"/>
            <a:chOff x="1365450" y="3205275"/>
            <a:chExt cx="257100" cy="1832375"/>
          </a:xfrm>
        </p:grpSpPr>
        <p:sp>
          <p:nvSpPr>
            <p:cNvPr id="278" name="Google Shape;278;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0"/>
          <p:cNvGrpSpPr/>
          <p:nvPr/>
        </p:nvGrpSpPr>
        <p:grpSpPr>
          <a:xfrm>
            <a:off x="11612900" y="894533"/>
            <a:ext cx="342800" cy="4621067"/>
            <a:chOff x="261425" y="1395525"/>
            <a:chExt cx="257100" cy="3465800"/>
          </a:xfrm>
        </p:grpSpPr>
        <p:sp>
          <p:nvSpPr>
            <p:cNvPr id="281" name="Google Shape;281;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0"/>
          <p:cNvGrpSpPr/>
          <p:nvPr/>
        </p:nvGrpSpPr>
        <p:grpSpPr>
          <a:xfrm>
            <a:off x="10830317" y="3072434"/>
            <a:ext cx="342800" cy="2443167"/>
            <a:chOff x="1365450" y="3205275"/>
            <a:chExt cx="257100" cy="1832375"/>
          </a:xfrm>
        </p:grpSpPr>
        <p:sp>
          <p:nvSpPr>
            <p:cNvPr id="284" name="Google Shape;284;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0"/>
          <p:cNvGrpSpPr/>
          <p:nvPr/>
        </p:nvGrpSpPr>
        <p:grpSpPr>
          <a:xfrm>
            <a:off x="1048851" y="2147167"/>
            <a:ext cx="342800" cy="4621067"/>
            <a:chOff x="261425" y="1395525"/>
            <a:chExt cx="257100" cy="3465800"/>
          </a:xfrm>
        </p:grpSpPr>
        <p:sp>
          <p:nvSpPr>
            <p:cNvPr id="287" name="Google Shape;287;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10"/>
          <p:cNvGrpSpPr/>
          <p:nvPr/>
        </p:nvGrpSpPr>
        <p:grpSpPr>
          <a:xfrm>
            <a:off x="10419667" y="4034351"/>
            <a:ext cx="342800" cy="2443167"/>
            <a:chOff x="1365450" y="3205275"/>
            <a:chExt cx="257100" cy="1832375"/>
          </a:xfrm>
        </p:grpSpPr>
        <p:sp>
          <p:nvSpPr>
            <p:cNvPr id="290" name="Google Shape;290;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0"/>
          <p:cNvGrpSpPr/>
          <p:nvPr/>
        </p:nvGrpSpPr>
        <p:grpSpPr>
          <a:xfrm>
            <a:off x="149167" y="2933018"/>
            <a:ext cx="342800" cy="2443167"/>
            <a:chOff x="1365450" y="3205275"/>
            <a:chExt cx="257100" cy="1832375"/>
          </a:xfrm>
        </p:grpSpPr>
        <p:sp>
          <p:nvSpPr>
            <p:cNvPr id="293" name="Google Shape;293;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5" name="Google Shape;295;p10"/>
          <p:cNvGrpSpPr/>
          <p:nvPr/>
        </p:nvGrpSpPr>
        <p:grpSpPr>
          <a:xfrm>
            <a:off x="7685667" y="5885885"/>
            <a:ext cx="342800" cy="2443167"/>
            <a:chOff x="1365450" y="3205275"/>
            <a:chExt cx="257100" cy="1832375"/>
          </a:xfrm>
        </p:grpSpPr>
        <p:sp>
          <p:nvSpPr>
            <p:cNvPr id="296" name="Google Shape;296;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8" name="Google Shape;298;p10"/>
          <p:cNvGrpSpPr/>
          <p:nvPr/>
        </p:nvGrpSpPr>
        <p:grpSpPr>
          <a:xfrm>
            <a:off x="11414400" y="4230385"/>
            <a:ext cx="342800" cy="2443167"/>
            <a:chOff x="1365450" y="3205275"/>
            <a:chExt cx="257100" cy="1832375"/>
          </a:xfrm>
        </p:grpSpPr>
        <p:sp>
          <p:nvSpPr>
            <p:cNvPr id="299" name="Google Shape;299;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 name="Google Shape;301;p10"/>
          <p:cNvGrpSpPr/>
          <p:nvPr/>
        </p:nvGrpSpPr>
        <p:grpSpPr>
          <a:xfrm>
            <a:off x="7003900" y="6228485"/>
            <a:ext cx="342800" cy="2443167"/>
            <a:chOff x="1365450" y="3205275"/>
            <a:chExt cx="257100" cy="1832375"/>
          </a:xfrm>
        </p:grpSpPr>
        <p:sp>
          <p:nvSpPr>
            <p:cNvPr id="302" name="Google Shape;302;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4" name="Google Shape;304;p10"/>
          <p:cNvSpPr/>
          <p:nvPr/>
        </p:nvSpPr>
        <p:spPr>
          <a:xfrm>
            <a:off x="-784449"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0"/>
          <p:cNvSpPr/>
          <p:nvPr/>
        </p:nvSpPr>
        <p:spPr>
          <a:xfrm>
            <a:off x="9286317" y="479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8962803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58"/>
        <p:cNvGrpSpPr/>
        <p:nvPr/>
      </p:nvGrpSpPr>
      <p:grpSpPr>
        <a:xfrm>
          <a:off x="0" y="0"/>
          <a:ext cx="0" cy="0"/>
          <a:chOff x="0" y="0"/>
          <a:chExt cx="0" cy="0"/>
        </a:xfrm>
      </p:grpSpPr>
    </p:spTree>
    <p:extLst>
      <p:ext uri="{BB962C8B-B14F-4D97-AF65-F5344CB8AC3E}">
        <p14:creationId xmlns:p14="http://schemas.microsoft.com/office/powerpoint/2010/main" val="23890809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59"/>
        <p:cNvGrpSpPr/>
        <p:nvPr/>
      </p:nvGrpSpPr>
      <p:grpSpPr>
        <a:xfrm>
          <a:off x="0" y="0"/>
          <a:ext cx="0" cy="0"/>
          <a:chOff x="0" y="0"/>
          <a:chExt cx="0" cy="0"/>
        </a:xfrm>
      </p:grpSpPr>
      <p:grpSp>
        <p:nvGrpSpPr>
          <p:cNvPr id="360" name="Google Shape;360;p13"/>
          <p:cNvGrpSpPr/>
          <p:nvPr/>
        </p:nvGrpSpPr>
        <p:grpSpPr>
          <a:xfrm flipH="1">
            <a:off x="-154433" y="-543667"/>
            <a:ext cx="11807400" cy="4857600"/>
            <a:chOff x="722375" y="-331550"/>
            <a:chExt cx="8855550" cy="3643200"/>
          </a:xfrm>
        </p:grpSpPr>
        <p:sp>
          <p:nvSpPr>
            <p:cNvPr id="361" name="Google Shape;361;p13"/>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3"/>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3"/>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3"/>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366" name="Google Shape;366;p13"/>
          <p:cNvPicPr preferRelativeResize="0"/>
          <p:nvPr/>
        </p:nvPicPr>
        <p:blipFill>
          <a:blip r:embed="rId2">
            <a:alphaModFix/>
          </a:blip>
          <a:stretch>
            <a:fillRect/>
          </a:stretch>
        </p:blipFill>
        <p:spPr>
          <a:xfrm flipH="1">
            <a:off x="1" y="3778831"/>
            <a:ext cx="12192004" cy="5536408"/>
          </a:xfrm>
          <a:prstGeom prst="rect">
            <a:avLst/>
          </a:prstGeom>
          <a:noFill/>
          <a:ln>
            <a:noFill/>
          </a:ln>
        </p:spPr>
      </p:pic>
      <p:sp>
        <p:nvSpPr>
          <p:cNvPr id="367" name="Google Shape;367;p13"/>
          <p:cNvSpPr/>
          <p:nvPr/>
        </p:nvSpPr>
        <p:spPr>
          <a:xfrm>
            <a:off x="-585645" y="2919201"/>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3"/>
          <p:cNvSpPr/>
          <p:nvPr/>
        </p:nvSpPr>
        <p:spPr>
          <a:xfrm>
            <a:off x="5397500" y="2253400"/>
            <a:ext cx="6018000" cy="58828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3"/>
          <p:cNvSpPr txBox="1">
            <a:spLocks noGrp="1"/>
          </p:cNvSpPr>
          <p:nvPr>
            <p:ph type="title" hasCustomPrompt="1"/>
          </p:nvPr>
        </p:nvSpPr>
        <p:spPr>
          <a:xfrm>
            <a:off x="1241851"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0" name="Google Shape;370;p13"/>
          <p:cNvSpPr txBox="1">
            <a:spLocks noGrp="1"/>
          </p:cNvSpPr>
          <p:nvPr>
            <p:ph type="title" idx="2" hasCustomPrompt="1"/>
          </p:nvPr>
        </p:nvSpPr>
        <p:spPr>
          <a:xfrm>
            <a:off x="12418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1" name="Google Shape;371;p13"/>
          <p:cNvSpPr txBox="1">
            <a:spLocks noGrp="1"/>
          </p:cNvSpPr>
          <p:nvPr>
            <p:ph type="title" idx="3" hasCustomPrompt="1"/>
          </p:nvPr>
        </p:nvSpPr>
        <p:spPr>
          <a:xfrm>
            <a:off x="12418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2" name="Google Shape;372;p13"/>
          <p:cNvSpPr txBox="1">
            <a:spLocks noGrp="1"/>
          </p:cNvSpPr>
          <p:nvPr>
            <p:ph type="subTitle" idx="1"/>
          </p:nvPr>
        </p:nvSpPr>
        <p:spPr>
          <a:xfrm>
            <a:off x="2149467"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3" name="Google Shape;373;p13"/>
          <p:cNvSpPr txBox="1">
            <a:spLocks noGrp="1"/>
          </p:cNvSpPr>
          <p:nvPr>
            <p:ph type="subTitle" idx="4"/>
          </p:nvPr>
        </p:nvSpPr>
        <p:spPr>
          <a:xfrm>
            <a:off x="21494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4" name="Google Shape;374;p13"/>
          <p:cNvSpPr txBox="1">
            <a:spLocks noGrp="1"/>
          </p:cNvSpPr>
          <p:nvPr>
            <p:ph type="subTitle" idx="5"/>
          </p:nvPr>
        </p:nvSpPr>
        <p:spPr>
          <a:xfrm>
            <a:off x="2149476"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5" name="Google Shape;375;p13"/>
          <p:cNvSpPr txBox="1">
            <a:spLocks noGrp="1"/>
          </p:cNvSpPr>
          <p:nvPr>
            <p:ph type="title" idx="6" hasCustomPrompt="1"/>
          </p:nvPr>
        </p:nvSpPr>
        <p:spPr>
          <a:xfrm>
            <a:off x="6620517"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6" name="Google Shape;376;p13"/>
          <p:cNvSpPr txBox="1">
            <a:spLocks noGrp="1"/>
          </p:cNvSpPr>
          <p:nvPr>
            <p:ph type="title" idx="7" hasCustomPrompt="1"/>
          </p:nvPr>
        </p:nvSpPr>
        <p:spPr>
          <a:xfrm>
            <a:off x="66205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7" name="Google Shape;377;p13"/>
          <p:cNvSpPr txBox="1">
            <a:spLocks noGrp="1"/>
          </p:cNvSpPr>
          <p:nvPr>
            <p:ph type="title" idx="8" hasCustomPrompt="1"/>
          </p:nvPr>
        </p:nvSpPr>
        <p:spPr>
          <a:xfrm>
            <a:off x="66205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8" name="Google Shape;378;p13"/>
          <p:cNvSpPr txBox="1">
            <a:spLocks noGrp="1"/>
          </p:cNvSpPr>
          <p:nvPr>
            <p:ph type="subTitle" idx="9"/>
          </p:nvPr>
        </p:nvSpPr>
        <p:spPr>
          <a:xfrm>
            <a:off x="7528159"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9" name="Google Shape;379;p13"/>
          <p:cNvSpPr txBox="1">
            <a:spLocks noGrp="1"/>
          </p:cNvSpPr>
          <p:nvPr>
            <p:ph type="subTitle" idx="13"/>
          </p:nvPr>
        </p:nvSpPr>
        <p:spPr>
          <a:xfrm>
            <a:off x="75281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80" name="Google Shape;380;p13"/>
          <p:cNvSpPr txBox="1">
            <a:spLocks noGrp="1"/>
          </p:cNvSpPr>
          <p:nvPr>
            <p:ph type="subTitle" idx="14"/>
          </p:nvPr>
        </p:nvSpPr>
        <p:spPr>
          <a:xfrm>
            <a:off x="7528163"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grpSp>
        <p:nvGrpSpPr>
          <p:cNvPr id="381" name="Google Shape;381;p13"/>
          <p:cNvGrpSpPr/>
          <p:nvPr/>
        </p:nvGrpSpPr>
        <p:grpSpPr>
          <a:xfrm>
            <a:off x="7100300" y="5692867"/>
            <a:ext cx="342800" cy="2443167"/>
            <a:chOff x="1365450" y="3205275"/>
            <a:chExt cx="257100" cy="1832375"/>
          </a:xfrm>
        </p:grpSpPr>
        <p:sp>
          <p:nvSpPr>
            <p:cNvPr id="382" name="Google Shape;382;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4" name="Google Shape;384;p13"/>
          <p:cNvGrpSpPr/>
          <p:nvPr/>
        </p:nvGrpSpPr>
        <p:grpSpPr>
          <a:xfrm>
            <a:off x="11415467" y="1118451"/>
            <a:ext cx="342800" cy="4621067"/>
            <a:chOff x="261425" y="1395525"/>
            <a:chExt cx="257100" cy="3465800"/>
          </a:xfrm>
        </p:grpSpPr>
        <p:sp>
          <p:nvSpPr>
            <p:cNvPr id="385" name="Google Shape;385;p1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7" name="Google Shape;387;p13"/>
          <p:cNvGrpSpPr/>
          <p:nvPr/>
        </p:nvGrpSpPr>
        <p:grpSpPr>
          <a:xfrm>
            <a:off x="11758267" y="2499551"/>
            <a:ext cx="342800" cy="2443167"/>
            <a:chOff x="1365450" y="3205275"/>
            <a:chExt cx="257100" cy="1832375"/>
          </a:xfrm>
        </p:grpSpPr>
        <p:sp>
          <p:nvSpPr>
            <p:cNvPr id="388" name="Google Shape;388;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0" name="Google Shape;390;p13"/>
          <p:cNvGrpSpPr/>
          <p:nvPr/>
        </p:nvGrpSpPr>
        <p:grpSpPr>
          <a:xfrm>
            <a:off x="10695267" y="5071401"/>
            <a:ext cx="342800" cy="2443167"/>
            <a:chOff x="1365450" y="3205275"/>
            <a:chExt cx="257100" cy="1832375"/>
          </a:xfrm>
        </p:grpSpPr>
        <p:sp>
          <p:nvSpPr>
            <p:cNvPr id="391" name="Google Shape;391;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3"/>
          <p:cNvGrpSpPr/>
          <p:nvPr/>
        </p:nvGrpSpPr>
        <p:grpSpPr>
          <a:xfrm>
            <a:off x="7528167" y="6114434"/>
            <a:ext cx="342800" cy="2443167"/>
            <a:chOff x="1365450" y="3205275"/>
            <a:chExt cx="257100" cy="1832375"/>
          </a:xfrm>
        </p:grpSpPr>
        <p:sp>
          <p:nvSpPr>
            <p:cNvPr id="394" name="Google Shape;394;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3"/>
          <p:cNvGrpSpPr/>
          <p:nvPr/>
        </p:nvGrpSpPr>
        <p:grpSpPr>
          <a:xfrm>
            <a:off x="11057417" y="4281267"/>
            <a:ext cx="342800" cy="2443167"/>
            <a:chOff x="1365450" y="3205275"/>
            <a:chExt cx="257100" cy="1832375"/>
          </a:xfrm>
        </p:grpSpPr>
        <p:sp>
          <p:nvSpPr>
            <p:cNvPr id="397" name="Google Shape;397;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3"/>
          <p:cNvGrpSpPr/>
          <p:nvPr/>
        </p:nvGrpSpPr>
        <p:grpSpPr>
          <a:xfrm>
            <a:off x="174933" y="4128267"/>
            <a:ext cx="342800" cy="2443167"/>
            <a:chOff x="1365450" y="3205275"/>
            <a:chExt cx="257100" cy="1832375"/>
          </a:xfrm>
        </p:grpSpPr>
        <p:sp>
          <p:nvSpPr>
            <p:cNvPr id="400" name="Google Shape;400;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3"/>
          <p:cNvGrpSpPr/>
          <p:nvPr/>
        </p:nvGrpSpPr>
        <p:grpSpPr>
          <a:xfrm>
            <a:off x="3358184" y="6127134"/>
            <a:ext cx="342800" cy="2443167"/>
            <a:chOff x="1365450" y="3205275"/>
            <a:chExt cx="257100" cy="1832375"/>
          </a:xfrm>
        </p:grpSpPr>
        <p:sp>
          <p:nvSpPr>
            <p:cNvPr id="403" name="Google Shape;403;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3"/>
          <p:cNvGrpSpPr/>
          <p:nvPr/>
        </p:nvGrpSpPr>
        <p:grpSpPr>
          <a:xfrm>
            <a:off x="791767" y="5251334"/>
            <a:ext cx="342800" cy="2443167"/>
            <a:chOff x="1365450" y="3205275"/>
            <a:chExt cx="257100" cy="1832375"/>
          </a:xfrm>
        </p:grpSpPr>
        <p:sp>
          <p:nvSpPr>
            <p:cNvPr id="406" name="Google Shape;406;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8" name="Google Shape;408;p13"/>
          <p:cNvSpPr/>
          <p:nvPr/>
        </p:nvSpPr>
        <p:spPr>
          <a:xfrm>
            <a:off x="732751" y="5703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13"/>
          <p:cNvSpPr/>
          <p:nvPr/>
        </p:nvSpPr>
        <p:spPr>
          <a:xfrm>
            <a:off x="-154433" y="-14415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13"/>
          <p:cNvSpPr txBox="1">
            <a:spLocks noGrp="1"/>
          </p:cNvSpPr>
          <p:nvPr>
            <p:ph type="title" idx="15"/>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13793420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11"/>
        <p:cNvGrpSpPr/>
        <p:nvPr/>
      </p:nvGrpSpPr>
      <p:grpSpPr>
        <a:xfrm>
          <a:off x="0" y="0"/>
          <a:ext cx="0" cy="0"/>
          <a:chOff x="0" y="0"/>
          <a:chExt cx="0" cy="0"/>
        </a:xfrm>
      </p:grpSpPr>
      <p:sp>
        <p:nvSpPr>
          <p:cNvPr id="412" name="Google Shape;412;p14"/>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413" name="Google Shape;413;p14"/>
          <p:cNvGrpSpPr/>
          <p:nvPr/>
        </p:nvGrpSpPr>
        <p:grpSpPr>
          <a:xfrm>
            <a:off x="-536000" y="-442066"/>
            <a:ext cx="13721067" cy="4409367"/>
            <a:chOff x="-40525" y="-331550"/>
            <a:chExt cx="10290800" cy="3307025"/>
          </a:xfrm>
        </p:grpSpPr>
        <p:sp>
          <p:nvSpPr>
            <p:cNvPr id="414" name="Google Shape;414;p14"/>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4"/>
            <p:cNvSpPr/>
            <p:nvPr/>
          </p:nvSpPr>
          <p:spPr>
            <a:xfrm>
              <a:off x="4375300" y="-65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4"/>
            <p:cNvSpPr/>
            <p:nvPr/>
          </p:nvSpPr>
          <p:spPr>
            <a:xfrm>
              <a:off x="8712475" y="1437675"/>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4"/>
            <p:cNvSpPr/>
            <p:nvPr/>
          </p:nvSpPr>
          <p:spPr>
            <a:xfrm>
              <a:off x="-40525" y="1628088"/>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419" name="Google Shape;419;p14"/>
          <p:cNvPicPr preferRelativeResize="0"/>
          <p:nvPr/>
        </p:nvPicPr>
        <p:blipFill>
          <a:blip r:embed="rId2">
            <a:alphaModFix/>
          </a:blip>
          <a:stretch>
            <a:fillRect/>
          </a:stretch>
        </p:blipFill>
        <p:spPr>
          <a:xfrm flipH="1">
            <a:off x="1" y="4896431"/>
            <a:ext cx="12192004" cy="5536408"/>
          </a:xfrm>
          <a:prstGeom prst="rect">
            <a:avLst/>
          </a:prstGeom>
          <a:noFill/>
          <a:ln>
            <a:noFill/>
          </a:ln>
        </p:spPr>
      </p:pic>
      <p:grpSp>
        <p:nvGrpSpPr>
          <p:cNvPr id="420" name="Google Shape;420;p14"/>
          <p:cNvGrpSpPr/>
          <p:nvPr/>
        </p:nvGrpSpPr>
        <p:grpSpPr>
          <a:xfrm>
            <a:off x="4127900" y="6219634"/>
            <a:ext cx="342800" cy="2443167"/>
            <a:chOff x="1365450" y="3205275"/>
            <a:chExt cx="257100" cy="1832375"/>
          </a:xfrm>
        </p:grpSpPr>
        <p:sp>
          <p:nvSpPr>
            <p:cNvPr id="421" name="Google Shape;421;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14"/>
          <p:cNvGrpSpPr/>
          <p:nvPr/>
        </p:nvGrpSpPr>
        <p:grpSpPr>
          <a:xfrm>
            <a:off x="164433" y="3511184"/>
            <a:ext cx="342800" cy="4621067"/>
            <a:chOff x="261425" y="1395525"/>
            <a:chExt cx="257100" cy="3465800"/>
          </a:xfrm>
        </p:grpSpPr>
        <p:sp>
          <p:nvSpPr>
            <p:cNvPr id="424" name="Google Shape;424;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6" name="Google Shape;426;p14"/>
          <p:cNvGrpSpPr/>
          <p:nvPr/>
        </p:nvGrpSpPr>
        <p:grpSpPr>
          <a:xfrm>
            <a:off x="507233" y="2207418"/>
            <a:ext cx="342800" cy="2443167"/>
            <a:chOff x="1365450" y="3205275"/>
            <a:chExt cx="257100" cy="1832375"/>
          </a:xfrm>
        </p:grpSpPr>
        <p:sp>
          <p:nvSpPr>
            <p:cNvPr id="427" name="Google Shape;427;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9" name="Google Shape;429;p14"/>
          <p:cNvGrpSpPr/>
          <p:nvPr/>
        </p:nvGrpSpPr>
        <p:grpSpPr>
          <a:xfrm flipH="1">
            <a:off x="11709133" y="1559517"/>
            <a:ext cx="342800" cy="4621067"/>
            <a:chOff x="261425" y="1395525"/>
            <a:chExt cx="257100" cy="3465800"/>
          </a:xfrm>
        </p:grpSpPr>
        <p:sp>
          <p:nvSpPr>
            <p:cNvPr id="430" name="Google Shape;430;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2" name="Google Shape;432;p14"/>
          <p:cNvGrpSpPr/>
          <p:nvPr/>
        </p:nvGrpSpPr>
        <p:grpSpPr>
          <a:xfrm flipH="1">
            <a:off x="11404100" y="2508167"/>
            <a:ext cx="342800" cy="2443167"/>
            <a:chOff x="1365450" y="3205275"/>
            <a:chExt cx="257100" cy="1832375"/>
          </a:xfrm>
        </p:grpSpPr>
        <p:sp>
          <p:nvSpPr>
            <p:cNvPr id="433" name="Google Shape;433;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5" name="Google Shape;435;p14"/>
          <p:cNvSpPr/>
          <p:nvPr/>
        </p:nvSpPr>
        <p:spPr>
          <a:xfrm>
            <a:off x="850017" y="50472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14"/>
          <p:cNvSpPr/>
          <p:nvPr/>
        </p:nvSpPr>
        <p:spPr>
          <a:xfrm>
            <a:off x="7728600" y="-20602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14"/>
          <p:cNvSpPr/>
          <p:nvPr/>
        </p:nvSpPr>
        <p:spPr>
          <a:xfrm>
            <a:off x="7507184" y="48964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8" name="Google Shape;438;p14"/>
          <p:cNvGrpSpPr/>
          <p:nvPr/>
        </p:nvGrpSpPr>
        <p:grpSpPr>
          <a:xfrm>
            <a:off x="10146600" y="6311663"/>
            <a:ext cx="342800" cy="2443167"/>
            <a:chOff x="1365450" y="3205275"/>
            <a:chExt cx="257100" cy="1832375"/>
          </a:xfrm>
        </p:grpSpPr>
        <p:sp>
          <p:nvSpPr>
            <p:cNvPr id="439" name="Google Shape;439;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1" name="Google Shape;441;p14"/>
          <p:cNvSpPr/>
          <p:nvPr/>
        </p:nvSpPr>
        <p:spPr>
          <a:xfrm>
            <a:off x="507217" y="4516900"/>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14"/>
          <p:cNvSpPr/>
          <p:nvPr/>
        </p:nvSpPr>
        <p:spPr>
          <a:xfrm>
            <a:off x="6350317" y="4644867"/>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36785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96"/>
        <p:cNvGrpSpPr/>
        <p:nvPr/>
      </p:nvGrpSpPr>
      <p:grpSpPr>
        <a:xfrm>
          <a:off x="0" y="0"/>
          <a:ext cx="0" cy="0"/>
          <a:chOff x="0" y="0"/>
          <a:chExt cx="0" cy="0"/>
        </a:xfrm>
      </p:grpSpPr>
      <p:sp>
        <p:nvSpPr>
          <p:cNvPr id="497" name="Google Shape;497;p17"/>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498" name="Google Shape;498;p17"/>
          <p:cNvSpPr txBox="1">
            <a:spLocks noGrp="1"/>
          </p:cNvSpPr>
          <p:nvPr>
            <p:ph type="subTitle" idx="1"/>
          </p:nvPr>
        </p:nvSpPr>
        <p:spPr>
          <a:xfrm>
            <a:off x="11012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99" name="Google Shape;499;p17"/>
          <p:cNvSpPr txBox="1">
            <a:spLocks noGrp="1"/>
          </p:cNvSpPr>
          <p:nvPr>
            <p:ph type="subTitle" idx="2"/>
          </p:nvPr>
        </p:nvSpPr>
        <p:spPr>
          <a:xfrm>
            <a:off x="4572352" y="3648605"/>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0" name="Google Shape;500;p17"/>
          <p:cNvSpPr txBox="1">
            <a:spLocks noGrp="1"/>
          </p:cNvSpPr>
          <p:nvPr>
            <p:ph type="subTitle" idx="3"/>
          </p:nvPr>
        </p:nvSpPr>
        <p:spPr>
          <a:xfrm>
            <a:off x="80435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1" name="Google Shape;501;p17"/>
          <p:cNvSpPr txBox="1">
            <a:spLocks noGrp="1"/>
          </p:cNvSpPr>
          <p:nvPr>
            <p:ph type="subTitle" idx="4"/>
          </p:nvPr>
        </p:nvSpPr>
        <p:spPr>
          <a:xfrm>
            <a:off x="110126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2" name="Google Shape;502;p17"/>
          <p:cNvSpPr txBox="1">
            <a:spLocks noGrp="1"/>
          </p:cNvSpPr>
          <p:nvPr>
            <p:ph type="subTitle" idx="5"/>
          </p:nvPr>
        </p:nvSpPr>
        <p:spPr>
          <a:xfrm>
            <a:off x="457234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3" name="Google Shape;503;p17"/>
          <p:cNvSpPr txBox="1">
            <a:spLocks noGrp="1"/>
          </p:cNvSpPr>
          <p:nvPr>
            <p:ph type="subTitle" idx="6"/>
          </p:nvPr>
        </p:nvSpPr>
        <p:spPr>
          <a:xfrm>
            <a:off x="8043603"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pic>
        <p:nvPicPr>
          <p:cNvPr id="504" name="Google Shape;504;p17"/>
          <p:cNvPicPr preferRelativeResize="0"/>
          <p:nvPr/>
        </p:nvPicPr>
        <p:blipFill>
          <a:blip r:embed="rId2">
            <a:alphaModFix/>
          </a:blip>
          <a:stretch>
            <a:fillRect/>
          </a:stretch>
        </p:blipFill>
        <p:spPr>
          <a:xfrm flipH="1">
            <a:off x="1" y="5159264"/>
            <a:ext cx="12192004" cy="5536408"/>
          </a:xfrm>
          <a:prstGeom prst="rect">
            <a:avLst/>
          </a:prstGeom>
          <a:noFill/>
          <a:ln>
            <a:noFill/>
          </a:ln>
        </p:spPr>
      </p:pic>
      <p:sp>
        <p:nvSpPr>
          <p:cNvPr id="505" name="Google Shape;505;p17"/>
          <p:cNvSpPr/>
          <p:nvPr/>
        </p:nvSpPr>
        <p:spPr>
          <a:xfrm>
            <a:off x="486217" y="5265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17"/>
          <p:cNvSpPr/>
          <p:nvPr/>
        </p:nvSpPr>
        <p:spPr>
          <a:xfrm>
            <a:off x="7526451" y="52231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17"/>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8" name="Google Shape;508;p17"/>
          <p:cNvGrpSpPr/>
          <p:nvPr/>
        </p:nvGrpSpPr>
        <p:grpSpPr>
          <a:xfrm>
            <a:off x="348567" y="1860700"/>
            <a:ext cx="342800" cy="4621067"/>
            <a:chOff x="261425" y="1395525"/>
            <a:chExt cx="257100" cy="3465800"/>
          </a:xfrm>
        </p:grpSpPr>
        <p:sp>
          <p:nvSpPr>
            <p:cNvPr id="509" name="Google Shape;509;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7"/>
          <p:cNvGrpSpPr/>
          <p:nvPr/>
        </p:nvGrpSpPr>
        <p:grpSpPr>
          <a:xfrm flipH="1">
            <a:off x="-545200" y="-442066"/>
            <a:ext cx="12826167" cy="4805767"/>
            <a:chOff x="556175" y="-331550"/>
            <a:chExt cx="9619625" cy="3604325"/>
          </a:xfrm>
        </p:grpSpPr>
        <p:sp>
          <p:nvSpPr>
            <p:cNvPr id="512" name="Google Shape;512;p17"/>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7"/>
            <p:cNvSpPr/>
            <p:nvPr/>
          </p:nvSpPr>
          <p:spPr>
            <a:xfrm>
              <a:off x="4845200"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7"/>
            <p:cNvSpPr/>
            <p:nvPr/>
          </p:nvSpPr>
          <p:spPr>
            <a:xfrm>
              <a:off x="8638000" y="15545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7"/>
            <p:cNvSpPr/>
            <p:nvPr/>
          </p:nvSpPr>
          <p:spPr>
            <a:xfrm>
              <a:off x="8060225"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7"/>
            <p:cNvSpPr/>
            <p:nvPr/>
          </p:nvSpPr>
          <p:spPr>
            <a:xfrm>
              <a:off x="556175" y="22884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7" name="Google Shape;517;p17"/>
          <p:cNvGrpSpPr/>
          <p:nvPr/>
        </p:nvGrpSpPr>
        <p:grpSpPr>
          <a:xfrm>
            <a:off x="11612900" y="894533"/>
            <a:ext cx="342800" cy="4621067"/>
            <a:chOff x="261425" y="1395525"/>
            <a:chExt cx="257100" cy="3465800"/>
          </a:xfrm>
        </p:grpSpPr>
        <p:sp>
          <p:nvSpPr>
            <p:cNvPr id="518" name="Google Shape;518;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17"/>
          <p:cNvGrpSpPr/>
          <p:nvPr/>
        </p:nvGrpSpPr>
        <p:grpSpPr>
          <a:xfrm>
            <a:off x="5008851" y="6253567"/>
            <a:ext cx="342800" cy="2443167"/>
            <a:chOff x="1365450" y="3205275"/>
            <a:chExt cx="257100" cy="1832375"/>
          </a:xfrm>
        </p:grpSpPr>
        <p:sp>
          <p:nvSpPr>
            <p:cNvPr id="521" name="Google Shape;521;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3" name="Google Shape;523;p17"/>
          <p:cNvGrpSpPr/>
          <p:nvPr/>
        </p:nvGrpSpPr>
        <p:grpSpPr>
          <a:xfrm>
            <a:off x="5801317" y="6138667"/>
            <a:ext cx="342800" cy="2443167"/>
            <a:chOff x="1365450" y="3205275"/>
            <a:chExt cx="257100" cy="1832375"/>
          </a:xfrm>
        </p:grpSpPr>
        <p:sp>
          <p:nvSpPr>
            <p:cNvPr id="524" name="Google Shape;524;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6" name="Google Shape;526;p17"/>
          <p:cNvGrpSpPr/>
          <p:nvPr/>
        </p:nvGrpSpPr>
        <p:grpSpPr>
          <a:xfrm>
            <a:off x="6663884" y="6380667"/>
            <a:ext cx="342800" cy="2443167"/>
            <a:chOff x="1365450" y="3205275"/>
            <a:chExt cx="257100" cy="1832375"/>
          </a:xfrm>
        </p:grpSpPr>
        <p:sp>
          <p:nvSpPr>
            <p:cNvPr id="527" name="Google Shape;527;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9" name="Google Shape;529;p17"/>
          <p:cNvGrpSpPr/>
          <p:nvPr/>
        </p:nvGrpSpPr>
        <p:grpSpPr>
          <a:xfrm>
            <a:off x="11849184" y="2207418"/>
            <a:ext cx="342800" cy="2443167"/>
            <a:chOff x="1365450" y="3205275"/>
            <a:chExt cx="257100" cy="1832375"/>
          </a:xfrm>
        </p:grpSpPr>
        <p:sp>
          <p:nvSpPr>
            <p:cNvPr id="530" name="Google Shape;530;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7"/>
          <p:cNvGrpSpPr/>
          <p:nvPr/>
        </p:nvGrpSpPr>
        <p:grpSpPr>
          <a:xfrm>
            <a:off x="132051" y="4239134"/>
            <a:ext cx="342800" cy="2443167"/>
            <a:chOff x="1365450" y="3205275"/>
            <a:chExt cx="257100" cy="1832375"/>
          </a:xfrm>
        </p:grpSpPr>
        <p:sp>
          <p:nvSpPr>
            <p:cNvPr id="533" name="Google Shape;533;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 name="Google Shape;535;p17"/>
          <p:cNvGrpSpPr/>
          <p:nvPr/>
        </p:nvGrpSpPr>
        <p:grpSpPr>
          <a:xfrm>
            <a:off x="11328200" y="2848533"/>
            <a:ext cx="342800" cy="4621067"/>
            <a:chOff x="261425" y="1395525"/>
            <a:chExt cx="257100" cy="3465800"/>
          </a:xfrm>
        </p:grpSpPr>
        <p:sp>
          <p:nvSpPr>
            <p:cNvPr id="536" name="Google Shape;536;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8" name="Google Shape;538;p17"/>
          <p:cNvGrpSpPr/>
          <p:nvPr/>
        </p:nvGrpSpPr>
        <p:grpSpPr>
          <a:xfrm>
            <a:off x="691367" y="2956700"/>
            <a:ext cx="342800" cy="2429067"/>
            <a:chOff x="829225" y="2863075"/>
            <a:chExt cx="257100" cy="1821800"/>
          </a:xfrm>
        </p:grpSpPr>
        <p:sp>
          <p:nvSpPr>
            <p:cNvPr id="539" name="Google Shape;539;p17"/>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7"/>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1" name="Google Shape;541;p17"/>
          <p:cNvSpPr/>
          <p:nvPr/>
        </p:nvSpPr>
        <p:spPr>
          <a:xfrm>
            <a:off x="6378633" y="4363700"/>
            <a:ext cx="32404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6883873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0"/>
        <p:cNvGrpSpPr/>
        <p:nvPr/>
      </p:nvGrpSpPr>
      <p:grpSpPr>
        <a:xfrm>
          <a:off x="0" y="0"/>
          <a:ext cx="0" cy="0"/>
          <a:chOff x="0" y="0"/>
          <a:chExt cx="0" cy="0"/>
        </a:xfrm>
      </p:grpSpPr>
      <p:sp>
        <p:nvSpPr>
          <p:cNvPr id="581" name="Google Shape;581;p19"/>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582" name="Google Shape;582;p19"/>
          <p:cNvSpPr txBox="1">
            <a:spLocks noGrp="1"/>
          </p:cNvSpPr>
          <p:nvPr>
            <p:ph type="subTitle" idx="1"/>
          </p:nvPr>
        </p:nvSpPr>
        <p:spPr>
          <a:xfrm>
            <a:off x="96323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3" name="Google Shape;583;p19"/>
          <p:cNvSpPr txBox="1">
            <a:spLocks noGrp="1"/>
          </p:cNvSpPr>
          <p:nvPr>
            <p:ph type="subTitle" idx="2"/>
          </p:nvPr>
        </p:nvSpPr>
        <p:spPr>
          <a:xfrm>
            <a:off x="4530237"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4" name="Google Shape;584;p19"/>
          <p:cNvSpPr txBox="1">
            <a:spLocks noGrp="1"/>
          </p:cNvSpPr>
          <p:nvPr>
            <p:ph type="subTitle" idx="3"/>
          </p:nvPr>
        </p:nvSpPr>
        <p:spPr>
          <a:xfrm>
            <a:off x="809742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5" name="Google Shape;585;p19"/>
          <p:cNvSpPr txBox="1">
            <a:spLocks noGrp="1"/>
          </p:cNvSpPr>
          <p:nvPr>
            <p:ph type="subTitle" idx="4"/>
          </p:nvPr>
        </p:nvSpPr>
        <p:spPr>
          <a:xfrm>
            <a:off x="4530237"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pic>
        <p:nvPicPr>
          <p:cNvPr id="586" name="Google Shape;586;p19"/>
          <p:cNvPicPr preferRelativeResize="0"/>
          <p:nvPr/>
        </p:nvPicPr>
        <p:blipFill>
          <a:blip r:embed="rId2">
            <a:alphaModFix/>
          </a:blip>
          <a:stretch>
            <a:fillRect/>
          </a:stretch>
        </p:blipFill>
        <p:spPr>
          <a:xfrm flipH="1">
            <a:off x="1" y="5099631"/>
            <a:ext cx="12192004" cy="5536408"/>
          </a:xfrm>
          <a:prstGeom prst="rect">
            <a:avLst/>
          </a:prstGeom>
          <a:noFill/>
          <a:ln>
            <a:noFill/>
          </a:ln>
        </p:spPr>
      </p:pic>
      <p:sp>
        <p:nvSpPr>
          <p:cNvPr id="587" name="Google Shape;587;p19"/>
          <p:cNvSpPr/>
          <p:nvPr/>
        </p:nvSpPr>
        <p:spPr>
          <a:xfrm>
            <a:off x="-16" y="52036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19"/>
          <p:cNvSpPr/>
          <p:nvPr/>
        </p:nvSpPr>
        <p:spPr>
          <a:xfrm>
            <a:off x="7330451" y="55660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19"/>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0" name="Google Shape;590;p19"/>
          <p:cNvGrpSpPr/>
          <p:nvPr/>
        </p:nvGrpSpPr>
        <p:grpSpPr>
          <a:xfrm>
            <a:off x="11401267" y="1482933"/>
            <a:ext cx="342800" cy="4621067"/>
            <a:chOff x="261425" y="1395525"/>
            <a:chExt cx="257100" cy="3465800"/>
          </a:xfrm>
        </p:grpSpPr>
        <p:sp>
          <p:nvSpPr>
            <p:cNvPr id="591" name="Google Shape;591;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9"/>
          <p:cNvGrpSpPr/>
          <p:nvPr/>
        </p:nvGrpSpPr>
        <p:grpSpPr>
          <a:xfrm>
            <a:off x="620367" y="3983067"/>
            <a:ext cx="342800" cy="2429067"/>
            <a:chOff x="829225" y="2863075"/>
            <a:chExt cx="257100" cy="1821800"/>
          </a:xfrm>
        </p:grpSpPr>
        <p:sp>
          <p:nvSpPr>
            <p:cNvPr id="594" name="Google Shape;594;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6" name="Google Shape;596;p19"/>
          <p:cNvGrpSpPr/>
          <p:nvPr/>
        </p:nvGrpSpPr>
        <p:grpSpPr>
          <a:xfrm>
            <a:off x="0" y="-409367"/>
            <a:ext cx="12940667" cy="5224784"/>
            <a:chOff x="722375" y="-506300"/>
            <a:chExt cx="9705500" cy="3918588"/>
          </a:xfrm>
        </p:grpSpPr>
        <p:sp>
          <p:nvSpPr>
            <p:cNvPr id="597" name="Google Shape;597;p19"/>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9"/>
            <p:cNvSpPr/>
            <p:nvPr/>
          </p:nvSpPr>
          <p:spPr>
            <a:xfrm>
              <a:off x="4056900" y="-233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9"/>
            <p:cNvSpPr/>
            <p:nvPr/>
          </p:nvSpPr>
          <p:spPr>
            <a:xfrm>
              <a:off x="8890075" y="1874488"/>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9"/>
            <p:cNvSpPr/>
            <p:nvPr/>
          </p:nvSpPr>
          <p:spPr>
            <a:xfrm>
              <a:off x="6536125" y="-5063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9"/>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2" name="Google Shape;602;p19"/>
          <p:cNvGrpSpPr/>
          <p:nvPr/>
        </p:nvGrpSpPr>
        <p:grpSpPr>
          <a:xfrm>
            <a:off x="11744067" y="2578933"/>
            <a:ext cx="342800" cy="2429067"/>
            <a:chOff x="829225" y="2863075"/>
            <a:chExt cx="257100" cy="1821800"/>
          </a:xfrm>
        </p:grpSpPr>
        <p:sp>
          <p:nvSpPr>
            <p:cNvPr id="603" name="Google Shape;603;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5" name="Google Shape;605;p19"/>
          <p:cNvGrpSpPr/>
          <p:nvPr/>
        </p:nvGrpSpPr>
        <p:grpSpPr>
          <a:xfrm>
            <a:off x="424100" y="1983484"/>
            <a:ext cx="342800" cy="4621067"/>
            <a:chOff x="261425" y="1395525"/>
            <a:chExt cx="257100" cy="3465800"/>
          </a:xfrm>
        </p:grpSpPr>
        <p:sp>
          <p:nvSpPr>
            <p:cNvPr id="606" name="Google Shape;606;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8" name="Google Shape;608;p19"/>
          <p:cNvGrpSpPr/>
          <p:nvPr/>
        </p:nvGrpSpPr>
        <p:grpSpPr>
          <a:xfrm>
            <a:off x="6835200" y="6412134"/>
            <a:ext cx="342800" cy="2443167"/>
            <a:chOff x="1365450" y="3205275"/>
            <a:chExt cx="257100" cy="1832375"/>
          </a:xfrm>
        </p:grpSpPr>
        <p:sp>
          <p:nvSpPr>
            <p:cNvPr id="609" name="Google Shape;609;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1" name="Google Shape;611;p19"/>
          <p:cNvGrpSpPr/>
          <p:nvPr/>
        </p:nvGrpSpPr>
        <p:grpSpPr>
          <a:xfrm>
            <a:off x="11168817" y="4066334"/>
            <a:ext cx="342800" cy="2443167"/>
            <a:chOff x="1365450" y="3205275"/>
            <a:chExt cx="257100" cy="1832375"/>
          </a:xfrm>
        </p:grpSpPr>
        <p:sp>
          <p:nvSpPr>
            <p:cNvPr id="612" name="Google Shape;612;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4" name="Google Shape;614;p19"/>
          <p:cNvGrpSpPr/>
          <p:nvPr/>
        </p:nvGrpSpPr>
        <p:grpSpPr>
          <a:xfrm>
            <a:off x="138800" y="2977367"/>
            <a:ext cx="342800" cy="4621067"/>
            <a:chOff x="261425" y="1395525"/>
            <a:chExt cx="257100" cy="3465800"/>
          </a:xfrm>
        </p:grpSpPr>
        <p:sp>
          <p:nvSpPr>
            <p:cNvPr id="615" name="Google Shape;615;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9"/>
          <p:cNvGrpSpPr/>
          <p:nvPr/>
        </p:nvGrpSpPr>
        <p:grpSpPr>
          <a:xfrm>
            <a:off x="2706751" y="6242667"/>
            <a:ext cx="342800" cy="2443167"/>
            <a:chOff x="1365450" y="3205275"/>
            <a:chExt cx="257100" cy="1832375"/>
          </a:xfrm>
        </p:grpSpPr>
        <p:sp>
          <p:nvSpPr>
            <p:cNvPr id="618" name="Google Shape;618;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0" name="Google Shape;620;p19"/>
          <p:cNvSpPr txBox="1">
            <a:spLocks noGrp="1"/>
          </p:cNvSpPr>
          <p:nvPr>
            <p:ph type="subTitle" idx="5"/>
          </p:nvPr>
        </p:nvSpPr>
        <p:spPr>
          <a:xfrm>
            <a:off x="963233"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1" name="Google Shape;621;p19"/>
          <p:cNvSpPr txBox="1">
            <a:spLocks noGrp="1"/>
          </p:cNvSpPr>
          <p:nvPr>
            <p:ph type="subTitle" idx="6"/>
          </p:nvPr>
        </p:nvSpPr>
        <p:spPr>
          <a:xfrm>
            <a:off x="4530248" y="2408336"/>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2" name="Google Shape;622;p19"/>
          <p:cNvSpPr txBox="1">
            <a:spLocks noGrp="1"/>
          </p:cNvSpPr>
          <p:nvPr>
            <p:ph type="subTitle" idx="7"/>
          </p:nvPr>
        </p:nvSpPr>
        <p:spPr>
          <a:xfrm>
            <a:off x="8097396"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3" name="Google Shape;623;p19"/>
          <p:cNvSpPr txBox="1">
            <a:spLocks noGrp="1"/>
          </p:cNvSpPr>
          <p:nvPr>
            <p:ph type="subTitle" idx="8"/>
          </p:nvPr>
        </p:nvSpPr>
        <p:spPr>
          <a:xfrm>
            <a:off x="963233"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4" name="Google Shape;624;p19"/>
          <p:cNvSpPr txBox="1">
            <a:spLocks noGrp="1"/>
          </p:cNvSpPr>
          <p:nvPr>
            <p:ph type="subTitle" idx="9"/>
          </p:nvPr>
        </p:nvSpPr>
        <p:spPr>
          <a:xfrm>
            <a:off x="4530248" y="463450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5" name="Google Shape;625;p19"/>
          <p:cNvSpPr txBox="1">
            <a:spLocks noGrp="1"/>
          </p:cNvSpPr>
          <p:nvPr>
            <p:ph type="subTitle" idx="13"/>
          </p:nvPr>
        </p:nvSpPr>
        <p:spPr>
          <a:xfrm>
            <a:off x="8097396"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6" name="Google Shape;626;p19"/>
          <p:cNvSpPr txBox="1">
            <a:spLocks noGrp="1"/>
          </p:cNvSpPr>
          <p:nvPr>
            <p:ph type="subTitle" idx="14"/>
          </p:nvPr>
        </p:nvSpPr>
        <p:spPr>
          <a:xfrm>
            <a:off x="96323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627" name="Google Shape;627;p19"/>
          <p:cNvSpPr txBox="1">
            <a:spLocks noGrp="1"/>
          </p:cNvSpPr>
          <p:nvPr>
            <p:ph type="subTitle" idx="15"/>
          </p:nvPr>
        </p:nvSpPr>
        <p:spPr>
          <a:xfrm>
            <a:off x="809742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Tree>
    <p:extLst>
      <p:ext uri="{BB962C8B-B14F-4D97-AF65-F5344CB8AC3E}">
        <p14:creationId xmlns:p14="http://schemas.microsoft.com/office/powerpoint/2010/main" val="2802654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944237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87"/>
        <p:cNvGrpSpPr/>
        <p:nvPr/>
      </p:nvGrpSpPr>
      <p:grpSpPr>
        <a:xfrm>
          <a:off x="0" y="0"/>
          <a:ext cx="0" cy="0"/>
          <a:chOff x="0" y="0"/>
          <a:chExt cx="0" cy="0"/>
        </a:xfrm>
      </p:grpSpPr>
      <p:sp>
        <p:nvSpPr>
          <p:cNvPr id="688" name="Google Shape;688;p21"/>
          <p:cNvSpPr/>
          <p:nvPr/>
        </p:nvSpPr>
        <p:spPr>
          <a:xfrm>
            <a:off x="314584" y="337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89" name="Google Shape;689;p21"/>
          <p:cNvPicPr preferRelativeResize="0"/>
          <p:nvPr/>
        </p:nvPicPr>
        <p:blipFill>
          <a:blip r:embed="rId2">
            <a:alphaModFix/>
          </a:blip>
          <a:stretch>
            <a:fillRect/>
          </a:stretch>
        </p:blipFill>
        <p:spPr>
          <a:xfrm flipH="1">
            <a:off x="1" y="3372431"/>
            <a:ext cx="12192004" cy="5536408"/>
          </a:xfrm>
          <a:prstGeom prst="rect">
            <a:avLst/>
          </a:prstGeom>
          <a:noFill/>
          <a:ln>
            <a:noFill/>
          </a:ln>
        </p:spPr>
      </p:pic>
      <p:sp>
        <p:nvSpPr>
          <p:cNvPr id="690" name="Google Shape;690;p21"/>
          <p:cNvSpPr/>
          <p:nvPr/>
        </p:nvSpPr>
        <p:spPr>
          <a:xfrm>
            <a:off x="76688" y="2408068"/>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21"/>
          <p:cNvSpPr txBox="1">
            <a:spLocks noGrp="1"/>
          </p:cNvSpPr>
          <p:nvPr>
            <p:ph type="ctrTitle"/>
          </p:nvPr>
        </p:nvSpPr>
        <p:spPr>
          <a:xfrm>
            <a:off x="1166367" y="882867"/>
            <a:ext cx="4238400" cy="125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692" name="Google Shape;692;p21"/>
          <p:cNvSpPr txBox="1">
            <a:spLocks noGrp="1"/>
          </p:cNvSpPr>
          <p:nvPr>
            <p:ph type="subTitle" idx="1"/>
          </p:nvPr>
        </p:nvSpPr>
        <p:spPr>
          <a:xfrm>
            <a:off x="1166367" y="1942069"/>
            <a:ext cx="4238400" cy="14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93" name="Google Shape;693;p21"/>
          <p:cNvGrpSpPr/>
          <p:nvPr/>
        </p:nvGrpSpPr>
        <p:grpSpPr>
          <a:xfrm>
            <a:off x="348567" y="628067"/>
            <a:ext cx="342800" cy="4621067"/>
            <a:chOff x="261425" y="1395525"/>
            <a:chExt cx="257100" cy="3465800"/>
          </a:xfrm>
        </p:grpSpPr>
        <p:sp>
          <p:nvSpPr>
            <p:cNvPr id="694" name="Google Shape;694;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1"/>
          <p:cNvGrpSpPr/>
          <p:nvPr/>
        </p:nvGrpSpPr>
        <p:grpSpPr>
          <a:xfrm>
            <a:off x="522900" y="-549500"/>
            <a:ext cx="11863800" cy="4970400"/>
            <a:chOff x="680075" y="-416150"/>
            <a:chExt cx="8897850" cy="3727800"/>
          </a:xfrm>
        </p:grpSpPr>
        <p:sp>
          <p:nvSpPr>
            <p:cNvPr id="697" name="Google Shape;697;p21"/>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1"/>
            <p:cNvSpPr/>
            <p:nvPr/>
          </p:nvSpPr>
          <p:spPr>
            <a:xfrm>
              <a:off x="3646925" y="-4161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1"/>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1"/>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1"/>
            <p:cNvSpPr/>
            <p:nvPr/>
          </p:nvSpPr>
          <p:spPr>
            <a:xfrm>
              <a:off x="680075" y="1856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21"/>
          <p:cNvGrpSpPr/>
          <p:nvPr/>
        </p:nvGrpSpPr>
        <p:grpSpPr>
          <a:xfrm>
            <a:off x="772033" y="3031433"/>
            <a:ext cx="342800" cy="2429067"/>
            <a:chOff x="829225" y="2863075"/>
            <a:chExt cx="257100" cy="1821800"/>
          </a:xfrm>
        </p:grpSpPr>
        <p:sp>
          <p:nvSpPr>
            <p:cNvPr id="703" name="Google Shape;703;p21"/>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1"/>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5" name="Google Shape;705;p21"/>
          <p:cNvGrpSpPr/>
          <p:nvPr/>
        </p:nvGrpSpPr>
        <p:grpSpPr>
          <a:xfrm>
            <a:off x="11612900" y="894533"/>
            <a:ext cx="342800" cy="4621067"/>
            <a:chOff x="261425" y="1395525"/>
            <a:chExt cx="257100" cy="3465800"/>
          </a:xfrm>
        </p:grpSpPr>
        <p:sp>
          <p:nvSpPr>
            <p:cNvPr id="706" name="Google Shape;706;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8" name="Google Shape;708;p21"/>
          <p:cNvSpPr/>
          <p:nvPr/>
        </p:nvSpPr>
        <p:spPr>
          <a:xfrm>
            <a:off x="6959417" y="32299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21"/>
          <p:cNvSpPr/>
          <p:nvPr/>
        </p:nvSpPr>
        <p:spPr>
          <a:xfrm>
            <a:off x="6623933" y="-19361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21"/>
          <p:cNvSpPr txBox="1"/>
          <p:nvPr/>
        </p:nvSpPr>
        <p:spPr>
          <a:xfrm>
            <a:off x="1166500" y="3835567"/>
            <a:ext cx="4238400" cy="820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333">
                <a:solidFill>
                  <a:schemeClr val="dk1"/>
                </a:solidFill>
                <a:latin typeface="IBM Plex Sans"/>
                <a:ea typeface="IBM Plex Sans"/>
                <a:cs typeface="IBM Plex Sans"/>
                <a:sym typeface="IBM Plex Sans"/>
              </a:rPr>
              <a:t>CREDITS: This presentation template was created by </a:t>
            </a:r>
            <a:r>
              <a:rPr lang="en" sz="1333" b="1">
                <a:solidFill>
                  <a:schemeClr val="dk1"/>
                </a:solidFill>
                <a:uFill>
                  <a:noFill/>
                </a:uFill>
                <a:latin typeface="IBM Plex Sans"/>
                <a:ea typeface="IBM Plex Sans"/>
                <a:cs typeface="IBM Plex Sans"/>
                <a:sym typeface="IBM Plex Sans"/>
                <a:hlinkClick r:id="rId3">
                  <a:extLst>
                    <a:ext uri="{A12FA001-AC4F-418D-AE19-62706E023703}">
                      <ahyp:hlinkClr xmlns:ahyp="http://schemas.microsoft.com/office/drawing/2018/hyperlinkcolor" xmlns="" val="tx"/>
                    </a:ext>
                  </a:extLst>
                </a:hlinkClick>
              </a:rPr>
              <a:t>Slidesgo</a:t>
            </a:r>
            <a:r>
              <a:rPr lang="en" sz="1333">
                <a:solidFill>
                  <a:schemeClr val="dk1"/>
                </a:solidFill>
                <a:latin typeface="IBM Plex Sans"/>
                <a:ea typeface="IBM Plex Sans"/>
                <a:cs typeface="IBM Plex Sans"/>
                <a:sym typeface="IBM Plex Sans"/>
              </a:rPr>
              <a:t>, including icons by </a:t>
            </a:r>
            <a:r>
              <a:rPr lang="en" sz="1333" b="1">
                <a:solidFill>
                  <a:schemeClr val="dk1"/>
                </a:solidFill>
                <a:uFill>
                  <a:noFill/>
                </a:uFill>
                <a:latin typeface="IBM Plex Sans"/>
                <a:ea typeface="IBM Plex Sans"/>
                <a:cs typeface="IBM Plex Sans"/>
                <a:sym typeface="IBM Plex Sans"/>
                <a:hlinkClick r:id="rId4">
                  <a:extLst>
                    <a:ext uri="{A12FA001-AC4F-418D-AE19-62706E023703}">
                      <ahyp:hlinkClr xmlns:ahyp="http://schemas.microsoft.com/office/drawing/2018/hyperlinkcolor" xmlns="" val="tx"/>
                    </a:ext>
                  </a:extLst>
                </a:hlinkClick>
              </a:rPr>
              <a:t>Flaticon</a:t>
            </a:r>
            <a:r>
              <a:rPr lang="en" sz="1333" b="1">
                <a:solidFill>
                  <a:schemeClr val="dk1"/>
                </a:solidFill>
                <a:latin typeface="IBM Plex Sans"/>
                <a:ea typeface="IBM Plex Sans"/>
                <a:cs typeface="IBM Plex Sans"/>
                <a:sym typeface="IBM Plex Sans"/>
              </a:rPr>
              <a:t> </a:t>
            </a:r>
            <a:r>
              <a:rPr lang="en" sz="1333">
                <a:solidFill>
                  <a:schemeClr val="dk1"/>
                </a:solidFill>
                <a:latin typeface="IBM Plex Sans"/>
                <a:ea typeface="IBM Plex Sans"/>
                <a:cs typeface="IBM Plex Sans"/>
                <a:sym typeface="IBM Plex Sans"/>
              </a:rPr>
              <a:t>and infographics &amp; images by </a:t>
            </a:r>
            <a:r>
              <a:rPr lang="en" sz="1333" b="1">
                <a:solidFill>
                  <a:schemeClr val="dk1"/>
                </a:solidFill>
                <a:uFill>
                  <a:noFill/>
                </a:uFill>
                <a:latin typeface="IBM Plex Sans"/>
                <a:ea typeface="IBM Plex Sans"/>
                <a:cs typeface="IBM Plex Sans"/>
                <a:sym typeface="IBM Plex Sans"/>
                <a:hlinkClick r:id="rId5">
                  <a:extLst>
                    <a:ext uri="{A12FA001-AC4F-418D-AE19-62706E023703}">
                      <ahyp:hlinkClr xmlns:ahyp="http://schemas.microsoft.com/office/drawing/2018/hyperlinkcolor" xmlns="" val="tx"/>
                    </a:ext>
                  </a:extLst>
                </a:hlinkClick>
              </a:rPr>
              <a:t>Freepik</a:t>
            </a:r>
            <a:endParaRPr sz="1333" b="1">
              <a:solidFill>
                <a:schemeClr val="dk1"/>
              </a:solidFill>
              <a:latin typeface="IBM Plex Sans"/>
              <a:ea typeface="IBM Plex Sans"/>
              <a:cs typeface="IBM Plex Sans"/>
              <a:sym typeface="IBM Plex Sans"/>
            </a:endParaRPr>
          </a:p>
        </p:txBody>
      </p:sp>
    </p:spTree>
    <p:extLst>
      <p:ext uri="{BB962C8B-B14F-4D97-AF65-F5344CB8AC3E}">
        <p14:creationId xmlns:p14="http://schemas.microsoft.com/office/powerpoint/2010/main" val="22586016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11"/>
        <p:cNvGrpSpPr/>
        <p:nvPr/>
      </p:nvGrpSpPr>
      <p:grpSpPr>
        <a:xfrm>
          <a:off x="0" y="0"/>
          <a:ext cx="0" cy="0"/>
          <a:chOff x="0" y="0"/>
          <a:chExt cx="0" cy="0"/>
        </a:xfrm>
      </p:grpSpPr>
    </p:spTree>
    <p:extLst>
      <p:ext uri="{BB962C8B-B14F-4D97-AF65-F5344CB8AC3E}">
        <p14:creationId xmlns:p14="http://schemas.microsoft.com/office/powerpoint/2010/main" val="23778572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12"/>
        <p:cNvGrpSpPr/>
        <p:nvPr/>
      </p:nvGrpSpPr>
      <p:grpSpPr>
        <a:xfrm>
          <a:off x="0" y="0"/>
          <a:ext cx="0" cy="0"/>
          <a:chOff x="0" y="0"/>
          <a:chExt cx="0" cy="0"/>
        </a:xfrm>
      </p:grpSpPr>
      <p:sp>
        <p:nvSpPr>
          <p:cNvPr id="713" name="Google Shape;713;p23"/>
          <p:cNvSpPr/>
          <p:nvPr/>
        </p:nvSpPr>
        <p:spPr>
          <a:xfrm>
            <a:off x="599284" y="3749048"/>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23"/>
          <p:cNvSpPr/>
          <p:nvPr/>
        </p:nvSpPr>
        <p:spPr>
          <a:xfrm>
            <a:off x="8590451" y="4179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15" name="Google Shape;715;p23"/>
          <p:cNvPicPr preferRelativeResize="0"/>
          <p:nvPr/>
        </p:nvPicPr>
        <p:blipFill>
          <a:blip r:embed="rId2">
            <a:alphaModFix/>
          </a:blip>
          <a:stretch>
            <a:fillRect/>
          </a:stretch>
        </p:blipFill>
        <p:spPr>
          <a:xfrm>
            <a:off x="1" y="2320247"/>
            <a:ext cx="12192004" cy="5536408"/>
          </a:xfrm>
          <a:prstGeom prst="rect">
            <a:avLst/>
          </a:prstGeom>
          <a:noFill/>
          <a:ln>
            <a:noFill/>
          </a:ln>
        </p:spPr>
      </p:pic>
      <p:grpSp>
        <p:nvGrpSpPr>
          <p:cNvPr id="716" name="Google Shape;716;p23"/>
          <p:cNvGrpSpPr/>
          <p:nvPr/>
        </p:nvGrpSpPr>
        <p:grpSpPr>
          <a:xfrm>
            <a:off x="-420199" y="-672367"/>
            <a:ext cx="12674233" cy="4110200"/>
            <a:chOff x="446825" y="-331550"/>
            <a:chExt cx="9505675" cy="3082650"/>
          </a:xfrm>
        </p:grpSpPr>
        <p:sp>
          <p:nvSpPr>
            <p:cNvPr id="717" name="Google Shape;717;p23"/>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3"/>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3"/>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3"/>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2" name="Google Shape;722;p23"/>
          <p:cNvGrpSpPr/>
          <p:nvPr/>
        </p:nvGrpSpPr>
        <p:grpSpPr>
          <a:xfrm>
            <a:off x="491967" y="2990385"/>
            <a:ext cx="342800" cy="2443167"/>
            <a:chOff x="1365450" y="3205275"/>
            <a:chExt cx="257100" cy="1832375"/>
          </a:xfrm>
        </p:grpSpPr>
        <p:sp>
          <p:nvSpPr>
            <p:cNvPr id="723" name="Google Shape;723;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5" name="Google Shape;725;p23"/>
          <p:cNvGrpSpPr/>
          <p:nvPr/>
        </p:nvGrpSpPr>
        <p:grpSpPr>
          <a:xfrm>
            <a:off x="11612900" y="894533"/>
            <a:ext cx="342800" cy="4621067"/>
            <a:chOff x="261425" y="1395525"/>
            <a:chExt cx="257100" cy="3465800"/>
          </a:xfrm>
        </p:grpSpPr>
        <p:sp>
          <p:nvSpPr>
            <p:cNvPr id="726" name="Google Shape;726;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8" name="Google Shape;728;p23"/>
          <p:cNvGrpSpPr/>
          <p:nvPr/>
        </p:nvGrpSpPr>
        <p:grpSpPr>
          <a:xfrm>
            <a:off x="11320617" y="4297018"/>
            <a:ext cx="342800" cy="2443167"/>
            <a:chOff x="1365450" y="3205275"/>
            <a:chExt cx="257100" cy="1832375"/>
          </a:xfrm>
        </p:grpSpPr>
        <p:sp>
          <p:nvSpPr>
            <p:cNvPr id="729" name="Google Shape;729;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1" name="Google Shape;731;p23"/>
          <p:cNvGrpSpPr/>
          <p:nvPr/>
        </p:nvGrpSpPr>
        <p:grpSpPr>
          <a:xfrm>
            <a:off x="1048851" y="1305867"/>
            <a:ext cx="342800" cy="4621067"/>
            <a:chOff x="261425" y="1395525"/>
            <a:chExt cx="257100" cy="3465800"/>
          </a:xfrm>
        </p:grpSpPr>
        <p:sp>
          <p:nvSpPr>
            <p:cNvPr id="732" name="Google Shape;732;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4" name="Google Shape;734;p23"/>
          <p:cNvGrpSpPr/>
          <p:nvPr/>
        </p:nvGrpSpPr>
        <p:grpSpPr>
          <a:xfrm>
            <a:off x="10795267" y="2871685"/>
            <a:ext cx="342800" cy="2443167"/>
            <a:chOff x="1365450" y="3205275"/>
            <a:chExt cx="257100" cy="1832375"/>
          </a:xfrm>
        </p:grpSpPr>
        <p:sp>
          <p:nvSpPr>
            <p:cNvPr id="735" name="Google Shape;735;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7" name="Google Shape;737;p23"/>
          <p:cNvGrpSpPr/>
          <p:nvPr/>
        </p:nvGrpSpPr>
        <p:grpSpPr>
          <a:xfrm>
            <a:off x="149167" y="1305851"/>
            <a:ext cx="342800" cy="2443167"/>
            <a:chOff x="1365450" y="3205275"/>
            <a:chExt cx="257100" cy="1832375"/>
          </a:xfrm>
        </p:grpSpPr>
        <p:sp>
          <p:nvSpPr>
            <p:cNvPr id="738" name="Google Shape;738;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0" name="Google Shape;740;p23"/>
          <p:cNvGrpSpPr/>
          <p:nvPr/>
        </p:nvGrpSpPr>
        <p:grpSpPr>
          <a:xfrm>
            <a:off x="9671167" y="5569218"/>
            <a:ext cx="342800" cy="2443167"/>
            <a:chOff x="1365450" y="3205275"/>
            <a:chExt cx="257100" cy="1832375"/>
          </a:xfrm>
        </p:grpSpPr>
        <p:sp>
          <p:nvSpPr>
            <p:cNvPr id="741" name="Google Shape;741;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3" name="Google Shape;743;p23"/>
          <p:cNvGrpSpPr/>
          <p:nvPr/>
        </p:nvGrpSpPr>
        <p:grpSpPr>
          <a:xfrm>
            <a:off x="1516000" y="5155518"/>
            <a:ext cx="342800" cy="2443167"/>
            <a:chOff x="1365450" y="3205275"/>
            <a:chExt cx="257100" cy="1832375"/>
          </a:xfrm>
        </p:grpSpPr>
        <p:sp>
          <p:nvSpPr>
            <p:cNvPr id="744" name="Google Shape;744;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23"/>
          <p:cNvGrpSpPr/>
          <p:nvPr/>
        </p:nvGrpSpPr>
        <p:grpSpPr>
          <a:xfrm>
            <a:off x="9007200" y="6138651"/>
            <a:ext cx="342800" cy="2443167"/>
            <a:chOff x="1365450" y="3205275"/>
            <a:chExt cx="257100" cy="1832375"/>
          </a:xfrm>
        </p:grpSpPr>
        <p:sp>
          <p:nvSpPr>
            <p:cNvPr id="747" name="Google Shape;747;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9" name="Google Shape;749;p23"/>
          <p:cNvSpPr/>
          <p:nvPr/>
        </p:nvSpPr>
        <p:spPr>
          <a:xfrm>
            <a:off x="2489384" y="-1830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246247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50"/>
        <p:cNvGrpSpPr/>
        <p:nvPr/>
      </p:nvGrpSpPr>
      <p:grpSpPr>
        <a:xfrm>
          <a:off x="0" y="0"/>
          <a:ext cx="0" cy="0"/>
          <a:chOff x="0" y="0"/>
          <a:chExt cx="0" cy="0"/>
        </a:xfrm>
      </p:grpSpPr>
      <p:sp>
        <p:nvSpPr>
          <p:cNvPr id="751" name="Google Shape;751;p24"/>
          <p:cNvSpPr/>
          <p:nvPr/>
        </p:nvSpPr>
        <p:spPr>
          <a:xfrm>
            <a:off x="-312083" y="46694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2" name="Google Shape;752;p24"/>
          <p:cNvSpPr/>
          <p:nvPr/>
        </p:nvSpPr>
        <p:spPr>
          <a:xfrm>
            <a:off x="7236351" y="4374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53" name="Google Shape;753;p24"/>
          <p:cNvPicPr preferRelativeResize="0"/>
          <p:nvPr/>
        </p:nvPicPr>
        <p:blipFill>
          <a:blip r:embed="rId2">
            <a:alphaModFix/>
          </a:blip>
          <a:stretch>
            <a:fillRect/>
          </a:stretch>
        </p:blipFill>
        <p:spPr>
          <a:xfrm flipH="1">
            <a:off x="1" y="4259497"/>
            <a:ext cx="12192004" cy="5536408"/>
          </a:xfrm>
          <a:prstGeom prst="rect">
            <a:avLst/>
          </a:prstGeom>
          <a:noFill/>
          <a:ln>
            <a:noFill/>
          </a:ln>
        </p:spPr>
      </p:pic>
      <p:grpSp>
        <p:nvGrpSpPr>
          <p:cNvPr id="754" name="Google Shape;754;p24"/>
          <p:cNvGrpSpPr/>
          <p:nvPr/>
        </p:nvGrpSpPr>
        <p:grpSpPr>
          <a:xfrm flipH="1">
            <a:off x="-420199" y="-672367"/>
            <a:ext cx="12674233" cy="4110200"/>
            <a:chOff x="446825" y="-331550"/>
            <a:chExt cx="9505675" cy="3082650"/>
          </a:xfrm>
        </p:grpSpPr>
        <p:sp>
          <p:nvSpPr>
            <p:cNvPr id="755" name="Google Shape;755;p24"/>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4"/>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4"/>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4"/>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4"/>
          <p:cNvGrpSpPr/>
          <p:nvPr/>
        </p:nvGrpSpPr>
        <p:grpSpPr>
          <a:xfrm>
            <a:off x="491967" y="3866851"/>
            <a:ext cx="342800" cy="2443167"/>
            <a:chOff x="1365450" y="3205275"/>
            <a:chExt cx="257100" cy="1832375"/>
          </a:xfrm>
        </p:grpSpPr>
        <p:sp>
          <p:nvSpPr>
            <p:cNvPr id="761" name="Google Shape;761;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4"/>
          <p:cNvGrpSpPr/>
          <p:nvPr/>
        </p:nvGrpSpPr>
        <p:grpSpPr>
          <a:xfrm>
            <a:off x="11612900" y="894533"/>
            <a:ext cx="342800" cy="4621067"/>
            <a:chOff x="261425" y="1395525"/>
            <a:chExt cx="257100" cy="3465800"/>
          </a:xfrm>
        </p:grpSpPr>
        <p:sp>
          <p:nvSpPr>
            <p:cNvPr id="764" name="Google Shape;764;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4"/>
          <p:cNvGrpSpPr/>
          <p:nvPr/>
        </p:nvGrpSpPr>
        <p:grpSpPr>
          <a:xfrm>
            <a:off x="11228817" y="3437834"/>
            <a:ext cx="342800" cy="2443167"/>
            <a:chOff x="1365450" y="3205275"/>
            <a:chExt cx="257100" cy="1832375"/>
          </a:xfrm>
        </p:grpSpPr>
        <p:sp>
          <p:nvSpPr>
            <p:cNvPr id="767" name="Google Shape;767;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4"/>
          <p:cNvGrpSpPr/>
          <p:nvPr/>
        </p:nvGrpSpPr>
        <p:grpSpPr>
          <a:xfrm>
            <a:off x="1048851" y="2147167"/>
            <a:ext cx="342800" cy="4621067"/>
            <a:chOff x="261425" y="1395525"/>
            <a:chExt cx="257100" cy="3465800"/>
          </a:xfrm>
        </p:grpSpPr>
        <p:sp>
          <p:nvSpPr>
            <p:cNvPr id="770" name="Google Shape;770;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2" name="Google Shape;772;p24"/>
          <p:cNvGrpSpPr/>
          <p:nvPr/>
        </p:nvGrpSpPr>
        <p:grpSpPr>
          <a:xfrm>
            <a:off x="10509000" y="5515585"/>
            <a:ext cx="342800" cy="2443167"/>
            <a:chOff x="1365450" y="3205275"/>
            <a:chExt cx="257100" cy="1832375"/>
          </a:xfrm>
        </p:grpSpPr>
        <p:sp>
          <p:nvSpPr>
            <p:cNvPr id="773" name="Google Shape;773;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5" name="Google Shape;775;p24"/>
          <p:cNvGrpSpPr/>
          <p:nvPr/>
        </p:nvGrpSpPr>
        <p:grpSpPr>
          <a:xfrm>
            <a:off x="149167" y="3576985"/>
            <a:ext cx="342800" cy="2443167"/>
            <a:chOff x="1365450" y="3205275"/>
            <a:chExt cx="257100" cy="1832375"/>
          </a:xfrm>
        </p:grpSpPr>
        <p:sp>
          <p:nvSpPr>
            <p:cNvPr id="776" name="Google Shape;776;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8" name="Google Shape;778;p24"/>
          <p:cNvGrpSpPr/>
          <p:nvPr/>
        </p:nvGrpSpPr>
        <p:grpSpPr>
          <a:xfrm>
            <a:off x="10011000" y="4917067"/>
            <a:ext cx="342800" cy="2443167"/>
            <a:chOff x="1365450" y="3205275"/>
            <a:chExt cx="257100" cy="1832375"/>
          </a:xfrm>
        </p:grpSpPr>
        <p:sp>
          <p:nvSpPr>
            <p:cNvPr id="779" name="Google Shape;779;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1" name="Google Shape;781;p24"/>
          <p:cNvGrpSpPr/>
          <p:nvPr/>
        </p:nvGrpSpPr>
        <p:grpSpPr>
          <a:xfrm>
            <a:off x="1820100" y="5419518"/>
            <a:ext cx="342800" cy="2443167"/>
            <a:chOff x="1365450" y="3205275"/>
            <a:chExt cx="257100" cy="1832375"/>
          </a:xfrm>
        </p:grpSpPr>
        <p:sp>
          <p:nvSpPr>
            <p:cNvPr id="782" name="Google Shape;782;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4" name="Google Shape;784;p24"/>
          <p:cNvGrpSpPr/>
          <p:nvPr/>
        </p:nvGrpSpPr>
        <p:grpSpPr>
          <a:xfrm>
            <a:off x="8721000" y="5066085"/>
            <a:ext cx="342800" cy="2443167"/>
            <a:chOff x="1365450" y="3205275"/>
            <a:chExt cx="257100" cy="1832375"/>
          </a:xfrm>
        </p:grpSpPr>
        <p:sp>
          <p:nvSpPr>
            <p:cNvPr id="785" name="Google Shape;785;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7" name="Google Shape;787;p24"/>
          <p:cNvSpPr/>
          <p:nvPr/>
        </p:nvSpPr>
        <p:spPr>
          <a:xfrm>
            <a:off x="5999151" y="-15741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142108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8563617" y="5515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963167" y="-442067"/>
            <a:ext cx="11807400" cy="4857600"/>
            <a:chOff x="722375" y="-331550"/>
            <a:chExt cx="8855550" cy="3643200"/>
          </a:xfrm>
        </p:grpSpPr>
        <p:sp>
          <p:nvSpPr>
            <p:cNvPr id="12" name="Google Shape;12;p2"/>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17" name="Google Shape;17;p2"/>
          <p:cNvPicPr preferRelativeResize="0"/>
          <p:nvPr/>
        </p:nvPicPr>
        <p:blipFill>
          <a:blip r:embed="rId2">
            <a:alphaModFix/>
          </a:blip>
          <a:stretch>
            <a:fillRect/>
          </a:stretch>
        </p:blipFill>
        <p:spPr>
          <a:xfrm>
            <a:off x="1" y="3778831"/>
            <a:ext cx="12192004" cy="5536408"/>
          </a:xfrm>
          <a:prstGeom prst="rect">
            <a:avLst/>
          </a:prstGeom>
          <a:noFill/>
          <a:ln>
            <a:noFill/>
          </a:ln>
        </p:spPr>
      </p:pic>
      <p:grpSp>
        <p:nvGrpSpPr>
          <p:cNvPr id="18" name="Google Shape;18;p2"/>
          <p:cNvGrpSpPr/>
          <p:nvPr/>
        </p:nvGrpSpPr>
        <p:grpSpPr>
          <a:xfrm>
            <a:off x="348567" y="1860700"/>
            <a:ext cx="342800" cy="4621067"/>
            <a:chOff x="261425" y="1395525"/>
            <a:chExt cx="257100" cy="3465800"/>
          </a:xfrm>
        </p:grpSpPr>
        <p:sp>
          <p:nvSpPr>
            <p:cNvPr id="19" name="Google Shape;19;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2456051" y="35747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11612900" y="894533"/>
            <a:ext cx="342800" cy="4621067"/>
            <a:chOff x="261425" y="1395525"/>
            <a:chExt cx="257100" cy="3465800"/>
          </a:xfrm>
        </p:grpSpPr>
        <p:sp>
          <p:nvSpPr>
            <p:cNvPr id="23" name="Google Shape;23;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91367" y="2956700"/>
            <a:ext cx="342800" cy="2429067"/>
            <a:chOff x="829225" y="2863075"/>
            <a:chExt cx="257100" cy="1821800"/>
          </a:xfrm>
        </p:grpSpPr>
        <p:sp>
          <p:nvSpPr>
            <p:cNvPr id="26" name="Google Shape;26;p2"/>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txBox="1">
            <a:spLocks noGrp="1"/>
          </p:cNvSpPr>
          <p:nvPr>
            <p:ph type="ctrTitle"/>
          </p:nvPr>
        </p:nvSpPr>
        <p:spPr>
          <a:xfrm>
            <a:off x="1572567" y="1439333"/>
            <a:ext cx="9046800" cy="2290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29" name="Google Shape;29;p2"/>
          <p:cNvSpPr txBox="1">
            <a:spLocks noGrp="1"/>
          </p:cNvSpPr>
          <p:nvPr>
            <p:ph type="subTitle" idx="1"/>
          </p:nvPr>
        </p:nvSpPr>
        <p:spPr>
          <a:xfrm>
            <a:off x="1572600" y="3778833"/>
            <a:ext cx="9046800" cy="59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400995683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7"/>
        <p:cNvGrpSpPr/>
        <p:nvPr/>
      </p:nvGrpSpPr>
      <p:grpSpPr>
        <a:xfrm>
          <a:off x="0" y="0"/>
          <a:ext cx="0" cy="0"/>
          <a:chOff x="0" y="0"/>
          <a:chExt cx="0" cy="0"/>
        </a:xfrm>
      </p:grpSpPr>
      <p:pic>
        <p:nvPicPr>
          <p:cNvPr id="148" name="Google Shape;148;p7"/>
          <p:cNvPicPr preferRelativeResize="0"/>
          <p:nvPr/>
        </p:nvPicPr>
        <p:blipFill>
          <a:blip r:embed="rId2">
            <a:alphaModFix/>
          </a:blip>
          <a:stretch>
            <a:fillRect/>
          </a:stretch>
        </p:blipFill>
        <p:spPr>
          <a:xfrm>
            <a:off x="1" y="4185231"/>
            <a:ext cx="12192004" cy="5536408"/>
          </a:xfrm>
          <a:prstGeom prst="rect">
            <a:avLst/>
          </a:prstGeom>
          <a:noFill/>
          <a:ln>
            <a:noFill/>
          </a:ln>
        </p:spPr>
      </p:pic>
      <p:sp>
        <p:nvSpPr>
          <p:cNvPr id="149" name="Google Shape;149;p7"/>
          <p:cNvSpPr/>
          <p:nvPr/>
        </p:nvSpPr>
        <p:spPr>
          <a:xfrm>
            <a:off x="790483" y="2248200"/>
            <a:ext cx="6018000" cy="5882800"/>
          </a:xfrm>
          <a:prstGeom prst="ellipse">
            <a:avLst/>
          </a:prstGeom>
          <a:gradFill>
            <a:gsLst>
              <a:gs pos="0">
                <a:srgbClr val="131F63">
                  <a:alpha val="2520"/>
                </a:srgbClr>
              </a:gs>
              <a:gs pos="24000">
                <a:srgbClr val="131F63">
                  <a:alpha val="72156"/>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7"/>
          <p:cNvSpPr txBox="1">
            <a:spLocks noGrp="1"/>
          </p:cNvSpPr>
          <p:nvPr>
            <p:ph type="title"/>
          </p:nvPr>
        </p:nvSpPr>
        <p:spPr>
          <a:xfrm>
            <a:off x="963167" y="719333"/>
            <a:ext cx="5802000" cy="768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1" name="Google Shape;151;p7"/>
          <p:cNvSpPr txBox="1">
            <a:spLocks noGrp="1"/>
          </p:cNvSpPr>
          <p:nvPr>
            <p:ph type="body" idx="1"/>
          </p:nvPr>
        </p:nvSpPr>
        <p:spPr>
          <a:xfrm>
            <a:off x="963167" y="2166233"/>
            <a:ext cx="5802000" cy="3001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2"/>
              </a:buClr>
              <a:buSzPts val="1200"/>
              <a:buChar char="●"/>
              <a:defRPr/>
            </a:lvl1pPr>
            <a:lvl2pPr marL="1219170" lvl="1" indent="-406390">
              <a:spcBef>
                <a:spcPts val="0"/>
              </a:spcBef>
              <a:spcAft>
                <a:spcPts val="0"/>
              </a:spcAft>
              <a:buSzPts val="1200"/>
              <a:buChar char="○"/>
              <a:defRPr/>
            </a:lvl2pPr>
            <a:lvl3pPr marL="1828754" lvl="2" indent="-406390">
              <a:spcBef>
                <a:spcPts val="0"/>
              </a:spcBef>
              <a:spcAft>
                <a:spcPts val="0"/>
              </a:spcAft>
              <a:buSzPts val="1200"/>
              <a:buChar char="■"/>
              <a:defRPr/>
            </a:lvl3pPr>
            <a:lvl4pPr marL="2438339" lvl="3" indent="-406390">
              <a:spcBef>
                <a:spcPts val="0"/>
              </a:spcBef>
              <a:spcAft>
                <a:spcPts val="0"/>
              </a:spcAft>
              <a:buSzPts val="1200"/>
              <a:buChar char="●"/>
              <a:defRPr/>
            </a:lvl4pPr>
            <a:lvl5pPr marL="3047924" lvl="4" indent="-406390">
              <a:spcBef>
                <a:spcPts val="0"/>
              </a:spcBef>
              <a:spcAft>
                <a:spcPts val="0"/>
              </a:spcAft>
              <a:buSzPts val="1200"/>
              <a:buChar char="○"/>
              <a:defRPr/>
            </a:lvl5pPr>
            <a:lvl6pPr marL="3657509" lvl="5" indent="-406390">
              <a:spcBef>
                <a:spcPts val="0"/>
              </a:spcBef>
              <a:spcAft>
                <a:spcPts val="0"/>
              </a:spcAft>
              <a:buSzPts val="1200"/>
              <a:buChar char="■"/>
              <a:defRPr/>
            </a:lvl6pPr>
            <a:lvl7pPr marL="4267093" lvl="6" indent="-406390">
              <a:spcBef>
                <a:spcPts val="0"/>
              </a:spcBef>
              <a:spcAft>
                <a:spcPts val="0"/>
              </a:spcAft>
              <a:buSzPts val="1200"/>
              <a:buChar char="●"/>
              <a:defRPr/>
            </a:lvl7pPr>
            <a:lvl8pPr marL="4876678" lvl="7" indent="-406390">
              <a:spcBef>
                <a:spcPts val="0"/>
              </a:spcBef>
              <a:spcAft>
                <a:spcPts val="0"/>
              </a:spcAft>
              <a:buSzPts val="1200"/>
              <a:buChar char="○"/>
              <a:defRPr/>
            </a:lvl8pPr>
            <a:lvl9pPr marL="5486263" lvl="8" indent="-406390">
              <a:spcBef>
                <a:spcPts val="0"/>
              </a:spcBef>
              <a:spcAft>
                <a:spcPts val="0"/>
              </a:spcAft>
              <a:buSzPts val="1200"/>
              <a:buChar char="■"/>
              <a:defRPr/>
            </a:lvl9pPr>
          </a:lstStyle>
          <a:p>
            <a:endParaRPr/>
          </a:p>
        </p:txBody>
      </p:sp>
      <p:sp>
        <p:nvSpPr>
          <p:cNvPr id="152" name="Google Shape;152;p7"/>
          <p:cNvSpPr>
            <a:spLocks noGrp="1"/>
          </p:cNvSpPr>
          <p:nvPr>
            <p:ph type="pic" idx="2"/>
          </p:nvPr>
        </p:nvSpPr>
        <p:spPr>
          <a:xfrm>
            <a:off x="6893567" y="1261400"/>
            <a:ext cx="4335200" cy="4335200"/>
          </a:xfrm>
          <a:prstGeom prst="ellipse">
            <a:avLst/>
          </a:prstGeom>
          <a:noFill/>
          <a:ln>
            <a:noFill/>
          </a:ln>
          <a:effectLst>
            <a:outerShdw blurRad="671513" dist="209550" dir="1020000" algn="bl" rotWithShape="0">
              <a:schemeClr val="accent1">
                <a:alpha val="56000"/>
              </a:schemeClr>
            </a:outerShdw>
          </a:effectLst>
        </p:spPr>
      </p:sp>
      <p:grpSp>
        <p:nvGrpSpPr>
          <p:cNvPr id="153" name="Google Shape;153;p7"/>
          <p:cNvGrpSpPr/>
          <p:nvPr/>
        </p:nvGrpSpPr>
        <p:grpSpPr>
          <a:xfrm>
            <a:off x="-420199" y="-672367"/>
            <a:ext cx="12674233" cy="4110200"/>
            <a:chOff x="446825" y="-331550"/>
            <a:chExt cx="9505675" cy="3082650"/>
          </a:xfrm>
        </p:grpSpPr>
        <p:sp>
          <p:nvSpPr>
            <p:cNvPr id="154" name="Google Shape;154;p7"/>
            <p:cNvSpPr/>
            <p:nvPr/>
          </p:nvSpPr>
          <p:spPr>
            <a:xfrm>
              <a:off x="2347225" y="-10742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7"/>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7"/>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7"/>
          <p:cNvGrpSpPr/>
          <p:nvPr/>
        </p:nvGrpSpPr>
        <p:grpSpPr>
          <a:xfrm>
            <a:off x="491967" y="3866851"/>
            <a:ext cx="342800" cy="2443167"/>
            <a:chOff x="1365450" y="3205275"/>
            <a:chExt cx="257100" cy="1832375"/>
          </a:xfrm>
        </p:grpSpPr>
        <p:sp>
          <p:nvSpPr>
            <p:cNvPr id="160" name="Google Shape;160;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 name="Google Shape;162;p7"/>
          <p:cNvGrpSpPr/>
          <p:nvPr/>
        </p:nvGrpSpPr>
        <p:grpSpPr>
          <a:xfrm>
            <a:off x="11612900" y="894533"/>
            <a:ext cx="342800" cy="4621067"/>
            <a:chOff x="261425" y="1395525"/>
            <a:chExt cx="257100" cy="3465800"/>
          </a:xfrm>
        </p:grpSpPr>
        <p:sp>
          <p:nvSpPr>
            <p:cNvPr id="163" name="Google Shape;163;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7"/>
          <p:cNvGrpSpPr/>
          <p:nvPr/>
        </p:nvGrpSpPr>
        <p:grpSpPr>
          <a:xfrm>
            <a:off x="9426517" y="3072434"/>
            <a:ext cx="342800" cy="2443167"/>
            <a:chOff x="1365450" y="3205275"/>
            <a:chExt cx="257100" cy="1832375"/>
          </a:xfrm>
        </p:grpSpPr>
        <p:sp>
          <p:nvSpPr>
            <p:cNvPr id="166" name="Google Shape;166;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7"/>
          <p:cNvGrpSpPr/>
          <p:nvPr/>
        </p:nvGrpSpPr>
        <p:grpSpPr>
          <a:xfrm>
            <a:off x="7513400" y="4321667"/>
            <a:ext cx="342800" cy="4621067"/>
            <a:chOff x="261425" y="1395525"/>
            <a:chExt cx="257100" cy="3465800"/>
          </a:xfrm>
        </p:grpSpPr>
        <p:sp>
          <p:nvSpPr>
            <p:cNvPr id="169" name="Google Shape;169;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7"/>
          <p:cNvGrpSpPr/>
          <p:nvPr/>
        </p:nvGrpSpPr>
        <p:grpSpPr>
          <a:xfrm>
            <a:off x="10374967" y="3810818"/>
            <a:ext cx="342800" cy="2443167"/>
            <a:chOff x="1365450" y="3205275"/>
            <a:chExt cx="257100" cy="1832375"/>
          </a:xfrm>
        </p:grpSpPr>
        <p:sp>
          <p:nvSpPr>
            <p:cNvPr id="172" name="Google Shape;172;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7"/>
          <p:cNvGrpSpPr/>
          <p:nvPr/>
        </p:nvGrpSpPr>
        <p:grpSpPr>
          <a:xfrm>
            <a:off x="149167" y="2933018"/>
            <a:ext cx="342800" cy="2443167"/>
            <a:chOff x="1365450" y="3205275"/>
            <a:chExt cx="257100" cy="1832375"/>
          </a:xfrm>
        </p:grpSpPr>
        <p:sp>
          <p:nvSpPr>
            <p:cNvPr id="175" name="Google Shape;175;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7"/>
          <p:cNvGrpSpPr/>
          <p:nvPr/>
        </p:nvGrpSpPr>
        <p:grpSpPr>
          <a:xfrm>
            <a:off x="2079467" y="5930584"/>
            <a:ext cx="342800" cy="2443167"/>
            <a:chOff x="1365450" y="3205275"/>
            <a:chExt cx="257100" cy="1832375"/>
          </a:xfrm>
        </p:grpSpPr>
        <p:sp>
          <p:nvSpPr>
            <p:cNvPr id="178" name="Google Shape;178;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714467" y="5687818"/>
            <a:ext cx="342800" cy="2443167"/>
            <a:chOff x="1365450" y="3205275"/>
            <a:chExt cx="257100" cy="1832375"/>
          </a:xfrm>
        </p:grpSpPr>
        <p:sp>
          <p:nvSpPr>
            <p:cNvPr id="181" name="Google Shape;181;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7236367" y="5155518"/>
            <a:ext cx="342800" cy="2443167"/>
            <a:chOff x="1365450" y="3205275"/>
            <a:chExt cx="257100" cy="1832375"/>
          </a:xfrm>
        </p:grpSpPr>
        <p:sp>
          <p:nvSpPr>
            <p:cNvPr id="184" name="Google Shape;184;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6" name="Google Shape;186;p7"/>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4089784" y="-20718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5608769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2489200" y="1112000"/>
            <a:ext cx="7213600" cy="4634000"/>
          </a:xfrm>
          <a:prstGeom prst="rect">
            <a:avLst/>
          </a:prstGeom>
        </p:spPr>
        <p:txBody>
          <a:bodyPr spcFirstLastPara="1" wrap="square" lIns="91425" tIns="91425" rIns="91425" bIns="91425" anchor="ctr"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endParaRPr/>
          </a:p>
        </p:txBody>
      </p:sp>
      <p:pic>
        <p:nvPicPr>
          <p:cNvPr id="191" name="Google Shape;191;p8"/>
          <p:cNvPicPr preferRelativeResize="0"/>
          <p:nvPr/>
        </p:nvPicPr>
        <p:blipFill>
          <a:blip r:embed="rId2">
            <a:alphaModFix/>
          </a:blip>
          <a:stretch>
            <a:fillRect/>
          </a:stretch>
        </p:blipFill>
        <p:spPr>
          <a:xfrm>
            <a:off x="1" y="3267764"/>
            <a:ext cx="12192004" cy="5536408"/>
          </a:xfrm>
          <a:prstGeom prst="rect">
            <a:avLst/>
          </a:prstGeom>
          <a:noFill/>
          <a:ln>
            <a:noFill/>
          </a:ln>
        </p:spPr>
      </p:pic>
      <p:grpSp>
        <p:nvGrpSpPr>
          <p:cNvPr id="192" name="Google Shape;192;p8"/>
          <p:cNvGrpSpPr/>
          <p:nvPr/>
        </p:nvGrpSpPr>
        <p:grpSpPr>
          <a:xfrm>
            <a:off x="-420199" y="-672367"/>
            <a:ext cx="12674233" cy="4110200"/>
            <a:chOff x="446825" y="-331550"/>
            <a:chExt cx="9505675" cy="3082650"/>
          </a:xfrm>
        </p:grpSpPr>
        <p:sp>
          <p:nvSpPr>
            <p:cNvPr id="193" name="Google Shape;193;p8"/>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8"/>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8"/>
          <p:cNvGrpSpPr/>
          <p:nvPr/>
        </p:nvGrpSpPr>
        <p:grpSpPr>
          <a:xfrm>
            <a:off x="491967" y="3866851"/>
            <a:ext cx="342800" cy="2443167"/>
            <a:chOff x="1365450" y="3205275"/>
            <a:chExt cx="257100" cy="1832375"/>
          </a:xfrm>
        </p:grpSpPr>
        <p:sp>
          <p:nvSpPr>
            <p:cNvPr id="199" name="Google Shape;199;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8"/>
          <p:cNvGrpSpPr/>
          <p:nvPr/>
        </p:nvGrpSpPr>
        <p:grpSpPr>
          <a:xfrm>
            <a:off x="11612900" y="894533"/>
            <a:ext cx="342800" cy="4621067"/>
            <a:chOff x="261425" y="1395525"/>
            <a:chExt cx="257100" cy="3465800"/>
          </a:xfrm>
        </p:grpSpPr>
        <p:sp>
          <p:nvSpPr>
            <p:cNvPr id="202" name="Google Shape;202;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4" name="Google Shape;204;p8"/>
          <p:cNvGrpSpPr/>
          <p:nvPr/>
        </p:nvGrpSpPr>
        <p:grpSpPr>
          <a:xfrm>
            <a:off x="11143251" y="3126067"/>
            <a:ext cx="342800" cy="2443167"/>
            <a:chOff x="1365450" y="3205275"/>
            <a:chExt cx="257100" cy="1832375"/>
          </a:xfrm>
        </p:grpSpPr>
        <p:sp>
          <p:nvSpPr>
            <p:cNvPr id="205" name="Google Shape;205;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7" name="Google Shape;207;p8"/>
          <p:cNvGrpSpPr/>
          <p:nvPr/>
        </p:nvGrpSpPr>
        <p:grpSpPr>
          <a:xfrm>
            <a:off x="1048851" y="2147167"/>
            <a:ext cx="342800" cy="4621067"/>
            <a:chOff x="261425" y="1395525"/>
            <a:chExt cx="257100" cy="3465800"/>
          </a:xfrm>
        </p:grpSpPr>
        <p:sp>
          <p:nvSpPr>
            <p:cNvPr id="208" name="Google Shape;208;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8"/>
          <p:cNvGrpSpPr/>
          <p:nvPr/>
        </p:nvGrpSpPr>
        <p:grpSpPr>
          <a:xfrm>
            <a:off x="10562733" y="4034351"/>
            <a:ext cx="342800" cy="2443167"/>
            <a:chOff x="1365450" y="3205275"/>
            <a:chExt cx="257100" cy="1832375"/>
          </a:xfrm>
        </p:grpSpPr>
        <p:sp>
          <p:nvSpPr>
            <p:cNvPr id="211" name="Google Shape;211;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149167" y="2933018"/>
            <a:ext cx="342800" cy="2443167"/>
            <a:chOff x="1365450" y="3205275"/>
            <a:chExt cx="257100" cy="1832375"/>
          </a:xfrm>
        </p:grpSpPr>
        <p:sp>
          <p:nvSpPr>
            <p:cNvPr id="214" name="Google Shape;214;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a:off x="7685667" y="5885885"/>
            <a:ext cx="342800" cy="2443167"/>
            <a:chOff x="1365450" y="3205275"/>
            <a:chExt cx="257100" cy="1832375"/>
          </a:xfrm>
        </p:grpSpPr>
        <p:sp>
          <p:nvSpPr>
            <p:cNvPr id="217" name="Google Shape;217;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8"/>
          <p:cNvGrpSpPr/>
          <p:nvPr/>
        </p:nvGrpSpPr>
        <p:grpSpPr>
          <a:xfrm>
            <a:off x="2714467" y="5687818"/>
            <a:ext cx="342800" cy="2443167"/>
            <a:chOff x="1365450" y="3205275"/>
            <a:chExt cx="257100" cy="1832375"/>
          </a:xfrm>
        </p:grpSpPr>
        <p:sp>
          <p:nvSpPr>
            <p:cNvPr id="220" name="Google Shape;220;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 name="Google Shape;222;p8"/>
          <p:cNvGrpSpPr/>
          <p:nvPr/>
        </p:nvGrpSpPr>
        <p:grpSpPr>
          <a:xfrm>
            <a:off x="7236367" y="5155518"/>
            <a:ext cx="342800" cy="2443167"/>
            <a:chOff x="1365450" y="3205275"/>
            <a:chExt cx="257100" cy="1832375"/>
          </a:xfrm>
        </p:grpSpPr>
        <p:sp>
          <p:nvSpPr>
            <p:cNvPr id="223" name="Google Shape;223;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8"/>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8"/>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8"/>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0018908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8"/>
        <p:cNvGrpSpPr/>
        <p:nvPr/>
      </p:nvGrpSpPr>
      <p:grpSpPr>
        <a:xfrm>
          <a:off x="0" y="0"/>
          <a:ext cx="0" cy="0"/>
          <a:chOff x="0" y="0"/>
          <a:chExt cx="0" cy="0"/>
        </a:xfrm>
      </p:grpSpPr>
      <p:sp>
        <p:nvSpPr>
          <p:cNvPr id="229" name="Google Shape;229;p9"/>
          <p:cNvSpPr/>
          <p:nvPr/>
        </p:nvSpPr>
        <p:spPr>
          <a:xfrm>
            <a:off x="776651" y="35502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30" name="Google Shape;230;p9"/>
          <p:cNvPicPr preferRelativeResize="0"/>
          <p:nvPr/>
        </p:nvPicPr>
        <p:blipFill>
          <a:blip r:embed="rId2">
            <a:alphaModFix/>
          </a:blip>
          <a:stretch>
            <a:fillRect/>
          </a:stretch>
        </p:blipFill>
        <p:spPr>
          <a:xfrm flipH="1">
            <a:off x="1" y="3267764"/>
            <a:ext cx="12192004" cy="5536408"/>
          </a:xfrm>
          <a:prstGeom prst="rect">
            <a:avLst/>
          </a:prstGeom>
          <a:noFill/>
          <a:ln>
            <a:noFill/>
          </a:ln>
        </p:spPr>
      </p:pic>
      <p:grpSp>
        <p:nvGrpSpPr>
          <p:cNvPr id="231" name="Google Shape;231;p9"/>
          <p:cNvGrpSpPr/>
          <p:nvPr/>
        </p:nvGrpSpPr>
        <p:grpSpPr>
          <a:xfrm flipH="1">
            <a:off x="-420200" y="-672367"/>
            <a:ext cx="12468567" cy="4110200"/>
            <a:chOff x="601075" y="-331550"/>
            <a:chExt cx="9351425" cy="3082650"/>
          </a:xfrm>
        </p:grpSpPr>
        <p:sp>
          <p:nvSpPr>
            <p:cNvPr id="232" name="Google Shape;232;p9"/>
            <p:cNvSpPr/>
            <p:nvPr/>
          </p:nvSpPr>
          <p:spPr>
            <a:xfrm>
              <a:off x="1022800" y="2623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601075" y="1634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7" name="Google Shape;237;p9"/>
          <p:cNvGrpSpPr/>
          <p:nvPr/>
        </p:nvGrpSpPr>
        <p:grpSpPr>
          <a:xfrm>
            <a:off x="10950384" y="3530685"/>
            <a:ext cx="342800" cy="2443167"/>
            <a:chOff x="1365450" y="3205275"/>
            <a:chExt cx="257100" cy="1832375"/>
          </a:xfrm>
        </p:grpSpPr>
        <p:sp>
          <p:nvSpPr>
            <p:cNvPr id="238" name="Google Shape;238;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 name="Google Shape;240;p9"/>
          <p:cNvGrpSpPr/>
          <p:nvPr/>
        </p:nvGrpSpPr>
        <p:grpSpPr>
          <a:xfrm>
            <a:off x="1316851" y="1556166"/>
            <a:ext cx="342800" cy="4621067"/>
            <a:chOff x="261425" y="1395525"/>
            <a:chExt cx="257100" cy="3465800"/>
          </a:xfrm>
        </p:grpSpPr>
        <p:sp>
          <p:nvSpPr>
            <p:cNvPr id="241" name="Google Shape;241;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9"/>
          <p:cNvGrpSpPr/>
          <p:nvPr/>
        </p:nvGrpSpPr>
        <p:grpSpPr>
          <a:xfrm>
            <a:off x="847200" y="3787701"/>
            <a:ext cx="342800" cy="2443167"/>
            <a:chOff x="1365450" y="3205275"/>
            <a:chExt cx="257100" cy="1832375"/>
          </a:xfrm>
        </p:grpSpPr>
        <p:sp>
          <p:nvSpPr>
            <p:cNvPr id="244" name="Google Shape;244;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 name="Google Shape;246;p9"/>
          <p:cNvGrpSpPr/>
          <p:nvPr/>
        </p:nvGrpSpPr>
        <p:grpSpPr>
          <a:xfrm>
            <a:off x="11507267" y="1811000"/>
            <a:ext cx="342800" cy="4621067"/>
            <a:chOff x="261425" y="1395525"/>
            <a:chExt cx="257100" cy="3465800"/>
          </a:xfrm>
        </p:grpSpPr>
        <p:sp>
          <p:nvSpPr>
            <p:cNvPr id="247" name="Google Shape;247;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 name="Google Shape;249;p9"/>
          <p:cNvGrpSpPr/>
          <p:nvPr/>
        </p:nvGrpSpPr>
        <p:grpSpPr>
          <a:xfrm>
            <a:off x="266684" y="4695985"/>
            <a:ext cx="342800" cy="2443167"/>
            <a:chOff x="1365450" y="3205275"/>
            <a:chExt cx="257100" cy="1832375"/>
          </a:xfrm>
        </p:grpSpPr>
        <p:sp>
          <p:nvSpPr>
            <p:cNvPr id="250" name="Google Shape;250;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9"/>
          <p:cNvGrpSpPr/>
          <p:nvPr/>
        </p:nvGrpSpPr>
        <p:grpSpPr>
          <a:xfrm>
            <a:off x="10607584" y="2596851"/>
            <a:ext cx="342800" cy="2443167"/>
            <a:chOff x="1365450" y="3205275"/>
            <a:chExt cx="257100" cy="1832375"/>
          </a:xfrm>
        </p:grpSpPr>
        <p:sp>
          <p:nvSpPr>
            <p:cNvPr id="253" name="Google Shape;253;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5" name="Google Shape;255;p9"/>
          <p:cNvGrpSpPr/>
          <p:nvPr/>
        </p:nvGrpSpPr>
        <p:grpSpPr>
          <a:xfrm>
            <a:off x="9196733" y="6011085"/>
            <a:ext cx="342800" cy="2443167"/>
            <a:chOff x="1365450" y="3205275"/>
            <a:chExt cx="257100" cy="1832375"/>
          </a:xfrm>
        </p:grpSpPr>
        <p:sp>
          <p:nvSpPr>
            <p:cNvPr id="256" name="Google Shape;256;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9"/>
          <p:cNvGrpSpPr/>
          <p:nvPr/>
        </p:nvGrpSpPr>
        <p:grpSpPr>
          <a:xfrm>
            <a:off x="2660800" y="6230851"/>
            <a:ext cx="342800" cy="2443167"/>
            <a:chOff x="1365450" y="3205275"/>
            <a:chExt cx="257100" cy="1832375"/>
          </a:xfrm>
        </p:grpSpPr>
        <p:sp>
          <p:nvSpPr>
            <p:cNvPr id="259" name="Google Shape;259;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1" name="Google Shape;261;p9"/>
          <p:cNvGrpSpPr/>
          <p:nvPr/>
        </p:nvGrpSpPr>
        <p:grpSpPr>
          <a:xfrm>
            <a:off x="3329467" y="5155518"/>
            <a:ext cx="342800" cy="2443167"/>
            <a:chOff x="1365450" y="3205275"/>
            <a:chExt cx="257100" cy="1832375"/>
          </a:xfrm>
        </p:grpSpPr>
        <p:sp>
          <p:nvSpPr>
            <p:cNvPr id="262" name="Google Shape;262;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4" name="Google Shape;264;p9"/>
          <p:cNvSpPr/>
          <p:nvPr/>
        </p:nvSpPr>
        <p:spPr>
          <a:xfrm>
            <a:off x="8792784" y="4716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9"/>
          <p:cNvSpPr/>
          <p:nvPr/>
        </p:nvSpPr>
        <p:spPr>
          <a:xfrm>
            <a:off x="6334084" y="-17678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9"/>
          <p:cNvSpPr txBox="1">
            <a:spLocks noGrp="1"/>
          </p:cNvSpPr>
          <p:nvPr>
            <p:ph type="title"/>
          </p:nvPr>
        </p:nvSpPr>
        <p:spPr>
          <a:xfrm>
            <a:off x="3399200" y="2141817"/>
            <a:ext cx="5393600" cy="927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267" name="Google Shape;267;p9"/>
          <p:cNvSpPr txBox="1">
            <a:spLocks noGrp="1"/>
          </p:cNvSpPr>
          <p:nvPr>
            <p:ph type="subTitle" idx="1"/>
          </p:nvPr>
        </p:nvSpPr>
        <p:spPr>
          <a:xfrm>
            <a:off x="3399200" y="3069384"/>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125447247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8"/>
        <p:cNvGrpSpPr/>
        <p:nvPr/>
      </p:nvGrpSpPr>
      <p:grpSpPr>
        <a:xfrm>
          <a:off x="0" y="0"/>
          <a:ext cx="0" cy="0"/>
          <a:chOff x="0" y="0"/>
          <a:chExt cx="0" cy="0"/>
        </a:xfrm>
      </p:grpSpPr>
      <p:sp>
        <p:nvSpPr>
          <p:cNvPr id="269" name="Google Shape;269;p10"/>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0"/>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grpSp>
        <p:nvGrpSpPr>
          <p:cNvPr id="271" name="Google Shape;271;p10"/>
          <p:cNvGrpSpPr/>
          <p:nvPr/>
        </p:nvGrpSpPr>
        <p:grpSpPr>
          <a:xfrm>
            <a:off x="-420199" y="-672367"/>
            <a:ext cx="12674233" cy="4110200"/>
            <a:chOff x="446825" y="-331550"/>
            <a:chExt cx="9505675" cy="3082650"/>
          </a:xfrm>
        </p:grpSpPr>
        <p:sp>
          <p:nvSpPr>
            <p:cNvPr id="272" name="Google Shape;272;p10"/>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0"/>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0"/>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0"/>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0"/>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0"/>
          <p:cNvGrpSpPr/>
          <p:nvPr/>
        </p:nvGrpSpPr>
        <p:grpSpPr>
          <a:xfrm>
            <a:off x="491967" y="3866851"/>
            <a:ext cx="342800" cy="2443167"/>
            <a:chOff x="1365450" y="3205275"/>
            <a:chExt cx="257100" cy="1832375"/>
          </a:xfrm>
        </p:grpSpPr>
        <p:sp>
          <p:nvSpPr>
            <p:cNvPr id="278" name="Google Shape;278;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0"/>
          <p:cNvGrpSpPr/>
          <p:nvPr/>
        </p:nvGrpSpPr>
        <p:grpSpPr>
          <a:xfrm>
            <a:off x="11612900" y="894533"/>
            <a:ext cx="342800" cy="4621067"/>
            <a:chOff x="261425" y="1395525"/>
            <a:chExt cx="257100" cy="3465800"/>
          </a:xfrm>
        </p:grpSpPr>
        <p:sp>
          <p:nvSpPr>
            <p:cNvPr id="281" name="Google Shape;281;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0"/>
          <p:cNvGrpSpPr/>
          <p:nvPr/>
        </p:nvGrpSpPr>
        <p:grpSpPr>
          <a:xfrm>
            <a:off x="10830317" y="3072434"/>
            <a:ext cx="342800" cy="2443167"/>
            <a:chOff x="1365450" y="3205275"/>
            <a:chExt cx="257100" cy="1832375"/>
          </a:xfrm>
        </p:grpSpPr>
        <p:sp>
          <p:nvSpPr>
            <p:cNvPr id="284" name="Google Shape;284;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0"/>
          <p:cNvGrpSpPr/>
          <p:nvPr/>
        </p:nvGrpSpPr>
        <p:grpSpPr>
          <a:xfrm>
            <a:off x="1048851" y="2147167"/>
            <a:ext cx="342800" cy="4621067"/>
            <a:chOff x="261425" y="1395525"/>
            <a:chExt cx="257100" cy="3465800"/>
          </a:xfrm>
        </p:grpSpPr>
        <p:sp>
          <p:nvSpPr>
            <p:cNvPr id="287" name="Google Shape;287;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10"/>
          <p:cNvGrpSpPr/>
          <p:nvPr/>
        </p:nvGrpSpPr>
        <p:grpSpPr>
          <a:xfrm>
            <a:off x="10419667" y="4034351"/>
            <a:ext cx="342800" cy="2443167"/>
            <a:chOff x="1365450" y="3205275"/>
            <a:chExt cx="257100" cy="1832375"/>
          </a:xfrm>
        </p:grpSpPr>
        <p:sp>
          <p:nvSpPr>
            <p:cNvPr id="290" name="Google Shape;290;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0"/>
          <p:cNvGrpSpPr/>
          <p:nvPr/>
        </p:nvGrpSpPr>
        <p:grpSpPr>
          <a:xfrm>
            <a:off x="149167" y="2933018"/>
            <a:ext cx="342800" cy="2443167"/>
            <a:chOff x="1365450" y="3205275"/>
            <a:chExt cx="257100" cy="1832375"/>
          </a:xfrm>
        </p:grpSpPr>
        <p:sp>
          <p:nvSpPr>
            <p:cNvPr id="293" name="Google Shape;293;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5" name="Google Shape;295;p10"/>
          <p:cNvGrpSpPr/>
          <p:nvPr/>
        </p:nvGrpSpPr>
        <p:grpSpPr>
          <a:xfrm>
            <a:off x="7685667" y="5885885"/>
            <a:ext cx="342800" cy="2443167"/>
            <a:chOff x="1365450" y="3205275"/>
            <a:chExt cx="257100" cy="1832375"/>
          </a:xfrm>
        </p:grpSpPr>
        <p:sp>
          <p:nvSpPr>
            <p:cNvPr id="296" name="Google Shape;296;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8" name="Google Shape;298;p10"/>
          <p:cNvGrpSpPr/>
          <p:nvPr/>
        </p:nvGrpSpPr>
        <p:grpSpPr>
          <a:xfrm>
            <a:off x="11414400" y="4230385"/>
            <a:ext cx="342800" cy="2443167"/>
            <a:chOff x="1365450" y="3205275"/>
            <a:chExt cx="257100" cy="1832375"/>
          </a:xfrm>
        </p:grpSpPr>
        <p:sp>
          <p:nvSpPr>
            <p:cNvPr id="299" name="Google Shape;299;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 name="Google Shape;301;p10"/>
          <p:cNvGrpSpPr/>
          <p:nvPr/>
        </p:nvGrpSpPr>
        <p:grpSpPr>
          <a:xfrm>
            <a:off x="7003900" y="6228485"/>
            <a:ext cx="342800" cy="2443167"/>
            <a:chOff x="1365450" y="3205275"/>
            <a:chExt cx="257100" cy="1832375"/>
          </a:xfrm>
        </p:grpSpPr>
        <p:sp>
          <p:nvSpPr>
            <p:cNvPr id="302" name="Google Shape;302;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4" name="Google Shape;304;p10"/>
          <p:cNvSpPr/>
          <p:nvPr/>
        </p:nvSpPr>
        <p:spPr>
          <a:xfrm>
            <a:off x="-784449"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0"/>
          <p:cNvSpPr/>
          <p:nvPr/>
        </p:nvSpPr>
        <p:spPr>
          <a:xfrm>
            <a:off x="9286317" y="479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11849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58"/>
        <p:cNvGrpSpPr/>
        <p:nvPr/>
      </p:nvGrpSpPr>
      <p:grpSpPr>
        <a:xfrm>
          <a:off x="0" y="0"/>
          <a:ext cx="0" cy="0"/>
          <a:chOff x="0" y="0"/>
          <a:chExt cx="0" cy="0"/>
        </a:xfrm>
      </p:grpSpPr>
    </p:spTree>
    <p:extLst>
      <p:ext uri="{BB962C8B-B14F-4D97-AF65-F5344CB8AC3E}">
        <p14:creationId xmlns:p14="http://schemas.microsoft.com/office/powerpoint/2010/main" val="79115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1" y="746760"/>
            <a:ext cx="6510619"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200"/>
            <a:ext cx="4114800" cy="3094485"/>
          </a:xfrm>
        </p:spPr>
        <p:txBody>
          <a:bodyPr/>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995272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59"/>
        <p:cNvGrpSpPr/>
        <p:nvPr/>
      </p:nvGrpSpPr>
      <p:grpSpPr>
        <a:xfrm>
          <a:off x="0" y="0"/>
          <a:ext cx="0" cy="0"/>
          <a:chOff x="0" y="0"/>
          <a:chExt cx="0" cy="0"/>
        </a:xfrm>
      </p:grpSpPr>
      <p:grpSp>
        <p:nvGrpSpPr>
          <p:cNvPr id="360" name="Google Shape;360;p13"/>
          <p:cNvGrpSpPr/>
          <p:nvPr/>
        </p:nvGrpSpPr>
        <p:grpSpPr>
          <a:xfrm flipH="1">
            <a:off x="-154433" y="-543667"/>
            <a:ext cx="11807400" cy="4857600"/>
            <a:chOff x="722375" y="-331550"/>
            <a:chExt cx="8855550" cy="3643200"/>
          </a:xfrm>
        </p:grpSpPr>
        <p:sp>
          <p:nvSpPr>
            <p:cNvPr id="361" name="Google Shape;361;p13"/>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3"/>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3"/>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3"/>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366" name="Google Shape;366;p13"/>
          <p:cNvPicPr preferRelativeResize="0"/>
          <p:nvPr/>
        </p:nvPicPr>
        <p:blipFill>
          <a:blip r:embed="rId2">
            <a:alphaModFix/>
          </a:blip>
          <a:stretch>
            <a:fillRect/>
          </a:stretch>
        </p:blipFill>
        <p:spPr>
          <a:xfrm flipH="1">
            <a:off x="1" y="3778831"/>
            <a:ext cx="12192004" cy="5536408"/>
          </a:xfrm>
          <a:prstGeom prst="rect">
            <a:avLst/>
          </a:prstGeom>
          <a:noFill/>
          <a:ln>
            <a:noFill/>
          </a:ln>
        </p:spPr>
      </p:pic>
      <p:sp>
        <p:nvSpPr>
          <p:cNvPr id="367" name="Google Shape;367;p13"/>
          <p:cNvSpPr/>
          <p:nvPr/>
        </p:nvSpPr>
        <p:spPr>
          <a:xfrm>
            <a:off x="-585645" y="2919201"/>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3"/>
          <p:cNvSpPr/>
          <p:nvPr/>
        </p:nvSpPr>
        <p:spPr>
          <a:xfrm>
            <a:off x="5397500" y="2253400"/>
            <a:ext cx="6018000" cy="58828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3"/>
          <p:cNvSpPr txBox="1">
            <a:spLocks noGrp="1"/>
          </p:cNvSpPr>
          <p:nvPr>
            <p:ph type="title" hasCustomPrompt="1"/>
          </p:nvPr>
        </p:nvSpPr>
        <p:spPr>
          <a:xfrm>
            <a:off x="1241851"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0" name="Google Shape;370;p13"/>
          <p:cNvSpPr txBox="1">
            <a:spLocks noGrp="1"/>
          </p:cNvSpPr>
          <p:nvPr>
            <p:ph type="title" idx="2" hasCustomPrompt="1"/>
          </p:nvPr>
        </p:nvSpPr>
        <p:spPr>
          <a:xfrm>
            <a:off x="12418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1" name="Google Shape;371;p13"/>
          <p:cNvSpPr txBox="1">
            <a:spLocks noGrp="1"/>
          </p:cNvSpPr>
          <p:nvPr>
            <p:ph type="title" idx="3" hasCustomPrompt="1"/>
          </p:nvPr>
        </p:nvSpPr>
        <p:spPr>
          <a:xfrm>
            <a:off x="12418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2" name="Google Shape;372;p13"/>
          <p:cNvSpPr txBox="1">
            <a:spLocks noGrp="1"/>
          </p:cNvSpPr>
          <p:nvPr>
            <p:ph type="subTitle" idx="1"/>
          </p:nvPr>
        </p:nvSpPr>
        <p:spPr>
          <a:xfrm>
            <a:off x="2149467"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3" name="Google Shape;373;p13"/>
          <p:cNvSpPr txBox="1">
            <a:spLocks noGrp="1"/>
          </p:cNvSpPr>
          <p:nvPr>
            <p:ph type="subTitle" idx="4"/>
          </p:nvPr>
        </p:nvSpPr>
        <p:spPr>
          <a:xfrm>
            <a:off x="21494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4" name="Google Shape;374;p13"/>
          <p:cNvSpPr txBox="1">
            <a:spLocks noGrp="1"/>
          </p:cNvSpPr>
          <p:nvPr>
            <p:ph type="subTitle" idx="5"/>
          </p:nvPr>
        </p:nvSpPr>
        <p:spPr>
          <a:xfrm>
            <a:off x="2149476"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5" name="Google Shape;375;p13"/>
          <p:cNvSpPr txBox="1">
            <a:spLocks noGrp="1"/>
          </p:cNvSpPr>
          <p:nvPr>
            <p:ph type="title" idx="6" hasCustomPrompt="1"/>
          </p:nvPr>
        </p:nvSpPr>
        <p:spPr>
          <a:xfrm>
            <a:off x="6620517"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6" name="Google Shape;376;p13"/>
          <p:cNvSpPr txBox="1">
            <a:spLocks noGrp="1"/>
          </p:cNvSpPr>
          <p:nvPr>
            <p:ph type="title" idx="7" hasCustomPrompt="1"/>
          </p:nvPr>
        </p:nvSpPr>
        <p:spPr>
          <a:xfrm>
            <a:off x="66205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7" name="Google Shape;377;p13"/>
          <p:cNvSpPr txBox="1">
            <a:spLocks noGrp="1"/>
          </p:cNvSpPr>
          <p:nvPr>
            <p:ph type="title" idx="8" hasCustomPrompt="1"/>
          </p:nvPr>
        </p:nvSpPr>
        <p:spPr>
          <a:xfrm>
            <a:off x="66205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8" name="Google Shape;378;p13"/>
          <p:cNvSpPr txBox="1">
            <a:spLocks noGrp="1"/>
          </p:cNvSpPr>
          <p:nvPr>
            <p:ph type="subTitle" idx="9"/>
          </p:nvPr>
        </p:nvSpPr>
        <p:spPr>
          <a:xfrm>
            <a:off x="7528159"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9" name="Google Shape;379;p13"/>
          <p:cNvSpPr txBox="1">
            <a:spLocks noGrp="1"/>
          </p:cNvSpPr>
          <p:nvPr>
            <p:ph type="subTitle" idx="13"/>
          </p:nvPr>
        </p:nvSpPr>
        <p:spPr>
          <a:xfrm>
            <a:off x="75281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80" name="Google Shape;380;p13"/>
          <p:cNvSpPr txBox="1">
            <a:spLocks noGrp="1"/>
          </p:cNvSpPr>
          <p:nvPr>
            <p:ph type="subTitle" idx="14"/>
          </p:nvPr>
        </p:nvSpPr>
        <p:spPr>
          <a:xfrm>
            <a:off x="7528163"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grpSp>
        <p:nvGrpSpPr>
          <p:cNvPr id="381" name="Google Shape;381;p13"/>
          <p:cNvGrpSpPr/>
          <p:nvPr/>
        </p:nvGrpSpPr>
        <p:grpSpPr>
          <a:xfrm>
            <a:off x="7100300" y="5692867"/>
            <a:ext cx="342800" cy="2443167"/>
            <a:chOff x="1365450" y="3205275"/>
            <a:chExt cx="257100" cy="1832375"/>
          </a:xfrm>
        </p:grpSpPr>
        <p:sp>
          <p:nvSpPr>
            <p:cNvPr id="382" name="Google Shape;382;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4" name="Google Shape;384;p13"/>
          <p:cNvGrpSpPr/>
          <p:nvPr/>
        </p:nvGrpSpPr>
        <p:grpSpPr>
          <a:xfrm>
            <a:off x="11415467" y="1118451"/>
            <a:ext cx="342800" cy="4621067"/>
            <a:chOff x="261425" y="1395525"/>
            <a:chExt cx="257100" cy="3465800"/>
          </a:xfrm>
        </p:grpSpPr>
        <p:sp>
          <p:nvSpPr>
            <p:cNvPr id="385" name="Google Shape;385;p1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7" name="Google Shape;387;p13"/>
          <p:cNvGrpSpPr/>
          <p:nvPr/>
        </p:nvGrpSpPr>
        <p:grpSpPr>
          <a:xfrm>
            <a:off x="11758267" y="2499551"/>
            <a:ext cx="342800" cy="2443167"/>
            <a:chOff x="1365450" y="3205275"/>
            <a:chExt cx="257100" cy="1832375"/>
          </a:xfrm>
        </p:grpSpPr>
        <p:sp>
          <p:nvSpPr>
            <p:cNvPr id="388" name="Google Shape;388;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0" name="Google Shape;390;p13"/>
          <p:cNvGrpSpPr/>
          <p:nvPr/>
        </p:nvGrpSpPr>
        <p:grpSpPr>
          <a:xfrm>
            <a:off x="10695267" y="5071401"/>
            <a:ext cx="342800" cy="2443167"/>
            <a:chOff x="1365450" y="3205275"/>
            <a:chExt cx="257100" cy="1832375"/>
          </a:xfrm>
        </p:grpSpPr>
        <p:sp>
          <p:nvSpPr>
            <p:cNvPr id="391" name="Google Shape;391;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3"/>
          <p:cNvGrpSpPr/>
          <p:nvPr/>
        </p:nvGrpSpPr>
        <p:grpSpPr>
          <a:xfrm>
            <a:off x="7528167" y="6114434"/>
            <a:ext cx="342800" cy="2443167"/>
            <a:chOff x="1365450" y="3205275"/>
            <a:chExt cx="257100" cy="1832375"/>
          </a:xfrm>
        </p:grpSpPr>
        <p:sp>
          <p:nvSpPr>
            <p:cNvPr id="394" name="Google Shape;394;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3"/>
          <p:cNvGrpSpPr/>
          <p:nvPr/>
        </p:nvGrpSpPr>
        <p:grpSpPr>
          <a:xfrm>
            <a:off x="11057417" y="4281267"/>
            <a:ext cx="342800" cy="2443167"/>
            <a:chOff x="1365450" y="3205275"/>
            <a:chExt cx="257100" cy="1832375"/>
          </a:xfrm>
        </p:grpSpPr>
        <p:sp>
          <p:nvSpPr>
            <p:cNvPr id="397" name="Google Shape;397;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3"/>
          <p:cNvGrpSpPr/>
          <p:nvPr/>
        </p:nvGrpSpPr>
        <p:grpSpPr>
          <a:xfrm>
            <a:off x="174933" y="4128267"/>
            <a:ext cx="342800" cy="2443167"/>
            <a:chOff x="1365450" y="3205275"/>
            <a:chExt cx="257100" cy="1832375"/>
          </a:xfrm>
        </p:grpSpPr>
        <p:sp>
          <p:nvSpPr>
            <p:cNvPr id="400" name="Google Shape;400;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3"/>
          <p:cNvGrpSpPr/>
          <p:nvPr/>
        </p:nvGrpSpPr>
        <p:grpSpPr>
          <a:xfrm>
            <a:off x="3358184" y="6127134"/>
            <a:ext cx="342800" cy="2443167"/>
            <a:chOff x="1365450" y="3205275"/>
            <a:chExt cx="257100" cy="1832375"/>
          </a:xfrm>
        </p:grpSpPr>
        <p:sp>
          <p:nvSpPr>
            <p:cNvPr id="403" name="Google Shape;403;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3"/>
          <p:cNvGrpSpPr/>
          <p:nvPr/>
        </p:nvGrpSpPr>
        <p:grpSpPr>
          <a:xfrm>
            <a:off x="791767" y="5251334"/>
            <a:ext cx="342800" cy="2443167"/>
            <a:chOff x="1365450" y="3205275"/>
            <a:chExt cx="257100" cy="1832375"/>
          </a:xfrm>
        </p:grpSpPr>
        <p:sp>
          <p:nvSpPr>
            <p:cNvPr id="406" name="Google Shape;406;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8" name="Google Shape;408;p13"/>
          <p:cNvSpPr/>
          <p:nvPr/>
        </p:nvSpPr>
        <p:spPr>
          <a:xfrm>
            <a:off x="732751" y="5703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13"/>
          <p:cNvSpPr/>
          <p:nvPr/>
        </p:nvSpPr>
        <p:spPr>
          <a:xfrm>
            <a:off x="-154433" y="-14415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13"/>
          <p:cNvSpPr txBox="1">
            <a:spLocks noGrp="1"/>
          </p:cNvSpPr>
          <p:nvPr>
            <p:ph type="title" idx="15"/>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7913007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11"/>
        <p:cNvGrpSpPr/>
        <p:nvPr/>
      </p:nvGrpSpPr>
      <p:grpSpPr>
        <a:xfrm>
          <a:off x="0" y="0"/>
          <a:ext cx="0" cy="0"/>
          <a:chOff x="0" y="0"/>
          <a:chExt cx="0" cy="0"/>
        </a:xfrm>
      </p:grpSpPr>
      <p:sp>
        <p:nvSpPr>
          <p:cNvPr id="412" name="Google Shape;412;p14"/>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413" name="Google Shape;413;p14"/>
          <p:cNvGrpSpPr/>
          <p:nvPr/>
        </p:nvGrpSpPr>
        <p:grpSpPr>
          <a:xfrm>
            <a:off x="-536000" y="-442066"/>
            <a:ext cx="13721067" cy="4409367"/>
            <a:chOff x="-40525" y="-331550"/>
            <a:chExt cx="10290800" cy="3307025"/>
          </a:xfrm>
        </p:grpSpPr>
        <p:sp>
          <p:nvSpPr>
            <p:cNvPr id="414" name="Google Shape;414;p14"/>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4"/>
            <p:cNvSpPr/>
            <p:nvPr/>
          </p:nvSpPr>
          <p:spPr>
            <a:xfrm>
              <a:off x="4375300" y="-65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4"/>
            <p:cNvSpPr/>
            <p:nvPr/>
          </p:nvSpPr>
          <p:spPr>
            <a:xfrm>
              <a:off x="8712475" y="1437675"/>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4"/>
            <p:cNvSpPr/>
            <p:nvPr/>
          </p:nvSpPr>
          <p:spPr>
            <a:xfrm>
              <a:off x="-40525" y="1628088"/>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419" name="Google Shape;419;p14"/>
          <p:cNvPicPr preferRelativeResize="0"/>
          <p:nvPr/>
        </p:nvPicPr>
        <p:blipFill>
          <a:blip r:embed="rId2">
            <a:alphaModFix/>
          </a:blip>
          <a:stretch>
            <a:fillRect/>
          </a:stretch>
        </p:blipFill>
        <p:spPr>
          <a:xfrm flipH="1">
            <a:off x="1" y="4896431"/>
            <a:ext cx="12192004" cy="5536408"/>
          </a:xfrm>
          <a:prstGeom prst="rect">
            <a:avLst/>
          </a:prstGeom>
          <a:noFill/>
          <a:ln>
            <a:noFill/>
          </a:ln>
        </p:spPr>
      </p:pic>
      <p:grpSp>
        <p:nvGrpSpPr>
          <p:cNvPr id="420" name="Google Shape;420;p14"/>
          <p:cNvGrpSpPr/>
          <p:nvPr/>
        </p:nvGrpSpPr>
        <p:grpSpPr>
          <a:xfrm>
            <a:off x="4127900" y="6219634"/>
            <a:ext cx="342800" cy="2443167"/>
            <a:chOff x="1365450" y="3205275"/>
            <a:chExt cx="257100" cy="1832375"/>
          </a:xfrm>
        </p:grpSpPr>
        <p:sp>
          <p:nvSpPr>
            <p:cNvPr id="421" name="Google Shape;421;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14"/>
          <p:cNvGrpSpPr/>
          <p:nvPr/>
        </p:nvGrpSpPr>
        <p:grpSpPr>
          <a:xfrm>
            <a:off x="164433" y="3511184"/>
            <a:ext cx="342800" cy="4621067"/>
            <a:chOff x="261425" y="1395525"/>
            <a:chExt cx="257100" cy="3465800"/>
          </a:xfrm>
        </p:grpSpPr>
        <p:sp>
          <p:nvSpPr>
            <p:cNvPr id="424" name="Google Shape;424;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6" name="Google Shape;426;p14"/>
          <p:cNvGrpSpPr/>
          <p:nvPr/>
        </p:nvGrpSpPr>
        <p:grpSpPr>
          <a:xfrm>
            <a:off x="507233" y="2207418"/>
            <a:ext cx="342800" cy="2443167"/>
            <a:chOff x="1365450" y="3205275"/>
            <a:chExt cx="257100" cy="1832375"/>
          </a:xfrm>
        </p:grpSpPr>
        <p:sp>
          <p:nvSpPr>
            <p:cNvPr id="427" name="Google Shape;427;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9" name="Google Shape;429;p14"/>
          <p:cNvGrpSpPr/>
          <p:nvPr/>
        </p:nvGrpSpPr>
        <p:grpSpPr>
          <a:xfrm flipH="1">
            <a:off x="11709133" y="1559517"/>
            <a:ext cx="342800" cy="4621067"/>
            <a:chOff x="261425" y="1395525"/>
            <a:chExt cx="257100" cy="3465800"/>
          </a:xfrm>
        </p:grpSpPr>
        <p:sp>
          <p:nvSpPr>
            <p:cNvPr id="430" name="Google Shape;430;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2" name="Google Shape;432;p14"/>
          <p:cNvGrpSpPr/>
          <p:nvPr/>
        </p:nvGrpSpPr>
        <p:grpSpPr>
          <a:xfrm flipH="1">
            <a:off x="11404100" y="2508167"/>
            <a:ext cx="342800" cy="2443167"/>
            <a:chOff x="1365450" y="3205275"/>
            <a:chExt cx="257100" cy="1832375"/>
          </a:xfrm>
        </p:grpSpPr>
        <p:sp>
          <p:nvSpPr>
            <p:cNvPr id="433" name="Google Shape;433;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5" name="Google Shape;435;p14"/>
          <p:cNvSpPr/>
          <p:nvPr/>
        </p:nvSpPr>
        <p:spPr>
          <a:xfrm>
            <a:off x="850017" y="50472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14"/>
          <p:cNvSpPr/>
          <p:nvPr/>
        </p:nvSpPr>
        <p:spPr>
          <a:xfrm>
            <a:off x="7728600" y="-20602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14"/>
          <p:cNvSpPr/>
          <p:nvPr/>
        </p:nvSpPr>
        <p:spPr>
          <a:xfrm>
            <a:off x="7507184" y="48964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8" name="Google Shape;438;p14"/>
          <p:cNvGrpSpPr/>
          <p:nvPr/>
        </p:nvGrpSpPr>
        <p:grpSpPr>
          <a:xfrm>
            <a:off x="10146600" y="6311663"/>
            <a:ext cx="342800" cy="2443167"/>
            <a:chOff x="1365450" y="3205275"/>
            <a:chExt cx="257100" cy="1832375"/>
          </a:xfrm>
        </p:grpSpPr>
        <p:sp>
          <p:nvSpPr>
            <p:cNvPr id="439" name="Google Shape;439;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1" name="Google Shape;441;p14"/>
          <p:cNvSpPr/>
          <p:nvPr/>
        </p:nvSpPr>
        <p:spPr>
          <a:xfrm>
            <a:off x="507217" y="4516900"/>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14"/>
          <p:cNvSpPr/>
          <p:nvPr/>
        </p:nvSpPr>
        <p:spPr>
          <a:xfrm>
            <a:off x="6350317" y="4644867"/>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2231306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96"/>
        <p:cNvGrpSpPr/>
        <p:nvPr/>
      </p:nvGrpSpPr>
      <p:grpSpPr>
        <a:xfrm>
          <a:off x="0" y="0"/>
          <a:ext cx="0" cy="0"/>
          <a:chOff x="0" y="0"/>
          <a:chExt cx="0" cy="0"/>
        </a:xfrm>
      </p:grpSpPr>
      <p:sp>
        <p:nvSpPr>
          <p:cNvPr id="497" name="Google Shape;497;p17"/>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498" name="Google Shape;498;p17"/>
          <p:cNvSpPr txBox="1">
            <a:spLocks noGrp="1"/>
          </p:cNvSpPr>
          <p:nvPr>
            <p:ph type="subTitle" idx="1"/>
          </p:nvPr>
        </p:nvSpPr>
        <p:spPr>
          <a:xfrm>
            <a:off x="11012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99" name="Google Shape;499;p17"/>
          <p:cNvSpPr txBox="1">
            <a:spLocks noGrp="1"/>
          </p:cNvSpPr>
          <p:nvPr>
            <p:ph type="subTitle" idx="2"/>
          </p:nvPr>
        </p:nvSpPr>
        <p:spPr>
          <a:xfrm>
            <a:off x="4572352" y="3648605"/>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0" name="Google Shape;500;p17"/>
          <p:cNvSpPr txBox="1">
            <a:spLocks noGrp="1"/>
          </p:cNvSpPr>
          <p:nvPr>
            <p:ph type="subTitle" idx="3"/>
          </p:nvPr>
        </p:nvSpPr>
        <p:spPr>
          <a:xfrm>
            <a:off x="80435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1" name="Google Shape;501;p17"/>
          <p:cNvSpPr txBox="1">
            <a:spLocks noGrp="1"/>
          </p:cNvSpPr>
          <p:nvPr>
            <p:ph type="subTitle" idx="4"/>
          </p:nvPr>
        </p:nvSpPr>
        <p:spPr>
          <a:xfrm>
            <a:off x="110126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2" name="Google Shape;502;p17"/>
          <p:cNvSpPr txBox="1">
            <a:spLocks noGrp="1"/>
          </p:cNvSpPr>
          <p:nvPr>
            <p:ph type="subTitle" idx="5"/>
          </p:nvPr>
        </p:nvSpPr>
        <p:spPr>
          <a:xfrm>
            <a:off x="457234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3" name="Google Shape;503;p17"/>
          <p:cNvSpPr txBox="1">
            <a:spLocks noGrp="1"/>
          </p:cNvSpPr>
          <p:nvPr>
            <p:ph type="subTitle" idx="6"/>
          </p:nvPr>
        </p:nvSpPr>
        <p:spPr>
          <a:xfrm>
            <a:off x="8043603"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pic>
        <p:nvPicPr>
          <p:cNvPr id="504" name="Google Shape;504;p17"/>
          <p:cNvPicPr preferRelativeResize="0"/>
          <p:nvPr/>
        </p:nvPicPr>
        <p:blipFill>
          <a:blip r:embed="rId2">
            <a:alphaModFix/>
          </a:blip>
          <a:stretch>
            <a:fillRect/>
          </a:stretch>
        </p:blipFill>
        <p:spPr>
          <a:xfrm flipH="1">
            <a:off x="1" y="5159264"/>
            <a:ext cx="12192004" cy="5536408"/>
          </a:xfrm>
          <a:prstGeom prst="rect">
            <a:avLst/>
          </a:prstGeom>
          <a:noFill/>
          <a:ln>
            <a:noFill/>
          </a:ln>
        </p:spPr>
      </p:pic>
      <p:sp>
        <p:nvSpPr>
          <p:cNvPr id="505" name="Google Shape;505;p17"/>
          <p:cNvSpPr/>
          <p:nvPr/>
        </p:nvSpPr>
        <p:spPr>
          <a:xfrm>
            <a:off x="486217" y="5265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17"/>
          <p:cNvSpPr/>
          <p:nvPr/>
        </p:nvSpPr>
        <p:spPr>
          <a:xfrm>
            <a:off x="7526451" y="52231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17"/>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8" name="Google Shape;508;p17"/>
          <p:cNvGrpSpPr/>
          <p:nvPr/>
        </p:nvGrpSpPr>
        <p:grpSpPr>
          <a:xfrm>
            <a:off x="348567" y="1860700"/>
            <a:ext cx="342800" cy="4621067"/>
            <a:chOff x="261425" y="1395525"/>
            <a:chExt cx="257100" cy="3465800"/>
          </a:xfrm>
        </p:grpSpPr>
        <p:sp>
          <p:nvSpPr>
            <p:cNvPr id="509" name="Google Shape;509;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7"/>
          <p:cNvGrpSpPr/>
          <p:nvPr/>
        </p:nvGrpSpPr>
        <p:grpSpPr>
          <a:xfrm flipH="1">
            <a:off x="-545200" y="-442066"/>
            <a:ext cx="12826167" cy="4805767"/>
            <a:chOff x="556175" y="-331550"/>
            <a:chExt cx="9619625" cy="3604325"/>
          </a:xfrm>
        </p:grpSpPr>
        <p:sp>
          <p:nvSpPr>
            <p:cNvPr id="512" name="Google Shape;512;p17"/>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7"/>
            <p:cNvSpPr/>
            <p:nvPr/>
          </p:nvSpPr>
          <p:spPr>
            <a:xfrm>
              <a:off x="4845200"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7"/>
            <p:cNvSpPr/>
            <p:nvPr/>
          </p:nvSpPr>
          <p:spPr>
            <a:xfrm>
              <a:off x="8638000" y="15545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7"/>
            <p:cNvSpPr/>
            <p:nvPr/>
          </p:nvSpPr>
          <p:spPr>
            <a:xfrm>
              <a:off x="8060225"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7"/>
            <p:cNvSpPr/>
            <p:nvPr/>
          </p:nvSpPr>
          <p:spPr>
            <a:xfrm>
              <a:off x="556175" y="22884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7" name="Google Shape;517;p17"/>
          <p:cNvGrpSpPr/>
          <p:nvPr/>
        </p:nvGrpSpPr>
        <p:grpSpPr>
          <a:xfrm>
            <a:off x="11612900" y="894533"/>
            <a:ext cx="342800" cy="4621067"/>
            <a:chOff x="261425" y="1395525"/>
            <a:chExt cx="257100" cy="3465800"/>
          </a:xfrm>
        </p:grpSpPr>
        <p:sp>
          <p:nvSpPr>
            <p:cNvPr id="518" name="Google Shape;518;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17"/>
          <p:cNvGrpSpPr/>
          <p:nvPr/>
        </p:nvGrpSpPr>
        <p:grpSpPr>
          <a:xfrm>
            <a:off x="5008851" y="6253567"/>
            <a:ext cx="342800" cy="2443167"/>
            <a:chOff x="1365450" y="3205275"/>
            <a:chExt cx="257100" cy="1832375"/>
          </a:xfrm>
        </p:grpSpPr>
        <p:sp>
          <p:nvSpPr>
            <p:cNvPr id="521" name="Google Shape;521;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3" name="Google Shape;523;p17"/>
          <p:cNvGrpSpPr/>
          <p:nvPr/>
        </p:nvGrpSpPr>
        <p:grpSpPr>
          <a:xfrm>
            <a:off x="5801317" y="6138667"/>
            <a:ext cx="342800" cy="2443167"/>
            <a:chOff x="1365450" y="3205275"/>
            <a:chExt cx="257100" cy="1832375"/>
          </a:xfrm>
        </p:grpSpPr>
        <p:sp>
          <p:nvSpPr>
            <p:cNvPr id="524" name="Google Shape;524;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6" name="Google Shape;526;p17"/>
          <p:cNvGrpSpPr/>
          <p:nvPr/>
        </p:nvGrpSpPr>
        <p:grpSpPr>
          <a:xfrm>
            <a:off x="6663884" y="6380667"/>
            <a:ext cx="342800" cy="2443167"/>
            <a:chOff x="1365450" y="3205275"/>
            <a:chExt cx="257100" cy="1832375"/>
          </a:xfrm>
        </p:grpSpPr>
        <p:sp>
          <p:nvSpPr>
            <p:cNvPr id="527" name="Google Shape;527;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9" name="Google Shape;529;p17"/>
          <p:cNvGrpSpPr/>
          <p:nvPr/>
        </p:nvGrpSpPr>
        <p:grpSpPr>
          <a:xfrm>
            <a:off x="11849184" y="2207418"/>
            <a:ext cx="342800" cy="2443167"/>
            <a:chOff x="1365450" y="3205275"/>
            <a:chExt cx="257100" cy="1832375"/>
          </a:xfrm>
        </p:grpSpPr>
        <p:sp>
          <p:nvSpPr>
            <p:cNvPr id="530" name="Google Shape;530;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7"/>
          <p:cNvGrpSpPr/>
          <p:nvPr/>
        </p:nvGrpSpPr>
        <p:grpSpPr>
          <a:xfrm>
            <a:off x="132051" y="4239134"/>
            <a:ext cx="342800" cy="2443167"/>
            <a:chOff x="1365450" y="3205275"/>
            <a:chExt cx="257100" cy="1832375"/>
          </a:xfrm>
        </p:grpSpPr>
        <p:sp>
          <p:nvSpPr>
            <p:cNvPr id="533" name="Google Shape;533;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 name="Google Shape;535;p17"/>
          <p:cNvGrpSpPr/>
          <p:nvPr/>
        </p:nvGrpSpPr>
        <p:grpSpPr>
          <a:xfrm>
            <a:off x="11328200" y="2848533"/>
            <a:ext cx="342800" cy="4621067"/>
            <a:chOff x="261425" y="1395525"/>
            <a:chExt cx="257100" cy="3465800"/>
          </a:xfrm>
        </p:grpSpPr>
        <p:sp>
          <p:nvSpPr>
            <p:cNvPr id="536" name="Google Shape;536;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8" name="Google Shape;538;p17"/>
          <p:cNvGrpSpPr/>
          <p:nvPr/>
        </p:nvGrpSpPr>
        <p:grpSpPr>
          <a:xfrm>
            <a:off x="691367" y="2956700"/>
            <a:ext cx="342800" cy="2429067"/>
            <a:chOff x="829225" y="2863075"/>
            <a:chExt cx="257100" cy="1821800"/>
          </a:xfrm>
        </p:grpSpPr>
        <p:sp>
          <p:nvSpPr>
            <p:cNvPr id="539" name="Google Shape;539;p17"/>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7"/>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1" name="Google Shape;541;p17"/>
          <p:cNvSpPr/>
          <p:nvPr/>
        </p:nvSpPr>
        <p:spPr>
          <a:xfrm>
            <a:off x="6378633" y="4363700"/>
            <a:ext cx="32404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2420633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0"/>
        <p:cNvGrpSpPr/>
        <p:nvPr/>
      </p:nvGrpSpPr>
      <p:grpSpPr>
        <a:xfrm>
          <a:off x="0" y="0"/>
          <a:ext cx="0" cy="0"/>
          <a:chOff x="0" y="0"/>
          <a:chExt cx="0" cy="0"/>
        </a:xfrm>
      </p:grpSpPr>
      <p:sp>
        <p:nvSpPr>
          <p:cNvPr id="581" name="Google Shape;581;p19"/>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582" name="Google Shape;582;p19"/>
          <p:cNvSpPr txBox="1">
            <a:spLocks noGrp="1"/>
          </p:cNvSpPr>
          <p:nvPr>
            <p:ph type="subTitle" idx="1"/>
          </p:nvPr>
        </p:nvSpPr>
        <p:spPr>
          <a:xfrm>
            <a:off x="96323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3" name="Google Shape;583;p19"/>
          <p:cNvSpPr txBox="1">
            <a:spLocks noGrp="1"/>
          </p:cNvSpPr>
          <p:nvPr>
            <p:ph type="subTitle" idx="2"/>
          </p:nvPr>
        </p:nvSpPr>
        <p:spPr>
          <a:xfrm>
            <a:off x="4530237"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4" name="Google Shape;584;p19"/>
          <p:cNvSpPr txBox="1">
            <a:spLocks noGrp="1"/>
          </p:cNvSpPr>
          <p:nvPr>
            <p:ph type="subTitle" idx="3"/>
          </p:nvPr>
        </p:nvSpPr>
        <p:spPr>
          <a:xfrm>
            <a:off x="809742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5" name="Google Shape;585;p19"/>
          <p:cNvSpPr txBox="1">
            <a:spLocks noGrp="1"/>
          </p:cNvSpPr>
          <p:nvPr>
            <p:ph type="subTitle" idx="4"/>
          </p:nvPr>
        </p:nvSpPr>
        <p:spPr>
          <a:xfrm>
            <a:off x="4530237"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pic>
        <p:nvPicPr>
          <p:cNvPr id="586" name="Google Shape;586;p19"/>
          <p:cNvPicPr preferRelativeResize="0"/>
          <p:nvPr/>
        </p:nvPicPr>
        <p:blipFill>
          <a:blip r:embed="rId2">
            <a:alphaModFix/>
          </a:blip>
          <a:stretch>
            <a:fillRect/>
          </a:stretch>
        </p:blipFill>
        <p:spPr>
          <a:xfrm flipH="1">
            <a:off x="1" y="5099631"/>
            <a:ext cx="12192004" cy="5536408"/>
          </a:xfrm>
          <a:prstGeom prst="rect">
            <a:avLst/>
          </a:prstGeom>
          <a:noFill/>
          <a:ln>
            <a:noFill/>
          </a:ln>
        </p:spPr>
      </p:pic>
      <p:sp>
        <p:nvSpPr>
          <p:cNvPr id="587" name="Google Shape;587;p19"/>
          <p:cNvSpPr/>
          <p:nvPr/>
        </p:nvSpPr>
        <p:spPr>
          <a:xfrm>
            <a:off x="-16" y="52036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19"/>
          <p:cNvSpPr/>
          <p:nvPr/>
        </p:nvSpPr>
        <p:spPr>
          <a:xfrm>
            <a:off x="7330451" y="55660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19"/>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0" name="Google Shape;590;p19"/>
          <p:cNvGrpSpPr/>
          <p:nvPr/>
        </p:nvGrpSpPr>
        <p:grpSpPr>
          <a:xfrm>
            <a:off x="11401267" y="1482933"/>
            <a:ext cx="342800" cy="4621067"/>
            <a:chOff x="261425" y="1395525"/>
            <a:chExt cx="257100" cy="3465800"/>
          </a:xfrm>
        </p:grpSpPr>
        <p:sp>
          <p:nvSpPr>
            <p:cNvPr id="591" name="Google Shape;591;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9"/>
          <p:cNvGrpSpPr/>
          <p:nvPr/>
        </p:nvGrpSpPr>
        <p:grpSpPr>
          <a:xfrm>
            <a:off x="620367" y="3983067"/>
            <a:ext cx="342800" cy="2429067"/>
            <a:chOff x="829225" y="2863075"/>
            <a:chExt cx="257100" cy="1821800"/>
          </a:xfrm>
        </p:grpSpPr>
        <p:sp>
          <p:nvSpPr>
            <p:cNvPr id="594" name="Google Shape;594;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6" name="Google Shape;596;p19"/>
          <p:cNvGrpSpPr/>
          <p:nvPr/>
        </p:nvGrpSpPr>
        <p:grpSpPr>
          <a:xfrm>
            <a:off x="0" y="-409367"/>
            <a:ext cx="12940667" cy="5224784"/>
            <a:chOff x="722375" y="-506300"/>
            <a:chExt cx="9705500" cy="3918588"/>
          </a:xfrm>
        </p:grpSpPr>
        <p:sp>
          <p:nvSpPr>
            <p:cNvPr id="597" name="Google Shape;597;p19"/>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9"/>
            <p:cNvSpPr/>
            <p:nvPr/>
          </p:nvSpPr>
          <p:spPr>
            <a:xfrm>
              <a:off x="4056900" y="-233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9"/>
            <p:cNvSpPr/>
            <p:nvPr/>
          </p:nvSpPr>
          <p:spPr>
            <a:xfrm>
              <a:off x="8890075" y="1874488"/>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9"/>
            <p:cNvSpPr/>
            <p:nvPr/>
          </p:nvSpPr>
          <p:spPr>
            <a:xfrm>
              <a:off x="6536125" y="-5063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9"/>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2" name="Google Shape;602;p19"/>
          <p:cNvGrpSpPr/>
          <p:nvPr/>
        </p:nvGrpSpPr>
        <p:grpSpPr>
          <a:xfrm>
            <a:off x="11744067" y="2578933"/>
            <a:ext cx="342800" cy="2429067"/>
            <a:chOff x="829225" y="2863075"/>
            <a:chExt cx="257100" cy="1821800"/>
          </a:xfrm>
        </p:grpSpPr>
        <p:sp>
          <p:nvSpPr>
            <p:cNvPr id="603" name="Google Shape;603;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5" name="Google Shape;605;p19"/>
          <p:cNvGrpSpPr/>
          <p:nvPr/>
        </p:nvGrpSpPr>
        <p:grpSpPr>
          <a:xfrm>
            <a:off x="424100" y="1983484"/>
            <a:ext cx="342800" cy="4621067"/>
            <a:chOff x="261425" y="1395525"/>
            <a:chExt cx="257100" cy="3465800"/>
          </a:xfrm>
        </p:grpSpPr>
        <p:sp>
          <p:nvSpPr>
            <p:cNvPr id="606" name="Google Shape;606;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8" name="Google Shape;608;p19"/>
          <p:cNvGrpSpPr/>
          <p:nvPr/>
        </p:nvGrpSpPr>
        <p:grpSpPr>
          <a:xfrm>
            <a:off x="6835200" y="6412134"/>
            <a:ext cx="342800" cy="2443167"/>
            <a:chOff x="1365450" y="3205275"/>
            <a:chExt cx="257100" cy="1832375"/>
          </a:xfrm>
        </p:grpSpPr>
        <p:sp>
          <p:nvSpPr>
            <p:cNvPr id="609" name="Google Shape;609;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1" name="Google Shape;611;p19"/>
          <p:cNvGrpSpPr/>
          <p:nvPr/>
        </p:nvGrpSpPr>
        <p:grpSpPr>
          <a:xfrm>
            <a:off x="11168817" y="4066334"/>
            <a:ext cx="342800" cy="2443167"/>
            <a:chOff x="1365450" y="3205275"/>
            <a:chExt cx="257100" cy="1832375"/>
          </a:xfrm>
        </p:grpSpPr>
        <p:sp>
          <p:nvSpPr>
            <p:cNvPr id="612" name="Google Shape;612;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4" name="Google Shape;614;p19"/>
          <p:cNvGrpSpPr/>
          <p:nvPr/>
        </p:nvGrpSpPr>
        <p:grpSpPr>
          <a:xfrm>
            <a:off x="138800" y="2977367"/>
            <a:ext cx="342800" cy="4621067"/>
            <a:chOff x="261425" y="1395525"/>
            <a:chExt cx="257100" cy="3465800"/>
          </a:xfrm>
        </p:grpSpPr>
        <p:sp>
          <p:nvSpPr>
            <p:cNvPr id="615" name="Google Shape;615;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9"/>
          <p:cNvGrpSpPr/>
          <p:nvPr/>
        </p:nvGrpSpPr>
        <p:grpSpPr>
          <a:xfrm>
            <a:off x="2706751" y="6242667"/>
            <a:ext cx="342800" cy="2443167"/>
            <a:chOff x="1365450" y="3205275"/>
            <a:chExt cx="257100" cy="1832375"/>
          </a:xfrm>
        </p:grpSpPr>
        <p:sp>
          <p:nvSpPr>
            <p:cNvPr id="618" name="Google Shape;618;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0" name="Google Shape;620;p19"/>
          <p:cNvSpPr txBox="1">
            <a:spLocks noGrp="1"/>
          </p:cNvSpPr>
          <p:nvPr>
            <p:ph type="subTitle" idx="5"/>
          </p:nvPr>
        </p:nvSpPr>
        <p:spPr>
          <a:xfrm>
            <a:off x="963233"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1" name="Google Shape;621;p19"/>
          <p:cNvSpPr txBox="1">
            <a:spLocks noGrp="1"/>
          </p:cNvSpPr>
          <p:nvPr>
            <p:ph type="subTitle" idx="6"/>
          </p:nvPr>
        </p:nvSpPr>
        <p:spPr>
          <a:xfrm>
            <a:off x="4530248" y="2408336"/>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2" name="Google Shape;622;p19"/>
          <p:cNvSpPr txBox="1">
            <a:spLocks noGrp="1"/>
          </p:cNvSpPr>
          <p:nvPr>
            <p:ph type="subTitle" idx="7"/>
          </p:nvPr>
        </p:nvSpPr>
        <p:spPr>
          <a:xfrm>
            <a:off x="8097396"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3" name="Google Shape;623;p19"/>
          <p:cNvSpPr txBox="1">
            <a:spLocks noGrp="1"/>
          </p:cNvSpPr>
          <p:nvPr>
            <p:ph type="subTitle" idx="8"/>
          </p:nvPr>
        </p:nvSpPr>
        <p:spPr>
          <a:xfrm>
            <a:off x="963233"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4" name="Google Shape;624;p19"/>
          <p:cNvSpPr txBox="1">
            <a:spLocks noGrp="1"/>
          </p:cNvSpPr>
          <p:nvPr>
            <p:ph type="subTitle" idx="9"/>
          </p:nvPr>
        </p:nvSpPr>
        <p:spPr>
          <a:xfrm>
            <a:off x="4530248" y="463450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5" name="Google Shape;625;p19"/>
          <p:cNvSpPr txBox="1">
            <a:spLocks noGrp="1"/>
          </p:cNvSpPr>
          <p:nvPr>
            <p:ph type="subTitle" idx="13"/>
          </p:nvPr>
        </p:nvSpPr>
        <p:spPr>
          <a:xfrm>
            <a:off x="8097396"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6" name="Google Shape;626;p19"/>
          <p:cNvSpPr txBox="1">
            <a:spLocks noGrp="1"/>
          </p:cNvSpPr>
          <p:nvPr>
            <p:ph type="subTitle" idx="14"/>
          </p:nvPr>
        </p:nvSpPr>
        <p:spPr>
          <a:xfrm>
            <a:off x="96323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627" name="Google Shape;627;p19"/>
          <p:cNvSpPr txBox="1">
            <a:spLocks noGrp="1"/>
          </p:cNvSpPr>
          <p:nvPr>
            <p:ph type="subTitle" idx="15"/>
          </p:nvPr>
        </p:nvSpPr>
        <p:spPr>
          <a:xfrm>
            <a:off x="809742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Tree>
    <p:extLst>
      <p:ext uri="{BB962C8B-B14F-4D97-AF65-F5344CB8AC3E}">
        <p14:creationId xmlns:p14="http://schemas.microsoft.com/office/powerpoint/2010/main" val="283254011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87"/>
        <p:cNvGrpSpPr/>
        <p:nvPr/>
      </p:nvGrpSpPr>
      <p:grpSpPr>
        <a:xfrm>
          <a:off x="0" y="0"/>
          <a:ext cx="0" cy="0"/>
          <a:chOff x="0" y="0"/>
          <a:chExt cx="0" cy="0"/>
        </a:xfrm>
      </p:grpSpPr>
      <p:sp>
        <p:nvSpPr>
          <p:cNvPr id="688" name="Google Shape;688;p21"/>
          <p:cNvSpPr/>
          <p:nvPr/>
        </p:nvSpPr>
        <p:spPr>
          <a:xfrm>
            <a:off x="314584" y="337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89" name="Google Shape;689;p21"/>
          <p:cNvPicPr preferRelativeResize="0"/>
          <p:nvPr/>
        </p:nvPicPr>
        <p:blipFill>
          <a:blip r:embed="rId2">
            <a:alphaModFix/>
          </a:blip>
          <a:stretch>
            <a:fillRect/>
          </a:stretch>
        </p:blipFill>
        <p:spPr>
          <a:xfrm flipH="1">
            <a:off x="1" y="3372431"/>
            <a:ext cx="12192004" cy="5536408"/>
          </a:xfrm>
          <a:prstGeom prst="rect">
            <a:avLst/>
          </a:prstGeom>
          <a:noFill/>
          <a:ln>
            <a:noFill/>
          </a:ln>
        </p:spPr>
      </p:pic>
      <p:sp>
        <p:nvSpPr>
          <p:cNvPr id="690" name="Google Shape;690;p21"/>
          <p:cNvSpPr/>
          <p:nvPr/>
        </p:nvSpPr>
        <p:spPr>
          <a:xfrm>
            <a:off x="76688" y="2408068"/>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21"/>
          <p:cNvSpPr txBox="1">
            <a:spLocks noGrp="1"/>
          </p:cNvSpPr>
          <p:nvPr>
            <p:ph type="ctrTitle"/>
          </p:nvPr>
        </p:nvSpPr>
        <p:spPr>
          <a:xfrm>
            <a:off x="1166367" y="882867"/>
            <a:ext cx="4238400" cy="125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692" name="Google Shape;692;p21"/>
          <p:cNvSpPr txBox="1">
            <a:spLocks noGrp="1"/>
          </p:cNvSpPr>
          <p:nvPr>
            <p:ph type="subTitle" idx="1"/>
          </p:nvPr>
        </p:nvSpPr>
        <p:spPr>
          <a:xfrm>
            <a:off x="1166367" y="1942069"/>
            <a:ext cx="4238400" cy="14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93" name="Google Shape;693;p21"/>
          <p:cNvGrpSpPr/>
          <p:nvPr/>
        </p:nvGrpSpPr>
        <p:grpSpPr>
          <a:xfrm>
            <a:off x="348567" y="628067"/>
            <a:ext cx="342800" cy="4621067"/>
            <a:chOff x="261425" y="1395525"/>
            <a:chExt cx="257100" cy="3465800"/>
          </a:xfrm>
        </p:grpSpPr>
        <p:sp>
          <p:nvSpPr>
            <p:cNvPr id="694" name="Google Shape;694;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1"/>
          <p:cNvGrpSpPr/>
          <p:nvPr/>
        </p:nvGrpSpPr>
        <p:grpSpPr>
          <a:xfrm>
            <a:off x="522900" y="-549500"/>
            <a:ext cx="11863800" cy="4970400"/>
            <a:chOff x="680075" y="-416150"/>
            <a:chExt cx="8897850" cy="3727800"/>
          </a:xfrm>
        </p:grpSpPr>
        <p:sp>
          <p:nvSpPr>
            <p:cNvPr id="697" name="Google Shape;697;p21"/>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1"/>
            <p:cNvSpPr/>
            <p:nvPr/>
          </p:nvSpPr>
          <p:spPr>
            <a:xfrm>
              <a:off x="3646925" y="-4161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1"/>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1"/>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1"/>
            <p:cNvSpPr/>
            <p:nvPr/>
          </p:nvSpPr>
          <p:spPr>
            <a:xfrm>
              <a:off x="680075" y="1856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21"/>
          <p:cNvGrpSpPr/>
          <p:nvPr/>
        </p:nvGrpSpPr>
        <p:grpSpPr>
          <a:xfrm>
            <a:off x="772033" y="3031433"/>
            <a:ext cx="342800" cy="2429067"/>
            <a:chOff x="829225" y="2863075"/>
            <a:chExt cx="257100" cy="1821800"/>
          </a:xfrm>
        </p:grpSpPr>
        <p:sp>
          <p:nvSpPr>
            <p:cNvPr id="703" name="Google Shape;703;p21"/>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1"/>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5" name="Google Shape;705;p21"/>
          <p:cNvGrpSpPr/>
          <p:nvPr/>
        </p:nvGrpSpPr>
        <p:grpSpPr>
          <a:xfrm>
            <a:off x="11612900" y="894533"/>
            <a:ext cx="342800" cy="4621067"/>
            <a:chOff x="261425" y="1395525"/>
            <a:chExt cx="257100" cy="3465800"/>
          </a:xfrm>
        </p:grpSpPr>
        <p:sp>
          <p:nvSpPr>
            <p:cNvPr id="706" name="Google Shape;706;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8" name="Google Shape;708;p21"/>
          <p:cNvSpPr/>
          <p:nvPr/>
        </p:nvSpPr>
        <p:spPr>
          <a:xfrm>
            <a:off x="6959417" y="32299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21"/>
          <p:cNvSpPr/>
          <p:nvPr/>
        </p:nvSpPr>
        <p:spPr>
          <a:xfrm>
            <a:off x="6623933" y="-19361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21"/>
          <p:cNvSpPr txBox="1"/>
          <p:nvPr/>
        </p:nvSpPr>
        <p:spPr>
          <a:xfrm>
            <a:off x="1166500" y="3835567"/>
            <a:ext cx="4238400" cy="820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333">
                <a:solidFill>
                  <a:schemeClr val="dk1"/>
                </a:solidFill>
                <a:latin typeface="IBM Plex Sans"/>
                <a:ea typeface="IBM Plex Sans"/>
                <a:cs typeface="IBM Plex Sans"/>
                <a:sym typeface="IBM Plex Sans"/>
              </a:rPr>
              <a:t>CREDITS: This presentation template was created by </a:t>
            </a:r>
            <a:r>
              <a:rPr lang="en" sz="1333" b="1">
                <a:solidFill>
                  <a:schemeClr val="dk1"/>
                </a:solidFill>
                <a:uFill>
                  <a:noFill/>
                </a:uFill>
                <a:latin typeface="IBM Plex Sans"/>
                <a:ea typeface="IBM Plex Sans"/>
                <a:cs typeface="IBM Plex Sans"/>
                <a:sym typeface="IBM Plex Sans"/>
                <a:hlinkClick r:id="rId3">
                  <a:extLst>
                    <a:ext uri="{A12FA001-AC4F-418D-AE19-62706E023703}">
                      <ahyp:hlinkClr xmlns:ahyp="http://schemas.microsoft.com/office/drawing/2018/hyperlinkcolor" xmlns="" val="tx"/>
                    </a:ext>
                  </a:extLst>
                </a:hlinkClick>
              </a:rPr>
              <a:t>Slidesgo</a:t>
            </a:r>
            <a:r>
              <a:rPr lang="en" sz="1333">
                <a:solidFill>
                  <a:schemeClr val="dk1"/>
                </a:solidFill>
                <a:latin typeface="IBM Plex Sans"/>
                <a:ea typeface="IBM Plex Sans"/>
                <a:cs typeface="IBM Plex Sans"/>
                <a:sym typeface="IBM Plex Sans"/>
              </a:rPr>
              <a:t>, including icons by </a:t>
            </a:r>
            <a:r>
              <a:rPr lang="en" sz="1333" b="1">
                <a:solidFill>
                  <a:schemeClr val="dk1"/>
                </a:solidFill>
                <a:uFill>
                  <a:noFill/>
                </a:uFill>
                <a:latin typeface="IBM Plex Sans"/>
                <a:ea typeface="IBM Plex Sans"/>
                <a:cs typeface="IBM Plex Sans"/>
                <a:sym typeface="IBM Plex Sans"/>
                <a:hlinkClick r:id="rId4">
                  <a:extLst>
                    <a:ext uri="{A12FA001-AC4F-418D-AE19-62706E023703}">
                      <ahyp:hlinkClr xmlns:ahyp="http://schemas.microsoft.com/office/drawing/2018/hyperlinkcolor" xmlns="" val="tx"/>
                    </a:ext>
                  </a:extLst>
                </a:hlinkClick>
              </a:rPr>
              <a:t>Flaticon</a:t>
            </a:r>
            <a:r>
              <a:rPr lang="en" sz="1333" b="1">
                <a:solidFill>
                  <a:schemeClr val="dk1"/>
                </a:solidFill>
                <a:latin typeface="IBM Plex Sans"/>
                <a:ea typeface="IBM Plex Sans"/>
                <a:cs typeface="IBM Plex Sans"/>
                <a:sym typeface="IBM Plex Sans"/>
              </a:rPr>
              <a:t> </a:t>
            </a:r>
            <a:r>
              <a:rPr lang="en" sz="1333">
                <a:solidFill>
                  <a:schemeClr val="dk1"/>
                </a:solidFill>
                <a:latin typeface="IBM Plex Sans"/>
                <a:ea typeface="IBM Plex Sans"/>
                <a:cs typeface="IBM Plex Sans"/>
                <a:sym typeface="IBM Plex Sans"/>
              </a:rPr>
              <a:t>and infographics &amp; images by </a:t>
            </a:r>
            <a:r>
              <a:rPr lang="en" sz="1333" b="1">
                <a:solidFill>
                  <a:schemeClr val="dk1"/>
                </a:solidFill>
                <a:uFill>
                  <a:noFill/>
                </a:uFill>
                <a:latin typeface="IBM Plex Sans"/>
                <a:ea typeface="IBM Plex Sans"/>
                <a:cs typeface="IBM Plex Sans"/>
                <a:sym typeface="IBM Plex Sans"/>
                <a:hlinkClick r:id="rId5">
                  <a:extLst>
                    <a:ext uri="{A12FA001-AC4F-418D-AE19-62706E023703}">
                      <ahyp:hlinkClr xmlns:ahyp="http://schemas.microsoft.com/office/drawing/2018/hyperlinkcolor" xmlns="" val="tx"/>
                    </a:ext>
                  </a:extLst>
                </a:hlinkClick>
              </a:rPr>
              <a:t>Freepik</a:t>
            </a:r>
            <a:endParaRPr sz="1333" b="1">
              <a:solidFill>
                <a:schemeClr val="dk1"/>
              </a:solidFill>
              <a:latin typeface="IBM Plex Sans"/>
              <a:ea typeface="IBM Plex Sans"/>
              <a:cs typeface="IBM Plex Sans"/>
              <a:sym typeface="IBM Plex Sans"/>
            </a:endParaRPr>
          </a:p>
        </p:txBody>
      </p:sp>
    </p:spTree>
    <p:extLst>
      <p:ext uri="{BB962C8B-B14F-4D97-AF65-F5344CB8AC3E}">
        <p14:creationId xmlns:p14="http://schemas.microsoft.com/office/powerpoint/2010/main" val="10182721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11"/>
        <p:cNvGrpSpPr/>
        <p:nvPr/>
      </p:nvGrpSpPr>
      <p:grpSpPr>
        <a:xfrm>
          <a:off x="0" y="0"/>
          <a:ext cx="0" cy="0"/>
          <a:chOff x="0" y="0"/>
          <a:chExt cx="0" cy="0"/>
        </a:xfrm>
      </p:grpSpPr>
    </p:spTree>
    <p:extLst>
      <p:ext uri="{BB962C8B-B14F-4D97-AF65-F5344CB8AC3E}">
        <p14:creationId xmlns:p14="http://schemas.microsoft.com/office/powerpoint/2010/main" val="409137418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12"/>
        <p:cNvGrpSpPr/>
        <p:nvPr/>
      </p:nvGrpSpPr>
      <p:grpSpPr>
        <a:xfrm>
          <a:off x="0" y="0"/>
          <a:ext cx="0" cy="0"/>
          <a:chOff x="0" y="0"/>
          <a:chExt cx="0" cy="0"/>
        </a:xfrm>
      </p:grpSpPr>
      <p:sp>
        <p:nvSpPr>
          <p:cNvPr id="713" name="Google Shape;713;p23"/>
          <p:cNvSpPr/>
          <p:nvPr/>
        </p:nvSpPr>
        <p:spPr>
          <a:xfrm>
            <a:off x="599284" y="3749048"/>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23"/>
          <p:cNvSpPr/>
          <p:nvPr/>
        </p:nvSpPr>
        <p:spPr>
          <a:xfrm>
            <a:off x="8590451" y="4179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15" name="Google Shape;715;p23"/>
          <p:cNvPicPr preferRelativeResize="0"/>
          <p:nvPr/>
        </p:nvPicPr>
        <p:blipFill>
          <a:blip r:embed="rId2">
            <a:alphaModFix/>
          </a:blip>
          <a:stretch>
            <a:fillRect/>
          </a:stretch>
        </p:blipFill>
        <p:spPr>
          <a:xfrm>
            <a:off x="1" y="2320247"/>
            <a:ext cx="12192004" cy="5536408"/>
          </a:xfrm>
          <a:prstGeom prst="rect">
            <a:avLst/>
          </a:prstGeom>
          <a:noFill/>
          <a:ln>
            <a:noFill/>
          </a:ln>
        </p:spPr>
      </p:pic>
      <p:grpSp>
        <p:nvGrpSpPr>
          <p:cNvPr id="716" name="Google Shape;716;p23"/>
          <p:cNvGrpSpPr/>
          <p:nvPr/>
        </p:nvGrpSpPr>
        <p:grpSpPr>
          <a:xfrm>
            <a:off x="-420199" y="-672367"/>
            <a:ext cx="12674233" cy="4110200"/>
            <a:chOff x="446825" y="-331550"/>
            <a:chExt cx="9505675" cy="3082650"/>
          </a:xfrm>
        </p:grpSpPr>
        <p:sp>
          <p:nvSpPr>
            <p:cNvPr id="717" name="Google Shape;717;p23"/>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3"/>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3"/>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3"/>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2" name="Google Shape;722;p23"/>
          <p:cNvGrpSpPr/>
          <p:nvPr/>
        </p:nvGrpSpPr>
        <p:grpSpPr>
          <a:xfrm>
            <a:off x="491967" y="2990385"/>
            <a:ext cx="342800" cy="2443167"/>
            <a:chOff x="1365450" y="3205275"/>
            <a:chExt cx="257100" cy="1832375"/>
          </a:xfrm>
        </p:grpSpPr>
        <p:sp>
          <p:nvSpPr>
            <p:cNvPr id="723" name="Google Shape;723;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5" name="Google Shape;725;p23"/>
          <p:cNvGrpSpPr/>
          <p:nvPr/>
        </p:nvGrpSpPr>
        <p:grpSpPr>
          <a:xfrm>
            <a:off x="11612900" y="894533"/>
            <a:ext cx="342800" cy="4621067"/>
            <a:chOff x="261425" y="1395525"/>
            <a:chExt cx="257100" cy="3465800"/>
          </a:xfrm>
        </p:grpSpPr>
        <p:sp>
          <p:nvSpPr>
            <p:cNvPr id="726" name="Google Shape;726;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8" name="Google Shape;728;p23"/>
          <p:cNvGrpSpPr/>
          <p:nvPr/>
        </p:nvGrpSpPr>
        <p:grpSpPr>
          <a:xfrm>
            <a:off x="11320617" y="4297018"/>
            <a:ext cx="342800" cy="2443167"/>
            <a:chOff x="1365450" y="3205275"/>
            <a:chExt cx="257100" cy="1832375"/>
          </a:xfrm>
        </p:grpSpPr>
        <p:sp>
          <p:nvSpPr>
            <p:cNvPr id="729" name="Google Shape;729;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1" name="Google Shape;731;p23"/>
          <p:cNvGrpSpPr/>
          <p:nvPr/>
        </p:nvGrpSpPr>
        <p:grpSpPr>
          <a:xfrm>
            <a:off x="1048851" y="1305867"/>
            <a:ext cx="342800" cy="4621067"/>
            <a:chOff x="261425" y="1395525"/>
            <a:chExt cx="257100" cy="3465800"/>
          </a:xfrm>
        </p:grpSpPr>
        <p:sp>
          <p:nvSpPr>
            <p:cNvPr id="732" name="Google Shape;732;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4" name="Google Shape;734;p23"/>
          <p:cNvGrpSpPr/>
          <p:nvPr/>
        </p:nvGrpSpPr>
        <p:grpSpPr>
          <a:xfrm>
            <a:off x="10795267" y="2871685"/>
            <a:ext cx="342800" cy="2443167"/>
            <a:chOff x="1365450" y="3205275"/>
            <a:chExt cx="257100" cy="1832375"/>
          </a:xfrm>
        </p:grpSpPr>
        <p:sp>
          <p:nvSpPr>
            <p:cNvPr id="735" name="Google Shape;735;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7" name="Google Shape;737;p23"/>
          <p:cNvGrpSpPr/>
          <p:nvPr/>
        </p:nvGrpSpPr>
        <p:grpSpPr>
          <a:xfrm>
            <a:off x="149167" y="1305851"/>
            <a:ext cx="342800" cy="2443167"/>
            <a:chOff x="1365450" y="3205275"/>
            <a:chExt cx="257100" cy="1832375"/>
          </a:xfrm>
        </p:grpSpPr>
        <p:sp>
          <p:nvSpPr>
            <p:cNvPr id="738" name="Google Shape;738;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0" name="Google Shape;740;p23"/>
          <p:cNvGrpSpPr/>
          <p:nvPr/>
        </p:nvGrpSpPr>
        <p:grpSpPr>
          <a:xfrm>
            <a:off x="9671167" y="5569218"/>
            <a:ext cx="342800" cy="2443167"/>
            <a:chOff x="1365450" y="3205275"/>
            <a:chExt cx="257100" cy="1832375"/>
          </a:xfrm>
        </p:grpSpPr>
        <p:sp>
          <p:nvSpPr>
            <p:cNvPr id="741" name="Google Shape;741;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3" name="Google Shape;743;p23"/>
          <p:cNvGrpSpPr/>
          <p:nvPr/>
        </p:nvGrpSpPr>
        <p:grpSpPr>
          <a:xfrm>
            <a:off x="1516000" y="5155518"/>
            <a:ext cx="342800" cy="2443167"/>
            <a:chOff x="1365450" y="3205275"/>
            <a:chExt cx="257100" cy="1832375"/>
          </a:xfrm>
        </p:grpSpPr>
        <p:sp>
          <p:nvSpPr>
            <p:cNvPr id="744" name="Google Shape;744;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23"/>
          <p:cNvGrpSpPr/>
          <p:nvPr/>
        </p:nvGrpSpPr>
        <p:grpSpPr>
          <a:xfrm>
            <a:off x="9007200" y="6138651"/>
            <a:ext cx="342800" cy="2443167"/>
            <a:chOff x="1365450" y="3205275"/>
            <a:chExt cx="257100" cy="1832375"/>
          </a:xfrm>
        </p:grpSpPr>
        <p:sp>
          <p:nvSpPr>
            <p:cNvPr id="747" name="Google Shape;747;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9" name="Google Shape;749;p23"/>
          <p:cNvSpPr/>
          <p:nvPr/>
        </p:nvSpPr>
        <p:spPr>
          <a:xfrm>
            <a:off x="2489384" y="-1830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587325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50"/>
        <p:cNvGrpSpPr/>
        <p:nvPr/>
      </p:nvGrpSpPr>
      <p:grpSpPr>
        <a:xfrm>
          <a:off x="0" y="0"/>
          <a:ext cx="0" cy="0"/>
          <a:chOff x="0" y="0"/>
          <a:chExt cx="0" cy="0"/>
        </a:xfrm>
      </p:grpSpPr>
      <p:sp>
        <p:nvSpPr>
          <p:cNvPr id="751" name="Google Shape;751;p24"/>
          <p:cNvSpPr/>
          <p:nvPr/>
        </p:nvSpPr>
        <p:spPr>
          <a:xfrm>
            <a:off x="-312083" y="46694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2" name="Google Shape;752;p24"/>
          <p:cNvSpPr/>
          <p:nvPr/>
        </p:nvSpPr>
        <p:spPr>
          <a:xfrm>
            <a:off x="7236351" y="4374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53" name="Google Shape;753;p24"/>
          <p:cNvPicPr preferRelativeResize="0"/>
          <p:nvPr/>
        </p:nvPicPr>
        <p:blipFill>
          <a:blip r:embed="rId2">
            <a:alphaModFix/>
          </a:blip>
          <a:stretch>
            <a:fillRect/>
          </a:stretch>
        </p:blipFill>
        <p:spPr>
          <a:xfrm flipH="1">
            <a:off x="1" y="4259497"/>
            <a:ext cx="12192004" cy="5536408"/>
          </a:xfrm>
          <a:prstGeom prst="rect">
            <a:avLst/>
          </a:prstGeom>
          <a:noFill/>
          <a:ln>
            <a:noFill/>
          </a:ln>
        </p:spPr>
      </p:pic>
      <p:grpSp>
        <p:nvGrpSpPr>
          <p:cNvPr id="754" name="Google Shape;754;p24"/>
          <p:cNvGrpSpPr/>
          <p:nvPr/>
        </p:nvGrpSpPr>
        <p:grpSpPr>
          <a:xfrm flipH="1">
            <a:off x="-420199" y="-672367"/>
            <a:ext cx="12674233" cy="4110200"/>
            <a:chOff x="446825" y="-331550"/>
            <a:chExt cx="9505675" cy="3082650"/>
          </a:xfrm>
        </p:grpSpPr>
        <p:sp>
          <p:nvSpPr>
            <p:cNvPr id="755" name="Google Shape;755;p24"/>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4"/>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4"/>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4"/>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4"/>
          <p:cNvGrpSpPr/>
          <p:nvPr/>
        </p:nvGrpSpPr>
        <p:grpSpPr>
          <a:xfrm>
            <a:off x="491967" y="3866851"/>
            <a:ext cx="342800" cy="2443167"/>
            <a:chOff x="1365450" y="3205275"/>
            <a:chExt cx="257100" cy="1832375"/>
          </a:xfrm>
        </p:grpSpPr>
        <p:sp>
          <p:nvSpPr>
            <p:cNvPr id="761" name="Google Shape;761;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4"/>
          <p:cNvGrpSpPr/>
          <p:nvPr/>
        </p:nvGrpSpPr>
        <p:grpSpPr>
          <a:xfrm>
            <a:off x="11612900" y="894533"/>
            <a:ext cx="342800" cy="4621067"/>
            <a:chOff x="261425" y="1395525"/>
            <a:chExt cx="257100" cy="3465800"/>
          </a:xfrm>
        </p:grpSpPr>
        <p:sp>
          <p:nvSpPr>
            <p:cNvPr id="764" name="Google Shape;764;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4"/>
          <p:cNvGrpSpPr/>
          <p:nvPr/>
        </p:nvGrpSpPr>
        <p:grpSpPr>
          <a:xfrm>
            <a:off x="11228817" y="3437834"/>
            <a:ext cx="342800" cy="2443167"/>
            <a:chOff x="1365450" y="3205275"/>
            <a:chExt cx="257100" cy="1832375"/>
          </a:xfrm>
        </p:grpSpPr>
        <p:sp>
          <p:nvSpPr>
            <p:cNvPr id="767" name="Google Shape;767;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4"/>
          <p:cNvGrpSpPr/>
          <p:nvPr/>
        </p:nvGrpSpPr>
        <p:grpSpPr>
          <a:xfrm>
            <a:off x="1048851" y="2147167"/>
            <a:ext cx="342800" cy="4621067"/>
            <a:chOff x="261425" y="1395525"/>
            <a:chExt cx="257100" cy="3465800"/>
          </a:xfrm>
        </p:grpSpPr>
        <p:sp>
          <p:nvSpPr>
            <p:cNvPr id="770" name="Google Shape;770;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2" name="Google Shape;772;p24"/>
          <p:cNvGrpSpPr/>
          <p:nvPr/>
        </p:nvGrpSpPr>
        <p:grpSpPr>
          <a:xfrm>
            <a:off x="10509000" y="5515585"/>
            <a:ext cx="342800" cy="2443167"/>
            <a:chOff x="1365450" y="3205275"/>
            <a:chExt cx="257100" cy="1832375"/>
          </a:xfrm>
        </p:grpSpPr>
        <p:sp>
          <p:nvSpPr>
            <p:cNvPr id="773" name="Google Shape;773;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5" name="Google Shape;775;p24"/>
          <p:cNvGrpSpPr/>
          <p:nvPr/>
        </p:nvGrpSpPr>
        <p:grpSpPr>
          <a:xfrm>
            <a:off x="149167" y="3576985"/>
            <a:ext cx="342800" cy="2443167"/>
            <a:chOff x="1365450" y="3205275"/>
            <a:chExt cx="257100" cy="1832375"/>
          </a:xfrm>
        </p:grpSpPr>
        <p:sp>
          <p:nvSpPr>
            <p:cNvPr id="776" name="Google Shape;776;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8" name="Google Shape;778;p24"/>
          <p:cNvGrpSpPr/>
          <p:nvPr/>
        </p:nvGrpSpPr>
        <p:grpSpPr>
          <a:xfrm>
            <a:off x="10011000" y="4917067"/>
            <a:ext cx="342800" cy="2443167"/>
            <a:chOff x="1365450" y="3205275"/>
            <a:chExt cx="257100" cy="1832375"/>
          </a:xfrm>
        </p:grpSpPr>
        <p:sp>
          <p:nvSpPr>
            <p:cNvPr id="779" name="Google Shape;779;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1" name="Google Shape;781;p24"/>
          <p:cNvGrpSpPr/>
          <p:nvPr/>
        </p:nvGrpSpPr>
        <p:grpSpPr>
          <a:xfrm>
            <a:off x="1820100" y="5419518"/>
            <a:ext cx="342800" cy="2443167"/>
            <a:chOff x="1365450" y="3205275"/>
            <a:chExt cx="257100" cy="1832375"/>
          </a:xfrm>
        </p:grpSpPr>
        <p:sp>
          <p:nvSpPr>
            <p:cNvPr id="782" name="Google Shape;782;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4" name="Google Shape;784;p24"/>
          <p:cNvGrpSpPr/>
          <p:nvPr/>
        </p:nvGrpSpPr>
        <p:grpSpPr>
          <a:xfrm>
            <a:off x="8721000" y="5066085"/>
            <a:ext cx="342800" cy="2443167"/>
            <a:chOff x="1365450" y="3205275"/>
            <a:chExt cx="257100" cy="1832375"/>
          </a:xfrm>
        </p:grpSpPr>
        <p:sp>
          <p:nvSpPr>
            <p:cNvPr id="785" name="Google Shape;785;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7" name="Google Shape;787;p24"/>
          <p:cNvSpPr/>
          <p:nvPr/>
        </p:nvSpPr>
        <p:spPr>
          <a:xfrm>
            <a:off x="5999151" y="-15741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9323035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8563617" y="55155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963167" y="-442067"/>
            <a:ext cx="11807400" cy="4857600"/>
            <a:chOff x="722375" y="-331550"/>
            <a:chExt cx="8855550" cy="3643200"/>
          </a:xfrm>
        </p:grpSpPr>
        <p:sp>
          <p:nvSpPr>
            <p:cNvPr id="12" name="Google Shape;12;p2"/>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17" name="Google Shape;17;p2"/>
          <p:cNvPicPr preferRelativeResize="0"/>
          <p:nvPr/>
        </p:nvPicPr>
        <p:blipFill>
          <a:blip r:embed="rId2">
            <a:alphaModFix/>
          </a:blip>
          <a:stretch>
            <a:fillRect/>
          </a:stretch>
        </p:blipFill>
        <p:spPr>
          <a:xfrm>
            <a:off x="1" y="3778831"/>
            <a:ext cx="12192004" cy="5536408"/>
          </a:xfrm>
          <a:prstGeom prst="rect">
            <a:avLst/>
          </a:prstGeom>
          <a:noFill/>
          <a:ln>
            <a:noFill/>
          </a:ln>
        </p:spPr>
      </p:pic>
      <p:grpSp>
        <p:nvGrpSpPr>
          <p:cNvPr id="18" name="Google Shape;18;p2"/>
          <p:cNvGrpSpPr/>
          <p:nvPr/>
        </p:nvGrpSpPr>
        <p:grpSpPr>
          <a:xfrm>
            <a:off x="348567" y="1860700"/>
            <a:ext cx="342800" cy="4621067"/>
            <a:chOff x="261425" y="1395525"/>
            <a:chExt cx="257100" cy="3465800"/>
          </a:xfrm>
        </p:grpSpPr>
        <p:sp>
          <p:nvSpPr>
            <p:cNvPr id="19" name="Google Shape;19;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2456051" y="35747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11612900" y="894533"/>
            <a:ext cx="342800" cy="4621067"/>
            <a:chOff x="261425" y="1395525"/>
            <a:chExt cx="257100" cy="3465800"/>
          </a:xfrm>
        </p:grpSpPr>
        <p:sp>
          <p:nvSpPr>
            <p:cNvPr id="23" name="Google Shape;23;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91367" y="2956700"/>
            <a:ext cx="342800" cy="2429067"/>
            <a:chOff x="829225" y="2863075"/>
            <a:chExt cx="257100" cy="1821800"/>
          </a:xfrm>
        </p:grpSpPr>
        <p:sp>
          <p:nvSpPr>
            <p:cNvPr id="26" name="Google Shape;26;p2"/>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txBox="1">
            <a:spLocks noGrp="1"/>
          </p:cNvSpPr>
          <p:nvPr>
            <p:ph type="ctrTitle"/>
          </p:nvPr>
        </p:nvSpPr>
        <p:spPr>
          <a:xfrm>
            <a:off x="1572567" y="1439333"/>
            <a:ext cx="9046800" cy="2290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29" name="Google Shape;29;p2"/>
          <p:cNvSpPr txBox="1">
            <a:spLocks noGrp="1"/>
          </p:cNvSpPr>
          <p:nvPr>
            <p:ph type="subTitle" idx="1"/>
          </p:nvPr>
        </p:nvSpPr>
        <p:spPr>
          <a:xfrm>
            <a:off x="1572600" y="3778833"/>
            <a:ext cx="9046800" cy="59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128511631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7"/>
        <p:cNvGrpSpPr/>
        <p:nvPr/>
      </p:nvGrpSpPr>
      <p:grpSpPr>
        <a:xfrm>
          <a:off x="0" y="0"/>
          <a:ext cx="0" cy="0"/>
          <a:chOff x="0" y="0"/>
          <a:chExt cx="0" cy="0"/>
        </a:xfrm>
      </p:grpSpPr>
      <p:pic>
        <p:nvPicPr>
          <p:cNvPr id="148" name="Google Shape;148;p7"/>
          <p:cNvPicPr preferRelativeResize="0"/>
          <p:nvPr/>
        </p:nvPicPr>
        <p:blipFill>
          <a:blip r:embed="rId2">
            <a:alphaModFix/>
          </a:blip>
          <a:stretch>
            <a:fillRect/>
          </a:stretch>
        </p:blipFill>
        <p:spPr>
          <a:xfrm>
            <a:off x="1" y="4185231"/>
            <a:ext cx="12192004" cy="5536408"/>
          </a:xfrm>
          <a:prstGeom prst="rect">
            <a:avLst/>
          </a:prstGeom>
          <a:noFill/>
          <a:ln>
            <a:noFill/>
          </a:ln>
        </p:spPr>
      </p:pic>
      <p:sp>
        <p:nvSpPr>
          <p:cNvPr id="149" name="Google Shape;149;p7"/>
          <p:cNvSpPr/>
          <p:nvPr/>
        </p:nvSpPr>
        <p:spPr>
          <a:xfrm>
            <a:off x="790483" y="2248200"/>
            <a:ext cx="6018000" cy="5882800"/>
          </a:xfrm>
          <a:prstGeom prst="ellipse">
            <a:avLst/>
          </a:prstGeom>
          <a:gradFill>
            <a:gsLst>
              <a:gs pos="0">
                <a:srgbClr val="131F63">
                  <a:alpha val="2520"/>
                </a:srgbClr>
              </a:gs>
              <a:gs pos="24000">
                <a:srgbClr val="131F63">
                  <a:alpha val="72156"/>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7"/>
          <p:cNvSpPr txBox="1">
            <a:spLocks noGrp="1"/>
          </p:cNvSpPr>
          <p:nvPr>
            <p:ph type="title"/>
          </p:nvPr>
        </p:nvSpPr>
        <p:spPr>
          <a:xfrm>
            <a:off x="963167" y="719333"/>
            <a:ext cx="5802000" cy="768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1" name="Google Shape;151;p7"/>
          <p:cNvSpPr txBox="1">
            <a:spLocks noGrp="1"/>
          </p:cNvSpPr>
          <p:nvPr>
            <p:ph type="body" idx="1"/>
          </p:nvPr>
        </p:nvSpPr>
        <p:spPr>
          <a:xfrm>
            <a:off x="963167" y="2166233"/>
            <a:ext cx="5802000" cy="3001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2"/>
              </a:buClr>
              <a:buSzPts val="1200"/>
              <a:buChar char="●"/>
              <a:defRPr/>
            </a:lvl1pPr>
            <a:lvl2pPr marL="1219170" lvl="1" indent="-406390">
              <a:spcBef>
                <a:spcPts val="0"/>
              </a:spcBef>
              <a:spcAft>
                <a:spcPts val="0"/>
              </a:spcAft>
              <a:buSzPts val="1200"/>
              <a:buChar char="○"/>
              <a:defRPr/>
            </a:lvl2pPr>
            <a:lvl3pPr marL="1828754" lvl="2" indent="-406390">
              <a:spcBef>
                <a:spcPts val="0"/>
              </a:spcBef>
              <a:spcAft>
                <a:spcPts val="0"/>
              </a:spcAft>
              <a:buSzPts val="1200"/>
              <a:buChar char="■"/>
              <a:defRPr/>
            </a:lvl3pPr>
            <a:lvl4pPr marL="2438339" lvl="3" indent="-406390">
              <a:spcBef>
                <a:spcPts val="0"/>
              </a:spcBef>
              <a:spcAft>
                <a:spcPts val="0"/>
              </a:spcAft>
              <a:buSzPts val="1200"/>
              <a:buChar char="●"/>
              <a:defRPr/>
            </a:lvl4pPr>
            <a:lvl5pPr marL="3047924" lvl="4" indent="-406390">
              <a:spcBef>
                <a:spcPts val="0"/>
              </a:spcBef>
              <a:spcAft>
                <a:spcPts val="0"/>
              </a:spcAft>
              <a:buSzPts val="1200"/>
              <a:buChar char="○"/>
              <a:defRPr/>
            </a:lvl5pPr>
            <a:lvl6pPr marL="3657509" lvl="5" indent="-406390">
              <a:spcBef>
                <a:spcPts val="0"/>
              </a:spcBef>
              <a:spcAft>
                <a:spcPts val="0"/>
              </a:spcAft>
              <a:buSzPts val="1200"/>
              <a:buChar char="■"/>
              <a:defRPr/>
            </a:lvl6pPr>
            <a:lvl7pPr marL="4267093" lvl="6" indent="-406390">
              <a:spcBef>
                <a:spcPts val="0"/>
              </a:spcBef>
              <a:spcAft>
                <a:spcPts val="0"/>
              </a:spcAft>
              <a:buSzPts val="1200"/>
              <a:buChar char="●"/>
              <a:defRPr/>
            </a:lvl7pPr>
            <a:lvl8pPr marL="4876678" lvl="7" indent="-406390">
              <a:spcBef>
                <a:spcPts val="0"/>
              </a:spcBef>
              <a:spcAft>
                <a:spcPts val="0"/>
              </a:spcAft>
              <a:buSzPts val="1200"/>
              <a:buChar char="○"/>
              <a:defRPr/>
            </a:lvl8pPr>
            <a:lvl9pPr marL="5486263" lvl="8" indent="-406390">
              <a:spcBef>
                <a:spcPts val="0"/>
              </a:spcBef>
              <a:spcAft>
                <a:spcPts val="0"/>
              </a:spcAft>
              <a:buSzPts val="1200"/>
              <a:buChar char="■"/>
              <a:defRPr/>
            </a:lvl9pPr>
          </a:lstStyle>
          <a:p>
            <a:endParaRPr/>
          </a:p>
        </p:txBody>
      </p:sp>
      <p:sp>
        <p:nvSpPr>
          <p:cNvPr id="152" name="Google Shape;152;p7"/>
          <p:cNvSpPr>
            <a:spLocks noGrp="1"/>
          </p:cNvSpPr>
          <p:nvPr>
            <p:ph type="pic" idx="2"/>
          </p:nvPr>
        </p:nvSpPr>
        <p:spPr>
          <a:xfrm>
            <a:off x="6893567" y="1261400"/>
            <a:ext cx="4335200" cy="4335200"/>
          </a:xfrm>
          <a:prstGeom prst="ellipse">
            <a:avLst/>
          </a:prstGeom>
          <a:noFill/>
          <a:ln>
            <a:noFill/>
          </a:ln>
          <a:effectLst>
            <a:outerShdw blurRad="671513" dist="209550" dir="1020000" algn="bl" rotWithShape="0">
              <a:schemeClr val="accent1">
                <a:alpha val="56000"/>
              </a:schemeClr>
            </a:outerShdw>
          </a:effectLst>
        </p:spPr>
      </p:sp>
      <p:grpSp>
        <p:nvGrpSpPr>
          <p:cNvPr id="153" name="Google Shape;153;p7"/>
          <p:cNvGrpSpPr/>
          <p:nvPr/>
        </p:nvGrpSpPr>
        <p:grpSpPr>
          <a:xfrm>
            <a:off x="-420199" y="-672367"/>
            <a:ext cx="12674233" cy="4110200"/>
            <a:chOff x="446825" y="-331550"/>
            <a:chExt cx="9505675" cy="3082650"/>
          </a:xfrm>
        </p:grpSpPr>
        <p:sp>
          <p:nvSpPr>
            <p:cNvPr id="154" name="Google Shape;154;p7"/>
            <p:cNvSpPr/>
            <p:nvPr/>
          </p:nvSpPr>
          <p:spPr>
            <a:xfrm>
              <a:off x="2347225" y="-10742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7"/>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7"/>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7"/>
          <p:cNvGrpSpPr/>
          <p:nvPr/>
        </p:nvGrpSpPr>
        <p:grpSpPr>
          <a:xfrm>
            <a:off x="491967" y="3866851"/>
            <a:ext cx="342800" cy="2443167"/>
            <a:chOff x="1365450" y="3205275"/>
            <a:chExt cx="257100" cy="1832375"/>
          </a:xfrm>
        </p:grpSpPr>
        <p:sp>
          <p:nvSpPr>
            <p:cNvPr id="160" name="Google Shape;160;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 name="Google Shape;162;p7"/>
          <p:cNvGrpSpPr/>
          <p:nvPr/>
        </p:nvGrpSpPr>
        <p:grpSpPr>
          <a:xfrm>
            <a:off x="11612900" y="894533"/>
            <a:ext cx="342800" cy="4621067"/>
            <a:chOff x="261425" y="1395525"/>
            <a:chExt cx="257100" cy="3465800"/>
          </a:xfrm>
        </p:grpSpPr>
        <p:sp>
          <p:nvSpPr>
            <p:cNvPr id="163" name="Google Shape;163;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7"/>
          <p:cNvGrpSpPr/>
          <p:nvPr/>
        </p:nvGrpSpPr>
        <p:grpSpPr>
          <a:xfrm>
            <a:off x="9426517" y="3072434"/>
            <a:ext cx="342800" cy="2443167"/>
            <a:chOff x="1365450" y="3205275"/>
            <a:chExt cx="257100" cy="1832375"/>
          </a:xfrm>
        </p:grpSpPr>
        <p:sp>
          <p:nvSpPr>
            <p:cNvPr id="166" name="Google Shape;166;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7"/>
          <p:cNvGrpSpPr/>
          <p:nvPr/>
        </p:nvGrpSpPr>
        <p:grpSpPr>
          <a:xfrm>
            <a:off x="7513400" y="4321667"/>
            <a:ext cx="342800" cy="4621067"/>
            <a:chOff x="261425" y="1395525"/>
            <a:chExt cx="257100" cy="3465800"/>
          </a:xfrm>
        </p:grpSpPr>
        <p:sp>
          <p:nvSpPr>
            <p:cNvPr id="169" name="Google Shape;169;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7"/>
          <p:cNvGrpSpPr/>
          <p:nvPr/>
        </p:nvGrpSpPr>
        <p:grpSpPr>
          <a:xfrm>
            <a:off x="10374967" y="3810818"/>
            <a:ext cx="342800" cy="2443167"/>
            <a:chOff x="1365450" y="3205275"/>
            <a:chExt cx="257100" cy="1832375"/>
          </a:xfrm>
        </p:grpSpPr>
        <p:sp>
          <p:nvSpPr>
            <p:cNvPr id="172" name="Google Shape;172;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7"/>
          <p:cNvGrpSpPr/>
          <p:nvPr/>
        </p:nvGrpSpPr>
        <p:grpSpPr>
          <a:xfrm>
            <a:off x="149167" y="2933018"/>
            <a:ext cx="342800" cy="2443167"/>
            <a:chOff x="1365450" y="3205275"/>
            <a:chExt cx="257100" cy="1832375"/>
          </a:xfrm>
        </p:grpSpPr>
        <p:sp>
          <p:nvSpPr>
            <p:cNvPr id="175" name="Google Shape;175;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7"/>
          <p:cNvGrpSpPr/>
          <p:nvPr/>
        </p:nvGrpSpPr>
        <p:grpSpPr>
          <a:xfrm>
            <a:off x="2079467" y="5930584"/>
            <a:ext cx="342800" cy="2443167"/>
            <a:chOff x="1365450" y="3205275"/>
            <a:chExt cx="257100" cy="1832375"/>
          </a:xfrm>
        </p:grpSpPr>
        <p:sp>
          <p:nvSpPr>
            <p:cNvPr id="178" name="Google Shape;178;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714467" y="5687818"/>
            <a:ext cx="342800" cy="2443167"/>
            <a:chOff x="1365450" y="3205275"/>
            <a:chExt cx="257100" cy="1832375"/>
          </a:xfrm>
        </p:grpSpPr>
        <p:sp>
          <p:nvSpPr>
            <p:cNvPr id="181" name="Google Shape;181;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7236367" y="5155518"/>
            <a:ext cx="342800" cy="2443167"/>
            <a:chOff x="1365450" y="3205275"/>
            <a:chExt cx="257100" cy="1832375"/>
          </a:xfrm>
        </p:grpSpPr>
        <p:sp>
          <p:nvSpPr>
            <p:cNvPr id="184" name="Google Shape;184;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6" name="Google Shape;186;p7"/>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4089784" y="-20718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4251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7" y="751241"/>
            <a:ext cx="3644963" cy="5467443"/>
          </a:xfrm>
        </p:spPr>
        <p:txBody>
          <a:bodyPr anchor="t"/>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200"/>
            <a:ext cx="6873240" cy="3094485"/>
          </a:xfrm>
        </p:spPr>
        <p:txBody>
          <a:bodyPr/>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087743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2489200" y="1112000"/>
            <a:ext cx="7213600" cy="4634000"/>
          </a:xfrm>
          <a:prstGeom prst="rect">
            <a:avLst/>
          </a:prstGeom>
        </p:spPr>
        <p:txBody>
          <a:bodyPr spcFirstLastPara="1" wrap="square" lIns="91425" tIns="91425" rIns="91425" bIns="91425" anchor="ctr"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endParaRPr/>
          </a:p>
        </p:txBody>
      </p:sp>
      <p:pic>
        <p:nvPicPr>
          <p:cNvPr id="191" name="Google Shape;191;p8"/>
          <p:cNvPicPr preferRelativeResize="0"/>
          <p:nvPr/>
        </p:nvPicPr>
        <p:blipFill>
          <a:blip r:embed="rId2">
            <a:alphaModFix/>
          </a:blip>
          <a:stretch>
            <a:fillRect/>
          </a:stretch>
        </p:blipFill>
        <p:spPr>
          <a:xfrm>
            <a:off x="1" y="3267764"/>
            <a:ext cx="12192004" cy="5536408"/>
          </a:xfrm>
          <a:prstGeom prst="rect">
            <a:avLst/>
          </a:prstGeom>
          <a:noFill/>
          <a:ln>
            <a:noFill/>
          </a:ln>
        </p:spPr>
      </p:pic>
      <p:grpSp>
        <p:nvGrpSpPr>
          <p:cNvPr id="192" name="Google Shape;192;p8"/>
          <p:cNvGrpSpPr/>
          <p:nvPr/>
        </p:nvGrpSpPr>
        <p:grpSpPr>
          <a:xfrm>
            <a:off x="-420199" y="-672367"/>
            <a:ext cx="12674233" cy="4110200"/>
            <a:chOff x="446825" y="-331550"/>
            <a:chExt cx="9505675" cy="3082650"/>
          </a:xfrm>
        </p:grpSpPr>
        <p:sp>
          <p:nvSpPr>
            <p:cNvPr id="193" name="Google Shape;193;p8"/>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8"/>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8"/>
          <p:cNvGrpSpPr/>
          <p:nvPr/>
        </p:nvGrpSpPr>
        <p:grpSpPr>
          <a:xfrm>
            <a:off x="491967" y="3866851"/>
            <a:ext cx="342800" cy="2443167"/>
            <a:chOff x="1365450" y="3205275"/>
            <a:chExt cx="257100" cy="1832375"/>
          </a:xfrm>
        </p:grpSpPr>
        <p:sp>
          <p:nvSpPr>
            <p:cNvPr id="199" name="Google Shape;199;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8"/>
          <p:cNvGrpSpPr/>
          <p:nvPr/>
        </p:nvGrpSpPr>
        <p:grpSpPr>
          <a:xfrm>
            <a:off x="11612900" y="894533"/>
            <a:ext cx="342800" cy="4621067"/>
            <a:chOff x="261425" y="1395525"/>
            <a:chExt cx="257100" cy="3465800"/>
          </a:xfrm>
        </p:grpSpPr>
        <p:sp>
          <p:nvSpPr>
            <p:cNvPr id="202" name="Google Shape;202;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4" name="Google Shape;204;p8"/>
          <p:cNvGrpSpPr/>
          <p:nvPr/>
        </p:nvGrpSpPr>
        <p:grpSpPr>
          <a:xfrm>
            <a:off x="11143251" y="3126067"/>
            <a:ext cx="342800" cy="2443167"/>
            <a:chOff x="1365450" y="3205275"/>
            <a:chExt cx="257100" cy="1832375"/>
          </a:xfrm>
        </p:grpSpPr>
        <p:sp>
          <p:nvSpPr>
            <p:cNvPr id="205" name="Google Shape;205;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7" name="Google Shape;207;p8"/>
          <p:cNvGrpSpPr/>
          <p:nvPr/>
        </p:nvGrpSpPr>
        <p:grpSpPr>
          <a:xfrm>
            <a:off x="1048851" y="2147167"/>
            <a:ext cx="342800" cy="4621067"/>
            <a:chOff x="261425" y="1395525"/>
            <a:chExt cx="257100" cy="3465800"/>
          </a:xfrm>
        </p:grpSpPr>
        <p:sp>
          <p:nvSpPr>
            <p:cNvPr id="208" name="Google Shape;208;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8"/>
          <p:cNvGrpSpPr/>
          <p:nvPr/>
        </p:nvGrpSpPr>
        <p:grpSpPr>
          <a:xfrm>
            <a:off x="10562733" y="4034351"/>
            <a:ext cx="342800" cy="2443167"/>
            <a:chOff x="1365450" y="3205275"/>
            <a:chExt cx="257100" cy="1832375"/>
          </a:xfrm>
        </p:grpSpPr>
        <p:sp>
          <p:nvSpPr>
            <p:cNvPr id="211" name="Google Shape;211;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149167" y="2933018"/>
            <a:ext cx="342800" cy="2443167"/>
            <a:chOff x="1365450" y="3205275"/>
            <a:chExt cx="257100" cy="1832375"/>
          </a:xfrm>
        </p:grpSpPr>
        <p:sp>
          <p:nvSpPr>
            <p:cNvPr id="214" name="Google Shape;214;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a:off x="7685667" y="5885885"/>
            <a:ext cx="342800" cy="2443167"/>
            <a:chOff x="1365450" y="3205275"/>
            <a:chExt cx="257100" cy="1832375"/>
          </a:xfrm>
        </p:grpSpPr>
        <p:sp>
          <p:nvSpPr>
            <p:cNvPr id="217" name="Google Shape;217;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8"/>
          <p:cNvGrpSpPr/>
          <p:nvPr/>
        </p:nvGrpSpPr>
        <p:grpSpPr>
          <a:xfrm>
            <a:off x="2714467" y="5687818"/>
            <a:ext cx="342800" cy="2443167"/>
            <a:chOff x="1365450" y="3205275"/>
            <a:chExt cx="257100" cy="1832375"/>
          </a:xfrm>
        </p:grpSpPr>
        <p:sp>
          <p:nvSpPr>
            <p:cNvPr id="220" name="Google Shape;220;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 name="Google Shape;222;p8"/>
          <p:cNvGrpSpPr/>
          <p:nvPr/>
        </p:nvGrpSpPr>
        <p:grpSpPr>
          <a:xfrm>
            <a:off x="7236367" y="5155518"/>
            <a:ext cx="342800" cy="2443167"/>
            <a:chOff x="1365450" y="3205275"/>
            <a:chExt cx="257100" cy="1832375"/>
          </a:xfrm>
        </p:grpSpPr>
        <p:sp>
          <p:nvSpPr>
            <p:cNvPr id="223" name="Google Shape;223;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8"/>
          <p:cNvSpPr/>
          <p:nvPr/>
        </p:nvSpPr>
        <p:spPr>
          <a:xfrm>
            <a:off x="-959283" y="48646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8"/>
          <p:cNvSpPr/>
          <p:nvPr/>
        </p:nvSpPr>
        <p:spPr>
          <a:xfrm>
            <a:off x="9493117"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8"/>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5875484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8"/>
        <p:cNvGrpSpPr/>
        <p:nvPr/>
      </p:nvGrpSpPr>
      <p:grpSpPr>
        <a:xfrm>
          <a:off x="0" y="0"/>
          <a:ext cx="0" cy="0"/>
          <a:chOff x="0" y="0"/>
          <a:chExt cx="0" cy="0"/>
        </a:xfrm>
      </p:grpSpPr>
      <p:sp>
        <p:nvSpPr>
          <p:cNvPr id="229" name="Google Shape;229;p9"/>
          <p:cNvSpPr/>
          <p:nvPr/>
        </p:nvSpPr>
        <p:spPr>
          <a:xfrm>
            <a:off x="776651" y="35502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30" name="Google Shape;230;p9"/>
          <p:cNvPicPr preferRelativeResize="0"/>
          <p:nvPr/>
        </p:nvPicPr>
        <p:blipFill>
          <a:blip r:embed="rId2">
            <a:alphaModFix/>
          </a:blip>
          <a:stretch>
            <a:fillRect/>
          </a:stretch>
        </p:blipFill>
        <p:spPr>
          <a:xfrm flipH="1">
            <a:off x="1" y="3267764"/>
            <a:ext cx="12192004" cy="5536408"/>
          </a:xfrm>
          <a:prstGeom prst="rect">
            <a:avLst/>
          </a:prstGeom>
          <a:noFill/>
          <a:ln>
            <a:noFill/>
          </a:ln>
        </p:spPr>
      </p:pic>
      <p:grpSp>
        <p:nvGrpSpPr>
          <p:cNvPr id="231" name="Google Shape;231;p9"/>
          <p:cNvGrpSpPr/>
          <p:nvPr/>
        </p:nvGrpSpPr>
        <p:grpSpPr>
          <a:xfrm flipH="1">
            <a:off x="-420200" y="-672367"/>
            <a:ext cx="12468567" cy="4110200"/>
            <a:chOff x="601075" y="-331550"/>
            <a:chExt cx="9351425" cy="3082650"/>
          </a:xfrm>
        </p:grpSpPr>
        <p:sp>
          <p:nvSpPr>
            <p:cNvPr id="232" name="Google Shape;232;p9"/>
            <p:cNvSpPr/>
            <p:nvPr/>
          </p:nvSpPr>
          <p:spPr>
            <a:xfrm>
              <a:off x="1022800" y="2623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601075" y="1634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7" name="Google Shape;237;p9"/>
          <p:cNvGrpSpPr/>
          <p:nvPr/>
        </p:nvGrpSpPr>
        <p:grpSpPr>
          <a:xfrm>
            <a:off x="10950384" y="3530685"/>
            <a:ext cx="342800" cy="2443167"/>
            <a:chOff x="1365450" y="3205275"/>
            <a:chExt cx="257100" cy="1832375"/>
          </a:xfrm>
        </p:grpSpPr>
        <p:sp>
          <p:nvSpPr>
            <p:cNvPr id="238" name="Google Shape;238;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 name="Google Shape;240;p9"/>
          <p:cNvGrpSpPr/>
          <p:nvPr/>
        </p:nvGrpSpPr>
        <p:grpSpPr>
          <a:xfrm>
            <a:off x="1316851" y="1556166"/>
            <a:ext cx="342800" cy="4621067"/>
            <a:chOff x="261425" y="1395525"/>
            <a:chExt cx="257100" cy="3465800"/>
          </a:xfrm>
        </p:grpSpPr>
        <p:sp>
          <p:nvSpPr>
            <p:cNvPr id="241" name="Google Shape;241;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9"/>
          <p:cNvGrpSpPr/>
          <p:nvPr/>
        </p:nvGrpSpPr>
        <p:grpSpPr>
          <a:xfrm>
            <a:off x="847200" y="3787701"/>
            <a:ext cx="342800" cy="2443167"/>
            <a:chOff x="1365450" y="3205275"/>
            <a:chExt cx="257100" cy="1832375"/>
          </a:xfrm>
        </p:grpSpPr>
        <p:sp>
          <p:nvSpPr>
            <p:cNvPr id="244" name="Google Shape;244;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 name="Google Shape;246;p9"/>
          <p:cNvGrpSpPr/>
          <p:nvPr/>
        </p:nvGrpSpPr>
        <p:grpSpPr>
          <a:xfrm>
            <a:off x="11507267" y="1811000"/>
            <a:ext cx="342800" cy="4621067"/>
            <a:chOff x="261425" y="1395525"/>
            <a:chExt cx="257100" cy="3465800"/>
          </a:xfrm>
        </p:grpSpPr>
        <p:sp>
          <p:nvSpPr>
            <p:cNvPr id="247" name="Google Shape;247;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 name="Google Shape;249;p9"/>
          <p:cNvGrpSpPr/>
          <p:nvPr/>
        </p:nvGrpSpPr>
        <p:grpSpPr>
          <a:xfrm>
            <a:off x="266684" y="4695985"/>
            <a:ext cx="342800" cy="2443167"/>
            <a:chOff x="1365450" y="3205275"/>
            <a:chExt cx="257100" cy="1832375"/>
          </a:xfrm>
        </p:grpSpPr>
        <p:sp>
          <p:nvSpPr>
            <p:cNvPr id="250" name="Google Shape;250;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9"/>
          <p:cNvGrpSpPr/>
          <p:nvPr/>
        </p:nvGrpSpPr>
        <p:grpSpPr>
          <a:xfrm>
            <a:off x="10607584" y="2596851"/>
            <a:ext cx="342800" cy="2443167"/>
            <a:chOff x="1365450" y="3205275"/>
            <a:chExt cx="257100" cy="1832375"/>
          </a:xfrm>
        </p:grpSpPr>
        <p:sp>
          <p:nvSpPr>
            <p:cNvPr id="253" name="Google Shape;253;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5" name="Google Shape;255;p9"/>
          <p:cNvGrpSpPr/>
          <p:nvPr/>
        </p:nvGrpSpPr>
        <p:grpSpPr>
          <a:xfrm>
            <a:off x="9196733" y="6011085"/>
            <a:ext cx="342800" cy="2443167"/>
            <a:chOff x="1365450" y="3205275"/>
            <a:chExt cx="257100" cy="1832375"/>
          </a:xfrm>
        </p:grpSpPr>
        <p:sp>
          <p:nvSpPr>
            <p:cNvPr id="256" name="Google Shape;256;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9"/>
          <p:cNvGrpSpPr/>
          <p:nvPr/>
        </p:nvGrpSpPr>
        <p:grpSpPr>
          <a:xfrm>
            <a:off x="2660800" y="6230851"/>
            <a:ext cx="342800" cy="2443167"/>
            <a:chOff x="1365450" y="3205275"/>
            <a:chExt cx="257100" cy="1832375"/>
          </a:xfrm>
        </p:grpSpPr>
        <p:sp>
          <p:nvSpPr>
            <p:cNvPr id="259" name="Google Shape;259;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1" name="Google Shape;261;p9"/>
          <p:cNvGrpSpPr/>
          <p:nvPr/>
        </p:nvGrpSpPr>
        <p:grpSpPr>
          <a:xfrm>
            <a:off x="3329467" y="5155518"/>
            <a:ext cx="342800" cy="2443167"/>
            <a:chOff x="1365450" y="3205275"/>
            <a:chExt cx="257100" cy="1832375"/>
          </a:xfrm>
        </p:grpSpPr>
        <p:sp>
          <p:nvSpPr>
            <p:cNvPr id="262" name="Google Shape;262;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4" name="Google Shape;264;p9"/>
          <p:cNvSpPr/>
          <p:nvPr/>
        </p:nvSpPr>
        <p:spPr>
          <a:xfrm>
            <a:off x="8792784" y="4716197"/>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9"/>
          <p:cNvSpPr/>
          <p:nvPr/>
        </p:nvSpPr>
        <p:spPr>
          <a:xfrm>
            <a:off x="6334084" y="-17678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9"/>
          <p:cNvSpPr txBox="1">
            <a:spLocks noGrp="1"/>
          </p:cNvSpPr>
          <p:nvPr>
            <p:ph type="title"/>
          </p:nvPr>
        </p:nvSpPr>
        <p:spPr>
          <a:xfrm>
            <a:off x="3399200" y="2141817"/>
            <a:ext cx="5393600" cy="927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267" name="Google Shape;267;p9"/>
          <p:cNvSpPr txBox="1">
            <a:spLocks noGrp="1"/>
          </p:cNvSpPr>
          <p:nvPr>
            <p:ph type="subTitle" idx="1"/>
          </p:nvPr>
        </p:nvSpPr>
        <p:spPr>
          <a:xfrm>
            <a:off x="3399200" y="3069384"/>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spTree>
    <p:extLst>
      <p:ext uri="{BB962C8B-B14F-4D97-AF65-F5344CB8AC3E}">
        <p14:creationId xmlns:p14="http://schemas.microsoft.com/office/powerpoint/2010/main" val="326288722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8"/>
        <p:cNvGrpSpPr/>
        <p:nvPr/>
      </p:nvGrpSpPr>
      <p:grpSpPr>
        <a:xfrm>
          <a:off x="0" y="0"/>
          <a:ext cx="0" cy="0"/>
          <a:chOff x="0" y="0"/>
          <a:chExt cx="0" cy="0"/>
        </a:xfrm>
      </p:grpSpPr>
      <p:sp>
        <p:nvSpPr>
          <p:cNvPr id="269" name="Google Shape;269;p10"/>
          <p:cNvSpPr/>
          <p:nvPr/>
        </p:nvSpPr>
        <p:spPr>
          <a:xfrm>
            <a:off x="2203184" y="-17409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0"/>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grpSp>
        <p:nvGrpSpPr>
          <p:cNvPr id="271" name="Google Shape;271;p10"/>
          <p:cNvGrpSpPr/>
          <p:nvPr/>
        </p:nvGrpSpPr>
        <p:grpSpPr>
          <a:xfrm>
            <a:off x="-420199" y="-672367"/>
            <a:ext cx="12674233" cy="4110200"/>
            <a:chOff x="446825" y="-331550"/>
            <a:chExt cx="9505675" cy="3082650"/>
          </a:xfrm>
        </p:grpSpPr>
        <p:sp>
          <p:nvSpPr>
            <p:cNvPr id="272" name="Google Shape;272;p10"/>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0"/>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0"/>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0"/>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0"/>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0"/>
          <p:cNvGrpSpPr/>
          <p:nvPr/>
        </p:nvGrpSpPr>
        <p:grpSpPr>
          <a:xfrm>
            <a:off x="491967" y="3866851"/>
            <a:ext cx="342800" cy="2443167"/>
            <a:chOff x="1365450" y="3205275"/>
            <a:chExt cx="257100" cy="1832375"/>
          </a:xfrm>
        </p:grpSpPr>
        <p:sp>
          <p:nvSpPr>
            <p:cNvPr id="278" name="Google Shape;278;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0"/>
          <p:cNvGrpSpPr/>
          <p:nvPr/>
        </p:nvGrpSpPr>
        <p:grpSpPr>
          <a:xfrm>
            <a:off x="11612900" y="894533"/>
            <a:ext cx="342800" cy="4621067"/>
            <a:chOff x="261425" y="1395525"/>
            <a:chExt cx="257100" cy="3465800"/>
          </a:xfrm>
        </p:grpSpPr>
        <p:sp>
          <p:nvSpPr>
            <p:cNvPr id="281" name="Google Shape;281;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0"/>
          <p:cNvGrpSpPr/>
          <p:nvPr/>
        </p:nvGrpSpPr>
        <p:grpSpPr>
          <a:xfrm>
            <a:off x="10830317" y="3072434"/>
            <a:ext cx="342800" cy="2443167"/>
            <a:chOff x="1365450" y="3205275"/>
            <a:chExt cx="257100" cy="1832375"/>
          </a:xfrm>
        </p:grpSpPr>
        <p:sp>
          <p:nvSpPr>
            <p:cNvPr id="284" name="Google Shape;284;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0"/>
          <p:cNvGrpSpPr/>
          <p:nvPr/>
        </p:nvGrpSpPr>
        <p:grpSpPr>
          <a:xfrm>
            <a:off x="1048851" y="2147167"/>
            <a:ext cx="342800" cy="4621067"/>
            <a:chOff x="261425" y="1395525"/>
            <a:chExt cx="257100" cy="3465800"/>
          </a:xfrm>
        </p:grpSpPr>
        <p:sp>
          <p:nvSpPr>
            <p:cNvPr id="287" name="Google Shape;287;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10"/>
          <p:cNvGrpSpPr/>
          <p:nvPr/>
        </p:nvGrpSpPr>
        <p:grpSpPr>
          <a:xfrm>
            <a:off x="10419667" y="4034351"/>
            <a:ext cx="342800" cy="2443167"/>
            <a:chOff x="1365450" y="3205275"/>
            <a:chExt cx="257100" cy="1832375"/>
          </a:xfrm>
        </p:grpSpPr>
        <p:sp>
          <p:nvSpPr>
            <p:cNvPr id="290" name="Google Shape;290;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0"/>
          <p:cNvGrpSpPr/>
          <p:nvPr/>
        </p:nvGrpSpPr>
        <p:grpSpPr>
          <a:xfrm>
            <a:off x="149167" y="2933018"/>
            <a:ext cx="342800" cy="2443167"/>
            <a:chOff x="1365450" y="3205275"/>
            <a:chExt cx="257100" cy="1832375"/>
          </a:xfrm>
        </p:grpSpPr>
        <p:sp>
          <p:nvSpPr>
            <p:cNvPr id="293" name="Google Shape;293;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5" name="Google Shape;295;p10"/>
          <p:cNvGrpSpPr/>
          <p:nvPr/>
        </p:nvGrpSpPr>
        <p:grpSpPr>
          <a:xfrm>
            <a:off x="7685667" y="5885885"/>
            <a:ext cx="342800" cy="2443167"/>
            <a:chOff x="1365450" y="3205275"/>
            <a:chExt cx="257100" cy="1832375"/>
          </a:xfrm>
        </p:grpSpPr>
        <p:sp>
          <p:nvSpPr>
            <p:cNvPr id="296" name="Google Shape;296;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8" name="Google Shape;298;p10"/>
          <p:cNvGrpSpPr/>
          <p:nvPr/>
        </p:nvGrpSpPr>
        <p:grpSpPr>
          <a:xfrm>
            <a:off x="11414400" y="4230385"/>
            <a:ext cx="342800" cy="2443167"/>
            <a:chOff x="1365450" y="3205275"/>
            <a:chExt cx="257100" cy="1832375"/>
          </a:xfrm>
        </p:grpSpPr>
        <p:sp>
          <p:nvSpPr>
            <p:cNvPr id="299" name="Google Shape;299;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 name="Google Shape;301;p10"/>
          <p:cNvGrpSpPr/>
          <p:nvPr/>
        </p:nvGrpSpPr>
        <p:grpSpPr>
          <a:xfrm>
            <a:off x="7003900" y="6228485"/>
            <a:ext cx="342800" cy="2443167"/>
            <a:chOff x="1365450" y="3205275"/>
            <a:chExt cx="257100" cy="1832375"/>
          </a:xfrm>
        </p:grpSpPr>
        <p:sp>
          <p:nvSpPr>
            <p:cNvPr id="302" name="Google Shape;302;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4" name="Google Shape;304;p10"/>
          <p:cNvSpPr/>
          <p:nvPr/>
        </p:nvSpPr>
        <p:spPr>
          <a:xfrm>
            <a:off x="-784449" y="46965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0"/>
          <p:cNvSpPr/>
          <p:nvPr/>
        </p:nvSpPr>
        <p:spPr>
          <a:xfrm>
            <a:off x="9286317" y="479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1322702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58"/>
        <p:cNvGrpSpPr/>
        <p:nvPr/>
      </p:nvGrpSpPr>
      <p:grpSpPr>
        <a:xfrm>
          <a:off x="0" y="0"/>
          <a:ext cx="0" cy="0"/>
          <a:chOff x="0" y="0"/>
          <a:chExt cx="0" cy="0"/>
        </a:xfrm>
      </p:grpSpPr>
    </p:spTree>
    <p:extLst>
      <p:ext uri="{BB962C8B-B14F-4D97-AF65-F5344CB8AC3E}">
        <p14:creationId xmlns:p14="http://schemas.microsoft.com/office/powerpoint/2010/main" val="256310058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59"/>
        <p:cNvGrpSpPr/>
        <p:nvPr/>
      </p:nvGrpSpPr>
      <p:grpSpPr>
        <a:xfrm>
          <a:off x="0" y="0"/>
          <a:ext cx="0" cy="0"/>
          <a:chOff x="0" y="0"/>
          <a:chExt cx="0" cy="0"/>
        </a:xfrm>
      </p:grpSpPr>
      <p:grpSp>
        <p:nvGrpSpPr>
          <p:cNvPr id="360" name="Google Shape;360;p13"/>
          <p:cNvGrpSpPr/>
          <p:nvPr/>
        </p:nvGrpSpPr>
        <p:grpSpPr>
          <a:xfrm flipH="1">
            <a:off x="-154433" y="-543667"/>
            <a:ext cx="11807400" cy="4857600"/>
            <a:chOff x="722375" y="-331550"/>
            <a:chExt cx="8855550" cy="3643200"/>
          </a:xfrm>
        </p:grpSpPr>
        <p:sp>
          <p:nvSpPr>
            <p:cNvPr id="361" name="Google Shape;361;p13"/>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3"/>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3"/>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3"/>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366" name="Google Shape;366;p13"/>
          <p:cNvPicPr preferRelativeResize="0"/>
          <p:nvPr/>
        </p:nvPicPr>
        <p:blipFill>
          <a:blip r:embed="rId2">
            <a:alphaModFix/>
          </a:blip>
          <a:stretch>
            <a:fillRect/>
          </a:stretch>
        </p:blipFill>
        <p:spPr>
          <a:xfrm flipH="1">
            <a:off x="1" y="3778831"/>
            <a:ext cx="12192004" cy="5536408"/>
          </a:xfrm>
          <a:prstGeom prst="rect">
            <a:avLst/>
          </a:prstGeom>
          <a:noFill/>
          <a:ln>
            <a:noFill/>
          </a:ln>
        </p:spPr>
      </p:pic>
      <p:sp>
        <p:nvSpPr>
          <p:cNvPr id="367" name="Google Shape;367;p13"/>
          <p:cNvSpPr/>
          <p:nvPr/>
        </p:nvSpPr>
        <p:spPr>
          <a:xfrm>
            <a:off x="-585645" y="2919201"/>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3"/>
          <p:cNvSpPr/>
          <p:nvPr/>
        </p:nvSpPr>
        <p:spPr>
          <a:xfrm>
            <a:off x="5397500" y="2253400"/>
            <a:ext cx="6018000" cy="58828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3"/>
          <p:cNvSpPr txBox="1">
            <a:spLocks noGrp="1"/>
          </p:cNvSpPr>
          <p:nvPr>
            <p:ph type="title" hasCustomPrompt="1"/>
          </p:nvPr>
        </p:nvSpPr>
        <p:spPr>
          <a:xfrm>
            <a:off x="1241851"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0" name="Google Shape;370;p13"/>
          <p:cNvSpPr txBox="1">
            <a:spLocks noGrp="1"/>
          </p:cNvSpPr>
          <p:nvPr>
            <p:ph type="title" idx="2" hasCustomPrompt="1"/>
          </p:nvPr>
        </p:nvSpPr>
        <p:spPr>
          <a:xfrm>
            <a:off x="12418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1" name="Google Shape;371;p13"/>
          <p:cNvSpPr txBox="1">
            <a:spLocks noGrp="1"/>
          </p:cNvSpPr>
          <p:nvPr>
            <p:ph type="title" idx="3" hasCustomPrompt="1"/>
          </p:nvPr>
        </p:nvSpPr>
        <p:spPr>
          <a:xfrm>
            <a:off x="12418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2" name="Google Shape;372;p13"/>
          <p:cNvSpPr txBox="1">
            <a:spLocks noGrp="1"/>
          </p:cNvSpPr>
          <p:nvPr>
            <p:ph type="subTitle" idx="1"/>
          </p:nvPr>
        </p:nvSpPr>
        <p:spPr>
          <a:xfrm>
            <a:off x="2149467"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3" name="Google Shape;373;p13"/>
          <p:cNvSpPr txBox="1">
            <a:spLocks noGrp="1"/>
          </p:cNvSpPr>
          <p:nvPr>
            <p:ph type="subTitle" idx="4"/>
          </p:nvPr>
        </p:nvSpPr>
        <p:spPr>
          <a:xfrm>
            <a:off x="21494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4" name="Google Shape;374;p13"/>
          <p:cNvSpPr txBox="1">
            <a:spLocks noGrp="1"/>
          </p:cNvSpPr>
          <p:nvPr>
            <p:ph type="subTitle" idx="5"/>
          </p:nvPr>
        </p:nvSpPr>
        <p:spPr>
          <a:xfrm>
            <a:off x="2149476"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5" name="Google Shape;375;p13"/>
          <p:cNvSpPr txBox="1">
            <a:spLocks noGrp="1"/>
          </p:cNvSpPr>
          <p:nvPr>
            <p:ph type="title" idx="6" hasCustomPrompt="1"/>
          </p:nvPr>
        </p:nvSpPr>
        <p:spPr>
          <a:xfrm>
            <a:off x="6620517" y="211756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6" name="Google Shape;376;p13"/>
          <p:cNvSpPr txBox="1">
            <a:spLocks noGrp="1"/>
          </p:cNvSpPr>
          <p:nvPr>
            <p:ph type="title" idx="7" hasCustomPrompt="1"/>
          </p:nvPr>
        </p:nvSpPr>
        <p:spPr>
          <a:xfrm>
            <a:off x="6620539" y="3368517"/>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7" name="Google Shape;377;p13"/>
          <p:cNvSpPr txBox="1">
            <a:spLocks noGrp="1"/>
          </p:cNvSpPr>
          <p:nvPr>
            <p:ph type="title" idx="8" hasCustomPrompt="1"/>
          </p:nvPr>
        </p:nvSpPr>
        <p:spPr>
          <a:xfrm>
            <a:off x="6620535" y="4729500"/>
            <a:ext cx="704400" cy="70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3200">
                <a:solidFill>
                  <a:schemeClr val="l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378" name="Google Shape;378;p13"/>
          <p:cNvSpPr txBox="1">
            <a:spLocks noGrp="1"/>
          </p:cNvSpPr>
          <p:nvPr>
            <p:ph type="subTitle" idx="9"/>
          </p:nvPr>
        </p:nvSpPr>
        <p:spPr>
          <a:xfrm>
            <a:off x="7528159" y="2117567"/>
            <a:ext cx="3422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9" name="Google Shape;379;p13"/>
          <p:cNvSpPr txBox="1">
            <a:spLocks noGrp="1"/>
          </p:cNvSpPr>
          <p:nvPr>
            <p:ph type="subTitle" idx="13"/>
          </p:nvPr>
        </p:nvSpPr>
        <p:spPr>
          <a:xfrm>
            <a:off x="7528151" y="3368517"/>
            <a:ext cx="3422000" cy="68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80" name="Google Shape;380;p13"/>
          <p:cNvSpPr txBox="1">
            <a:spLocks noGrp="1"/>
          </p:cNvSpPr>
          <p:nvPr>
            <p:ph type="subTitle" idx="14"/>
          </p:nvPr>
        </p:nvSpPr>
        <p:spPr>
          <a:xfrm>
            <a:off x="7528163" y="4729500"/>
            <a:ext cx="3422000" cy="7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grpSp>
        <p:nvGrpSpPr>
          <p:cNvPr id="381" name="Google Shape;381;p13"/>
          <p:cNvGrpSpPr/>
          <p:nvPr/>
        </p:nvGrpSpPr>
        <p:grpSpPr>
          <a:xfrm>
            <a:off x="7100300" y="5692867"/>
            <a:ext cx="342800" cy="2443167"/>
            <a:chOff x="1365450" y="3205275"/>
            <a:chExt cx="257100" cy="1832375"/>
          </a:xfrm>
        </p:grpSpPr>
        <p:sp>
          <p:nvSpPr>
            <p:cNvPr id="382" name="Google Shape;382;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4" name="Google Shape;384;p13"/>
          <p:cNvGrpSpPr/>
          <p:nvPr/>
        </p:nvGrpSpPr>
        <p:grpSpPr>
          <a:xfrm>
            <a:off x="11415467" y="1118451"/>
            <a:ext cx="342800" cy="4621067"/>
            <a:chOff x="261425" y="1395525"/>
            <a:chExt cx="257100" cy="3465800"/>
          </a:xfrm>
        </p:grpSpPr>
        <p:sp>
          <p:nvSpPr>
            <p:cNvPr id="385" name="Google Shape;385;p1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7" name="Google Shape;387;p13"/>
          <p:cNvGrpSpPr/>
          <p:nvPr/>
        </p:nvGrpSpPr>
        <p:grpSpPr>
          <a:xfrm>
            <a:off x="11758267" y="2499551"/>
            <a:ext cx="342800" cy="2443167"/>
            <a:chOff x="1365450" y="3205275"/>
            <a:chExt cx="257100" cy="1832375"/>
          </a:xfrm>
        </p:grpSpPr>
        <p:sp>
          <p:nvSpPr>
            <p:cNvPr id="388" name="Google Shape;388;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0" name="Google Shape;390;p13"/>
          <p:cNvGrpSpPr/>
          <p:nvPr/>
        </p:nvGrpSpPr>
        <p:grpSpPr>
          <a:xfrm>
            <a:off x="10695267" y="5071401"/>
            <a:ext cx="342800" cy="2443167"/>
            <a:chOff x="1365450" y="3205275"/>
            <a:chExt cx="257100" cy="1832375"/>
          </a:xfrm>
        </p:grpSpPr>
        <p:sp>
          <p:nvSpPr>
            <p:cNvPr id="391" name="Google Shape;391;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3"/>
          <p:cNvGrpSpPr/>
          <p:nvPr/>
        </p:nvGrpSpPr>
        <p:grpSpPr>
          <a:xfrm>
            <a:off x="7528167" y="6114434"/>
            <a:ext cx="342800" cy="2443167"/>
            <a:chOff x="1365450" y="3205275"/>
            <a:chExt cx="257100" cy="1832375"/>
          </a:xfrm>
        </p:grpSpPr>
        <p:sp>
          <p:nvSpPr>
            <p:cNvPr id="394" name="Google Shape;394;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3"/>
          <p:cNvGrpSpPr/>
          <p:nvPr/>
        </p:nvGrpSpPr>
        <p:grpSpPr>
          <a:xfrm>
            <a:off x="11057417" y="4281267"/>
            <a:ext cx="342800" cy="2443167"/>
            <a:chOff x="1365450" y="3205275"/>
            <a:chExt cx="257100" cy="1832375"/>
          </a:xfrm>
        </p:grpSpPr>
        <p:sp>
          <p:nvSpPr>
            <p:cNvPr id="397" name="Google Shape;397;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3"/>
          <p:cNvGrpSpPr/>
          <p:nvPr/>
        </p:nvGrpSpPr>
        <p:grpSpPr>
          <a:xfrm>
            <a:off x="174933" y="4128267"/>
            <a:ext cx="342800" cy="2443167"/>
            <a:chOff x="1365450" y="3205275"/>
            <a:chExt cx="257100" cy="1832375"/>
          </a:xfrm>
        </p:grpSpPr>
        <p:sp>
          <p:nvSpPr>
            <p:cNvPr id="400" name="Google Shape;400;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3"/>
          <p:cNvGrpSpPr/>
          <p:nvPr/>
        </p:nvGrpSpPr>
        <p:grpSpPr>
          <a:xfrm>
            <a:off x="3358184" y="6127134"/>
            <a:ext cx="342800" cy="2443167"/>
            <a:chOff x="1365450" y="3205275"/>
            <a:chExt cx="257100" cy="1832375"/>
          </a:xfrm>
        </p:grpSpPr>
        <p:sp>
          <p:nvSpPr>
            <p:cNvPr id="403" name="Google Shape;403;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3"/>
          <p:cNvGrpSpPr/>
          <p:nvPr/>
        </p:nvGrpSpPr>
        <p:grpSpPr>
          <a:xfrm>
            <a:off x="791767" y="5251334"/>
            <a:ext cx="342800" cy="2443167"/>
            <a:chOff x="1365450" y="3205275"/>
            <a:chExt cx="257100" cy="1832375"/>
          </a:xfrm>
        </p:grpSpPr>
        <p:sp>
          <p:nvSpPr>
            <p:cNvPr id="406" name="Google Shape;406;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8" name="Google Shape;408;p13"/>
          <p:cNvSpPr/>
          <p:nvPr/>
        </p:nvSpPr>
        <p:spPr>
          <a:xfrm>
            <a:off x="732751" y="5703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13"/>
          <p:cNvSpPr/>
          <p:nvPr/>
        </p:nvSpPr>
        <p:spPr>
          <a:xfrm>
            <a:off x="-154433" y="-14415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13"/>
          <p:cNvSpPr txBox="1">
            <a:spLocks noGrp="1"/>
          </p:cNvSpPr>
          <p:nvPr>
            <p:ph type="title" idx="15"/>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407351901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11"/>
        <p:cNvGrpSpPr/>
        <p:nvPr/>
      </p:nvGrpSpPr>
      <p:grpSpPr>
        <a:xfrm>
          <a:off x="0" y="0"/>
          <a:ext cx="0" cy="0"/>
          <a:chOff x="0" y="0"/>
          <a:chExt cx="0" cy="0"/>
        </a:xfrm>
      </p:grpSpPr>
      <p:sp>
        <p:nvSpPr>
          <p:cNvPr id="412" name="Google Shape;412;p14"/>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413" name="Google Shape;413;p14"/>
          <p:cNvGrpSpPr/>
          <p:nvPr/>
        </p:nvGrpSpPr>
        <p:grpSpPr>
          <a:xfrm>
            <a:off x="-536000" y="-442066"/>
            <a:ext cx="13721067" cy="4409367"/>
            <a:chOff x="-40525" y="-331550"/>
            <a:chExt cx="10290800" cy="3307025"/>
          </a:xfrm>
        </p:grpSpPr>
        <p:sp>
          <p:nvSpPr>
            <p:cNvPr id="414" name="Google Shape;414;p14"/>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4"/>
            <p:cNvSpPr/>
            <p:nvPr/>
          </p:nvSpPr>
          <p:spPr>
            <a:xfrm>
              <a:off x="4375300" y="-65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4"/>
            <p:cNvSpPr/>
            <p:nvPr/>
          </p:nvSpPr>
          <p:spPr>
            <a:xfrm>
              <a:off x="8712475" y="1437675"/>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4"/>
            <p:cNvSpPr/>
            <p:nvPr/>
          </p:nvSpPr>
          <p:spPr>
            <a:xfrm>
              <a:off x="-40525" y="1628088"/>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419" name="Google Shape;419;p14"/>
          <p:cNvPicPr preferRelativeResize="0"/>
          <p:nvPr/>
        </p:nvPicPr>
        <p:blipFill>
          <a:blip r:embed="rId2">
            <a:alphaModFix/>
          </a:blip>
          <a:stretch>
            <a:fillRect/>
          </a:stretch>
        </p:blipFill>
        <p:spPr>
          <a:xfrm flipH="1">
            <a:off x="1" y="4896431"/>
            <a:ext cx="12192004" cy="5536408"/>
          </a:xfrm>
          <a:prstGeom prst="rect">
            <a:avLst/>
          </a:prstGeom>
          <a:noFill/>
          <a:ln>
            <a:noFill/>
          </a:ln>
        </p:spPr>
      </p:pic>
      <p:grpSp>
        <p:nvGrpSpPr>
          <p:cNvPr id="420" name="Google Shape;420;p14"/>
          <p:cNvGrpSpPr/>
          <p:nvPr/>
        </p:nvGrpSpPr>
        <p:grpSpPr>
          <a:xfrm>
            <a:off x="4127900" y="6219634"/>
            <a:ext cx="342800" cy="2443167"/>
            <a:chOff x="1365450" y="3205275"/>
            <a:chExt cx="257100" cy="1832375"/>
          </a:xfrm>
        </p:grpSpPr>
        <p:sp>
          <p:nvSpPr>
            <p:cNvPr id="421" name="Google Shape;421;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14"/>
          <p:cNvGrpSpPr/>
          <p:nvPr/>
        </p:nvGrpSpPr>
        <p:grpSpPr>
          <a:xfrm>
            <a:off x="164433" y="3511184"/>
            <a:ext cx="342800" cy="4621067"/>
            <a:chOff x="261425" y="1395525"/>
            <a:chExt cx="257100" cy="3465800"/>
          </a:xfrm>
        </p:grpSpPr>
        <p:sp>
          <p:nvSpPr>
            <p:cNvPr id="424" name="Google Shape;424;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6" name="Google Shape;426;p14"/>
          <p:cNvGrpSpPr/>
          <p:nvPr/>
        </p:nvGrpSpPr>
        <p:grpSpPr>
          <a:xfrm>
            <a:off x="507233" y="2207418"/>
            <a:ext cx="342800" cy="2443167"/>
            <a:chOff x="1365450" y="3205275"/>
            <a:chExt cx="257100" cy="1832375"/>
          </a:xfrm>
        </p:grpSpPr>
        <p:sp>
          <p:nvSpPr>
            <p:cNvPr id="427" name="Google Shape;427;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9" name="Google Shape;429;p14"/>
          <p:cNvGrpSpPr/>
          <p:nvPr/>
        </p:nvGrpSpPr>
        <p:grpSpPr>
          <a:xfrm flipH="1">
            <a:off x="11709133" y="1559517"/>
            <a:ext cx="342800" cy="4621067"/>
            <a:chOff x="261425" y="1395525"/>
            <a:chExt cx="257100" cy="3465800"/>
          </a:xfrm>
        </p:grpSpPr>
        <p:sp>
          <p:nvSpPr>
            <p:cNvPr id="430" name="Google Shape;430;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2" name="Google Shape;432;p14"/>
          <p:cNvGrpSpPr/>
          <p:nvPr/>
        </p:nvGrpSpPr>
        <p:grpSpPr>
          <a:xfrm flipH="1">
            <a:off x="11404100" y="2508167"/>
            <a:ext cx="342800" cy="2443167"/>
            <a:chOff x="1365450" y="3205275"/>
            <a:chExt cx="257100" cy="1832375"/>
          </a:xfrm>
        </p:grpSpPr>
        <p:sp>
          <p:nvSpPr>
            <p:cNvPr id="433" name="Google Shape;433;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5" name="Google Shape;435;p14"/>
          <p:cNvSpPr/>
          <p:nvPr/>
        </p:nvSpPr>
        <p:spPr>
          <a:xfrm>
            <a:off x="850017" y="50472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14"/>
          <p:cNvSpPr/>
          <p:nvPr/>
        </p:nvSpPr>
        <p:spPr>
          <a:xfrm>
            <a:off x="7728600" y="-2060241"/>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14"/>
          <p:cNvSpPr/>
          <p:nvPr/>
        </p:nvSpPr>
        <p:spPr>
          <a:xfrm>
            <a:off x="7507184" y="48964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8" name="Google Shape;438;p14"/>
          <p:cNvGrpSpPr/>
          <p:nvPr/>
        </p:nvGrpSpPr>
        <p:grpSpPr>
          <a:xfrm>
            <a:off x="10146600" y="6311663"/>
            <a:ext cx="342800" cy="2443167"/>
            <a:chOff x="1365450" y="3205275"/>
            <a:chExt cx="257100" cy="1832375"/>
          </a:xfrm>
        </p:grpSpPr>
        <p:sp>
          <p:nvSpPr>
            <p:cNvPr id="439" name="Google Shape;439;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1" name="Google Shape;441;p14"/>
          <p:cNvSpPr/>
          <p:nvPr/>
        </p:nvSpPr>
        <p:spPr>
          <a:xfrm>
            <a:off x="507217" y="4516900"/>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14"/>
          <p:cNvSpPr/>
          <p:nvPr/>
        </p:nvSpPr>
        <p:spPr>
          <a:xfrm>
            <a:off x="6350317" y="4644867"/>
            <a:ext cx="36300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7722467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96"/>
        <p:cNvGrpSpPr/>
        <p:nvPr/>
      </p:nvGrpSpPr>
      <p:grpSpPr>
        <a:xfrm>
          <a:off x="0" y="0"/>
          <a:ext cx="0" cy="0"/>
          <a:chOff x="0" y="0"/>
          <a:chExt cx="0" cy="0"/>
        </a:xfrm>
      </p:grpSpPr>
      <p:sp>
        <p:nvSpPr>
          <p:cNvPr id="497" name="Google Shape;497;p17"/>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498" name="Google Shape;498;p17"/>
          <p:cNvSpPr txBox="1">
            <a:spLocks noGrp="1"/>
          </p:cNvSpPr>
          <p:nvPr>
            <p:ph type="subTitle" idx="1"/>
          </p:nvPr>
        </p:nvSpPr>
        <p:spPr>
          <a:xfrm>
            <a:off x="11012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99" name="Google Shape;499;p17"/>
          <p:cNvSpPr txBox="1">
            <a:spLocks noGrp="1"/>
          </p:cNvSpPr>
          <p:nvPr>
            <p:ph type="subTitle" idx="2"/>
          </p:nvPr>
        </p:nvSpPr>
        <p:spPr>
          <a:xfrm>
            <a:off x="4572352" y="3648605"/>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0" name="Google Shape;500;p17"/>
          <p:cNvSpPr txBox="1">
            <a:spLocks noGrp="1"/>
          </p:cNvSpPr>
          <p:nvPr>
            <p:ph type="subTitle" idx="3"/>
          </p:nvPr>
        </p:nvSpPr>
        <p:spPr>
          <a:xfrm>
            <a:off x="8043567" y="3648601"/>
            <a:ext cx="3047200" cy="20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1" name="Google Shape;501;p17"/>
          <p:cNvSpPr txBox="1">
            <a:spLocks noGrp="1"/>
          </p:cNvSpPr>
          <p:nvPr>
            <p:ph type="subTitle" idx="4"/>
          </p:nvPr>
        </p:nvSpPr>
        <p:spPr>
          <a:xfrm>
            <a:off x="110126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2" name="Google Shape;502;p17"/>
          <p:cNvSpPr txBox="1">
            <a:spLocks noGrp="1"/>
          </p:cNvSpPr>
          <p:nvPr>
            <p:ph type="subTitle" idx="5"/>
          </p:nvPr>
        </p:nvSpPr>
        <p:spPr>
          <a:xfrm>
            <a:off x="4572347"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sp>
        <p:nvSpPr>
          <p:cNvPr id="503" name="Google Shape;503;p17"/>
          <p:cNvSpPr txBox="1">
            <a:spLocks noGrp="1"/>
          </p:cNvSpPr>
          <p:nvPr>
            <p:ph type="subTitle" idx="6"/>
          </p:nvPr>
        </p:nvSpPr>
        <p:spPr>
          <a:xfrm>
            <a:off x="8043603" y="3234700"/>
            <a:ext cx="3047200" cy="53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667" b="1">
                <a:latin typeface="Abel"/>
                <a:ea typeface="Abel"/>
                <a:cs typeface="Abel"/>
                <a:sym typeface="Abel"/>
              </a:defRPr>
            </a:lvl1pPr>
            <a:lvl2pPr lvl="1" algn="ctr" rtl="0">
              <a:spcBef>
                <a:spcPts val="0"/>
              </a:spcBef>
              <a:spcAft>
                <a:spcPts val="0"/>
              </a:spcAft>
              <a:buSzPts val="2000"/>
              <a:buFont typeface="Abel"/>
              <a:buNone/>
              <a:defRPr sz="2667" b="1">
                <a:latin typeface="Abel"/>
                <a:ea typeface="Abel"/>
                <a:cs typeface="Abel"/>
                <a:sym typeface="Abel"/>
              </a:defRPr>
            </a:lvl2pPr>
            <a:lvl3pPr lvl="2" algn="ctr" rtl="0">
              <a:spcBef>
                <a:spcPts val="0"/>
              </a:spcBef>
              <a:spcAft>
                <a:spcPts val="0"/>
              </a:spcAft>
              <a:buSzPts val="2000"/>
              <a:buFont typeface="Abel"/>
              <a:buNone/>
              <a:defRPr sz="2667" b="1">
                <a:latin typeface="Abel"/>
                <a:ea typeface="Abel"/>
                <a:cs typeface="Abel"/>
                <a:sym typeface="Abel"/>
              </a:defRPr>
            </a:lvl3pPr>
            <a:lvl4pPr lvl="3" algn="ctr" rtl="0">
              <a:spcBef>
                <a:spcPts val="0"/>
              </a:spcBef>
              <a:spcAft>
                <a:spcPts val="0"/>
              </a:spcAft>
              <a:buSzPts val="2000"/>
              <a:buFont typeface="Abel"/>
              <a:buNone/>
              <a:defRPr sz="2667" b="1">
                <a:latin typeface="Abel"/>
                <a:ea typeface="Abel"/>
                <a:cs typeface="Abel"/>
                <a:sym typeface="Abel"/>
              </a:defRPr>
            </a:lvl4pPr>
            <a:lvl5pPr lvl="4" algn="ctr" rtl="0">
              <a:spcBef>
                <a:spcPts val="0"/>
              </a:spcBef>
              <a:spcAft>
                <a:spcPts val="0"/>
              </a:spcAft>
              <a:buSzPts val="2000"/>
              <a:buFont typeface="Abel"/>
              <a:buNone/>
              <a:defRPr sz="2667" b="1">
                <a:latin typeface="Abel"/>
                <a:ea typeface="Abel"/>
                <a:cs typeface="Abel"/>
                <a:sym typeface="Abel"/>
              </a:defRPr>
            </a:lvl5pPr>
            <a:lvl6pPr lvl="5" algn="ctr" rtl="0">
              <a:spcBef>
                <a:spcPts val="0"/>
              </a:spcBef>
              <a:spcAft>
                <a:spcPts val="0"/>
              </a:spcAft>
              <a:buSzPts val="2000"/>
              <a:buFont typeface="Abel"/>
              <a:buNone/>
              <a:defRPr sz="2667" b="1">
                <a:latin typeface="Abel"/>
                <a:ea typeface="Abel"/>
                <a:cs typeface="Abel"/>
                <a:sym typeface="Abel"/>
              </a:defRPr>
            </a:lvl6pPr>
            <a:lvl7pPr lvl="6" algn="ctr" rtl="0">
              <a:spcBef>
                <a:spcPts val="0"/>
              </a:spcBef>
              <a:spcAft>
                <a:spcPts val="0"/>
              </a:spcAft>
              <a:buSzPts val="2000"/>
              <a:buFont typeface="Abel"/>
              <a:buNone/>
              <a:defRPr sz="2667" b="1">
                <a:latin typeface="Abel"/>
                <a:ea typeface="Abel"/>
                <a:cs typeface="Abel"/>
                <a:sym typeface="Abel"/>
              </a:defRPr>
            </a:lvl7pPr>
            <a:lvl8pPr lvl="7" algn="ctr" rtl="0">
              <a:spcBef>
                <a:spcPts val="0"/>
              </a:spcBef>
              <a:spcAft>
                <a:spcPts val="0"/>
              </a:spcAft>
              <a:buSzPts val="2000"/>
              <a:buFont typeface="Abel"/>
              <a:buNone/>
              <a:defRPr sz="2667" b="1">
                <a:latin typeface="Abel"/>
                <a:ea typeface="Abel"/>
                <a:cs typeface="Abel"/>
                <a:sym typeface="Abel"/>
              </a:defRPr>
            </a:lvl8pPr>
            <a:lvl9pPr lvl="8" algn="ctr" rtl="0">
              <a:spcBef>
                <a:spcPts val="0"/>
              </a:spcBef>
              <a:spcAft>
                <a:spcPts val="0"/>
              </a:spcAft>
              <a:buSzPts val="2000"/>
              <a:buFont typeface="Abel"/>
              <a:buNone/>
              <a:defRPr sz="2667" b="1">
                <a:latin typeface="Abel"/>
                <a:ea typeface="Abel"/>
                <a:cs typeface="Abel"/>
                <a:sym typeface="Abel"/>
              </a:defRPr>
            </a:lvl9pPr>
          </a:lstStyle>
          <a:p>
            <a:endParaRPr/>
          </a:p>
        </p:txBody>
      </p:sp>
      <p:pic>
        <p:nvPicPr>
          <p:cNvPr id="504" name="Google Shape;504;p17"/>
          <p:cNvPicPr preferRelativeResize="0"/>
          <p:nvPr/>
        </p:nvPicPr>
        <p:blipFill>
          <a:blip r:embed="rId2">
            <a:alphaModFix/>
          </a:blip>
          <a:stretch>
            <a:fillRect/>
          </a:stretch>
        </p:blipFill>
        <p:spPr>
          <a:xfrm flipH="1">
            <a:off x="1" y="5159264"/>
            <a:ext cx="12192004" cy="5536408"/>
          </a:xfrm>
          <a:prstGeom prst="rect">
            <a:avLst/>
          </a:prstGeom>
          <a:noFill/>
          <a:ln>
            <a:noFill/>
          </a:ln>
        </p:spPr>
      </p:pic>
      <p:sp>
        <p:nvSpPr>
          <p:cNvPr id="505" name="Google Shape;505;p17"/>
          <p:cNvSpPr/>
          <p:nvPr/>
        </p:nvSpPr>
        <p:spPr>
          <a:xfrm>
            <a:off x="486217" y="52655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17"/>
          <p:cNvSpPr/>
          <p:nvPr/>
        </p:nvSpPr>
        <p:spPr>
          <a:xfrm>
            <a:off x="7526451" y="52231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17"/>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8" name="Google Shape;508;p17"/>
          <p:cNvGrpSpPr/>
          <p:nvPr/>
        </p:nvGrpSpPr>
        <p:grpSpPr>
          <a:xfrm>
            <a:off x="348567" y="1860700"/>
            <a:ext cx="342800" cy="4621067"/>
            <a:chOff x="261425" y="1395525"/>
            <a:chExt cx="257100" cy="3465800"/>
          </a:xfrm>
        </p:grpSpPr>
        <p:sp>
          <p:nvSpPr>
            <p:cNvPr id="509" name="Google Shape;509;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7"/>
          <p:cNvGrpSpPr/>
          <p:nvPr/>
        </p:nvGrpSpPr>
        <p:grpSpPr>
          <a:xfrm flipH="1">
            <a:off x="-545200" y="-442066"/>
            <a:ext cx="12826167" cy="4805767"/>
            <a:chOff x="556175" y="-331550"/>
            <a:chExt cx="9619625" cy="3604325"/>
          </a:xfrm>
        </p:grpSpPr>
        <p:sp>
          <p:nvSpPr>
            <p:cNvPr id="512" name="Google Shape;512;p17"/>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7"/>
            <p:cNvSpPr/>
            <p:nvPr/>
          </p:nvSpPr>
          <p:spPr>
            <a:xfrm>
              <a:off x="4845200"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7"/>
            <p:cNvSpPr/>
            <p:nvPr/>
          </p:nvSpPr>
          <p:spPr>
            <a:xfrm>
              <a:off x="8638000" y="15545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7"/>
            <p:cNvSpPr/>
            <p:nvPr/>
          </p:nvSpPr>
          <p:spPr>
            <a:xfrm>
              <a:off x="8060225"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7"/>
            <p:cNvSpPr/>
            <p:nvPr/>
          </p:nvSpPr>
          <p:spPr>
            <a:xfrm>
              <a:off x="556175" y="22884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7" name="Google Shape;517;p17"/>
          <p:cNvGrpSpPr/>
          <p:nvPr/>
        </p:nvGrpSpPr>
        <p:grpSpPr>
          <a:xfrm>
            <a:off x="11612900" y="894533"/>
            <a:ext cx="342800" cy="4621067"/>
            <a:chOff x="261425" y="1395525"/>
            <a:chExt cx="257100" cy="3465800"/>
          </a:xfrm>
        </p:grpSpPr>
        <p:sp>
          <p:nvSpPr>
            <p:cNvPr id="518" name="Google Shape;518;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17"/>
          <p:cNvGrpSpPr/>
          <p:nvPr/>
        </p:nvGrpSpPr>
        <p:grpSpPr>
          <a:xfrm>
            <a:off x="5008851" y="6253567"/>
            <a:ext cx="342800" cy="2443167"/>
            <a:chOff x="1365450" y="3205275"/>
            <a:chExt cx="257100" cy="1832375"/>
          </a:xfrm>
        </p:grpSpPr>
        <p:sp>
          <p:nvSpPr>
            <p:cNvPr id="521" name="Google Shape;521;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3" name="Google Shape;523;p17"/>
          <p:cNvGrpSpPr/>
          <p:nvPr/>
        </p:nvGrpSpPr>
        <p:grpSpPr>
          <a:xfrm>
            <a:off x="5801317" y="6138667"/>
            <a:ext cx="342800" cy="2443167"/>
            <a:chOff x="1365450" y="3205275"/>
            <a:chExt cx="257100" cy="1832375"/>
          </a:xfrm>
        </p:grpSpPr>
        <p:sp>
          <p:nvSpPr>
            <p:cNvPr id="524" name="Google Shape;524;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6" name="Google Shape;526;p17"/>
          <p:cNvGrpSpPr/>
          <p:nvPr/>
        </p:nvGrpSpPr>
        <p:grpSpPr>
          <a:xfrm>
            <a:off x="6663884" y="6380667"/>
            <a:ext cx="342800" cy="2443167"/>
            <a:chOff x="1365450" y="3205275"/>
            <a:chExt cx="257100" cy="1832375"/>
          </a:xfrm>
        </p:grpSpPr>
        <p:sp>
          <p:nvSpPr>
            <p:cNvPr id="527" name="Google Shape;527;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9" name="Google Shape;529;p17"/>
          <p:cNvGrpSpPr/>
          <p:nvPr/>
        </p:nvGrpSpPr>
        <p:grpSpPr>
          <a:xfrm>
            <a:off x="11849184" y="2207418"/>
            <a:ext cx="342800" cy="2443167"/>
            <a:chOff x="1365450" y="3205275"/>
            <a:chExt cx="257100" cy="1832375"/>
          </a:xfrm>
        </p:grpSpPr>
        <p:sp>
          <p:nvSpPr>
            <p:cNvPr id="530" name="Google Shape;530;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7"/>
          <p:cNvGrpSpPr/>
          <p:nvPr/>
        </p:nvGrpSpPr>
        <p:grpSpPr>
          <a:xfrm>
            <a:off x="132051" y="4239134"/>
            <a:ext cx="342800" cy="2443167"/>
            <a:chOff x="1365450" y="3205275"/>
            <a:chExt cx="257100" cy="1832375"/>
          </a:xfrm>
        </p:grpSpPr>
        <p:sp>
          <p:nvSpPr>
            <p:cNvPr id="533" name="Google Shape;533;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 name="Google Shape;535;p17"/>
          <p:cNvGrpSpPr/>
          <p:nvPr/>
        </p:nvGrpSpPr>
        <p:grpSpPr>
          <a:xfrm>
            <a:off x="11328200" y="2848533"/>
            <a:ext cx="342800" cy="4621067"/>
            <a:chOff x="261425" y="1395525"/>
            <a:chExt cx="257100" cy="3465800"/>
          </a:xfrm>
        </p:grpSpPr>
        <p:sp>
          <p:nvSpPr>
            <p:cNvPr id="536" name="Google Shape;536;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8" name="Google Shape;538;p17"/>
          <p:cNvGrpSpPr/>
          <p:nvPr/>
        </p:nvGrpSpPr>
        <p:grpSpPr>
          <a:xfrm>
            <a:off x="691367" y="2956700"/>
            <a:ext cx="342800" cy="2429067"/>
            <a:chOff x="829225" y="2863075"/>
            <a:chExt cx="257100" cy="1821800"/>
          </a:xfrm>
        </p:grpSpPr>
        <p:sp>
          <p:nvSpPr>
            <p:cNvPr id="539" name="Google Shape;539;p17"/>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7"/>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1" name="Google Shape;541;p17"/>
          <p:cNvSpPr/>
          <p:nvPr/>
        </p:nvSpPr>
        <p:spPr>
          <a:xfrm>
            <a:off x="6378633" y="4363700"/>
            <a:ext cx="3240400" cy="29876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4240057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0"/>
        <p:cNvGrpSpPr/>
        <p:nvPr/>
      </p:nvGrpSpPr>
      <p:grpSpPr>
        <a:xfrm>
          <a:off x="0" y="0"/>
          <a:ext cx="0" cy="0"/>
          <a:chOff x="0" y="0"/>
          <a:chExt cx="0" cy="0"/>
        </a:xfrm>
      </p:grpSpPr>
      <p:sp>
        <p:nvSpPr>
          <p:cNvPr id="581" name="Google Shape;581;p19"/>
          <p:cNvSpPr txBox="1">
            <a:spLocks noGrp="1"/>
          </p:cNvSpPr>
          <p:nvPr>
            <p:ph type="title"/>
          </p:nvPr>
        </p:nvSpPr>
        <p:spPr>
          <a:xfrm>
            <a:off x="963167" y="719333"/>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3733">
                <a:solidFill>
                  <a:schemeClr val="dk1"/>
                </a:solidFill>
              </a:defRPr>
            </a:lvl2pPr>
            <a:lvl3pPr lvl="2" rtl="0">
              <a:spcBef>
                <a:spcPts val="0"/>
              </a:spcBef>
              <a:spcAft>
                <a:spcPts val="0"/>
              </a:spcAft>
              <a:buClr>
                <a:schemeClr val="dk1"/>
              </a:buClr>
              <a:buSzPts val="2800"/>
              <a:buNone/>
              <a:defRPr sz="3733">
                <a:solidFill>
                  <a:schemeClr val="dk1"/>
                </a:solidFill>
              </a:defRPr>
            </a:lvl3pPr>
            <a:lvl4pPr lvl="3" rtl="0">
              <a:spcBef>
                <a:spcPts val="0"/>
              </a:spcBef>
              <a:spcAft>
                <a:spcPts val="0"/>
              </a:spcAft>
              <a:buClr>
                <a:schemeClr val="dk1"/>
              </a:buClr>
              <a:buSzPts val="2800"/>
              <a:buNone/>
              <a:defRPr sz="3733">
                <a:solidFill>
                  <a:schemeClr val="dk1"/>
                </a:solidFill>
              </a:defRPr>
            </a:lvl4pPr>
            <a:lvl5pPr lvl="4" rtl="0">
              <a:spcBef>
                <a:spcPts val="0"/>
              </a:spcBef>
              <a:spcAft>
                <a:spcPts val="0"/>
              </a:spcAft>
              <a:buClr>
                <a:schemeClr val="dk1"/>
              </a:buClr>
              <a:buSzPts val="2800"/>
              <a:buNone/>
              <a:defRPr sz="3733">
                <a:solidFill>
                  <a:schemeClr val="dk1"/>
                </a:solidFill>
              </a:defRPr>
            </a:lvl5pPr>
            <a:lvl6pPr lvl="5" rtl="0">
              <a:spcBef>
                <a:spcPts val="0"/>
              </a:spcBef>
              <a:spcAft>
                <a:spcPts val="0"/>
              </a:spcAft>
              <a:buClr>
                <a:schemeClr val="dk1"/>
              </a:buClr>
              <a:buSzPts val="2800"/>
              <a:buNone/>
              <a:defRPr sz="3733">
                <a:solidFill>
                  <a:schemeClr val="dk1"/>
                </a:solidFill>
              </a:defRPr>
            </a:lvl6pPr>
            <a:lvl7pPr lvl="6" rtl="0">
              <a:spcBef>
                <a:spcPts val="0"/>
              </a:spcBef>
              <a:spcAft>
                <a:spcPts val="0"/>
              </a:spcAft>
              <a:buClr>
                <a:schemeClr val="dk1"/>
              </a:buClr>
              <a:buSzPts val="2800"/>
              <a:buNone/>
              <a:defRPr sz="3733">
                <a:solidFill>
                  <a:schemeClr val="dk1"/>
                </a:solidFill>
              </a:defRPr>
            </a:lvl7pPr>
            <a:lvl8pPr lvl="7" rtl="0">
              <a:spcBef>
                <a:spcPts val="0"/>
              </a:spcBef>
              <a:spcAft>
                <a:spcPts val="0"/>
              </a:spcAft>
              <a:buClr>
                <a:schemeClr val="dk1"/>
              </a:buClr>
              <a:buSzPts val="2800"/>
              <a:buNone/>
              <a:defRPr sz="3733">
                <a:solidFill>
                  <a:schemeClr val="dk1"/>
                </a:solidFill>
              </a:defRPr>
            </a:lvl8pPr>
            <a:lvl9pPr lvl="8" rtl="0">
              <a:spcBef>
                <a:spcPts val="0"/>
              </a:spcBef>
              <a:spcAft>
                <a:spcPts val="0"/>
              </a:spcAft>
              <a:buClr>
                <a:schemeClr val="dk1"/>
              </a:buClr>
              <a:buSzPts val="2800"/>
              <a:buNone/>
              <a:defRPr sz="3733">
                <a:solidFill>
                  <a:schemeClr val="dk1"/>
                </a:solidFill>
              </a:defRPr>
            </a:lvl9pPr>
          </a:lstStyle>
          <a:p>
            <a:endParaRPr/>
          </a:p>
        </p:txBody>
      </p:sp>
      <p:sp>
        <p:nvSpPr>
          <p:cNvPr id="582" name="Google Shape;582;p19"/>
          <p:cNvSpPr txBox="1">
            <a:spLocks noGrp="1"/>
          </p:cNvSpPr>
          <p:nvPr>
            <p:ph type="subTitle" idx="1"/>
          </p:nvPr>
        </p:nvSpPr>
        <p:spPr>
          <a:xfrm>
            <a:off x="96323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3" name="Google Shape;583;p19"/>
          <p:cNvSpPr txBox="1">
            <a:spLocks noGrp="1"/>
          </p:cNvSpPr>
          <p:nvPr>
            <p:ph type="subTitle" idx="2"/>
          </p:nvPr>
        </p:nvSpPr>
        <p:spPr>
          <a:xfrm>
            <a:off x="4530237"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4" name="Google Shape;584;p19"/>
          <p:cNvSpPr txBox="1">
            <a:spLocks noGrp="1"/>
          </p:cNvSpPr>
          <p:nvPr>
            <p:ph type="subTitle" idx="3"/>
          </p:nvPr>
        </p:nvSpPr>
        <p:spPr>
          <a:xfrm>
            <a:off x="8097423" y="1971433"/>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5" name="Google Shape;585;p19"/>
          <p:cNvSpPr txBox="1">
            <a:spLocks noGrp="1"/>
          </p:cNvSpPr>
          <p:nvPr>
            <p:ph type="subTitle" idx="4"/>
          </p:nvPr>
        </p:nvSpPr>
        <p:spPr>
          <a:xfrm>
            <a:off x="4530237"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pic>
        <p:nvPicPr>
          <p:cNvPr id="586" name="Google Shape;586;p19"/>
          <p:cNvPicPr preferRelativeResize="0"/>
          <p:nvPr/>
        </p:nvPicPr>
        <p:blipFill>
          <a:blip r:embed="rId2">
            <a:alphaModFix/>
          </a:blip>
          <a:stretch>
            <a:fillRect/>
          </a:stretch>
        </p:blipFill>
        <p:spPr>
          <a:xfrm flipH="1">
            <a:off x="1" y="5099631"/>
            <a:ext cx="12192004" cy="5536408"/>
          </a:xfrm>
          <a:prstGeom prst="rect">
            <a:avLst/>
          </a:prstGeom>
          <a:noFill/>
          <a:ln>
            <a:noFill/>
          </a:ln>
        </p:spPr>
      </p:pic>
      <p:sp>
        <p:nvSpPr>
          <p:cNvPr id="587" name="Google Shape;587;p19"/>
          <p:cNvSpPr/>
          <p:nvPr/>
        </p:nvSpPr>
        <p:spPr>
          <a:xfrm>
            <a:off x="-16" y="52036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19"/>
          <p:cNvSpPr/>
          <p:nvPr/>
        </p:nvSpPr>
        <p:spPr>
          <a:xfrm>
            <a:off x="7330451" y="55660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19"/>
          <p:cNvSpPr/>
          <p:nvPr/>
        </p:nvSpPr>
        <p:spPr>
          <a:xfrm>
            <a:off x="8482367" y="-1342408"/>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0" name="Google Shape;590;p19"/>
          <p:cNvGrpSpPr/>
          <p:nvPr/>
        </p:nvGrpSpPr>
        <p:grpSpPr>
          <a:xfrm>
            <a:off x="11401267" y="1482933"/>
            <a:ext cx="342800" cy="4621067"/>
            <a:chOff x="261425" y="1395525"/>
            <a:chExt cx="257100" cy="3465800"/>
          </a:xfrm>
        </p:grpSpPr>
        <p:sp>
          <p:nvSpPr>
            <p:cNvPr id="591" name="Google Shape;591;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9"/>
          <p:cNvGrpSpPr/>
          <p:nvPr/>
        </p:nvGrpSpPr>
        <p:grpSpPr>
          <a:xfrm>
            <a:off x="620367" y="3983067"/>
            <a:ext cx="342800" cy="2429067"/>
            <a:chOff x="829225" y="2863075"/>
            <a:chExt cx="257100" cy="1821800"/>
          </a:xfrm>
        </p:grpSpPr>
        <p:sp>
          <p:nvSpPr>
            <p:cNvPr id="594" name="Google Shape;594;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6" name="Google Shape;596;p19"/>
          <p:cNvGrpSpPr/>
          <p:nvPr/>
        </p:nvGrpSpPr>
        <p:grpSpPr>
          <a:xfrm>
            <a:off x="0" y="-409367"/>
            <a:ext cx="12940667" cy="5224784"/>
            <a:chOff x="722375" y="-506300"/>
            <a:chExt cx="9705500" cy="3918588"/>
          </a:xfrm>
        </p:grpSpPr>
        <p:sp>
          <p:nvSpPr>
            <p:cNvPr id="597" name="Google Shape;597;p19"/>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9"/>
            <p:cNvSpPr/>
            <p:nvPr/>
          </p:nvSpPr>
          <p:spPr>
            <a:xfrm>
              <a:off x="4056900" y="-233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9"/>
            <p:cNvSpPr/>
            <p:nvPr/>
          </p:nvSpPr>
          <p:spPr>
            <a:xfrm>
              <a:off x="8890075" y="1874488"/>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9"/>
            <p:cNvSpPr/>
            <p:nvPr/>
          </p:nvSpPr>
          <p:spPr>
            <a:xfrm>
              <a:off x="6536125" y="-5063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9"/>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2" name="Google Shape;602;p19"/>
          <p:cNvGrpSpPr/>
          <p:nvPr/>
        </p:nvGrpSpPr>
        <p:grpSpPr>
          <a:xfrm>
            <a:off x="11744067" y="2578933"/>
            <a:ext cx="342800" cy="2429067"/>
            <a:chOff x="829225" y="2863075"/>
            <a:chExt cx="257100" cy="1821800"/>
          </a:xfrm>
        </p:grpSpPr>
        <p:sp>
          <p:nvSpPr>
            <p:cNvPr id="603" name="Google Shape;603;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5" name="Google Shape;605;p19"/>
          <p:cNvGrpSpPr/>
          <p:nvPr/>
        </p:nvGrpSpPr>
        <p:grpSpPr>
          <a:xfrm>
            <a:off x="424100" y="1983484"/>
            <a:ext cx="342800" cy="4621067"/>
            <a:chOff x="261425" y="1395525"/>
            <a:chExt cx="257100" cy="3465800"/>
          </a:xfrm>
        </p:grpSpPr>
        <p:sp>
          <p:nvSpPr>
            <p:cNvPr id="606" name="Google Shape;606;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8" name="Google Shape;608;p19"/>
          <p:cNvGrpSpPr/>
          <p:nvPr/>
        </p:nvGrpSpPr>
        <p:grpSpPr>
          <a:xfrm>
            <a:off x="6835200" y="6412134"/>
            <a:ext cx="342800" cy="2443167"/>
            <a:chOff x="1365450" y="3205275"/>
            <a:chExt cx="257100" cy="1832375"/>
          </a:xfrm>
        </p:grpSpPr>
        <p:sp>
          <p:nvSpPr>
            <p:cNvPr id="609" name="Google Shape;609;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1" name="Google Shape;611;p19"/>
          <p:cNvGrpSpPr/>
          <p:nvPr/>
        </p:nvGrpSpPr>
        <p:grpSpPr>
          <a:xfrm>
            <a:off x="11168817" y="4066334"/>
            <a:ext cx="342800" cy="2443167"/>
            <a:chOff x="1365450" y="3205275"/>
            <a:chExt cx="257100" cy="1832375"/>
          </a:xfrm>
        </p:grpSpPr>
        <p:sp>
          <p:nvSpPr>
            <p:cNvPr id="612" name="Google Shape;612;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4" name="Google Shape;614;p19"/>
          <p:cNvGrpSpPr/>
          <p:nvPr/>
        </p:nvGrpSpPr>
        <p:grpSpPr>
          <a:xfrm>
            <a:off x="138800" y="2977367"/>
            <a:ext cx="342800" cy="4621067"/>
            <a:chOff x="261425" y="1395525"/>
            <a:chExt cx="257100" cy="3465800"/>
          </a:xfrm>
        </p:grpSpPr>
        <p:sp>
          <p:nvSpPr>
            <p:cNvPr id="615" name="Google Shape;615;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9"/>
          <p:cNvGrpSpPr/>
          <p:nvPr/>
        </p:nvGrpSpPr>
        <p:grpSpPr>
          <a:xfrm>
            <a:off x="2706751" y="6242667"/>
            <a:ext cx="342800" cy="2443167"/>
            <a:chOff x="1365450" y="3205275"/>
            <a:chExt cx="257100" cy="1832375"/>
          </a:xfrm>
        </p:grpSpPr>
        <p:sp>
          <p:nvSpPr>
            <p:cNvPr id="618" name="Google Shape;618;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0" name="Google Shape;620;p19"/>
          <p:cNvSpPr txBox="1">
            <a:spLocks noGrp="1"/>
          </p:cNvSpPr>
          <p:nvPr>
            <p:ph type="subTitle" idx="5"/>
          </p:nvPr>
        </p:nvSpPr>
        <p:spPr>
          <a:xfrm>
            <a:off x="963233"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1" name="Google Shape;621;p19"/>
          <p:cNvSpPr txBox="1">
            <a:spLocks noGrp="1"/>
          </p:cNvSpPr>
          <p:nvPr>
            <p:ph type="subTitle" idx="6"/>
          </p:nvPr>
        </p:nvSpPr>
        <p:spPr>
          <a:xfrm>
            <a:off x="4530248" y="2408336"/>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2" name="Google Shape;622;p19"/>
          <p:cNvSpPr txBox="1">
            <a:spLocks noGrp="1"/>
          </p:cNvSpPr>
          <p:nvPr>
            <p:ph type="subTitle" idx="7"/>
          </p:nvPr>
        </p:nvSpPr>
        <p:spPr>
          <a:xfrm>
            <a:off x="8097396" y="240833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3" name="Google Shape;623;p19"/>
          <p:cNvSpPr txBox="1">
            <a:spLocks noGrp="1"/>
          </p:cNvSpPr>
          <p:nvPr>
            <p:ph type="subTitle" idx="8"/>
          </p:nvPr>
        </p:nvSpPr>
        <p:spPr>
          <a:xfrm>
            <a:off x="963233"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4" name="Google Shape;624;p19"/>
          <p:cNvSpPr txBox="1">
            <a:spLocks noGrp="1"/>
          </p:cNvSpPr>
          <p:nvPr>
            <p:ph type="subTitle" idx="9"/>
          </p:nvPr>
        </p:nvSpPr>
        <p:spPr>
          <a:xfrm>
            <a:off x="4530248" y="4634503"/>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5" name="Google Shape;625;p19"/>
          <p:cNvSpPr txBox="1">
            <a:spLocks noGrp="1"/>
          </p:cNvSpPr>
          <p:nvPr>
            <p:ph type="subTitle" idx="13"/>
          </p:nvPr>
        </p:nvSpPr>
        <p:spPr>
          <a:xfrm>
            <a:off x="8097396" y="4634500"/>
            <a:ext cx="3131600" cy="11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6" name="Google Shape;626;p19"/>
          <p:cNvSpPr txBox="1">
            <a:spLocks noGrp="1"/>
          </p:cNvSpPr>
          <p:nvPr>
            <p:ph type="subTitle" idx="14"/>
          </p:nvPr>
        </p:nvSpPr>
        <p:spPr>
          <a:xfrm>
            <a:off x="96323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627" name="Google Shape;627;p19"/>
          <p:cNvSpPr txBox="1">
            <a:spLocks noGrp="1"/>
          </p:cNvSpPr>
          <p:nvPr>
            <p:ph type="subTitle" idx="15"/>
          </p:nvPr>
        </p:nvSpPr>
        <p:spPr>
          <a:xfrm>
            <a:off x="8097423" y="4197599"/>
            <a:ext cx="3131600" cy="5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667"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Tree>
    <p:extLst>
      <p:ext uri="{BB962C8B-B14F-4D97-AF65-F5344CB8AC3E}">
        <p14:creationId xmlns:p14="http://schemas.microsoft.com/office/powerpoint/2010/main" val="356472466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87"/>
        <p:cNvGrpSpPr/>
        <p:nvPr/>
      </p:nvGrpSpPr>
      <p:grpSpPr>
        <a:xfrm>
          <a:off x="0" y="0"/>
          <a:ext cx="0" cy="0"/>
          <a:chOff x="0" y="0"/>
          <a:chExt cx="0" cy="0"/>
        </a:xfrm>
      </p:grpSpPr>
      <p:sp>
        <p:nvSpPr>
          <p:cNvPr id="688" name="Google Shape;688;p21"/>
          <p:cNvSpPr/>
          <p:nvPr/>
        </p:nvSpPr>
        <p:spPr>
          <a:xfrm>
            <a:off x="314584" y="3379264"/>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89" name="Google Shape;689;p21"/>
          <p:cNvPicPr preferRelativeResize="0"/>
          <p:nvPr/>
        </p:nvPicPr>
        <p:blipFill>
          <a:blip r:embed="rId2">
            <a:alphaModFix/>
          </a:blip>
          <a:stretch>
            <a:fillRect/>
          </a:stretch>
        </p:blipFill>
        <p:spPr>
          <a:xfrm flipH="1">
            <a:off x="1" y="3372431"/>
            <a:ext cx="12192004" cy="5536408"/>
          </a:xfrm>
          <a:prstGeom prst="rect">
            <a:avLst/>
          </a:prstGeom>
          <a:noFill/>
          <a:ln>
            <a:noFill/>
          </a:ln>
        </p:spPr>
      </p:pic>
      <p:sp>
        <p:nvSpPr>
          <p:cNvPr id="690" name="Google Shape;690;p21"/>
          <p:cNvSpPr/>
          <p:nvPr/>
        </p:nvSpPr>
        <p:spPr>
          <a:xfrm>
            <a:off x="76688" y="2408068"/>
            <a:ext cx="4995200" cy="46212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21"/>
          <p:cNvSpPr txBox="1">
            <a:spLocks noGrp="1"/>
          </p:cNvSpPr>
          <p:nvPr>
            <p:ph type="ctrTitle"/>
          </p:nvPr>
        </p:nvSpPr>
        <p:spPr>
          <a:xfrm>
            <a:off x="1166367" y="882867"/>
            <a:ext cx="4238400" cy="125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692" name="Google Shape;692;p21"/>
          <p:cNvSpPr txBox="1">
            <a:spLocks noGrp="1"/>
          </p:cNvSpPr>
          <p:nvPr>
            <p:ph type="subTitle" idx="1"/>
          </p:nvPr>
        </p:nvSpPr>
        <p:spPr>
          <a:xfrm>
            <a:off x="1166367" y="1942069"/>
            <a:ext cx="4238400" cy="14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93" name="Google Shape;693;p21"/>
          <p:cNvGrpSpPr/>
          <p:nvPr/>
        </p:nvGrpSpPr>
        <p:grpSpPr>
          <a:xfrm>
            <a:off x="348567" y="628067"/>
            <a:ext cx="342800" cy="4621067"/>
            <a:chOff x="261425" y="1395525"/>
            <a:chExt cx="257100" cy="3465800"/>
          </a:xfrm>
        </p:grpSpPr>
        <p:sp>
          <p:nvSpPr>
            <p:cNvPr id="694" name="Google Shape;694;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1"/>
          <p:cNvGrpSpPr/>
          <p:nvPr/>
        </p:nvGrpSpPr>
        <p:grpSpPr>
          <a:xfrm>
            <a:off x="522900" y="-549500"/>
            <a:ext cx="11863800" cy="4970400"/>
            <a:chOff x="680075" y="-416150"/>
            <a:chExt cx="8897850" cy="3727800"/>
          </a:xfrm>
        </p:grpSpPr>
        <p:sp>
          <p:nvSpPr>
            <p:cNvPr id="697" name="Google Shape;697;p21"/>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1"/>
            <p:cNvSpPr/>
            <p:nvPr/>
          </p:nvSpPr>
          <p:spPr>
            <a:xfrm>
              <a:off x="3646925" y="-4161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1"/>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1"/>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1"/>
            <p:cNvSpPr/>
            <p:nvPr/>
          </p:nvSpPr>
          <p:spPr>
            <a:xfrm>
              <a:off x="680075" y="1856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21"/>
          <p:cNvGrpSpPr/>
          <p:nvPr/>
        </p:nvGrpSpPr>
        <p:grpSpPr>
          <a:xfrm>
            <a:off x="772033" y="3031433"/>
            <a:ext cx="342800" cy="2429067"/>
            <a:chOff x="829225" y="2863075"/>
            <a:chExt cx="257100" cy="1821800"/>
          </a:xfrm>
        </p:grpSpPr>
        <p:sp>
          <p:nvSpPr>
            <p:cNvPr id="703" name="Google Shape;703;p21"/>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1"/>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5" name="Google Shape;705;p21"/>
          <p:cNvGrpSpPr/>
          <p:nvPr/>
        </p:nvGrpSpPr>
        <p:grpSpPr>
          <a:xfrm>
            <a:off x="11612900" y="894533"/>
            <a:ext cx="342800" cy="4621067"/>
            <a:chOff x="261425" y="1395525"/>
            <a:chExt cx="257100" cy="3465800"/>
          </a:xfrm>
        </p:grpSpPr>
        <p:sp>
          <p:nvSpPr>
            <p:cNvPr id="706" name="Google Shape;706;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8" name="Google Shape;708;p21"/>
          <p:cNvSpPr/>
          <p:nvPr/>
        </p:nvSpPr>
        <p:spPr>
          <a:xfrm>
            <a:off x="6959417" y="3229931"/>
            <a:ext cx="2895600" cy="26788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21"/>
          <p:cNvSpPr/>
          <p:nvPr/>
        </p:nvSpPr>
        <p:spPr>
          <a:xfrm>
            <a:off x="6623933" y="-1936175"/>
            <a:ext cx="4132800" cy="38232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21"/>
          <p:cNvSpPr txBox="1"/>
          <p:nvPr/>
        </p:nvSpPr>
        <p:spPr>
          <a:xfrm>
            <a:off x="1166500" y="3835567"/>
            <a:ext cx="4238400" cy="820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333">
                <a:solidFill>
                  <a:schemeClr val="dk1"/>
                </a:solidFill>
                <a:latin typeface="IBM Plex Sans"/>
                <a:ea typeface="IBM Plex Sans"/>
                <a:cs typeface="IBM Plex Sans"/>
                <a:sym typeface="IBM Plex Sans"/>
              </a:rPr>
              <a:t>CREDITS: This presentation template was created by </a:t>
            </a:r>
            <a:r>
              <a:rPr lang="en" sz="1333" b="1">
                <a:solidFill>
                  <a:schemeClr val="dk1"/>
                </a:solidFill>
                <a:uFill>
                  <a:noFill/>
                </a:uFill>
                <a:latin typeface="IBM Plex Sans"/>
                <a:ea typeface="IBM Plex Sans"/>
                <a:cs typeface="IBM Plex Sans"/>
                <a:sym typeface="IBM Plex Sans"/>
                <a:hlinkClick r:id="rId3">
                  <a:extLst>
                    <a:ext uri="{A12FA001-AC4F-418D-AE19-62706E023703}">
                      <ahyp:hlinkClr xmlns:ahyp="http://schemas.microsoft.com/office/drawing/2018/hyperlinkcolor" xmlns="" val="tx"/>
                    </a:ext>
                  </a:extLst>
                </a:hlinkClick>
              </a:rPr>
              <a:t>Slidesgo</a:t>
            </a:r>
            <a:r>
              <a:rPr lang="en" sz="1333">
                <a:solidFill>
                  <a:schemeClr val="dk1"/>
                </a:solidFill>
                <a:latin typeface="IBM Plex Sans"/>
                <a:ea typeface="IBM Plex Sans"/>
                <a:cs typeface="IBM Plex Sans"/>
                <a:sym typeface="IBM Plex Sans"/>
              </a:rPr>
              <a:t>, including icons by </a:t>
            </a:r>
            <a:r>
              <a:rPr lang="en" sz="1333" b="1">
                <a:solidFill>
                  <a:schemeClr val="dk1"/>
                </a:solidFill>
                <a:uFill>
                  <a:noFill/>
                </a:uFill>
                <a:latin typeface="IBM Plex Sans"/>
                <a:ea typeface="IBM Plex Sans"/>
                <a:cs typeface="IBM Plex Sans"/>
                <a:sym typeface="IBM Plex Sans"/>
                <a:hlinkClick r:id="rId4">
                  <a:extLst>
                    <a:ext uri="{A12FA001-AC4F-418D-AE19-62706E023703}">
                      <ahyp:hlinkClr xmlns:ahyp="http://schemas.microsoft.com/office/drawing/2018/hyperlinkcolor" xmlns="" val="tx"/>
                    </a:ext>
                  </a:extLst>
                </a:hlinkClick>
              </a:rPr>
              <a:t>Flaticon</a:t>
            </a:r>
            <a:r>
              <a:rPr lang="en" sz="1333" b="1">
                <a:solidFill>
                  <a:schemeClr val="dk1"/>
                </a:solidFill>
                <a:latin typeface="IBM Plex Sans"/>
                <a:ea typeface="IBM Plex Sans"/>
                <a:cs typeface="IBM Plex Sans"/>
                <a:sym typeface="IBM Plex Sans"/>
              </a:rPr>
              <a:t> </a:t>
            </a:r>
            <a:r>
              <a:rPr lang="en" sz="1333">
                <a:solidFill>
                  <a:schemeClr val="dk1"/>
                </a:solidFill>
                <a:latin typeface="IBM Plex Sans"/>
                <a:ea typeface="IBM Plex Sans"/>
                <a:cs typeface="IBM Plex Sans"/>
                <a:sym typeface="IBM Plex Sans"/>
              </a:rPr>
              <a:t>and infographics &amp; images by </a:t>
            </a:r>
            <a:r>
              <a:rPr lang="en" sz="1333" b="1">
                <a:solidFill>
                  <a:schemeClr val="dk1"/>
                </a:solidFill>
                <a:uFill>
                  <a:noFill/>
                </a:uFill>
                <a:latin typeface="IBM Plex Sans"/>
                <a:ea typeface="IBM Plex Sans"/>
                <a:cs typeface="IBM Plex Sans"/>
                <a:sym typeface="IBM Plex Sans"/>
                <a:hlinkClick r:id="rId5">
                  <a:extLst>
                    <a:ext uri="{A12FA001-AC4F-418D-AE19-62706E023703}">
                      <ahyp:hlinkClr xmlns:ahyp="http://schemas.microsoft.com/office/drawing/2018/hyperlinkcolor" xmlns="" val="tx"/>
                    </a:ext>
                  </a:extLst>
                </a:hlinkClick>
              </a:rPr>
              <a:t>Freepik</a:t>
            </a:r>
            <a:endParaRPr sz="1333" b="1">
              <a:solidFill>
                <a:schemeClr val="dk1"/>
              </a:solidFill>
              <a:latin typeface="IBM Plex Sans"/>
              <a:ea typeface="IBM Plex Sans"/>
              <a:cs typeface="IBM Plex Sans"/>
              <a:sym typeface="IBM Plex Sans"/>
            </a:endParaRPr>
          </a:p>
        </p:txBody>
      </p:sp>
    </p:spTree>
    <p:extLst>
      <p:ext uri="{BB962C8B-B14F-4D97-AF65-F5344CB8AC3E}">
        <p14:creationId xmlns:p14="http://schemas.microsoft.com/office/powerpoint/2010/main" val="201301126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11"/>
        <p:cNvGrpSpPr/>
        <p:nvPr/>
      </p:nvGrpSpPr>
      <p:grpSpPr>
        <a:xfrm>
          <a:off x="0" y="0"/>
          <a:ext cx="0" cy="0"/>
          <a:chOff x="0" y="0"/>
          <a:chExt cx="0" cy="0"/>
        </a:xfrm>
      </p:grpSpPr>
    </p:spTree>
    <p:extLst>
      <p:ext uri="{BB962C8B-B14F-4D97-AF65-F5344CB8AC3E}">
        <p14:creationId xmlns:p14="http://schemas.microsoft.com/office/powerpoint/2010/main" val="3838422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theme" Target="../theme/theme10.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slideLayout" Target="../slideLayouts/slideLayout156.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theme" Target="../theme/theme11.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slideLayout" Target="../slideLayouts/slideLayout15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slideLayout" Target="../slideLayouts/slideLayout170.xml"/><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slideLayout" Target="../slideLayouts/slideLayout169.xml"/><Relationship Id="rId2" Type="http://schemas.openxmlformats.org/officeDocument/2006/relationships/slideLayout" Target="../slideLayouts/slideLayout159.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5" Type="http://schemas.openxmlformats.org/officeDocument/2006/relationships/theme" Target="../theme/theme12.xml"/><Relationship Id="rId10" Type="http://schemas.openxmlformats.org/officeDocument/2006/relationships/slideLayout" Target="../slideLayouts/slideLayout167.xml"/><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slideLayout" Target="../slideLayouts/slideLayout17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slideLayout" Target="../slideLayouts/slideLayout184.xml"/><Relationship Id="rId3" Type="http://schemas.openxmlformats.org/officeDocument/2006/relationships/slideLayout" Target="../slideLayouts/slideLayout174.xml"/><Relationship Id="rId7" Type="http://schemas.openxmlformats.org/officeDocument/2006/relationships/slideLayout" Target="../slideLayouts/slideLayout178.xml"/><Relationship Id="rId12" Type="http://schemas.openxmlformats.org/officeDocument/2006/relationships/slideLayout" Target="../slideLayouts/slideLayout183.xml"/><Relationship Id="rId2" Type="http://schemas.openxmlformats.org/officeDocument/2006/relationships/slideLayout" Target="../slideLayouts/slideLayout173.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5" Type="http://schemas.openxmlformats.org/officeDocument/2006/relationships/slideLayout" Target="../slideLayouts/slideLayout176.xml"/><Relationship Id="rId15" Type="http://schemas.openxmlformats.org/officeDocument/2006/relationships/theme" Target="../theme/theme13.xml"/><Relationship Id="rId10" Type="http://schemas.openxmlformats.org/officeDocument/2006/relationships/slideLayout" Target="../slideLayouts/slideLayout181.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slideLayout" Target="../slideLayouts/slideLayout18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theme" Target="../theme/theme3.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theme" Target="../theme/theme4.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5.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theme" Target="../theme/theme6.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theme" Target="../theme/theme7.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theme" Target="../theme/theme8.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slideLayout" Target="../slideLayouts/slideLayout128.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5" Type="http://schemas.openxmlformats.org/officeDocument/2006/relationships/theme" Target="../theme/theme9.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1"/>
            <a:ext cx="12192000" cy="1441451"/>
          </a:xfrm>
          <a:prstGeom prst="rect">
            <a:avLst/>
          </a:prstGeom>
        </p:spPr>
      </p:pic>
      <p:sp>
        <p:nvSpPr>
          <p:cNvPr id="2" name="Title Placeholder 1"/>
          <p:cNvSpPr>
            <a:spLocks noGrp="1"/>
          </p:cNvSpPr>
          <p:nvPr>
            <p:ph type="title"/>
          </p:nvPr>
        </p:nvSpPr>
        <p:spPr>
          <a:xfrm>
            <a:off x="2895600" y="764375"/>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2"/>
            <a:ext cx="291084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B61BEF0D-F0BB-DE4B-95CE-6DB70DBA9567}" type="datetimeFigureOut">
              <a:rPr lang="en-US" smtClean="0"/>
              <a:pPr/>
              <a:t>5/17/2023</a:t>
            </a:fld>
            <a:endParaRPr lang="en-US" dirty="0"/>
          </a:p>
        </p:txBody>
      </p:sp>
      <p:sp>
        <p:nvSpPr>
          <p:cNvPr id="5" name="Footer Placeholder 4"/>
          <p:cNvSpPr>
            <a:spLocks noGrp="1"/>
          </p:cNvSpPr>
          <p:nvPr>
            <p:ph type="ftr" sz="quarter" idx="3"/>
          </p:nvPr>
        </p:nvSpPr>
        <p:spPr>
          <a:xfrm>
            <a:off x="685800" y="6355848"/>
            <a:ext cx="7772400" cy="365125"/>
          </a:xfrm>
          <a:prstGeom prst="rect">
            <a:avLst/>
          </a:prstGeom>
        </p:spPr>
        <p:txBody>
          <a:bodyPr vert="horz" lIns="91440" tIns="45720" rIns="91440" bIns="45720" rtlCol="0" anchor="ctr"/>
          <a:lstStyle>
            <a:lvl1pPr algn="l">
              <a:defRPr sz="105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3617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r" defTabSz="914332"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3167" y="719333"/>
            <a:ext cx="102656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1pPr>
            <a:lvl2pPr lvl="1"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2pPr>
            <a:lvl3pPr lvl="2"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3pPr>
            <a:lvl4pPr lvl="3"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4pPr>
            <a:lvl5pPr lvl="4"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5pPr>
            <a:lvl6pPr lvl="5"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6pPr>
            <a:lvl7pPr lvl="6"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7pPr>
            <a:lvl8pPr lvl="7"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8pPr>
            <a:lvl9pPr lvl="8"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963167" y="1583467"/>
            <a:ext cx="102656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marL="914400" lvl="1"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marL="1371600" lvl="2"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marL="1828800" lvl="3"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marL="2286000" lvl="4"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marL="2743200" lvl="5"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marL="3200400" lvl="6"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marL="3657600" lvl="7"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marL="4114800" lvl="8"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a:endParaRPr/>
          </a:p>
        </p:txBody>
      </p:sp>
    </p:spTree>
    <p:extLst>
      <p:ext uri="{BB962C8B-B14F-4D97-AF65-F5344CB8AC3E}">
        <p14:creationId xmlns:p14="http://schemas.microsoft.com/office/powerpoint/2010/main" val="595608251"/>
      </p:ext>
    </p:extLst>
  </p:cSld>
  <p:clrMap bg1="lt1" tx1="dk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3167" y="719333"/>
            <a:ext cx="102656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1pPr>
            <a:lvl2pPr lvl="1"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2pPr>
            <a:lvl3pPr lvl="2"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3pPr>
            <a:lvl4pPr lvl="3"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4pPr>
            <a:lvl5pPr lvl="4"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5pPr>
            <a:lvl6pPr lvl="5"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6pPr>
            <a:lvl7pPr lvl="6"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7pPr>
            <a:lvl8pPr lvl="7"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8pPr>
            <a:lvl9pPr lvl="8"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963167" y="1583467"/>
            <a:ext cx="102656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marL="914400" lvl="1"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marL="1371600" lvl="2"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marL="1828800" lvl="3"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marL="2286000" lvl="4"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marL="2743200" lvl="5"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marL="3200400" lvl="6"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marL="3657600" lvl="7"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marL="4114800" lvl="8"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a:endParaRPr/>
          </a:p>
        </p:txBody>
      </p:sp>
    </p:spTree>
    <p:extLst>
      <p:ext uri="{BB962C8B-B14F-4D97-AF65-F5344CB8AC3E}">
        <p14:creationId xmlns:p14="http://schemas.microsoft.com/office/powerpoint/2010/main" val="3078165783"/>
      </p:ext>
    </p:extLst>
  </p:cSld>
  <p:clrMap bg1="lt1" tx1="dk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3167" y="719333"/>
            <a:ext cx="102656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1pPr>
            <a:lvl2pPr lvl="1"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2pPr>
            <a:lvl3pPr lvl="2"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3pPr>
            <a:lvl4pPr lvl="3"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4pPr>
            <a:lvl5pPr lvl="4"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5pPr>
            <a:lvl6pPr lvl="5"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6pPr>
            <a:lvl7pPr lvl="6"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7pPr>
            <a:lvl8pPr lvl="7"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8pPr>
            <a:lvl9pPr lvl="8"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963167" y="1583467"/>
            <a:ext cx="102656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marL="914400" lvl="1"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marL="1371600" lvl="2"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marL="1828800" lvl="3"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marL="2286000" lvl="4"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marL="2743200" lvl="5"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marL="3200400" lvl="6"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marL="3657600" lvl="7"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marL="4114800" lvl="8"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a:endParaRPr/>
          </a:p>
        </p:txBody>
      </p:sp>
    </p:spTree>
    <p:extLst>
      <p:ext uri="{BB962C8B-B14F-4D97-AF65-F5344CB8AC3E}">
        <p14:creationId xmlns:p14="http://schemas.microsoft.com/office/powerpoint/2010/main" val="1069849719"/>
      </p:ext>
    </p:extLst>
  </p:cSld>
  <p:clrMap bg1="lt1" tx1="dk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3167" y="719333"/>
            <a:ext cx="102656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1pPr>
            <a:lvl2pPr lvl="1"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2pPr>
            <a:lvl3pPr lvl="2"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3pPr>
            <a:lvl4pPr lvl="3"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4pPr>
            <a:lvl5pPr lvl="4"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5pPr>
            <a:lvl6pPr lvl="5"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6pPr>
            <a:lvl7pPr lvl="6"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7pPr>
            <a:lvl8pPr lvl="7"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8pPr>
            <a:lvl9pPr lvl="8"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963167" y="1583467"/>
            <a:ext cx="102656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marL="914400" lvl="1"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marL="1371600" lvl="2"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marL="1828800" lvl="3"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marL="2286000" lvl="4"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marL="2743200" lvl="5"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marL="3200400" lvl="6"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marL="3657600" lvl="7"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marL="4114800" lvl="8"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a:endParaRPr/>
          </a:p>
        </p:txBody>
      </p:sp>
    </p:spTree>
    <p:extLst>
      <p:ext uri="{BB962C8B-B14F-4D97-AF65-F5344CB8AC3E}">
        <p14:creationId xmlns:p14="http://schemas.microsoft.com/office/powerpoint/2010/main" val="599090888"/>
      </p:ext>
    </p:extLst>
  </p:cSld>
  <p:clrMap bg1="lt1" tx1="dk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3167" y="719333"/>
            <a:ext cx="102656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1pPr>
            <a:lvl2pPr lvl="1"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2pPr>
            <a:lvl3pPr lvl="2"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3pPr>
            <a:lvl4pPr lvl="3"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4pPr>
            <a:lvl5pPr lvl="4"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5pPr>
            <a:lvl6pPr lvl="5"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6pPr>
            <a:lvl7pPr lvl="6"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7pPr>
            <a:lvl8pPr lvl="7"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8pPr>
            <a:lvl9pPr lvl="8"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963167" y="1583467"/>
            <a:ext cx="102656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marL="914400" lvl="1"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marL="1371600" lvl="2"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marL="1828800" lvl="3"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marL="2286000" lvl="4"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marL="2743200" lvl="5"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marL="3200400" lvl="6"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marL="3657600" lvl="7"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marL="4114800" lvl="8"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a:endParaRPr/>
          </a:p>
        </p:txBody>
      </p:sp>
    </p:spTree>
    <p:extLst>
      <p:ext uri="{BB962C8B-B14F-4D97-AF65-F5344CB8AC3E}">
        <p14:creationId xmlns:p14="http://schemas.microsoft.com/office/powerpoint/2010/main" val="1615366590"/>
      </p:ext>
    </p:extLst>
  </p:cSld>
  <p:clrMap bg1="lt1" tx1="dk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3167" y="719333"/>
            <a:ext cx="102656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1pPr>
            <a:lvl2pPr lvl="1"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2pPr>
            <a:lvl3pPr lvl="2"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3pPr>
            <a:lvl4pPr lvl="3"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4pPr>
            <a:lvl5pPr lvl="4"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5pPr>
            <a:lvl6pPr lvl="5"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6pPr>
            <a:lvl7pPr lvl="6"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7pPr>
            <a:lvl8pPr lvl="7"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8pPr>
            <a:lvl9pPr lvl="8"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963167" y="1583467"/>
            <a:ext cx="102656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marL="914400" lvl="1"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marL="1371600" lvl="2"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marL="1828800" lvl="3"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marL="2286000" lvl="4"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marL="2743200" lvl="5"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marL="3200400" lvl="6"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marL="3657600" lvl="7"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marL="4114800" lvl="8"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a:endParaRPr/>
          </a:p>
        </p:txBody>
      </p:sp>
    </p:spTree>
    <p:extLst>
      <p:ext uri="{BB962C8B-B14F-4D97-AF65-F5344CB8AC3E}">
        <p14:creationId xmlns:p14="http://schemas.microsoft.com/office/powerpoint/2010/main" val="433688154"/>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3167" y="719333"/>
            <a:ext cx="102656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1pPr>
            <a:lvl2pPr lvl="1"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2pPr>
            <a:lvl3pPr lvl="2"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3pPr>
            <a:lvl4pPr lvl="3"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4pPr>
            <a:lvl5pPr lvl="4"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5pPr>
            <a:lvl6pPr lvl="5"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6pPr>
            <a:lvl7pPr lvl="6"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7pPr>
            <a:lvl8pPr lvl="7"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8pPr>
            <a:lvl9pPr lvl="8"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963167" y="1583467"/>
            <a:ext cx="102656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marL="914400" lvl="1"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marL="1371600" lvl="2"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marL="1828800" lvl="3"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marL="2286000" lvl="4"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marL="2743200" lvl="5"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marL="3200400" lvl="6"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marL="3657600" lvl="7"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marL="4114800" lvl="8"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a:endParaRPr/>
          </a:p>
        </p:txBody>
      </p:sp>
    </p:spTree>
    <p:extLst>
      <p:ext uri="{BB962C8B-B14F-4D97-AF65-F5344CB8AC3E}">
        <p14:creationId xmlns:p14="http://schemas.microsoft.com/office/powerpoint/2010/main" val="2599227962"/>
      </p:ext>
    </p:extLst>
  </p:cSld>
  <p:clrMap bg1="lt1" tx1="dk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3167" y="719333"/>
            <a:ext cx="102656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1pPr>
            <a:lvl2pPr lvl="1"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2pPr>
            <a:lvl3pPr lvl="2"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3pPr>
            <a:lvl4pPr lvl="3"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4pPr>
            <a:lvl5pPr lvl="4"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5pPr>
            <a:lvl6pPr lvl="5"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6pPr>
            <a:lvl7pPr lvl="6"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7pPr>
            <a:lvl8pPr lvl="7"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8pPr>
            <a:lvl9pPr lvl="8"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963167" y="1583467"/>
            <a:ext cx="102656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marL="914400" lvl="1"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marL="1371600" lvl="2"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marL="1828800" lvl="3"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marL="2286000" lvl="4"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marL="2743200" lvl="5"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marL="3200400" lvl="6"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marL="3657600" lvl="7"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marL="4114800" lvl="8"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a:endParaRPr/>
          </a:p>
        </p:txBody>
      </p:sp>
    </p:spTree>
    <p:extLst>
      <p:ext uri="{BB962C8B-B14F-4D97-AF65-F5344CB8AC3E}">
        <p14:creationId xmlns:p14="http://schemas.microsoft.com/office/powerpoint/2010/main" val="281798131"/>
      </p:ext>
    </p:extLst>
  </p:cSld>
  <p:clrMap bg1="lt1" tx1="dk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3167" y="719333"/>
            <a:ext cx="102656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1pPr>
            <a:lvl2pPr lvl="1"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2pPr>
            <a:lvl3pPr lvl="2"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3pPr>
            <a:lvl4pPr lvl="3"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4pPr>
            <a:lvl5pPr lvl="4"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5pPr>
            <a:lvl6pPr lvl="5"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6pPr>
            <a:lvl7pPr lvl="6"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7pPr>
            <a:lvl8pPr lvl="7"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8pPr>
            <a:lvl9pPr lvl="8"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963167" y="1583467"/>
            <a:ext cx="102656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marL="914400" lvl="1"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marL="1371600" lvl="2"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marL="1828800" lvl="3"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marL="2286000" lvl="4"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marL="2743200" lvl="5"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marL="3200400" lvl="6"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marL="3657600" lvl="7"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marL="4114800" lvl="8"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a:endParaRPr/>
          </a:p>
        </p:txBody>
      </p:sp>
    </p:spTree>
    <p:extLst>
      <p:ext uri="{BB962C8B-B14F-4D97-AF65-F5344CB8AC3E}">
        <p14:creationId xmlns:p14="http://schemas.microsoft.com/office/powerpoint/2010/main" val="3538817407"/>
      </p:ext>
    </p:extLst>
  </p:cSld>
  <p:clrMap bg1="lt1" tx1="dk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3167" y="719333"/>
            <a:ext cx="102656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1pPr>
            <a:lvl2pPr lvl="1"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2pPr>
            <a:lvl3pPr lvl="2"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3pPr>
            <a:lvl4pPr lvl="3"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4pPr>
            <a:lvl5pPr lvl="4"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5pPr>
            <a:lvl6pPr lvl="5"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6pPr>
            <a:lvl7pPr lvl="6"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7pPr>
            <a:lvl8pPr lvl="7"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8pPr>
            <a:lvl9pPr lvl="8"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963167" y="1583467"/>
            <a:ext cx="102656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marL="914400" lvl="1"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marL="1371600" lvl="2"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marL="1828800" lvl="3"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marL="2286000" lvl="4"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marL="2743200" lvl="5"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marL="3200400" lvl="6"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marL="3657600" lvl="7"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marL="4114800" lvl="8"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a:endParaRPr/>
          </a:p>
        </p:txBody>
      </p:sp>
    </p:spTree>
    <p:extLst>
      <p:ext uri="{BB962C8B-B14F-4D97-AF65-F5344CB8AC3E}">
        <p14:creationId xmlns:p14="http://schemas.microsoft.com/office/powerpoint/2010/main" val="978108892"/>
      </p:ext>
    </p:extLst>
  </p:cSld>
  <p:clrMap bg1="lt1" tx1="dk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3167" y="719333"/>
            <a:ext cx="102656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1pPr>
            <a:lvl2pPr lvl="1"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2pPr>
            <a:lvl3pPr lvl="2"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3pPr>
            <a:lvl4pPr lvl="3"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4pPr>
            <a:lvl5pPr lvl="4"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5pPr>
            <a:lvl6pPr lvl="5"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6pPr>
            <a:lvl7pPr lvl="6"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7pPr>
            <a:lvl8pPr lvl="7"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8pPr>
            <a:lvl9pPr lvl="8"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963167" y="1583467"/>
            <a:ext cx="102656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marL="914400" lvl="1"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marL="1371600" lvl="2"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marL="1828800" lvl="3"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marL="2286000" lvl="4"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marL="2743200" lvl="5"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marL="3200400" lvl="6"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marL="3657600" lvl="7"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marL="4114800" lvl="8"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a:endParaRPr/>
          </a:p>
        </p:txBody>
      </p:sp>
    </p:spTree>
    <p:extLst>
      <p:ext uri="{BB962C8B-B14F-4D97-AF65-F5344CB8AC3E}">
        <p14:creationId xmlns:p14="http://schemas.microsoft.com/office/powerpoint/2010/main" val="396041693"/>
      </p:ext>
    </p:extLst>
  </p:cSld>
  <p:clrMap bg1="lt1" tx1="dk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3167" y="719333"/>
            <a:ext cx="102656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1pPr>
            <a:lvl2pPr lvl="1"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2pPr>
            <a:lvl3pPr lvl="2"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3pPr>
            <a:lvl4pPr lvl="3"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4pPr>
            <a:lvl5pPr lvl="4"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5pPr>
            <a:lvl6pPr lvl="5"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6pPr>
            <a:lvl7pPr lvl="6"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7pPr>
            <a:lvl8pPr lvl="7"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8pPr>
            <a:lvl9pPr lvl="8"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963167" y="1583467"/>
            <a:ext cx="102656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marL="914400" lvl="1"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marL="1371600" lvl="2"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marL="1828800" lvl="3"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marL="2286000" lvl="4"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marL="2743200" lvl="5"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marL="3200400" lvl="6"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marL="3657600" lvl="7"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marL="4114800" lvl="8"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a:endParaRPr/>
          </a:p>
        </p:txBody>
      </p:sp>
    </p:spTree>
    <p:extLst>
      <p:ext uri="{BB962C8B-B14F-4D97-AF65-F5344CB8AC3E}">
        <p14:creationId xmlns:p14="http://schemas.microsoft.com/office/powerpoint/2010/main" val="179225245"/>
      </p:ext>
    </p:extLst>
  </p:cSld>
  <p:clrMap bg1="lt1" tx1="dk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8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PROCESSOR FUNCTION AND STRUCTURE:</a:t>
            </a:r>
          </a:p>
        </p:txBody>
      </p:sp>
      <p:sp>
        <p:nvSpPr>
          <p:cNvPr id="3" name="Subtitle 2"/>
          <p:cNvSpPr>
            <a:spLocks noGrp="1"/>
          </p:cNvSpPr>
          <p:nvPr>
            <p:ph type="subTitle" idx="1"/>
          </p:nvPr>
        </p:nvSpPr>
        <p:spPr/>
        <p:txBody>
          <a:bodyPr>
            <a:normAutofit fontScale="92500" lnSpcReduction="10000"/>
          </a:bodyPr>
          <a:lstStyle/>
          <a:p>
            <a:r>
              <a:rPr lang="en-US" dirty="0"/>
              <a:t>PRESENTATION  BY: SEJAL SEETLANI , ALI KHAN MAGSI , VISHAKA PAHUJA</a:t>
            </a:r>
          </a:p>
          <a:p>
            <a:r>
              <a:rPr lang="en-US" dirty="0"/>
              <a:t>ASSIGNED BY: SIR ABDUL HASEEB SHAIKH</a:t>
            </a:r>
          </a:p>
        </p:txBody>
      </p:sp>
    </p:spTree>
    <p:extLst>
      <p:ext uri="{BB962C8B-B14F-4D97-AF65-F5344CB8AC3E}">
        <p14:creationId xmlns:p14="http://schemas.microsoft.com/office/powerpoint/2010/main" val="330119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user-visible register&#10;&#10;Description automatically generated with low confidence">
            <a:extLst>
              <a:ext uri="{FF2B5EF4-FFF2-40B4-BE49-F238E27FC236}">
                <a16:creationId xmlns:a16="http://schemas.microsoft.com/office/drawing/2014/main" xmlns="" id="{CDD28531-17DE-3A3A-AA3B-D97B8EA120E8}"/>
              </a:ext>
            </a:extLst>
          </p:cNvPr>
          <p:cNvPicPr>
            <a:picLocks noChangeAspect="1"/>
          </p:cNvPicPr>
          <p:nvPr/>
        </p:nvPicPr>
        <p:blipFill>
          <a:blip r:embed="rId2"/>
          <a:stretch>
            <a:fillRect/>
          </a:stretch>
        </p:blipFill>
        <p:spPr>
          <a:xfrm>
            <a:off x="282457" y="1331898"/>
            <a:ext cx="10705000" cy="2817105"/>
          </a:xfrm>
          <a:prstGeom prst="rect">
            <a:avLst/>
          </a:prstGeom>
        </p:spPr>
      </p:pic>
      <p:sp>
        <p:nvSpPr>
          <p:cNvPr id="4" name="Google Shape;844;p30">
            <a:extLst>
              <a:ext uri="{FF2B5EF4-FFF2-40B4-BE49-F238E27FC236}">
                <a16:creationId xmlns:a16="http://schemas.microsoft.com/office/drawing/2014/main" xmlns="" id="{A5FB703E-93A4-9D41-D589-71D032908556}"/>
              </a:ext>
            </a:extLst>
          </p:cNvPr>
          <p:cNvSpPr txBox="1">
            <a:spLocks/>
          </p:cNvSpPr>
          <p:nvPr/>
        </p:nvSpPr>
        <p:spPr>
          <a:xfrm>
            <a:off x="231556" y="221884"/>
            <a:ext cx="1205816" cy="843312"/>
          </a:xfrm>
          <a:prstGeom prst="rect">
            <a:avLst/>
          </a:prstGeom>
          <a:noFill/>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dirty="0"/>
              <a:t>4</a:t>
            </a:r>
          </a:p>
        </p:txBody>
      </p:sp>
    </p:spTree>
    <p:extLst>
      <p:ext uri="{BB962C8B-B14F-4D97-AF65-F5344CB8AC3E}">
        <p14:creationId xmlns:p14="http://schemas.microsoft.com/office/powerpoint/2010/main" val="318612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1"/>
          <p:cNvSpPr txBox="1">
            <a:spLocks noGrp="1"/>
          </p:cNvSpPr>
          <p:nvPr>
            <p:ph type="title"/>
          </p:nvPr>
        </p:nvSpPr>
        <p:spPr>
          <a:xfrm>
            <a:off x="-410038" y="877400"/>
            <a:ext cx="9098441" cy="768000"/>
          </a:xfrm>
          <a:prstGeom prst="rect">
            <a:avLst/>
          </a:prstGeom>
        </p:spPr>
        <p:txBody>
          <a:bodyPr spcFirstLastPara="1" wrap="square" lIns="121900" tIns="121900" rIns="121900" bIns="121900" anchor="t" anchorCtr="0">
            <a:noAutofit/>
          </a:bodyPr>
          <a:lstStyle/>
          <a:p>
            <a:r>
              <a:rPr lang="en" dirty="0">
                <a:solidFill>
                  <a:schemeClr val="lt2"/>
                </a:solidFill>
              </a:rPr>
              <a:t>U</a:t>
            </a:r>
            <a:r>
              <a:rPr lang="en-US" dirty="0">
                <a:solidFill>
                  <a:schemeClr val="lt2"/>
                </a:solidFill>
              </a:rPr>
              <a:t>s</a:t>
            </a:r>
            <a:r>
              <a:rPr lang="en" dirty="0">
                <a:solidFill>
                  <a:schemeClr val="lt2"/>
                </a:solidFill>
              </a:rPr>
              <a:t>er-visible Registers</a:t>
            </a:r>
            <a:endParaRPr dirty="0">
              <a:solidFill>
                <a:schemeClr val="lt2"/>
              </a:solidFill>
            </a:endParaRPr>
          </a:p>
        </p:txBody>
      </p:sp>
      <p:sp>
        <p:nvSpPr>
          <p:cNvPr id="873" name="Google Shape;873;p31"/>
          <p:cNvSpPr txBox="1">
            <a:spLocks noGrp="1"/>
          </p:cNvSpPr>
          <p:nvPr>
            <p:ph type="body" idx="1"/>
          </p:nvPr>
        </p:nvSpPr>
        <p:spPr>
          <a:xfrm>
            <a:off x="963167" y="2274474"/>
            <a:ext cx="5802000" cy="3606373"/>
          </a:xfrm>
          <a:prstGeom prst="rect">
            <a:avLst/>
          </a:prstGeom>
        </p:spPr>
        <p:txBody>
          <a:bodyPr spcFirstLastPara="1" wrap="square" lIns="121900" tIns="121900" rIns="121900" bIns="121900" anchor="t" anchorCtr="0">
            <a:noAutofit/>
          </a:bodyPr>
          <a:lstStyle/>
          <a:p>
            <a:pPr marL="0" indent="0">
              <a:buNone/>
            </a:pPr>
            <a:r>
              <a:rPr lang="en" sz="2400" dirty="0"/>
              <a:t>Enable Assembly programmers to minimize the use of </a:t>
            </a:r>
            <a:r>
              <a:rPr lang="en-US" sz="2400" dirty="0"/>
              <a:t>M</a:t>
            </a:r>
            <a:r>
              <a:rPr lang="en" sz="2400" dirty="0"/>
              <a:t>ain memory.</a:t>
            </a:r>
          </a:p>
          <a:p>
            <a:pPr marL="0" indent="0">
              <a:buNone/>
            </a:pPr>
            <a:r>
              <a:rPr lang="en" sz="2400" dirty="0"/>
              <a:t> </a:t>
            </a:r>
            <a:endParaRPr sz="2400" dirty="0"/>
          </a:p>
          <a:p>
            <a:r>
              <a:rPr lang="en-US" sz="2400" b="1" dirty="0"/>
              <a:t>B</a:t>
            </a:r>
            <a:r>
              <a:rPr lang="en" sz="2400" b="1" dirty="0"/>
              <a:t>y using registers.</a:t>
            </a:r>
          </a:p>
          <a:p>
            <a:endParaRPr sz="2400" b="1" dirty="0"/>
          </a:p>
          <a:p>
            <a:r>
              <a:rPr lang="en-US" sz="2400" b="1" dirty="0"/>
              <a:t>Perform various operations .</a:t>
            </a:r>
          </a:p>
          <a:p>
            <a:endParaRPr lang="en-US" sz="2400" b="1" dirty="0"/>
          </a:p>
          <a:p>
            <a:r>
              <a:rPr lang="en-US" sz="2400" b="1" dirty="0"/>
              <a:t>Directly manipulated by users.</a:t>
            </a:r>
          </a:p>
        </p:txBody>
      </p:sp>
      <p:sp>
        <p:nvSpPr>
          <p:cNvPr id="6" name="Google Shape;844;p30">
            <a:extLst>
              <a:ext uri="{FF2B5EF4-FFF2-40B4-BE49-F238E27FC236}">
                <a16:creationId xmlns:a16="http://schemas.microsoft.com/office/drawing/2014/main" xmlns="" id="{EB58781E-3151-86C6-1068-03B61E10534A}"/>
              </a:ext>
            </a:extLst>
          </p:cNvPr>
          <p:cNvSpPr txBox="1">
            <a:spLocks/>
          </p:cNvSpPr>
          <p:nvPr/>
        </p:nvSpPr>
        <p:spPr>
          <a:xfrm>
            <a:off x="231557" y="221884"/>
            <a:ext cx="739983"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1pPr>
            <a:lvl2pPr marR="0" lvl="1"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2pPr>
            <a:lvl3pPr marR="0" lvl="2"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3pPr>
            <a:lvl4pPr marR="0" lvl="3"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4pPr>
            <a:lvl5pPr marR="0" lvl="4"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5pPr>
            <a:lvl6pPr marR="0" lvl="5"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6pPr>
            <a:lvl7pPr marR="0" lvl="6"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7pPr>
            <a:lvl8pPr marR="0" lvl="7"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8pPr>
            <a:lvl9pPr marR="0" lvl="8"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9pPr>
          </a:lstStyle>
          <a:p>
            <a:r>
              <a:rPr lang="en" sz="4800" dirty="0"/>
              <a:t>5</a:t>
            </a:r>
          </a:p>
        </p:txBody>
      </p:sp>
      <p:pic>
        <p:nvPicPr>
          <p:cNvPr id="16" name="Picture Placeholder 15">
            <a:extLst>
              <a:ext uri="{FF2B5EF4-FFF2-40B4-BE49-F238E27FC236}">
                <a16:creationId xmlns:a16="http://schemas.microsoft.com/office/drawing/2014/main" xmlns="" id="{8D2987B0-DFF3-2F62-D4F1-16B1F3AF8DB2}"/>
              </a:ext>
            </a:extLst>
          </p:cNvPr>
          <p:cNvPicPr>
            <a:picLocks noGrp="1" noChangeAspect="1"/>
          </p:cNvPicPr>
          <p:nvPr>
            <p:ph type="pic" idx="2"/>
          </p:nvPr>
        </p:nvPicPr>
        <p:blipFill>
          <a:blip r:embed="rId3"/>
          <a:srcRect l="23955" r="23955"/>
          <a:stretch>
            <a:fillRect/>
          </a:stretch>
        </p: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36"/>
          <p:cNvSpPr txBox="1">
            <a:spLocks noGrp="1"/>
          </p:cNvSpPr>
          <p:nvPr>
            <p:ph type="title"/>
          </p:nvPr>
        </p:nvSpPr>
        <p:spPr>
          <a:xfrm>
            <a:off x="963167" y="719333"/>
            <a:ext cx="10265600" cy="763600"/>
          </a:xfrm>
          <a:prstGeom prst="rect">
            <a:avLst/>
          </a:prstGeom>
        </p:spPr>
        <p:txBody>
          <a:bodyPr spcFirstLastPara="1" wrap="square" lIns="121900" tIns="121900" rIns="121900" bIns="121900" anchor="t" anchorCtr="0">
            <a:noAutofit/>
          </a:bodyPr>
          <a:lstStyle/>
          <a:p>
            <a:r>
              <a:rPr lang="en" dirty="0">
                <a:solidFill>
                  <a:schemeClr val="lt2"/>
                </a:solidFill>
              </a:rPr>
              <a:t>General Purpose Registers</a:t>
            </a:r>
            <a:endParaRPr dirty="0">
              <a:solidFill>
                <a:schemeClr val="lt2"/>
              </a:solidFill>
            </a:endParaRPr>
          </a:p>
        </p:txBody>
      </p:sp>
      <p:sp>
        <p:nvSpPr>
          <p:cNvPr id="995" name="Google Shape;995;p36"/>
          <p:cNvSpPr txBox="1">
            <a:spLocks noGrp="1"/>
          </p:cNvSpPr>
          <p:nvPr>
            <p:ph type="subTitle" idx="5"/>
          </p:nvPr>
        </p:nvSpPr>
        <p:spPr>
          <a:xfrm>
            <a:off x="1475338" y="2004591"/>
            <a:ext cx="3439129" cy="1049597"/>
          </a:xfrm>
          <a:prstGeom prst="rect">
            <a:avLst/>
          </a:prstGeom>
        </p:spPr>
        <p:txBody>
          <a:bodyPr spcFirstLastPara="1" wrap="square" lIns="121900" tIns="121900" rIns="121900" bIns="121900" anchor="t" anchorCtr="0">
            <a:noAutofit/>
          </a:bodyPr>
          <a:lstStyle/>
          <a:p>
            <a:pPr marL="0" indent="0" algn="l"/>
            <a:r>
              <a:rPr lang="en" sz="2133" dirty="0">
                <a:solidFill>
                  <a:schemeClr val="tx1"/>
                </a:solidFill>
              </a:rPr>
              <a:t>General Purpose Registers</a:t>
            </a:r>
            <a:r>
              <a:rPr lang="en-US" sz="2133" dirty="0">
                <a:solidFill>
                  <a:schemeClr val="tx1"/>
                </a:solidFill>
              </a:rPr>
              <a:t> </a:t>
            </a:r>
            <a:r>
              <a:rPr lang="en-US" sz="2133" dirty="0"/>
              <a:t>Can hold any type of data</a:t>
            </a:r>
            <a:endParaRPr sz="2133" dirty="0"/>
          </a:p>
        </p:txBody>
      </p:sp>
      <p:sp>
        <p:nvSpPr>
          <p:cNvPr id="997" name="Google Shape;997;p36"/>
          <p:cNvSpPr txBox="1">
            <a:spLocks noGrp="1"/>
          </p:cNvSpPr>
          <p:nvPr>
            <p:ph type="subTitle" idx="7"/>
          </p:nvPr>
        </p:nvSpPr>
        <p:spPr>
          <a:xfrm>
            <a:off x="6458129" y="1918361"/>
            <a:ext cx="3131600" cy="1186000"/>
          </a:xfrm>
          <a:prstGeom prst="rect">
            <a:avLst/>
          </a:prstGeom>
        </p:spPr>
        <p:txBody>
          <a:bodyPr spcFirstLastPara="1" wrap="square" lIns="121900" tIns="121900" rIns="121900" bIns="121900" anchor="t" anchorCtr="0">
            <a:noAutofit/>
          </a:bodyPr>
          <a:lstStyle/>
          <a:p>
            <a:pPr marL="0" indent="0" algn="l"/>
            <a:r>
              <a:rPr lang="en-US" sz="2133" dirty="0"/>
              <a:t>Used for temporary storage &amp; calculations</a:t>
            </a:r>
            <a:endParaRPr sz="2133" dirty="0"/>
          </a:p>
        </p:txBody>
      </p:sp>
      <p:sp>
        <p:nvSpPr>
          <p:cNvPr id="1001" name="Google Shape;1001;p36"/>
          <p:cNvSpPr txBox="1">
            <a:spLocks noGrp="1"/>
          </p:cNvSpPr>
          <p:nvPr>
            <p:ph type="subTitle" idx="8"/>
          </p:nvPr>
        </p:nvSpPr>
        <p:spPr>
          <a:xfrm>
            <a:off x="1547221" y="3966328"/>
            <a:ext cx="3131600" cy="1186000"/>
          </a:xfrm>
          <a:prstGeom prst="rect">
            <a:avLst/>
          </a:prstGeom>
        </p:spPr>
        <p:txBody>
          <a:bodyPr spcFirstLastPara="1" wrap="square" lIns="121900" tIns="121900" rIns="121900" bIns="121900" anchor="t" anchorCtr="0">
            <a:noAutofit/>
          </a:bodyPr>
          <a:lstStyle/>
          <a:p>
            <a:pPr marL="0" indent="0" algn="l"/>
            <a:r>
              <a:rPr lang="en-US" sz="2133" dirty="0">
                <a:solidFill>
                  <a:schemeClr val="tx1"/>
                </a:solidFill>
              </a:rPr>
              <a:t>General Purpose Registers used for wide range </a:t>
            </a:r>
          </a:p>
          <a:p>
            <a:pPr marL="0" indent="0"/>
            <a:endParaRPr dirty="0"/>
          </a:p>
        </p:txBody>
      </p:sp>
      <p:sp>
        <p:nvSpPr>
          <p:cNvPr id="1003" name="Google Shape;1003;p36"/>
          <p:cNvSpPr txBox="1">
            <a:spLocks noGrp="1"/>
          </p:cNvSpPr>
          <p:nvPr>
            <p:ph type="subTitle" idx="13"/>
          </p:nvPr>
        </p:nvSpPr>
        <p:spPr>
          <a:xfrm>
            <a:off x="6458129" y="3863875"/>
            <a:ext cx="3131600" cy="1186000"/>
          </a:xfrm>
          <a:prstGeom prst="rect">
            <a:avLst/>
          </a:prstGeom>
        </p:spPr>
        <p:txBody>
          <a:bodyPr spcFirstLastPara="1" wrap="square" lIns="121900" tIns="121900" rIns="121900" bIns="121900" anchor="t" anchorCtr="0">
            <a:noAutofit/>
          </a:bodyPr>
          <a:lstStyle/>
          <a:p>
            <a:pPr marL="0" indent="0" algn="l"/>
            <a:r>
              <a:rPr lang="en-US" sz="2400" dirty="0"/>
              <a:t>Holds variables during program execution</a:t>
            </a:r>
            <a:endParaRPr sz="2400" dirty="0"/>
          </a:p>
        </p:txBody>
      </p:sp>
      <p:sp>
        <p:nvSpPr>
          <p:cNvPr id="8" name="Google Shape;844;p30">
            <a:extLst>
              <a:ext uri="{FF2B5EF4-FFF2-40B4-BE49-F238E27FC236}">
                <a16:creationId xmlns:a16="http://schemas.microsoft.com/office/drawing/2014/main" xmlns="" id="{2C5B4C67-04B4-8669-3873-74E84198F263}"/>
              </a:ext>
            </a:extLst>
          </p:cNvPr>
          <p:cNvSpPr txBox="1">
            <a:spLocks/>
          </p:cNvSpPr>
          <p:nvPr/>
        </p:nvSpPr>
        <p:spPr>
          <a:xfrm>
            <a:off x="231557" y="221884"/>
            <a:ext cx="739983"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bel"/>
              <a:buNone/>
              <a:defRPr sz="3600" b="1" i="0" u="none" strike="noStrike" cap="none">
                <a:solidFill>
                  <a:schemeClr val="dk1"/>
                </a:solidFill>
                <a:latin typeface="Abel"/>
                <a:ea typeface="Abel"/>
                <a:cs typeface="Abel"/>
                <a:sym typeface="Abel"/>
              </a:defRPr>
            </a:lvl1pPr>
            <a:lvl2pPr marR="0" lvl="1" algn="ctr" rtl="0">
              <a:lnSpc>
                <a:spcPct val="100000"/>
              </a:lnSpc>
              <a:spcBef>
                <a:spcPts val="0"/>
              </a:spcBef>
              <a:spcAft>
                <a:spcPts val="0"/>
              </a:spcAft>
              <a:buClr>
                <a:schemeClr val="dk1"/>
              </a:buClr>
              <a:buSzPts val="2800"/>
              <a:buFont typeface="Abel"/>
              <a:buNone/>
              <a:defRPr sz="2800" b="1" i="0" u="none" strike="noStrike" cap="none">
                <a:solidFill>
                  <a:schemeClr val="dk1"/>
                </a:solidFill>
                <a:latin typeface="Abel"/>
                <a:ea typeface="Abel"/>
                <a:cs typeface="Abel"/>
                <a:sym typeface="Abel"/>
              </a:defRPr>
            </a:lvl2pPr>
            <a:lvl3pPr marR="0" lvl="2" algn="ctr" rtl="0">
              <a:lnSpc>
                <a:spcPct val="100000"/>
              </a:lnSpc>
              <a:spcBef>
                <a:spcPts val="0"/>
              </a:spcBef>
              <a:spcAft>
                <a:spcPts val="0"/>
              </a:spcAft>
              <a:buClr>
                <a:schemeClr val="dk1"/>
              </a:buClr>
              <a:buSzPts val="2800"/>
              <a:buFont typeface="Abel"/>
              <a:buNone/>
              <a:defRPr sz="2800" b="1" i="0" u="none" strike="noStrike" cap="none">
                <a:solidFill>
                  <a:schemeClr val="dk1"/>
                </a:solidFill>
                <a:latin typeface="Abel"/>
                <a:ea typeface="Abel"/>
                <a:cs typeface="Abel"/>
                <a:sym typeface="Abel"/>
              </a:defRPr>
            </a:lvl3pPr>
            <a:lvl4pPr marR="0" lvl="3" algn="ctr" rtl="0">
              <a:lnSpc>
                <a:spcPct val="100000"/>
              </a:lnSpc>
              <a:spcBef>
                <a:spcPts val="0"/>
              </a:spcBef>
              <a:spcAft>
                <a:spcPts val="0"/>
              </a:spcAft>
              <a:buClr>
                <a:schemeClr val="dk1"/>
              </a:buClr>
              <a:buSzPts val="2800"/>
              <a:buFont typeface="Abel"/>
              <a:buNone/>
              <a:defRPr sz="2800" b="1" i="0" u="none" strike="noStrike" cap="none">
                <a:solidFill>
                  <a:schemeClr val="dk1"/>
                </a:solidFill>
                <a:latin typeface="Abel"/>
                <a:ea typeface="Abel"/>
                <a:cs typeface="Abel"/>
                <a:sym typeface="Abel"/>
              </a:defRPr>
            </a:lvl4pPr>
            <a:lvl5pPr marR="0" lvl="4" algn="ctr" rtl="0">
              <a:lnSpc>
                <a:spcPct val="100000"/>
              </a:lnSpc>
              <a:spcBef>
                <a:spcPts val="0"/>
              </a:spcBef>
              <a:spcAft>
                <a:spcPts val="0"/>
              </a:spcAft>
              <a:buClr>
                <a:schemeClr val="dk1"/>
              </a:buClr>
              <a:buSzPts val="2800"/>
              <a:buFont typeface="Abel"/>
              <a:buNone/>
              <a:defRPr sz="2800" b="1" i="0" u="none" strike="noStrike" cap="none">
                <a:solidFill>
                  <a:schemeClr val="dk1"/>
                </a:solidFill>
                <a:latin typeface="Abel"/>
                <a:ea typeface="Abel"/>
                <a:cs typeface="Abel"/>
                <a:sym typeface="Abel"/>
              </a:defRPr>
            </a:lvl5pPr>
            <a:lvl6pPr marR="0" lvl="5" algn="ctr" rtl="0">
              <a:lnSpc>
                <a:spcPct val="100000"/>
              </a:lnSpc>
              <a:spcBef>
                <a:spcPts val="0"/>
              </a:spcBef>
              <a:spcAft>
                <a:spcPts val="0"/>
              </a:spcAft>
              <a:buClr>
                <a:schemeClr val="dk1"/>
              </a:buClr>
              <a:buSzPts val="2800"/>
              <a:buFont typeface="Abel"/>
              <a:buNone/>
              <a:defRPr sz="2800" b="1" i="0" u="none" strike="noStrike" cap="none">
                <a:solidFill>
                  <a:schemeClr val="dk1"/>
                </a:solidFill>
                <a:latin typeface="Abel"/>
                <a:ea typeface="Abel"/>
                <a:cs typeface="Abel"/>
                <a:sym typeface="Abel"/>
              </a:defRPr>
            </a:lvl6pPr>
            <a:lvl7pPr marR="0" lvl="6" algn="ctr" rtl="0">
              <a:lnSpc>
                <a:spcPct val="100000"/>
              </a:lnSpc>
              <a:spcBef>
                <a:spcPts val="0"/>
              </a:spcBef>
              <a:spcAft>
                <a:spcPts val="0"/>
              </a:spcAft>
              <a:buClr>
                <a:schemeClr val="dk1"/>
              </a:buClr>
              <a:buSzPts val="2800"/>
              <a:buFont typeface="Abel"/>
              <a:buNone/>
              <a:defRPr sz="2800" b="1" i="0" u="none" strike="noStrike" cap="none">
                <a:solidFill>
                  <a:schemeClr val="dk1"/>
                </a:solidFill>
                <a:latin typeface="Abel"/>
                <a:ea typeface="Abel"/>
                <a:cs typeface="Abel"/>
                <a:sym typeface="Abel"/>
              </a:defRPr>
            </a:lvl7pPr>
            <a:lvl8pPr marR="0" lvl="7" algn="ctr" rtl="0">
              <a:lnSpc>
                <a:spcPct val="100000"/>
              </a:lnSpc>
              <a:spcBef>
                <a:spcPts val="0"/>
              </a:spcBef>
              <a:spcAft>
                <a:spcPts val="0"/>
              </a:spcAft>
              <a:buClr>
                <a:schemeClr val="dk1"/>
              </a:buClr>
              <a:buSzPts val="2800"/>
              <a:buFont typeface="Abel"/>
              <a:buNone/>
              <a:defRPr sz="2800" b="1" i="0" u="none" strike="noStrike" cap="none">
                <a:solidFill>
                  <a:schemeClr val="dk1"/>
                </a:solidFill>
                <a:latin typeface="Abel"/>
                <a:ea typeface="Abel"/>
                <a:cs typeface="Abel"/>
                <a:sym typeface="Abel"/>
              </a:defRPr>
            </a:lvl8pPr>
            <a:lvl9pPr marR="0" lvl="8" algn="ctr" rtl="0">
              <a:lnSpc>
                <a:spcPct val="100000"/>
              </a:lnSpc>
              <a:spcBef>
                <a:spcPts val="0"/>
              </a:spcBef>
              <a:spcAft>
                <a:spcPts val="0"/>
              </a:spcAft>
              <a:buClr>
                <a:schemeClr val="dk1"/>
              </a:buClr>
              <a:buSzPts val="2800"/>
              <a:buFont typeface="Abel"/>
              <a:buNone/>
              <a:defRPr sz="2800" b="1" i="0" u="none" strike="noStrike" cap="none">
                <a:solidFill>
                  <a:schemeClr val="dk1"/>
                </a:solidFill>
                <a:latin typeface="Abel"/>
                <a:ea typeface="Abel"/>
                <a:cs typeface="Abel"/>
                <a:sym typeface="Abel"/>
              </a:defRPr>
            </a:lvl9pPr>
          </a:lstStyle>
          <a:p>
            <a:r>
              <a:rPr lang="en" sz="4800" dirty="0"/>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grpSp>
        <p:nvGrpSpPr>
          <p:cNvPr id="1052" name="Google Shape;1052;p41"/>
          <p:cNvGrpSpPr/>
          <p:nvPr/>
        </p:nvGrpSpPr>
        <p:grpSpPr>
          <a:xfrm>
            <a:off x="6330521" y="2071967"/>
            <a:ext cx="4895713" cy="3728783"/>
            <a:chOff x="3804623" y="931514"/>
            <a:chExt cx="4311631" cy="3283920"/>
          </a:xfrm>
        </p:grpSpPr>
        <p:grpSp>
          <p:nvGrpSpPr>
            <p:cNvPr id="1053" name="Google Shape;1053;p41"/>
            <p:cNvGrpSpPr/>
            <p:nvPr/>
          </p:nvGrpSpPr>
          <p:grpSpPr>
            <a:xfrm>
              <a:off x="3804623" y="931514"/>
              <a:ext cx="4311631" cy="3283920"/>
              <a:chOff x="3420275" y="729475"/>
              <a:chExt cx="4831500" cy="3679875"/>
            </a:xfrm>
          </p:grpSpPr>
          <p:sp>
            <p:nvSpPr>
              <p:cNvPr id="1054" name="Google Shape;1054;p41"/>
              <p:cNvSpPr/>
              <p:nvPr/>
            </p:nvSpPr>
            <p:spPr>
              <a:xfrm>
                <a:off x="3586250" y="883825"/>
                <a:ext cx="4503600" cy="2746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55" name="Google Shape;1055;p41"/>
              <p:cNvSpPr/>
              <p:nvPr/>
            </p:nvSpPr>
            <p:spPr>
              <a:xfrm>
                <a:off x="5009044" y="3786200"/>
                <a:ext cx="1649975" cy="623150"/>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9525" cap="flat" cmpd="sng">
                <a:solidFill>
                  <a:schemeClr val="dk1"/>
                </a:solidFill>
                <a:prstDash val="solid"/>
                <a:round/>
                <a:headEnd type="none" w="med" len="med"/>
                <a:tailEnd type="none" w="med" len="med"/>
              </a:ln>
            </p:spPr>
          </p:sp>
          <p:sp>
            <p:nvSpPr>
              <p:cNvPr id="1056" name="Google Shape;1056;p41"/>
              <p:cNvSpPr/>
              <p:nvPr/>
            </p:nvSpPr>
            <p:spPr>
              <a:xfrm>
                <a:off x="3420275" y="729475"/>
                <a:ext cx="4831500" cy="3056700"/>
              </a:xfrm>
              <a:prstGeom prst="roundRect">
                <a:avLst>
                  <a:gd name="adj" fmla="val 3857"/>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57" name="Google Shape;1057;p41"/>
              <p:cNvSpPr/>
              <p:nvPr/>
            </p:nvSpPr>
            <p:spPr>
              <a:xfrm>
                <a:off x="3453125" y="762775"/>
                <a:ext cx="4765800" cy="2990100"/>
              </a:xfrm>
              <a:prstGeom prst="roundRect">
                <a:avLst>
                  <a:gd name="adj" fmla="val 3282"/>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cxnSp>
          <p:nvCxnSpPr>
            <p:cNvPr id="1058" name="Google Shape;1058;p41"/>
            <p:cNvCxnSpPr/>
            <p:nvPr/>
          </p:nvCxnSpPr>
          <p:spPr>
            <a:xfrm>
              <a:off x="5238353" y="4162783"/>
              <a:ext cx="1451100" cy="0"/>
            </a:xfrm>
            <a:prstGeom prst="straightConnector1">
              <a:avLst/>
            </a:prstGeom>
            <a:noFill/>
            <a:ln w="9525" cap="flat" cmpd="sng">
              <a:solidFill>
                <a:schemeClr val="dk1"/>
              </a:solidFill>
              <a:prstDash val="solid"/>
              <a:round/>
              <a:headEnd type="none" w="med" len="med"/>
              <a:tailEnd type="none" w="med" len="med"/>
            </a:ln>
          </p:spPr>
        </p:cxnSp>
      </p:grpSp>
      <p:sp>
        <p:nvSpPr>
          <p:cNvPr id="1059" name="Google Shape;1059;p41"/>
          <p:cNvSpPr txBox="1">
            <a:spLocks noGrp="1"/>
          </p:cNvSpPr>
          <p:nvPr>
            <p:ph type="title"/>
          </p:nvPr>
        </p:nvSpPr>
        <p:spPr>
          <a:xfrm>
            <a:off x="963167" y="719333"/>
            <a:ext cx="10265600" cy="763600"/>
          </a:xfrm>
          <a:prstGeom prst="rect">
            <a:avLst/>
          </a:prstGeom>
        </p:spPr>
        <p:txBody>
          <a:bodyPr spcFirstLastPara="1" wrap="square" lIns="121900" tIns="121900" rIns="121900" bIns="121900" anchor="t" anchorCtr="0">
            <a:noAutofit/>
          </a:bodyPr>
          <a:lstStyle/>
          <a:p>
            <a:r>
              <a:rPr lang="en-US" dirty="0">
                <a:solidFill>
                  <a:schemeClr val="lt2"/>
                </a:solidFill>
              </a:rPr>
              <a:t>Data Register</a:t>
            </a:r>
            <a:endParaRPr dirty="0">
              <a:solidFill>
                <a:schemeClr val="lt2"/>
              </a:solidFill>
            </a:endParaRPr>
          </a:p>
        </p:txBody>
      </p:sp>
      <p:sp>
        <p:nvSpPr>
          <p:cNvPr id="1061" name="Google Shape;1061;p41"/>
          <p:cNvSpPr txBox="1"/>
          <p:nvPr/>
        </p:nvSpPr>
        <p:spPr>
          <a:xfrm>
            <a:off x="1742731" y="1982216"/>
            <a:ext cx="3818400" cy="423600"/>
          </a:xfrm>
          <a:prstGeom prst="rect">
            <a:avLst/>
          </a:prstGeom>
          <a:noFill/>
          <a:ln>
            <a:noFill/>
          </a:ln>
        </p:spPr>
        <p:txBody>
          <a:bodyPr spcFirstLastPara="1" wrap="square" lIns="121900" tIns="121900" rIns="121900" bIns="121900" anchor="t" anchorCtr="0">
            <a:noAutofit/>
          </a:bodyPr>
          <a:lstStyle/>
          <a:p>
            <a:r>
              <a:rPr lang="en" sz="2133" dirty="0">
                <a:solidFill>
                  <a:schemeClr val="dk1"/>
                </a:solidFill>
                <a:latin typeface="IBM Plex Sans"/>
                <a:ea typeface="IBM Plex Sans"/>
                <a:cs typeface="IBM Plex Sans"/>
                <a:sym typeface="IBM Plex Sans"/>
              </a:rPr>
              <a:t> </a:t>
            </a:r>
            <a:r>
              <a:rPr lang="en" sz="2400" b="1" dirty="0">
                <a:solidFill>
                  <a:schemeClr val="dk1"/>
                </a:solidFill>
                <a:highlight>
                  <a:srgbClr val="800080"/>
                </a:highlight>
                <a:latin typeface="IBM Plex Sans"/>
                <a:ea typeface="IBM Plex Sans"/>
                <a:cs typeface="IBM Plex Sans"/>
                <a:sym typeface="IBM Plex Sans"/>
              </a:rPr>
              <a:t>holds the data Value</a:t>
            </a:r>
            <a:r>
              <a:rPr lang="en" sz="2400" b="1" dirty="0">
                <a:solidFill>
                  <a:schemeClr val="dk1"/>
                </a:solidFill>
                <a:latin typeface="IBM Plex Sans"/>
                <a:ea typeface="IBM Plex Sans"/>
                <a:cs typeface="IBM Plex Sans"/>
                <a:sym typeface="IBM Plex Sans"/>
              </a:rPr>
              <a:t>:</a:t>
            </a:r>
            <a:endParaRPr sz="2133" b="1" dirty="0">
              <a:solidFill>
                <a:schemeClr val="dk1"/>
              </a:solidFill>
              <a:latin typeface="IBM Plex Sans"/>
              <a:ea typeface="IBM Plex Sans"/>
              <a:cs typeface="IBM Plex Sans"/>
              <a:sym typeface="IBM Plex Sans"/>
            </a:endParaRPr>
          </a:p>
        </p:txBody>
      </p:sp>
      <p:sp>
        <p:nvSpPr>
          <p:cNvPr id="1063" name="Google Shape;1063;p41"/>
          <p:cNvSpPr txBox="1"/>
          <p:nvPr/>
        </p:nvSpPr>
        <p:spPr>
          <a:xfrm>
            <a:off x="1780693" y="3069328"/>
            <a:ext cx="3818400" cy="423600"/>
          </a:xfrm>
          <a:prstGeom prst="rect">
            <a:avLst/>
          </a:prstGeom>
          <a:noFill/>
          <a:ln>
            <a:noFill/>
          </a:ln>
        </p:spPr>
        <p:txBody>
          <a:bodyPr spcFirstLastPara="1" wrap="square" lIns="121900" tIns="121900" rIns="121900" bIns="121900" anchor="t" anchorCtr="0">
            <a:noAutofit/>
          </a:bodyPr>
          <a:lstStyle/>
          <a:p>
            <a:r>
              <a:rPr lang="en" sz="2400" b="1" dirty="0">
                <a:solidFill>
                  <a:schemeClr val="dk1"/>
                </a:solidFill>
                <a:highlight>
                  <a:srgbClr val="800080"/>
                </a:highlight>
                <a:latin typeface="IBM Plex Sans"/>
                <a:ea typeface="IBM Plex Sans"/>
                <a:cs typeface="IBM Plex Sans"/>
                <a:sym typeface="IBM Plex Sans"/>
              </a:rPr>
              <a:t>Arthmatic/logic oper</a:t>
            </a:r>
            <a:endParaRPr sz="2400" b="1" dirty="0">
              <a:solidFill>
                <a:schemeClr val="dk1"/>
              </a:solidFill>
              <a:highlight>
                <a:srgbClr val="800080"/>
              </a:highlight>
              <a:latin typeface="IBM Plex Sans"/>
              <a:ea typeface="IBM Plex Sans"/>
              <a:cs typeface="IBM Plex Sans"/>
              <a:sym typeface="IBM Plex Sans"/>
            </a:endParaRPr>
          </a:p>
        </p:txBody>
      </p:sp>
      <p:sp>
        <p:nvSpPr>
          <p:cNvPr id="1065" name="Google Shape;1065;p41"/>
          <p:cNvSpPr txBox="1"/>
          <p:nvPr/>
        </p:nvSpPr>
        <p:spPr>
          <a:xfrm>
            <a:off x="1776017" y="4096564"/>
            <a:ext cx="3818400" cy="423600"/>
          </a:xfrm>
          <a:prstGeom prst="rect">
            <a:avLst/>
          </a:prstGeom>
          <a:noFill/>
          <a:ln>
            <a:noFill/>
          </a:ln>
        </p:spPr>
        <p:txBody>
          <a:bodyPr spcFirstLastPara="1" wrap="square" lIns="121900" tIns="121900" rIns="121900" bIns="121900" anchor="t" anchorCtr="0">
            <a:noAutofit/>
          </a:bodyPr>
          <a:lstStyle/>
          <a:p>
            <a:r>
              <a:rPr lang="en-US" sz="2133" b="1" dirty="0">
                <a:solidFill>
                  <a:schemeClr val="dk1"/>
                </a:solidFill>
                <a:highlight>
                  <a:srgbClr val="800080"/>
                </a:highlight>
                <a:latin typeface="IBM Plex Sans"/>
                <a:ea typeface="IBM Plex Sans"/>
                <a:cs typeface="IBM Plex Sans"/>
                <a:sym typeface="IBM Plex Sans"/>
              </a:rPr>
              <a:t>Moving data</a:t>
            </a:r>
          </a:p>
          <a:p>
            <a:endParaRPr sz="2400" b="1" dirty="0">
              <a:solidFill>
                <a:schemeClr val="dk1"/>
              </a:solidFill>
              <a:latin typeface="IBM Plex Sans"/>
              <a:ea typeface="IBM Plex Sans"/>
              <a:cs typeface="IBM Plex Sans"/>
              <a:sym typeface="IBM Plex Sans"/>
            </a:endParaRPr>
          </a:p>
        </p:txBody>
      </p:sp>
      <p:sp>
        <p:nvSpPr>
          <p:cNvPr id="1069" name="Google Shape;1069;p41"/>
          <p:cNvSpPr/>
          <p:nvPr/>
        </p:nvSpPr>
        <p:spPr>
          <a:xfrm>
            <a:off x="963167" y="1941011"/>
            <a:ext cx="932400" cy="9324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70" name="Google Shape;1070;p41"/>
          <p:cNvSpPr/>
          <p:nvPr/>
        </p:nvSpPr>
        <p:spPr>
          <a:xfrm>
            <a:off x="963167" y="2962795"/>
            <a:ext cx="932400" cy="9324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71" name="Google Shape;1071;p41"/>
          <p:cNvSpPr/>
          <p:nvPr/>
        </p:nvSpPr>
        <p:spPr>
          <a:xfrm>
            <a:off x="926459" y="4435677"/>
            <a:ext cx="932400" cy="9324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dirty="0"/>
          </a:p>
        </p:txBody>
      </p:sp>
      <p:sp>
        <p:nvSpPr>
          <p:cNvPr id="1072" name="Google Shape;1072;p41"/>
          <p:cNvSpPr/>
          <p:nvPr/>
        </p:nvSpPr>
        <p:spPr>
          <a:xfrm>
            <a:off x="963167" y="5009195"/>
            <a:ext cx="932400" cy="9324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73" name="Google Shape;1073;p41"/>
          <p:cNvSpPr/>
          <p:nvPr/>
        </p:nvSpPr>
        <p:spPr>
          <a:xfrm>
            <a:off x="1201690" y="4225404"/>
            <a:ext cx="455341" cy="453605"/>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dk1"/>
          </a:solidFill>
          <a:ln>
            <a:noFill/>
          </a:ln>
        </p:spPr>
        <p:txBody>
          <a:bodyPr spcFirstLastPara="1" wrap="square" lIns="121900" tIns="121900" rIns="121900" bIns="121900" anchor="ctr" anchorCtr="0">
            <a:noAutofit/>
          </a:bodyPr>
          <a:lstStyle/>
          <a:p>
            <a:endParaRPr sz="2400" dirty="0">
              <a:solidFill>
                <a:srgbClr val="435D74"/>
              </a:solidFill>
            </a:endParaRPr>
          </a:p>
        </p:txBody>
      </p:sp>
      <p:grpSp>
        <p:nvGrpSpPr>
          <p:cNvPr id="1074" name="Google Shape;1074;p41"/>
          <p:cNvGrpSpPr/>
          <p:nvPr/>
        </p:nvGrpSpPr>
        <p:grpSpPr>
          <a:xfrm>
            <a:off x="1211211" y="3202945"/>
            <a:ext cx="474188" cy="453535"/>
            <a:chOff x="5049750" y="832600"/>
            <a:chExt cx="505100" cy="483100"/>
          </a:xfrm>
        </p:grpSpPr>
        <p:sp>
          <p:nvSpPr>
            <p:cNvPr id="1075" name="Google Shape;1075;p41"/>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076" name="Google Shape;1076;p41"/>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435D74"/>
                </a:solidFill>
              </a:endParaRPr>
            </a:p>
          </p:txBody>
        </p:sp>
      </p:grpSp>
      <p:grpSp>
        <p:nvGrpSpPr>
          <p:cNvPr id="1077" name="Google Shape;1077;p41"/>
          <p:cNvGrpSpPr/>
          <p:nvPr/>
        </p:nvGrpSpPr>
        <p:grpSpPr>
          <a:xfrm>
            <a:off x="1202587" y="2179026"/>
            <a:ext cx="453557" cy="453581"/>
            <a:chOff x="1487200" y="2021475"/>
            <a:chExt cx="483125" cy="483150"/>
          </a:xfrm>
        </p:grpSpPr>
        <p:sp>
          <p:nvSpPr>
            <p:cNvPr id="1078" name="Google Shape;1078;p41"/>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079" name="Google Shape;1079;p41"/>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080" name="Google Shape;1080;p41"/>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081" name="Google Shape;1081;p41"/>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435D74"/>
                </a:solidFill>
              </a:endParaRPr>
            </a:p>
          </p:txBody>
        </p:sp>
      </p:grpSp>
      <p:cxnSp>
        <p:nvCxnSpPr>
          <p:cNvPr id="1086" name="Google Shape;1086;p41"/>
          <p:cNvCxnSpPr>
            <a:cxnSpLocks/>
          </p:cNvCxnSpPr>
          <p:nvPr/>
        </p:nvCxnSpPr>
        <p:spPr>
          <a:xfrm>
            <a:off x="5861481" y="2166437"/>
            <a:ext cx="1359200" cy="4540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1087" name="Google Shape;1087;p41"/>
          <p:cNvCxnSpPr>
            <a:cxnSpLocks/>
          </p:cNvCxnSpPr>
          <p:nvPr/>
        </p:nvCxnSpPr>
        <p:spPr>
          <a:xfrm>
            <a:off x="5870723" y="3303941"/>
            <a:ext cx="3186000" cy="8188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1088" name="Google Shape;1088;p41"/>
          <p:cNvCxnSpPr>
            <a:cxnSpLocks/>
          </p:cNvCxnSpPr>
          <p:nvPr/>
        </p:nvCxnSpPr>
        <p:spPr>
          <a:xfrm>
            <a:off x="6121783" y="4267044"/>
            <a:ext cx="1134800" cy="346000"/>
          </a:xfrm>
          <a:prstGeom prst="bentConnector3">
            <a:avLst>
              <a:gd name="adj1" fmla="val 73014"/>
            </a:avLst>
          </a:prstGeom>
          <a:noFill/>
          <a:ln w="9525" cap="flat" cmpd="sng">
            <a:solidFill>
              <a:schemeClr val="lt2"/>
            </a:solidFill>
            <a:prstDash val="solid"/>
            <a:round/>
            <a:headEnd type="none" w="med" len="med"/>
            <a:tailEnd type="none" w="med" len="med"/>
          </a:ln>
        </p:spPr>
      </p:cxnSp>
      <p:cxnSp>
        <p:nvCxnSpPr>
          <p:cNvPr id="1089" name="Google Shape;1089;p41"/>
          <p:cNvCxnSpPr>
            <a:cxnSpLocks/>
          </p:cNvCxnSpPr>
          <p:nvPr/>
        </p:nvCxnSpPr>
        <p:spPr>
          <a:xfrm rot="10800000" flipH="1">
            <a:off x="6665080" y="5712224"/>
            <a:ext cx="2859600" cy="616000"/>
          </a:xfrm>
          <a:prstGeom prst="bentConnector3">
            <a:avLst>
              <a:gd name="adj1" fmla="val 50000"/>
            </a:avLst>
          </a:prstGeom>
          <a:noFill/>
          <a:ln w="9525" cap="flat" cmpd="sng">
            <a:solidFill>
              <a:schemeClr val="lt2"/>
            </a:solidFill>
            <a:prstDash val="solid"/>
            <a:round/>
            <a:headEnd type="none" w="med" len="med"/>
            <a:tailEnd type="none" w="med" len="med"/>
          </a:ln>
        </p:spPr>
      </p:cxnSp>
      <p:sp>
        <p:nvSpPr>
          <p:cNvPr id="3" name="Google Shape;1061;p41">
            <a:extLst>
              <a:ext uri="{FF2B5EF4-FFF2-40B4-BE49-F238E27FC236}">
                <a16:creationId xmlns:a16="http://schemas.microsoft.com/office/drawing/2014/main" xmlns="" id="{4222F241-198E-FEF8-8317-B2EDC27725EE}"/>
              </a:ext>
            </a:extLst>
          </p:cNvPr>
          <p:cNvSpPr txBox="1"/>
          <p:nvPr/>
        </p:nvSpPr>
        <p:spPr>
          <a:xfrm>
            <a:off x="1780693" y="2435719"/>
            <a:ext cx="3818400" cy="423600"/>
          </a:xfrm>
          <a:prstGeom prst="rect">
            <a:avLst/>
          </a:prstGeom>
          <a:noFill/>
          <a:ln>
            <a:noFill/>
          </a:ln>
        </p:spPr>
        <p:txBody>
          <a:bodyPr spcFirstLastPara="1" wrap="square" lIns="121900" tIns="121900" rIns="121900" bIns="121900" anchor="t" anchorCtr="0">
            <a:noAutofit/>
          </a:bodyPr>
          <a:lstStyle/>
          <a:p>
            <a:r>
              <a:rPr lang="en" sz="1600" dirty="0">
                <a:solidFill>
                  <a:schemeClr val="dk1"/>
                </a:solidFill>
                <a:latin typeface="IBM Plex Sans"/>
                <a:ea typeface="IBM Plex Sans"/>
                <a:cs typeface="IBM Plex Sans"/>
                <a:sym typeface="IBM Plex Sans"/>
              </a:rPr>
              <a:t> such as integer, floats and charachters</a:t>
            </a:r>
            <a:endParaRPr sz="1600" dirty="0">
              <a:solidFill>
                <a:schemeClr val="dk1"/>
              </a:solidFill>
              <a:latin typeface="IBM Plex Sans"/>
              <a:ea typeface="IBM Plex Sans"/>
              <a:cs typeface="IBM Plex Sans"/>
              <a:sym typeface="IBM Plex Sans"/>
            </a:endParaRPr>
          </a:p>
        </p:txBody>
      </p:sp>
      <p:sp>
        <p:nvSpPr>
          <p:cNvPr id="4" name="Google Shape;1061;p41">
            <a:extLst>
              <a:ext uri="{FF2B5EF4-FFF2-40B4-BE49-F238E27FC236}">
                <a16:creationId xmlns:a16="http://schemas.microsoft.com/office/drawing/2014/main" xmlns="" id="{97A29E15-ECA3-D1A8-8BF4-A23AFE21347D}"/>
              </a:ext>
            </a:extLst>
          </p:cNvPr>
          <p:cNvSpPr txBox="1"/>
          <p:nvPr/>
        </p:nvSpPr>
        <p:spPr>
          <a:xfrm>
            <a:off x="1776017" y="3562379"/>
            <a:ext cx="3818400" cy="423600"/>
          </a:xfrm>
          <a:prstGeom prst="rect">
            <a:avLst/>
          </a:prstGeom>
          <a:noFill/>
          <a:ln>
            <a:noFill/>
          </a:ln>
        </p:spPr>
        <p:txBody>
          <a:bodyPr spcFirstLastPara="1" wrap="square" lIns="121900" tIns="121900" rIns="121900" bIns="121900" anchor="t" anchorCtr="0">
            <a:noAutofit/>
          </a:bodyPr>
          <a:lstStyle/>
          <a:p>
            <a:r>
              <a:rPr lang="en-US" sz="1600" dirty="0">
                <a:solidFill>
                  <a:schemeClr val="dk1"/>
                </a:solidFill>
                <a:latin typeface="IBM Plex Sans"/>
                <a:ea typeface="IBM Plex Sans"/>
                <a:cs typeface="IBM Plex Sans"/>
                <a:sym typeface="IBM Plex Sans"/>
              </a:rPr>
              <a:t>A</a:t>
            </a:r>
            <a:r>
              <a:rPr lang="en" sz="1600" dirty="0">
                <a:solidFill>
                  <a:schemeClr val="dk1"/>
                </a:solidFill>
                <a:latin typeface="IBM Plex Sans"/>
                <a:ea typeface="IBM Plex Sans"/>
                <a:cs typeface="IBM Plex Sans"/>
                <a:sym typeface="IBM Plex Sans"/>
              </a:rPr>
              <a:t>dd, sub, Div, Mul, AND, XOR, NOR </a:t>
            </a:r>
          </a:p>
          <a:p>
            <a:endParaRPr lang="en" sz="1600" dirty="0">
              <a:solidFill>
                <a:schemeClr val="dk1"/>
              </a:solidFill>
              <a:latin typeface="IBM Plex Sans"/>
              <a:ea typeface="IBM Plex Sans"/>
              <a:cs typeface="IBM Plex Sans"/>
              <a:sym typeface="IBM Plex Sans"/>
            </a:endParaRPr>
          </a:p>
          <a:p>
            <a:endParaRPr lang="en" sz="1600" dirty="0">
              <a:solidFill>
                <a:schemeClr val="dk1"/>
              </a:solidFill>
              <a:latin typeface="IBM Plex Sans"/>
              <a:ea typeface="IBM Plex Sans"/>
              <a:cs typeface="IBM Plex Sans"/>
              <a:sym typeface="IBM Plex Sans"/>
            </a:endParaRPr>
          </a:p>
          <a:p>
            <a:endParaRPr lang="en" sz="1600" dirty="0">
              <a:solidFill>
                <a:schemeClr val="dk1"/>
              </a:solidFill>
              <a:latin typeface="IBM Plex Sans"/>
              <a:ea typeface="IBM Plex Sans"/>
              <a:cs typeface="IBM Plex Sans"/>
              <a:sym typeface="IBM Plex Sans"/>
            </a:endParaRPr>
          </a:p>
          <a:p>
            <a:endParaRPr sz="1600" dirty="0">
              <a:solidFill>
                <a:schemeClr val="dk1"/>
              </a:solidFill>
              <a:latin typeface="IBM Plex Sans"/>
              <a:ea typeface="IBM Plex Sans"/>
              <a:cs typeface="IBM Plex Sans"/>
              <a:sym typeface="IBM Plex Sans"/>
            </a:endParaRPr>
          </a:p>
        </p:txBody>
      </p:sp>
      <p:sp>
        <p:nvSpPr>
          <p:cNvPr id="5" name="Google Shape;1061;p41">
            <a:extLst>
              <a:ext uri="{FF2B5EF4-FFF2-40B4-BE49-F238E27FC236}">
                <a16:creationId xmlns:a16="http://schemas.microsoft.com/office/drawing/2014/main" xmlns="" id="{66CDA2FB-FCDF-AB2C-728A-458F9ADAEB81}"/>
              </a:ext>
            </a:extLst>
          </p:cNvPr>
          <p:cNvSpPr txBox="1"/>
          <p:nvPr/>
        </p:nvSpPr>
        <p:spPr>
          <a:xfrm>
            <a:off x="1742731" y="4507488"/>
            <a:ext cx="3818400" cy="423600"/>
          </a:xfrm>
          <a:prstGeom prst="rect">
            <a:avLst/>
          </a:prstGeom>
          <a:noFill/>
          <a:ln>
            <a:noFill/>
          </a:ln>
        </p:spPr>
        <p:txBody>
          <a:bodyPr spcFirstLastPara="1" wrap="square" lIns="121900" tIns="121900" rIns="121900" bIns="121900" anchor="t" anchorCtr="0">
            <a:noAutofit/>
          </a:bodyPr>
          <a:lstStyle/>
          <a:p>
            <a:r>
              <a:rPr lang="en" sz="1600" dirty="0">
                <a:solidFill>
                  <a:schemeClr val="dk1"/>
                </a:solidFill>
                <a:latin typeface="IBM Plex Sans"/>
                <a:ea typeface="IBM Plex Sans"/>
                <a:cs typeface="IBM Plex Sans"/>
                <a:sym typeface="IBM Plex Sans"/>
              </a:rPr>
              <a:t> Transferring, Swapping, Loading</a:t>
            </a:r>
            <a:endParaRPr sz="1600" dirty="0">
              <a:solidFill>
                <a:schemeClr val="dk1"/>
              </a:solidFill>
              <a:latin typeface="IBM Plex Sans"/>
              <a:ea typeface="IBM Plex Sans"/>
              <a:cs typeface="IBM Plex Sans"/>
              <a:sym typeface="IBM Plex Sans"/>
            </a:endParaRPr>
          </a:p>
        </p:txBody>
      </p:sp>
      <p:pic>
        <p:nvPicPr>
          <p:cNvPr id="7" name="Picture 6" descr="A picture containing text, screenshot, font, line&#10;&#10;Description automatically generated">
            <a:extLst>
              <a:ext uri="{FF2B5EF4-FFF2-40B4-BE49-F238E27FC236}">
                <a16:creationId xmlns:a16="http://schemas.microsoft.com/office/drawing/2014/main" xmlns="" id="{557293BA-DC64-2A9C-862C-5BCAD249230E}"/>
              </a:ext>
            </a:extLst>
          </p:cNvPr>
          <p:cNvPicPr>
            <a:picLocks noChangeAspect="1"/>
          </p:cNvPicPr>
          <p:nvPr/>
        </p:nvPicPr>
        <p:blipFill>
          <a:blip r:embed="rId3"/>
          <a:stretch>
            <a:fillRect/>
          </a:stretch>
        </p:blipFill>
        <p:spPr>
          <a:xfrm>
            <a:off x="6515524" y="2235564"/>
            <a:ext cx="4579920" cy="2773632"/>
          </a:xfrm>
          <a:prstGeom prst="rect">
            <a:avLst/>
          </a:prstGeom>
        </p:spPr>
      </p:pic>
      <p:sp>
        <p:nvSpPr>
          <p:cNvPr id="8" name="Google Shape;844;p30">
            <a:extLst>
              <a:ext uri="{FF2B5EF4-FFF2-40B4-BE49-F238E27FC236}">
                <a16:creationId xmlns:a16="http://schemas.microsoft.com/office/drawing/2014/main" xmlns="" id="{6CDB9BFE-A13E-BD08-2B60-88E708A8C0D7}"/>
              </a:ext>
            </a:extLst>
          </p:cNvPr>
          <p:cNvSpPr txBox="1">
            <a:spLocks/>
          </p:cNvSpPr>
          <p:nvPr/>
        </p:nvSpPr>
        <p:spPr>
          <a:xfrm>
            <a:off x="205890" y="221884"/>
            <a:ext cx="739983"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1pPr>
            <a:lvl2pPr marR="0" lvl="1"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2pPr>
            <a:lvl3pPr marR="0" lvl="2"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3pPr>
            <a:lvl4pPr marR="0" lvl="3"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4pPr>
            <a:lvl5pPr marR="0" lvl="4"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5pPr>
            <a:lvl6pPr marR="0" lvl="5"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6pPr>
            <a:lvl7pPr marR="0" lvl="6"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7pPr>
            <a:lvl8pPr marR="0" lvl="7"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8pPr>
            <a:lvl9pPr marR="0" lvl="8"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9pPr>
          </a:lstStyle>
          <a:p>
            <a:r>
              <a:rPr lang="en" sz="4800" dirty="0"/>
              <a:t>7</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grpSp>
        <p:nvGrpSpPr>
          <p:cNvPr id="1052" name="Google Shape;1052;p41"/>
          <p:cNvGrpSpPr/>
          <p:nvPr/>
        </p:nvGrpSpPr>
        <p:grpSpPr>
          <a:xfrm>
            <a:off x="6330521" y="2071967"/>
            <a:ext cx="4895713" cy="3728783"/>
            <a:chOff x="3804623" y="931514"/>
            <a:chExt cx="4311631" cy="3283920"/>
          </a:xfrm>
        </p:grpSpPr>
        <p:grpSp>
          <p:nvGrpSpPr>
            <p:cNvPr id="1053" name="Google Shape;1053;p41"/>
            <p:cNvGrpSpPr/>
            <p:nvPr/>
          </p:nvGrpSpPr>
          <p:grpSpPr>
            <a:xfrm>
              <a:off x="3804623" y="931514"/>
              <a:ext cx="4311631" cy="3283920"/>
              <a:chOff x="3420275" y="729475"/>
              <a:chExt cx="4831500" cy="3679875"/>
            </a:xfrm>
          </p:grpSpPr>
          <p:sp>
            <p:nvSpPr>
              <p:cNvPr id="1054" name="Google Shape;1054;p41"/>
              <p:cNvSpPr/>
              <p:nvPr/>
            </p:nvSpPr>
            <p:spPr>
              <a:xfrm>
                <a:off x="3586250" y="883825"/>
                <a:ext cx="4503600" cy="2746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55" name="Google Shape;1055;p41"/>
              <p:cNvSpPr/>
              <p:nvPr/>
            </p:nvSpPr>
            <p:spPr>
              <a:xfrm>
                <a:off x="5009044" y="3786200"/>
                <a:ext cx="1649975" cy="623150"/>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9525" cap="flat" cmpd="sng">
                <a:solidFill>
                  <a:schemeClr val="dk1"/>
                </a:solidFill>
                <a:prstDash val="solid"/>
                <a:round/>
                <a:headEnd type="none" w="med" len="med"/>
                <a:tailEnd type="none" w="med" len="med"/>
              </a:ln>
            </p:spPr>
          </p:sp>
          <p:sp>
            <p:nvSpPr>
              <p:cNvPr id="1056" name="Google Shape;1056;p41"/>
              <p:cNvSpPr/>
              <p:nvPr/>
            </p:nvSpPr>
            <p:spPr>
              <a:xfrm>
                <a:off x="3420275" y="729475"/>
                <a:ext cx="4831500" cy="3056700"/>
              </a:xfrm>
              <a:prstGeom prst="roundRect">
                <a:avLst>
                  <a:gd name="adj" fmla="val 3857"/>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57" name="Google Shape;1057;p41"/>
              <p:cNvSpPr/>
              <p:nvPr/>
            </p:nvSpPr>
            <p:spPr>
              <a:xfrm>
                <a:off x="3453125" y="762775"/>
                <a:ext cx="4765800" cy="2990100"/>
              </a:xfrm>
              <a:prstGeom prst="roundRect">
                <a:avLst>
                  <a:gd name="adj" fmla="val 3282"/>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cxnSp>
          <p:nvCxnSpPr>
            <p:cNvPr id="1058" name="Google Shape;1058;p41"/>
            <p:cNvCxnSpPr/>
            <p:nvPr/>
          </p:nvCxnSpPr>
          <p:spPr>
            <a:xfrm>
              <a:off x="5238353" y="4162783"/>
              <a:ext cx="1451100" cy="0"/>
            </a:xfrm>
            <a:prstGeom prst="straightConnector1">
              <a:avLst/>
            </a:prstGeom>
            <a:noFill/>
            <a:ln w="9525" cap="flat" cmpd="sng">
              <a:solidFill>
                <a:schemeClr val="dk1"/>
              </a:solidFill>
              <a:prstDash val="solid"/>
              <a:round/>
              <a:headEnd type="none" w="med" len="med"/>
              <a:tailEnd type="none" w="med" len="med"/>
            </a:ln>
          </p:spPr>
        </p:cxnSp>
      </p:grpSp>
      <p:sp>
        <p:nvSpPr>
          <p:cNvPr id="1059" name="Google Shape;1059;p41"/>
          <p:cNvSpPr txBox="1">
            <a:spLocks noGrp="1"/>
          </p:cNvSpPr>
          <p:nvPr>
            <p:ph type="title"/>
          </p:nvPr>
        </p:nvSpPr>
        <p:spPr>
          <a:xfrm>
            <a:off x="963167" y="719333"/>
            <a:ext cx="10265600" cy="763600"/>
          </a:xfrm>
          <a:prstGeom prst="rect">
            <a:avLst/>
          </a:prstGeom>
        </p:spPr>
        <p:txBody>
          <a:bodyPr spcFirstLastPara="1" wrap="square" lIns="121900" tIns="121900" rIns="121900" bIns="121900" anchor="t" anchorCtr="0">
            <a:noAutofit/>
          </a:bodyPr>
          <a:lstStyle/>
          <a:p>
            <a:r>
              <a:rPr lang="en-US" dirty="0">
                <a:solidFill>
                  <a:schemeClr val="lt2"/>
                </a:solidFill>
              </a:rPr>
              <a:t>Address Register</a:t>
            </a:r>
            <a:endParaRPr dirty="0">
              <a:solidFill>
                <a:schemeClr val="lt2"/>
              </a:solidFill>
            </a:endParaRPr>
          </a:p>
        </p:txBody>
      </p:sp>
      <p:sp>
        <p:nvSpPr>
          <p:cNvPr id="1061" name="Google Shape;1061;p41"/>
          <p:cNvSpPr txBox="1"/>
          <p:nvPr/>
        </p:nvSpPr>
        <p:spPr>
          <a:xfrm>
            <a:off x="1742731" y="1982216"/>
            <a:ext cx="3818400" cy="423600"/>
          </a:xfrm>
          <a:prstGeom prst="rect">
            <a:avLst/>
          </a:prstGeom>
          <a:noFill/>
          <a:ln>
            <a:noFill/>
          </a:ln>
        </p:spPr>
        <p:txBody>
          <a:bodyPr spcFirstLastPara="1" wrap="square" lIns="121900" tIns="121900" rIns="121900" bIns="121900" anchor="t" anchorCtr="0">
            <a:noAutofit/>
          </a:bodyPr>
          <a:lstStyle/>
          <a:p>
            <a:r>
              <a:rPr lang="en" sz="2133" dirty="0">
                <a:solidFill>
                  <a:schemeClr val="dk1"/>
                </a:solidFill>
                <a:latin typeface="IBM Plex Sans"/>
                <a:ea typeface="IBM Plex Sans"/>
                <a:cs typeface="IBM Plex Sans"/>
                <a:sym typeface="IBM Plex Sans"/>
              </a:rPr>
              <a:t> </a:t>
            </a:r>
            <a:r>
              <a:rPr lang="en" sz="2400" b="1" dirty="0">
                <a:solidFill>
                  <a:schemeClr val="dk1"/>
                </a:solidFill>
                <a:highlight>
                  <a:srgbClr val="800080"/>
                </a:highlight>
                <a:latin typeface="IBM Plex Sans"/>
                <a:ea typeface="IBM Plex Sans"/>
                <a:cs typeface="IBM Plex Sans"/>
                <a:sym typeface="IBM Plex Sans"/>
              </a:rPr>
              <a:t>Type</a:t>
            </a:r>
            <a:r>
              <a:rPr lang="en" sz="2400" b="1" dirty="0">
                <a:solidFill>
                  <a:schemeClr val="dk1"/>
                </a:solidFill>
                <a:latin typeface="IBM Plex Sans"/>
                <a:ea typeface="IBM Plex Sans"/>
                <a:cs typeface="IBM Plex Sans"/>
                <a:sym typeface="IBM Plex Sans"/>
              </a:rPr>
              <a:t>:</a:t>
            </a:r>
            <a:endParaRPr sz="2133" b="1" dirty="0">
              <a:solidFill>
                <a:schemeClr val="dk1"/>
              </a:solidFill>
              <a:latin typeface="IBM Plex Sans"/>
              <a:ea typeface="IBM Plex Sans"/>
              <a:cs typeface="IBM Plex Sans"/>
              <a:sym typeface="IBM Plex Sans"/>
            </a:endParaRPr>
          </a:p>
        </p:txBody>
      </p:sp>
      <p:sp>
        <p:nvSpPr>
          <p:cNvPr id="1063" name="Google Shape;1063;p41"/>
          <p:cNvSpPr txBox="1"/>
          <p:nvPr/>
        </p:nvSpPr>
        <p:spPr>
          <a:xfrm>
            <a:off x="1789905" y="3217200"/>
            <a:ext cx="3818400" cy="423600"/>
          </a:xfrm>
          <a:prstGeom prst="rect">
            <a:avLst/>
          </a:prstGeom>
          <a:noFill/>
          <a:ln>
            <a:noFill/>
          </a:ln>
        </p:spPr>
        <p:txBody>
          <a:bodyPr spcFirstLastPara="1" wrap="square" lIns="121900" tIns="121900" rIns="121900" bIns="121900" anchor="t" anchorCtr="0">
            <a:noAutofit/>
          </a:bodyPr>
          <a:lstStyle/>
          <a:p>
            <a:r>
              <a:rPr lang="en" sz="2400" b="1" dirty="0">
                <a:solidFill>
                  <a:schemeClr val="dk1"/>
                </a:solidFill>
                <a:highlight>
                  <a:srgbClr val="800080"/>
                </a:highlight>
                <a:latin typeface="IBM Plex Sans"/>
                <a:ea typeface="IBM Plex Sans"/>
                <a:cs typeface="IBM Plex Sans"/>
                <a:sym typeface="IBM Plex Sans"/>
              </a:rPr>
              <a:t>Holds</a:t>
            </a:r>
            <a:endParaRPr sz="2400" b="1" dirty="0">
              <a:solidFill>
                <a:schemeClr val="dk1"/>
              </a:solidFill>
              <a:highlight>
                <a:srgbClr val="800080"/>
              </a:highlight>
              <a:latin typeface="IBM Plex Sans"/>
              <a:ea typeface="IBM Plex Sans"/>
              <a:cs typeface="IBM Plex Sans"/>
              <a:sym typeface="IBM Plex Sans"/>
            </a:endParaRPr>
          </a:p>
        </p:txBody>
      </p:sp>
      <p:sp>
        <p:nvSpPr>
          <p:cNvPr id="1065" name="Google Shape;1065;p41"/>
          <p:cNvSpPr txBox="1"/>
          <p:nvPr/>
        </p:nvSpPr>
        <p:spPr>
          <a:xfrm>
            <a:off x="1742731" y="4393696"/>
            <a:ext cx="3818400" cy="423600"/>
          </a:xfrm>
          <a:prstGeom prst="rect">
            <a:avLst/>
          </a:prstGeom>
          <a:noFill/>
          <a:ln>
            <a:noFill/>
          </a:ln>
        </p:spPr>
        <p:txBody>
          <a:bodyPr spcFirstLastPara="1" wrap="square" lIns="121900" tIns="121900" rIns="121900" bIns="121900" anchor="t" anchorCtr="0">
            <a:noAutofit/>
          </a:bodyPr>
          <a:lstStyle/>
          <a:p>
            <a:r>
              <a:rPr lang="en-US" sz="2133" b="1" dirty="0">
                <a:solidFill>
                  <a:schemeClr val="dk1"/>
                </a:solidFill>
                <a:highlight>
                  <a:srgbClr val="800080"/>
                </a:highlight>
                <a:latin typeface="IBM Plex Sans"/>
                <a:ea typeface="IBM Plex Sans"/>
                <a:cs typeface="IBM Plex Sans"/>
                <a:sym typeface="IBM Plex Sans"/>
              </a:rPr>
              <a:t>Guide</a:t>
            </a:r>
          </a:p>
          <a:p>
            <a:endParaRPr sz="2400" b="1" dirty="0">
              <a:solidFill>
                <a:schemeClr val="dk1"/>
              </a:solidFill>
              <a:latin typeface="IBM Plex Sans"/>
              <a:ea typeface="IBM Plex Sans"/>
              <a:cs typeface="IBM Plex Sans"/>
              <a:sym typeface="IBM Plex Sans"/>
            </a:endParaRPr>
          </a:p>
        </p:txBody>
      </p:sp>
      <p:sp>
        <p:nvSpPr>
          <p:cNvPr id="1069" name="Google Shape;1069;p41"/>
          <p:cNvSpPr/>
          <p:nvPr/>
        </p:nvSpPr>
        <p:spPr>
          <a:xfrm>
            <a:off x="963167" y="1941011"/>
            <a:ext cx="932400" cy="9324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70" name="Google Shape;1070;p41"/>
          <p:cNvSpPr/>
          <p:nvPr/>
        </p:nvSpPr>
        <p:spPr>
          <a:xfrm>
            <a:off x="982104" y="3055861"/>
            <a:ext cx="932400" cy="9324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71" name="Google Shape;1071;p41"/>
          <p:cNvSpPr/>
          <p:nvPr/>
        </p:nvSpPr>
        <p:spPr>
          <a:xfrm>
            <a:off x="926459" y="4435677"/>
            <a:ext cx="932400" cy="9324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dirty="0"/>
          </a:p>
        </p:txBody>
      </p:sp>
      <p:sp>
        <p:nvSpPr>
          <p:cNvPr id="1072" name="Google Shape;1072;p41"/>
          <p:cNvSpPr/>
          <p:nvPr/>
        </p:nvSpPr>
        <p:spPr>
          <a:xfrm>
            <a:off x="895903" y="4351096"/>
            <a:ext cx="932400" cy="9324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073" name="Google Shape;1073;p41"/>
          <p:cNvSpPr/>
          <p:nvPr/>
        </p:nvSpPr>
        <p:spPr>
          <a:xfrm>
            <a:off x="1135239" y="4522347"/>
            <a:ext cx="455341" cy="453605"/>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435D74"/>
              </a:solidFill>
            </a:endParaRPr>
          </a:p>
        </p:txBody>
      </p:sp>
      <p:grpSp>
        <p:nvGrpSpPr>
          <p:cNvPr id="1074" name="Google Shape;1074;p41"/>
          <p:cNvGrpSpPr/>
          <p:nvPr/>
        </p:nvGrpSpPr>
        <p:grpSpPr>
          <a:xfrm>
            <a:off x="1223049" y="3370347"/>
            <a:ext cx="474188" cy="453535"/>
            <a:chOff x="5062359" y="520089"/>
            <a:chExt cx="505100" cy="483100"/>
          </a:xfrm>
        </p:grpSpPr>
        <p:sp>
          <p:nvSpPr>
            <p:cNvPr id="1075" name="Google Shape;1075;p41"/>
            <p:cNvSpPr/>
            <p:nvPr/>
          </p:nvSpPr>
          <p:spPr>
            <a:xfrm>
              <a:off x="5062359" y="520089"/>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1"/>
            </a:solidFill>
            <a:ln>
              <a:noFill/>
            </a:ln>
          </p:spPr>
          <p:txBody>
            <a:bodyPr spcFirstLastPara="1" wrap="square" lIns="121900" tIns="121900" rIns="121900" bIns="121900" anchor="ctr" anchorCtr="0">
              <a:noAutofit/>
            </a:bodyPr>
            <a:lstStyle/>
            <a:p>
              <a:endParaRPr sz="2400" dirty="0">
                <a:solidFill>
                  <a:srgbClr val="435D74"/>
                </a:solidFill>
              </a:endParaRPr>
            </a:p>
          </p:txBody>
        </p:sp>
        <p:sp>
          <p:nvSpPr>
            <p:cNvPr id="1076" name="Google Shape;1076;p41"/>
            <p:cNvSpPr/>
            <p:nvPr/>
          </p:nvSpPr>
          <p:spPr>
            <a:xfrm>
              <a:off x="5210479" y="563956"/>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435D74"/>
                </a:solidFill>
              </a:endParaRPr>
            </a:p>
          </p:txBody>
        </p:sp>
      </p:grpSp>
      <p:grpSp>
        <p:nvGrpSpPr>
          <p:cNvPr id="1077" name="Google Shape;1077;p41"/>
          <p:cNvGrpSpPr/>
          <p:nvPr/>
        </p:nvGrpSpPr>
        <p:grpSpPr>
          <a:xfrm>
            <a:off x="1202587" y="2179026"/>
            <a:ext cx="453557" cy="453581"/>
            <a:chOff x="1487200" y="2021475"/>
            <a:chExt cx="483125" cy="483150"/>
          </a:xfrm>
        </p:grpSpPr>
        <p:sp>
          <p:nvSpPr>
            <p:cNvPr id="1078" name="Google Shape;1078;p41"/>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079" name="Google Shape;1079;p41"/>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080" name="Google Shape;1080;p41"/>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1081" name="Google Shape;1081;p41"/>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435D74"/>
                </a:solidFill>
              </a:endParaRPr>
            </a:p>
          </p:txBody>
        </p:sp>
      </p:grpSp>
      <p:cxnSp>
        <p:nvCxnSpPr>
          <p:cNvPr id="1086" name="Google Shape;1086;p41"/>
          <p:cNvCxnSpPr>
            <a:cxnSpLocks/>
          </p:cNvCxnSpPr>
          <p:nvPr/>
        </p:nvCxnSpPr>
        <p:spPr>
          <a:xfrm>
            <a:off x="5861481" y="2166437"/>
            <a:ext cx="1359200" cy="4540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1087" name="Google Shape;1087;p41"/>
          <p:cNvCxnSpPr>
            <a:cxnSpLocks/>
          </p:cNvCxnSpPr>
          <p:nvPr/>
        </p:nvCxnSpPr>
        <p:spPr>
          <a:xfrm>
            <a:off x="5870723" y="3303941"/>
            <a:ext cx="3186000" cy="8188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1088" name="Google Shape;1088;p41"/>
          <p:cNvCxnSpPr>
            <a:cxnSpLocks/>
          </p:cNvCxnSpPr>
          <p:nvPr/>
        </p:nvCxnSpPr>
        <p:spPr>
          <a:xfrm>
            <a:off x="6121783" y="4267044"/>
            <a:ext cx="1134800" cy="346000"/>
          </a:xfrm>
          <a:prstGeom prst="bentConnector3">
            <a:avLst>
              <a:gd name="adj1" fmla="val 73014"/>
            </a:avLst>
          </a:prstGeom>
          <a:noFill/>
          <a:ln w="9525" cap="flat" cmpd="sng">
            <a:solidFill>
              <a:schemeClr val="lt2"/>
            </a:solidFill>
            <a:prstDash val="solid"/>
            <a:round/>
            <a:headEnd type="none" w="med" len="med"/>
            <a:tailEnd type="none" w="med" len="med"/>
          </a:ln>
        </p:spPr>
      </p:cxnSp>
      <p:cxnSp>
        <p:nvCxnSpPr>
          <p:cNvPr id="1089" name="Google Shape;1089;p41"/>
          <p:cNvCxnSpPr>
            <a:cxnSpLocks/>
          </p:cNvCxnSpPr>
          <p:nvPr/>
        </p:nvCxnSpPr>
        <p:spPr>
          <a:xfrm rot="10800000" flipH="1">
            <a:off x="6665080" y="5712224"/>
            <a:ext cx="2859600" cy="616000"/>
          </a:xfrm>
          <a:prstGeom prst="bentConnector3">
            <a:avLst>
              <a:gd name="adj1" fmla="val 50000"/>
            </a:avLst>
          </a:prstGeom>
          <a:noFill/>
          <a:ln w="9525" cap="flat" cmpd="sng">
            <a:solidFill>
              <a:schemeClr val="lt2"/>
            </a:solidFill>
            <a:prstDash val="solid"/>
            <a:round/>
            <a:headEnd type="none" w="med" len="med"/>
            <a:tailEnd type="none" w="med" len="med"/>
          </a:ln>
        </p:spPr>
      </p:cxnSp>
      <p:sp>
        <p:nvSpPr>
          <p:cNvPr id="3" name="Google Shape;1061;p41">
            <a:extLst>
              <a:ext uri="{FF2B5EF4-FFF2-40B4-BE49-F238E27FC236}">
                <a16:creationId xmlns:a16="http://schemas.microsoft.com/office/drawing/2014/main" xmlns="" id="{4222F241-198E-FEF8-8317-B2EDC27725EE}"/>
              </a:ext>
            </a:extLst>
          </p:cNvPr>
          <p:cNvSpPr txBox="1"/>
          <p:nvPr/>
        </p:nvSpPr>
        <p:spPr>
          <a:xfrm>
            <a:off x="1658387" y="2508252"/>
            <a:ext cx="3818400" cy="423600"/>
          </a:xfrm>
          <a:prstGeom prst="rect">
            <a:avLst/>
          </a:prstGeom>
          <a:noFill/>
          <a:ln>
            <a:noFill/>
          </a:ln>
        </p:spPr>
        <p:txBody>
          <a:bodyPr spcFirstLastPara="1" wrap="square" lIns="121900" tIns="121900" rIns="121900" bIns="121900" anchor="t" anchorCtr="0">
            <a:noAutofit/>
          </a:bodyPr>
          <a:lstStyle/>
          <a:p>
            <a:r>
              <a:rPr lang="en" sz="1600" dirty="0">
                <a:solidFill>
                  <a:schemeClr val="dk1"/>
                </a:solidFill>
                <a:latin typeface="IBM Plex Sans"/>
                <a:ea typeface="IBM Plex Sans"/>
                <a:cs typeface="IBM Plex Sans"/>
                <a:sym typeface="IBM Plex Sans"/>
              </a:rPr>
              <a:t> itself type of General purpose Register</a:t>
            </a:r>
            <a:endParaRPr sz="1600" dirty="0">
              <a:solidFill>
                <a:schemeClr val="dk1"/>
              </a:solidFill>
              <a:latin typeface="IBM Plex Sans"/>
              <a:ea typeface="IBM Plex Sans"/>
              <a:cs typeface="IBM Plex Sans"/>
              <a:sym typeface="IBM Plex Sans"/>
            </a:endParaRPr>
          </a:p>
        </p:txBody>
      </p:sp>
      <p:sp>
        <p:nvSpPr>
          <p:cNvPr id="4" name="Google Shape;1061;p41">
            <a:extLst>
              <a:ext uri="{FF2B5EF4-FFF2-40B4-BE49-F238E27FC236}">
                <a16:creationId xmlns:a16="http://schemas.microsoft.com/office/drawing/2014/main" xmlns="" id="{97A29E15-ECA3-D1A8-8BF4-A23AFE21347D}"/>
              </a:ext>
            </a:extLst>
          </p:cNvPr>
          <p:cNvSpPr txBox="1"/>
          <p:nvPr/>
        </p:nvSpPr>
        <p:spPr>
          <a:xfrm>
            <a:off x="1773261" y="3650360"/>
            <a:ext cx="3818400" cy="423600"/>
          </a:xfrm>
          <a:prstGeom prst="rect">
            <a:avLst/>
          </a:prstGeom>
          <a:noFill/>
          <a:ln>
            <a:noFill/>
          </a:ln>
        </p:spPr>
        <p:txBody>
          <a:bodyPr spcFirstLastPara="1" wrap="square" lIns="121900" tIns="121900" rIns="121900" bIns="121900" anchor="t" anchorCtr="0">
            <a:noAutofit/>
          </a:bodyPr>
          <a:lstStyle/>
          <a:p>
            <a:r>
              <a:rPr lang="en-US" sz="1600" dirty="0">
                <a:solidFill>
                  <a:schemeClr val="dk1"/>
                </a:solidFill>
                <a:latin typeface="IBM Plex Sans"/>
                <a:ea typeface="IBM Plex Sans"/>
                <a:cs typeface="IBM Plex Sans"/>
                <a:sym typeface="IBM Plex Sans"/>
              </a:rPr>
              <a:t>holds the memory addresses. </a:t>
            </a:r>
          </a:p>
          <a:p>
            <a:r>
              <a:rPr lang="en-US" sz="1600" dirty="0">
                <a:solidFill>
                  <a:schemeClr val="dk1"/>
                </a:solidFill>
                <a:latin typeface="IBM Plex Sans"/>
                <a:ea typeface="IBM Plex Sans"/>
                <a:cs typeface="IBM Plex Sans"/>
                <a:sym typeface="IBM Plex Sans"/>
              </a:rPr>
              <a:t>Memory is vast with millions of cells</a:t>
            </a:r>
            <a:r>
              <a:rPr lang="en" sz="1600" dirty="0">
                <a:solidFill>
                  <a:schemeClr val="dk1"/>
                </a:solidFill>
                <a:latin typeface="IBM Plex Sans"/>
                <a:ea typeface="IBM Plex Sans"/>
                <a:cs typeface="IBM Plex Sans"/>
                <a:sym typeface="IBM Plex Sans"/>
              </a:rPr>
              <a:t> </a:t>
            </a:r>
          </a:p>
          <a:p>
            <a:endParaRPr lang="en" sz="1600" dirty="0">
              <a:solidFill>
                <a:schemeClr val="dk1"/>
              </a:solidFill>
              <a:latin typeface="IBM Plex Sans"/>
              <a:ea typeface="IBM Plex Sans"/>
              <a:cs typeface="IBM Plex Sans"/>
              <a:sym typeface="IBM Plex Sans"/>
            </a:endParaRPr>
          </a:p>
        </p:txBody>
      </p:sp>
      <p:sp>
        <p:nvSpPr>
          <p:cNvPr id="5" name="Google Shape;1061;p41">
            <a:extLst>
              <a:ext uri="{FF2B5EF4-FFF2-40B4-BE49-F238E27FC236}">
                <a16:creationId xmlns:a16="http://schemas.microsoft.com/office/drawing/2014/main" xmlns="" id="{66CDA2FB-FCDF-AB2C-728A-458F9ADAEB81}"/>
              </a:ext>
            </a:extLst>
          </p:cNvPr>
          <p:cNvSpPr txBox="1"/>
          <p:nvPr/>
        </p:nvSpPr>
        <p:spPr>
          <a:xfrm>
            <a:off x="1685399" y="4843395"/>
            <a:ext cx="3818400" cy="423600"/>
          </a:xfrm>
          <a:prstGeom prst="rect">
            <a:avLst/>
          </a:prstGeom>
          <a:noFill/>
          <a:ln>
            <a:noFill/>
          </a:ln>
        </p:spPr>
        <p:txBody>
          <a:bodyPr spcFirstLastPara="1" wrap="square" lIns="121900" tIns="121900" rIns="121900" bIns="121900" anchor="t" anchorCtr="0">
            <a:noAutofit/>
          </a:bodyPr>
          <a:lstStyle/>
          <a:p>
            <a:r>
              <a:rPr lang="en" sz="1600" dirty="0">
                <a:solidFill>
                  <a:schemeClr val="dk1"/>
                </a:solidFill>
                <a:latin typeface="IBM Plex Sans"/>
                <a:ea typeface="IBM Plex Sans"/>
                <a:cs typeface="IBM Plex Sans"/>
                <a:sym typeface="IBM Plex Sans"/>
              </a:rPr>
              <a:t> when processor wants to modify the data, AX provides the address of that data.</a:t>
            </a:r>
            <a:endParaRPr sz="1600" dirty="0">
              <a:solidFill>
                <a:schemeClr val="dk1"/>
              </a:solidFill>
              <a:latin typeface="IBM Plex Sans"/>
              <a:ea typeface="IBM Plex Sans"/>
              <a:cs typeface="IBM Plex Sans"/>
              <a:sym typeface="IBM Plex Sans"/>
            </a:endParaRPr>
          </a:p>
        </p:txBody>
      </p:sp>
      <p:pic>
        <p:nvPicPr>
          <p:cNvPr id="9" name="Picture 8">
            <a:extLst>
              <a:ext uri="{FF2B5EF4-FFF2-40B4-BE49-F238E27FC236}">
                <a16:creationId xmlns:a16="http://schemas.microsoft.com/office/drawing/2014/main" xmlns="" id="{2A71B3DF-1257-8A2B-7034-4C9208E9BB3E}"/>
              </a:ext>
            </a:extLst>
          </p:cNvPr>
          <p:cNvPicPr>
            <a:picLocks noChangeAspect="1"/>
          </p:cNvPicPr>
          <p:nvPr/>
        </p:nvPicPr>
        <p:blipFill>
          <a:blip r:embed="rId3"/>
          <a:stretch>
            <a:fillRect/>
          </a:stretch>
        </p:blipFill>
        <p:spPr>
          <a:xfrm>
            <a:off x="6509992" y="2205764"/>
            <a:ext cx="4538192" cy="2800189"/>
          </a:xfrm>
          <a:prstGeom prst="rect">
            <a:avLst/>
          </a:prstGeom>
        </p:spPr>
      </p:pic>
      <p:sp>
        <p:nvSpPr>
          <p:cNvPr id="10" name="Google Shape;844;p30">
            <a:extLst>
              <a:ext uri="{FF2B5EF4-FFF2-40B4-BE49-F238E27FC236}">
                <a16:creationId xmlns:a16="http://schemas.microsoft.com/office/drawing/2014/main" xmlns="" id="{48F92617-08A0-C23C-DEC7-08E721794B71}"/>
              </a:ext>
            </a:extLst>
          </p:cNvPr>
          <p:cNvSpPr txBox="1">
            <a:spLocks/>
          </p:cNvSpPr>
          <p:nvPr/>
        </p:nvSpPr>
        <p:spPr>
          <a:xfrm>
            <a:off x="231557" y="221884"/>
            <a:ext cx="739983"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1pPr>
            <a:lvl2pPr marR="0" lvl="1"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2pPr>
            <a:lvl3pPr marR="0" lvl="2"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3pPr>
            <a:lvl4pPr marR="0" lvl="3"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4pPr>
            <a:lvl5pPr marR="0" lvl="4"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5pPr>
            <a:lvl6pPr marR="0" lvl="5"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6pPr>
            <a:lvl7pPr marR="0" lvl="6"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7pPr>
            <a:lvl8pPr marR="0" lvl="7"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8pPr>
            <a:lvl9pPr marR="0" lvl="8" algn="ctr" rtl="0">
              <a:lnSpc>
                <a:spcPct val="100000"/>
              </a:lnSpc>
              <a:spcBef>
                <a:spcPts val="0"/>
              </a:spcBef>
              <a:spcAft>
                <a:spcPts val="0"/>
              </a:spcAft>
              <a:buClr>
                <a:schemeClr val="dk1"/>
              </a:buClr>
              <a:buSzPts val="3600"/>
              <a:buFont typeface="Abel"/>
              <a:buNone/>
              <a:defRPr sz="3600" b="1" i="0" u="none" strike="noStrike" cap="none">
                <a:solidFill>
                  <a:schemeClr val="dk1"/>
                </a:solidFill>
                <a:latin typeface="Abel"/>
                <a:ea typeface="Abel"/>
                <a:cs typeface="Abel"/>
                <a:sym typeface="Abel"/>
              </a:defRPr>
            </a:lvl9pPr>
          </a:lstStyle>
          <a:p>
            <a:r>
              <a:rPr lang="en" sz="4800" dirty="0"/>
              <a:t>8</a:t>
            </a:r>
          </a:p>
        </p:txBody>
      </p:sp>
    </p:spTree>
    <p:extLst>
      <p:ext uri="{BB962C8B-B14F-4D97-AF65-F5344CB8AC3E}">
        <p14:creationId xmlns:p14="http://schemas.microsoft.com/office/powerpoint/2010/main" val="360271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34"/>
          <p:cNvSpPr txBox="1">
            <a:spLocks noGrp="1"/>
          </p:cNvSpPr>
          <p:nvPr>
            <p:ph type="title"/>
          </p:nvPr>
        </p:nvSpPr>
        <p:spPr>
          <a:xfrm>
            <a:off x="592700" y="933901"/>
            <a:ext cx="10265600" cy="763600"/>
          </a:xfrm>
          <a:prstGeom prst="rect">
            <a:avLst/>
          </a:prstGeom>
        </p:spPr>
        <p:txBody>
          <a:bodyPr spcFirstLastPara="1" wrap="square" lIns="121900" tIns="121900" rIns="121900" bIns="121900" anchor="t" anchorCtr="0">
            <a:noAutofit/>
          </a:bodyPr>
          <a:lstStyle/>
          <a:p>
            <a:r>
              <a:rPr lang="en-US" dirty="0">
                <a:solidFill>
                  <a:schemeClr val="lt2"/>
                </a:solidFill>
              </a:rPr>
              <a:t>Address Registers Cont.</a:t>
            </a:r>
            <a:endParaRPr dirty="0">
              <a:solidFill>
                <a:schemeClr val="lt2"/>
              </a:solidFill>
            </a:endParaRPr>
          </a:p>
        </p:txBody>
      </p:sp>
      <p:sp>
        <p:nvSpPr>
          <p:cNvPr id="932" name="Google Shape;932;p34"/>
          <p:cNvSpPr txBox="1">
            <a:spLocks noGrp="1"/>
          </p:cNvSpPr>
          <p:nvPr>
            <p:ph type="subTitle" idx="1"/>
          </p:nvPr>
        </p:nvSpPr>
        <p:spPr>
          <a:xfrm>
            <a:off x="1101241" y="3648601"/>
            <a:ext cx="3047200" cy="2074800"/>
          </a:xfrm>
          <a:prstGeom prst="rect">
            <a:avLst/>
          </a:prstGeom>
        </p:spPr>
        <p:txBody>
          <a:bodyPr spcFirstLastPara="1" wrap="square" lIns="121900" tIns="121900" rIns="121900" bIns="121900" anchor="t" anchorCtr="0">
            <a:noAutofit/>
          </a:bodyPr>
          <a:lstStyle/>
          <a:p>
            <a:pPr marL="304792" indent="-304792" algn="l">
              <a:buFont typeface="+mj-lt"/>
              <a:buAutoNum type="arabicPeriod"/>
            </a:pPr>
            <a:r>
              <a:rPr lang="en-US" sz="1867" dirty="0"/>
              <a:t>Stack pointer is Special type of register.</a:t>
            </a:r>
          </a:p>
          <a:p>
            <a:pPr marL="304792" indent="-304792" algn="just">
              <a:buFont typeface="+mj-lt"/>
              <a:buAutoNum type="arabicPeriod"/>
            </a:pPr>
            <a:r>
              <a:rPr lang="en-US" sz="1867" dirty="0"/>
              <a:t>Keep the track of top of stack in memory.</a:t>
            </a:r>
          </a:p>
          <a:p>
            <a:pPr marL="304792" indent="-304792" algn="just">
              <a:buFont typeface="+mj-lt"/>
              <a:buAutoNum type="arabicPeriod"/>
            </a:pPr>
            <a:r>
              <a:rPr lang="en-US" sz="1867" dirty="0"/>
              <a:t>Used for temporary storage in LIFO order.</a:t>
            </a:r>
          </a:p>
          <a:p>
            <a:pPr marL="304792" indent="-304792" algn="just">
              <a:buFont typeface="+mj-lt"/>
              <a:buAutoNum type="arabicPeriod"/>
            </a:pPr>
            <a:endParaRPr lang="en-US" sz="1867" dirty="0"/>
          </a:p>
          <a:p>
            <a:pPr marL="0" indent="0" algn="just"/>
            <a:r>
              <a:rPr lang="en-US" sz="1867" dirty="0"/>
              <a:t>    </a:t>
            </a:r>
          </a:p>
        </p:txBody>
      </p:sp>
      <p:sp>
        <p:nvSpPr>
          <p:cNvPr id="933" name="Google Shape;933;p34"/>
          <p:cNvSpPr txBox="1">
            <a:spLocks noGrp="1"/>
          </p:cNvSpPr>
          <p:nvPr>
            <p:ph type="subTitle" idx="2"/>
          </p:nvPr>
        </p:nvSpPr>
        <p:spPr>
          <a:xfrm>
            <a:off x="4572400" y="3648605"/>
            <a:ext cx="3047200" cy="2074800"/>
          </a:xfrm>
          <a:prstGeom prst="rect">
            <a:avLst/>
          </a:prstGeom>
        </p:spPr>
        <p:txBody>
          <a:bodyPr spcFirstLastPara="1" wrap="square" lIns="121900" tIns="121900" rIns="121900" bIns="121900" anchor="t" anchorCtr="0">
            <a:noAutofit/>
          </a:bodyPr>
          <a:lstStyle/>
          <a:p>
            <a:pPr marL="304792" indent="-304792" algn="l">
              <a:buFont typeface="+mj-lt"/>
              <a:buAutoNum type="arabicPeriod"/>
            </a:pPr>
            <a:r>
              <a:rPr lang="en-US" sz="1867" dirty="0"/>
              <a:t>It is also called offset register.</a:t>
            </a:r>
          </a:p>
          <a:p>
            <a:pPr marL="304792" indent="-304792" algn="l">
              <a:buFont typeface="+mj-lt"/>
              <a:buAutoNum type="arabicPeriod"/>
            </a:pPr>
            <a:r>
              <a:rPr lang="en-US" sz="1867" dirty="0"/>
              <a:t>Used for index addressing.</a:t>
            </a:r>
          </a:p>
          <a:p>
            <a:pPr marL="304792" indent="-304792" algn="l">
              <a:buFont typeface="+mj-lt"/>
              <a:buAutoNum type="arabicPeriod"/>
            </a:pPr>
            <a:r>
              <a:rPr lang="en-US" sz="1867" dirty="0"/>
              <a:t>Used in mostly Arrays and data Structure</a:t>
            </a:r>
          </a:p>
          <a:p>
            <a:pPr marL="0" indent="0" algn="l"/>
            <a:endParaRPr lang="en-US" sz="1867" dirty="0"/>
          </a:p>
          <a:p>
            <a:pPr marL="304792" indent="-304792" algn="l">
              <a:buFont typeface="+mj-lt"/>
              <a:buAutoNum type="arabicPeriod"/>
            </a:pPr>
            <a:endParaRPr lang="en-US" sz="1867" dirty="0"/>
          </a:p>
          <a:p>
            <a:pPr marL="304792" indent="-304792" algn="l">
              <a:buFont typeface="+mj-lt"/>
              <a:buAutoNum type="arabicPeriod"/>
            </a:pPr>
            <a:endParaRPr lang="en-US" sz="1867" dirty="0"/>
          </a:p>
        </p:txBody>
      </p:sp>
      <p:sp>
        <p:nvSpPr>
          <p:cNvPr id="934" name="Google Shape;934;p34"/>
          <p:cNvSpPr txBox="1">
            <a:spLocks noGrp="1"/>
          </p:cNvSpPr>
          <p:nvPr>
            <p:ph type="subTitle" idx="3"/>
          </p:nvPr>
        </p:nvSpPr>
        <p:spPr>
          <a:xfrm>
            <a:off x="8043559" y="3648601"/>
            <a:ext cx="3047200" cy="2074800"/>
          </a:xfrm>
          <a:prstGeom prst="rect">
            <a:avLst/>
          </a:prstGeom>
        </p:spPr>
        <p:txBody>
          <a:bodyPr spcFirstLastPara="1" wrap="square" lIns="121900" tIns="121900" rIns="121900" bIns="121900" anchor="t" anchorCtr="0">
            <a:noAutofit/>
          </a:bodyPr>
          <a:lstStyle/>
          <a:p>
            <a:pPr marL="304792" indent="-304792" algn="l">
              <a:buFont typeface="+mj-lt"/>
              <a:buAutoNum type="arabicPeriod"/>
            </a:pPr>
            <a:r>
              <a:rPr lang="en-US" sz="1867" dirty="0"/>
              <a:t>I</a:t>
            </a:r>
            <a:r>
              <a:rPr lang="en" sz="1867" dirty="0"/>
              <a:t>t makes the portions in memory.</a:t>
            </a:r>
          </a:p>
          <a:p>
            <a:pPr marL="304792" indent="-304792" algn="l">
              <a:buFont typeface="+mj-lt"/>
              <a:buAutoNum type="arabicPeriod"/>
            </a:pPr>
            <a:r>
              <a:rPr lang="en-US" sz="1867" dirty="0"/>
              <a:t>D</a:t>
            </a:r>
            <a:r>
              <a:rPr lang="en" sz="1867" dirty="0"/>
              <a:t>ivides the memory. into logical segments.</a:t>
            </a:r>
          </a:p>
          <a:p>
            <a:pPr marL="304792" indent="-304792" algn="l">
              <a:buFont typeface="+mj-lt"/>
              <a:buAutoNum type="arabicPeriod"/>
            </a:pPr>
            <a:r>
              <a:rPr lang="en-US" sz="1867" dirty="0"/>
              <a:t>E</a:t>
            </a:r>
            <a:r>
              <a:rPr lang="en" sz="1867" dirty="0"/>
              <a:t>ach portion has separate area.</a:t>
            </a:r>
          </a:p>
          <a:p>
            <a:pPr marL="304792" indent="-304792" algn="l">
              <a:buFont typeface="+mj-lt"/>
              <a:buAutoNum type="arabicPeriod"/>
            </a:pPr>
            <a:r>
              <a:rPr lang="en" sz="1867" dirty="0"/>
              <a:t>CS, DS, SS, ES</a:t>
            </a:r>
            <a:endParaRPr sz="1867" dirty="0"/>
          </a:p>
        </p:txBody>
      </p:sp>
      <p:sp>
        <p:nvSpPr>
          <p:cNvPr id="935" name="Google Shape;935;p34"/>
          <p:cNvSpPr txBox="1">
            <a:spLocks noGrp="1"/>
          </p:cNvSpPr>
          <p:nvPr>
            <p:ph type="subTitle" idx="4"/>
          </p:nvPr>
        </p:nvSpPr>
        <p:spPr>
          <a:xfrm>
            <a:off x="1101241" y="3234700"/>
            <a:ext cx="3047200" cy="539200"/>
          </a:xfrm>
          <a:prstGeom prst="rect">
            <a:avLst/>
          </a:prstGeom>
        </p:spPr>
        <p:txBody>
          <a:bodyPr spcFirstLastPara="1" wrap="square" lIns="121900" tIns="121900" rIns="121900" bIns="121900" anchor="b" anchorCtr="0">
            <a:noAutofit/>
          </a:bodyPr>
          <a:lstStyle/>
          <a:p>
            <a:pPr marL="0" indent="0"/>
            <a:r>
              <a:rPr lang="en" dirty="0">
                <a:solidFill>
                  <a:schemeClr val="accent2"/>
                </a:solidFill>
              </a:rPr>
              <a:t>Stack Pointer </a:t>
            </a:r>
            <a:endParaRPr dirty="0">
              <a:solidFill>
                <a:schemeClr val="accent2"/>
              </a:solidFill>
            </a:endParaRPr>
          </a:p>
        </p:txBody>
      </p:sp>
      <p:sp>
        <p:nvSpPr>
          <p:cNvPr id="936" name="Google Shape;936;p34"/>
          <p:cNvSpPr txBox="1">
            <a:spLocks noGrp="1"/>
          </p:cNvSpPr>
          <p:nvPr>
            <p:ph type="subTitle" idx="5"/>
          </p:nvPr>
        </p:nvSpPr>
        <p:spPr>
          <a:xfrm>
            <a:off x="4572400" y="3234700"/>
            <a:ext cx="3047200" cy="539200"/>
          </a:xfrm>
          <a:prstGeom prst="rect">
            <a:avLst/>
          </a:prstGeom>
        </p:spPr>
        <p:txBody>
          <a:bodyPr spcFirstLastPara="1" wrap="square" lIns="121900" tIns="121900" rIns="121900" bIns="121900" anchor="b" anchorCtr="0">
            <a:noAutofit/>
          </a:bodyPr>
          <a:lstStyle/>
          <a:p>
            <a:pPr marL="0" indent="0"/>
            <a:r>
              <a:rPr lang="en" dirty="0">
                <a:solidFill>
                  <a:schemeClr val="accent2"/>
                </a:solidFill>
              </a:rPr>
              <a:t>Index register</a:t>
            </a:r>
            <a:endParaRPr dirty="0">
              <a:solidFill>
                <a:schemeClr val="accent2"/>
              </a:solidFill>
            </a:endParaRPr>
          </a:p>
        </p:txBody>
      </p:sp>
      <p:sp>
        <p:nvSpPr>
          <p:cNvPr id="937" name="Google Shape;937;p34"/>
          <p:cNvSpPr txBox="1">
            <a:spLocks noGrp="1"/>
          </p:cNvSpPr>
          <p:nvPr>
            <p:ph type="subTitle" idx="6"/>
          </p:nvPr>
        </p:nvSpPr>
        <p:spPr>
          <a:xfrm>
            <a:off x="8043559" y="3234700"/>
            <a:ext cx="3047200" cy="539200"/>
          </a:xfrm>
          <a:prstGeom prst="rect">
            <a:avLst/>
          </a:prstGeom>
        </p:spPr>
        <p:txBody>
          <a:bodyPr spcFirstLastPara="1" wrap="square" lIns="121900" tIns="121900" rIns="121900" bIns="121900" anchor="b" anchorCtr="0">
            <a:noAutofit/>
          </a:bodyPr>
          <a:lstStyle/>
          <a:p>
            <a:pPr marL="0" indent="0"/>
            <a:r>
              <a:rPr lang="en" dirty="0">
                <a:solidFill>
                  <a:schemeClr val="accent2"/>
                </a:solidFill>
              </a:rPr>
              <a:t>Segment Reg</a:t>
            </a:r>
            <a:r>
              <a:rPr lang="en" dirty="0"/>
              <a:t>.</a:t>
            </a:r>
            <a:endParaRPr dirty="0"/>
          </a:p>
        </p:txBody>
      </p:sp>
      <p:sp>
        <p:nvSpPr>
          <p:cNvPr id="938" name="Google Shape;938;p34"/>
          <p:cNvSpPr/>
          <p:nvPr/>
        </p:nvSpPr>
        <p:spPr>
          <a:xfrm>
            <a:off x="2158641" y="2302311"/>
            <a:ext cx="932400" cy="9324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939" name="Google Shape;939;p34"/>
          <p:cNvSpPr/>
          <p:nvPr/>
        </p:nvSpPr>
        <p:spPr>
          <a:xfrm>
            <a:off x="5505292" y="2450760"/>
            <a:ext cx="932400" cy="9324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940" name="Google Shape;940;p34"/>
          <p:cNvSpPr/>
          <p:nvPr/>
        </p:nvSpPr>
        <p:spPr>
          <a:xfrm>
            <a:off x="9100959" y="2324980"/>
            <a:ext cx="932400" cy="9324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nvGrpSpPr>
          <p:cNvPr id="941" name="Google Shape;941;p34"/>
          <p:cNvGrpSpPr/>
          <p:nvPr/>
        </p:nvGrpSpPr>
        <p:grpSpPr>
          <a:xfrm>
            <a:off x="2380662" y="2521898"/>
            <a:ext cx="488359" cy="493217"/>
            <a:chOff x="-64764500" y="2280550"/>
            <a:chExt cx="316650" cy="319800"/>
          </a:xfrm>
        </p:grpSpPr>
        <p:sp>
          <p:nvSpPr>
            <p:cNvPr id="942" name="Google Shape;942;p34"/>
            <p:cNvSpPr/>
            <p:nvPr/>
          </p:nvSpPr>
          <p:spPr>
            <a:xfrm>
              <a:off x="-64764500" y="2280550"/>
              <a:ext cx="316650" cy="319800"/>
            </a:xfrm>
            <a:custGeom>
              <a:avLst/>
              <a:gdLst/>
              <a:ahLst/>
              <a:cxnLst/>
              <a:rect l="l" t="t" r="r" b="b"/>
              <a:pathLst>
                <a:path w="12666" h="12792" extrusionOk="0">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943" name="Google Shape;943;p34"/>
            <p:cNvSpPr/>
            <p:nvPr/>
          </p:nvSpPr>
          <p:spPr>
            <a:xfrm>
              <a:off x="-64679425" y="2364825"/>
              <a:ext cx="146500" cy="102450"/>
            </a:xfrm>
            <a:custGeom>
              <a:avLst/>
              <a:gdLst/>
              <a:ahLst/>
              <a:cxnLst/>
              <a:rect l="l" t="t" r="r" b="b"/>
              <a:pathLst>
                <a:path w="5860" h="4098" extrusionOk="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944" name="Google Shape;944;p34"/>
          <p:cNvGrpSpPr/>
          <p:nvPr/>
        </p:nvGrpSpPr>
        <p:grpSpPr>
          <a:xfrm>
            <a:off x="9321766" y="2545551"/>
            <a:ext cx="490788" cy="445869"/>
            <a:chOff x="-62518200" y="2692475"/>
            <a:chExt cx="318225" cy="289100"/>
          </a:xfrm>
        </p:grpSpPr>
        <p:sp>
          <p:nvSpPr>
            <p:cNvPr id="945" name="Google Shape;945;p34"/>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946" name="Google Shape;946;p34"/>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947" name="Google Shape;947;p34"/>
          <p:cNvGrpSpPr/>
          <p:nvPr/>
        </p:nvGrpSpPr>
        <p:grpSpPr>
          <a:xfrm>
            <a:off x="5725501" y="2545497"/>
            <a:ext cx="491983" cy="491367"/>
            <a:chOff x="-60620800" y="2304600"/>
            <a:chExt cx="319000" cy="318600"/>
          </a:xfrm>
        </p:grpSpPr>
        <p:sp>
          <p:nvSpPr>
            <p:cNvPr id="948" name="Google Shape;948;p34"/>
            <p:cNvSpPr/>
            <p:nvPr/>
          </p:nvSpPr>
          <p:spPr>
            <a:xfrm>
              <a:off x="-60620800" y="2304600"/>
              <a:ext cx="319000" cy="318600"/>
            </a:xfrm>
            <a:custGeom>
              <a:avLst/>
              <a:gdLst/>
              <a:ahLst/>
              <a:cxnLst/>
              <a:rect l="l" t="t" r="r" b="b"/>
              <a:pathLst>
                <a:path w="12760" h="12744" extrusionOk="0">
                  <a:moveTo>
                    <a:pt x="10939" y="845"/>
                  </a:moveTo>
                  <a:cubicBezTo>
                    <a:pt x="10969" y="845"/>
                    <a:pt x="11001" y="853"/>
                    <a:pt x="11027" y="866"/>
                  </a:cubicBezTo>
                  <a:lnTo>
                    <a:pt x="11752" y="1276"/>
                  </a:lnTo>
                  <a:cubicBezTo>
                    <a:pt x="11783" y="1339"/>
                    <a:pt x="11815" y="1433"/>
                    <a:pt x="11783" y="1465"/>
                  </a:cubicBezTo>
                  <a:lnTo>
                    <a:pt x="11437" y="2063"/>
                  </a:lnTo>
                  <a:lnTo>
                    <a:pt x="10491" y="1496"/>
                  </a:lnTo>
                  <a:lnTo>
                    <a:pt x="10838" y="898"/>
                  </a:lnTo>
                  <a:cubicBezTo>
                    <a:pt x="10856" y="861"/>
                    <a:pt x="10897" y="845"/>
                    <a:pt x="10939" y="845"/>
                  </a:cubicBezTo>
                  <a:close/>
                  <a:moveTo>
                    <a:pt x="10050" y="2252"/>
                  </a:moveTo>
                  <a:lnTo>
                    <a:pt x="10995" y="2819"/>
                  </a:lnTo>
                  <a:lnTo>
                    <a:pt x="8916" y="6379"/>
                  </a:lnTo>
                  <a:lnTo>
                    <a:pt x="7971" y="5844"/>
                  </a:lnTo>
                  <a:lnTo>
                    <a:pt x="10050" y="2252"/>
                  </a:lnTo>
                  <a:close/>
                  <a:moveTo>
                    <a:pt x="7813" y="6663"/>
                  </a:moveTo>
                  <a:lnTo>
                    <a:pt x="8318" y="6978"/>
                  </a:lnTo>
                  <a:lnTo>
                    <a:pt x="7782" y="7324"/>
                  </a:lnTo>
                  <a:lnTo>
                    <a:pt x="7813" y="6663"/>
                  </a:lnTo>
                  <a:close/>
                  <a:moveTo>
                    <a:pt x="11342" y="5245"/>
                  </a:moveTo>
                  <a:cubicBezTo>
                    <a:pt x="11594" y="5245"/>
                    <a:pt x="11752" y="5434"/>
                    <a:pt x="11752" y="5686"/>
                  </a:cubicBezTo>
                  <a:lnTo>
                    <a:pt x="11752" y="11483"/>
                  </a:lnTo>
                  <a:cubicBezTo>
                    <a:pt x="11752" y="11704"/>
                    <a:pt x="11531" y="11893"/>
                    <a:pt x="11342" y="11893"/>
                  </a:cubicBezTo>
                  <a:lnTo>
                    <a:pt x="1197" y="11893"/>
                  </a:lnTo>
                  <a:cubicBezTo>
                    <a:pt x="945" y="11893"/>
                    <a:pt x="788" y="11704"/>
                    <a:pt x="788" y="11483"/>
                  </a:cubicBezTo>
                  <a:lnTo>
                    <a:pt x="788" y="5686"/>
                  </a:lnTo>
                  <a:cubicBezTo>
                    <a:pt x="788" y="5434"/>
                    <a:pt x="977" y="5245"/>
                    <a:pt x="1197" y="5245"/>
                  </a:cubicBezTo>
                  <a:lnTo>
                    <a:pt x="7372" y="5245"/>
                  </a:lnTo>
                  <a:lnTo>
                    <a:pt x="7057" y="5749"/>
                  </a:lnTo>
                  <a:cubicBezTo>
                    <a:pt x="7026" y="5812"/>
                    <a:pt x="7026" y="5875"/>
                    <a:pt x="7026" y="5970"/>
                  </a:cubicBezTo>
                  <a:lnTo>
                    <a:pt x="6900" y="7734"/>
                  </a:lnTo>
                  <a:lnTo>
                    <a:pt x="5545" y="7734"/>
                  </a:lnTo>
                  <a:cubicBezTo>
                    <a:pt x="5325" y="7734"/>
                    <a:pt x="5167" y="7923"/>
                    <a:pt x="5167" y="8175"/>
                  </a:cubicBezTo>
                  <a:cubicBezTo>
                    <a:pt x="5167" y="8396"/>
                    <a:pt x="5356" y="8585"/>
                    <a:pt x="5545" y="8585"/>
                  </a:cubicBezTo>
                  <a:lnTo>
                    <a:pt x="10523" y="8585"/>
                  </a:lnTo>
                  <a:cubicBezTo>
                    <a:pt x="10743" y="8585"/>
                    <a:pt x="10964" y="8396"/>
                    <a:pt x="10964" y="8175"/>
                  </a:cubicBezTo>
                  <a:cubicBezTo>
                    <a:pt x="10964" y="7923"/>
                    <a:pt x="10743" y="7734"/>
                    <a:pt x="10523" y="7734"/>
                  </a:cubicBezTo>
                  <a:lnTo>
                    <a:pt x="8633" y="7734"/>
                  </a:lnTo>
                  <a:lnTo>
                    <a:pt x="9294" y="7293"/>
                  </a:lnTo>
                  <a:cubicBezTo>
                    <a:pt x="9326" y="7261"/>
                    <a:pt x="9420" y="7230"/>
                    <a:pt x="9420" y="7135"/>
                  </a:cubicBezTo>
                  <a:lnTo>
                    <a:pt x="10523" y="5245"/>
                  </a:lnTo>
                  <a:close/>
                  <a:moveTo>
                    <a:pt x="10933" y="0"/>
                  </a:moveTo>
                  <a:cubicBezTo>
                    <a:pt x="10599" y="0"/>
                    <a:pt x="10280" y="175"/>
                    <a:pt x="10113" y="488"/>
                  </a:cubicBezTo>
                  <a:lnTo>
                    <a:pt x="9578" y="1433"/>
                  </a:lnTo>
                  <a:lnTo>
                    <a:pt x="7877" y="4395"/>
                  </a:lnTo>
                  <a:lnTo>
                    <a:pt x="1229" y="4395"/>
                  </a:lnTo>
                  <a:cubicBezTo>
                    <a:pt x="567" y="4395"/>
                    <a:pt x="0" y="4930"/>
                    <a:pt x="0" y="5592"/>
                  </a:cubicBezTo>
                  <a:lnTo>
                    <a:pt x="0" y="11483"/>
                  </a:lnTo>
                  <a:cubicBezTo>
                    <a:pt x="0" y="12145"/>
                    <a:pt x="567" y="12743"/>
                    <a:pt x="1229" y="12743"/>
                  </a:cubicBezTo>
                  <a:lnTo>
                    <a:pt x="11374" y="12743"/>
                  </a:lnTo>
                  <a:cubicBezTo>
                    <a:pt x="12067" y="12743"/>
                    <a:pt x="12602" y="12176"/>
                    <a:pt x="12602" y="11483"/>
                  </a:cubicBezTo>
                  <a:lnTo>
                    <a:pt x="12602" y="5686"/>
                  </a:lnTo>
                  <a:cubicBezTo>
                    <a:pt x="12602" y="5025"/>
                    <a:pt x="12067" y="4458"/>
                    <a:pt x="11374" y="4458"/>
                  </a:cubicBezTo>
                  <a:lnTo>
                    <a:pt x="11027" y="4458"/>
                  </a:lnTo>
                  <a:lnTo>
                    <a:pt x="12508" y="1937"/>
                  </a:lnTo>
                  <a:cubicBezTo>
                    <a:pt x="12760" y="1433"/>
                    <a:pt x="12602" y="835"/>
                    <a:pt x="12130" y="551"/>
                  </a:cubicBezTo>
                  <a:lnTo>
                    <a:pt x="11437" y="141"/>
                  </a:lnTo>
                  <a:cubicBezTo>
                    <a:pt x="11277" y="46"/>
                    <a:pt x="11103" y="0"/>
                    <a:pt x="1093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949" name="Google Shape;949;p34"/>
            <p:cNvSpPr/>
            <p:nvPr/>
          </p:nvSpPr>
          <p:spPr>
            <a:xfrm>
              <a:off x="-60491625" y="2560150"/>
              <a:ext cx="144925" cy="20525"/>
            </a:xfrm>
            <a:custGeom>
              <a:avLst/>
              <a:gdLst/>
              <a:ahLst/>
              <a:cxnLst/>
              <a:rect l="l" t="t" r="r" b="b"/>
              <a:pathLst>
                <a:path w="5797" h="821" extrusionOk="0">
                  <a:moveTo>
                    <a:pt x="378" y="1"/>
                  </a:moveTo>
                  <a:cubicBezTo>
                    <a:pt x="158" y="1"/>
                    <a:pt x="0" y="190"/>
                    <a:pt x="0" y="411"/>
                  </a:cubicBezTo>
                  <a:cubicBezTo>
                    <a:pt x="0" y="663"/>
                    <a:pt x="189" y="820"/>
                    <a:pt x="378" y="820"/>
                  </a:cubicBezTo>
                  <a:lnTo>
                    <a:pt x="5356" y="820"/>
                  </a:lnTo>
                  <a:cubicBezTo>
                    <a:pt x="5576" y="820"/>
                    <a:pt x="5797" y="631"/>
                    <a:pt x="5797" y="411"/>
                  </a:cubicBezTo>
                  <a:cubicBezTo>
                    <a:pt x="5797" y="190"/>
                    <a:pt x="5576" y="1"/>
                    <a:pt x="53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950" name="Google Shape;950;p34"/>
            <p:cNvSpPr/>
            <p:nvPr/>
          </p:nvSpPr>
          <p:spPr>
            <a:xfrm>
              <a:off x="-60573550" y="2445950"/>
              <a:ext cx="62250" cy="146525"/>
            </a:xfrm>
            <a:custGeom>
              <a:avLst/>
              <a:gdLst/>
              <a:ahLst/>
              <a:cxnLst/>
              <a:rect l="l" t="t" r="r" b="b"/>
              <a:pathLst>
                <a:path w="2490" h="5861" extrusionOk="0">
                  <a:moveTo>
                    <a:pt x="1229" y="1"/>
                  </a:moveTo>
                  <a:cubicBezTo>
                    <a:pt x="977" y="1"/>
                    <a:pt x="820" y="190"/>
                    <a:pt x="820" y="410"/>
                  </a:cubicBezTo>
                  <a:lnTo>
                    <a:pt x="820" y="694"/>
                  </a:lnTo>
                  <a:cubicBezTo>
                    <a:pt x="347" y="851"/>
                    <a:pt x="1" y="1324"/>
                    <a:pt x="1" y="1891"/>
                  </a:cubicBezTo>
                  <a:cubicBezTo>
                    <a:pt x="1" y="2553"/>
                    <a:pt x="568" y="2931"/>
                    <a:pt x="977" y="3246"/>
                  </a:cubicBezTo>
                  <a:cubicBezTo>
                    <a:pt x="1292" y="3498"/>
                    <a:pt x="1670" y="3718"/>
                    <a:pt x="1670" y="3970"/>
                  </a:cubicBezTo>
                  <a:cubicBezTo>
                    <a:pt x="1670" y="4191"/>
                    <a:pt x="1450" y="4348"/>
                    <a:pt x="1229" y="4348"/>
                  </a:cubicBezTo>
                  <a:cubicBezTo>
                    <a:pt x="977" y="4348"/>
                    <a:pt x="820" y="4159"/>
                    <a:pt x="820" y="3970"/>
                  </a:cubicBezTo>
                  <a:cubicBezTo>
                    <a:pt x="820" y="3718"/>
                    <a:pt x="631" y="3529"/>
                    <a:pt x="442" y="3529"/>
                  </a:cubicBezTo>
                  <a:cubicBezTo>
                    <a:pt x="190" y="3529"/>
                    <a:pt x="1" y="3718"/>
                    <a:pt x="1" y="3970"/>
                  </a:cubicBezTo>
                  <a:cubicBezTo>
                    <a:pt x="1" y="4506"/>
                    <a:pt x="347" y="4947"/>
                    <a:pt x="820" y="5136"/>
                  </a:cubicBezTo>
                  <a:lnTo>
                    <a:pt x="820" y="5420"/>
                  </a:lnTo>
                  <a:cubicBezTo>
                    <a:pt x="820" y="5672"/>
                    <a:pt x="1040" y="5861"/>
                    <a:pt x="1229" y="5861"/>
                  </a:cubicBezTo>
                  <a:cubicBezTo>
                    <a:pt x="1450" y="5861"/>
                    <a:pt x="1670" y="5672"/>
                    <a:pt x="1670" y="5420"/>
                  </a:cubicBezTo>
                  <a:lnTo>
                    <a:pt x="1670" y="5136"/>
                  </a:lnTo>
                  <a:cubicBezTo>
                    <a:pt x="2143" y="4979"/>
                    <a:pt x="2489" y="4506"/>
                    <a:pt x="2489" y="3970"/>
                  </a:cubicBezTo>
                  <a:cubicBezTo>
                    <a:pt x="2489" y="3309"/>
                    <a:pt x="1922" y="2899"/>
                    <a:pt x="1513" y="2584"/>
                  </a:cubicBezTo>
                  <a:cubicBezTo>
                    <a:pt x="1198" y="2364"/>
                    <a:pt x="820" y="2112"/>
                    <a:pt x="820" y="1891"/>
                  </a:cubicBezTo>
                  <a:cubicBezTo>
                    <a:pt x="788" y="1639"/>
                    <a:pt x="977" y="1450"/>
                    <a:pt x="1229" y="1450"/>
                  </a:cubicBezTo>
                  <a:cubicBezTo>
                    <a:pt x="1450" y="1450"/>
                    <a:pt x="1670" y="1639"/>
                    <a:pt x="1670" y="1891"/>
                  </a:cubicBezTo>
                  <a:cubicBezTo>
                    <a:pt x="1670" y="2112"/>
                    <a:pt x="1859" y="2269"/>
                    <a:pt x="2048" y="2269"/>
                  </a:cubicBezTo>
                  <a:cubicBezTo>
                    <a:pt x="2300" y="2269"/>
                    <a:pt x="2489" y="2080"/>
                    <a:pt x="2489" y="1891"/>
                  </a:cubicBezTo>
                  <a:cubicBezTo>
                    <a:pt x="2489" y="1324"/>
                    <a:pt x="2143" y="883"/>
                    <a:pt x="1670" y="694"/>
                  </a:cubicBezTo>
                  <a:lnTo>
                    <a:pt x="1670" y="410"/>
                  </a:lnTo>
                  <a:cubicBezTo>
                    <a:pt x="1670" y="190"/>
                    <a:pt x="1450" y="1"/>
                    <a:pt x="122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2" name="Google Shape;844;p30">
            <a:extLst>
              <a:ext uri="{FF2B5EF4-FFF2-40B4-BE49-F238E27FC236}">
                <a16:creationId xmlns:a16="http://schemas.microsoft.com/office/drawing/2014/main" xmlns="" id="{8C6CC6FC-1BF0-2CA1-C6AD-0D68A1555F03}"/>
              </a:ext>
            </a:extLst>
          </p:cNvPr>
          <p:cNvSpPr txBox="1">
            <a:spLocks/>
          </p:cNvSpPr>
          <p:nvPr/>
        </p:nvSpPr>
        <p:spPr>
          <a:xfrm>
            <a:off x="231557" y="221884"/>
            <a:ext cx="731611"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bel"/>
              <a:buNone/>
              <a:defRPr sz="3600" b="1" i="0" u="none" strike="noStrike" cap="none">
                <a:solidFill>
                  <a:schemeClr val="dk1"/>
                </a:solidFill>
                <a:latin typeface="Abel"/>
                <a:ea typeface="Abel"/>
                <a:cs typeface="Abel"/>
                <a:sym typeface="Abel"/>
              </a:defRPr>
            </a:lvl1pPr>
            <a:lvl2pPr marR="0" lvl="1" algn="ctr" rtl="0">
              <a:lnSpc>
                <a:spcPct val="100000"/>
              </a:lnSpc>
              <a:spcBef>
                <a:spcPts val="0"/>
              </a:spcBef>
              <a:spcAft>
                <a:spcPts val="0"/>
              </a:spcAft>
              <a:buClr>
                <a:schemeClr val="dk1"/>
              </a:buClr>
              <a:buSzPts val="2800"/>
              <a:buFont typeface="Abel"/>
              <a:buNone/>
              <a:defRPr sz="2800" b="1" i="0" u="none" strike="noStrike" cap="none">
                <a:solidFill>
                  <a:schemeClr val="dk1"/>
                </a:solidFill>
                <a:latin typeface="Abel"/>
                <a:ea typeface="Abel"/>
                <a:cs typeface="Abel"/>
                <a:sym typeface="Abel"/>
              </a:defRPr>
            </a:lvl2pPr>
            <a:lvl3pPr marR="0" lvl="2" algn="ctr" rtl="0">
              <a:lnSpc>
                <a:spcPct val="100000"/>
              </a:lnSpc>
              <a:spcBef>
                <a:spcPts val="0"/>
              </a:spcBef>
              <a:spcAft>
                <a:spcPts val="0"/>
              </a:spcAft>
              <a:buClr>
                <a:schemeClr val="dk1"/>
              </a:buClr>
              <a:buSzPts val="2800"/>
              <a:buFont typeface="Abel"/>
              <a:buNone/>
              <a:defRPr sz="2800" b="1" i="0" u="none" strike="noStrike" cap="none">
                <a:solidFill>
                  <a:schemeClr val="dk1"/>
                </a:solidFill>
                <a:latin typeface="Abel"/>
                <a:ea typeface="Abel"/>
                <a:cs typeface="Abel"/>
                <a:sym typeface="Abel"/>
              </a:defRPr>
            </a:lvl3pPr>
            <a:lvl4pPr marR="0" lvl="3" algn="ctr" rtl="0">
              <a:lnSpc>
                <a:spcPct val="100000"/>
              </a:lnSpc>
              <a:spcBef>
                <a:spcPts val="0"/>
              </a:spcBef>
              <a:spcAft>
                <a:spcPts val="0"/>
              </a:spcAft>
              <a:buClr>
                <a:schemeClr val="dk1"/>
              </a:buClr>
              <a:buSzPts val="2800"/>
              <a:buFont typeface="Abel"/>
              <a:buNone/>
              <a:defRPr sz="2800" b="1" i="0" u="none" strike="noStrike" cap="none">
                <a:solidFill>
                  <a:schemeClr val="dk1"/>
                </a:solidFill>
                <a:latin typeface="Abel"/>
                <a:ea typeface="Abel"/>
                <a:cs typeface="Abel"/>
                <a:sym typeface="Abel"/>
              </a:defRPr>
            </a:lvl4pPr>
            <a:lvl5pPr marR="0" lvl="4" algn="ctr" rtl="0">
              <a:lnSpc>
                <a:spcPct val="100000"/>
              </a:lnSpc>
              <a:spcBef>
                <a:spcPts val="0"/>
              </a:spcBef>
              <a:spcAft>
                <a:spcPts val="0"/>
              </a:spcAft>
              <a:buClr>
                <a:schemeClr val="dk1"/>
              </a:buClr>
              <a:buSzPts val="2800"/>
              <a:buFont typeface="Abel"/>
              <a:buNone/>
              <a:defRPr sz="2800" b="1" i="0" u="none" strike="noStrike" cap="none">
                <a:solidFill>
                  <a:schemeClr val="dk1"/>
                </a:solidFill>
                <a:latin typeface="Abel"/>
                <a:ea typeface="Abel"/>
                <a:cs typeface="Abel"/>
                <a:sym typeface="Abel"/>
              </a:defRPr>
            </a:lvl5pPr>
            <a:lvl6pPr marR="0" lvl="5" algn="ctr" rtl="0">
              <a:lnSpc>
                <a:spcPct val="100000"/>
              </a:lnSpc>
              <a:spcBef>
                <a:spcPts val="0"/>
              </a:spcBef>
              <a:spcAft>
                <a:spcPts val="0"/>
              </a:spcAft>
              <a:buClr>
                <a:schemeClr val="dk1"/>
              </a:buClr>
              <a:buSzPts val="2800"/>
              <a:buFont typeface="Abel"/>
              <a:buNone/>
              <a:defRPr sz="2800" b="1" i="0" u="none" strike="noStrike" cap="none">
                <a:solidFill>
                  <a:schemeClr val="dk1"/>
                </a:solidFill>
                <a:latin typeface="Abel"/>
                <a:ea typeface="Abel"/>
                <a:cs typeface="Abel"/>
                <a:sym typeface="Abel"/>
              </a:defRPr>
            </a:lvl6pPr>
            <a:lvl7pPr marR="0" lvl="6" algn="ctr" rtl="0">
              <a:lnSpc>
                <a:spcPct val="100000"/>
              </a:lnSpc>
              <a:spcBef>
                <a:spcPts val="0"/>
              </a:spcBef>
              <a:spcAft>
                <a:spcPts val="0"/>
              </a:spcAft>
              <a:buClr>
                <a:schemeClr val="dk1"/>
              </a:buClr>
              <a:buSzPts val="2800"/>
              <a:buFont typeface="Abel"/>
              <a:buNone/>
              <a:defRPr sz="2800" b="1" i="0" u="none" strike="noStrike" cap="none">
                <a:solidFill>
                  <a:schemeClr val="dk1"/>
                </a:solidFill>
                <a:latin typeface="Abel"/>
                <a:ea typeface="Abel"/>
                <a:cs typeface="Abel"/>
                <a:sym typeface="Abel"/>
              </a:defRPr>
            </a:lvl7pPr>
            <a:lvl8pPr marR="0" lvl="7" algn="ctr" rtl="0">
              <a:lnSpc>
                <a:spcPct val="100000"/>
              </a:lnSpc>
              <a:spcBef>
                <a:spcPts val="0"/>
              </a:spcBef>
              <a:spcAft>
                <a:spcPts val="0"/>
              </a:spcAft>
              <a:buClr>
                <a:schemeClr val="dk1"/>
              </a:buClr>
              <a:buSzPts val="2800"/>
              <a:buFont typeface="Abel"/>
              <a:buNone/>
              <a:defRPr sz="2800" b="1" i="0" u="none" strike="noStrike" cap="none">
                <a:solidFill>
                  <a:schemeClr val="dk1"/>
                </a:solidFill>
                <a:latin typeface="Abel"/>
                <a:ea typeface="Abel"/>
                <a:cs typeface="Abel"/>
                <a:sym typeface="Abel"/>
              </a:defRPr>
            </a:lvl8pPr>
            <a:lvl9pPr marR="0" lvl="8" algn="ctr" rtl="0">
              <a:lnSpc>
                <a:spcPct val="100000"/>
              </a:lnSpc>
              <a:spcBef>
                <a:spcPts val="0"/>
              </a:spcBef>
              <a:spcAft>
                <a:spcPts val="0"/>
              </a:spcAft>
              <a:buClr>
                <a:schemeClr val="dk1"/>
              </a:buClr>
              <a:buSzPts val="2800"/>
              <a:buFont typeface="Abel"/>
              <a:buNone/>
              <a:defRPr sz="2800" b="1" i="0" u="none" strike="noStrike" cap="none">
                <a:solidFill>
                  <a:schemeClr val="dk1"/>
                </a:solidFill>
                <a:latin typeface="Abel"/>
                <a:ea typeface="Abel"/>
                <a:cs typeface="Abel"/>
                <a:sym typeface="Abel"/>
              </a:defRPr>
            </a:lvl9pPr>
          </a:lstStyle>
          <a:p>
            <a:r>
              <a:rPr lang="en" sz="4800" dirty="0"/>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3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3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3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3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37">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34">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34">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34">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 grpId="0" build="p"/>
      <p:bldP spid="933" grpId="0" build="p"/>
      <p:bldP spid="934" grpId="0" build="p"/>
      <p:bldP spid="936" grpId="0" build="p"/>
      <p:bldP spid="93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BD5C65-1C44-5C58-C419-FA0394F85C5A}"/>
              </a:ext>
            </a:extLst>
          </p:cNvPr>
          <p:cNvSpPr>
            <a:spLocks noGrp="1"/>
          </p:cNvSpPr>
          <p:nvPr>
            <p:ph type="title"/>
          </p:nvPr>
        </p:nvSpPr>
        <p:spPr/>
        <p:txBody>
          <a:bodyPr/>
          <a:lstStyle/>
          <a:p>
            <a:r>
              <a:rPr lang="en-US" dirty="0"/>
              <a:t>Condition Code Flag (CCF)</a:t>
            </a:r>
          </a:p>
        </p:txBody>
      </p:sp>
      <p:sp>
        <p:nvSpPr>
          <p:cNvPr id="3" name="Subtitle 2">
            <a:extLst>
              <a:ext uri="{FF2B5EF4-FFF2-40B4-BE49-F238E27FC236}">
                <a16:creationId xmlns:a16="http://schemas.microsoft.com/office/drawing/2014/main" xmlns="" id="{B7BAA921-D30F-9BAD-9F51-1430FA854B69}"/>
              </a:ext>
            </a:extLst>
          </p:cNvPr>
          <p:cNvSpPr>
            <a:spLocks noGrp="1"/>
          </p:cNvSpPr>
          <p:nvPr>
            <p:ph type="subTitle" idx="1"/>
          </p:nvPr>
        </p:nvSpPr>
        <p:spPr/>
        <p:txBody>
          <a:bodyPr/>
          <a:lstStyle/>
          <a:p>
            <a:r>
              <a:rPr lang="en-US" dirty="0"/>
              <a:t>Definition</a:t>
            </a:r>
          </a:p>
        </p:txBody>
      </p:sp>
      <p:sp>
        <p:nvSpPr>
          <p:cNvPr id="4" name="Subtitle 3">
            <a:extLst>
              <a:ext uri="{FF2B5EF4-FFF2-40B4-BE49-F238E27FC236}">
                <a16:creationId xmlns:a16="http://schemas.microsoft.com/office/drawing/2014/main" xmlns="" id="{7D70D5BF-11E1-CD84-1EC5-12F292DDAE0F}"/>
              </a:ext>
            </a:extLst>
          </p:cNvPr>
          <p:cNvSpPr>
            <a:spLocks noGrp="1"/>
          </p:cNvSpPr>
          <p:nvPr>
            <p:ph type="subTitle" idx="2"/>
          </p:nvPr>
        </p:nvSpPr>
        <p:spPr/>
        <p:txBody>
          <a:bodyPr/>
          <a:lstStyle/>
          <a:p>
            <a:r>
              <a:rPr lang="en-US" dirty="0"/>
              <a:t>Step-1</a:t>
            </a:r>
          </a:p>
        </p:txBody>
      </p:sp>
      <p:sp>
        <p:nvSpPr>
          <p:cNvPr id="5" name="Subtitle 4">
            <a:extLst>
              <a:ext uri="{FF2B5EF4-FFF2-40B4-BE49-F238E27FC236}">
                <a16:creationId xmlns:a16="http://schemas.microsoft.com/office/drawing/2014/main" xmlns="" id="{1F220302-1F8A-4061-869D-598D308E3AD9}"/>
              </a:ext>
            </a:extLst>
          </p:cNvPr>
          <p:cNvSpPr>
            <a:spLocks noGrp="1"/>
          </p:cNvSpPr>
          <p:nvPr>
            <p:ph type="subTitle" idx="3"/>
          </p:nvPr>
        </p:nvSpPr>
        <p:spPr/>
        <p:txBody>
          <a:bodyPr/>
          <a:lstStyle/>
          <a:p>
            <a:r>
              <a:rPr lang="en-US" dirty="0"/>
              <a:t>Step-2</a:t>
            </a:r>
          </a:p>
        </p:txBody>
      </p:sp>
      <p:sp>
        <p:nvSpPr>
          <p:cNvPr id="6" name="Subtitle 5">
            <a:extLst>
              <a:ext uri="{FF2B5EF4-FFF2-40B4-BE49-F238E27FC236}">
                <a16:creationId xmlns:a16="http://schemas.microsoft.com/office/drawing/2014/main" xmlns="" id="{2845E63D-5C6C-8DF7-1BD6-1093AAC1555C}"/>
              </a:ext>
            </a:extLst>
          </p:cNvPr>
          <p:cNvSpPr>
            <a:spLocks noGrp="1"/>
          </p:cNvSpPr>
          <p:nvPr>
            <p:ph type="subTitle" idx="4"/>
          </p:nvPr>
        </p:nvSpPr>
        <p:spPr>
          <a:xfrm>
            <a:off x="4530237" y="4478599"/>
            <a:ext cx="3131600" cy="562000"/>
          </a:xfrm>
        </p:spPr>
        <p:txBody>
          <a:bodyPr/>
          <a:lstStyle/>
          <a:p>
            <a:r>
              <a:rPr lang="en-US" dirty="0"/>
              <a:t>Step-4</a:t>
            </a:r>
          </a:p>
        </p:txBody>
      </p:sp>
      <p:sp>
        <p:nvSpPr>
          <p:cNvPr id="7" name="Subtitle 6">
            <a:extLst>
              <a:ext uri="{FF2B5EF4-FFF2-40B4-BE49-F238E27FC236}">
                <a16:creationId xmlns:a16="http://schemas.microsoft.com/office/drawing/2014/main" xmlns="" id="{2F0B6226-FD9A-475D-B5D0-59B62C2D4193}"/>
              </a:ext>
            </a:extLst>
          </p:cNvPr>
          <p:cNvSpPr>
            <a:spLocks noGrp="1"/>
          </p:cNvSpPr>
          <p:nvPr>
            <p:ph type="subTitle" idx="5"/>
          </p:nvPr>
        </p:nvSpPr>
        <p:spPr>
          <a:xfrm>
            <a:off x="963233" y="2408333"/>
            <a:ext cx="3131600" cy="1565356"/>
          </a:xfrm>
        </p:spPr>
        <p:txBody>
          <a:bodyPr/>
          <a:lstStyle/>
          <a:p>
            <a:pPr algn="l">
              <a:buFont typeface="Arial" panose="020B0604020202020204" pitchFamily="34" charset="0"/>
              <a:buChar char="•"/>
            </a:pPr>
            <a:r>
              <a:rPr lang="en-US" dirty="0"/>
              <a:t>Keep a record of operations and CMP</a:t>
            </a:r>
          </a:p>
          <a:p>
            <a:pPr algn="l">
              <a:buFont typeface="Arial" panose="020B0604020202020204" pitchFamily="34" charset="0"/>
              <a:buChar char="•"/>
            </a:pPr>
            <a:r>
              <a:rPr lang="en-US" dirty="0"/>
              <a:t>Refers to Status </a:t>
            </a:r>
            <a:r>
              <a:rPr lang="en-US" dirty="0" err="1"/>
              <a:t>FLag</a:t>
            </a:r>
            <a:endParaRPr lang="en-US" dirty="0"/>
          </a:p>
          <a:p>
            <a:pPr algn="l">
              <a:buFont typeface="Arial" panose="020B0604020202020204" pitchFamily="34" charset="0"/>
              <a:buChar char="•"/>
            </a:pPr>
            <a:r>
              <a:rPr lang="en-US" dirty="0"/>
              <a:t>helps  program in decision making based on previous result.</a:t>
            </a:r>
          </a:p>
        </p:txBody>
      </p:sp>
      <p:sp>
        <p:nvSpPr>
          <p:cNvPr id="8" name="Subtitle 7">
            <a:extLst>
              <a:ext uri="{FF2B5EF4-FFF2-40B4-BE49-F238E27FC236}">
                <a16:creationId xmlns:a16="http://schemas.microsoft.com/office/drawing/2014/main" xmlns="" id="{FC34860E-0B7C-C53C-B32F-785DF2D808D7}"/>
              </a:ext>
            </a:extLst>
          </p:cNvPr>
          <p:cNvSpPr>
            <a:spLocks noGrp="1"/>
          </p:cNvSpPr>
          <p:nvPr>
            <p:ph type="subTitle" idx="6"/>
          </p:nvPr>
        </p:nvSpPr>
        <p:spPr>
          <a:xfrm>
            <a:off x="4530248" y="2408336"/>
            <a:ext cx="3131589" cy="1565352"/>
          </a:xfrm>
        </p:spPr>
        <p:txBody>
          <a:bodyPr/>
          <a:lstStyle/>
          <a:p>
            <a:pPr algn="l"/>
            <a:r>
              <a:rPr lang="en-US" dirty="0"/>
              <a:t>A = 8</a:t>
            </a:r>
          </a:p>
          <a:p>
            <a:pPr algn="l"/>
            <a:r>
              <a:rPr lang="en-US" dirty="0"/>
              <a:t>B = 3</a:t>
            </a:r>
          </a:p>
          <a:p>
            <a:r>
              <a:rPr lang="en-US" dirty="0"/>
              <a:t>If (A &gt; B) {</a:t>
            </a:r>
          </a:p>
          <a:p>
            <a:r>
              <a:rPr lang="en-US" dirty="0"/>
              <a:t>A is greater</a:t>
            </a:r>
          </a:p>
          <a:p>
            <a:r>
              <a:rPr lang="en-US" dirty="0"/>
              <a:t> }   </a:t>
            </a:r>
          </a:p>
          <a:p>
            <a:r>
              <a:rPr lang="en-US" dirty="0"/>
              <a:t> else {     </a:t>
            </a:r>
          </a:p>
          <a:p>
            <a:r>
              <a:rPr lang="en-US" dirty="0"/>
              <a:t>A &lt; B   }</a:t>
            </a:r>
          </a:p>
          <a:p>
            <a:endParaRPr lang="en-US" dirty="0"/>
          </a:p>
          <a:p>
            <a:endParaRPr lang="en-US" dirty="0"/>
          </a:p>
        </p:txBody>
      </p:sp>
      <p:sp>
        <p:nvSpPr>
          <p:cNvPr id="9" name="Subtitle 8">
            <a:extLst>
              <a:ext uri="{FF2B5EF4-FFF2-40B4-BE49-F238E27FC236}">
                <a16:creationId xmlns:a16="http://schemas.microsoft.com/office/drawing/2014/main" xmlns="" id="{59284351-0916-A66A-6637-2577DAA11D30}"/>
              </a:ext>
            </a:extLst>
          </p:cNvPr>
          <p:cNvSpPr>
            <a:spLocks noGrp="1"/>
          </p:cNvSpPr>
          <p:nvPr>
            <p:ph type="subTitle" idx="7"/>
          </p:nvPr>
        </p:nvSpPr>
        <p:spPr/>
        <p:txBody>
          <a:bodyPr/>
          <a:lstStyle/>
          <a:p>
            <a:pPr algn="l">
              <a:buFont typeface="Arial" panose="020B0604020202020204" pitchFamily="34" charset="0"/>
              <a:buChar char="•"/>
            </a:pPr>
            <a:r>
              <a:rPr lang="en-US" dirty="0"/>
              <a:t>After comparison CCF are updated based on subtraction.</a:t>
            </a:r>
          </a:p>
          <a:p>
            <a:pPr algn="l">
              <a:buFont typeface="Arial" panose="020B0604020202020204" pitchFamily="34" charset="0"/>
              <a:buChar char="•"/>
            </a:pPr>
            <a:endParaRPr lang="en-US" dirty="0"/>
          </a:p>
          <a:p>
            <a:pPr algn="l">
              <a:buFont typeface="Arial" panose="020B0604020202020204" pitchFamily="34" charset="0"/>
              <a:buChar char="•"/>
            </a:pPr>
            <a:r>
              <a:rPr lang="en-US" dirty="0"/>
              <a:t>Lets say A &gt; B</a:t>
            </a:r>
          </a:p>
        </p:txBody>
      </p:sp>
      <p:sp>
        <p:nvSpPr>
          <p:cNvPr id="10" name="Subtitle 9">
            <a:extLst>
              <a:ext uri="{FF2B5EF4-FFF2-40B4-BE49-F238E27FC236}">
                <a16:creationId xmlns:a16="http://schemas.microsoft.com/office/drawing/2014/main" xmlns="" id="{C415C5E6-0C88-0BF6-295C-5A8603FCB91A}"/>
              </a:ext>
            </a:extLst>
          </p:cNvPr>
          <p:cNvSpPr>
            <a:spLocks noGrp="1"/>
          </p:cNvSpPr>
          <p:nvPr>
            <p:ph type="subTitle" idx="8"/>
          </p:nvPr>
        </p:nvSpPr>
        <p:spPr>
          <a:xfrm>
            <a:off x="963233" y="4759599"/>
            <a:ext cx="3131600" cy="1186000"/>
          </a:xfrm>
        </p:spPr>
        <p:txBody>
          <a:bodyPr/>
          <a:lstStyle/>
          <a:p>
            <a:pPr algn="l">
              <a:buFont typeface="Arial" panose="020B0604020202020204" pitchFamily="34" charset="0"/>
              <a:buChar char="•"/>
            </a:pPr>
            <a:r>
              <a:rPr lang="en-US" dirty="0"/>
              <a:t>CCF include one pos+ flag &amp; one Zero flag.</a:t>
            </a:r>
          </a:p>
          <a:p>
            <a:pPr algn="l">
              <a:buFont typeface="Arial" panose="020B0604020202020204" pitchFamily="34" charset="0"/>
              <a:buChar char="•"/>
            </a:pPr>
            <a:r>
              <a:rPr lang="en-US" dirty="0"/>
              <a:t>PF will indicate A&gt;B</a:t>
            </a:r>
          </a:p>
          <a:p>
            <a:pPr algn="l">
              <a:buFont typeface="Arial" panose="020B0604020202020204" pitchFamily="34" charset="0"/>
              <a:buChar char="•"/>
            </a:pPr>
            <a:r>
              <a:rPr lang="en-US" dirty="0"/>
              <a:t>ZF will be clear because result is positive</a:t>
            </a:r>
          </a:p>
        </p:txBody>
      </p:sp>
      <p:sp>
        <p:nvSpPr>
          <p:cNvPr id="11" name="Subtitle 10">
            <a:extLst>
              <a:ext uri="{FF2B5EF4-FFF2-40B4-BE49-F238E27FC236}">
                <a16:creationId xmlns:a16="http://schemas.microsoft.com/office/drawing/2014/main" xmlns="" id="{351C18FE-61D4-90D5-1F09-CC521E29B310}"/>
              </a:ext>
            </a:extLst>
          </p:cNvPr>
          <p:cNvSpPr>
            <a:spLocks noGrp="1"/>
          </p:cNvSpPr>
          <p:nvPr>
            <p:ph type="subTitle" idx="9"/>
          </p:nvPr>
        </p:nvSpPr>
        <p:spPr>
          <a:xfrm>
            <a:off x="4530237" y="4992589"/>
            <a:ext cx="3131600" cy="1186000"/>
          </a:xfrm>
        </p:spPr>
        <p:txBody>
          <a:bodyPr/>
          <a:lstStyle/>
          <a:p>
            <a:pPr algn="l">
              <a:buFont typeface="Arial" panose="020B0604020202020204" pitchFamily="34" charset="0"/>
              <a:buChar char="•"/>
            </a:pPr>
            <a:r>
              <a:rPr lang="en-US" dirty="0"/>
              <a:t>Base on result program will make decision</a:t>
            </a:r>
          </a:p>
          <a:p>
            <a:pPr algn="l">
              <a:buFont typeface="Arial" panose="020B0604020202020204" pitchFamily="34" charset="0"/>
              <a:buChar char="•"/>
            </a:pPr>
            <a:r>
              <a:rPr lang="en-US" dirty="0"/>
              <a:t>Program will use conditional branch</a:t>
            </a:r>
          </a:p>
        </p:txBody>
      </p:sp>
      <p:sp>
        <p:nvSpPr>
          <p:cNvPr id="12" name="Subtitle 11">
            <a:extLst>
              <a:ext uri="{FF2B5EF4-FFF2-40B4-BE49-F238E27FC236}">
                <a16:creationId xmlns:a16="http://schemas.microsoft.com/office/drawing/2014/main" xmlns="" id="{A8C91446-0248-08FE-7A43-DCB075652DD3}"/>
              </a:ext>
            </a:extLst>
          </p:cNvPr>
          <p:cNvSpPr>
            <a:spLocks noGrp="1"/>
          </p:cNvSpPr>
          <p:nvPr>
            <p:ph type="subTitle" idx="13"/>
          </p:nvPr>
        </p:nvSpPr>
        <p:spPr>
          <a:xfrm>
            <a:off x="8097396" y="4952667"/>
            <a:ext cx="3131600" cy="1186000"/>
          </a:xfrm>
        </p:spPr>
        <p:txBody>
          <a:bodyPr/>
          <a:lstStyle/>
          <a:p>
            <a:pPr algn="l">
              <a:buFont typeface="Arial" panose="020B0604020202020204" pitchFamily="34" charset="0"/>
              <a:buChar char="•"/>
            </a:pPr>
            <a:r>
              <a:rPr lang="en-US" dirty="0"/>
              <a:t>If A&gt;B  positive flag is set</a:t>
            </a:r>
          </a:p>
          <a:p>
            <a:pPr algn="l">
              <a:buFont typeface="Arial" panose="020B0604020202020204" pitchFamily="34" charset="0"/>
              <a:buChar char="•"/>
            </a:pPr>
            <a:r>
              <a:rPr lang="en-US" dirty="0"/>
              <a:t>If A=b zero flag is set</a:t>
            </a:r>
          </a:p>
          <a:p>
            <a:pPr algn="l">
              <a:buFont typeface="Arial" panose="020B0604020202020204" pitchFamily="34" charset="0"/>
              <a:buChar char="•"/>
            </a:pPr>
            <a:r>
              <a:rPr lang="en-US" dirty="0"/>
              <a:t>Else A&lt;B  </a:t>
            </a:r>
          </a:p>
        </p:txBody>
      </p:sp>
      <p:sp>
        <p:nvSpPr>
          <p:cNvPr id="13" name="Subtitle 12">
            <a:extLst>
              <a:ext uri="{FF2B5EF4-FFF2-40B4-BE49-F238E27FC236}">
                <a16:creationId xmlns:a16="http://schemas.microsoft.com/office/drawing/2014/main" xmlns="" id="{BE365067-9370-7782-B707-51E2F6B66E74}"/>
              </a:ext>
            </a:extLst>
          </p:cNvPr>
          <p:cNvSpPr>
            <a:spLocks noGrp="1"/>
          </p:cNvSpPr>
          <p:nvPr>
            <p:ph type="subTitle" idx="14"/>
          </p:nvPr>
        </p:nvSpPr>
        <p:spPr>
          <a:xfrm>
            <a:off x="963233" y="4299199"/>
            <a:ext cx="3131600" cy="562000"/>
          </a:xfrm>
        </p:spPr>
        <p:txBody>
          <a:bodyPr/>
          <a:lstStyle/>
          <a:p>
            <a:r>
              <a:rPr lang="en-US" dirty="0"/>
              <a:t>Step-3</a:t>
            </a:r>
          </a:p>
        </p:txBody>
      </p:sp>
      <p:sp>
        <p:nvSpPr>
          <p:cNvPr id="14" name="Subtitle 13">
            <a:extLst>
              <a:ext uri="{FF2B5EF4-FFF2-40B4-BE49-F238E27FC236}">
                <a16:creationId xmlns:a16="http://schemas.microsoft.com/office/drawing/2014/main" xmlns="" id="{B16847BB-7465-2E5B-76ED-263F516BF028}"/>
              </a:ext>
            </a:extLst>
          </p:cNvPr>
          <p:cNvSpPr>
            <a:spLocks noGrp="1"/>
          </p:cNvSpPr>
          <p:nvPr>
            <p:ph type="subTitle" idx="15"/>
          </p:nvPr>
        </p:nvSpPr>
        <p:spPr>
          <a:xfrm>
            <a:off x="8097396" y="4440011"/>
            <a:ext cx="3131600" cy="562000"/>
          </a:xfrm>
        </p:spPr>
        <p:txBody>
          <a:bodyPr/>
          <a:lstStyle/>
          <a:p>
            <a:r>
              <a:rPr lang="en-US" dirty="0"/>
              <a:t>Step 5</a:t>
            </a:r>
          </a:p>
        </p:txBody>
      </p:sp>
      <p:sp>
        <p:nvSpPr>
          <p:cNvPr id="16" name="TextBox 15">
            <a:extLst>
              <a:ext uri="{FF2B5EF4-FFF2-40B4-BE49-F238E27FC236}">
                <a16:creationId xmlns:a16="http://schemas.microsoft.com/office/drawing/2014/main" xmlns="" id="{9C914133-CDD1-5E9B-A8AF-09F812460EBD}"/>
              </a:ext>
            </a:extLst>
          </p:cNvPr>
          <p:cNvSpPr txBox="1"/>
          <p:nvPr/>
        </p:nvSpPr>
        <p:spPr>
          <a:xfrm>
            <a:off x="3234267" y="4440194"/>
            <a:ext cx="6468533" cy="461665"/>
          </a:xfrm>
          <a:prstGeom prst="rect">
            <a:avLst/>
          </a:prstGeom>
          <a:noFill/>
        </p:spPr>
        <p:txBody>
          <a:bodyPr wrap="square">
            <a:spAutoFit/>
          </a:bodyPr>
          <a:lstStyle/>
          <a:p>
            <a:r>
              <a:rPr lang="en" sz="2400" dirty="0"/>
              <a:t>9</a:t>
            </a:r>
            <a:endParaRPr lang="en-US" sz="2400" dirty="0"/>
          </a:p>
        </p:txBody>
      </p:sp>
      <p:sp>
        <p:nvSpPr>
          <p:cNvPr id="17" name="TextBox 16">
            <a:extLst>
              <a:ext uri="{FF2B5EF4-FFF2-40B4-BE49-F238E27FC236}">
                <a16:creationId xmlns:a16="http://schemas.microsoft.com/office/drawing/2014/main" xmlns="" id="{5B63FF13-F8AA-6009-A58D-63B943F227E8}"/>
              </a:ext>
            </a:extLst>
          </p:cNvPr>
          <p:cNvSpPr txBox="1"/>
          <p:nvPr/>
        </p:nvSpPr>
        <p:spPr>
          <a:xfrm>
            <a:off x="203200" y="225778"/>
            <a:ext cx="1083733" cy="1036117"/>
          </a:xfrm>
          <a:prstGeom prst="rect">
            <a:avLst/>
          </a:prstGeom>
          <a:noFill/>
        </p:spPr>
        <p:txBody>
          <a:bodyPr wrap="square" rtlCol="0">
            <a:spAutoFit/>
          </a:bodyPr>
          <a:lstStyle/>
          <a:p>
            <a:r>
              <a:rPr lang="en-US" sz="3733" dirty="0"/>
              <a:t>10</a:t>
            </a:r>
            <a:r>
              <a:rPr lang="en-US" sz="2400" dirty="0"/>
              <a:t>	</a:t>
            </a:r>
          </a:p>
        </p:txBody>
      </p:sp>
    </p:spTree>
    <p:extLst>
      <p:ext uri="{BB962C8B-B14F-4D97-AF65-F5344CB8AC3E}">
        <p14:creationId xmlns:p14="http://schemas.microsoft.com/office/powerpoint/2010/main" val="401515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1">
                                            <p:txEl>
                                              <p:pRg st="0" end="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build="p"/>
      <p:bldP spid="10" grpId="0" build="p"/>
      <p:bldP spid="12" grpId="0" build="p"/>
      <p:bldP spid="13" grpId="0" build="p"/>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47"/>
          <p:cNvSpPr txBox="1">
            <a:spLocks noGrp="1"/>
          </p:cNvSpPr>
          <p:nvPr>
            <p:ph type="ctrTitle"/>
          </p:nvPr>
        </p:nvSpPr>
        <p:spPr>
          <a:xfrm>
            <a:off x="1536767" y="265398"/>
            <a:ext cx="7958533" cy="1396975"/>
          </a:xfrm>
          <a:prstGeom prst="rect">
            <a:avLst/>
          </a:prstGeom>
        </p:spPr>
        <p:txBody>
          <a:bodyPr spcFirstLastPara="1" wrap="square" lIns="121900" tIns="121900" rIns="121900" bIns="121900" anchor="b" anchorCtr="0">
            <a:noAutofit/>
          </a:bodyPr>
          <a:lstStyle/>
          <a:p>
            <a:r>
              <a:rPr lang="en" dirty="0"/>
              <a:t>Thanks</a:t>
            </a:r>
            <a:endParaRPr dirty="0"/>
          </a:p>
        </p:txBody>
      </p:sp>
      <p:sp>
        <p:nvSpPr>
          <p:cNvPr id="1195" name="Google Shape;1195;p47"/>
          <p:cNvSpPr txBox="1">
            <a:spLocks noGrp="1"/>
          </p:cNvSpPr>
          <p:nvPr>
            <p:ph type="subTitle" idx="1"/>
          </p:nvPr>
        </p:nvSpPr>
        <p:spPr>
          <a:xfrm>
            <a:off x="1607967" y="1739508"/>
            <a:ext cx="8221539" cy="3095653"/>
          </a:xfrm>
          <a:prstGeom prst="rect">
            <a:avLst/>
          </a:prstGeom>
        </p:spPr>
        <p:txBody>
          <a:bodyPr spcFirstLastPara="1" wrap="square" lIns="121900" tIns="121900" rIns="121900" bIns="121900" anchor="t" anchorCtr="0">
            <a:noAutofit/>
          </a:bodyPr>
          <a:lstStyle/>
          <a:p>
            <a:pPr marL="0" indent="0">
              <a:buClr>
                <a:schemeClr val="lt1"/>
              </a:buClr>
              <a:buSzPts val="1100"/>
            </a:pPr>
            <a:r>
              <a:rPr lang="en" dirty="0"/>
              <a:t>Do you have any questions?</a:t>
            </a:r>
            <a:endParaRPr dirty="0"/>
          </a:p>
        </p:txBody>
      </p:sp>
      <p:sp>
        <p:nvSpPr>
          <p:cNvPr id="1198" name="Google Shape;1198;p47"/>
          <p:cNvSpPr/>
          <p:nvPr/>
        </p:nvSpPr>
        <p:spPr>
          <a:xfrm>
            <a:off x="3688484" y="3971600"/>
            <a:ext cx="932400" cy="9324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sp>
        <p:nvSpPr>
          <p:cNvPr id="1200" name="Google Shape;1200;p47"/>
          <p:cNvSpPr/>
          <p:nvPr/>
        </p:nvSpPr>
        <p:spPr>
          <a:xfrm>
            <a:off x="1715935" y="3949884"/>
            <a:ext cx="932400" cy="9324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nvGrpSpPr>
          <p:cNvPr id="1201" name="Google Shape;1201;p47"/>
          <p:cNvGrpSpPr/>
          <p:nvPr/>
        </p:nvGrpSpPr>
        <p:grpSpPr>
          <a:xfrm>
            <a:off x="1607967" y="4970267"/>
            <a:ext cx="342800" cy="2443167"/>
            <a:chOff x="1365450" y="3205275"/>
            <a:chExt cx="257100" cy="1832375"/>
          </a:xfrm>
        </p:grpSpPr>
        <p:sp>
          <p:nvSpPr>
            <p:cNvPr id="1202" name="Google Shape;1202;p4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1203" name="Google Shape;1203;p4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1204" name="Google Shape;1204;p47"/>
          <p:cNvGrpSpPr/>
          <p:nvPr/>
        </p:nvGrpSpPr>
        <p:grpSpPr>
          <a:xfrm>
            <a:off x="11096417" y="2655051"/>
            <a:ext cx="342800" cy="2443167"/>
            <a:chOff x="1365450" y="3205275"/>
            <a:chExt cx="257100" cy="1832375"/>
          </a:xfrm>
        </p:grpSpPr>
        <p:sp>
          <p:nvSpPr>
            <p:cNvPr id="1205" name="Google Shape;1205;p4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1206" name="Google Shape;1206;p4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1207" name="Google Shape;1207;p47"/>
          <p:cNvGrpSpPr/>
          <p:nvPr/>
        </p:nvGrpSpPr>
        <p:grpSpPr>
          <a:xfrm>
            <a:off x="3094617" y="5522434"/>
            <a:ext cx="342800" cy="2443167"/>
            <a:chOff x="1365450" y="3205275"/>
            <a:chExt cx="257100" cy="1832375"/>
          </a:xfrm>
        </p:grpSpPr>
        <p:sp>
          <p:nvSpPr>
            <p:cNvPr id="1208" name="Google Shape;1208;p4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1209" name="Google Shape;1209;p4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1210" name="Google Shape;1210;p47"/>
          <p:cNvGrpSpPr/>
          <p:nvPr/>
        </p:nvGrpSpPr>
        <p:grpSpPr>
          <a:xfrm>
            <a:off x="6903533" y="4904001"/>
            <a:ext cx="342800" cy="2443167"/>
            <a:chOff x="1365450" y="3205275"/>
            <a:chExt cx="257100" cy="1832375"/>
          </a:xfrm>
        </p:grpSpPr>
        <p:sp>
          <p:nvSpPr>
            <p:cNvPr id="1211" name="Google Shape;1211;p4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1212" name="Google Shape;1212;p4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1213" name="Google Shape;1213;p47"/>
          <p:cNvGrpSpPr/>
          <p:nvPr/>
        </p:nvGrpSpPr>
        <p:grpSpPr>
          <a:xfrm>
            <a:off x="8400833" y="4694167"/>
            <a:ext cx="342800" cy="2443167"/>
            <a:chOff x="1365450" y="3205275"/>
            <a:chExt cx="257100" cy="1832375"/>
          </a:xfrm>
        </p:grpSpPr>
        <p:sp>
          <p:nvSpPr>
            <p:cNvPr id="1214" name="Google Shape;1214;p4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1215" name="Google Shape;1215;p4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1216" name="Google Shape;1216;p47"/>
          <p:cNvGrpSpPr/>
          <p:nvPr/>
        </p:nvGrpSpPr>
        <p:grpSpPr>
          <a:xfrm>
            <a:off x="10377351" y="3937501"/>
            <a:ext cx="342800" cy="2443167"/>
            <a:chOff x="1365450" y="3205275"/>
            <a:chExt cx="257100" cy="1832375"/>
          </a:xfrm>
        </p:grpSpPr>
        <p:sp>
          <p:nvSpPr>
            <p:cNvPr id="1217" name="Google Shape;1217;p4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1218" name="Google Shape;1218;p4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1219" name="Google Shape;1219;p47"/>
          <p:cNvGrpSpPr/>
          <p:nvPr/>
        </p:nvGrpSpPr>
        <p:grpSpPr>
          <a:xfrm>
            <a:off x="6093767" y="2655051"/>
            <a:ext cx="342800" cy="4621067"/>
            <a:chOff x="261425" y="1395525"/>
            <a:chExt cx="257100" cy="3465800"/>
          </a:xfrm>
        </p:grpSpPr>
        <p:sp>
          <p:nvSpPr>
            <p:cNvPr id="1220" name="Google Shape;1220;p4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1221" name="Google Shape;1221;p4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1222" name="Google Shape;1222;p47"/>
          <p:cNvGrpSpPr/>
          <p:nvPr/>
        </p:nvGrpSpPr>
        <p:grpSpPr>
          <a:xfrm>
            <a:off x="7805917" y="2242984"/>
            <a:ext cx="342800" cy="4621067"/>
            <a:chOff x="261425" y="1395525"/>
            <a:chExt cx="257100" cy="3465800"/>
          </a:xfrm>
        </p:grpSpPr>
        <p:sp>
          <p:nvSpPr>
            <p:cNvPr id="1223" name="Google Shape;1223;p4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1224" name="Google Shape;1224;p4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1239" name="Google Shape;1239;p47"/>
          <p:cNvGrpSpPr/>
          <p:nvPr/>
        </p:nvGrpSpPr>
        <p:grpSpPr>
          <a:xfrm>
            <a:off x="9335467" y="3490567"/>
            <a:ext cx="342800" cy="4621067"/>
            <a:chOff x="261425" y="1395525"/>
            <a:chExt cx="257100" cy="3465800"/>
          </a:xfrm>
        </p:grpSpPr>
        <p:sp>
          <p:nvSpPr>
            <p:cNvPr id="1240" name="Google Shape;1240;p4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1241" name="Google Shape;1241;p4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1242" name="Google Shape;1242;p47"/>
          <p:cNvGrpSpPr/>
          <p:nvPr/>
        </p:nvGrpSpPr>
        <p:grpSpPr>
          <a:xfrm>
            <a:off x="4471584" y="5163334"/>
            <a:ext cx="342800" cy="2443167"/>
            <a:chOff x="1365450" y="3205275"/>
            <a:chExt cx="257100" cy="1832375"/>
          </a:xfrm>
        </p:grpSpPr>
        <p:sp>
          <p:nvSpPr>
            <p:cNvPr id="1243" name="Google Shape;1243;p4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1244" name="Google Shape;1244;p4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sp>
        <p:nvSpPr>
          <p:cNvPr id="2" name="Oval 1">
            <a:extLst>
              <a:ext uri="{FF2B5EF4-FFF2-40B4-BE49-F238E27FC236}">
                <a16:creationId xmlns:a16="http://schemas.microsoft.com/office/drawing/2014/main" xmlns="" id="{F61D1BFA-48D4-A1F8-4ED8-A01A95C48B2F}"/>
              </a:ext>
            </a:extLst>
          </p:cNvPr>
          <p:cNvSpPr/>
          <p:nvPr/>
        </p:nvSpPr>
        <p:spPr>
          <a:xfrm>
            <a:off x="1197919" y="3585515"/>
            <a:ext cx="4385635" cy="112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867" dirty="0">
                <a:solidFill>
                  <a:schemeClr val="tx1"/>
                </a:solidFill>
              </a:rPr>
              <a:t>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85F1A8-5848-2475-0CD4-1DD24605470D}"/>
              </a:ext>
            </a:extLst>
          </p:cNvPr>
          <p:cNvSpPr>
            <a:spLocks noGrp="1"/>
          </p:cNvSpPr>
          <p:nvPr>
            <p:ph type="title"/>
          </p:nvPr>
        </p:nvSpPr>
        <p:spPr>
          <a:xfrm>
            <a:off x="824757" y="764375"/>
            <a:ext cx="10681447" cy="1293028"/>
          </a:xfrm>
        </p:spPr>
        <p:txBody>
          <a:bodyPr/>
          <a:lstStyle/>
          <a:p>
            <a:pPr algn="ctr"/>
            <a:r>
              <a:rPr lang="en-US" dirty="0"/>
              <a:t>Control and status register:</a:t>
            </a:r>
          </a:p>
        </p:txBody>
      </p:sp>
      <p:sp>
        <p:nvSpPr>
          <p:cNvPr id="3" name="Content Placeholder 2">
            <a:extLst>
              <a:ext uri="{FF2B5EF4-FFF2-40B4-BE49-F238E27FC236}">
                <a16:creationId xmlns:a16="http://schemas.microsoft.com/office/drawing/2014/main" xmlns="" id="{088F917B-BADC-E750-3134-2B3DE43955E8}"/>
              </a:ext>
            </a:extLst>
          </p:cNvPr>
          <p:cNvSpPr>
            <a:spLocks noGrp="1"/>
          </p:cNvSpPr>
          <p:nvPr>
            <p:ph idx="1"/>
          </p:nvPr>
        </p:nvSpPr>
        <p:spPr/>
        <p:txBody>
          <a:bodyPr/>
          <a:lstStyle/>
          <a:p>
            <a:r>
              <a:rPr lang="en-US" dirty="0"/>
              <a:t>Program counter (PC)</a:t>
            </a:r>
          </a:p>
          <a:p>
            <a:pPr marL="0" indent="0">
              <a:buNone/>
            </a:pPr>
            <a:r>
              <a:rPr lang="en-US" dirty="0"/>
              <a:t>    Contains the address of an instruction to be fetched</a:t>
            </a:r>
          </a:p>
          <a:p>
            <a:r>
              <a:rPr lang="en-US" dirty="0"/>
              <a:t>Instruction register (IR)</a:t>
            </a:r>
          </a:p>
          <a:p>
            <a:pPr marL="0" indent="0">
              <a:buNone/>
            </a:pPr>
            <a:r>
              <a:rPr lang="en-US" dirty="0"/>
              <a:t>    contains the instruction most recently fetched</a:t>
            </a:r>
          </a:p>
          <a:p>
            <a:r>
              <a:rPr lang="en-US" dirty="0"/>
              <a:t>Memory address register(MAR)</a:t>
            </a:r>
          </a:p>
          <a:p>
            <a:pPr marL="0" indent="0">
              <a:buNone/>
            </a:pPr>
            <a:r>
              <a:rPr lang="en-US" dirty="0"/>
              <a:t>  contain the address of the location in the memory</a:t>
            </a:r>
          </a:p>
          <a:p>
            <a:r>
              <a:rPr lang="en-US" dirty="0"/>
              <a:t>Memory buffer register(MBR)</a:t>
            </a:r>
          </a:p>
          <a:p>
            <a:pPr marL="0" indent="0">
              <a:buNone/>
            </a:pPr>
            <a:r>
              <a:rPr lang="en-US" dirty="0"/>
              <a:t>   contains a word of data to be written to memory or the word most recently read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911603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5EB989-2388-EEFD-4DC8-D449AD57BB35}"/>
              </a:ext>
            </a:extLst>
          </p:cNvPr>
          <p:cNvSpPr>
            <a:spLocks noGrp="1"/>
          </p:cNvSpPr>
          <p:nvPr>
            <p:ph type="title"/>
          </p:nvPr>
        </p:nvSpPr>
        <p:spPr/>
        <p:txBody>
          <a:bodyPr/>
          <a:lstStyle/>
          <a:p>
            <a:pPr algn="ctr"/>
            <a:r>
              <a:rPr lang="en-US" dirty="0"/>
              <a:t>Program status word:</a:t>
            </a:r>
          </a:p>
        </p:txBody>
      </p:sp>
      <p:sp>
        <p:nvSpPr>
          <p:cNvPr id="3" name="Content Placeholder 2">
            <a:extLst>
              <a:ext uri="{FF2B5EF4-FFF2-40B4-BE49-F238E27FC236}">
                <a16:creationId xmlns:a16="http://schemas.microsoft.com/office/drawing/2014/main" xmlns="" id="{1AF6229F-953C-7434-7BBB-AE4C1A7001E4}"/>
              </a:ext>
            </a:extLst>
          </p:cNvPr>
          <p:cNvSpPr>
            <a:spLocks noGrp="1"/>
          </p:cNvSpPr>
          <p:nvPr>
            <p:ph idx="1"/>
          </p:nvPr>
        </p:nvSpPr>
        <p:spPr>
          <a:xfrm>
            <a:off x="685800" y="1748122"/>
            <a:ext cx="10820400" cy="4894729"/>
          </a:xfrm>
        </p:spPr>
        <p:txBody>
          <a:bodyPr>
            <a:normAutofit fontScale="77500" lnSpcReduction="20000"/>
          </a:bodyPr>
          <a:lstStyle/>
          <a:p>
            <a:r>
              <a:rPr lang="en-US" dirty="0"/>
              <a:t>A set of bit which includes condition codes</a:t>
            </a:r>
          </a:p>
          <a:p>
            <a:r>
              <a:rPr lang="en-US" dirty="0"/>
              <a:t>Sign:</a:t>
            </a:r>
          </a:p>
          <a:p>
            <a:pPr marL="0" indent="0">
              <a:buNone/>
            </a:pPr>
            <a:r>
              <a:rPr lang="en-US" dirty="0"/>
              <a:t>        contains the sign bit of the result of the last arithmetic operation</a:t>
            </a:r>
          </a:p>
          <a:p>
            <a:pPr marL="0" indent="0">
              <a:buNone/>
            </a:pPr>
            <a:r>
              <a:rPr lang="en-US" dirty="0"/>
              <a:t>Zero:</a:t>
            </a:r>
          </a:p>
          <a:p>
            <a:pPr marL="0" indent="0">
              <a:buNone/>
            </a:pPr>
            <a:r>
              <a:rPr lang="en-US" dirty="0"/>
              <a:t>        set when result is zero</a:t>
            </a:r>
          </a:p>
          <a:p>
            <a:pPr marL="0" indent="0">
              <a:buNone/>
            </a:pPr>
            <a:r>
              <a:rPr lang="en-US" dirty="0"/>
              <a:t>Carry:</a:t>
            </a:r>
          </a:p>
          <a:p>
            <a:pPr marL="0" indent="0">
              <a:buNone/>
            </a:pPr>
            <a:r>
              <a:rPr lang="en-US" dirty="0"/>
              <a:t>         set if an operation resulted in a carry</a:t>
            </a:r>
          </a:p>
          <a:p>
            <a:pPr marL="0" indent="0">
              <a:buNone/>
            </a:pPr>
            <a:r>
              <a:rPr lang="en-US" dirty="0"/>
              <a:t>Equal:</a:t>
            </a:r>
          </a:p>
          <a:p>
            <a:pPr marL="0" indent="0">
              <a:buNone/>
            </a:pPr>
            <a:r>
              <a:rPr lang="en-US" dirty="0"/>
              <a:t>          set if a logical compare result is equality</a:t>
            </a:r>
          </a:p>
          <a:p>
            <a:pPr marL="0" indent="0">
              <a:buNone/>
            </a:pPr>
            <a:r>
              <a:rPr lang="en-US" dirty="0"/>
              <a:t>Overflow:</a:t>
            </a:r>
          </a:p>
          <a:p>
            <a:pPr marL="0" indent="0">
              <a:buNone/>
            </a:pPr>
            <a:r>
              <a:rPr lang="en-US" dirty="0"/>
              <a:t>               used to indicate arithmetic overflow</a:t>
            </a:r>
          </a:p>
          <a:p>
            <a:pPr marL="0" indent="0">
              <a:buNone/>
            </a:pPr>
            <a:r>
              <a:rPr lang="en-US" dirty="0"/>
              <a:t>Interrupts enable/ disable:</a:t>
            </a:r>
          </a:p>
          <a:p>
            <a:pPr marL="0" indent="0">
              <a:buNone/>
            </a:pPr>
            <a:r>
              <a:rPr lang="en-US" dirty="0"/>
              <a:t>               used to enable or disable interrupts</a:t>
            </a:r>
          </a:p>
          <a:p>
            <a:pPr marL="0" indent="0">
              <a:buNone/>
            </a:pPr>
            <a:r>
              <a:rPr lang="en-US" dirty="0"/>
              <a:t>Supervisor:</a:t>
            </a:r>
          </a:p>
          <a:p>
            <a:pPr marL="0" indent="0">
              <a:buNone/>
            </a:pPr>
            <a:r>
              <a:rPr lang="en-US" dirty="0"/>
              <a:t>               Indicates whether the processor is executing in supervisor or user mood </a:t>
            </a:r>
          </a:p>
          <a:p>
            <a:pPr marL="0" indent="0">
              <a:buNone/>
            </a:pPr>
            <a:endParaRPr lang="en-US" dirty="0"/>
          </a:p>
        </p:txBody>
      </p:sp>
    </p:spTree>
    <p:extLst>
      <p:ext uri="{BB962C8B-B14F-4D97-AF65-F5344CB8AC3E}">
        <p14:creationId xmlns:p14="http://schemas.microsoft.com/office/powerpoint/2010/main" val="22863858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Objectives:</a:t>
            </a:r>
          </a:p>
        </p:txBody>
      </p:sp>
      <p:sp>
        <p:nvSpPr>
          <p:cNvPr id="3" name="Content Placeholder 2"/>
          <p:cNvSpPr>
            <a:spLocks noGrp="1"/>
          </p:cNvSpPr>
          <p:nvPr>
            <p:ph idx="1"/>
          </p:nvPr>
        </p:nvSpPr>
        <p:spPr/>
        <p:txBody>
          <a:bodyPr/>
          <a:lstStyle/>
          <a:p>
            <a:pPr lvl="0"/>
            <a:r>
              <a:rPr lang="en-US" sz="2000" dirty="0">
                <a:cs typeface="Gill Sans Light" panose="020B0302020104020203" pitchFamily="34" charset="-79"/>
              </a:rPr>
              <a:t>PROCESSOR ORGANIZATION</a:t>
            </a:r>
          </a:p>
          <a:p>
            <a:pPr lvl="0"/>
            <a:r>
              <a:rPr lang="en-US" sz="2000" dirty="0">
                <a:cs typeface="Gill Sans Light" panose="020B0302020104020203" pitchFamily="34" charset="-79"/>
              </a:rPr>
              <a:t>CPU FUNCTION</a:t>
            </a:r>
          </a:p>
          <a:p>
            <a:pPr lvl="0"/>
            <a:r>
              <a:rPr lang="en-US" sz="2000" dirty="0">
                <a:cs typeface="Gill Sans Light" panose="020B0302020104020203" pitchFamily="34" charset="-79"/>
              </a:rPr>
              <a:t>CPU WITH SYSTEM BUS</a:t>
            </a:r>
          </a:p>
          <a:p>
            <a:pPr lvl="0"/>
            <a:r>
              <a:rPr lang="en-US" sz="2000" dirty="0">
                <a:cs typeface="Gill Sans Light" panose="020B0302020104020203" pitchFamily="34" charset="-79"/>
              </a:rPr>
              <a:t>CPU INTERNAL STRUCTURE</a:t>
            </a:r>
          </a:p>
          <a:p>
            <a:pPr lvl="0"/>
            <a:endParaRPr lang="en-US" sz="2000" dirty="0">
              <a:cs typeface="Gill Sans Light" panose="020B0302020104020203" pitchFamily="34" charset="-79"/>
            </a:endParaRPr>
          </a:p>
          <a:p>
            <a:pPr marL="0" algn="r"/>
            <a:endParaRPr lang="en-US" sz="1600" dirty="0"/>
          </a:p>
          <a:p>
            <a:endParaRPr lang="en-US" dirty="0"/>
          </a:p>
        </p:txBody>
      </p:sp>
    </p:spTree>
    <p:extLst>
      <p:ext uri="{BB962C8B-B14F-4D97-AF65-F5344CB8AC3E}">
        <p14:creationId xmlns:p14="http://schemas.microsoft.com/office/powerpoint/2010/main" val="357729661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A4CE7B-41DA-7769-1CC5-539C6A6C82E7}"/>
              </a:ext>
            </a:extLst>
          </p:cNvPr>
          <p:cNvSpPr>
            <a:spLocks noGrp="1"/>
          </p:cNvSpPr>
          <p:nvPr>
            <p:ph type="title"/>
          </p:nvPr>
        </p:nvSpPr>
        <p:spPr/>
        <p:txBody>
          <a:bodyPr/>
          <a:lstStyle/>
          <a:p>
            <a:pPr algn="ctr"/>
            <a:r>
              <a:rPr lang="en-US" dirty="0"/>
              <a:t>Supervisor mode:</a:t>
            </a:r>
          </a:p>
        </p:txBody>
      </p:sp>
      <p:sp>
        <p:nvSpPr>
          <p:cNvPr id="3" name="Content Placeholder 2">
            <a:extLst>
              <a:ext uri="{FF2B5EF4-FFF2-40B4-BE49-F238E27FC236}">
                <a16:creationId xmlns:a16="http://schemas.microsoft.com/office/drawing/2014/main" xmlns="" id="{818AE7A7-07B6-65F1-CCEF-AB5EC552D8D2}"/>
              </a:ext>
            </a:extLst>
          </p:cNvPr>
          <p:cNvSpPr>
            <a:spLocks noGrp="1"/>
          </p:cNvSpPr>
          <p:nvPr>
            <p:ph idx="1"/>
          </p:nvPr>
        </p:nvSpPr>
        <p:spPr/>
        <p:txBody>
          <a:bodyPr/>
          <a:lstStyle/>
          <a:p>
            <a:r>
              <a:rPr lang="en-US" dirty="0"/>
              <a:t>Intel ring zero</a:t>
            </a:r>
          </a:p>
          <a:p>
            <a:r>
              <a:rPr lang="en-US" dirty="0"/>
              <a:t>Kernel mode</a:t>
            </a:r>
          </a:p>
          <a:p>
            <a:r>
              <a:rPr lang="en-US" dirty="0"/>
              <a:t>Allows privileged instruction to execute</a:t>
            </a:r>
          </a:p>
          <a:p>
            <a:r>
              <a:rPr lang="en-US" dirty="0"/>
              <a:t>Used by operating system</a:t>
            </a:r>
          </a:p>
          <a:p>
            <a:r>
              <a:rPr lang="en-US" dirty="0"/>
              <a:t>Not available to user programs</a:t>
            </a:r>
          </a:p>
        </p:txBody>
      </p:sp>
    </p:spTree>
    <p:extLst>
      <p:ext uri="{BB962C8B-B14F-4D97-AF65-F5344CB8AC3E}">
        <p14:creationId xmlns:p14="http://schemas.microsoft.com/office/powerpoint/2010/main" val="20959278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C945CE-5636-3BCC-0293-96BCCB2E4533}"/>
              </a:ext>
            </a:extLst>
          </p:cNvPr>
          <p:cNvSpPr>
            <a:spLocks noGrp="1"/>
          </p:cNvSpPr>
          <p:nvPr>
            <p:ph type="title"/>
          </p:nvPr>
        </p:nvSpPr>
        <p:spPr>
          <a:xfrm>
            <a:off x="-201705" y="887507"/>
            <a:ext cx="12528177" cy="1125072"/>
          </a:xfrm>
        </p:spPr>
        <p:txBody>
          <a:bodyPr>
            <a:normAutofit/>
          </a:bodyPr>
          <a:lstStyle/>
          <a:p>
            <a:pPr algn="ctr"/>
            <a:endParaRPr lang="en-US" sz="3200" b="1" dirty="0"/>
          </a:p>
        </p:txBody>
      </p:sp>
      <p:pic>
        <p:nvPicPr>
          <p:cNvPr id="1026" name="Picture 2" descr="PPT - Processor Structure and Function Chapter 12 PowerPoint ...">
            <a:extLst>
              <a:ext uri="{FF2B5EF4-FFF2-40B4-BE49-F238E27FC236}">
                <a16:creationId xmlns:a16="http://schemas.microsoft.com/office/drawing/2014/main" xmlns="" id="{F973E89D-CC11-E888-A22E-F73875DAC6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0665" y="1084731"/>
            <a:ext cx="7763435" cy="543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46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293" y="1286936"/>
            <a:ext cx="5159023" cy="1230489"/>
          </a:xfrm>
        </p:spPr>
        <p:txBody>
          <a:bodyPr>
            <a:normAutofit/>
          </a:bodyPr>
          <a:lstStyle/>
          <a:p>
            <a:r>
              <a:rPr lang="en-US" sz="3600" dirty="0">
                <a:latin typeface="Algerian" panose="04020705040A02060702" pitchFamily="82" charset="0"/>
              </a:rPr>
              <a:t>INSTRUCTION CYCLE:   </a:t>
            </a:r>
            <a:br>
              <a:rPr lang="en-US" sz="3600" dirty="0">
                <a:latin typeface="Algerian" panose="04020705040A02060702" pitchFamily="82" charset="0"/>
              </a:rPr>
            </a:br>
            <a:r>
              <a:rPr lang="en-US" sz="3600" dirty="0">
                <a:latin typeface="Algerian" panose="04020705040A02060702" pitchFamily="82" charset="0"/>
              </a:rPr>
              <a:t>       </a:t>
            </a:r>
          </a:p>
        </p:txBody>
      </p:sp>
      <p:sp>
        <p:nvSpPr>
          <p:cNvPr id="3" name="Content Placeholder 2"/>
          <p:cNvSpPr>
            <a:spLocks noGrp="1"/>
          </p:cNvSpPr>
          <p:nvPr>
            <p:ph idx="1"/>
          </p:nvPr>
        </p:nvSpPr>
        <p:spPr>
          <a:xfrm>
            <a:off x="685800" y="2743200"/>
            <a:ext cx="10820400" cy="3475485"/>
          </a:xfrm>
        </p:spPr>
        <p:txBody>
          <a:bodyPr>
            <a:normAutofit/>
          </a:bodyPr>
          <a:lstStyle/>
          <a:p>
            <a:r>
              <a:rPr lang="en-US" dirty="0"/>
              <a:t>An instruction cycle (sometimes called fetch-and-execute cycle, fetch-decode-execute cycle, or FDX) is the basic operation cycle of a computer.</a:t>
            </a:r>
          </a:p>
          <a:p>
            <a:r>
              <a:rPr lang="en-US" dirty="0"/>
              <a:t>The processing involved in the execution of a single instruction is termed as Instruction Cycle.</a:t>
            </a:r>
          </a:p>
          <a:p>
            <a:r>
              <a:rPr lang="en-US" dirty="0"/>
              <a:t>A program residing in the memory unit of a computer consists of a sequence of instructions. These instructions are executed by the processor by going through a cycle for each instruction.</a:t>
            </a:r>
          </a:p>
        </p:txBody>
      </p:sp>
    </p:spTree>
    <p:extLst>
      <p:ext uri="{BB962C8B-B14F-4D97-AF65-F5344CB8AC3E}">
        <p14:creationId xmlns:p14="http://schemas.microsoft.com/office/powerpoint/2010/main" val="34467348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293" y="1286936"/>
            <a:ext cx="5159023" cy="1230489"/>
          </a:xfrm>
        </p:spPr>
        <p:txBody>
          <a:bodyPr>
            <a:normAutofit/>
          </a:bodyPr>
          <a:lstStyle/>
          <a:p>
            <a:r>
              <a:rPr lang="en-US" sz="3600" dirty="0">
                <a:latin typeface="Algerian" panose="04020705040A02060702" pitchFamily="82" charset="0"/>
              </a:rPr>
              <a:t>INSTRUCTION CYCLE:   </a:t>
            </a:r>
            <a:br>
              <a:rPr lang="en-US" sz="3600" dirty="0">
                <a:latin typeface="Algerian" panose="04020705040A02060702" pitchFamily="82" charset="0"/>
              </a:rPr>
            </a:br>
            <a:r>
              <a:rPr lang="en-US" sz="3600" dirty="0">
                <a:latin typeface="Algerian" panose="04020705040A02060702" pitchFamily="82" charset="0"/>
              </a:rPr>
              <a:t>       </a:t>
            </a:r>
          </a:p>
        </p:txBody>
      </p:sp>
      <p:sp>
        <p:nvSpPr>
          <p:cNvPr id="3" name="Content Placeholder 2"/>
          <p:cNvSpPr>
            <a:spLocks noGrp="1"/>
          </p:cNvSpPr>
          <p:nvPr>
            <p:ph idx="1"/>
          </p:nvPr>
        </p:nvSpPr>
        <p:spPr>
          <a:xfrm>
            <a:off x="685800" y="2743200"/>
            <a:ext cx="10820400" cy="3475485"/>
          </a:xfrm>
        </p:spPr>
        <p:txBody>
          <a:bodyPr>
            <a:normAutofit/>
          </a:bodyPr>
          <a:lstStyle/>
          <a:p>
            <a:r>
              <a:rPr lang="en-US" dirty="0"/>
              <a:t>This processing is done in two steps i.e. fetch and execute. </a:t>
            </a:r>
          </a:p>
          <a:p>
            <a:r>
              <a:rPr lang="en-US" dirty="0"/>
              <a:t>To execute an instruction the processor first reads an instruction from the memory which is called </a:t>
            </a:r>
            <a:r>
              <a:rPr lang="en-US" b="1" dirty="0"/>
              <a:t>fetching</a:t>
            </a:r>
            <a:r>
              <a:rPr lang="en-US" dirty="0"/>
              <a:t> and then the fetched instruction is </a:t>
            </a:r>
            <a:r>
              <a:rPr lang="en-US" b="1" dirty="0"/>
              <a:t>executed</a:t>
            </a:r>
            <a:r>
              <a:rPr lang="en-US" dirty="0"/>
              <a:t> which is called </a:t>
            </a:r>
            <a:r>
              <a:rPr lang="en-US" b="1" dirty="0"/>
              <a:t>executing.</a:t>
            </a:r>
            <a:endParaRPr lang="en-US" dirty="0"/>
          </a:p>
        </p:txBody>
      </p:sp>
    </p:spTree>
    <p:extLst>
      <p:ext uri="{BB962C8B-B14F-4D97-AF65-F5344CB8AC3E}">
        <p14:creationId xmlns:p14="http://schemas.microsoft.com/office/powerpoint/2010/main" val="30372336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951" y="1471961"/>
            <a:ext cx="8006576" cy="4081347"/>
          </a:xfrm>
          <a:prstGeom prst="rect">
            <a:avLst/>
          </a:prstGeom>
        </p:spPr>
      </p:pic>
    </p:spTree>
    <p:extLst>
      <p:ext uri="{BB962C8B-B14F-4D97-AF65-F5344CB8AC3E}">
        <p14:creationId xmlns:p14="http://schemas.microsoft.com/office/powerpoint/2010/main" val="2832250340"/>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312" y="1594624"/>
            <a:ext cx="7161245" cy="4505093"/>
          </a:xfrm>
          <a:prstGeom prst="rect">
            <a:avLst/>
          </a:prstGeom>
        </p:spPr>
      </p:pic>
    </p:spTree>
    <p:extLst>
      <p:ext uri="{BB962C8B-B14F-4D97-AF65-F5344CB8AC3E}">
        <p14:creationId xmlns:p14="http://schemas.microsoft.com/office/powerpoint/2010/main" val="312536188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781" y="1361901"/>
            <a:ext cx="6969512" cy="4659761"/>
          </a:xfrm>
          <a:prstGeom prst="rect">
            <a:avLst/>
          </a:prstGeom>
        </p:spPr>
      </p:pic>
    </p:spTree>
    <p:extLst>
      <p:ext uri="{BB962C8B-B14F-4D97-AF65-F5344CB8AC3E}">
        <p14:creationId xmlns:p14="http://schemas.microsoft.com/office/powerpoint/2010/main" val="13510088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24831"/>
            <a:ext cx="10820400" cy="5493856"/>
          </a:xfrm>
        </p:spPr>
        <p:txBody>
          <a:bodyPr/>
          <a:lstStyle/>
          <a:p>
            <a:r>
              <a:rPr lang="en-US" dirty="0"/>
              <a:t>The registers that are required in the processing of the instruction cycle are:</a:t>
            </a:r>
          </a:p>
          <a:p>
            <a:pPr>
              <a:buFont typeface="Wingdings" panose="05000000000000000000" pitchFamily="2" charset="2"/>
              <a:buChar char="Ø"/>
            </a:pPr>
            <a:r>
              <a:rPr lang="en-US" b="1" dirty="0"/>
              <a:t>Memory Address Register (MAR):</a:t>
            </a:r>
            <a:r>
              <a:rPr lang="en-US" dirty="0"/>
              <a:t> This register holds the </a:t>
            </a:r>
            <a:r>
              <a:rPr lang="en-US" i="1" dirty="0"/>
              <a:t>address</a:t>
            </a:r>
            <a:r>
              <a:rPr lang="en-US" dirty="0"/>
              <a:t> of memory location from where the data has to be fetched or to where the data has to be stored.</a:t>
            </a:r>
          </a:p>
          <a:p>
            <a:pPr>
              <a:buFont typeface="Wingdings" panose="05000000000000000000" pitchFamily="2" charset="2"/>
              <a:buChar char="Ø"/>
            </a:pPr>
            <a:r>
              <a:rPr lang="en-US" b="1" dirty="0"/>
              <a:t>Memory Buffer Register (MBR):</a:t>
            </a:r>
            <a:r>
              <a:rPr lang="en-US" dirty="0"/>
              <a:t> This register stores the </a:t>
            </a:r>
            <a:r>
              <a:rPr lang="en-US" i="1" dirty="0"/>
              <a:t>data</a:t>
            </a:r>
            <a:r>
              <a:rPr lang="en-US" dirty="0"/>
              <a:t> that is either fetched from the memory or that has to be stored in the memory.</a:t>
            </a:r>
          </a:p>
          <a:p>
            <a:pPr>
              <a:buFont typeface="Wingdings" panose="05000000000000000000" pitchFamily="2" charset="2"/>
              <a:buChar char="Ø"/>
            </a:pPr>
            <a:r>
              <a:rPr lang="en-US" b="1" dirty="0"/>
              <a:t>Program Counter (PC):</a:t>
            </a:r>
            <a:r>
              <a:rPr lang="en-US" dirty="0"/>
              <a:t> This is also called the instruction address register as it holds the </a:t>
            </a:r>
            <a:r>
              <a:rPr lang="en-US" i="1" dirty="0"/>
              <a:t>address</a:t>
            </a:r>
            <a:r>
              <a:rPr lang="en-US" dirty="0"/>
              <a:t> of the instruction that has to be executed next.</a:t>
            </a:r>
          </a:p>
          <a:p>
            <a:pPr>
              <a:buFont typeface="Wingdings" panose="05000000000000000000" pitchFamily="2" charset="2"/>
              <a:buChar char="Ø"/>
            </a:pPr>
            <a:r>
              <a:rPr lang="en-US" b="1" dirty="0"/>
              <a:t>Instruction Register (IR):</a:t>
            </a:r>
            <a:r>
              <a:rPr lang="en-US" dirty="0"/>
              <a:t> This register holds the </a:t>
            </a:r>
            <a:r>
              <a:rPr lang="en-US" i="1" dirty="0"/>
              <a:t>instruction</a:t>
            </a:r>
            <a:r>
              <a:rPr lang="en-US" dirty="0"/>
              <a:t> that has to be interpreted.</a:t>
            </a:r>
          </a:p>
          <a:p>
            <a:endParaRPr lang="en-US" dirty="0"/>
          </a:p>
        </p:txBody>
      </p:sp>
    </p:spTree>
    <p:extLst>
      <p:ext uri="{BB962C8B-B14F-4D97-AF65-F5344CB8AC3E}">
        <p14:creationId xmlns:p14="http://schemas.microsoft.com/office/powerpoint/2010/main" val="39156722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80949"/>
            <a:ext cx="10820400" cy="5337739"/>
          </a:xfrm>
        </p:spPr>
        <p:txBody>
          <a:bodyPr/>
          <a:lstStyle/>
          <a:p>
            <a:r>
              <a:rPr lang="en-US" dirty="0"/>
              <a:t>With instruction cycle, there are 4 other cycles:</a:t>
            </a:r>
          </a:p>
          <a:p>
            <a:endParaRPr lang="en-US" dirty="0"/>
          </a:p>
          <a:p>
            <a:pPr marL="457167" indent="-457167">
              <a:buFont typeface="+mj-lt"/>
              <a:buAutoNum type="arabicParenR"/>
            </a:pPr>
            <a:r>
              <a:rPr lang="en-US" dirty="0"/>
              <a:t>FETCH</a:t>
            </a:r>
          </a:p>
          <a:p>
            <a:pPr marL="457167" indent="-457167">
              <a:buFont typeface="+mj-lt"/>
              <a:buAutoNum type="arabicParenR"/>
            </a:pPr>
            <a:r>
              <a:rPr lang="en-US" dirty="0"/>
              <a:t>INDIRECT</a:t>
            </a:r>
          </a:p>
          <a:p>
            <a:pPr marL="457167" indent="-457167">
              <a:buFont typeface="+mj-lt"/>
              <a:buAutoNum type="arabicParenR"/>
            </a:pPr>
            <a:r>
              <a:rPr lang="en-US" dirty="0"/>
              <a:t>EXECUTE</a:t>
            </a:r>
          </a:p>
          <a:p>
            <a:pPr marL="457167" indent="-457167">
              <a:buFont typeface="+mj-lt"/>
              <a:buAutoNum type="arabicParenR"/>
            </a:pPr>
            <a:r>
              <a:rPr lang="en-US" dirty="0"/>
              <a:t>INTERRUPT</a:t>
            </a:r>
          </a:p>
          <a:p>
            <a:endParaRPr lang="en-US" dirty="0"/>
          </a:p>
          <a:p>
            <a:endParaRPr lang="en-US" dirty="0"/>
          </a:p>
        </p:txBody>
      </p:sp>
    </p:spTree>
    <p:extLst>
      <p:ext uri="{BB962C8B-B14F-4D97-AF65-F5344CB8AC3E}">
        <p14:creationId xmlns:p14="http://schemas.microsoft.com/office/powerpoint/2010/main" val="19314233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293" y="1286936"/>
            <a:ext cx="5159023" cy="1230489"/>
          </a:xfrm>
        </p:spPr>
        <p:txBody>
          <a:bodyPr>
            <a:normAutofit/>
          </a:bodyPr>
          <a:lstStyle/>
          <a:p>
            <a:r>
              <a:rPr lang="en-US" sz="3600" dirty="0">
                <a:latin typeface="Algerian" panose="04020705040A02060702" pitchFamily="82" charset="0"/>
              </a:rPr>
              <a:t>INSTRUCTION CYCLE:   </a:t>
            </a:r>
            <a:br>
              <a:rPr lang="en-US" sz="3600" dirty="0">
                <a:latin typeface="Algerian" panose="04020705040A02060702" pitchFamily="82" charset="0"/>
              </a:rPr>
            </a:br>
            <a:r>
              <a:rPr lang="en-US" sz="3600" dirty="0">
                <a:latin typeface="Algerian" panose="04020705040A02060702" pitchFamily="82" charset="0"/>
              </a:rPr>
              <a:t>       </a:t>
            </a:r>
          </a:p>
        </p:txBody>
      </p:sp>
      <p:sp>
        <p:nvSpPr>
          <p:cNvPr id="3" name="Content Placeholder 2"/>
          <p:cNvSpPr>
            <a:spLocks noGrp="1"/>
          </p:cNvSpPr>
          <p:nvPr>
            <p:ph idx="1"/>
          </p:nvPr>
        </p:nvSpPr>
        <p:spPr>
          <a:xfrm>
            <a:off x="685800" y="2743200"/>
            <a:ext cx="10820400" cy="3475485"/>
          </a:xfrm>
        </p:spPr>
        <p:txBody>
          <a:bodyPr>
            <a:normAutofit/>
          </a:bodyPr>
          <a:lstStyle/>
          <a:p>
            <a:pPr marL="0" indent="0" fontAlgn="base">
              <a:buNone/>
            </a:pPr>
            <a:endParaRPr lang="en-US" dirty="0"/>
          </a:p>
          <a:p>
            <a:pPr fontAlgn="base"/>
            <a:r>
              <a:rPr lang="en-US" dirty="0"/>
              <a:t>These 4 cycles are followed by each other in some fashion.</a:t>
            </a:r>
          </a:p>
          <a:p>
            <a:pPr fontAlgn="base"/>
            <a:endParaRPr lang="en-US" dirty="0"/>
          </a:p>
          <a:p>
            <a:pPr fontAlgn="base"/>
            <a:r>
              <a:rPr lang="en-US" dirty="0"/>
              <a:t>The </a:t>
            </a:r>
            <a:r>
              <a:rPr lang="en-US" i="1" dirty="0"/>
              <a:t>Indirect Cycle</a:t>
            </a:r>
            <a:r>
              <a:rPr lang="en-US" dirty="0"/>
              <a:t> is always followed by the </a:t>
            </a:r>
            <a:r>
              <a:rPr lang="en-US" i="1" dirty="0"/>
              <a:t>Execute Cycle</a:t>
            </a:r>
            <a:r>
              <a:rPr lang="en-US" dirty="0"/>
              <a:t>. The </a:t>
            </a:r>
            <a:r>
              <a:rPr lang="en-US" i="1" dirty="0"/>
              <a:t>Interrupt Cycle</a:t>
            </a:r>
            <a:r>
              <a:rPr lang="en-US" dirty="0"/>
              <a:t> is always followed by the </a:t>
            </a:r>
            <a:r>
              <a:rPr lang="en-US" i="1" dirty="0"/>
              <a:t>Fetch Cycle</a:t>
            </a:r>
            <a:r>
              <a:rPr lang="en-US" dirty="0"/>
              <a:t>. For both fetch and execute cycles, the next cycle depends on the state of the machine.  </a:t>
            </a:r>
          </a:p>
          <a:p>
            <a:endParaRPr lang="en-US" dirty="0"/>
          </a:p>
        </p:txBody>
      </p:sp>
    </p:spTree>
    <p:extLst>
      <p:ext uri="{BB962C8B-B14F-4D97-AF65-F5344CB8AC3E}">
        <p14:creationId xmlns:p14="http://schemas.microsoft.com/office/powerpoint/2010/main" val="3433810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cs typeface="Gill Sans Light" panose="020B0302020104020203" pitchFamily="34" charset="-79"/>
              </a:rPr>
              <a:t>CPU FUNCTION</a:t>
            </a:r>
            <a:endParaRPr lang="en-US" dirty="0"/>
          </a:p>
        </p:txBody>
      </p:sp>
      <p:sp>
        <p:nvSpPr>
          <p:cNvPr id="3" name="Content Placeholder 2"/>
          <p:cNvSpPr>
            <a:spLocks noGrp="1"/>
          </p:cNvSpPr>
          <p:nvPr>
            <p:ph idx="1"/>
          </p:nvPr>
        </p:nvSpPr>
        <p:spPr/>
        <p:txBody>
          <a:bodyPr/>
          <a:lstStyle/>
          <a:p>
            <a:pPr marL="285730" indent="-285730">
              <a:buFont typeface="Wingdings" panose="05000000000000000000" pitchFamily="2" charset="2"/>
              <a:buChar char="v"/>
            </a:pPr>
            <a:r>
              <a:rPr lang="en-US" sz="2000" dirty="0"/>
              <a:t>Fetch Instruction</a:t>
            </a:r>
          </a:p>
          <a:p>
            <a:pPr marL="285730" indent="-285730">
              <a:buFont typeface="Wingdings" panose="05000000000000000000" pitchFamily="2" charset="2"/>
              <a:buChar char="v"/>
            </a:pPr>
            <a:r>
              <a:rPr lang="en-US" sz="2000" dirty="0"/>
              <a:t>Interpret Instruction</a:t>
            </a:r>
          </a:p>
          <a:p>
            <a:pPr marL="285730" indent="-285730">
              <a:buFont typeface="Wingdings" panose="05000000000000000000" pitchFamily="2" charset="2"/>
              <a:buChar char="v"/>
            </a:pPr>
            <a:r>
              <a:rPr lang="en-US" sz="2000" dirty="0"/>
              <a:t>Fetch Data</a:t>
            </a:r>
          </a:p>
          <a:p>
            <a:pPr marL="285730" indent="-285730">
              <a:buFont typeface="Wingdings" panose="05000000000000000000" pitchFamily="2" charset="2"/>
              <a:buChar char="v"/>
            </a:pPr>
            <a:r>
              <a:rPr lang="en-US" sz="2000" dirty="0"/>
              <a:t>Process Data</a:t>
            </a:r>
          </a:p>
          <a:p>
            <a:pPr marL="285730" indent="-285730">
              <a:buFont typeface="Wingdings" panose="05000000000000000000" pitchFamily="2" charset="2"/>
              <a:buChar char="v"/>
            </a:pPr>
            <a:r>
              <a:rPr lang="en-US" sz="2000" dirty="0"/>
              <a:t>Write Data</a:t>
            </a:r>
          </a:p>
          <a:p>
            <a:pPr marL="285730" indent="-285730">
              <a:buFont typeface="Wingdings" panose="05000000000000000000" pitchFamily="2" charset="2"/>
              <a:buChar char="v"/>
            </a:pPr>
            <a:endParaRPr lang="en-US" sz="2000" dirty="0"/>
          </a:p>
          <a:p>
            <a:endParaRPr lang="en-US" dirty="0"/>
          </a:p>
        </p:txBody>
      </p:sp>
    </p:spTree>
    <p:extLst>
      <p:ext uri="{BB962C8B-B14F-4D97-AF65-F5344CB8AC3E}">
        <p14:creationId xmlns:p14="http://schemas.microsoft.com/office/powerpoint/2010/main" val="14451387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291" y="1286932"/>
            <a:ext cx="4091120" cy="611141"/>
          </a:xfrm>
        </p:spPr>
        <p:txBody>
          <a:bodyPr>
            <a:normAutofit fontScale="90000"/>
          </a:bodyPr>
          <a:lstStyle/>
          <a:p>
            <a:r>
              <a:rPr lang="en-US" sz="3600" dirty="0">
                <a:latin typeface="Algerian" panose="04020705040A02060702" pitchFamily="82" charset="0"/>
              </a:rPr>
              <a:t>FETCH CYCLE:  </a:t>
            </a:r>
            <a:br>
              <a:rPr lang="en-US" sz="3600" dirty="0">
                <a:latin typeface="Algerian" panose="04020705040A02060702" pitchFamily="82" charset="0"/>
              </a:rPr>
            </a:br>
            <a:r>
              <a:rPr lang="en-US" sz="3600" dirty="0">
                <a:latin typeface="Algerian" panose="04020705040A02060702" pitchFamily="82" charset="0"/>
              </a:rPr>
              <a:t> </a:t>
            </a:r>
            <a:br>
              <a:rPr lang="en-US" sz="3600" dirty="0">
                <a:latin typeface="Algerian" panose="04020705040A02060702" pitchFamily="82" charset="0"/>
              </a:rPr>
            </a:br>
            <a:r>
              <a:rPr lang="en-US" sz="3600" dirty="0">
                <a:latin typeface="Algerian" panose="04020705040A02060702" pitchFamily="82" charset="0"/>
              </a:rPr>
              <a:t>       </a:t>
            </a:r>
          </a:p>
        </p:txBody>
      </p:sp>
      <p:sp>
        <p:nvSpPr>
          <p:cNvPr id="3" name="Content Placeholder 2"/>
          <p:cNvSpPr>
            <a:spLocks noGrp="1"/>
          </p:cNvSpPr>
          <p:nvPr>
            <p:ph idx="1"/>
          </p:nvPr>
        </p:nvSpPr>
        <p:spPr>
          <a:xfrm>
            <a:off x="685800" y="1607131"/>
            <a:ext cx="10820400" cy="4611559"/>
          </a:xfrm>
        </p:spPr>
        <p:txBody>
          <a:bodyPr>
            <a:normAutofit/>
          </a:bodyPr>
          <a:lstStyle/>
          <a:p>
            <a:pPr marL="0" indent="0" fontAlgn="base">
              <a:buNone/>
            </a:pPr>
            <a:r>
              <a:rPr lang="en-US" dirty="0"/>
              <a:t>Reads the next instruction from memory into the processor. </a:t>
            </a:r>
          </a:p>
          <a:p>
            <a:pPr marL="0" indent="0">
              <a:buNone/>
            </a:pPr>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765" y="2668548"/>
            <a:ext cx="8451272" cy="3995488"/>
          </a:xfrm>
          <a:prstGeom prst="rect">
            <a:avLst/>
          </a:prstGeom>
        </p:spPr>
      </p:pic>
    </p:spTree>
    <p:extLst>
      <p:ext uri="{BB962C8B-B14F-4D97-AF65-F5344CB8AC3E}">
        <p14:creationId xmlns:p14="http://schemas.microsoft.com/office/powerpoint/2010/main" val="1748912589"/>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291" y="1286936"/>
            <a:ext cx="4091120" cy="1230489"/>
          </a:xfrm>
        </p:spPr>
        <p:txBody>
          <a:bodyPr>
            <a:normAutofit fontScale="90000"/>
          </a:bodyPr>
          <a:lstStyle/>
          <a:p>
            <a:r>
              <a:rPr lang="en-US" sz="3600" dirty="0">
                <a:latin typeface="Algerian" panose="04020705040A02060702" pitchFamily="82" charset="0"/>
              </a:rPr>
              <a:t>FETCH CYCLE:  </a:t>
            </a:r>
            <a:br>
              <a:rPr lang="en-US" sz="3600" dirty="0">
                <a:latin typeface="Algerian" panose="04020705040A02060702" pitchFamily="82" charset="0"/>
              </a:rPr>
            </a:br>
            <a:r>
              <a:rPr lang="en-US" sz="3600" dirty="0">
                <a:latin typeface="Algerian" panose="04020705040A02060702" pitchFamily="82" charset="0"/>
              </a:rPr>
              <a:t> </a:t>
            </a:r>
            <a:br>
              <a:rPr lang="en-US" sz="3600" dirty="0">
                <a:latin typeface="Algerian" panose="04020705040A02060702" pitchFamily="82" charset="0"/>
              </a:rPr>
            </a:br>
            <a:r>
              <a:rPr lang="en-US" sz="3600" dirty="0">
                <a:latin typeface="Algerian" panose="04020705040A02060702" pitchFamily="82" charset="0"/>
              </a:rPr>
              <a:t>       </a:t>
            </a:r>
          </a:p>
        </p:txBody>
      </p:sp>
      <p:sp>
        <p:nvSpPr>
          <p:cNvPr id="3" name="Content Placeholder 2"/>
          <p:cNvSpPr>
            <a:spLocks noGrp="1"/>
          </p:cNvSpPr>
          <p:nvPr>
            <p:ph idx="1"/>
          </p:nvPr>
        </p:nvSpPr>
        <p:spPr>
          <a:xfrm>
            <a:off x="685800" y="2743200"/>
            <a:ext cx="10820400" cy="3475485"/>
          </a:xfrm>
        </p:spPr>
        <p:txBody>
          <a:bodyPr>
            <a:normAutofit/>
          </a:bodyPr>
          <a:lstStyle/>
          <a:p>
            <a:pPr marL="0" indent="0" fontAlgn="base">
              <a:buNone/>
            </a:pPr>
            <a:endParaRPr lang="en-US" dirty="0"/>
          </a:p>
          <a:p>
            <a:pPr fontAlgn="base"/>
            <a:r>
              <a:rPr lang="en-US" dirty="0"/>
              <a:t>A simple </a:t>
            </a:r>
            <a:r>
              <a:rPr lang="en-US" i="1" dirty="0"/>
              <a:t>Fetch Cycle </a:t>
            </a:r>
            <a:r>
              <a:rPr lang="en-US" dirty="0"/>
              <a:t>consist of three steps and four micro-operation. Symbolically, we can write these sequence of events as follows:- </a:t>
            </a:r>
          </a:p>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980" y="4189579"/>
            <a:ext cx="3801005" cy="2029108"/>
          </a:xfrm>
          <a:prstGeom prst="rect">
            <a:avLst/>
          </a:prstGeom>
        </p:spPr>
      </p:pic>
    </p:spTree>
    <p:extLst>
      <p:ext uri="{BB962C8B-B14F-4D97-AF65-F5344CB8AC3E}">
        <p14:creationId xmlns:p14="http://schemas.microsoft.com/office/powerpoint/2010/main" val="39212732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293" y="1286936"/>
            <a:ext cx="5159023" cy="1230489"/>
          </a:xfrm>
        </p:spPr>
        <p:txBody>
          <a:bodyPr>
            <a:normAutofit fontScale="90000"/>
          </a:bodyPr>
          <a:lstStyle/>
          <a:p>
            <a:r>
              <a:rPr lang="en-US" sz="3600" dirty="0">
                <a:latin typeface="Algerian" panose="04020705040A02060702" pitchFamily="82" charset="0"/>
              </a:rPr>
              <a:t>INDIRECT CYCLE:  </a:t>
            </a:r>
            <a:br>
              <a:rPr lang="en-US" sz="3600" dirty="0">
                <a:latin typeface="Algerian" panose="04020705040A02060702" pitchFamily="82" charset="0"/>
              </a:rPr>
            </a:br>
            <a:r>
              <a:rPr lang="en-US" sz="3600" dirty="0">
                <a:latin typeface="Algerian" panose="04020705040A02060702" pitchFamily="82" charset="0"/>
              </a:rPr>
              <a:t> </a:t>
            </a:r>
            <a:br>
              <a:rPr lang="en-US" sz="3600" dirty="0">
                <a:latin typeface="Algerian" panose="04020705040A02060702" pitchFamily="82" charset="0"/>
              </a:rPr>
            </a:br>
            <a:r>
              <a:rPr lang="en-US" sz="3600" dirty="0">
                <a:latin typeface="Algerian" panose="04020705040A02060702" pitchFamily="82" charset="0"/>
              </a:rPr>
              <a:t>       </a:t>
            </a:r>
          </a:p>
        </p:txBody>
      </p:sp>
      <p:sp>
        <p:nvSpPr>
          <p:cNvPr id="3" name="Content Placeholder 2"/>
          <p:cNvSpPr>
            <a:spLocks noGrp="1"/>
          </p:cNvSpPr>
          <p:nvPr>
            <p:ph idx="1"/>
          </p:nvPr>
        </p:nvSpPr>
        <p:spPr>
          <a:xfrm>
            <a:off x="574964" y="1690256"/>
            <a:ext cx="10820400" cy="3475485"/>
          </a:xfrm>
        </p:spPr>
        <p:txBody>
          <a:bodyPr>
            <a:normAutofit/>
          </a:bodyPr>
          <a:lstStyle/>
          <a:p>
            <a:pPr marL="0" indent="0">
              <a:buNone/>
            </a:pPr>
            <a:r>
              <a:rPr lang="en-US" dirty="0"/>
              <a:t/>
            </a:r>
            <a:br>
              <a:rPr lang="en-US" dirty="0"/>
            </a:br>
            <a:r>
              <a:rPr lang="en-US" dirty="0"/>
              <a:t>Once instruction is fetched, next stage is to fetch the source operands and to fetch these indirect addressing is used. If so, an indirect cycle is performed.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3" y="3139853"/>
            <a:ext cx="7121236" cy="3108551"/>
          </a:xfrm>
          <a:prstGeom prst="rect">
            <a:avLst/>
          </a:prstGeom>
        </p:spPr>
      </p:pic>
    </p:spTree>
    <p:extLst>
      <p:ext uri="{BB962C8B-B14F-4D97-AF65-F5344CB8AC3E}">
        <p14:creationId xmlns:p14="http://schemas.microsoft.com/office/powerpoint/2010/main" val="192133219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293" y="1286936"/>
            <a:ext cx="5159023" cy="1230489"/>
          </a:xfrm>
        </p:spPr>
        <p:txBody>
          <a:bodyPr>
            <a:normAutofit fontScale="90000"/>
          </a:bodyPr>
          <a:lstStyle/>
          <a:p>
            <a:r>
              <a:rPr lang="en-US" sz="3600" dirty="0">
                <a:latin typeface="Algerian" panose="04020705040A02060702" pitchFamily="82" charset="0"/>
              </a:rPr>
              <a:t>INDIRECT CYCLE:  </a:t>
            </a:r>
            <a:br>
              <a:rPr lang="en-US" sz="3600" dirty="0">
                <a:latin typeface="Algerian" panose="04020705040A02060702" pitchFamily="82" charset="0"/>
              </a:rPr>
            </a:br>
            <a:r>
              <a:rPr lang="en-US" sz="3600" dirty="0">
                <a:latin typeface="Algerian" panose="04020705040A02060702" pitchFamily="82" charset="0"/>
              </a:rPr>
              <a:t> </a:t>
            </a:r>
            <a:br>
              <a:rPr lang="en-US" sz="3600" dirty="0">
                <a:latin typeface="Algerian" panose="04020705040A02060702" pitchFamily="82" charset="0"/>
              </a:rPr>
            </a:br>
            <a:r>
              <a:rPr lang="en-US" sz="3600" dirty="0">
                <a:latin typeface="Algerian" panose="04020705040A02060702" pitchFamily="82" charset="0"/>
              </a:rPr>
              <a:t>       </a:t>
            </a:r>
          </a:p>
        </p:txBody>
      </p:sp>
      <p:sp>
        <p:nvSpPr>
          <p:cNvPr id="3" name="Content Placeholder 2"/>
          <p:cNvSpPr>
            <a:spLocks noGrp="1"/>
          </p:cNvSpPr>
          <p:nvPr>
            <p:ph idx="1"/>
          </p:nvPr>
        </p:nvSpPr>
        <p:spPr>
          <a:xfrm>
            <a:off x="685800" y="2743200"/>
            <a:ext cx="10820400" cy="3475485"/>
          </a:xfrm>
        </p:spPr>
        <p:txBody>
          <a:bodyPr>
            <a:normAutofit/>
          </a:bodyPr>
          <a:lstStyle/>
          <a:p>
            <a:pPr marL="0" indent="0">
              <a:buNone/>
            </a:pPr>
            <a:r>
              <a:rPr lang="en-US" dirty="0"/>
              <a:t/>
            </a:r>
            <a:br>
              <a:rPr lang="en-US" dirty="0"/>
            </a:br>
            <a:r>
              <a:rPr lang="en-US" dirty="0"/>
              <a:t>Following </a:t>
            </a:r>
            <a:r>
              <a:rPr lang="en-US" i="1" dirty="0"/>
              <a:t>micro-operations</a:t>
            </a:r>
            <a:r>
              <a:rPr lang="en-US" dirty="0"/>
              <a:t> takes place:-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765" y="3848082"/>
            <a:ext cx="5363323" cy="1971951"/>
          </a:xfrm>
          <a:prstGeom prst="rect">
            <a:avLst/>
          </a:prstGeom>
        </p:spPr>
      </p:pic>
    </p:spTree>
    <p:extLst>
      <p:ext uri="{BB962C8B-B14F-4D97-AF65-F5344CB8AC3E}">
        <p14:creationId xmlns:p14="http://schemas.microsoft.com/office/powerpoint/2010/main" val="72879765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292" y="1286936"/>
            <a:ext cx="4581773" cy="1230489"/>
          </a:xfrm>
        </p:spPr>
        <p:txBody>
          <a:bodyPr>
            <a:normAutofit fontScale="90000"/>
          </a:bodyPr>
          <a:lstStyle/>
          <a:p>
            <a:r>
              <a:rPr lang="en-US" sz="3600" dirty="0">
                <a:latin typeface="Algerian" panose="04020705040A02060702" pitchFamily="82" charset="0"/>
              </a:rPr>
              <a:t>EXECUTE CYCLE:  </a:t>
            </a:r>
            <a:br>
              <a:rPr lang="en-US" sz="3600" dirty="0">
                <a:latin typeface="Algerian" panose="04020705040A02060702" pitchFamily="82" charset="0"/>
              </a:rPr>
            </a:br>
            <a:r>
              <a:rPr lang="en-US" sz="3600" dirty="0">
                <a:latin typeface="Algerian" panose="04020705040A02060702" pitchFamily="82" charset="0"/>
              </a:rPr>
              <a:t> </a:t>
            </a:r>
            <a:br>
              <a:rPr lang="en-US" sz="3600" dirty="0">
                <a:latin typeface="Algerian" panose="04020705040A02060702" pitchFamily="82" charset="0"/>
              </a:rPr>
            </a:br>
            <a:r>
              <a:rPr lang="en-US" sz="3600" dirty="0">
                <a:latin typeface="Algerian" panose="04020705040A02060702" pitchFamily="82" charset="0"/>
              </a:rPr>
              <a:t>       </a:t>
            </a:r>
          </a:p>
        </p:txBody>
      </p:sp>
      <p:sp>
        <p:nvSpPr>
          <p:cNvPr id="3" name="Content Placeholder 2"/>
          <p:cNvSpPr>
            <a:spLocks noGrp="1"/>
          </p:cNvSpPr>
          <p:nvPr>
            <p:ph idx="1"/>
          </p:nvPr>
        </p:nvSpPr>
        <p:spPr>
          <a:xfrm>
            <a:off x="663499" y="1839956"/>
            <a:ext cx="10820400" cy="3858321"/>
          </a:xfrm>
        </p:spPr>
        <p:txBody>
          <a:bodyPr>
            <a:normAutofit/>
          </a:bodyPr>
          <a:lstStyle/>
          <a:p>
            <a:pPr marL="0" indent="0" fontAlgn="base">
              <a:buNone/>
            </a:pPr>
            <a:r>
              <a:rPr lang="en-US" dirty="0"/>
              <a:t/>
            </a:r>
            <a:br>
              <a:rPr lang="en-US" dirty="0"/>
            </a:br>
            <a:r>
              <a:rPr lang="en-US" dirty="0"/>
              <a:t>Lets take an hypothetical example :- </a:t>
            </a:r>
            <a:br>
              <a:rPr lang="en-US" dirty="0"/>
            </a:br>
            <a:r>
              <a:rPr lang="en-US" dirty="0"/>
              <a:t>consider an add instruction: </a:t>
            </a:r>
          </a:p>
          <a:p>
            <a:pPr marL="0" indent="0" fontAlgn="base">
              <a:buNone/>
            </a:pPr>
            <a:endParaRPr lang="en-US" dirty="0"/>
          </a:p>
          <a:p>
            <a:pPr fontAlgn="base"/>
            <a:endParaRPr lang="en-US" dirty="0"/>
          </a:p>
          <a:p>
            <a:pPr marL="0" indent="0">
              <a:buNone/>
            </a:pPr>
            <a:endParaRPr lang="en-US" dirty="0"/>
          </a:p>
          <a:p>
            <a:pPr marL="0" indent="0">
              <a:buNone/>
            </a:pPr>
            <a:r>
              <a:rPr lang="en-US" dirty="0"/>
              <a:t>Here, this instruction adds the content of location X to register 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427" y="3070445"/>
            <a:ext cx="2762636" cy="905001"/>
          </a:xfrm>
          <a:prstGeom prst="rect">
            <a:avLst/>
          </a:prstGeom>
        </p:spPr>
      </p:pic>
    </p:spTree>
    <p:extLst>
      <p:ext uri="{BB962C8B-B14F-4D97-AF65-F5344CB8AC3E}">
        <p14:creationId xmlns:p14="http://schemas.microsoft.com/office/powerpoint/2010/main" val="16180051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292" y="1286936"/>
            <a:ext cx="4581773" cy="1230489"/>
          </a:xfrm>
        </p:spPr>
        <p:txBody>
          <a:bodyPr>
            <a:normAutofit fontScale="90000"/>
          </a:bodyPr>
          <a:lstStyle/>
          <a:p>
            <a:r>
              <a:rPr lang="en-US" sz="3600" dirty="0">
                <a:latin typeface="Algerian" panose="04020705040A02060702" pitchFamily="82" charset="0"/>
              </a:rPr>
              <a:t>EXECUTE CYCLE:  </a:t>
            </a:r>
            <a:br>
              <a:rPr lang="en-US" sz="3600" dirty="0">
                <a:latin typeface="Algerian" panose="04020705040A02060702" pitchFamily="82" charset="0"/>
              </a:rPr>
            </a:br>
            <a:r>
              <a:rPr lang="en-US" sz="3600" dirty="0">
                <a:latin typeface="Algerian" panose="04020705040A02060702" pitchFamily="82" charset="0"/>
              </a:rPr>
              <a:t> </a:t>
            </a:r>
            <a:br>
              <a:rPr lang="en-US" sz="3600" dirty="0">
                <a:latin typeface="Algerian" panose="04020705040A02060702" pitchFamily="82" charset="0"/>
              </a:rPr>
            </a:br>
            <a:r>
              <a:rPr lang="en-US" sz="3600" dirty="0">
                <a:latin typeface="Algerian" panose="04020705040A02060702" pitchFamily="82" charset="0"/>
              </a:rPr>
              <a:t>       </a:t>
            </a:r>
          </a:p>
        </p:txBody>
      </p:sp>
      <p:sp>
        <p:nvSpPr>
          <p:cNvPr id="3" name="Content Placeholder 2"/>
          <p:cNvSpPr>
            <a:spLocks noGrp="1"/>
          </p:cNvSpPr>
          <p:nvPr>
            <p:ph idx="1"/>
          </p:nvPr>
        </p:nvSpPr>
        <p:spPr>
          <a:xfrm>
            <a:off x="663499" y="1839956"/>
            <a:ext cx="10820400" cy="3858321"/>
          </a:xfrm>
        </p:spPr>
        <p:txBody>
          <a:bodyPr>
            <a:normAutofit/>
          </a:bodyPr>
          <a:lstStyle/>
          <a:p>
            <a:pPr marL="0" indent="0" fontAlgn="base">
              <a:buNone/>
            </a:pPr>
            <a:endParaRPr lang="en-US" dirty="0"/>
          </a:p>
          <a:p>
            <a:pPr fontAlgn="base"/>
            <a:r>
              <a:rPr lang="en-US" dirty="0"/>
              <a:t>Corresponding micro-operation will be:- </a:t>
            </a:r>
          </a:p>
          <a:p>
            <a:pPr marL="0" indent="0">
              <a:buNone/>
            </a:pPr>
            <a:r>
              <a:rPr lang="en-US" dirty="0"/>
              <a:t/>
            </a:r>
            <a:br>
              <a:rPr lang="en-US" dirty="0"/>
            </a:br>
            <a:endParaRPr lang="en-US" dirty="0"/>
          </a:p>
          <a:p>
            <a:pPr fontAlgn="base"/>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993" y="3070441"/>
            <a:ext cx="5115639" cy="1857635"/>
          </a:xfrm>
          <a:prstGeom prst="rect">
            <a:avLst/>
          </a:prstGeom>
        </p:spPr>
      </p:pic>
    </p:spTree>
    <p:extLst>
      <p:ext uri="{BB962C8B-B14F-4D97-AF65-F5344CB8AC3E}">
        <p14:creationId xmlns:p14="http://schemas.microsoft.com/office/powerpoint/2010/main" val="2090816388"/>
      </p:ext>
    </p:extLst>
  </p:cSld>
  <p:clrMapOvr>
    <a:masterClrMapping/>
  </p:clrMapOvr>
  <p:transition spd="slow">
    <p:comb/>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293" y="1286936"/>
            <a:ext cx="5159023" cy="1230489"/>
          </a:xfrm>
        </p:spPr>
        <p:txBody>
          <a:bodyPr>
            <a:normAutofit fontScale="90000"/>
          </a:bodyPr>
          <a:lstStyle/>
          <a:p>
            <a:r>
              <a:rPr lang="en-US" sz="3600" dirty="0">
                <a:latin typeface="Algerian" panose="04020705040A02060702" pitchFamily="82" charset="0"/>
              </a:rPr>
              <a:t>INTERRUPT CYCLE:  </a:t>
            </a:r>
            <a:br>
              <a:rPr lang="en-US" sz="3600" dirty="0">
                <a:latin typeface="Algerian" panose="04020705040A02060702" pitchFamily="82" charset="0"/>
              </a:rPr>
            </a:br>
            <a:r>
              <a:rPr lang="en-US" sz="3600" dirty="0">
                <a:latin typeface="Algerian" panose="04020705040A02060702" pitchFamily="82" charset="0"/>
              </a:rPr>
              <a:t> </a:t>
            </a:r>
            <a:br>
              <a:rPr lang="en-US" sz="3600" dirty="0">
                <a:latin typeface="Algerian" panose="04020705040A02060702" pitchFamily="82" charset="0"/>
              </a:rPr>
            </a:br>
            <a:r>
              <a:rPr lang="en-US" sz="3600" dirty="0">
                <a:latin typeface="Algerian" panose="04020705040A02060702" pitchFamily="82" charset="0"/>
              </a:rPr>
              <a:t>       </a:t>
            </a:r>
          </a:p>
        </p:txBody>
      </p:sp>
      <p:sp>
        <p:nvSpPr>
          <p:cNvPr id="3" name="Content Placeholder 2"/>
          <p:cNvSpPr>
            <a:spLocks noGrp="1"/>
          </p:cNvSpPr>
          <p:nvPr>
            <p:ph idx="1"/>
          </p:nvPr>
        </p:nvSpPr>
        <p:spPr>
          <a:xfrm>
            <a:off x="685800" y="1704111"/>
            <a:ext cx="10820400" cy="4514576"/>
          </a:xfrm>
        </p:spPr>
        <p:txBody>
          <a:bodyPr>
            <a:normAutofit/>
          </a:bodyPr>
          <a:lstStyle/>
          <a:p>
            <a:pPr marL="0" indent="0">
              <a:buNone/>
            </a:pPr>
            <a:r>
              <a:rPr lang="en-US" dirty="0"/>
              <a:t/>
            </a:r>
            <a:br>
              <a:rPr lang="en-US" dirty="0"/>
            </a:br>
            <a:r>
              <a:rPr lang="en-US" dirty="0"/>
              <a:t>If interrupts are enabled and an interrupt has occurred, it saves the current process state and service the interrupt.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837" y="3215367"/>
            <a:ext cx="6899563" cy="2852924"/>
          </a:xfrm>
          <a:prstGeom prst="rect">
            <a:avLst/>
          </a:prstGeom>
        </p:spPr>
      </p:pic>
    </p:spTree>
    <p:extLst>
      <p:ext uri="{BB962C8B-B14F-4D97-AF65-F5344CB8AC3E}">
        <p14:creationId xmlns:p14="http://schemas.microsoft.com/office/powerpoint/2010/main" val="4247853825"/>
      </p:ext>
    </p:extLst>
  </p:cSld>
  <p:clrMapOvr>
    <a:masterClrMapping/>
  </p:clrMapOvr>
  <p:transition spd="slow">
    <p:wheel spokes="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293" y="1286936"/>
            <a:ext cx="5159023" cy="1230489"/>
          </a:xfrm>
        </p:spPr>
        <p:txBody>
          <a:bodyPr>
            <a:normAutofit fontScale="90000"/>
          </a:bodyPr>
          <a:lstStyle/>
          <a:p>
            <a:r>
              <a:rPr lang="en-US" sz="3600" dirty="0">
                <a:latin typeface="Algerian" panose="04020705040A02060702" pitchFamily="82" charset="0"/>
              </a:rPr>
              <a:t>INTERRUPT CYCLE:  </a:t>
            </a:r>
            <a:br>
              <a:rPr lang="en-US" sz="3600" dirty="0">
                <a:latin typeface="Algerian" panose="04020705040A02060702" pitchFamily="82" charset="0"/>
              </a:rPr>
            </a:br>
            <a:r>
              <a:rPr lang="en-US" sz="3600" dirty="0">
                <a:latin typeface="Algerian" panose="04020705040A02060702" pitchFamily="82" charset="0"/>
              </a:rPr>
              <a:t> </a:t>
            </a:r>
            <a:br>
              <a:rPr lang="en-US" sz="3600" dirty="0">
                <a:latin typeface="Algerian" panose="04020705040A02060702" pitchFamily="82" charset="0"/>
              </a:rPr>
            </a:br>
            <a:r>
              <a:rPr lang="en-US" sz="3600" dirty="0">
                <a:latin typeface="Algerian" panose="04020705040A02060702" pitchFamily="82" charset="0"/>
              </a:rPr>
              <a:t>       </a:t>
            </a:r>
          </a:p>
        </p:txBody>
      </p:sp>
      <p:sp>
        <p:nvSpPr>
          <p:cNvPr id="3" name="Content Placeholder 2"/>
          <p:cNvSpPr>
            <a:spLocks noGrp="1"/>
          </p:cNvSpPr>
          <p:nvPr>
            <p:ph idx="1"/>
          </p:nvPr>
        </p:nvSpPr>
        <p:spPr>
          <a:xfrm>
            <a:off x="685800" y="2743200"/>
            <a:ext cx="10820400" cy="3475485"/>
          </a:xfrm>
        </p:spPr>
        <p:txBody>
          <a:bodyPr>
            <a:normAutofit/>
          </a:bodyPr>
          <a:lstStyle/>
          <a:p>
            <a:pPr marL="0" indent="0">
              <a:buNone/>
            </a:pPr>
            <a:r>
              <a:rPr lang="en-US" dirty="0"/>
              <a:t/>
            </a:r>
            <a:br>
              <a:rPr lang="en-US" dirty="0"/>
            </a:br>
            <a:r>
              <a:rPr lang="en-US" dirty="0"/>
              <a:t>Following </a:t>
            </a:r>
            <a:r>
              <a:rPr lang="en-US" i="1" dirty="0"/>
              <a:t>micro-operations</a:t>
            </a:r>
            <a:r>
              <a:rPr lang="en-US" dirty="0"/>
              <a:t> takes place:-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8810" y="3650829"/>
            <a:ext cx="5487167" cy="2143424"/>
          </a:xfrm>
          <a:prstGeom prst="rect">
            <a:avLst/>
          </a:prstGeom>
        </p:spPr>
      </p:pic>
    </p:spTree>
    <p:extLst>
      <p:ext uri="{BB962C8B-B14F-4D97-AF65-F5344CB8AC3E}">
        <p14:creationId xmlns:p14="http://schemas.microsoft.com/office/powerpoint/2010/main" val="3981133498"/>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293" y="1286936"/>
            <a:ext cx="5159023" cy="1230489"/>
          </a:xfrm>
        </p:spPr>
        <p:txBody>
          <a:bodyPr>
            <a:normAutofit fontScale="90000"/>
          </a:bodyPr>
          <a:lstStyle/>
          <a:p>
            <a:r>
              <a:rPr lang="en-US" sz="3600" dirty="0">
                <a:latin typeface="Algerian" panose="04020705040A02060702" pitchFamily="82" charset="0"/>
              </a:rPr>
              <a:t>ADVANTAGES: </a:t>
            </a:r>
            <a:br>
              <a:rPr lang="en-US" sz="3600" dirty="0">
                <a:latin typeface="Algerian" panose="04020705040A02060702" pitchFamily="82" charset="0"/>
              </a:rPr>
            </a:br>
            <a:r>
              <a:rPr lang="en-US" sz="3600" dirty="0">
                <a:latin typeface="Algerian" panose="04020705040A02060702" pitchFamily="82" charset="0"/>
              </a:rPr>
              <a:t> </a:t>
            </a:r>
            <a:br>
              <a:rPr lang="en-US" sz="3600" dirty="0">
                <a:latin typeface="Algerian" panose="04020705040A02060702" pitchFamily="82" charset="0"/>
              </a:rPr>
            </a:br>
            <a:r>
              <a:rPr lang="en-US" sz="3600" dirty="0">
                <a:latin typeface="Algerian" panose="04020705040A02060702" pitchFamily="82" charset="0"/>
              </a:rPr>
              <a:t>       </a:t>
            </a:r>
          </a:p>
        </p:txBody>
      </p:sp>
      <p:sp>
        <p:nvSpPr>
          <p:cNvPr id="3" name="Content Placeholder 2"/>
          <p:cNvSpPr>
            <a:spLocks noGrp="1"/>
          </p:cNvSpPr>
          <p:nvPr>
            <p:ph idx="1"/>
          </p:nvPr>
        </p:nvSpPr>
        <p:spPr>
          <a:xfrm>
            <a:off x="685800" y="1985325"/>
            <a:ext cx="10820400" cy="3352799"/>
          </a:xfrm>
        </p:spPr>
        <p:txBody>
          <a:bodyPr>
            <a:normAutofit/>
          </a:bodyPr>
          <a:lstStyle/>
          <a:p>
            <a:pPr fontAlgn="base"/>
            <a:r>
              <a:rPr lang="en-US" dirty="0"/>
              <a:t>Standardization: The instruction cycle provides a standard way for CPUs to execute instructions, which allows software developers to write programs that can run on multiple CPU architectures</a:t>
            </a:r>
          </a:p>
          <a:p>
            <a:pPr fontAlgn="base"/>
            <a:r>
              <a:rPr lang="en-US" dirty="0"/>
              <a:t>Efficiency: By breaking down the instruction execution into multiple steps, the CPU can execute instructions more efficiently. </a:t>
            </a:r>
          </a:p>
          <a:p>
            <a:pPr fontAlgn="base"/>
            <a:r>
              <a:rPr lang="en-US" dirty="0"/>
              <a:t>Pipelining: The instruction cycle can be pipelined, which means that multiple instructions can be in different stages of execution at the same time. This improves the overall performance of the CPU, as it can process multiple instructions simultaneously.</a:t>
            </a:r>
          </a:p>
          <a:p>
            <a:pPr>
              <a:buFont typeface="Wingdings" panose="05000000000000000000" pitchFamily="2" charset="2"/>
              <a:buChar char="§"/>
            </a:pPr>
            <a:endParaRPr lang="en-US" dirty="0"/>
          </a:p>
          <a:p>
            <a:pPr marL="0" indent="0">
              <a:buNone/>
            </a:pPr>
            <a:endParaRPr lang="en-US" dirty="0"/>
          </a:p>
        </p:txBody>
      </p:sp>
    </p:spTree>
    <p:extLst>
      <p:ext uri="{BB962C8B-B14F-4D97-AF65-F5344CB8AC3E}">
        <p14:creationId xmlns:p14="http://schemas.microsoft.com/office/powerpoint/2010/main" val="1196720729"/>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293" y="1286936"/>
            <a:ext cx="5159023" cy="1230489"/>
          </a:xfrm>
        </p:spPr>
        <p:txBody>
          <a:bodyPr>
            <a:normAutofit fontScale="90000"/>
          </a:bodyPr>
          <a:lstStyle/>
          <a:p>
            <a:r>
              <a:rPr lang="en-US" sz="3600" dirty="0">
                <a:latin typeface="Algerian" panose="04020705040A02060702" pitchFamily="82" charset="0"/>
              </a:rPr>
              <a:t>DISADVANTAGES: </a:t>
            </a:r>
            <a:br>
              <a:rPr lang="en-US" sz="3600" dirty="0">
                <a:latin typeface="Algerian" panose="04020705040A02060702" pitchFamily="82" charset="0"/>
              </a:rPr>
            </a:br>
            <a:r>
              <a:rPr lang="en-US" sz="3600" dirty="0">
                <a:latin typeface="Algerian" panose="04020705040A02060702" pitchFamily="82" charset="0"/>
              </a:rPr>
              <a:t> </a:t>
            </a:r>
            <a:br>
              <a:rPr lang="en-US" sz="3600" dirty="0">
                <a:latin typeface="Algerian" panose="04020705040A02060702" pitchFamily="82" charset="0"/>
              </a:rPr>
            </a:br>
            <a:r>
              <a:rPr lang="en-US" sz="3600" dirty="0">
                <a:latin typeface="Algerian" panose="04020705040A02060702" pitchFamily="82" charset="0"/>
              </a:rPr>
              <a:t>       </a:t>
            </a:r>
          </a:p>
        </p:txBody>
      </p:sp>
      <p:sp>
        <p:nvSpPr>
          <p:cNvPr id="3" name="Content Placeholder 2"/>
          <p:cNvSpPr>
            <a:spLocks noGrp="1"/>
          </p:cNvSpPr>
          <p:nvPr>
            <p:ph idx="1"/>
          </p:nvPr>
        </p:nvSpPr>
        <p:spPr>
          <a:xfrm>
            <a:off x="685800" y="1820566"/>
            <a:ext cx="10820400" cy="3146855"/>
          </a:xfrm>
        </p:spPr>
        <p:txBody>
          <a:bodyPr>
            <a:normAutofit lnSpcReduction="10000"/>
          </a:bodyPr>
          <a:lstStyle/>
          <a:p>
            <a:pPr marL="0" indent="0" fontAlgn="base">
              <a:buNone/>
            </a:pPr>
            <a:endParaRPr lang="en-US" dirty="0"/>
          </a:p>
          <a:p>
            <a:pPr fontAlgn="base"/>
            <a:r>
              <a:rPr lang="en-US" dirty="0"/>
              <a:t>Complexity: The instruction cycle can be complex to implement, especially if the CPU architecture and instruction set are complex. This complexity can make it difficult to design, implement, and debug the CPU.</a:t>
            </a:r>
          </a:p>
          <a:p>
            <a:pPr fontAlgn="base"/>
            <a:r>
              <a:rPr lang="en-US" dirty="0"/>
              <a:t>Limited parallelism: While pipelining can improve the performance of the CPU, it also has limitations. For example, some instructions may depend on the results of previous instructions, which limits the amount of parallelism that can be achieved. This can reduce the effectiveness of pipelining and limit the overall performance of the CPU.</a:t>
            </a:r>
            <a:br>
              <a:rPr lang="en-US" dirty="0"/>
            </a:br>
            <a:endParaRPr lang="en-US" dirty="0"/>
          </a:p>
          <a:p>
            <a:pPr marL="0" indent="0">
              <a:buNone/>
            </a:pPr>
            <a:endParaRPr lang="en-US" dirty="0"/>
          </a:p>
        </p:txBody>
      </p:sp>
    </p:spTree>
    <p:extLst>
      <p:ext uri="{BB962C8B-B14F-4D97-AF65-F5344CB8AC3E}">
        <p14:creationId xmlns:p14="http://schemas.microsoft.com/office/powerpoint/2010/main" val="26712886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653" y="1101259"/>
            <a:ext cx="8610600" cy="1293028"/>
          </a:xfrm>
        </p:spPr>
        <p:txBody>
          <a:bodyPr/>
          <a:lstStyle/>
          <a:p>
            <a:pPr algn="ctr"/>
            <a:r>
              <a:rPr lang="en-US" dirty="0">
                <a:solidFill>
                  <a:schemeClr val="tx1">
                    <a:lumMod val="50000"/>
                  </a:schemeClr>
                </a:solidFill>
              </a:rPr>
              <a:t>CPU WITH SYSTEM BUS</a:t>
            </a:r>
            <a:br>
              <a:rPr lang="en-US" dirty="0">
                <a:solidFill>
                  <a:schemeClr val="tx1">
                    <a:lumMod val="50000"/>
                  </a:schemeClr>
                </a:solidFill>
              </a:rPr>
            </a:br>
            <a:endParaRPr lang="en-US" dirty="0"/>
          </a:p>
        </p:txBody>
      </p:sp>
      <p:pic>
        <p:nvPicPr>
          <p:cNvPr id="4" name="Picture 2" descr="COMPUTER SCIENCE ONLINE: CPU (Central Processing Unit)">
            <a:extLst>
              <a:ext uri="{FF2B5EF4-FFF2-40B4-BE49-F238E27FC236}">
                <a16:creationId xmlns:a16="http://schemas.microsoft.com/office/drawing/2014/main" xmlns="" id="{BE08A998-562F-7F12-D629-E3D8B948D4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6759" y="2213812"/>
            <a:ext cx="5202404" cy="386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198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612" y="3830273"/>
            <a:ext cx="8610600" cy="410003"/>
          </a:xfrm>
        </p:spPr>
        <p:txBody>
          <a:bodyPr>
            <a:normAutofit fontScale="90000"/>
          </a:bodyPr>
          <a:lstStyle/>
          <a:p>
            <a:pPr algn="ctr"/>
            <a:r>
              <a:rPr lang="en-US" sz="2400" b="1" cap="none" dirty="0"/>
              <a:t>Have a good dayyyy!!!</a:t>
            </a:r>
          </a:p>
        </p:txBody>
      </p:sp>
      <p:pic>
        <p:nvPicPr>
          <p:cNvPr id="2050" name="Picture 2" descr="🔥 Thank You Smiley Images – Smiley Balloon Download free - Images SRkh">
            <a:extLst>
              <a:ext uri="{FF2B5EF4-FFF2-40B4-BE49-F238E27FC236}">
                <a16:creationId xmlns:a16="http://schemas.microsoft.com/office/drawing/2014/main" xmlns="" id="{4D902A62-F807-CE2C-2A48-7C8775DE7C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9624" y="1519516"/>
            <a:ext cx="3666565" cy="231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8809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Sagona Book" panose="020F0502020204030204" pitchFamily="34" charset="0"/>
              </a:rPr>
              <a:t>Internal structure of the CPU:</a:t>
            </a:r>
            <a:endParaRPr lang="en-US" dirty="0"/>
          </a:p>
        </p:txBody>
      </p:sp>
      <p:pic>
        <p:nvPicPr>
          <p:cNvPr id="4" name="Picture 2" descr="COMPUTER INNOVATIONS: CPU Structure and Functions">
            <a:extLst>
              <a:ext uri="{FF2B5EF4-FFF2-40B4-BE49-F238E27FC236}">
                <a16:creationId xmlns:a16="http://schemas.microsoft.com/office/drawing/2014/main" xmlns="" id="{CF78D8B4-3857-BB5F-8B09-46001F533A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1962" y="2057404"/>
            <a:ext cx="6288505" cy="416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1254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28"/>
          <p:cNvSpPr txBox="1">
            <a:spLocks noGrp="1"/>
          </p:cNvSpPr>
          <p:nvPr>
            <p:ph type="ctrTitle"/>
          </p:nvPr>
        </p:nvSpPr>
        <p:spPr>
          <a:xfrm>
            <a:off x="1572567" y="1439333"/>
            <a:ext cx="9046800" cy="2290400"/>
          </a:xfrm>
          <a:prstGeom prst="rect">
            <a:avLst/>
          </a:prstGeom>
        </p:spPr>
        <p:txBody>
          <a:bodyPr spcFirstLastPara="1" wrap="square" lIns="121900" tIns="121900" rIns="121900" bIns="121900" anchor="b" anchorCtr="0">
            <a:noAutofit/>
          </a:bodyPr>
          <a:lstStyle/>
          <a:p>
            <a:r>
              <a:rPr lang="en" sz="7333" dirty="0"/>
              <a:t> Register Organization</a:t>
            </a:r>
            <a:endParaRPr sz="7333" dirty="0"/>
          </a:p>
        </p:txBody>
      </p:sp>
      <p:sp>
        <p:nvSpPr>
          <p:cNvPr id="799" name="Google Shape;799;p28"/>
          <p:cNvSpPr txBox="1">
            <a:spLocks noGrp="1"/>
          </p:cNvSpPr>
          <p:nvPr>
            <p:ph type="subTitle" idx="1"/>
          </p:nvPr>
        </p:nvSpPr>
        <p:spPr>
          <a:xfrm>
            <a:off x="1572600" y="3778833"/>
            <a:ext cx="9046800" cy="592800"/>
          </a:xfrm>
          <a:prstGeom prst="rect">
            <a:avLst/>
          </a:prstGeom>
        </p:spPr>
        <p:txBody>
          <a:bodyPr spcFirstLastPara="1" wrap="square" lIns="121900" tIns="121900" rIns="121900" bIns="121900" anchor="t" anchorCtr="0">
            <a:noAutofit/>
          </a:bodyPr>
          <a:lstStyle/>
          <a:p>
            <a:pPr marL="0" indent="0"/>
            <a:r>
              <a:rPr lang="en-US" dirty="0"/>
              <a:t>B</a:t>
            </a:r>
            <a:r>
              <a:rPr lang="en" dirty="0"/>
              <a:t>y A</a:t>
            </a:r>
            <a:r>
              <a:rPr lang="en-US" dirty="0"/>
              <a:t>l</a:t>
            </a:r>
            <a:r>
              <a:rPr lang="en" dirty="0"/>
              <a:t>i Khan</a:t>
            </a:r>
            <a:endParaRPr dirty="0"/>
          </a:p>
        </p:txBody>
      </p:sp>
      <p:grpSp>
        <p:nvGrpSpPr>
          <p:cNvPr id="800" name="Google Shape;800;p28"/>
          <p:cNvGrpSpPr/>
          <p:nvPr/>
        </p:nvGrpSpPr>
        <p:grpSpPr>
          <a:xfrm>
            <a:off x="1105633" y="3817433"/>
            <a:ext cx="342800" cy="2429067"/>
            <a:chOff x="829225" y="2863075"/>
            <a:chExt cx="257100" cy="1821800"/>
          </a:xfrm>
        </p:grpSpPr>
        <p:sp>
          <p:nvSpPr>
            <p:cNvPr id="801" name="Google Shape;801;p28"/>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802" name="Google Shape;802;p28"/>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803" name="Google Shape;803;p28"/>
          <p:cNvGrpSpPr/>
          <p:nvPr/>
        </p:nvGrpSpPr>
        <p:grpSpPr>
          <a:xfrm>
            <a:off x="1645733" y="4273701"/>
            <a:ext cx="342800" cy="2443167"/>
            <a:chOff x="1365450" y="3205275"/>
            <a:chExt cx="257100" cy="1832375"/>
          </a:xfrm>
        </p:grpSpPr>
        <p:sp>
          <p:nvSpPr>
            <p:cNvPr id="804" name="Google Shape;804;p2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805" name="Google Shape;805;p2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806" name="Google Shape;806;p28"/>
          <p:cNvGrpSpPr/>
          <p:nvPr/>
        </p:nvGrpSpPr>
        <p:grpSpPr>
          <a:xfrm>
            <a:off x="2867367" y="3810385"/>
            <a:ext cx="342800" cy="2443167"/>
            <a:chOff x="1365450" y="3205275"/>
            <a:chExt cx="257100" cy="1832375"/>
          </a:xfrm>
        </p:grpSpPr>
        <p:sp>
          <p:nvSpPr>
            <p:cNvPr id="807" name="Google Shape;807;p2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808" name="Google Shape;808;p2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809" name="Google Shape;809;p28"/>
          <p:cNvGrpSpPr/>
          <p:nvPr/>
        </p:nvGrpSpPr>
        <p:grpSpPr>
          <a:xfrm>
            <a:off x="4793133" y="4420901"/>
            <a:ext cx="342800" cy="2443167"/>
            <a:chOff x="1365450" y="3205275"/>
            <a:chExt cx="257100" cy="1832375"/>
          </a:xfrm>
        </p:grpSpPr>
        <p:sp>
          <p:nvSpPr>
            <p:cNvPr id="810" name="Google Shape;810;p2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811" name="Google Shape;811;p2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812" name="Google Shape;812;p28"/>
          <p:cNvGrpSpPr/>
          <p:nvPr/>
        </p:nvGrpSpPr>
        <p:grpSpPr>
          <a:xfrm>
            <a:off x="6359267" y="5515601"/>
            <a:ext cx="342800" cy="2443167"/>
            <a:chOff x="1365450" y="3205275"/>
            <a:chExt cx="257100" cy="1832375"/>
          </a:xfrm>
        </p:grpSpPr>
        <p:sp>
          <p:nvSpPr>
            <p:cNvPr id="813" name="Google Shape;813;p2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814" name="Google Shape;814;p2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815" name="Google Shape;815;p28"/>
          <p:cNvGrpSpPr/>
          <p:nvPr/>
        </p:nvGrpSpPr>
        <p:grpSpPr>
          <a:xfrm>
            <a:off x="7240133" y="5239501"/>
            <a:ext cx="342800" cy="2443167"/>
            <a:chOff x="1365450" y="3205275"/>
            <a:chExt cx="257100" cy="1832375"/>
          </a:xfrm>
        </p:grpSpPr>
        <p:sp>
          <p:nvSpPr>
            <p:cNvPr id="816" name="Google Shape;816;p2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817" name="Google Shape;817;p2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818" name="Google Shape;818;p28"/>
          <p:cNvGrpSpPr/>
          <p:nvPr/>
        </p:nvGrpSpPr>
        <p:grpSpPr>
          <a:xfrm>
            <a:off x="9629717" y="3072434"/>
            <a:ext cx="342800" cy="2443167"/>
            <a:chOff x="1365450" y="3205275"/>
            <a:chExt cx="257100" cy="1832375"/>
          </a:xfrm>
        </p:grpSpPr>
        <p:sp>
          <p:nvSpPr>
            <p:cNvPr id="819" name="Google Shape;819;p2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820" name="Google Shape;820;p2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821" name="Google Shape;821;p28"/>
          <p:cNvGrpSpPr/>
          <p:nvPr/>
        </p:nvGrpSpPr>
        <p:grpSpPr>
          <a:xfrm>
            <a:off x="10580551" y="3937501"/>
            <a:ext cx="342800" cy="2443167"/>
            <a:chOff x="1365450" y="3205275"/>
            <a:chExt cx="257100" cy="1832375"/>
          </a:xfrm>
        </p:grpSpPr>
        <p:sp>
          <p:nvSpPr>
            <p:cNvPr id="822" name="Google Shape;822;p2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823" name="Google Shape;823;p2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824" name="Google Shape;824;p28"/>
          <p:cNvGrpSpPr/>
          <p:nvPr/>
        </p:nvGrpSpPr>
        <p:grpSpPr>
          <a:xfrm>
            <a:off x="8667967" y="2848551"/>
            <a:ext cx="342800" cy="4621067"/>
            <a:chOff x="261425" y="1395525"/>
            <a:chExt cx="257100" cy="3465800"/>
          </a:xfrm>
        </p:grpSpPr>
        <p:sp>
          <p:nvSpPr>
            <p:cNvPr id="825" name="Google Shape;825;p2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826" name="Google Shape;826;p2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827" name="Google Shape;827;p28"/>
          <p:cNvGrpSpPr/>
          <p:nvPr/>
        </p:nvGrpSpPr>
        <p:grpSpPr>
          <a:xfrm>
            <a:off x="3830251" y="4694151"/>
            <a:ext cx="342800" cy="4621067"/>
            <a:chOff x="261425" y="1395525"/>
            <a:chExt cx="257100" cy="3465800"/>
          </a:xfrm>
        </p:grpSpPr>
        <p:sp>
          <p:nvSpPr>
            <p:cNvPr id="828" name="Google Shape;828;p2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829" name="Google Shape;829;p2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30"/>
          <p:cNvSpPr txBox="1">
            <a:spLocks noGrp="1"/>
          </p:cNvSpPr>
          <p:nvPr>
            <p:ph type="title" idx="15"/>
          </p:nvPr>
        </p:nvSpPr>
        <p:spPr>
          <a:xfrm>
            <a:off x="963200" y="724000"/>
            <a:ext cx="10265600" cy="763600"/>
          </a:xfrm>
          <a:prstGeom prst="rect">
            <a:avLst/>
          </a:prstGeom>
        </p:spPr>
        <p:txBody>
          <a:bodyPr spcFirstLastPara="1" wrap="square" lIns="121900" tIns="121900" rIns="121900" bIns="121900" anchor="t" anchorCtr="0">
            <a:noAutofit/>
          </a:bodyPr>
          <a:lstStyle/>
          <a:p>
            <a:r>
              <a:rPr lang="en-US" sz="4800" dirty="0">
                <a:solidFill>
                  <a:schemeClr val="lt2"/>
                </a:solidFill>
              </a:rPr>
              <a:t>T</a:t>
            </a:r>
            <a:r>
              <a:rPr lang="en" sz="4800" dirty="0">
                <a:solidFill>
                  <a:schemeClr val="lt2"/>
                </a:solidFill>
              </a:rPr>
              <a:t>able of contents</a:t>
            </a:r>
            <a:endParaRPr sz="4800" dirty="0">
              <a:solidFill>
                <a:schemeClr val="lt2"/>
              </a:solidFill>
            </a:endParaRPr>
          </a:p>
        </p:txBody>
      </p:sp>
      <p:sp>
        <p:nvSpPr>
          <p:cNvPr id="844" name="Google Shape;844;p30"/>
          <p:cNvSpPr txBox="1">
            <a:spLocks noGrp="1"/>
          </p:cNvSpPr>
          <p:nvPr>
            <p:ph type="title"/>
          </p:nvPr>
        </p:nvSpPr>
        <p:spPr>
          <a:xfrm>
            <a:off x="1254685" y="2002055"/>
            <a:ext cx="739983" cy="846207"/>
          </a:xfrm>
          <a:prstGeom prst="rect">
            <a:avLst/>
          </a:prstGeom>
          <a:noFill/>
        </p:spPr>
        <p:txBody>
          <a:bodyPr spcFirstLastPara="1" wrap="square" lIns="121900" tIns="121900" rIns="121900" bIns="121900" anchor="b" anchorCtr="0">
            <a:noAutofit/>
          </a:bodyPr>
          <a:lstStyle/>
          <a:p>
            <a:r>
              <a:rPr lang="en" dirty="0"/>
              <a:t>01</a:t>
            </a:r>
            <a:endParaRPr dirty="0"/>
          </a:p>
        </p:txBody>
      </p:sp>
      <p:sp>
        <p:nvSpPr>
          <p:cNvPr id="845" name="Google Shape;845;p30"/>
          <p:cNvSpPr txBox="1">
            <a:spLocks noGrp="1"/>
          </p:cNvSpPr>
          <p:nvPr>
            <p:ph type="title" idx="2"/>
          </p:nvPr>
        </p:nvSpPr>
        <p:spPr>
          <a:xfrm>
            <a:off x="1241839" y="3368517"/>
            <a:ext cx="704400" cy="705200"/>
          </a:xfrm>
          <a:prstGeom prst="rect">
            <a:avLst/>
          </a:prstGeom>
          <a:noFill/>
        </p:spPr>
        <p:txBody>
          <a:bodyPr spcFirstLastPara="1" wrap="square" lIns="121900" tIns="121900" rIns="121900" bIns="121900" anchor="b" anchorCtr="0">
            <a:noAutofit/>
          </a:bodyPr>
          <a:lstStyle/>
          <a:p>
            <a:r>
              <a:rPr lang="en" dirty="0"/>
              <a:t>02</a:t>
            </a:r>
            <a:endParaRPr dirty="0"/>
          </a:p>
        </p:txBody>
      </p:sp>
      <p:sp>
        <p:nvSpPr>
          <p:cNvPr id="846" name="Google Shape;846;p30"/>
          <p:cNvSpPr txBox="1">
            <a:spLocks noGrp="1"/>
          </p:cNvSpPr>
          <p:nvPr>
            <p:ph type="title" idx="3"/>
          </p:nvPr>
        </p:nvSpPr>
        <p:spPr>
          <a:xfrm>
            <a:off x="1241835" y="4729500"/>
            <a:ext cx="704400" cy="705200"/>
          </a:xfrm>
          <a:prstGeom prst="rect">
            <a:avLst/>
          </a:prstGeom>
          <a:noFill/>
        </p:spPr>
        <p:txBody>
          <a:bodyPr spcFirstLastPara="1" wrap="square" lIns="121900" tIns="121900" rIns="121900" bIns="121900" anchor="b" anchorCtr="0">
            <a:noAutofit/>
          </a:bodyPr>
          <a:lstStyle/>
          <a:p>
            <a:r>
              <a:rPr lang="en" dirty="0"/>
              <a:t>03</a:t>
            </a:r>
            <a:endParaRPr dirty="0"/>
          </a:p>
        </p:txBody>
      </p:sp>
      <p:sp>
        <p:nvSpPr>
          <p:cNvPr id="847" name="Google Shape;847;p30"/>
          <p:cNvSpPr txBox="1">
            <a:spLocks noGrp="1"/>
          </p:cNvSpPr>
          <p:nvPr>
            <p:ph type="subTitle" idx="1"/>
          </p:nvPr>
        </p:nvSpPr>
        <p:spPr>
          <a:xfrm>
            <a:off x="2149467" y="2117567"/>
            <a:ext cx="3422000" cy="705200"/>
          </a:xfrm>
          <a:prstGeom prst="rect">
            <a:avLst/>
          </a:prstGeom>
        </p:spPr>
        <p:txBody>
          <a:bodyPr spcFirstLastPara="1" wrap="square" lIns="121900" tIns="121900" rIns="121900" bIns="121900" anchor="t" anchorCtr="0">
            <a:noAutofit/>
          </a:bodyPr>
          <a:lstStyle/>
          <a:p>
            <a:pPr marL="0" indent="0"/>
            <a:r>
              <a:rPr lang="en" dirty="0"/>
              <a:t>R</a:t>
            </a:r>
            <a:r>
              <a:rPr lang="en-US" dirty="0"/>
              <a:t>e</a:t>
            </a:r>
            <a:r>
              <a:rPr lang="en" dirty="0"/>
              <a:t>g organization.</a:t>
            </a:r>
            <a:endParaRPr dirty="0"/>
          </a:p>
        </p:txBody>
      </p:sp>
      <p:sp>
        <p:nvSpPr>
          <p:cNvPr id="848" name="Google Shape;848;p30"/>
          <p:cNvSpPr txBox="1">
            <a:spLocks noGrp="1"/>
          </p:cNvSpPr>
          <p:nvPr>
            <p:ph type="subTitle" idx="4"/>
          </p:nvPr>
        </p:nvSpPr>
        <p:spPr>
          <a:xfrm>
            <a:off x="2149451" y="3368517"/>
            <a:ext cx="3422000" cy="689200"/>
          </a:xfrm>
          <a:prstGeom prst="rect">
            <a:avLst/>
          </a:prstGeom>
        </p:spPr>
        <p:txBody>
          <a:bodyPr spcFirstLastPara="1" wrap="square" lIns="121900" tIns="121900" rIns="121900" bIns="121900" anchor="t" anchorCtr="0">
            <a:noAutofit/>
          </a:bodyPr>
          <a:lstStyle/>
          <a:p>
            <a:pPr marL="0" indent="0"/>
            <a:r>
              <a:rPr lang="en-US" dirty="0"/>
              <a:t>U</a:t>
            </a:r>
            <a:r>
              <a:rPr lang="en" dirty="0"/>
              <a:t>ser-visible Reg</a:t>
            </a:r>
            <a:endParaRPr dirty="0"/>
          </a:p>
        </p:txBody>
      </p:sp>
      <p:sp>
        <p:nvSpPr>
          <p:cNvPr id="849" name="Google Shape;849;p30"/>
          <p:cNvSpPr txBox="1">
            <a:spLocks noGrp="1"/>
          </p:cNvSpPr>
          <p:nvPr>
            <p:ph type="subTitle" idx="5"/>
          </p:nvPr>
        </p:nvSpPr>
        <p:spPr>
          <a:xfrm>
            <a:off x="1981833" y="4727500"/>
            <a:ext cx="3422000" cy="707200"/>
          </a:xfrm>
          <a:prstGeom prst="rect">
            <a:avLst/>
          </a:prstGeom>
        </p:spPr>
        <p:txBody>
          <a:bodyPr spcFirstLastPara="1" wrap="square" lIns="121900" tIns="121900" rIns="121900" bIns="121900" anchor="t" anchorCtr="0">
            <a:noAutofit/>
          </a:bodyPr>
          <a:lstStyle/>
          <a:p>
            <a:pPr marL="0" indent="0"/>
            <a:r>
              <a:rPr lang="en-US" dirty="0"/>
              <a:t>General purpose</a:t>
            </a:r>
            <a:endParaRPr dirty="0"/>
          </a:p>
        </p:txBody>
      </p:sp>
      <p:sp>
        <p:nvSpPr>
          <p:cNvPr id="850" name="Google Shape;850;p30"/>
          <p:cNvSpPr txBox="1">
            <a:spLocks noGrp="1"/>
          </p:cNvSpPr>
          <p:nvPr>
            <p:ph type="title" idx="6"/>
          </p:nvPr>
        </p:nvSpPr>
        <p:spPr>
          <a:xfrm>
            <a:off x="6620517" y="2117567"/>
            <a:ext cx="704400" cy="705200"/>
          </a:xfrm>
          <a:prstGeom prst="rect">
            <a:avLst/>
          </a:prstGeom>
          <a:noFill/>
        </p:spPr>
        <p:txBody>
          <a:bodyPr spcFirstLastPara="1" wrap="square" lIns="121900" tIns="121900" rIns="121900" bIns="121900" anchor="b" anchorCtr="0">
            <a:noAutofit/>
          </a:bodyPr>
          <a:lstStyle/>
          <a:p>
            <a:r>
              <a:rPr lang="en"/>
              <a:t>04</a:t>
            </a:r>
            <a:endParaRPr/>
          </a:p>
        </p:txBody>
      </p:sp>
      <p:sp>
        <p:nvSpPr>
          <p:cNvPr id="851" name="Google Shape;851;p30"/>
          <p:cNvSpPr txBox="1">
            <a:spLocks noGrp="1"/>
          </p:cNvSpPr>
          <p:nvPr>
            <p:ph type="title" idx="7"/>
          </p:nvPr>
        </p:nvSpPr>
        <p:spPr>
          <a:xfrm>
            <a:off x="6620539" y="3368517"/>
            <a:ext cx="704400" cy="705200"/>
          </a:xfrm>
          <a:prstGeom prst="rect">
            <a:avLst/>
          </a:prstGeom>
          <a:noFill/>
        </p:spPr>
        <p:txBody>
          <a:bodyPr spcFirstLastPara="1" wrap="square" lIns="121900" tIns="121900" rIns="121900" bIns="121900" anchor="b" anchorCtr="0">
            <a:noAutofit/>
          </a:bodyPr>
          <a:lstStyle/>
          <a:p>
            <a:r>
              <a:rPr lang="en"/>
              <a:t>05</a:t>
            </a:r>
            <a:endParaRPr/>
          </a:p>
        </p:txBody>
      </p:sp>
      <p:sp>
        <p:nvSpPr>
          <p:cNvPr id="852" name="Google Shape;852;p30"/>
          <p:cNvSpPr txBox="1">
            <a:spLocks noGrp="1"/>
          </p:cNvSpPr>
          <p:nvPr>
            <p:ph type="title" idx="8"/>
          </p:nvPr>
        </p:nvSpPr>
        <p:spPr>
          <a:xfrm>
            <a:off x="6620535" y="4729500"/>
            <a:ext cx="704400" cy="705200"/>
          </a:xfrm>
          <a:prstGeom prst="rect">
            <a:avLst/>
          </a:prstGeom>
          <a:noFill/>
        </p:spPr>
        <p:txBody>
          <a:bodyPr spcFirstLastPara="1" wrap="square" lIns="121900" tIns="121900" rIns="121900" bIns="121900" anchor="b" anchorCtr="0">
            <a:noAutofit/>
          </a:bodyPr>
          <a:lstStyle/>
          <a:p>
            <a:r>
              <a:rPr lang="en"/>
              <a:t>06</a:t>
            </a:r>
            <a:endParaRPr/>
          </a:p>
        </p:txBody>
      </p:sp>
      <p:sp>
        <p:nvSpPr>
          <p:cNvPr id="853" name="Google Shape;853;p30"/>
          <p:cNvSpPr txBox="1">
            <a:spLocks noGrp="1"/>
          </p:cNvSpPr>
          <p:nvPr>
            <p:ph type="subTitle" idx="9"/>
          </p:nvPr>
        </p:nvSpPr>
        <p:spPr>
          <a:xfrm>
            <a:off x="7528159" y="2117567"/>
            <a:ext cx="3422000" cy="705200"/>
          </a:xfrm>
          <a:prstGeom prst="rect">
            <a:avLst/>
          </a:prstGeom>
        </p:spPr>
        <p:txBody>
          <a:bodyPr spcFirstLastPara="1" wrap="square" lIns="121900" tIns="121900" rIns="121900" bIns="121900" anchor="t" anchorCtr="0">
            <a:noAutofit/>
          </a:bodyPr>
          <a:lstStyle/>
          <a:p>
            <a:pPr marL="0" indent="0"/>
            <a:r>
              <a:rPr lang="en" dirty="0"/>
              <a:t>D</a:t>
            </a:r>
            <a:r>
              <a:rPr lang="en-US" dirty="0"/>
              <a:t>a</a:t>
            </a:r>
            <a:r>
              <a:rPr lang="en" dirty="0"/>
              <a:t>ta Register</a:t>
            </a:r>
            <a:endParaRPr dirty="0"/>
          </a:p>
        </p:txBody>
      </p:sp>
      <p:sp>
        <p:nvSpPr>
          <p:cNvPr id="854" name="Google Shape;854;p30"/>
          <p:cNvSpPr txBox="1">
            <a:spLocks noGrp="1"/>
          </p:cNvSpPr>
          <p:nvPr>
            <p:ph type="subTitle" idx="13"/>
          </p:nvPr>
        </p:nvSpPr>
        <p:spPr>
          <a:xfrm>
            <a:off x="7528151" y="3368517"/>
            <a:ext cx="3422000" cy="689200"/>
          </a:xfrm>
          <a:prstGeom prst="rect">
            <a:avLst/>
          </a:prstGeom>
        </p:spPr>
        <p:txBody>
          <a:bodyPr spcFirstLastPara="1" wrap="square" lIns="121900" tIns="121900" rIns="121900" bIns="121900" anchor="t" anchorCtr="0">
            <a:noAutofit/>
          </a:bodyPr>
          <a:lstStyle/>
          <a:p>
            <a:pPr marL="0" indent="0"/>
            <a:r>
              <a:rPr lang="en" dirty="0"/>
              <a:t>Address register</a:t>
            </a:r>
            <a:endParaRPr dirty="0"/>
          </a:p>
        </p:txBody>
      </p:sp>
      <p:sp>
        <p:nvSpPr>
          <p:cNvPr id="855" name="Google Shape;855;p30"/>
          <p:cNvSpPr txBox="1">
            <a:spLocks noGrp="1"/>
          </p:cNvSpPr>
          <p:nvPr>
            <p:ph type="subTitle" idx="14"/>
          </p:nvPr>
        </p:nvSpPr>
        <p:spPr>
          <a:xfrm>
            <a:off x="7528163" y="4729500"/>
            <a:ext cx="3422000" cy="707200"/>
          </a:xfrm>
          <a:prstGeom prst="rect">
            <a:avLst/>
          </a:prstGeom>
        </p:spPr>
        <p:txBody>
          <a:bodyPr spcFirstLastPara="1" wrap="square" lIns="121900" tIns="121900" rIns="121900" bIns="121900" anchor="t" anchorCtr="0">
            <a:noAutofit/>
          </a:bodyPr>
          <a:lstStyle/>
          <a:p>
            <a:pPr marL="0" indent="0"/>
            <a:r>
              <a:rPr lang="en" dirty="0"/>
              <a:t>Condition code Flags</a:t>
            </a:r>
            <a:endParaRPr dirty="0"/>
          </a:p>
        </p:txBody>
      </p:sp>
      <p:grpSp>
        <p:nvGrpSpPr>
          <p:cNvPr id="856" name="Google Shape;856;p30"/>
          <p:cNvGrpSpPr/>
          <p:nvPr/>
        </p:nvGrpSpPr>
        <p:grpSpPr>
          <a:xfrm>
            <a:off x="5924600" y="2381617"/>
            <a:ext cx="342800" cy="4621067"/>
            <a:chOff x="261425" y="1395525"/>
            <a:chExt cx="257100" cy="3465800"/>
          </a:xfrm>
        </p:grpSpPr>
        <p:sp>
          <p:nvSpPr>
            <p:cNvPr id="857" name="Google Shape;857;p3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858" name="Google Shape;858;p3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859" name="Google Shape;859;p30"/>
          <p:cNvGrpSpPr/>
          <p:nvPr/>
        </p:nvGrpSpPr>
        <p:grpSpPr>
          <a:xfrm>
            <a:off x="517733" y="1071784"/>
            <a:ext cx="342800" cy="4621067"/>
            <a:chOff x="261425" y="1395525"/>
            <a:chExt cx="257100" cy="3465800"/>
          </a:xfrm>
        </p:grpSpPr>
        <p:sp>
          <p:nvSpPr>
            <p:cNvPr id="860" name="Google Shape;860;p3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861" name="Google Shape;861;p3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862" name="Google Shape;862;p30"/>
          <p:cNvGrpSpPr/>
          <p:nvPr/>
        </p:nvGrpSpPr>
        <p:grpSpPr>
          <a:xfrm>
            <a:off x="3049767" y="5739534"/>
            <a:ext cx="342800" cy="2443167"/>
            <a:chOff x="1365450" y="3205275"/>
            <a:chExt cx="257100" cy="1832375"/>
          </a:xfrm>
        </p:grpSpPr>
        <p:sp>
          <p:nvSpPr>
            <p:cNvPr id="863" name="Google Shape;863;p3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864" name="Google Shape;864;p3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grpSp>
        <p:nvGrpSpPr>
          <p:cNvPr id="865" name="Google Shape;865;p30"/>
          <p:cNvGrpSpPr/>
          <p:nvPr/>
        </p:nvGrpSpPr>
        <p:grpSpPr>
          <a:xfrm>
            <a:off x="5652633" y="5118134"/>
            <a:ext cx="342800" cy="2443167"/>
            <a:chOff x="1365450" y="3205275"/>
            <a:chExt cx="257100" cy="1832375"/>
          </a:xfrm>
        </p:grpSpPr>
        <p:sp>
          <p:nvSpPr>
            <p:cNvPr id="866" name="Google Shape;866;p3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121900" tIns="121900" rIns="121900" bIns="121900" anchor="ctr" anchorCtr="0">
              <a:noAutofit/>
            </a:bodyPr>
            <a:lstStyle/>
            <a:p>
              <a:endParaRPr sz="2400"/>
            </a:p>
          </p:txBody>
        </p:sp>
        <p:sp>
          <p:nvSpPr>
            <p:cNvPr id="867" name="Google Shape;867;p3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endParaRPr sz="2400"/>
            </a:p>
          </p:txBody>
        </p:sp>
      </p:grpSp>
      <p:sp>
        <p:nvSpPr>
          <p:cNvPr id="5" name="Google Shape;844;p30">
            <a:extLst>
              <a:ext uri="{FF2B5EF4-FFF2-40B4-BE49-F238E27FC236}">
                <a16:creationId xmlns:a16="http://schemas.microsoft.com/office/drawing/2014/main" xmlns="" id="{D4A9FC83-B567-D50E-8F3A-2FCD19C881CB}"/>
              </a:ext>
            </a:extLst>
          </p:cNvPr>
          <p:cNvSpPr txBox="1">
            <a:spLocks/>
          </p:cNvSpPr>
          <p:nvPr/>
        </p:nvSpPr>
        <p:spPr>
          <a:xfrm>
            <a:off x="203750" y="206912"/>
            <a:ext cx="1050935" cy="864872"/>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bel"/>
              <a:buNone/>
              <a:defRPr sz="2400" b="1" i="0" u="none" strike="noStrike" cap="none">
                <a:solidFill>
                  <a:schemeClr val="lt2"/>
                </a:solidFill>
                <a:latin typeface="Abel"/>
                <a:ea typeface="Abel"/>
                <a:cs typeface="Abel"/>
                <a:sym typeface="Abel"/>
              </a:defRPr>
            </a:lvl1pPr>
            <a:lvl2pPr marR="0" lvl="1" algn="ctr" rtl="0">
              <a:lnSpc>
                <a:spcPct val="100000"/>
              </a:lnSpc>
              <a:spcBef>
                <a:spcPts val="0"/>
              </a:spcBef>
              <a:spcAft>
                <a:spcPts val="0"/>
              </a:spcAft>
              <a:buClr>
                <a:schemeClr val="dk1"/>
              </a:buClr>
              <a:buSzPts val="2400"/>
              <a:buFont typeface="Abel"/>
              <a:buNone/>
              <a:defRPr sz="2400" b="1" i="0" u="none" strike="noStrike" cap="none">
                <a:solidFill>
                  <a:schemeClr val="dk1"/>
                </a:solidFill>
                <a:latin typeface="Abel"/>
                <a:ea typeface="Abel"/>
                <a:cs typeface="Abel"/>
                <a:sym typeface="Abel"/>
              </a:defRPr>
            </a:lvl2pPr>
            <a:lvl3pPr marR="0" lvl="2" algn="ctr" rtl="0">
              <a:lnSpc>
                <a:spcPct val="100000"/>
              </a:lnSpc>
              <a:spcBef>
                <a:spcPts val="0"/>
              </a:spcBef>
              <a:spcAft>
                <a:spcPts val="0"/>
              </a:spcAft>
              <a:buClr>
                <a:schemeClr val="dk1"/>
              </a:buClr>
              <a:buSzPts val="2400"/>
              <a:buFont typeface="Abel"/>
              <a:buNone/>
              <a:defRPr sz="2400" b="1" i="0" u="none" strike="noStrike" cap="none">
                <a:solidFill>
                  <a:schemeClr val="dk1"/>
                </a:solidFill>
                <a:latin typeface="Abel"/>
                <a:ea typeface="Abel"/>
                <a:cs typeface="Abel"/>
                <a:sym typeface="Abel"/>
              </a:defRPr>
            </a:lvl3pPr>
            <a:lvl4pPr marR="0" lvl="3" algn="ctr" rtl="0">
              <a:lnSpc>
                <a:spcPct val="100000"/>
              </a:lnSpc>
              <a:spcBef>
                <a:spcPts val="0"/>
              </a:spcBef>
              <a:spcAft>
                <a:spcPts val="0"/>
              </a:spcAft>
              <a:buClr>
                <a:schemeClr val="dk1"/>
              </a:buClr>
              <a:buSzPts val="2400"/>
              <a:buFont typeface="Abel"/>
              <a:buNone/>
              <a:defRPr sz="2400" b="1" i="0" u="none" strike="noStrike" cap="none">
                <a:solidFill>
                  <a:schemeClr val="dk1"/>
                </a:solidFill>
                <a:latin typeface="Abel"/>
                <a:ea typeface="Abel"/>
                <a:cs typeface="Abel"/>
                <a:sym typeface="Abel"/>
              </a:defRPr>
            </a:lvl4pPr>
            <a:lvl5pPr marR="0" lvl="4" algn="ctr" rtl="0">
              <a:lnSpc>
                <a:spcPct val="100000"/>
              </a:lnSpc>
              <a:spcBef>
                <a:spcPts val="0"/>
              </a:spcBef>
              <a:spcAft>
                <a:spcPts val="0"/>
              </a:spcAft>
              <a:buClr>
                <a:schemeClr val="dk1"/>
              </a:buClr>
              <a:buSzPts val="2400"/>
              <a:buFont typeface="Abel"/>
              <a:buNone/>
              <a:defRPr sz="2400" b="1" i="0" u="none" strike="noStrike" cap="none">
                <a:solidFill>
                  <a:schemeClr val="dk1"/>
                </a:solidFill>
                <a:latin typeface="Abel"/>
                <a:ea typeface="Abel"/>
                <a:cs typeface="Abel"/>
                <a:sym typeface="Abel"/>
              </a:defRPr>
            </a:lvl5pPr>
            <a:lvl6pPr marR="0" lvl="5" algn="ctr" rtl="0">
              <a:lnSpc>
                <a:spcPct val="100000"/>
              </a:lnSpc>
              <a:spcBef>
                <a:spcPts val="0"/>
              </a:spcBef>
              <a:spcAft>
                <a:spcPts val="0"/>
              </a:spcAft>
              <a:buClr>
                <a:schemeClr val="dk1"/>
              </a:buClr>
              <a:buSzPts val="2400"/>
              <a:buFont typeface="Abel"/>
              <a:buNone/>
              <a:defRPr sz="2400" b="1" i="0" u="none" strike="noStrike" cap="none">
                <a:solidFill>
                  <a:schemeClr val="dk1"/>
                </a:solidFill>
                <a:latin typeface="Abel"/>
                <a:ea typeface="Abel"/>
                <a:cs typeface="Abel"/>
                <a:sym typeface="Abel"/>
              </a:defRPr>
            </a:lvl6pPr>
            <a:lvl7pPr marR="0" lvl="6" algn="ctr" rtl="0">
              <a:lnSpc>
                <a:spcPct val="100000"/>
              </a:lnSpc>
              <a:spcBef>
                <a:spcPts val="0"/>
              </a:spcBef>
              <a:spcAft>
                <a:spcPts val="0"/>
              </a:spcAft>
              <a:buClr>
                <a:schemeClr val="dk1"/>
              </a:buClr>
              <a:buSzPts val="2400"/>
              <a:buFont typeface="Abel"/>
              <a:buNone/>
              <a:defRPr sz="2400" b="1" i="0" u="none" strike="noStrike" cap="none">
                <a:solidFill>
                  <a:schemeClr val="dk1"/>
                </a:solidFill>
                <a:latin typeface="Abel"/>
                <a:ea typeface="Abel"/>
                <a:cs typeface="Abel"/>
                <a:sym typeface="Abel"/>
              </a:defRPr>
            </a:lvl7pPr>
            <a:lvl8pPr marR="0" lvl="7" algn="ctr" rtl="0">
              <a:lnSpc>
                <a:spcPct val="100000"/>
              </a:lnSpc>
              <a:spcBef>
                <a:spcPts val="0"/>
              </a:spcBef>
              <a:spcAft>
                <a:spcPts val="0"/>
              </a:spcAft>
              <a:buClr>
                <a:schemeClr val="dk1"/>
              </a:buClr>
              <a:buSzPts val="2400"/>
              <a:buFont typeface="Abel"/>
              <a:buNone/>
              <a:defRPr sz="2400" b="1" i="0" u="none" strike="noStrike" cap="none">
                <a:solidFill>
                  <a:schemeClr val="dk1"/>
                </a:solidFill>
                <a:latin typeface="Abel"/>
                <a:ea typeface="Abel"/>
                <a:cs typeface="Abel"/>
                <a:sym typeface="Abel"/>
              </a:defRPr>
            </a:lvl8pPr>
            <a:lvl9pPr marR="0" lvl="8" algn="ctr" rtl="0">
              <a:lnSpc>
                <a:spcPct val="100000"/>
              </a:lnSpc>
              <a:spcBef>
                <a:spcPts val="0"/>
              </a:spcBef>
              <a:spcAft>
                <a:spcPts val="0"/>
              </a:spcAft>
              <a:buClr>
                <a:schemeClr val="dk1"/>
              </a:buClr>
              <a:buSzPts val="2400"/>
              <a:buFont typeface="Abel"/>
              <a:buNone/>
              <a:defRPr sz="2400" b="1" i="0" u="none" strike="noStrike" cap="none">
                <a:solidFill>
                  <a:schemeClr val="dk1"/>
                </a:solidFill>
                <a:latin typeface="Abel"/>
                <a:ea typeface="Abel"/>
                <a:cs typeface="Abel"/>
                <a:sym typeface="Abel"/>
              </a:defRPr>
            </a:lvl9pPr>
          </a:lstStyle>
          <a:p>
            <a:r>
              <a:rPr lang="en" sz="3733" dirty="0"/>
              <a:t>1</a:t>
            </a:r>
            <a:endParaRPr lang="e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pic>
        <p:nvPicPr>
          <p:cNvPr id="2" name="Picture 1" descr="A picture containing screenshot, text&#10;&#10;Description automatically generated">
            <a:extLst>
              <a:ext uri="{FF2B5EF4-FFF2-40B4-BE49-F238E27FC236}">
                <a16:creationId xmlns:a16="http://schemas.microsoft.com/office/drawing/2014/main" xmlns="" id="{F990D760-6A9B-7308-656E-A7607B4977A1}"/>
              </a:ext>
            </a:extLst>
          </p:cNvPr>
          <p:cNvPicPr>
            <a:picLocks noChangeAspect="1"/>
          </p:cNvPicPr>
          <p:nvPr/>
        </p:nvPicPr>
        <p:blipFill>
          <a:blip r:embed="rId3"/>
          <a:stretch>
            <a:fillRect/>
          </a:stretch>
        </p:blipFill>
        <p:spPr>
          <a:xfrm>
            <a:off x="791491" y="1280671"/>
            <a:ext cx="10029463" cy="6120332"/>
          </a:xfrm>
          <a:prstGeom prst="rect">
            <a:avLst/>
          </a:prstGeom>
        </p:spPr>
      </p:pic>
      <p:sp>
        <p:nvSpPr>
          <p:cNvPr id="3" name="Google Shape;844;p30">
            <a:extLst>
              <a:ext uri="{FF2B5EF4-FFF2-40B4-BE49-F238E27FC236}">
                <a16:creationId xmlns:a16="http://schemas.microsoft.com/office/drawing/2014/main" xmlns="" id="{E007BE0F-7382-FB44-76E2-B45AEF1CEDE2}"/>
              </a:ext>
            </a:extLst>
          </p:cNvPr>
          <p:cNvSpPr txBox="1">
            <a:spLocks noGrp="1"/>
          </p:cNvSpPr>
          <p:nvPr>
            <p:ph type="title"/>
          </p:nvPr>
        </p:nvSpPr>
        <p:spPr>
          <a:xfrm>
            <a:off x="231557" y="221884"/>
            <a:ext cx="739983" cy="763600"/>
          </a:xfrm>
          <a:prstGeom prst="rect">
            <a:avLst/>
          </a:prstGeom>
          <a:noFill/>
        </p:spPr>
        <p:txBody>
          <a:bodyPr spcFirstLastPara="1" wrap="square" lIns="121900" tIns="121900" rIns="121900" bIns="121900" anchor="b" anchorCtr="0">
            <a:noAutofit/>
          </a:bodyPr>
          <a:lstStyle/>
          <a:p>
            <a:r>
              <a:rPr lang="en" dirty="0"/>
              <a:t>2</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type of register&#10;&#10;Description automatically generated with low confidence">
            <a:extLst>
              <a:ext uri="{FF2B5EF4-FFF2-40B4-BE49-F238E27FC236}">
                <a16:creationId xmlns:a16="http://schemas.microsoft.com/office/drawing/2014/main" xmlns="" id="{FC6DAFAE-5299-B818-4412-FA6D460B71D0}"/>
              </a:ext>
            </a:extLst>
          </p:cNvPr>
          <p:cNvPicPr>
            <a:picLocks noChangeAspect="1"/>
          </p:cNvPicPr>
          <p:nvPr/>
        </p:nvPicPr>
        <p:blipFill>
          <a:blip r:embed="rId2"/>
          <a:stretch>
            <a:fillRect/>
          </a:stretch>
        </p:blipFill>
        <p:spPr>
          <a:xfrm>
            <a:off x="1311409" y="640290"/>
            <a:ext cx="8772891" cy="4851233"/>
          </a:xfrm>
          <a:prstGeom prst="rect">
            <a:avLst/>
          </a:prstGeom>
        </p:spPr>
      </p:pic>
      <p:sp>
        <p:nvSpPr>
          <p:cNvPr id="4" name="Google Shape;844;p30">
            <a:extLst>
              <a:ext uri="{FF2B5EF4-FFF2-40B4-BE49-F238E27FC236}">
                <a16:creationId xmlns:a16="http://schemas.microsoft.com/office/drawing/2014/main" xmlns="" id="{62B71303-30C5-5B5C-1E91-E33F91D928FA}"/>
              </a:ext>
            </a:extLst>
          </p:cNvPr>
          <p:cNvSpPr txBox="1">
            <a:spLocks/>
          </p:cNvSpPr>
          <p:nvPr/>
        </p:nvSpPr>
        <p:spPr>
          <a:xfrm>
            <a:off x="154555" y="258489"/>
            <a:ext cx="961976" cy="763600"/>
          </a:xfrm>
          <a:prstGeom prst="rect">
            <a:avLst/>
          </a:prstGeom>
          <a:noFill/>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267" dirty="0"/>
              <a:t>3</a:t>
            </a:r>
          </a:p>
        </p:txBody>
      </p:sp>
    </p:spTree>
    <p:extLst>
      <p:ext uri="{BB962C8B-B14F-4D97-AF65-F5344CB8AC3E}">
        <p14:creationId xmlns:p14="http://schemas.microsoft.com/office/powerpoint/2010/main" val="18378809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10.xml><?xml version="1.0" encoding="utf-8"?>
<a:theme xmlns:a="http://schemas.openxmlformats.org/drawingml/2006/main" name="8_3D Metrology Software Pitch Deck by Slidesgo">
  <a:themeElements>
    <a:clrScheme name="Simple Light">
      <a:dk1>
        <a:srgbClr val="FFFFFF"/>
      </a:dk1>
      <a:lt1>
        <a:srgbClr val="0D1348"/>
      </a:lt1>
      <a:dk2>
        <a:srgbClr val="131F63"/>
      </a:dk2>
      <a:lt2>
        <a:srgbClr val="76BEF8"/>
      </a:lt2>
      <a:accent1>
        <a:srgbClr val="1155CC"/>
      </a:accent1>
      <a:accent2>
        <a:srgbClr val="D736F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9_3D Metrology Software Pitch Deck by Slidesgo">
  <a:themeElements>
    <a:clrScheme name="Simple Light">
      <a:dk1>
        <a:srgbClr val="FFFFFF"/>
      </a:dk1>
      <a:lt1>
        <a:srgbClr val="0D1348"/>
      </a:lt1>
      <a:dk2>
        <a:srgbClr val="131F63"/>
      </a:dk2>
      <a:lt2>
        <a:srgbClr val="76BEF8"/>
      </a:lt2>
      <a:accent1>
        <a:srgbClr val="1155CC"/>
      </a:accent1>
      <a:accent2>
        <a:srgbClr val="D736F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0_3D Metrology Software Pitch Deck by Slidesgo">
  <a:themeElements>
    <a:clrScheme name="Simple Light">
      <a:dk1>
        <a:srgbClr val="FFFFFF"/>
      </a:dk1>
      <a:lt1>
        <a:srgbClr val="0D1348"/>
      </a:lt1>
      <a:dk2>
        <a:srgbClr val="131F63"/>
      </a:dk2>
      <a:lt2>
        <a:srgbClr val="76BEF8"/>
      </a:lt2>
      <a:accent1>
        <a:srgbClr val="1155CC"/>
      </a:accent1>
      <a:accent2>
        <a:srgbClr val="D736F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1_3D Metrology Software Pitch Deck by Slidesgo">
  <a:themeElements>
    <a:clrScheme name="Simple Light">
      <a:dk1>
        <a:srgbClr val="FFFFFF"/>
      </a:dk1>
      <a:lt1>
        <a:srgbClr val="0D1348"/>
      </a:lt1>
      <a:dk2>
        <a:srgbClr val="131F63"/>
      </a:dk2>
      <a:lt2>
        <a:srgbClr val="76BEF8"/>
      </a:lt2>
      <a:accent1>
        <a:srgbClr val="1155CC"/>
      </a:accent1>
      <a:accent2>
        <a:srgbClr val="D736F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D Metrology Software Pitch Deck by Slidesgo">
  <a:themeElements>
    <a:clrScheme name="Simple Light">
      <a:dk1>
        <a:srgbClr val="FFFFFF"/>
      </a:dk1>
      <a:lt1>
        <a:srgbClr val="0D1348"/>
      </a:lt1>
      <a:dk2>
        <a:srgbClr val="131F63"/>
      </a:dk2>
      <a:lt2>
        <a:srgbClr val="76BEF8"/>
      </a:lt2>
      <a:accent1>
        <a:srgbClr val="1155CC"/>
      </a:accent1>
      <a:accent2>
        <a:srgbClr val="D736F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3D Metrology Software Pitch Deck by Slidesgo">
  <a:themeElements>
    <a:clrScheme name="Simple Light">
      <a:dk1>
        <a:srgbClr val="FFFFFF"/>
      </a:dk1>
      <a:lt1>
        <a:srgbClr val="0D1348"/>
      </a:lt1>
      <a:dk2>
        <a:srgbClr val="131F63"/>
      </a:dk2>
      <a:lt2>
        <a:srgbClr val="76BEF8"/>
      </a:lt2>
      <a:accent1>
        <a:srgbClr val="1155CC"/>
      </a:accent1>
      <a:accent2>
        <a:srgbClr val="D736F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3D Metrology Software Pitch Deck by Slidesgo">
  <a:themeElements>
    <a:clrScheme name="Simple Light">
      <a:dk1>
        <a:srgbClr val="FFFFFF"/>
      </a:dk1>
      <a:lt1>
        <a:srgbClr val="0D1348"/>
      </a:lt1>
      <a:dk2>
        <a:srgbClr val="131F63"/>
      </a:dk2>
      <a:lt2>
        <a:srgbClr val="76BEF8"/>
      </a:lt2>
      <a:accent1>
        <a:srgbClr val="1155CC"/>
      </a:accent1>
      <a:accent2>
        <a:srgbClr val="D736F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3D Metrology Software Pitch Deck by Slidesgo">
  <a:themeElements>
    <a:clrScheme name="Simple Light">
      <a:dk1>
        <a:srgbClr val="FFFFFF"/>
      </a:dk1>
      <a:lt1>
        <a:srgbClr val="0D1348"/>
      </a:lt1>
      <a:dk2>
        <a:srgbClr val="131F63"/>
      </a:dk2>
      <a:lt2>
        <a:srgbClr val="76BEF8"/>
      </a:lt2>
      <a:accent1>
        <a:srgbClr val="1155CC"/>
      </a:accent1>
      <a:accent2>
        <a:srgbClr val="D736F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3D Metrology Software Pitch Deck by Slidesgo">
  <a:themeElements>
    <a:clrScheme name="Simple Light">
      <a:dk1>
        <a:srgbClr val="FFFFFF"/>
      </a:dk1>
      <a:lt1>
        <a:srgbClr val="0D1348"/>
      </a:lt1>
      <a:dk2>
        <a:srgbClr val="131F63"/>
      </a:dk2>
      <a:lt2>
        <a:srgbClr val="76BEF8"/>
      </a:lt2>
      <a:accent1>
        <a:srgbClr val="1155CC"/>
      </a:accent1>
      <a:accent2>
        <a:srgbClr val="D736F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3D Metrology Software Pitch Deck by Slidesgo">
  <a:themeElements>
    <a:clrScheme name="Simple Light">
      <a:dk1>
        <a:srgbClr val="FFFFFF"/>
      </a:dk1>
      <a:lt1>
        <a:srgbClr val="0D1348"/>
      </a:lt1>
      <a:dk2>
        <a:srgbClr val="131F63"/>
      </a:dk2>
      <a:lt2>
        <a:srgbClr val="76BEF8"/>
      </a:lt2>
      <a:accent1>
        <a:srgbClr val="1155CC"/>
      </a:accent1>
      <a:accent2>
        <a:srgbClr val="D736F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3D Metrology Software Pitch Deck by Slidesgo">
  <a:themeElements>
    <a:clrScheme name="Simple Light">
      <a:dk1>
        <a:srgbClr val="FFFFFF"/>
      </a:dk1>
      <a:lt1>
        <a:srgbClr val="0D1348"/>
      </a:lt1>
      <a:dk2>
        <a:srgbClr val="131F63"/>
      </a:dk2>
      <a:lt2>
        <a:srgbClr val="76BEF8"/>
      </a:lt2>
      <a:accent1>
        <a:srgbClr val="1155CC"/>
      </a:accent1>
      <a:accent2>
        <a:srgbClr val="D736F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7_3D Metrology Software Pitch Deck by Slidesgo">
  <a:themeElements>
    <a:clrScheme name="Simple Light">
      <a:dk1>
        <a:srgbClr val="FFFFFF"/>
      </a:dk1>
      <a:lt1>
        <a:srgbClr val="0D1348"/>
      </a:lt1>
      <a:dk2>
        <a:srgbClr val="131F63"/>
      </a:dk2>
      <a:lt2>
        <a:srgbClr val="76BEF8"/>
      </a:lt2>
      <a:accent1>
        <a:srgbClr val="1155CC"/>
      </a:accent1>
      <a:accent2>
        <a:srgbClr val="D736F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357</TotalTime>
  <Words>1047</Words>
  <Application>Microsoft Office PowerPoint</Application>
  <PresentationFormat>Widescreen</PresentationFormat>
  <Paragraphs>209</Paragraphs>
  <Slides>40</Slides>
  <Notes>9</Notes>
  <HiddenSlides>0</HiddenSlides>
  <MMClips>0</MMClips>
  <ScaleCrop>false</ScaleCrop>
  <HeadingPairs>
    <vt:vector size="6" baseType="variant">
      <vt:variant>
        <vt:lpstr>Fonts Used</vt:lpstr>
      </vt:variant>
      <vt:variant>
        <vt:i4>9</vt:i4>
      </vt:variant>
      <vt:variant>
        <vt:lpstr>Theme</vt:lpstr>
      </vt:variant>
      <vt:variant>
        <vt:i4>13</vt:i4>
      </vt:variant>
      <vt:variant>
        <vt:lpstr>Slide Titles</vt:lpstr>
      </vt:variant>
      <vt:variant>
        <vt:i4>40</vt:i4>
      </vt:variant>
    </vt:vector>
  </HeadingPairs>
  <TitlesOfParts>
    <vt:vector size="62" baseType="lpstr">
      <vt:lpstr>Abel</vt:lpstr>
      <vt:lpstr>Algerian</vt:lpstr>
      <vt:lpstr>Arial</vt:lpstr>
      <vt:lpstr>Calibri</vt:lpstr>
      <vt:lpstr>Century Gothic</vt:lpstr>
      <vt:lpstr>Gill Sans Light</vt:lpstr>
      <vt:lpstr>IBM Plex Sans</vt:lpstr>
      <vt:lpstr>Sagona Book</vt:lpstr>
      <vt:lpstr>Wingdings</vt:lpstr>
      <vt:lpstr>Vapor Trail</vt:lpstr>
      <vt:lpstr>3D Metrology Software Pitch Deck by Slidesgo</vt:lpstr>
      <vt:lpstr>1_3D Metrology Software Pitch Deck by Slidesgo</vt:lpstr>
      <vt:lpstr>2_3D Metrology Software Pitch Deck by Slidesgo</vt:lpstr>
      <vt:lpstr>3_3D Metrology Software Pitch Deck by Slidesgo</vt:lpstr>
      <vt:lpstr>4_3D Metrology Software Pitch Deck by Slidesgo</vt:lpstr>
      <vt:lpstr>5_3D Metrology Software Pitch Deck by Slidesgo</vt:lpstr>
      <vt:lpstr>6_3D Metrology Software Pitch Deck by Slidesgo</vt:lpstr>
      <vt:lpstr>7_3D Metrology Software Pitch Deck by Slidesgo</vt:lpstr>
      <vt:lpstr>8_3D Metrology Software Pitch Deck by Slidesgo</vt:lpstr>
      <vt:lpstr>9_3D Metrology Software Pitch Deck by Slidesgo</vt:lpstr>
      <vt:lpstr>10_3D Metrology Software Pitch Deck by Slidesgo</vt:lpstr>
      <vt:lpstr>11_3D Metrology Software Pitch Deck by Slidesgo</vt:lpstr>
      <vt:lpstr>PROCESSOR FUNCTION AND STRUCTURE:</vt:lpstr>
      <vt:lpstr>Objectives:</vt:lpstr>
      <vt:lpstr>CPU FUNCTION</vt:lpstr>
      <vt:lpstr>CPU WITH SYSTEM BUS </vt:lpstr>
      <vt:lpstr>Internal structure of the CPU:</vt:lpstr>
      <vt:lpstr> Register Organization</vt:lpstr>
      <vt:lpstr>Table of contents</vt:lpstr>
      <vt:lpstr>2</vt:lpstr>
      <vt:lpstr>PowerPoint Presentation</vt:lpstr>
      <vt:lpstr>PowerPoint Presentation</vt:lpstr>
      <vt:lpstr>User-visible Registers</vt:lpstr>
      <vt:lpstr>General Purpose Registers</vt:lpstr>
      <vt:lpstr>Data Register</vt:lpstr>
      <vt:lpstr>Address Register</vt:lpstr>
      <vt:lpstr>Address Registers Cont.</vt:lpstr>
      <vt:lpstr>Condition Code Flag (CCF)</vt:lpstr>
      <vt:lpstr>Thanks</vt:lpstr>
      <vt:lpstr>Control and status register:</vt:lpstr>
      <vt:lpstr>Program status word:</vt:lpstr>
      <vt:lpstr>Supervisor mode:</vt:lpstr>
      <vt:lpstr>PowerPoint Presentation</vt:lpstr>
      <vt:lpstr>INSTRUCTION CYCLE:           </vt:lpstr>
      <vt:lpstr>INSTRUCTION CYCLE:           </vt:lpstr>
      <vt:lpstr>PowerPoint Presentation</vt:lpstr>
      <vt:lpstr>PowerPoint Presentation</vt:lpstr>
      <vt:lpstr>PowerPoint Presentation</vt:lpstr>
      <vt:lpstr>PowerPoint Presentation</vt:lpstr>
      <vt:lpstr>PowerPoint Presentation</vt:lpstr>
      <vt:lpstr>INSTRUCTION CYCLE:           </vt:lpstr>
      <vt:lpstr>FETCH CYCLE:            </vt:lpstr>
      <vt:lpstr>FETCH CYCLE:            </vt:lpstr>
      <vt:lpstr>INDIRECT CYCLE:            </vt:lpstr>
      <vt:lpstr>INDIRECT CYCLE:            </vt:lpstr>
      <vt:lpstr>EXECUTE CYCLE:            </vt:lpstr>
      <vt:lpstr>EXECUTE CYCLE:            </vt:lpstr>
      <vt:lpstr>INTERRUPT CYCLE:            </vt:lpstr>
      <vt:lpstr>INTERRUPT CYCLE:            </vt:lpstr>
      <vt:lpstr>ADVANTAGES:           </vt:lpstr>
      <vt:lpstr>DISADVANTAGES:           </vt:lpstr>
      <vt:lpstr>Have a good dayyyy!!!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cycle</dc:title>
  <dc:creator>Aman</dc:creator>
  <cp:lastModifiedBy>ICT</cp:lastModifiedBy>
  <cp:revision>28</cp:revision>
  <dcterms:created xsi:type="dcterms:W3CDTF">2023-04-30T18:46:49Z</dcterms:created>
  <dcterms:modified xsi:type="dcterms:W3CDTF">2023-05-17T04:30:30Z</dcterms:modified>
</cp:coreProperties>
</file>