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5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8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3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9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7825-4FE0-45CF-AB01-FFA7F17159F7}" type="datetimeFigureOut">
              <a:rPr lang="en-US" smtClean="0"/>
              <a:t>06-Sep-21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1559D-A057-4F48-9F86-994975DB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8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Good Life and Universal Human Rights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Muhammad Sajid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9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or mindful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To achieve happiness , on must engage in proper activities that lead to the good life.</a:t>
            </a:r>
          </a:p>
          <a:p>
            <a:r>
              <a:rPr lang="en-US" dirty="0" smtClean="0"/>
              <a:t>Proper activities tend to represent the purpose of the human kind in the society.</a:t>
            </a:r>
          </a:p>
          <a:p>
            <a:r>
              <a:rPr lang="en-US" dirty="0"/>
              <a:t> </a:t>
            </a:r>
            <a:r>
              <a:rPr lang="en-US" dirty="0" smtClean="0"/>
              <a:t>The purpose of the human kind tends to separate humans from other species of beings.</a:t>
            </a:r>
          </a:p>
          <a:p>
            <a:r>
              <a:rPr lang="en-US" dirty="0"/>
              <a:t> </a:t>
            </a:r>
            <a:r>
              <a:rPr lang="en-US" dirty="0" smtClean="0"/>
              <a:t>Aristotle concludes that those activities that help humans express their </a:t>
            </a:r>
            <a:r>
              <a:rPr lang="en-US" dirty="0" smtClean="0">
                <a:solidFill>
                  <a:srgbClr val="FF0000"/>
                </a:solidFill>
              </a:rPr>
              <a:t>reasoning abilities are vital </a:t>
            </a:r>
            <a:r>
              <a:rPr lang="en-US" dirty="0" smtClean="0"/>
              <a:t>in allowing individuals to live the good life in the society.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80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Ability of making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Good life could be achieved if one is able to make his or her decisions in life.</a:t>
            </a:r>
          </a:p>
          <a:p>
            <a:r>
              <a:rPr lang="en-US" dirty="0"/>
              <a:t> </a:t>
            </a:r>
            <a:r>
              <a:rPr lang="en-US" dirty="0" smtClean="0"/>
              <a:t>In the ancient times, many people could not lead the good life because they were dying in slavery.</a:t>
            </a:r>
          </a:p>
          <a:p>
            <a:r>
              <a:rPr lang="en-US" dirty="0"/>
              <a:t> </a:t>
            </a:r>
            <a:r>
              <a:rPr lang="en-US" dirty="0" smtClean="0"/>
              <a:t>Since their masters decided majority of things in their lives, they were not given any chance of making their own  decisions in activities that oppressed them in life.</a:t>
            </a:r>
          </a:p>
          <a:p>
            <a:r>
              <a:rPr lang="en-US" dirty="0"/>
              <a:t> </a:t>
            </a:r>
            <a:r>
              <a:rPr lang="en-US" dirty="0" smtClean="0"/>
              <a:t>The good life can as well be achieved by having the ability to reason.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human perfection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human perfection, which would lead to the good life, would entail/involve the perfection of the intellect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Intellectual Perfection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dirty="0" smtClean="0"/>
              <a:t>Human Perfection </a:t>
            </a:r>
            <a:r>
              <a:rPr lang="en-US" dirty="0" smtClean="0">
                <a:sym typeface="Wingdings" panose="05000000000000000000" pitchFamily="2" charset="2"/>
              </a:rPr>
              <a:t> Good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Plato’s virtues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Courage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self-discipline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justice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dirty="0" smtClean="0"/>
              <a:t>wisdom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4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	</a:t>
            </a:r>
            <a:r>
              <a:rPr lang="en-US" sz="9600" dirty="0" smtClean="0"/>
              <a:t>						A</a:t>
            </a:r>
            <a:endParaRPr lang="en-US" sz="9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Q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355754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Human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freedom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equal before law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nationality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marriage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8414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 social security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work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rest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health</a:t>
            </a:r>
          </a:p>
          <a:p>
            <a:r>
              <a:rPr lang="en-US" sz="4400" dirty="0"/>
              <a:t> </a:t>
            </a:r>
            <a:r>
              <a:rPr lang="en-US" sz="4400" dirty="0" smtClean="0"/>
              <a:t>education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2290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good life is the kind of life that an individual may dream of living.</a:t>
            </a:r>
          </a:p>
          <a:p>
            <a:r>
              <a:rPr lang="en-US" dirty="0" smtClean="0"/>
              <a:t> In ancient times, the aspect of good life was simple because it only entailed having </a:t>
            </a:r>
            <a:r>
              <a:rPr lang="en-US" dirty="0" smtClean="0">
                <a:solidFill>
                  <a:srgbClr val="FF0000"/>
                </a:solidFill>
              </a:rPr>
              <a:t>food</a:t>
            </a:r>
            <a:r>
              <a:rPr lang="en-US" dirty="0" smtClean="0"/>
              <a:t> on the table, having a </a:t>
            </a:r>
            <a:r>
              <a:rPr lang="en-US" dirty="0" smtClean="0">
                <a:solidFill>
                  <a:srgbClr val="FF0000"/>
                </a:solidFill>
              </a:rPr>
              <a:t>tribal</a:t>
            </a:r>
            <a:r>
              <a:rPr lang="en-US" dirty="0" smtClean="0"/>
              <a:t> affiliation, having a </a:t>
            </a:r>
            <a:r>
              <a:rPr lang="en-US" dirty="0" smtClean="0">
                <a:solidFill>
                  <a:srgbClr val="FF0000"/>
                </a:solidFill>
              </a:rPr>
              <a:t>family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shelter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Aristotle’s argument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Aristotle points out that the good life is that one </a:t>
            </a:r>
            <a:r>
              <a:rPr lang="en-US" dirty="0" smtClean="0">
                <a:solidFill>
                  <a:srgbClr val="FF0000"/>
                </a:solidFill>
              </a:rPr>
              <a:t>which flourishes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 argues that the good life is a </a:t>
            </a:r>
            <a:r>
              <a:rPr lang="en-US" dirty="0" smtClean="0">
                <a:solidFill>
                  <a:srgbClr val="FF0000"/>
                </a:solidFill>
              </a:rPr>
              <a:t>happy life</a:t>
            </a:r>
            <a:r>
              <a:rPr lang="en-US" dirty="0" smtClean="0"/>
              <a:t>, with one not just being amused but rather having a fulfilled life.</a:t>
            </a:r>
          </a:p>
          <a:p>
            <a:r>
              <a:rPr lang="en-US" dirty="0"/>
              <a:t> </a:t>
            </a:r>
            <a:r>
              <a:rPr lang="en-US" dirty="0" smtClean="0"/>
              <a:t>He believes that the good life entails </a:t>
            </a:r>
            <a:r>
              <a:rPr lang="en-US" dirty="0" smtClean="0">
                <a:solidFill>
                  <a:srgbClr val="FF0000"/>
                </a:solidFill>
              </a:rPr>
              <a:t>the life of ethical virtue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1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Good life as a function of individuals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Aristotle, the good life could be considered as </a:t>
            </a:r>
            <a:r>
              <a:rPr lang="en-US" dirty="0" smtClean="0">
                <a:solidFill>
                  <a:srgbClr val="FF0000"/>
                </a:solidFill>
              </a:rPr>
              <a:t>a function of individuals </a:t>
            </a:r>
            <a:r>
              <a:rPr lang="en-US" dirty="0" smtClean="0"/>
              <a:t>in the society fulfilling their human functions </a:t>
            </a:r>
            <a:r>
              <a:rPr lang="en-US" dirty="0" smtClean="0">
                <a:solidFill>
                  <a:srgbClr val="FF0000"/>
                </a:solidFill>
              </a:rPr>
              <a:t>with excellence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main kinds of human virtue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~ are known as paths of excellence.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Personal excellence</a:t>
            </a:r>
          </a:p>
          <a:p>
            <a:pPr marL="0" indent="0">
              <a:buNone/>
            </a:pPr>
            <a:r>
              <a:rPr lang="en-US" dirty="0" smtClean="0"/>
              <a:t>Falls under the </a:t>
            </a:r>
            <a:r>
              <a:rPr lang="en-US" dirty="0" smtClean="0">
                <a:solidFill>
                  <a:srgbClr val="7030A0"/>
                </a:solidFill>
              </a:rPr>
              <a:t>moral virtue</a:t>
            </a:r>
          </a:p>
          <a:p>
            <a:pPr marL="0" indent="0">
              <a:buNone/>
            </a:pPr>
            <a:r>
              <a:rPr lang="en-US" dirty="0" smtClean="0"/>
              <a:t>The idea of character development is involved in the moral virtue.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intellectual excellence</a:t>
            </a:r>
          </a:p>
          <a:p>
            <a:pPr marL="0" indent="0">
              <a:buNone/>
            </a:pPr>
            <a:r>
              <a:rPr lang="en-US" dirty="0" smtClean="0"/>
              <a:t>Falls under the </a:t>
            </a:r>
            <a:r>
              <a:rPr lang="en-US" dirty="0" smtClean="0">
                <a:solidFill>
                  <a:srgbClr val="7030A0"/>
                </a:solidFill>
              </a:rPr>
              <a:t>intellectual virtue</a:t>
            </a:r>
          </a:p>
          <a:p>
            <a:pPr marL="0" indent="0">
              <a:buNone/>
            </a:pPr>
            <a:r>
              <a:rPr lang="en-US" dirty="0" smtClean="0"/>
              <a:t>It can be compared to wisdom because it is the excellence in thought.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interpersonal excellence</a:t>
            </a:r>
          </a:p>
          <a:p>
            <a:pPr marL="0" indent="0">
              <a:buNone/>
            </a:pPr>
            <a:r>
              <a:rPr lang="en-US" dirty="0" smtClean="0"/>
              <a:t>Falls under the </a:t>
            </a:r>
            <a:r>
              <a:rPr lang="en-US" dirty="0" smtClean="0">
                <a:solidFill>
                  <a:srgbClr val="7030A0"/>
                </a:solidFill>
              </a:rPr>
              <a:t>virtuous friendship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72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interaction with other people in the society creates the togetherness in the society. Hence, enhancing happiness in such a society.</a:t>
            </a:r>
          </a:p>
          <a:p>
            <a:r>
              <a:rPr lang="en-US" dirty="0" smtClean="0"/>
              <a:t>Aristotle argues out that happiness is key to the good life. </a:t>
            </a:r>
          </a:p>
        </p:txBody>
      </p:sp>
    </p:spTree>
    <p:extLst>
      <p:ext uri="{BB962C8B-B14F-4D97-AF65-F5344CB8AC3E}">
        <p14:creationId xmlns:p14="http://schemas.microsoft.com/office/powerpoint/2010/main" val="327326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Popular conceptions of the good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Pleasure</a:t>
            </a:r>
          </a:p>
          <a:p>
            <a:pPr marL="514350" indent="-514350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Virtue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Many people in the society have the assumption that the good life is all about pleasure.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is because they tend to seek pleasure in the wrong ways and places.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According to Aristotle, virtue is regarded as a </a:t>
            </a:r>
            <a:r>
              <a:rPr lang="en-US" dirty="0" smtClean="0">
                <a:solidFill>
                  <a:srgbClr val="FF0000"/>
                </a:solidFill>
              </a:rPr>
              <a:t>vital component </a:t>
            </a:r>
            <a:r>
              <a:rPr lang="en-US" dirty="0" smtClean="0"/>
              <a:t>of the good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Although it is essential to the good life, Aristotle points out that being virtuous does not identify with the good life because it may entail/involve living with great suffering.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3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good life be achieved?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Aristotle says, by happiness.</a:t>
            </a:r>
          </a:p>
          <a:p>
            <a:r>
              <a:rPr lang="en-US" dirty="0"/>
              <a:t> </a:t>
            </a:r>
            <a:r>
              <a:rPr lang="en-US" dirty="0" smtClean="0"/>
              <a:t>This is because the good life is dependent on the </a:t>
            </a:r>
            <a:r>
              <a:rPr lang="en-US" dirty="0" smtClean="0">
                <a:solidFill>
                  <a:srgbClr val="FF0000"/>
                </a:solidFill>
              </a:rPr>
              <a:t>internal factors</a:t>
            </a:r>
            <a:r>
              <a:rPr lang="en-US" dirty="0" smtClean="0"/>
              <a:t>(</a:t>
            </a:r>
            <a:r>
              <a:rPr lang="ur-PK" dirty="0" smtClean="0"/>
              <a:t>اندرونی عوامل</a:t>
            </a:r>
            <a:r>
              <a:rPr lang="en-US" dirty="0" smtClean="0"/>
              <a:t>) in the life of an individual.</a:t>
            </a:r>
          </a:p>
          <a:p>
            <a:r>
              <a:rPr lang="en-US" dirty="0"/>
              <a:t> </a:t>
            </a:r>
            <a:r>
              <a:rPr lang="en-US" dirty="0" smtClean="0"/>
              <a:t>He points out that suppose the good life could be dependent on the </a:t>
            </a:r>
            <a:r>
              <a:rPr lang="en-US" dirty="0" smtClean="0">
                <a:solidFill>
                  <a:srgbClr val="FF0000"/>
                </a:solidFill>
              </a:rPr>
              <a:t>external factors</a:t>
            </a:r>
            <a:r>
              <a:rPr lang="en-US" dirty="0" smtClean="0"/>
              <a:t> in life, then it could not be self-sufficient.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143936" y="102920"/>
            <a:ext cx="64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8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646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Good Life and Universal Human Rights</vt:lpstr>
      <vt:lpstr>Good Life</vt:lpstr>
      <vt:lpstr>Aristotle’s argument</vt:lpstr>
      <vt:lpstr>Good life as a function of individuals</vt:lpstr>
      <vt:lpstr>Three main kinds of human virtue</vt:lpstr>
      <vt:lpstr>Cont.</vt:lpstr>
      <vt:lpstr>Popular conceptions of the good life</vt:lpstr>
      <vt:lpstr>Cont.</vt:lpstr>
      <vt:lpstr>How can good life be achieved?</vt:lpstr>
      <vt:lpstr>Physical or mindful activities</vt:lpstr>
      <vt:lpstr>Ability of making decisions</vt:lpstr>
      <vt:lpstr>The human perfection</vt:lpstr>
      <vt:lpstr>Plato’s virtues</vt:lpstr>
      <vt:lpstr>       A</vt:lpstr>
      <vt:lpstr>Universal Human Rights</vt:lpstr>
      <vt:lpstr>Cont.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Life and Universal Human Rights</dc:title>
  <dc:creator>Microsoft</dc:creator>
  <cp:lastModifiedBy>Microsoft</cp:lastModifiedBy>
  <cp:revision>32</cp:revision>
  <dcterms:created xsi:type="dcterms:W3CDTF">2019-08-28T08:45:03Z</dcterms:created>
  <dcterms:modified xsi:type="dcterms:W3CDTF">2021-09-06T05:33:35Z</dcterms:modified>
</cp:coreProperties>
</file>