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9" r:id="rId8"/>
    <p:sldId id="261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2" autoAdjust="0"/>
    <p:restoredTop sz="94660"/>
  </p:normalViewPr>
  <p:slideViewPr>
    <p:cSldViewPr>
      <p:cViewPr varScale="1">
        <p:scale>
          <a:sx n="70" d="100"/>
          <a:sy n="70" d="100"/>
        </p:scale>
        <p:origin x="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88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833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8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9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5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6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932E-1E6F-46A4-9823-B4AD227326D5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6BF50C-951B-42E2-B8C3-2CBAAF3C836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-16935"/>
            <a:ext cx="3314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3600"/>
            <a:ext cx="6172200" cy="1894362"/>
          </a:xfrm>
        </p:spPr>
        <p:txBody>
          <a:bodyPr anchor="ctr"/>
          <a:lstStyle/>
          <a:p>
            <a:pPr algn="ctr"/>
            <a:r>
              <a:rPr lang="en-US" dirty="0" smtClean="0"/>
              <a:t>Classification &amp; types of Computers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0"/>
            <a:ext cx="3314700" cy="7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Notebook Computer</a:t>
            </a:r>
            <a:endParaRPr lang="en-US" dirty="0" smtClean="0"/>
          </a:p>
          <a:p>
            <a:r>
              <a:rPr lang="en-US" dirty="0" smtClean="0"/>
              <a:t>also known as laptop.</a:t>
            </a:r>
          </a:p>
          <a:p>
            <a:r>
              <a:rPr lang="en-US" dirty="0" smtClean="0"/>
              <a:t>These type of computers are portable, lightweight and are easy to carry around. </a:t>
            </a:r>
          </a:p>
          <a:p>
            <a:r>
              <a:rPr lang="en-US" dirty="0" smtClean="0"/>
              <a:t>In Laptop computer monitor </a:t>
            </a:r>
            <a:r>
              <a:rPr lang="en-US" dirty="0" err="1" smtClean="0"/>
              <a:t>cpu</a:t>
            </a:r>
            <a:r>
              <a:rPr lang="en-US" dirty="0" smtClean="0"/>
              <a:t> keyboard and mouse are integrated into one unit.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05200"/>
            <a:ext cx="2590800" cy="251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638800"/>
          </a:xfrm>
        </p:spPr>
        <p:txBody>
          <a:bodyPr/>
          <a:lstStyle/>
          <a:p>
            <a:r>
              <a:rPr lang="en-US" sz="2000" dirty="0" smtClean="0"/>
              <a:t>Types of Computers based on Principles of Operation.</a:t>
            </a:r>
          </a:p>
          <a:p>
            <a:r>
              <a:rPr lang="en-US" sz="2000" dirty="0" smtClean="0"/>
              <a:t>There are three different types of computers according to the principles of operation. Those three types of computers are</a:t>
            </a:r>
          </a:p>
          <a:p>
            <a:pPr>
              <a:buNone/>
            </a:pPr>
            <a:r>
              <a:rPr lang="en-US" sz="2000" dirty="0" smtClean="0"/>
              <a:t>1.Analog Computers</a:t>
            </a:r>
          </a:p>
          <a:p>
            <a:pPr>
              <a:buNone/>
            </a:pPr>
            <a:r>
              <a:rPr lang="en-US" sz="2000" dirty="0" smtClean="0"/>
              <a:t>2.Digital Computers</a:t>
            </a:r>
          </a:p>
          <a:p>
            <a:pPr>
              <a:buNone/>
            </a:pPr>
            <a:r>
              <a:rPr lang="en-US" sz="2000" dirty="0" smtClean="0"/>
              <a:t>3.Hybrid Computers</a:t>
            </a:r>
          </a:p>
          <a:p>
            <a:endParaRPr lang="en-US" dirty="0"/>
          </a:p>
        </p:txBody>
      </p:sp>
      <p:pic>
        <p:nvPicPr>
          <p:cNvPr id="6" name="Picture 2" descr="C:\Users\Sajjad Hussain\Downloads\Type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81400"/>
            <a:ext cx="7467600" cy="2431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91440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FF0000"/>
                </a:solidFill>
              </a:rPr>
              <a:t>Analog Computers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Analog Computer is a computing device that works on continuous range of values. </a:t>
            </a:r>
          </a:p>
          <a:p>
            <a:r>
              <a:rPr lang="en-US" sz="2000" dirty="0" smtClean="0"/>
              <a:t>In analog technology, information is translated into electric pulses of varying amplitude. </a:t>
            </a:r>
          </a:p>
          <a:p>
            <a:r>
              <a:rPr lang="en-US" sz="2000" dirty="0" smtClean="0"/>
              <a:t>The results given by the analog computers will only be approximate since they deal with quantities that vary continuously.</a:t>
            </a:r>
          </a:p>
          <a:p>
            <a:r>
              <a:rPr lang="en-US" sz="2000" dirty="0" smtClean="0"/>
              <a:t> It generally deals with physical variables such as voltage, pressure, temperature, speed, etc.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 Digital Computers</a:t>
            </a:r>
          </a:p>
          <a:p>
            <a:r>
              <a:rPr lang="en-US" sz="2000" dirty="0" smtClean="0"/>
              <a:t> Digital computer operates on digital data such as numbers. </a:t>
            </a:r>
          </a:p>
          <a:p>
            <a:r>
              <a:rPr lang="en-US" sz="2000" dirty="0" smtClean="0"/>
              <a:t>It uses binary number system in which there are only two digits 0 and 1. Each one is called a bit. </a:t>
            </a:r>
          </a:p>
          <a:p>
            <a:r>
              <a:rPr lang="en-US" sz="2000" dirty="0" smtClean="0"/>
              <a:t>Digital Computers can give more accurate and faster results.</a:t>
            </a:r>
          </a:p>
          <a:p>
            <a:r>
              <a:rPr lang="en-US" sz="2000" dirty="0" smtClean="0"/>
              <a:t>Digital computer is well suited for solving complex problems in engineering and technology.</a:t>
            </a:r>
          </a:p>
          <a:p>
            <a:r>
              <a:rPr lang="en-US" sz="2000" dirty="0" smtClean="0"/>
              <a:t> Hence digital computers have an increasing use in the field of design, research and data processing.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FF0000"/>
                </a:solidFill>
              </a:rPr>
              <a:t>Hybrid Computers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14300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 hybrid computer combines the desirable features of analog and digital computers.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is mostly used for automatic operations of complicated physical processes and machines.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Now-a-days analog-to-digital and digital-to-analog converters are used for transforming the data into suitable form for either type of computation.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For example, in hospital’s ICU, analog devices might measure the patients temperature, blood pressure and other vital signs.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These measurements which are in analog might then be converted into numbers and supplied to digital components in the system.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These components are used to monitor the patient’s vital sign and send signals if any abnormal readings are detected.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Hybrid computers are mainly used for specialized tasks.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CLASSIFICATION OF COMPUTERS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791200"/>
          </a:xfrm>
        </p:spPr>
        <p:txBody>
          <a:bodyPr/>
          <a:lstStyle/>
          <a:p>
            <a:r>
              <a:rPr lang="en-US" sz="2000" dirty="0" smtClean="0"/>
              <a:t>There are four different types of computers when we classify them based on their performance and capacity. The four types are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1. Super Computers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2. Mainframe Computers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3. Mini Computers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4. Micro Computers</a:t>
            </a:r>
          </a:p>
          <a:p>
            <a:endParaRPr lang="en-US" dirty="0"/>
          </a:p>
        </p:txBody>
      </p:sp>
      <p:pic>
        <p:nvPicPr>
          <p:cNvPr id="6" name="Picture 2" descr="C:\Users\Sajjad Hussain\Downloads\Types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200"/>
            <a:ext cx="7924800" cy="2667000"/>
          </a:xfrm>
          <a:prstGeom prst="rect">
            <a:avLst/>
          </a:prstGeom>
          <a:noFill/>
        </p:spPr>
      </p:pic>
      <p:pic>
        <p:nvPicPr>
          <p:cNvPr id="8" name="Picture 2" descr="C:\Users\Sajjad Hussain\Downloads\getfi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057400"/>
            <a:ext cx="2275041" cy="2958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4873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Super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9436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 </a:t>
            </a:r>
            <a:r>
              <a:rPr lang="en-US" sz="2000" dirty="0" smtClean="0"/>
              <a:t>Super computers are the </a:t>
            </a:r>
            <a:r>
              <a:rPr lang="en-US" sz="2000" b="1" i="1" dirty="0" smtClean="0"/>
              <a:t>best</a:t>
            </a:r>
            <a:r>
              <a:rPr lang="en-US" sz="2000" dirty="0" smtClean="0"/>
              <a:t> in terms of processing capacity and also the </a:t>
            </a:r>
            <a:r>
              <a:rPr lang="en-US" sz="2000" b="1" i="1" dirty="0" smtClean="0"/>
              <a:t>most expensive</a:t>
            </a:r>
            <a:r>
              <a:rPr lang="en-US" sz="2000" dirty="0" smtClean="0"/>
              <a:t> ones. </a:t>
            </a:r>
          </a:p>
          <a:p>
            <a:pPr algn="just"/>
            <a:r>
              <a:rPr lang="en-US" sz="2000" dirty="0" smtClean="0"/>
              <a:t>These computers can process billions of instructions per second.</a:t>
            </a:r>
          </a:p>
          <a:p>
            <a:pPr algn="just"/>
            <a:r>
              <a:rPr lang="en-US" sz="2000" dirty="0" smtClean="0"/>
              <a:t> Normally, they will be used for applications which require intensive numerical computations such as stock analysis, weather forecasting etc. </a:t>
            </a:r>
          </a:p>
          <a:p>
            <a:pPr algn="just"/>
            <a:r>
              <a:rPr lang="en-US" sz="2000" dirty="0" smtClean="0"/>
              <a:t>Other uses of supercomputers are scientific simulations, (animated) graphics, fluid dynamic calculations, nuclear energy research, electronic design, and analysis of geological data.</a:t>
            </a:r>
          </a:p>
          <a:p>
            <a:pPr algn="just"/>
            <a:r>
              <a:rPr lang="en-US" sz="2000" dirty="0" smtClean="0"/>
              <a:t>Are the most powerful available. These computers are being used by very big organizations mostly big corporations and government institutions.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5029200"/>
            <a:ext cx="289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5635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Mainframe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Are less powerful than super computers but are capable of great processing speed, multi tasking capability and high data storage.</a:t>
            </a:r>
          </a:p>
          <a:p>
            <a:r>
              <a:rPr lang="en-US" sz="2000" dirty="0" smtClean="0"/>
              <a:t>It is multi terminal computer which can be shared simultaneously by multi users.</a:t>
            </a:r>
          </a:p>
          <a:p>
            <a:r>
              <a:rPr lang="en-US" sz="2000" dirty="0" smtClean="0"/>
              <a:t> They are used by most banks to process information of depositors and millions of daily bank transactions.</a:t>
            </a:r>
          </a:p>
          <a:p>
            <a:r>
              <a:rPr lang="en-US" sz="2000" dirty="0" smtClean="0"/>
              <a:t> Insurance companies use them for their policy holders database. It is also used in airlines, railways &amp; educational sector.</a:t>
            </a:r>
          </a:p>
          <a:p>
            <a:r>
              <a:rPr lang="en-US" sz="2000" dirty="0" smtClean="0"/>
              <a:t>These computers have specialized wiring system and usually occupies a big room with temperature control.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648200"/>
            <a:ext cx="388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858000" cy="60960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Mini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943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It is smaller, less expensive, and less powerful than a mainframe.</a:t>
            </a:r>
          </a:p>
          <a:p>
            <a:pPr algn="just"/>
            <a:r>
              <a:rPr lang="en-US" sz="2000" dirty="0" smtClean="0"/>
              <a:t>Are used for medium sized companies for specific purposes. </a:t>
            </a:r>
          </a:p>
          <a:p>
            <a:pPr algn="just"/>
            <a:r>
              <a:rPr lang="en-US" sz="2000" dirty="0" smtClean="0"/>
              <a:t>They are also called </a:t>
            </a:r>
            <a:r>
              <a:rPr lang="en-US" sz="2000" u="sng" dirty="0" smtClean="0">
                <a:solidFill>
                  <a:srgbClr val="FF0000"/>
                </a:solidFill>
              </a:rPr>
              <a:t>mid range computers.</a:t>
            </a:r>
            <a:r>
              <a:rPr lang="en-US" sz="2000" dirty="0" smtClean="0"/>
              <a:t> </a:t>
            </a:r>
          </a:p>
          <a:p>
            <a:pPr algn="just"/>
            <a:r>
              <a:rPr lang="en-US" sz="2000" dirty="0" smtClean="0"/>
              <a:t>They may be used for certain assembly line operations </a:t>
            </a:r>
          </a:p>
          <a:p>
            <a:pPr algn="just"/>
            <a:r>
              <a:rPr lang="en-US" sz="2000" dirty="0" smtClean="0"/>
              <a:t>or manufacturing stages in big companies. </a:t>
            </a:r>
          </a:p>
          <a:p>
            <a:pPr algn="just"/>
            <a:r>
              <a:rPr lang="en-US" sz="2000" dirty="0" smtClean="0"/>
              <a:t>It also used  for network applications  server to support workstations.</a:t>
            </a:r>
          </a:p>
          <a:p>
            <a:pPr algn="just"/>
            <a:r>
              <a:rPr lang="en-US" sz="2000" dirty="0" smtClean="0"/>
              <a:t>The size of mini computers may be as a fridge commonly used in homes.</a:t>
            </a:r>
          </a:p>
          <a:p>
            <a:pPr algn="just"/>
            <a:r>
              <a:rPr lang="en-US" sz="2000" dirty="0" smtClean="0"/>
              <a:t>more expensive and more powerful than a personal computer.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343400"/>
            <a:ext cx="137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563562"/>
          </a:xfrm>
        </p:spPr>
        <p:txBody>
          <a:bodyPr anchor="ctr">
            <a:normAutofit fontScale="90000"/>
          </a:bodyPr>
          <a:lstStyle/>
          <a:p>
            <a:r>
              <a:rPr lang="en-US" sz="2800" dirty="0" smtClean="0"/>
              <a:t>Microcomputers or desktop Computers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499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Are the most common and widely used computer today.</a:t>
            </a:r>
          </a:p>
          <a:p>
            <a:r>
              <a:rPr lang="en-US" sz="2000" dirty="0" smtClean="0"/>
              <a:t> There are two types of microcomputers, the  desktop computers and the notebook computer or laptop.</a:t>
            </a:r>
          </a:p>
          <a:p>
            <a:pPr algn="just"/>
            <a:r>
              <a:rPr lang="en-US" sz="2000" u="sng" dirty="0" smtClean="0">
                <a:solidFill>
                  <a:srgbClr val="FF0000"/>
                </a:solidFill>
              </a:rPr>
              <a:t>Desktop computers </a:t>
            </a:r>
            <a:r>
              <a:rPr lang="en-US" sz="2000" dirty="0" smtClean="0"/>
              <a:t>are the common computer that you see in homes, colleges, and in most businesses. </a:t>
            </a:r>
          </a:p>
          <a:p>
            <a:pPr algn="just"/>
            <a:r>
              <a:rPr lang="en-US" sz="2000" dirty="0" smtClean="0"/>
              <a:t>use at a single location desk/table due to its size and power requirements</a:t>
            </a:r>
          </a:p>
          <a:p>
            <a:pPr algn="just"/>
            <a:r>
              <a:rPr lang="en-US" sz="2000" dirty="0" smtClean="0"/>
              <a:t>They are small enough to be placed on a desk or table but are too big to be carried around.</a:t>
            </a:r>
          </a:p>
          <a:p>
            <a:r>
              <a:rPr lang="en-US" sz="2000" dirty="0" smtClean="0"/>
              <a:t>Desktop computer have four common components</a:t>
            </a:r>
          </a:p>
          <a:p>
            <a:pPr>
              <a:buNone/>
            </a:pPr>
            <a:r>
              <a:rPr lang="en-US" sz="2000" dirty="0" smtClean="0"/>
              <a:t>1.Monitor 2.CPU3.Key Board 4.Mouse</a:t>
            </a:r>
          </a:p>
          <a:p>
            <a:pPr algn="just"/>
            <a:endParaRPr lang="en-US" dirty="0"/>
          </a:p>
        </p:txBody>
      </p:sp>
      <p:pic>
        <p:nvPicPr>
          <p:cNvPr id="4" name="Picture 2" descr="C:\Documents and Settings\ECP-NPO\Desktop\com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396753"/>
            <a:ext cx="25146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</TotalTime>
  <Words>773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Classification &amp; types of Computers</vt:lpstr>
      <vt:lpstr>Types of computers</vt:lpstr>
      <vt:lpstr>Analog Computers </vt:lpstr>
      <vt:lpstr>Hybrid Computers </vt:lpstr>
      <vt:lpstr>CLASSIFICATION OF COMPUTERS</vt:lpstr>
      <vt:lpstr>Super computers</vt:lpstr>
      <vt:lpstr>Mainframe computers</vt:lpstr>
      <vt:lpstr>Mini computers</vt:lpstr>
      <vt:lpstr>Microcomputers or desktop Computers</vt:lpstr>
      <vt:lpstr>PowerPoint Presentation</vt:lpstr>
    </vt:vector>
  </TitlesOfParts>
  <Company>nilc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Computers</dc:title>
  <dc:creator>admin</dc:creator>
  <cp:lastModifiedBy>faiz</cp:lastModifiedBy>
  <cp:revision>62</cp:revision>
  <dcterms:created xsi:type="dcterms:W3CDTF">2010-06-22T12:18:35Z</dcterms:created>
  <dcterms:modified xsi:type="dcterms:W3CDTF">2020-08-13T04:59:14Z</dcterms:modified>
</cp:coreProperties>
</file>