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77" r:id="rId4"/>
    <p:sldId id="261" r:id="rId5"/>
    <p:sldId id="280" r:id="rId6"/>
    <p:sldId id="279" r:id="rId7"/>
    <p:sldId id="273" r:id="rId8"/>
    <p:sldId id="281" r:id="rId9"/>
    <p:sldId id="278" r:id="rId10"/>
    <p:sldId id="276" r:id="rId11"/>
    <p:sldId id="275" r:id="rId12"/>
    <p:sldId id="274" r:id="rId13"/>
    <p:sldId id="258" r:id="rId14"/>
    <p:sldId id="272" r:id="rId15"/>
    <p:sldId id="271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4624" autoAdjust="0"/>
  </p:normalViewPr>
  <p:slideViewPr>
    <p:cSldViewPr>
      <p:cViewPr varScale="1">
        <p:scale>
          <a:sx n="70" d="100"/>
          <a:sy n="70" d="100"/>
        </p:scale>
        <p:origin x="5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48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25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4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1" y="13954"/>
            <a:ext cx="3314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5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ldhabi" pitchFamily="2" charset="-78"/>
              <a:cs typeface="Aldhabi" pitchFamily="2" charset="-78"/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ldhabi" pitchFamily="2" charset="-78"/>
              <a:cs typeface="Aldhabi" pitchFamily="2" charset="-78"/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+mj-lt"/>
                <a:cs typeface="Aldhabi" pitchFamily="2" charset="-78"/>
              </a:rPr>
              <a:t>Application of computers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ldhabi" pitchFamily="2" charset="-78"/>
              <a:cs typeface="Aldhabi" pitchFamily="2" charset="-78"/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lgerian" pitchFamily="82" charset="0"/>
              <a:cs typeface="Aldhabi" pitchFamily="2" charset="-78"/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Aldhabi" pitchFamily="2" charset="-78"/>
              <a:cs typeface="Aldhabi" pitchFamily="2" charset="-78"/>
            </a:endParaRP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  <a:latin typeface="Vladimir Script" pitchFamily="66" charset="0"/>
              <a:cs typeface="Vijaya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C:\Users\Sajjad Hussain\Downloads\photodune-2343638-laptop-with-colorful-application-icons-isolated-on-white-backgro-xs1-e134389350317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099904"/>
            <a:ext cx="4495800" cy="3453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Insurance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638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Insurance companies are keeping all records up-to-date with the help of computers.</a:t>
            </a:r>
          </a:p>
          <a:p>
            <a:r>
              <a:rPr lang="en-US" sz="2400" dirty="0" smtClean="0"/>
              <a:t> The Insurance Companies, Finance houses and Stock broking firms are widely using computers for their concerns.</a:t>
            </a:r>
          </a:p>
          <a:p>
            <a:r>
              <a:rPr lang="en-US" sz="2400" dirty="0" smtClean="0"/>
              <a:t>Insurance Companies are maintaining a database of all clients with information showing:</a:t>
            </a:r>
          </a:p>
          <a:p>
            <a:r>
              <a:rPr lang="en-US" sz="2400" dirty="0" smtClean="0"/>
              <a:t>how to continue with policies</a:t>
            </a:r>
          </a:p>
          <a:p>
            <a:r>
              <a:rPr lang="en-US" sz="2400" dirty="0" smtClean="0"/>
              <a:t>starting date of the policies</a:t>
            </a:r>
          </a:p>
          <a:p>
            <a:r>
              <a:rPr lang="en-US" sz="2400" dirty="0" smtClean="0"/>
              <a:t>next due installment of a policy</a:t>
            </a:r>
          </a:p>
          <a:p>
            <a:r>
              <a:rPr lang="en-US" sz="2400" dirty="0" smtClean="0"/>
              <a:t>maturity date</a:t>
            </a:r>
          </a:p>
          <a:p>
            <a:r>
              <a:rPr lang="en-US" sz="2400" dirty="0" smtClean="0"/>
              <a:t>interests due </a:t>
            </a:r>
          </a:p>
          <a:p>
            <a:r>
              <a:rPr lang="en-US" sz="2400" dirty="0" smtClean="0"/>
              <a:t>survival benefits </a:t>
            </a:r>
          </a:p>
          <a:p>
            <a:r>
              <a:rPr lang="en-US" sz="2400" dirty="0" smtClean="0"/>
              <a:t>bonus</a:t>
            </a:r>
          </a:p>
          <a:p>
            <a:endParaRPr lang="en-US" dirty="0"/>
          </a:p>
        </p:txBody>
      </p:sp>
      <p:pic>
        <p:nvPicPr>
          <p:cNvPr id="6" name="Picture 2" descr="C:\Users\Sajjad Hussain\Downloads\computer_insur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805210"/>
            <a:ext cx="3013617" cy="2824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Health Care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Computers have become important part in all Medical Systems.</a:t>
            </a:r>
          </a:p>
          <a:p>
            <a:endParaRPr lang="en-US" dirty="0" smtClean="0"/>
          </a:p>
          <a:p>
            <a:r>
              <a:rPr lang="en-US" dirty="0" smtClean="0"/>
              <a:t>The computers are being used in hospitals to keep the record of patients and medicines. </a:t>
            </a:r>
          </a:p>
          <a:p>
            <a:endParaRPr lang="en-US" dirty="0" smtClean="0"/>
          </a:p>
          <a:p>
            <a:r>
              <a:rPr lang="en-US" dirty="0" smtClean="0"/>
              <a:t>It is also used in scanning and diagnosing different diseases.</a:t>
            </a:r>
          </a:p>
          <a:p>
            <a:r>
              <a:rPr lang="en-US" dirty="0" smtClean="0"/>
              <a:t>ECG, EEG, Ultrasounds and CT Scans, etc., are also done by </a:t>
            </a:r>
          </a:p>
          <a:p>
            <a:r>
              <a:rPr lang="en-US" dirty="0" smtClean="0"/>
              <a:t>computerized machines.</a:t>
            </a:r>
          </a:p>
          <a:p>
            <a:endParaRPr lang="en-US" dirty="0" smtClean="0"/>
          </a:p>
          <a:p>
            <a:r>
              <a:rPr lang="en-US" dirty="0" smtClean="0"/>
              <a:t>Some of major fields of health care in which computers are used:</a:t>
            </a:r>
          </a:p>
          <a:p>
            <a:endParaRPr lang="en-US" dirty="0" smtClean="0"/>
          </a:p>
          <a:p>
            <a:r>
              <a:rPr lang="en-US" b="1" dirty="0" smtClean="0"/>
              <a:t>Diagnostic System:</a:t>
            </a:r>
            <a:r>
              <a:rPr lang="en-US" dirty="0" smtClean="0"/>
              <a:t> Computers are used to collect data and identify cause of illness.</a:t>
            </a:r>
          </a:p>
          <a:p>
            <a:endParaRPr lang="en-US" dirty="0" smtClean="0"/>
          </a:p>
          <a:p>
            <a:r>
              <a:rPr lang="en-US" b="1" dirty="0" smtClean="0"/>
              <a:t>Lab-diagnostic System:</a:t>
            </a:r>
            <a:r>
              <a:rPr lang="en-US" dirty="0" smtClean="0"/>
              <a:t> All tests can be done and reports are prepared by computer.</a:t>
            </a:r>
          </a:p>
          <a:p>
            <a:endParaRPr lang="en-US" dirty="0" smtClean="0"/>
          </a:p>
          <a:p>
            <a:r>
              <a:rPr lang="en-US" b="1" dirty="0" smtClean="0"/>
              <a:t>Patient Monitoring System:</a:t>
            </a:r>
            <a:r>
              <a:rPr lang="en-US" dirty="0" smtClean="0"/>
              <a:t> These are used to check patient's signs for abnormality such as in ECG,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/>
          <a:lstStyle/>
          <a:p>
            <a:r>
              <a:rPr lang="en-US" dirty="0" smtClean="0"/>
              <a:t>Continue………….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724400"/>
          </a:xfrm>
        </p:spPr>
        <p:txBody>
          <a:bodyPr/>
          <a:lstStyle/>
          <a:p>
            <a:r>
              <a:rPr lang="en-US" sz="2400" b="1" dirty="0" err="1" smtClean="0"/>
              <a:t>Pharma</a:t>
            </a:r>
            <a:r>
              <a:rPr lang="en-US" sz="2400" b="1" dirty="0" smtClean="0"/>
              <a:t> Information System:</a:t>
            </a:r>
            <a:r>
              <a:rPr lang="en-US" sz="2400" dirty="0" smtClean="0"/>
              <a:t> Computer checks Drug-Labels, Expiry dates, harmful drug side effects, etc.</a:t>
            </a:r>
          </a:p>
          <a:p>
            <a:r>
              <a:rPr lang="en-US" sz="2400" dirty="0" smtClean="0"/>
              <a:t>Nowadays, computers are also used in performing surgery.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C:\Users\Sajjad Hussain\Downloads\computer_healthca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200400"/>
            <a:ext cx="5715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Business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3553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Computer is used in business organization for:</a:t>
            </a:r>
          </a:p>
          <a:p>
            <a:endParaRPr lang="en-US" dirty="0" smtClean="0"/>
          </a:p>
          <a:p>
            <a:r>
              <a:rPr lang="en-US" dirty="0" smtClean="0"/>
              <a:t>Financial forecasting</a:t>
            </a:r>
          </a:p>
          <a:p>
            <a:endParaRPr lang="en-US" dirty="0" smtClean="0"/>
          </a:p>
          <a:p>
            <a:r>
              <a:rPr lang="en-US" dirty="0" smtClean="0"/>
              <a:t>Managing employees database</a:t>
            </a:r>
          </a:p>
          <a:p>
            <a:endParaRPr lang="en-US" dirty="0" smtClean="0"/>
          </a:p>
          <a:p>
            <a:r>
              <a:rPr lang="en-US" dirty="0" smtClean="0"/>
              <a:t>Maintenance of stocks, etc.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Payroll Calculations</a:t>
            </a:r>
          </a:p>
          <a:p>
            <a:endParaRPr lang="en-US" dirty="0" smtClean="0"/>
          </a:p>
          <a:p>
            <a:r>
              <a:rPr lang="en-US" dirty="0" smtClean="0"/>
              <a:t>Budgeting</a:t>
            </a:r>
          </a:p>
          <a:p>
            <a:endParaRPr lang="en-US" dirty="0" smtClean="0"/>
          </a:p>
          <a:p>
            <a:r>
              <a:rPr lang="en-US" dirty="0" smtClean="0"/>
              <a:t>Sales Analysis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C:\Users\Sajjad Hussain\Downloads\computer_busi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429000"/>
            <a:ext cx="3810000" cy="3162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Marketing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Marketing uses of computer are following:</a:t>
            </a:r>
          </a:p>
          <a:p>
            <a:r>
              <a:rPr lang="en-US" sz="2400" b="1" dirty="0" smtClean="0"/>
              <a:t>Advertising:</a:t>
            </a:r>
            <a:r>
              <a:rPr lang="en-US" sz="2400" dirty="0" smtClean="0"/>
              <a:t> With computers, advertising professionals create art and graphics, write and revise copy, and print and publish ads with the goal of selling more products. </a:t>
            </a:r>
          </a:p>
          <a:p>
            <a:r>
              <a:rPr lang="en-US" sz="2400" b="1" dirty="0" smtClean="0"/>
              <a:t>At Home Shopping:</a:t>
            </a:r>
            <a:r>
              <a:rPr lang="en-US" sz="2400" dirty="0" smtClean="0"/>
              <a:t> Home shopping has been made possible through use of computerized catalogues that provide access to product information and permit direct entry of orders to be filled by the customers.</a:t>
            </a:r>
          </a:p>
          <a:p>
            <a:endParaRPr lang="en-US" dirty="0"/>
          </a:p>
        </p:txBody>
      </p:sp>
      <p:pic>
        <p:nvPicPr>
          <p:cNvPr id="6" name="Picture 2" descr="C:\Users\Sajjad Hussain\Downloads\computer_marke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4572000"/>
            <a:ext cx="3429000" cy="2009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/>
          <a:lstStyle/>
          <a:p>
            <a:r>
              <a:rPr lang="en-US" dirty="0" smtClean="0"/>
              <a:t>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Computers have had a major impact on the entertainment industry. </a:t>
            </a:r>
          </a:p>
          <a:p>
            <a:r>
              <a:rPr lang="en-US" sz="2400" dirty="0" smtClean="0"/>
              <a:t>The user can download and watch movies, play games, chat, book .</a:t>
            </a:r>
          </a:p>
          <a:p>
            <a:r>
              <a:rPr lang="en-US" sz="2400" dirty="0" smtClean="0"/>
              <a:t> The users can also listen to music, download and share music, create music using computers, etc.</a:t>
            </a:r>
          </a:p>
          <a:p>
            <a:endParaRPr lang="en-US" sz="2400" dirty="0"/>
          </a:p>
        </p:txBody>
      </p:sp>
      <p:pic>
        <p:nvPicPr>
          <p:cNvPr id="7" name="Picture 3" descr="C:\Users\Sajjad Hussain\Downloads\Video Games-thumb-1280x1024-3465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114800"/>
            <a:ext cx="4876800" cy="2446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Communication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Communication means to convey a message, an idea, a picture or speech that is received and understood clearly and correctly by the person for whom it is meant.</a:t>
            </a:r>
          </a:p>
          <a:p>
            <a:r>
              <a:rPr lang="en-US" sz="2400" dirty="0" smtClean="0"/>
              <a:t> Some main areas in this category are:</a:t>
            </a:r>
          </a:p>
          <a:p>
            <a:r>
              <a:rPr lang="en-US" sz="2400" dirty="0" smtClean="0"/>
              <a:t>Video-conferencing</a:t>
            </a:r>
          </a:p>
          <a:p>
            <a:r>
              <a:rPr lang="en-US" sz="2400" dirty="0" smtClean="0"/>
              <a:t>E-mail</a:t>
            </a:r>
          </a:p>
          <a:p>
            <a:r>
              <a:rPr lang="en-US" sz="2400" dirty="0" smtClean="0"/>
              <a:t>Chatting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8" name="Picture 2" descr="C:\Users\Sajjad Hussain\Downloads\connected-computer-communication-linked-networking-5e52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436819"/>
            <a:ext cx="4572000" cy="34211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47457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8800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9600" i="1" dirty="0" smtClean="0">
                <a:solidFill>
                  <a:schemeClr val="accent6"/>
                </a:solidFill>
              </a:rPr>
              <a:t>Thank You</a:t>
            </a:r>
            <a:endParaRPr lang="en-US" sz="9600" i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838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Computers have grow rapidly into various areas of our lives.</a:t>
            </a:r>
          </a:p>
          <a:p>
            <a:endParaRPr lang="en-US" sz="2400" dirty="0" smtClean="0"/>
          </a:p>
          <a:p>
            <a:r>
              <a:rPr lang="en-US" sz="2400" dirty="0" smtClean="0"/>
              <a:t> For a user, computer is a tool that provides the desired information, whenever needed.</a:t>
            </a:r>
          </a:p>
          <a:p>
            <a:endParaRPr lang="en-US" sz="2400" dirty="0" smtClean="0"/>
          </a:p>
          <a:p>
            <a:r>
              <a:rPr lang="en-US" sz="2400" dirty="0" smtClean="0"/>
              <a:t> You may use computer to get information about the reservation of tickets (railways, airplanes ), books in a library, medical history of a person, a place in a map, or the dictionary meaning of a word.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information may be presented to you in the form of text, images, video clips, etc.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Government Applications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Computers play an important role in government applications. Some major fields in this category are:</a:t>
            </a:r>
          </a:p>
          <a:p>
            <a:r>
              <a:rPr lang="en-US" sz="2400" dirty="0" smtClean="0"/>
              <a:t>Computerization of Driving Licensing system</a:t>
            </a:r>
          </a:p>
          <a:p>
            <a:r>
              <a:rPr lang="en-US" sz="2400" dirty="0" smtClean="0"/>
              <a:t>Computerization of voters lists</a:t>
            </a:r>
          </a:p>
          <a:p>
            <a:r>
              <a:rPr lang="en-US" sz="2400" dirty="0" smtClean="0"/>
              <a:t>Computerization of NIC card and passport.</a:t>
            </a:r>
          </a:p>
          <a:p>
            <a:r>
              <a:rPr lang="en-US" sz="2400" dirty="0" smtClean="0"/>
              <a:t>Budgets</a:t>
            </a:r>
          </a:p>
          <a:p>
            <a:r>
              <a:rPr lang="en-US" sz="2400" dirty="0" smtClean="0"/>
              <a:t>Sales tax department</a:t>
            </a:r>
          </a:p>
          <a:p>
            <a:r>
              <a:rPr lang="en-US" sz="2400" dirty="0" smtClean="0"/>
              <a:t>Income tax department</a:t>
            </a:r>
          </a:p>
          <a:p>
            <a:r>
              <a:rPr lang="en-US" sz="2400" dirty="0" smtClean="0"/>
              <a:t>Population department.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6" name="Picture 2" descr="C:\Users\Sajjad Hussain\Downloads\computer_gover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924904"/>
            <a:ext cx="4038600" cy="2628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1534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Banking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/>
          <a:lstStyle/>
          <a:p>
            <a:r>
              <a:rPr lang="en-US" sz="2400" dirty="0" smtClean="0"/>
              <a:t>Today Banking is almost totally dependent on computer.</a:t>
            </a:r>
          </a:p>
          <a:p>
            <a:r>
              <a:rPr lang="en-US" sz="2400" dirty="0" smtClean="0"/>
              <a:t>Banks provide following facilities:</a:t>
            </a:r>
          </a:p>
          <a:p>
            <a:r>
              <a:rPr lang="en-US" sz="2400" dirty="0" smtClean="0"/>
              <a:t>Banks on-line accounting facility, which includes current balances, deposits, overdrafts, interest charges, shares and records.</a:t>
            </a:r>
          </a:p>
          <a:p>
            <a:r>
              <a:rPr lang="en-US" sz="2400" dirty="0" smtClean="0"/>
              <a:t>ATM machines are making it even easier</a:t>
            </a:r>
          </a:p>
          <a:p>
            <a:pPr>
              <a:buNone/>
            </a:pPr>
            <a:r>
              <a:rPr lang="en-US" sz="2400" dirty="0" smtClean="0"/>
              <a:t>     for customers to deal with banks.</a:t>
            </a:r>
          </a:p>
          <a:p>
            <a:endParaRPr lang="en-US" dirty="0"/>
          </a:p>
        </p:txBody>
      </p:sp>
      <p:pic>
        <p:nvPicPr>
          <p:cNvPr id="6" name="Picture 2" descr="C:\Users\Sajjad Hussain\Downloads\computer_bank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552950"/>
            <a:ext cx="5334000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Engineering Design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Computers are widely used in Engineering purposes.</a:t>
            </a:r>
          </a:p>
          <a:p>
            <a:r>
              <a:rPr lang="en-US" sz="2400" dirty="0" smtClean="0"/>
              <a:t>One of major areas is CAD (Computer aided design).</a:t>
            </a:r>
          </a:p>
          <a:p>
            <a:r>
              <a:rPr lang="en-US" sz="2400" dirty="0" smtClean="0"/>
              <a:t> CAD provides creation, edition, and modification of image. Some fields are:</a:t>
            </a:r>
          </a:p>
          <a:p>
            <a:endParaRPr lang="en-US" sz="2400" dirty="0" smtClean="0"/>
          </a:p>
          <a:p>
            <a:r>
              <a:rPr lang="en-US" sz="2400" b="1" dirty="0" smtClean="0"/>
              <a:t>Structural Engineering:</a:t>
            </a:r>
            <a:r>
              <a:rPr lang="en-US" sz="2400" dirty="0" smtClean="0"/>
              <a:t> It deals with design of Ships, Buildings, Bridges, Airplanes, etc.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Industrial Engineering:</a:t>
            </a:r>
            <a:r>
              <a:rPr lang="en-US" sz="2400" dirty="0" smtClean="0"/>
              <a:t> Computers deal with design, implementation and improvement of Integrated systems of people, materials and equipments.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/>
          <a:lstStyle/>
          <a:p>
            <a:r>
              <a:rPr lang="en-US" dirty="0" smtClean="0"/>
              <a:t>Continue……………………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50536"/>
          </a:xfrm>
        </p:spPr>
        <p:txBody>
          <a:bodyPr/>
          <a:lstStyle/>
          <a:p>
            <a:r>
              <a:rPr lang="en-US" sz="2400" b="1" dirty="0" smtClean="0"/>
              <a:t>Architectural Engineering:</a:t>
            </a:r>
            <a:r>
              <a:rPr lang="en-US" sz="2400" dirty="0" smtClean="0"/>
              <a:t> Computers help in planning towns, designing buildings, determining a range of buildings on a site using both 2D and 3D drawings.</a:t>
            </a:r>
          </a:p>
          <a:p>
            <a:endParaRPr lang="en-US" dirty="0"/>
          </a:p>
        </p:txBody>
      </p:sp>
      <p:pic>
        <p:nvPicPr>
          <p:cNvPr id="8" name="Picture 3" descr="C:\Users\Sajjad Hussain\Downloads\computer_engineer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971800"/>
            <a:ext cx="6858000" cy="3684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Education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355336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The computer has provided a lot of facilities in the Education System.</a:t>
            </a:r>
          </a:p>
          <a:p>
            <a:endParaRPr lang="en-US" sz="2400" dirty="0" smtClean="0"/>
          </a:p>
          <a:p>
            <a:r>
              <a:rPr lang="en-US" sz="2400" dirty="0" smtClean="0"/>
              <a:t>The uses of computer provide a tool in the Education system known as CBE (Computer Based Education).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Educators use computers to prepare notes and presentations of their lectures.</a:t>
            </a:r>
          </a:p>
          <a:p>
            <a:r>
              <a:rPr lang="en-US" sz="2400" dirty="0" smtClean="0"/>
              <a:t> Computers are used to develop computer-based training packages, to provide distance education using the e-learning software, and to conduct online examinations. </a:t>
            </a:r>
          </a:p>
          <a:p>
            <a:endParaRPr lang="en-US" sz="2400" dirty="0" smtClean="0"/>
          </a:p>
          <a:p>
            <a:r>
              <a:rPr lang="en-US" sz="2400" dirty="0" smtClean="0"/>
              <a:t>Researchers use computers to get easy access to conference and journal details and to get global access to the research material.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number of methods in which educational institutions can use computer to educate the students.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239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computer education is very familiar and</a:t>
            </a:r>
          </a:p>
          <a:p>
            <a:pPr>
              <a:buNone/>
            </a:pPr>
            <a:r>
              <a:rPr lang="en-US" dirty="0" smtClean="0"/>
              <a:t>rapidly increasing the graph of computer students.</a:t>
            </a:r>
            <a:endParaRPr lang="en-US" dirty="0"/>
          </a:p>
        </p:txBody>
      </p:sp>
      <p:pic>
        <p:nvPicPr>
          <p:cNvPr id="8195" name="Picture 3" descr="C:\Users\Sajjad Hussain\Downloads\imagesm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276600"/>
            <a:ext cx="57912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Military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86400"/>
          </a:xfrm>
        </p:spPr>
        <p:txBody>
          <a:bodyPr/>
          <a:lstStyle/>
          <a:p>
            <a:r>
              <a:rPr lang="en-US" sz="2400" dirty="0" smtClean="0"/>
              <a:t>Computers are largely used in </a:t>
            </a:r>
            <a:r>
              <a:rPr lang="en-US" sz="2400" dirty="0" err="1" smtClean="0"/>
              <a:t>defence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Modern tanks, missiles, weapons, etc., employ computerized control systems.</a:t>
            </a:r>
          </a:p>
          <a:p>
            <a:r>
              <a:rPr lang="en-US" sz="2400" dirty="0" smtClean="0"/>
              <a:t> Some military areas where a computer has been used are:</a:t>
            </a:r>
          </a:p>
          <a:p>
            <a:r>
              <a:rPr lang="en-US" sz="2400" dirty="0" smtClean="0"/>
              <a:t>Missile Control</a:t>
            </a:r>
          </a:p>
          <a:p>
            <a:r>
              <a:rPr lang="en-US" sz="2400" dirty="0" smtClean="0"/>
              <a:t>Military Communication</a:t>
            </a:r>
          </a:p>
          <a:p>
            <a:r>
              <a:rPr lang="en-US" sz="2400" dirty="0" smtClean="0"/>
              <a:t>Military operation and planning</a:t>
            </a:r>
          </a:p>
          <a:p>
            <a:r>
              <a:rPr lang="en-US" sz="2400" dirty="0" smtClean="0"/>
              <a:t>Smart Weapons</a:t>
            </a:r>
          </a:p>
          <a:p>
            <a:endParaRPr lang="en-US" dirty="0"/>
          </a:p>
        </p:txBody>
      </p:sp>
      <p:pic>
        <p:nvPicPr>
          <p:cNvPr id="6" name="Picture 2" descr="C:\Users\Sajjad Hussain\Downloads\computer_milita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733800"/>
            <a:ext cx="3360879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</TotalTime>
  <Words>879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Aldhabi</vt:lpstr>
      <vt:lpstr>Algerian</vt:lpstr>
      <vt:lpstr>Arial</vt:lpstr>
      <vt:lpstr>Trebuchet MS</vt:lpstr>
      <vt:lpstr>Vijaya</vt:lpstr>
      <vt:lpstr>Vladimir Script</vt:lpstr>
      <vt:lpstr>Wingdings 3</vt:lpstr>
      <vt:lpstr>Facet</vt:lpstr>
      <vt:lpstr>PowerPoint Presentation</vt:lpstr>
      <vt:lpstr>Introduction</vt:lpstr>
      <vt:lpstr>Government Applications </vt:lpstr>
      <vt:lpstr>Banking </vt:lpstr>
      <vt:lpstr>Engineering Design </vt:lpstr>
      <vt:lpstr>Continue……………………</vt:lpstr>
      <vt:lpstr>Education </vt:lpstr>
      <vt:lpstr>Continue………….</vt:lpstr>
      <vt:lpstr>Military </vt:lpstr>
      <vt:lpstr>Insurance </vt:lpstr>
      <vt:lpstr>Health Care </vt:lpstr>
      <vt:lpstr>Continue………….</vt:lpstr>
      <vt:lpstr>Business </vt:lpstr>
      <vt:lpstr>Marketing </vt:lpstr>
      <vt:lpstr>Entertainment</vt:lpstr>
      <vt:lpstr>Communication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Sajjad Hussain</dc:creator>
  <cp:lastModifiedBy>faiz</cp:lastModifiedBy>
  <cp:revision>30</cp:revision>
  <dcterms:created xsi:type="dcterms:W3CDTF">2006-08-16T00:00:00Z</dcterms:created>
  <dcterms:modified xsi:type="dcterms:W3CDTF">2020-08-13T05:00:01Z</dcterms:modified>
</cp:coreProperties>
</file>