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91" r:id="rId4"/>
    <p:sldId id="293" r:id="rId5"/>
    <p:sldId id="266" r:id="rId6"/>
    <p:sldId id="275" r:id="rId7"/>
    <p:sldId id="273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8" autoAdjust="0"/>
    <p:restoredTop sz="94576" autoAdjust="0"/>
  </p:normalViewPr>
  <p:slideViewPr>
    <p:cSldViewPr>
      <p:cViewPr varScale="1">
        <p:scale>
          <a:sx n="71" d="100"/>
          <a:sy n="71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4EF2-BF6B-446C-9FB3-20D7F43D8BCB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4AEE0-7922-4319-827D-C67F451E3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3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61C8-27E3-44FB-9657-11B69425D38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A9D7ED-E1FF-479F-9EA7-9366C8168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90" y="12700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>
            <a:noAutofit/>
          </a:bodyPr>
          <a:lstStyle/>
          <a:p>
            <a:r>
              <a:rPr sz="60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Computer PORTS</a:t>
            </a:r>
            <a:br>
              <a:rPr sz="60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/>
          <a:p>
            <a:endParaRPr lang="en-US" sz="8800" b="1" dirty="0" smtClean="0">
              <a:solidFill>
                <a:srgbClr val="0070C0"/>
              </a:solidFill>
              <a:latin typeface="Vijaya" pitchFamily="34" charset="0"/>
              <a:cs typeface="Vijaya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PORT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641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point at which a peripheral attaches to.</a:t>
            </a:r>
          </a:p>
          <a:p>
            <a:r>
              <a:rPr lang="en-US" sz="3600" dirty="0" smtClean="0"/>
              <a:t>Port Communicates with a system unit so that the peripheral can send data to or receive information from the computer.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228600"/>
            <a:ext cx="7162800" cy="7318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Serial Port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686800" cy="5715000"/>
          </a:xfrm>
        </p:spPr>
        <p:txBody>
          <a:bodyPr/>
          <a:lstStyle/>
          <a:p>
            <a:pPr algn="just"/>
            <a:r>
              <a:rPr lang="en-US" sz="2800" dirty="0">
                <a:latin typeface="Arial" charset="0"/>
              </a:rPr>
              <a:t>A serial port is a serial communication physical interface through which information transfers in or out one bit at a time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In serial ports, there will be two data lines: One transmission and one receive line. To send a data in serial port, it has to be sent one bit after another</a:t>
            </a:r>
          </a:p>
          <a:p>
            <a:pPr algn="just"/>
            <a:r>
              <a:rPr lang="en-US" dirty="0" smtClean="0"/>
              <a:t> Serial connectors generally have 9 or 25 pins.</a:t>
            </a:r>
            <a:endParaRPr lang="en-US" dirty="0"/>
          </a:p>
        </p:txBody>
      </p:sp>
      <p:pic>
        <p:nvPicPr>
          <p:cNvPr id="3074" name="Picture 2" descr="C:\Users\Sajjad Hussain\Downloads\serial-port-conne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343400"/>
            <a:ext cx="4292600" cy="2087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6400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Parallel Ports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Arial" charset="0"/>
            </a:endParaRPr>
          </a:p>
          <a:p>
            <a:pPr algn="just"/>
            <a:r>
              <a:rPr lang="en-US" sz="2800" dirty="0" smtClean="0">
                <a:latin typeface="Arial" charset="0"/>
              </a:rPr>
              <a:t>Parallel port – Allows multiple bits (E.g. 8 or 16) bits to be transmitted simultaneously. </a:t>
            </a:r>
            <a:endParaRPr lang="en-US" dirty="0" smtClean="0"/>
          </a:p>
          <a:p>
            <a:pPr algn="just"/>
            <a:r>
              <a:rPr lang="en-US" dirty="0" smtClean="0"/>
              <a:t>Parallel </a:t>
            </a:r>
            <a:r>
              <a:rPr lang="en-US" dirty="0"/>
              <a:t>ports </a:t>
            </a:r>
            <a:r>
              <a:rPr lang="en-US" dirty="0" smtClean="0"/>
              <a:t>are faster </a:t>
            </a:r>
            <a:r>
              <a:rPr lang="en-US" dirty="0"/>
              <a:t>compared to the serial ports. 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2050" name="Picture 2" descr="C:\Users\Sajjad Hussain\Downloads\parl,p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57600"/>
            <a:ext cx="29718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685800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USB Ports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Universal serial bus port</a:t>
            </a:r>
          </a:p>
          <a:p>
            <a:r>
              <a:rPr lang="en-US" sz="2400" dirty="0" smtClean="0"/>
              <a:t>Connect to up 127 different peripherals together with a single connector</a:t>
            </a:r>
            <a:r>
              <a:rPr lang="en-US" sz="2400" i="1" dirty="0" smtClean="0"/>
              <a:t>.</a:t>
            </a:r>
          </a:p>
          <a:p>
            <a:r>
              <a:rPr lang="en-US" sz="2400" b="1" dirty="0" smtClean="0"/>
              <a:t>USB 2.0</a:t>
            </a:r>
            <a:r>
              <a:rPr lang="en-US" sz="2400" dirty="0" smtClean="0"/>
              <a:t>, also known as </a:t>
            </a:r>
            <a:r>
              <a:rPr lang="en-US" sz="2400" b="1" dirty="0" smtClean="0"/>
              <a:t>hi-speed USB</a:t>
            </a:r>
            <a:r>
              <a:rPr lang="en-US" sz="2400" dirty="0" smtClean="0"/>
              <a:t>, .it supporting a transfer rate of up to 480 Mbps.</a:t>
            </a:r>
          </a:p>
          <a:p>
            <a:r>
              <a:rPr lang="en-US" b="1" dirty="0" smtClean="0"/>
              <a:t>USB 3.0</a:t>
            </a:r>
            <a:r>
              <a:rPr lang="en-US" dirty="0" smtClean="0"/>
              <a:t> also known as </a:t>
            </a:r>
            <a:r>
              <a:rPr lang="en-US" b="1" dirty="0" smtClean="0"/>
              <a:t>Super-Speed USB</a:t>
            </a:r>
            <a:r>
              <a:rPr lang="en-US" dirty="0" smtClean="0"/>
              <a:t> is the latest version of the USB .  offering data transfer speeds of up to 5 gigabits per second</a:t>
            </a:r>
            <a:endParaRPr lang="en-US" dirty="0"/>
          </a:p>
        </p:txBody>
      </p:sp>
      <p:pic>
        <p:nvPicPr>
          <p:cNvPr id="6" name="Picture 2" descr="C:\Users\Sajjad Hussain\Downloads\USB-port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267200"/>
            <a:ext cx="3048000" cy="163220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5715000" cy="655638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SCSI Port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867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SCSI is a Small Computer System Interface.</a:t>
            </a:r>
          </a:p>
          <a:p>
            <a:r>
              <a:rPr lang="en-US" dirty="0" smtClean="0"/>
              <a:t>It is faster than serial and parallel but slower than </a:t>
            </a:r>
            <a:r>
              <a:rPr lang="en-US" dirty="0" err="1" smtClean="0"/>
              <a:t>usb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A SCSI port can be used to connect a hard disk, tape drive, and optical drives.</a:t>
            </a:r>
          </a:p>
        </p:txBody>
      </p:sp>
      <p:pic>
        <p:nvPicPr>
          <p:cNvPr id="2051" name="Picture 3" descr="C:\Users\Sajjad Hussai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5854390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4953000" cy="427038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FireWire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Ports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FireWire is a device for transferring data between two or more digital devices such as digital cameras, etc.</a:t>
            </a:r>
          </a:p>
          <a:p>
            <a:r>
              <a:rPr lang="en-US" dirty="0" smtClean="0"/>
              <a:t> It  connect up to 63 devices o at the same time. </a:t>
            </a:r>
          </a:p>
        </p:txBody>
      </p:sp>
      <p:pic>
        <p:nvPicPr>
          <p:cNvPr id="1027" name="Picture 3" descr="C:\Users\Sajjad Hussain\Desktop\Cold-Boot-Reloaded-FireWire-Tool-to-Bypass-Windows-Authentication-2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886200"/>
            <a:ext cx="3612776" cy="19812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48600" cy="502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Video Graphics Array (VGA) connector</a:t>
            </a:r>
            <a:r>
              <a:rPr lang="en-US" dirty="0" smtClean="0"/>
              <a:t> is a three-row 15-pin  connector. The 15-pin VGA connector is found on many video cards.</a:t>
            </a:r>
          </a:p>
        </p:txBody>
      </p:sp>
      <p:pic>
        <p:nvPicPr>
          <p:cNvPr id="1026" name="Picture 2" descr="C:\Users\Sajjad Hussain\Downloads\vg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38862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303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Bookman Old Style</vt:lpstr>
      <vt:lpstr>Calibri</vt:lpstr>
      <vt:lpstr>Trebuchet MS</vt:lpstr>
      <vt:lpstr>Vijaya</vt:lpstr>
      <vt:lpstr>Wingdings 3</vt:lpstr>
      <vt:lpstr>Facet</vt:lpstr>
      <vt:lpstr>Computer PORTS </vt:lpstr>
      <vt:lpstr>PORT</vt:lpstr>
      <vt:lpstr>Serial Port</vt:lpstr>
      <vt:lpstr>Parallel Ports</vt:lpstr>
      <vt:lpstr>USB Ports</vt:lpstr>
      <vt:lpstr>SCSI Port</vt:lpstr>
      <vt:lpstr>FireWire Ports</vt:lpstr>
      <vt:lpstr>VGA 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COMPONENTS OF THE SYSTEM UNITS</dc:title>
  <dc:creator>user</dc:creator>
  <cp:lastModifiedBy>Noor Nabi</cp:lastModifiedBy>
  <cp:revision>78</cp:revision>
  <dcterms:created xsi:type="dcterms:W3CDTF">2012-08-17T15:54:06Z</dcterms:created>
  <dcterms:modified xsi:type="dcterms:W3CDTF">2019-01-05T19:33:58Z</dcterms:modified>
</cp:coreProperties>
</file>