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8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3C84-10BE-4ADA-8639-14ADD31A4DB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394C-A176-467E-9E56-57DE7A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4" y="198422"/>
            <a:ext cx="11360426" cy="629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8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3" y="570465"/>
            <a:ext cx="10016688" cy="56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5" y="463964"/>
            <a:ext cx="10624930" cy="60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7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9745"/>
            <a:ext cx="10952922" cy="61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3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Procedure named </a:t>
            </a:r>
            <a:r>
              <a:rPr lang="en-US" dirty="0" err="1" smtClean="0"/>
              <a:t>new_line</a:t>
            </a:r>
            <a:r>
              <a:rPr lang="en-US" dirty="0" smtClean="0"/>
              <a:t>, which adds a new line on console</a:t>
            </a:r>
          </a:p>
          <a:p>
            <a:r>
              <a:rPr lang="en-US" dirty="0" smtClean="0"/>
              <a:t>Create a Procedure named </a:t>
            </a:r>
            <a:r>
              <a:rPr lang="en-US" dirty="0" err="1" smtClean="0"/>
              <a:t>case_convert</a:t>
            </a:r>
            <a:r>
              <a:rPr lang="en-US" dirty="0" smtClean="0"/>
              <a:t>, which converts an alphabet letter from lower case to upper case</a:t>
            </a:r>
          </a:p>
          <a:p>
            <a:r>
              <a:rPr lang="en-US" dirty="0" smtClean="0"/>
              <a:t>Create a Procedure named Addition, which performs addition of two numbers</a:t>
            </a:r>
          </a:p>
          <a:p>
            <a:r>
              <a:rPr lang="en-US" dirty="0" smtClean="0"/>
              <a:t>Inside main method Take two numbers and one small alphabet character as Input, Each input should be taken on a new line, Use Procedure for adding a new line</a:t>
            </a:r>
          </a:p>
          <a:p>
            <a:r>
              <a:rPr lang="en-US" dirty="0" smtClean="0"/>
              <a:t>Use Addition Procedure to perform Addition of those numbers which were taken as Input</a:t>
            </a:r>
          </a:p>
          <a:p>
            <a:r>
              <a:rPr lang="en-US" dirty="0" smtClean="0"/>
              <a:t>Display a new line with the help of Procedure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case_convert</a:t>
            </a:r>
            <a:r>
              <a:rPr lang="en-US" dirty="0" smtClean="0"/>
              <a:t> to convert the letter from lowercase </a:t>
            </a:r>
            <a:r>
              <a:rPr lang="en-US" smtClean="0"/>
              <a:t>to Uppercase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 language program can be organized into procedures</a:t>
            </a:r>
          </a:p>
          <a:p>
            <a:r>
              <a:rPr lang="en-US" dirty="0" smtClean="0"/>
              <a:t>What happens when one procedure makes call to other procedure?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008" y="2378818"/>
            <a:ext cx="9462658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9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vs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Near:</a:t>
            </a:r>
          </a:p>
          <a:p>
            <a:pPr lvl="1"/>
            <a:r>
              <a:rPr lang="en-US" dirty="0" smtClean="0"/>
              <a:t>If type of procedure is omitted, it is considered Near</a:t>
            </a:r>
          </a:p>
          <a:p>
            <a:pPr lvl="1"/>
            <a:r>
              <a:rPr lang="en-US" dirty="0" smtClean="0"/>
              <a:t>It means that the calling procedure and called procedure are in same segment (like package has classes)</a:t>
            </a:r>
          </a:p>
          <a:p>
            <a:r>
              <a:rPr lang="en-US" dirty="0" smtClean="0"/>
              <a:t>Far:</a:t>
            </a:r>
          </a:p>
          <a:p>
            <a:pPr lvl="1"/>
            <a:r>
              <a:rPr lang="en-US" dirty="0" smtClean="0"/>
              <a:t>It means calling and called procedure are in different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4" y="726594"/>
            <a:ext cx="11227026" cy="56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6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control to the calling procedure</a:t>
            </a:r>
          </a:p>
          <a:p>
            <a:r>
              <a:rPr lang="en-US" dirty="0" smtClean="0"/>
              <a:t>Every procedure except main procedure must have a RET as the last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between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Parameters in assembly</a:t>
            </a:r>
          </a:p>
          <a:p>
            <a:r>
              <a:rPr lang="en-US" dirty="0" smtClean="0"/>
              <a:t>Programmer will have to devise a way to exchange values between procedures</a:t>
            </a:r>
          </a:p>
          <a:p>
            <a:r>
              <a:rPr lang="en-US" dirty="0" smtClean="0"/>
              <a:t>One solution can be to store them in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For clarity, a procedure should be documented with the help of comments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81" y="3016251"/>
            <a:ext cx="9883949" cy="25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6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call vs Indirect Call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address_expression</a:t>
            </a:r>
            <a:endParaRPr lang="en-US" dirty="0" smtClean="0"/>
          </a:p>
          <a:p>
            <a:pPr lvl="1"/>
            <a:r>
              <a:rPr lang="en-US" dirty="0" smtClean="0"/>
              <a:t>CALL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1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Procedures</vt:lpstr>
      <vt:lpstr>Introduction</vt:lpstr>
      <vt:lpstr>Declaration of Procedure</vt:lpstr>
      <vt:lpstr>NEAR vs FAR</vt:lpstr>
      <vt:lpstr>PowerPoint Presentation</vt:lpstr>
      <vt:lpstr>RET</vt:lpstr>
      <vt:lpstr>Communication between Procedures</vt:lpstr>
      <vt:lpstr>Documentation</vt:lpstr>
      <vt:lpstr>Calling a Procedure</vt:lpstr>
      <vt:lpstr>PowerPoint Presentation</vt:lpstr>
      <vt:lpstr>PowerPoint Presentation</vt:lpstr>
      <vt:lpstr>PowerPoint Presentation</vt:lpstr>
      <vt:lpstr>PowerPoint Presentation</vt:lpstr>
      <vt:lpstr>Tasks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</dc:title>
  <dc:creator>92306</dc:creator>
  <cp:lastModifiedBy>92306</cp:lastModifiedBy>
  <cp:revision>34</cp:revision>
  <dcterms:created xsi:type="dcterms:W3CDTF">2023-03-16T05:11:09Z</dcterms:created>
  <dcterms:modified xsi:type="dcterms:W3CDTF">2023-03-16T06:07:08Z</dcterms:modified>
</cp:coreProperties>
</file>