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48D78-82C8-413D-B3C7-9EFD3CD5306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057D-5938-4A92-89B1-5B4DF9B1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FFFF=65535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E057D-5938-4A92-89B1-5B4DF9B1E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C2F8-E09A-4CDC-950E-7C7F40A3934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71D8-ED0F-48AE-9288-6D41C2EA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6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 AND DIV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026" y="2465608"/>
            <a:ext cx="8101297" cy="28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558" y="3111691"/>
            <a:ext cx="10482526" cy="16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22" y="2107277"/>
            <a:ext cx="6911065" cy="3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53" y="2011050"/>
            <a:ext cx="11309645" cy="34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and IDIV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Division we obtain:</a:t>
            </a:r>
          </a:p>
          <a:p>
            <a:pPr lvl="1"/>
            <a:r>
              <a:rPr lang="en-US" dirty="0" smtClean="0"/>
              <a:t>Quotient </a:t>
            </a:r>
          </a:p>
          <a:p>
            <a:pPr lvl="1"/>
            <a:r>
              <a:rPr lang="en-US" dirty="0" smtClean="0"/>
              <a:t>Remainder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1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and IDIV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DIV:</a:t>
            </a:r>
          </a:p>
          <a:p>
            <a:pPr lvl="1"/>
            <a:r>
              <a:rPr lang="en-US" dirty="0" smtClean="0"/>
              <a:t>Unsigned Division</a:t>
            </a:r>
          </a:p>
          <a:p>
            <a:r>
              <a:rPr lang="en-US" dirty="0" smtClean="0"/>
              <a:t>IDIV:</a:t>
            </a:r>
          </a:p>
          <a:p>
            <a:pPr lvl="1"/>
            <a:r>
              <a:rPr lang="en-US" dirty="0" smtClean="0"/>
              <a:t>Signed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7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Divisor is 8 bit register, or memory byte</a:t>
            </a:r>
          </a:p>
          <a:p>
            <a:r>
              <a:rPr lang="en-US" dirty="0" smtClean="0"/>
              <a:t>16 bit dividend is assumed to be in AX</a:t>
            </a:r>
          </a:p>
          <a:p>
            <a:r>
              <a:rPr lang="en-US" dirty="0" smtClean="0"/>
              <a:t>After Division:</a:t>
            </a:r>
          </a:p>
          <a:p>
            <a:pPr lvl="1"/>
            <a:r>
              <a:rPr lang="en-US" dirty="0" smtClean="0"/>
              <a:t>8 bit quotient in AL</a:t>
            </a:r>
          </a:p>
          <a:p>
            <a:pPr lvl="1"/>
            <a:r>
              <a:rPr lang="en-US" dirty="0" smtClean="0"/>
              <a:t>8 bit remainder in AH</a:t>
            </a:r>
          </a:p>
        </p:txBody>
      </p:sp>
    </p:spTree>
    <p:extLst>
      <p:ext uri="{BB962C8B-B14F-4D97-AF65-F5344CB8AC3E}">
        <p14:creationId xmlns:p14="http://schemas.microsoft.com/office/powerpoint/2010/main" val="148975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Divisor is 16 bit register, or memory word</a:t>
            </a:r>
          </a:p>
          <a:p>
            <a:r>
              <a:rPr lang="en-US" dirty="0" smtClean="0"/>
              <a:t>32 bit dividend is assumed to be in DX:AX</a:t>
            </a:r>
          </a:p>
          <a:p>
            <a:r>
              <a:rPr lang="en-US" dirty="0" smtClean="0"/>
              <a:t>After Division:</a:t>
            </a:r>
          </a:p>
          <a:p>
            <a:pPr lvl="1"/>
            <a:r>
              <a:rPr lang="en-US" dirty="0" smtClean="0"/>
              <a:t>16 bit quotient in AX</a:t>
            </a:r>
          </a:p>
          <a:p>
            <a:pPr lvl="1"/>
            <a:r>
              <a:rPr lang="en-US" dirty="0" smtClean="0"/>
              <a:t>16 bit remainder in DX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9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suppose we divide a very large number with very small number:</a:t>
            </a:r>
          </a:p>
          <a:p>
            <a:pPr lvl="1"/>
            <a:r>
              <a:rPr lang="en-US" dirty="0" smtClean="0"/>
              <a:t>Very Large quotient</a:t>
            </a:r>
          </a:p>
          <a:p>
            <a:r>
              <a:rPr lang="en-US" dirty="0" smtClean="0"/>
              <a:t>Divide Overflow</a:t>
            </a:r>
          </a:p>
          <a:p>
            <a:pPr lvl="1"/>
            <a:r>
              <a:rPr lang="en-US" dirty="0" smtClean="0"/>
              <a:t>Because quotient is too large to fit in AL or AX</a:t>
            </a:r>
          </a:p>
        </p:txBody>
      </p:sp>
    </p:spTree>
    <p:extLst>
      <p:ext uri="{BB962C8B-B14F-4D97-AF65-F5344CB8AC3E}">
        <p14:creationId xmlns:p14="http://schemas.microsoft.com/office/powerpoint/2010/main" val="61885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21" y="2554073"/>
            <a:ext cx="9327473" cy="25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vs Unsigned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take unsigned interpretation:</a:t>
            </a:r>
          </a:p>
          <a:p>
            <a:pPr lvl="1"/>
            <a:r>
              <a:rPr lang="en-US" dirty="0" smtClean="0"/>
              <a:t>10000000=128</a:t>
            </a:r>
          </a:p>
          <a:p>
            <a:pPr lvl="1"/>
            <a:r>
              <a:rPr lang="en-US" dirty="0" smtClean="0"/>
              <a:t>11111111=255</a:t>
            </a:r>
          </a:p>
          <a:p>
            <a:pPr lvl="1"/>
            <a:r>
              <a:rPr lang="en-US" dirty="0" smtClean="0"/>
              <a:t>Result of Multiplication=32640</a:t>
            </a:r>
          </a:p>
          <a:p>
            <a:r>
              <a:rPr lang="en-US" dirty="0" smtClean="0"/>
              <a:t>Lets take signed interpretation:</a:t>
            </a:r>
          </a:p>
          <a:p>
            <a:pPr lvl="1"/>
            <a:r>
              <a:rPr lang="en-US" dirty="0" smtClean="0"/>
              <a:t>10000000= -128</a:t>
            </a:r>
          </a:p>
          <a:p>
            <a:pPr lvl="1"/>
            <a:r>
              <a:rPr lang="en-US" dirty="0" smtClean="0"/>
              <a:t>11111111= -1</a:t>
            </a:r>
          </a:p>
          <a:p>
            <a:pPr lvl="1"/>
            <a:r>
              <a:rPr lang="en-US" dirty="0" smtClean="0"/>
              <a:t>Result of Multiplication=128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77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39" y="2729328"/>
            <a:ext cx="8584890" cy="25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AND IMUL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this problem we have two separate Instructions:</a:t>
            </a:r>
          </a:p>
          <a:p>
            <a:pPr lvl="1"/>
            <a:r>
              <a:rPr lang="en-US" dirty="0" smtClean="0"/>
              <a:t>MUL</a:t>
            </a:r>
          </a:p>
          <a:p>
            <a:pPr lvl="2"/>
            <a:r>
              <a:rPr lang="en-US" dirty="0" smtClean="0"/>
              <a:t>Signed Multiplication</a:t>
            </a:r>
          </a:p>
          <a:p>
            <a:pPr lvl="1"/>
            <a:r>
              <a:rPr lang="en-US" dirty="0" smtClean="0"/>
              <a:t>IMUL</a:t>
            </a:r>
          </a:p>
          <a:p>
            <a:pPr lvl="2"/>
            <a:r>
              <a:rPr lang="en-US" dirty="0" smtClean="0"/>
              <a:t>Unsigned Multiplication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instructions can multiply bytes or words:</a:t>
            </a:r>
          </a:p>
          <a:p>
            <a:pPr lvl="1"/>
            <a:r>
              <a:rPr lang="en-US" dirty="0" smtClean="0"/>
              <a:t>If two bytes are multiplied, result is a word</a:t>
            </a:r>
          </a:p>
          <a:p>
            <a:pPr lvl="1"/>
            <a:r>
              <a:rPr lang="en-US" dirty="0" smtClean="0"/>
              <a:t>If two words are multiplied, result is a double word</a:t>
            </a:r>
          </a:p>
        </p:txBody>
      </p:sp>
    </p:spTree>
    <p:extLst>
      <p:ext uri="{BB962C8B-B14F-4D97-AF65-F5344CB8AC3E}">
        <p14:creationId xmlns:p14="http://schemas.microsoft.com/office/powerpoint/2010/main" val="40507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AND IMUL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679" y="2675036"/>
            <a:ext cx="4883202" cy="21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3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byte multiplication:</a:t>
            </a:r>
          </a:p>
          <a:p>
            <a:pPr lvl="1"/>
            <a:r>
              <a:rPr lang="en-US" dirty="0" smtClean="0"/>
              <a:t>One number in source (register, memory, but not a constant)</a:t>
            </a:r>
          </a:p>
          <a:p>
            <a:pPr lvl="1"/>
            <a:r>
              <a:rPr lang="en-US" dirty="0" smtClean="0"/>
              <a:t>Other is assumed to be in AL</a:t>
            </a:r>
          </a:p>
          <a:p>
            <a:pPr lvl="1"/>
            <a:r>
              <a:rPr lang="en-US" dirty="0" smtClean="0"/>
              <a:t>The result which will be a 16 bit, will be stored in 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1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word multiplication:</a:t>
            </a:r>
          </a:p>
          <a:p>
            <a:pPr lvl="1"/>
            <a:r>
              <a:rPr lang="en-US" dirty="0" smtClean="0"/>
              <a:t>One number in source</a:t>
            </a:r>
          </a:p>
          <a:p>
            <a:pPr lvl="1"/>
            <a:r>
              <a:rPr lang="en-US" dirty="0" smtClean="0"/>
              <a:t>Other in the AX</a:t>
            </a:r>
          </a:p>
          <a:p>
            <a:pPr lvl="1"/>
            <a:r>
              <a:rPr lang="en-US" dirty="0" smtClean="0"/>
              <a:t>Upper 16 bits in DX</a:t>
            </a:r>
          </a:p>
          <a:p>
            <a:pPr lvl="1"/>
            <a:r>
              <a:rPr lang="en-US" dirty="0" smtClean="0"/>
              <a:t>Lower 16 bits in 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518" y="2816662"/>
            <a:ext cx="9749506" cy="16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163" y="3099434"/>
            <a:ext cx="10721637" cy="17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8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800" y="2669411"/>
            <a:ext cx="9791188" cy="13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5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284</Words>
  <Application>Microsoft Office PowerPoint</Application>
  <PresentationFormat>Widescreen</PresentationFormat>
  <Paragraphs>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MUL AND DIV</vt:lpstr>
      <vt:lpstr>Signed vs Unsigned Multiplication</vt:lpstr>
      <vt:lpstr>MUL AND IMUL</vt:lpstr>
      <vt:lpstr>MUL AND IMUL</vt:lpstr>
      <vt:lpstr>Byte Form</vt:lpstr>
      <vt:lpstr>Word Form</vt:lpstr>
      <vt:lpstr>Some Examples</vt:lpstr>
      <vt:lpstr>Some Examples</vt:lpstr>
      <vt:lpstr>Assembly Example</vt:lpstr>
      <vt:lpstr>Solution</vt:lpstr>
      <vt:lpstr>Another Example </vt:lpstr>
      <vt:lpstr>Algorithm</vt:lpstr>
      <vt:lpstr>Solution</vt:lpstr>
      <vt:lpstr>DIV and IDIV</vt:lpstr>
      <vt:lpstr>DIV and IDIV</vt:lpstr>
      <vt:lpstr>Byte Form</vt:lpstr>
      <vt:lpstr>Word Form</vt:lpstr>
      <vt:lpstr>Divide Overflow</vt:lpstr>
      <vt:lpstr>Examples</vt:lpstr>
      <vt:lpstr>Examples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 AND DIV</dc:title>
  <dc:creator>92306</dc:creator>
  <cp:lastModifiedBy>92306</cp:lastModifiedBy>
  <cp:revision>52</cp:revision>
  <dcterms:created xsi:type="dcterms:W3CDTF">2023-03-16T06:37:25Z</dcterms:created>
  <dcterms:modified xsi:type="dcterms:W3CDTF">2023-04-18T06:37:22Z</dcterms:modified>
</cp:coreProperties>
</file>