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5" r:id="rId1"/>
  </p:sldMasterIdLst>
  <p:notesMasterIdLst>
    <p:notesMasterId r:id="rId49"/>
  </p:notesMasterIdLst>
  <p:sldIdLst>
    <p:sldId id="256" r:id="rId2"/>
    <p:sldId id="257" r:id="rId3"/>
    <p:sldId id="260" r:id="rId4"/>
    <p:sldId id="345" r:id="rId5"/>
    <p:sldId id="347" r:id="rId6"/>
    <p:sldId id="346" r:id="rId7"/>
    <p:sldId id="348" r:id="rId8"/>
    <p:sldId id="349" r:id="rId9"/>
    <p:sldId id="350" r:id="rId10"/>
    <p:sldId id="312" r:id="rId11"/>
    <p:sldId id="351" r:id="rId12"/>
    <p:sldId id="370" r:id="rId13"/>
    <p:sldId id="371" r:id="rId14"/>
    <p:sldId id="352" r:id="rId15"/>
    <p:sldId id="372" r:id="rId16"/>
    <p:sldId id="353" r:id="rId17"/>
    <p:sldId id="314" r:id="rId18"/>
    <p:sldId id="354" r:id="rId19"/>
    <p:sldId id="373" r:id="rId20"/>
    <p:sldId id="375" r:id="rId21"/>
    <p:sldId id="374" r:id="rId22"/>
    <p:sldId id="355" r:id="rId23"/>
    <p:sldId id="377" r:id="rId24"/>
    <p:sldId id="378" r:id="rId25"/>
    <p:sldId id="379" r:id="rId26"/>
    <p:sldId id="380" r:id="rId27"/>
    <p:sldId id="381" r:id="rId28"/>
    <p:sldId id="382" r:id="rId29"/>
    <p:sldId id="383" r:id="rId30"/>
    <p:sldId id="322" r:id="rId31"/>
    <p:sldId id="376" r:id="rId32"/>
    <p:sldId id="356" r:id="rId33"/>
    <p:sldId id="357" r:id="rId34"/>
    <p:sldId id="358" r:id="rId35"/>
    <p:sldId id="360" r:id="rId36"/>
    <p:sldId id="361" r:id="rId37"/>
    <p:sldId id="362" r:id="rId38"/>
    <p:sldId id="363" r:id="rId39"/>
    <p:sldId id="364" r:id="rId40"/>
    <p:sldId id="365" r:id="rId41"/>
    <p:sldId id="366" r:id="rId42"/>
    <p:sldId id="367" r:id="rId43"/>
    <p:sldId id="368" r:id="rId44"/>
    <p:sldId id="369" r:id="rId45"/>
    <p:sldId id="324" r:id="rId46"/>
    <p:sldId id="327" r:id="rId47"/>
    <p:sldId id="329" r:id="rId4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5311">
          <p15:clr>
            <a:srgbClr val="EA4335"/>
          </p15:clr>
        </p15:guide>
        <p15:guide id="2" orient="horz" pos="1620">
          <p15:clr>
            <a:srgbClr val="A4A3A4"/>
          </p15:clr>
        </p15:guide>
        <p15:guide id="3"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9B83D3-E998-42FE-BF00-BBE78A2C5CBE}">
  <a:tblStyle styleId="{C79B83D3-E998-42FE-BF00-BBE78A2C5C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780" y="68"/>
      </p:cViewPr>
      <p:guideLst>
        <p:guide pos="5311"/>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8708848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4"/>
        <p:cNvGrpSpPr/>
        <p:nvPr/>
      </p:nvGrpSpPr>
      <p:grpSpPr>
        <a:xfrm>
          <a:off x="0" y="0"/>
          <a:ext cx="0" cy="0"/>
          <a:chOff x="0" y="0"/>
          <a:chExt cx="0" cy="0"/>
        </a:xfrm>
      </p:grpSpPr>
      <p:sp>
        <p:nvSpPr>
          <p:cNvPr id="2635" name="Google Shape;2635;g10b651380e3_0_15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6" name="Google Shape;2636;g10b651380e3_0_1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5216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5"/>
        <p:cNvGrpSpPr/>
        <p:nvPr/>
      </p:nvGrpSpPr>
      <p:grpSpPr>
        <a:xfrm>
          <a:off x="0" y="0"/>
          <a:ext cx="0" cy="0"/>
          <a:chOff x="0" y="0"/>
          <a:chExt cx="0" cy="0"/>
        </a:xfrm>
      </p:grpSpPr>
      <p:sp>
        <p:nvSpPr>
          <p:cNvPr id="2646" name="Google Shape;2646;gfd291ba3e9_0_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7" name="Google Shape;2647;gfd291ba3e9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7546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869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6468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1093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412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664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13163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1"/>
        <p:cNvGrpSpPr/>
        <p:nvPr/>
      </p:nvGrpSpPr>
      <p:grpSpPr>
        <a:xfrm>
          <a:off x="0" y="0"/>
          <a:ext cx="0" cy="0"/>
          <a:chOff x="0" y="0"/>
          <a:chExt cx="0" cy="0"/>
        </a:xfrm>
      </p:grpSpPr>
      <p:sp>
        <p:nvSpPr>
          <p:cNvPr id="2692" name="Google Shape;2692;g10b651380e3_0_22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93" name="Google Shape;2693;g10b651380e3_0_2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6548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282800" y="1285125"/>
            <a:ext cx="6578400" cy="2223300"/>
          </a:xfrm>
          <a:prstGeom prst="rect">
            <a:avLst/>
          </a:prstGeom>
        </p:spPr>
        <p:txBody>
          <a:bodyPr spcFirstLastPara="1" wrap="square" lIns="91425" tIns="91425" rIns="91425" bIns="91425" anchor="t" anchorCtr="0">
            <a:noAutofit/>
          </a:bodyPr>
          <a:lstStyle>
            <a:lvl1pPr lvl="0" algn="ctr">
              <a:lnSpc>
                <a:spcPct val="85000"/>
              </a:lnSpc>
              <a:spcBef>
                <a:spcPts val="0"/>
              </a:spcBef>
              <a:spcAft>
                <a:spcPts val="0"/>
              </a:spcAft>
              <a:buSzPts val="4300"/>
              <a:buNone/>
              <a:defRPr sz="4300"/>
            </a:lvl1pPr>
            <a:lvl2pPr lvl="1" algn="ctr">
              <a:lnSpc>
                <a:spcPct val="85000"/>
              </a:lnSpc>
              <a:spcBef>
                <a:spcPts val="0"/>
              </a:spcBef>
              <a:spcAft>
                <a:spcPts val="0"/>
              </a:spcAft>
              <a:buSzPts val="4300"/>
              <a:buNone/>
              <a:defRPr sz="4300"/>
            </a:lvl2pPr>
            <a:lvl3pPr lvl="2" algn="ctr">
              <a:lnSpc>
                <a:spcPct val="85000"/>
              </a:lnSpc>
              <a:spcBef>
                <a:spcPts val="0"/>
              </a:spcBef>
              <a:spcAft>
                <a:spcPts val="0"/>
              </a:spcAft>
              <a:buSzPts val="4300"/>
              <a:buNone/>
              <a:defRPr sz="4300"/>
            </a:lvl3pPr>
            <a:lvl4pPr lvl="3" algn="ctr">
              <a:lnSpc>
                <a:spcPct val="85000"/>
              </a:lnSpc>
              <a:spcBef>
                <a:spcPts val="0"/>
              </a:spcBef>
              <a:spcAft>
                <a:spcPts val="0"/>
              </a:spcAft>
              <a:buSzPts val="4300"/>
              <a:buNone/>
              <a:defRPr sz="4300"/>
            </a:lvl4pPr>
            <a:lvl5pPr lvl="4" algn="ctr">
              <a:lnSpc>
                <a:spcPct val="85000"/>
              </a:lnSpc>
              <a:spcBef>
                <a:spcPts val="0"/>
              </a:spcBef>
              <a:spcAft>
                <a:spcPts val="0"/>
              </a:spcAft>
              <a:buSzPts val="4300"/>
              <a:buNone/>
              <a:defRPr sz="4300"/>
            </a:lvl5pPr>
            <a:lvl6pPr lvl="5" algn="ctr">
              <a:lnSpc>
                <a:spcPct val="85000"/>
              </a:lnSpc>
              <a:spcBef>
                <a:spcPts val="0"/>
              </a:spcBef>
              <a:spcAft>
                <a:spcPts val="0"/>
              </a:spcAft>
              <a:buSzPts val="4300"/>
              <a:buNone/>
              <a:defRPr sz="4300"/>
            </a:lvl6pPr>
            <a:lvl7pPr lvl="6" algn="ctr">
              <a:lnSpc>
                <a:spcPct val="85000"/>
              </a:lnSpc>
              <a:spcBef>
                <a:spcPts val="0"/>
              </a:spcBef>
              <a:spcAft>
                <a:spcPts val="0"/>
              </a:spcAft>
              <a:buSzPts val="4300"/>
              <a:buNone/>
              <a:defRPr sz="4300"/>
            </a:lvl7pPr>
            <a:lvl8pPr lvl="7" algn="ctr">
              <a:lnSpc>
                <a:spcPct val="85000"/>
              </a:lnSpc>
              <a:spcBef>
                <a:spcPts val="0"/>
              </a:spcBef>
              <a:spcAft>
                <a:spcPts val="0"/>
              </a:spcAft>
              <a:buSzPts val="4300"/>
              <a:buNone/>
              <a:defRPr sz="4300"/>
            </a:lvl8pPr>
            <a:lvl9pPr lvl="8" algn="ctr">
              <a:lnSpc>
                <a:spcPct val="85000"/>
              </a:lnSpc>
              <a:spcBef>
                <a:spcPts val="0"/>
              </a:spcBef>
              <a:spcAft>
                <a:spcPts val="0"/>
              </a:spcAft>
              <a:buSzPts val="4300"/>
              <a:buNone/>
              <a:defRPr sz="4300"/>
            </a:lvl9pPr>
          </a:lstStyle>
          <a:p>
            <a:endParaRPr/>
          </a:p>
        </p:txBody>
      </p:sp>
      <p:sp>
        <p:nvSpPr>
          <p:cNvPr id="10" name="Google Shape;10;p2"/>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50"/>
              <a:buNone/>
              <a:defRPr sz="1700"/>
            </a:lvl1pPr>
            <a:lvl2pPr lvl="1" algn="ctr">
              <a:lnSpc>
                <a:spcPct val="100000"/>
              </a:lnSpc>
              <a:spcBef>
                <a:spcPts val="0"/>
              </a:spcBef>
              <a:spcAft>
                <a:spcPts val="0"/>
              </a:spcAft>
              <a:buSzPts val="1650"/>
              <a:buNone/>
              <a:defRPr sz="1650"/>
            </a:lvl2pPr>
            <a:lvl3pPr lvl="2" algn="ctr">
              <a:lnSpc>
                <a:spcPct val="100000"/>
              </a:lnSpc>
              <a:spcBef>
                <a:spcPts val="0"/>
              </a:spcBef>
              <a:spcAft>
                <a:spcPts val="0"/>
              </a:spcAft>
              <a:buSzPts val="1650"/>
              <a:buNone/>
              <a:defRPr sz="1650"/>
            </a:lvl3pPr>
            <a:lvl4pPr lvl="3" algn="ctr">
              <a:lnSpc>
                <a:spcPct val="100000"/>
              </a:lnSpc>
              <a:spcBef>
                <a:spcPts val="0"/>
              </a:spcBef>
              <a:spcAft>
                <a:spcPts val="0"/>
              </a:spcAft>
              <a:buSzPts val="1650"/>
              <a:buNone/>
              <a:defRPr sz="1650"/>
            </a:lvl4pPr>
            <a:lvl5pPr lvl="4" algn="ctr">
              <a:lnSpc>
                <a:spcPct val="100000"/>
              </a:lnSpc>
              <a:spcBef>
                <a:spcPts val="0"/>
              </a:spcBef>
              <a:spcAft>
                <a:spcPts val="0"/>
              </a:spcAft>
              <a:buSzPts val="1650"/>
              <a:buNone/>
              <a:defRPr sz="1650"/>
            </a:lvl5pPr>
            <a:lvl6pPr lvl="5" algn="ctr">
              <a:lnSpc>
                <a:spcPct val="100000"/>
              </a:lnSpc>
              <a:spcBef>
                <a:spcPts val="0"/>
              </a:spcBef>
              <a:spcAft>
                <a:spcPts val="0"/>
              </a:spcAft>
              <a:buSzPts val="1650"/>
              <a:buNone/>
              <a:defRPr sz="1650"/>
            </a:lvl6pPr>
            <a:lvl7pPr lvl="6" algn="ctr">
              <a:lnSpc>
                <a:spcPct val="100000"/>
              </a:lnSpc>
              <a:spcBef>
                <a:spcPts val="0"/>
              </a:spcBef>
              <a:spcAft>
                <a:spcPts val="0"/>
              </a:spcAft>
              <a:buSzPts val="1650"/>
              <a:buNone/>
              <a:defRPr sz="1650"/>
            </a:lvl7pPr>
            <a:lvl8pPr lvl="7" algn="ctr">
              <a:lnSpc>
                <a:spcPct val="100000"/>
              </a:lnSpc>
              <a:spcBef>
                <a:spcPts val="0"/>
              </a:spcBef>
              <a:spcAft>
                <a:spcPts val="0"/>
              </a:spcAft>
              <a:buSzPts val="1650"/>
              <a:buNone/>
              <a:defRPr sz="1650"/>
            </a:lvl8pPr>
            <a:lvl9pPr lvl="8" algn="ctr">
              <a:lnSpc>
                <a:spcPct val="100000"/>
              </a:lnSpc>
              <a:spcBef>
                <a:spcPts val="0"/>
              </a:spcBef>
              <a:spcAft>
                <a:spcPts val="0"/>
              </a:spcAft>
              <a:buSzPts val="1650"/>
              <a:buNone/>
              <a:defRPr sz="1650"/>
            </a:lvl9pPr>
          </a:lstStyle>
          <a:p>
            <a:endParaRPr/>
          </a:p>
        </p:txBody>
      </p:sp>
      <p:grpSp>
        <p:nvGrpSpPr>
          <p:cNvPr id="11" name="Google Shape;11;p2"/>
          <p:cNvGrpSpPr/>
          <p:nvPr/>
        </p:nvGrpSpPr>
        <p:grpSpPr>
          <a:xfrm>
            <a:off x="-3640848" y="2185426"/>
            <a:ext cx="4088811" cy="4088811"/>
            <a:chOff x="-3640848" y="2185426"/>
            <a:chExt cx="4088811" cy="4088811"/>
          </a:xfrm>
        </p:grpSpPr>
        <p:sp>
          <p:nvSpPr>
            <p:cNvPr id="12" name="Google Shape;12;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flipH="1">
              <a:off x="-3640848" y="21854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2722250" y="-1079764"/>
            <a:ext cx="3769563" cy="11358057"/>
            <a:chOff x="-2722250" y="-1079764"/>
            <a:chExt cx="3769563" cy="11358057"/>
          </a:xfrm>
        </p:grpSpPr>
        <p:sp>
          <p:nvSpPr>
            <p:cNvPr id="15" name="Google Shape;15;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 name="Google Shape;29;p2"/>
          <p:cNvGrpSpPr/>
          <p:nvPr/>
        </p:nvGrpSpPr>
        <p:grpSpPr>
          <a:xfrm>
            <a:off x="746900" y="-550225"/>
            <a:ext cx="1982975" cy="2013575"/>
            <a:chOff x="746900" y="-550225"/>
            <a:chExt cx="1982975" cy="2013575"/>
          </a:xfrm>
        </p:grpSpPr>
        <p:sp>
          <p:nvSpPr>
            <p:cNvPr id="30" name="Google Shape;30;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dist="19050" algn="bl" rotWithShape="0">
                <a:schemeClr val="accent1"/>
              </a:outerShdw>
            </a:effectLst>
          </p:spPr>
        </p:sp>
        <p:sp>
          <p:nvSpPr>
            <p:cNvPr id="31" name="Google Shape;31;p2"/>
            <p:cNvSpPr/>
            <p:nvPr/>
          </p:nvSpPr>
          <p:spPr>
            <a:xfrm>
              <a:off x="746900" y="1312750"/>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579275" y="-55022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57425" y="-430200"/>
              <a:ext cx="1746850" cy="1775450"/>
            </a:xfrm>
            <a:custGeom>
              <a:avLst/>
              <a:gdLst/>
              <a:ahLst/>
              <a:cxnLst/>
              <a:rect l="l" t="t" r="r" b="b"/>
              <a:pathLst>
                <a:path w="69874" h="71018" extrusionOk="0">
                  <a:moveTo>
                    <a:pt x="0" y="71018"/>
                  </a:moveTo>
                  <a:lnTo>
                    <a:pt x="23258" y="47640"/>
                  </a:lnTo>
                  <a:lnTo>
                    <a:pt x="21067" y="32258"/>
                  </a:lnTo>
                  <a:lnTo>
                    <a:pt x="36760" y="15827"/>
                  </a:lnTo>
                  <a:lnTo>
                    <a:pt x="53571" y="15803"/>
                  </a:lnTo>
                  <a:lnTo>
                    <a:pt x="69874"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grpSp>
        <p:nvGrpSpPr>
          <p:cNvPr id="34" name="Google Shape;34;p2"/>
          <p:cNvGrpSpPr/>
          <p:nvPr/>
        </p:nvGrpSpPr>
        <p:grpSpPr>
          <a:xfrm>
            <a:off x="8129425" y="2555026"/>
            <a:ext cx="4222888" cy="4088811"/>
            <a:chOff x="8129425" y="2555026"/>
            <a:chExt cx="4222888" cy="4088811"/>
          </a:xfrm>
        </p:grpSpPr>
        <p:sp>
          <p:nvSpPr>
            <p:cNvPr id="35" name="Google Shape;35;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2"/>
          <p:cNvGrpSpPr/>
          <p:nvPr/>
        </p:nvGrpSpPr>
        <p:grpSpPr>
          <a:xfrm>
            <a:off x="8430775" y="-2181926"/>
            <a:ext cx="2504551" cy="4575301"/>
            <a:chOff x="8430775" y="-2181926"/>
            <a:chExt cx="2504551" cy="4575301"/>
          </a:xfrm>
        </p:grpSpPr>
        <p:sp>
          <p:nvSpPr>
            <p:cNvPr id="44" name="Google Shape;44;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rot="10800000">
              <a:off x="8538272" y="-2181926"/>
              <a:ext cx="2397054" cy="4463204"/>
            </a:xfrm>
            <a:custGeom>
              <a:avLst/>
              <a:gdLst/>
              <a:ahLst/>
              <a:cxnLst/>
              <a:rect l="l" t="t" r="r" b="b"/>
              <a:pathLst>
                <a:path w="37473" h="69773" fill="none" extrusionOk="0">
                  <a:moveTo>
                    <a:pt x="0" y="69773"/>
                  </a:moveTo>
                  <a:lnTo>
                    <a:pt x="30223" y="39550"/>
                  </a:lnTo>
                  <a:lnTo>
                    <a:pt x="30223" y="7230"/>
                  </a:lnTo>
                  <a:lnTo>
                    <a:pt x="37473" y="1"/>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8430775" y="2242775"/>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 name="Google Shape;48;p2"/>
          <p:cNvGrpSpPr/>
          <p:nvPr/>
        </p:nvGrpSpPr>
        <p:grpSpPr>
          <a:xfrm rot="10800000" flipH="1">
            <a:off x="4980106" y="-10605742"/>
            <a:ext cx="3769563" cy="11358057"/>
            <a:chOff x="-2722250" y="-1079764"/>
            <a:chExt cx="3769563" cy="11358057"/>
          </a:xfrm>
        </p:grpSpPr>
        <p:sp>
          <p:nvSpPr>
            <p:cNvPr id="49" name="Google Shape;49;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3"/>
        <p:cNvGrpSpPr/>
        <p:nvPr/>
      </p:nvGrpSpPr>
      <p:grpSpPr>
        <a:xfrm>
          <a:off x="0" y="0"/>
          <a:ext cx="0" cy="0"/>
          <a:chOff x="0" y="0"/>
          <a:chExt cx="0" cy="0"/>
        </a:xfrm>
      </p:grpSpPr>
      <p:sp>
        <p:nvSpPr>
          <p:cNvPr id="64" name="Google Shape;64;p3"/>
          <p:cNvSpPr txBox="1">
            <a:spLocks noGrp="1"/>
          </p:cNvSpPr>
          <p:nvPr>
            <p:ph type="title"/>
          </p:nvPr>
        </p:nvSpPr>
        <p:spPr>
          <a:xfrm>
            <a:off x="2206800" y="2374150"/>
            <a:ext cx="4730400" cy="68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4500"/>
              <a:buNone/>
              <a:defRPr sz="4500"/>
            </a:lvl1pPr>
            <a:lvl2pPr lvl="1" algn="ctr">
              <a:spcBef>
                <a:spcPts val="0"/>
              </a:spcBef>
              <a:spcAft>
                <a:spcPts val="0"/>
              </a:spcAft>
              <a:buSzPts val="4500"/>
              <a:buNone/>
              <a:defRPr sz="4500"/>
            </a:lvl2pPr>
            <a:lvl3pPr lvl="2" algn="ctr">
              <a:spcBef>
                <a:spcPts val="0"/>
              </a:spcBef>
              <a:spcAft>
                <a:spcPts val="0"/>
              </a:spcAft>
              <a:buSzPts val="4500"/>
              <a:buNone/>
              <a:defRPr sz="4500"/>
            </a:lvl3pPr>
            <a:lvl4pPr lvl="3" algn="ctr">
              <a:spcBef>
                <a:spcPts val="0"/>
              </a:spcBef>
              <a:spcAft>
                <a:spcPts val="0"/>
              </a:spcAft>
              <a:buSzPts val="4500"/>
              <a:buNone/>
              <a:defRPr sz="4500"/>
            </a:lvl4pPr>
            <a:lvl5pPr lvl="4" algn="ctr">
              <a:spcBef>
                <a:spcPts val="0"/>
              </a:spcBef>
              <a:spcAft>
                <a:spcPts val="0"/>
              </a:spcAft>
              <a:buSzPts val="4500"/>
              <a:buNone/>
              <a:defRPr sz="4500"/>
            </a:lvl5pPr>
            <a:lvl6pPr lvl="5" algn="ctr">
              <a:spcBef>
                <a:spcPts val="0"/>
              </a:spcBef>
              <a:spcAft>
                <a:spcPts val="0"/>
              </a:spcAft>
              <a:buSzPts val="4500"/>
              <a:buNone/>
              <a:defRPr sz="4500"/>
            </a:lvl6pPr>
            <a:lvl7pPr lvl="6" algn="ctr">
              <a:spcBef>
                <a:spcPts val="0"/>
              </a:spcBef>
              <a:spcAft>
                <a:spcPts val="0"/>
              </a:spcAft>
              <a:buSzPts val="4500"/>
              <a:buNone/>
              <a:defRPr sz="4500"/>
            </a:lvl7pPr>
            <a:lvl8pPr lvl="7" algn="ctr">
              <a:spcBef>
                <a:spcPts val="0"/>
              </a:spcBef>
              <a:spcAft>
                <a:spcPts val="0"/>
              </a:spcAft>
              <a:buSzPts val="4500"/>
              <a:buNone/>
              <a:defRPr sz="4500"/>
            </a:lvl8pPr>
            <a:lvl9pPr lvl="8" algn="ctr">
              <a:spcBef>
                <a:spcPts val="0"/>
              </a:spcBef>
              <a:spcAft>
                <a:spcPts val="0"/>
              </a:spcAft>
              <a:buSzPts val="4500"/>
              <a:buNone/>
              <a:defRPr sz="4500"/>
            </a:lvl9pPr>
          </a:lstStyle>
          <a:p>
            <a:endParaRPr/>
          </a:p>
        </p:txBody>
      </p:sp>
      <p:sp>
        <p:nvSpPr>
          <p:cNvPr id="65" name="Google Shape;65;p3"/>
          <p:cNvSpPr txBox="1">
            <a:spLocks noGrp="1"/>
          </p:cNvSpPr>
          <p:nvPr>
            <p:ph type="subTitle" idx="1"/>
          </p:nvPr>
        </p:nvSpPr>
        <p:spPr>
          <a:xfrm>
            <a:off x="3137400" y="3519025"/>
            <a:ext cx="2869200" cy="695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700"/>
              <a:buNone/>
              <a:defRPr sz="1700"/>
            </a:lvl1pPr>
            <a:lvl2pPr lvl="1" algn="ctr" rtl="0">
              <a:lnSpc>
                <a:spcPct val="100000"/>
              </a:lnSpc>
              <a:spcBef>
                <a:spcPts val="0"/>
              </a:spcBef>
              <a:spcAft>
                <a:spcPts val="0"/>
              </a:spcAft>
              <a:buSzPts val="1700"/>
              <a:buNone/>
              <a:defRPr sz="1700"/>
            </a:lvl2pPr>
            <a:lvl3pPr lvl="2" algn="ctr" rtl="0">
              <a:lnSpc>
                <a:spcPct val="100000"/>
              </a:lnSpc>
              <a:spcBef>
                <a:spcPts val="0"/>
              </a:spcBef>
              <a:spcAft>
                <a:spcPts val="0"/>
              </a:spcAft>
              <a:buSzPts val="1700"/>
              <a:buNone/>
              <a:defRPr sz="1700"/>
            </a:lvl3pPr>
            <a:lvl4pPr lvl="3" algn="ctr" rtl="0">
              <a:lnSpc>
                <a:spcPct val="100000"/>
              </a:lnSpc>
              <a:spcBef>
                <a:spcPts val="0"/>
              </a:spcBef>
              <a:spcAft>
                <a:spcPts val="0"/>
              </a:spcAft>
              <a:buSzPts val="1700"/>
              <a:buNone/>
              <a:defRPr sz="1700"/>
            </a:lvl4pPr>
            <a:lvl5pPr lvl="4" algn="ctr" rtl="0">
              <a:lnSpc>
                <a:spcPct val="100000"/>
              </a:lnSpc>
              <a:spcBef>
                <a:spcPts val="0"/>
              </a:spcBef>
              <a:spcAft>
                <a:spcPts val="0"/>
              </a:spcAft>
              <a:buSzPts val="1700"/>
              <a:buNone/>
              <a:defRPr sz="1700"/>
            </a:lvl5pPr>
            <a:lvl6pPr lvl="5" algn="ctr" rtl="0">
              <a:lnSpc>
                <a:spcPct val="100000"/>
              </a:lnSpc>
              <a:spcBef>
                <a:spcPts val="0"/>
              </a:spcBef>
              <a:spcAft>
                <a:spcPts val="0"/>
              </a:spcAft>
              <a:buSzPts val="1700"/>
              <a:buNone/>
              <a:defRPr sz="1700"/>
            </a:lvl6pPr>
            <a:lvl7pPr lvl="6" algn="ctr" rtl="0">
              <a:lnSpc>
                <a:spcPct val="100000"/>
              </a:lnSpc>
              <a:spcBef>
                <a:spcPts val="0"/>
              </a:spcBef>
              <a:spcAft>
                <a:spcPts val="0"/>
              </a:spcAft>
              <a:buSzPts val="1700"/>
              <a:buNone/>
              <a:defRPr sz="1700"/>
            </a:lvl7pPr>
            <a:lvl8pPr lvl="7" algn="ctr" rtl="0">
              <a:lnSpc>
                <a:spcPct val="100000"/>
              </a:lnSpc>
              <a:spcBef>
                <a:spcPts val="0"/>
              </a:spcBef>
              <a:spcAft>
                <a:spcPts val="0"/>
              </a:spcAft>
              <a:buSzPts val="1700"/>
              <a:buNone/>
              <a:defRPr sz="1700"/>
            </a:lvl8pPr>
            <a:lvl9pPr lvl="8" algn="ctr" rtl="0">
              <a:lnSpc>
                <a:spcPct val="100000"/>
              </a:lnSpc>
              <a:spcBef>
                <a:spcPts val="0"/>
              </a:spcBef>
              <a:spcAft>
                <a:spcPts val="0"/>
              </a:spcAft>
              <a:buSzPts val="1700"/>
              <a:buNone/>
              <a:defRPr sz="1700"/>
            </a:lvl9pPr>
          </a:lstStyle>
          <a:p>
            <a:endParaRPr/>
          </a:p>
        </p:txBody>
      </p:sp>
      <p:sp>
        <p:nvSpPr>
          <p:cNvPr id="66" name="Google Shape;66;p3"/>
          <p:cNvSpPr txBox="1">
            <a:spLocks noGrp="1"/>
          </p:cNvSpPr>
          <p:nvPr>
            <p:ph type="title" idx="2" hasCustomPrompt="1"/>
          </p:nvPr>
        </p:nvSpPr>
        <p:spPr>
          <a:xfrm>
            <a:off x="2206800" y="1223888"/>
            <a:ext cx="4730400" cy="823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r>
              <a:t>xx%</a:t>
            </a:r>
          </a:p>
        </p:txBody>
      </p:sp>
      <p:sp>
        <p:nvSpPr>
          <p:cNvPr id="67" name="Google Shape;67;p3"/>
          <p:cNvSpPr/>
          <p:nvPr/>
        </p:nvSpPr>
        <p:spPr>
          <a:xfrm rot="-2716073">
            <a:off x="207070"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3"/>
          <p:cNvSpPr/>
          <p:nvPr/>
        </p:nvSpPr>
        <p:spPr>
          <a:xfrm>
            <a:off x="592764"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 name="Google Shape;76;p3"/>
          <p:cNvGrpSpPr/>
          <p:nvPr/>
        </p:nvGrpSpPr>
        <p:grpSpPr>
          <a:xfrm>
            <a:off x="-1624871" y="-4592"/>
            <a:ext cx="5178842" cy="5178453"/>
            <a:chOff x="-1624871" y="-4592"/>
            <a:chExt cx="5178842" cy="5178453"/>
          </a:xfrm>
        </p:grpSpPr>
        <p:sp>
          <p:nvSpPr>
            <p:cNvPr id="77" name="Google Shape;77;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2716073">
              <a:off x="-851697" y="73898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9" name="Google Shape;79;p3"/>
          <p:cNvSpPr/>
          <p:nvPr/>
        </p:nvSpPr>
        <p:spPr>
          <a:xfrm rot="-2716073">
            <a:off x="207058" y="4107647"/>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rot="-8083939" flipH="1">
            <a:off x="12612" y="120992"/>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 name="Google Shape;81;p3"/>
          <p:cNvGrpSpPr/>
          <p:nvPr/>
        </p:nvGrpSpPr>
        <p:grpSpPr>
          <a:xfrm>
            <a:off x="-1064015" y="2306598"/>
            <a:ext cx="3021722" cy="3146276"/>
            <a:chOff x="-1064015" y="2306598"/>
            <a:chExt cx="3021722" cy="3146276"/>
          </a:xfrm>
        </p:grpSpPr>
        <p:sp>
          <p:nvSpPr>
            <p:cNvPr id="82" name="Google Shape;82;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3"/>
            <p:cNvSpPr/>
            <p:nvPr/>
          </p:nvSpPr>
          <p:spPr>
            <a:xfrm rot="-2716073">
              <a:off x="-731526" y="2981210"/>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3"/>
            <p:cNvSpPr/>
            <p:nvPr/>
          </p:nvSpPr>
          <p:spPr>
            <a:xfrm>
              <a:off x="518938" y="2306598"/>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 name="Google Shape;86;p3"/>
          <p:cNvSpPr/>
          <p:nvPr/>
        </p:nvSpPr>
        <p:spPr>
          <a:xfrm>
            <a:off x="662964" y="106918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362076" y="-271875"/>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 name="Google Shape;88;p3"/>
          <p:cNvGrpSpPr/>
          <p:nvPr/>
        </p:nvGrpSpPr>
        <p:grpSpPr>
          <a:xfrm>
            <a:off x="758062" y="2741287"/>
            <a:ext cx="1247068" cy="1340554"/>
            <a:chOff x="758062" y="2741287"/>
            <a:chExt cx="1247068" cy="1340554"/>
          </a:xfrm>
        </p:grpSpPr>
        <p:sp>
          <p:nvSpPr>
            <p:cNvPr id="89" name="Google Shape;89;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rot="-2716073">
              <a:off x="940672" y="3017411"/>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1324501" y="2741287"/>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3"/>
          <p:cNvSpPr/>
          <p:nvPr/>
        </p:nvSpPr>
        <p:spPr>
          <a:xfrm>
            <a:off x="592751" y="383151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rot="-5400000">
            <a:off x="1128212" y="342898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rot="-5400000">
            <a:off x="1128212" y="403126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rot="-5400000">
            <a:off x="1128212" y="383050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rot="-5400000">
            <a:off x="1128212" y="362974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rot="8083927">
            <a:off x="8055138"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rot="10800000">
            <a:off x="8440836"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3"/>
          <p:cNvGrpSpPr/>
          <p:nvPr/>
        </p:nvGrpSpPr>
        <p:grpSpPr>
          <a:xfrm>
            <a:off x="5590029" y="-11612"/>
            <a:ext cx="5178842" cy="5178453"/>
            <a:chOff x="5590029" y="-11612"/>
            <a:chExt cx="5178842" cy="5178453"/>
          </a:xfrm>
        </p:grpSpPr>
        <p:sp>
          <p:nvSpPr>
            <p:cNvPr id="110" name="Google Shape;110;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rot="8083927">
              <a:off x="6363203" y="731965"/>
              <a:ext cx="3632494" cy="3691299"/>
            </a:xfrm>
            <a:custGeom>
              <a:avLst/>
              <a:gdLst/>
              <a:ahLst/>
              <a:cxnLst/>
              <a:rect l="l" t="t" r="r" b="b"/>
              <a:pathLst>
                <a:path w="65355" h="66413" fill="none" extrusionOk="0">
                  <a:moveTo>
                    <a:pt x="1" y="66412"/>
                  </a:moveTo>
                  <a:lnTo>
                    <a:pt x="37290" y="29123"/>
                  </a:lnTo>
                  <a:lnTo>
                    <a:pt x="45844" y="29123"/>
                  </a:lnTo>
                  <a:lnTo>
                    <a:pt x="58939" y="16048"/>
                  </a:lnTo>
                  <a:lnTo>
                    <a:pt x="58939" y="6436"/>
                  </a:lnTo>
                  <a:lnTo>
                    <a:pt x="65354"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 name="Google Shape;112;p3"/>
          <p:cNvSpPr/>
          <p:nvPr/>
        </p:nvSpPr>
        <p:spPr>
          <a:xfrm rot="8083927">
            <a:off x="7321480" y="1263046"/>
            <a:ext cx="881848" cy="881792"/>
          </a:xfrm>
          <a:custGeom>
            <a:avLst/>
            <a:gdLst/>
            <a:ahLst/>
            <a:cxnLst/>
            <a:rect l="l" t="t" r="r" b="b"/>
            <a:pathLst>
              <a:path w="15866" h="15865"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083927">
            <a:off x="8055150" y="172755"/>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p:nvPr/>
        </p:nvSpPr>
        <p:spPr>
          <a:xfrm rot="2716061" flipH="1">
            <a:off x="8054209" y="4352995"/>
            <a:ext cx="1077180" cy="688261"/>
          </a:xfrm>
          <a:custGeom>
            <a:avLst/>
            <a:gdLst/>
            <a:ahLst/>
            <a:cxnLst/>
            <a:rect l="l" t="t" r="r" b="b"/>
            <a:pathLst>
              <a:path w="17149" h="10957" fill="none" extrusionOk="0">
                <a:moveTo>
                  <a:pt x="0" y="10957"/>
                </a:moveTo>
                <a:lnTo>
                  <a:pt x="10957" y="0"/>
                </a:lnTo>
                <a:lnTo>
                  <a:pt x="17148"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3"/>
          <p:cNvGrpSpPr/>
          <p:nvPr/>
        </p:nvGrpSpPr>
        <p:grpSpPr>
          <a:xfrm>
            <a:off x="7186293" y="-290625"/>
            <a:ext cx="3021722" cy="3146276"/>
            <a:chOff x="7186293" y="-290625"/>
            <a:chExt cx="3021722" cy="3146276"/>
          </a:xfrm>
        </p:grpSpPr>
        <p:sp>
          <p:nvSpPr>
            <p:cNvPr id="116" name="Google Shape;116;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3"/>
            <p:cNvSpPr/>
            <p:nvPr/>
          </p:nvSpPr>
          <p:spPr>
            <a:xfrm rot="8083927">
              <a:off x="7518781" y="26232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rot="10800000">
              <a:off x="8474463" y="2705051"/>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0" name="Google Shape;120;p3"/>
          <p:cNvSpPr/>
          <p:nvPr/>
        </p:nvSpPr>
        <p:spPr>
          <a:xfrm rot="10800000">
            <a:off x="8370636" y="39826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rot="10800000">
            <a:off x="8671524" y="5323724"/>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rot="10800000">
            <a:off x="7709099" y="2310562"/>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rot="10800000">
            <a:off x="8440849" y="1220338"/>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rot="5400000">
            <a:off x="7898265" y="161573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rot="5400000">
            <a:off x="7898265" y="101346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rot="5400000">
            <a:off x="7898265" y="1214220"/>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rot="5400000">
            <a:off x="7898265" y="141497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8"/>
        <p:cNvGrpSpPr/>
        <p:nvPr/>
      </p:nvGrpSpPr>
      <p:grpSpPr>
        <a:xfrm>
          <a:off x="0" y="0"/>
          <a:ext cx="0" cy="0"/>
          <a:chOff x="0" y="0"/>
          <a:chExt cx="0" cy="0"/>
        </a:xfrm>
      </p:grpSpPr>
      <p:sp>
        <p:nvSpPr>
          <p:cNvPr id="129" name="Google Shape;129;p4"/>
          <p:cNvSpPr txBox="1">
            <a:spLocks noGrp="1"/>
          </p:cNvSpPr>
          <p:nvPr>
            <p:ph type="title"/>
          </p:nvPr>
        </p:nvSpPr>
        <p:spPr>
          <a:xfrm>
            <a:off x="713225" y="539525"/>
            <a:ext cx="7717500" cy="478200"/>
          </a:xfrm>
          <a:prstGeom prst="rect">
            <a:avLst/>
          </a:prstGeom>
        </p:spPr>
        <p:txBody>
          <a:bodyPr spcFirstLastPara="1" wrap="square" lIns="91425" tIns="91425" rIns="91425" bIns="91425" anchor="t" anchorCtr="0">
            <a:noAutofit/>
          </a:bodyPr>
          <a:lstStyle>
            <a:lvl1pPr lvl="0">
              <a:spcBef>
                <a:spcPts val="0"/>
              </a:spcBef>
              <a:spcAft>
                <a:spcPts val="0"/>
              </a:spcAft>
              <a:buSzPts val="3300"/>
              <a:buNone/>
              <a:defRPr/>
            </a:lvl1pPr>
            <a:lvl2pPr lvl="1">
              <a:spcBef>
                <a:spcPts val="0"/>
              </a:spcBef>
              <a:spcAft>
                <a:spcPts val="0"/>
              </a:spcAft>
              <a:buSzPts val="3300"/>
              <a:buNone/>
              <a:defRPr/>
            </a:lvl2pPr>
            <a:lvl3pPr lvl="2">
              <a:spcBef>
                <a:spcPts val="0"/>
              </a:spcBef>
              <a:spcAft>
                <a:spcPts val="0"/>
              </a:spcAft>
              <a:buSzPts val="3300"/>
              <a:buNone/>
              <a:defRPr/>
            </a:lvl3pPr>
            <a:lvl4pPr lvl="3">
              <a:spcBef>
                <a:spcPts val="0"/>
              </a:spcBef>
              <a:spcAft>
                <a:spcPts val="0"/>
              </a:spcAft>
              <a:buSzPts val="3300"/>
              <a:buNone/>
              <a:defRPr/>
            </a:lvl4pPr>
            <a:lvl5pPr lvl="4">
              <a:spcBef>
                <a:spcPts val="0"/>
              </a:spcBef>
              <a:spcAft>
                <a:spcPts val="0"/>
              </a:spcAft>
              <a:buSzPts val="3300"/>
              <a:buNone/>
              <a:defRPr/>
            </a:lvl5pPr>
            <a:lvl6pPr lvl="5">
              <a:spcBef>
                <a:spcPts val="0"/>
              </a:spcBef>
              <a:spcAft>
                <a:spcPts val="0"/>
              </a:spcAft>
              <a:buSzPts val="3300"/>
              <a:buNone/>
              <a:defRPr/>
            </a:lvl6pPr>
            <a:lvl7pPr lvl="6">
              <a:spcBef>
                <a:spcPts val="0"/>
              </a:spcBef>
              <a:spcAft>
                <a:spcPts val="0"/>
              </a:spcAft>
              <a:buSzPts val="3300"/>
              <a:buNone/>
              <a:defRPr/>
            </a:lvl7pPr>
            <a:lvl8pPr lvl="7">
              <a:spcBef>
                <a:spcPts val="0"/>
              </a:spcBef>
              <a:spcAft>
                <a:spcPts val="0"/>
              </a:spcAft>
              <a:buSzPts val="3300"/>
              <a:buNone/>
              <a:defRPr/>
            </a:lvl8pPr>
            <a:lvl9pPr lvl="8">
              <a:spcBef>
                <a:spcPts val="0"/>
              </a:spcBef>
              <a:spcAft>
                <a:spcPts val="0"/>
              </a:spcAft>
              <a:buSzPts val="3300"/>
              <a:buNone/>
              <a:defRPr/>
            </a:lvl9pPr>
          </a:lstStyle>
          <a:p>
            <a:endParaRPr/>
          </a:p>
        </p:txBody>
      </p:sp>
      <p:sp>
        <p:nvSpPr>
          <p:cNvPr id="130" name="Google Shape;130;p4"/>
          <p:cNvSpPr txBox="1">
            <a:spLocks noGrp="1"/>
          </p:cNvSpPr>
          <p:nvPr>
            <p:ph type="body" idx="1"/>
          </p:nvPr>
        </p:nvSpPr>
        <p:spPr>
          <a:xfrm>
            <a:off x="713225" y="1199000"/>
            <a:ext cx="7717500" cy="3369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grpSp>
        <p:nvGrpSpPr>
          <p:cNvPr id="131" name="Google Shape;131;p4"/>
          <p:cNvGrpSpPr/>
          <p:nvPr/>
        </p:nvGrpSpPr>
        <p:grpSpPr>
          <a:xfrm>
            <a:off x="-3170262" y="3452177"/>
            <a:ext cx="3721951" cy="12135923"/>
            <a:chOff x="-3170262" y="3452177"/>
            <a:chExt cx="3721951" cy="12135923"/>
          </a:xfrm>
        </p:grpSpPr>
        <p:sp>
          <p:nvSpPr>
            <p:cNvPr id="132" name="Google Shape;132;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4"/>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8" name="Google Shape;188;p4"/>
          <p:cNvGrpSpPr/>
          <p:nvPr/>
        </p:nvGrpSpPr>
        <p:grpSpPr>
          <a:xfrm>
            <a:off x="8681163" y="-2011948"/>
            <a:ext cx="3721951" cy="12135923"/>
            <a:chOff x="-3170262" y="3452177"/>
            <a:chExt cx="3721951" cy="12135923"/>
          </a:xfrm>
        </p:grpSpPr>
        <p:sp>
          <p:nvSpPr>
            <p:cNvPr id="189" name="Google Shape;189;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4"/>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4"/>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4"/>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4"/>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4"/>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4"/>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4"/>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4"/>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
          <p:cNvGrpSpPr/>
          <p:nvPr/>
        </p:nvGrpSpPr>
        <p:grpSpPr>
          <a:xfrm>
            <a:off x="-1081045" y="-1072813"/>
            <a:ext cx="3021722" cy="3146276"/>
            <a:chOff x="-1081045" y="-1072813"/>
            <a:chExt cx="3021722" cy="3146276"/>
          </a:xfrm>
        </p:grpSpPr>
        <p:sp>
          <p:nvSpPr>
            <p:cNvPr id="244" name="Google Shape;244;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
            <p:cNvSpPr/>
            <p:nvPr/>
          </p:nvSpPr>
          <p:spPr>
            <a:xfrm rot="8083927">
              <a:off x="-160775" y="-609433"/>
              <a:ext cx="881792" cy="881848"/>
            </a:xfrm>
            <a:custGeom>
              <a:avLst/>
              <a:gdLst/>
              <a:ahLst/>
              <a:cxnLst/>
              <a:rect l="l" t="t" r="r" b="b"/>
              <a:pathLst>
                <a:path w="15865" h="15866" fill="none" extrusionOk="0">
                  <a:moveTo>
                    <a:pt x="0" y="15865"/>
                  </a:moveTo>
                  <a:lnTo>
                    <a:pt x="15865"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
            <p:cNvSpPr/>
            <p:nvPr/>
          </p:nvSpPr>
          <p:spPr>
            <a:xfrm>
              <a:off x="227276" y="43815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
            <p:cNvSpPr/>
            <p:nvPr/>
          </p:nvSpPr>
          <p:spPr>
            <a:xfrm rot="8083927">
              <a:off x="-748556" y="-519859"/>
              <a:ext cx="2356744" cy="1918711"/>
            </a:xfrm>
            <a:custGeom>
              <a:avLst/>
              <a:gdLst/>
              <a:ahLst/>
              <a:cxnLst/>
              <a:rect l="l" t="t" r="r" b="b"/>
              <a:pathLst>
                <a:path w="42402" h="34521" fill="none" extrusionOk="0">
                  <a:moveTo>
                    <a:pt x="0" y="34520"/>
                  </a:moveTo>
                  <a:lnTo>
                    <a:pt x="24093" y="10428"/>
                  </a:lnTo>
                  <a:lnTo>
                    <a:pt x="31954" y="10428"/>
                  </a:lnTo>
                  <a:lnTo>
                    <a:pt x="42402" y="0"/>
                  </a:lnTo>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
            <p:cNvSpPr/>
            <p:nvPr/>
          </p:nvSpPr>
          <p:spPr>
            <a:xfrm>
              <a:off x="204813" y="1922863"/>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70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463"/>
        <p:cNvGrpSpPr/>
        <p:nvPr/>
      </p:nvGrpSpPr>
      <p:grpSpPr>
        <a:xfrm>
          <a:off x="0" y="0"/>
          <a:ext cx="0" cy="0"/>
          <a:chOff x="0" y="0"/>
          <a:chExt cx="0" cy="0"/>
        </a:xfrm>
      </p:grpSpPr>
      <p:sp>
        <p:nvSpPr>
          <p:cNvPr id="2464" name="Google Shape;2464;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cxnSp>
        <p:nvCxnSpPr>
          <p:cNvPr id="2465" name="Google Shape;2465;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466" name="Google Shape;2466;p35"/>
          <p:cNvGrpSpPr/>
          <p:nvPr/>
        </p:nvGrpSpPr>
        <p:grpSpPr>
          <a:xfrm flipH="1">
            <a:off x="-2783025" y="2555026"/>
            <a:ext cx="4222888" cy="4088811"/>
            <a:chOff x="8129425" y="2555026"/>
            <a:chExt cx="4222888" cy="4088811"/>
          </a:xfrm>
        </p:grpSpPr>
        <p:sp>
          <p:nvSpPr>
            <p:cNvPr id="2467" name="Google Shape;2467;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35"/>
          <p:cNvGrpSpPr/>
          <p:nvPr/>
        </p:nvGrpSpPr>
        <p:grpSpPr>
          <a:xfrm flipH="1">
            <a:off x="-2986745" y="907371"/>
            <a:ext cx="3769563" cy="11358057"/>
            <a:chOff x="-2722250" y="-1079764"/>
            <a:chExt cx="3769563" cy="11358057"/>
          </a:xfrm>
        </p:grpSpPr>
        <p:sp>
          <p:nvSpPr>
            <p:cNvPr id="2476" name="Google Shape;2476;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35"/>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35"/>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35"/>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35"/>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35"/>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35"/>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35"/>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0" name="Google Shape;2490;p35"/>
          <p:cNvGrpSpPr/>
          <p:nvPr/>
        </p:nvGrpSpPr>
        <p:grpSpPr>
          <a:xfrm rot="10800000" flipH="1">
            <a:off x="8591775" y="-1202836"/>
            <a:ext cx="4222888" cy="4088811"/>
            <a:chOff x="8129425" y="2555026"/>
            <a:chExt cx="4222888" cy="4088811"/>
          </a:xfrm>
        </p:grpSpPr>
        <p:sp>
          <p:nvSpPr>
            <p:cNvPr id="2491" name="Google Shape;2491;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35"/>
            <p:cNvSpPr/>
            <p:nvPr/>
          </p:nvSpPr>
          <p:spPr>
            <a:xfrm>
              <a:off x="8263502" y="2555026"/>
              <a:ext cx="4088811" cy="4088811"/>
            </a:xfrm>
            <a:custGeom>
              <a:avLst/>
              <a:gdLst/>
              <a:ahLst/>
              <a:cxnLst/>
              <a:rect l="l" t="t" r="r" b="b"/>
              <a:pathLst>
                <a:path w="21100" h="21100" fill="none" extrusionOk="0">
                  <a:moveTo>
                    <a:pt x="21100" y="21099"/>
                  </a:moveTo>
                  <a:lnTo>
                    <a:pt x="1" y="21099"/>
                  </a:lnTo>
                  <a:lnTo>
                    <a:pt x="1" y="3911"/>
                  </a:lnTo>
                  <a:lnTo>
                    <a:pt x="3809" y="0"/>
                  </a:lnTo>
                  <a:lnTo>
                    <a:pt x="21100" y="0"/>
                  </a:lnTo>
                  <a:close/>
                </a:path>
              </a:pathLst>
            </a:custGeom>
            <a:noFill/>
            <a:ln w="28575" cap="flat" cmpd="sng">
              <a:solidFill>
                <a:schemeClr val="accent1"/>
              </a:solidFill>
              <a:prstDash val="solid"/>
              <a:miter lim="20365"/>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35"/>
            <p:cNvSpPr/>
            <p:nvPr/>
          </p:nvSpPr>
          <p:spPr>
            <a:xfrm rot="-5400000">
              <a:off x="8064107" y="3895031"/>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35"/>
            <p:cNvSpPr/>
            <p:nvPr/>
          </p:nvSpPr>
          <p:spPr>
            <a:xfrm rot="-5400000">
              <a:off x="8064107" y="485406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35"/>
            <p:cNvSpPr/>
            <p:nvPr/>
          </p:nvSpPr>
          <p:spPr>
            <a:xfrm rot="-5400000">
              <a:off x="8064107" y="5813119"/>
              <a:ext cx="398786"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99" name="Google Shape;2499;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00" name="Google Shape;2500;p35"/>
          <p:cNvGrpSpPr/>
          <p:nvPr/>
        </p:nvGrpSpPr>
        <p:grpSpPr>
          <a:xfrm>
            <a:off x="824987" y="359239"/>
            <a:ext cx="117523" cy="719798"/>
            <a:chOff x="824987" y="359239"/>
            <a:chExt cx="117523" cy="719798"/>
          </a:xfrm>
        </p:grpSpPr>
        <p:sp>
          <p:nvSpPr>
            <p:cNvPr id="2501" name="Google Shape;2501;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35"/>
            <p:cNvSpPr/>
            <p:nvPr/>
          </p:nvSpPr>
          <p:spPr>
            <a:xfrm rot="-5400000">
              <a:off x="824987" y="35923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35"/>
            <p:cNvSpPr/>
            <p:nvPr/>
          </p:nvSpPr>
          <p:spPr>
            <a:xfrm rot="-5400000">
              <a:off x="824987" y="961514"/>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35"/>
            <p:cNvSpPr/>
            <p:nvPr/>
          </p:nvSpPr>
          <p:spPr>
            <a:xfrm rot="-5400000">
              <a:off x="824987" y="76075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35"/>
            <p:cNvSpPr/>
            <p:nvPr/>
          </p:nvSpPr>
          <p:spPr>
            <a:xfrm rot="-5400000">
              <a:off x="824987" y="55999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09" name="Google Shape;2509;p35"/>
          <p:cNvSpPr/>
          <p:nvPr/>
        </p:nvSpPr>
        <p:spPr>
          <a:xfrm>
            <a:off x="577225" y="-591925"/>
            <a:ext cx="676500" cy="3240600"/>
          </a:xfrm>
          <a:custGeom>
            <a:avLst/>
            <a:gdLst/>
            <a:ahLst/>
            <a:cxnLst/>
            <a:rect l="l" t="t" r="r" b="b"/>
            <a:pathLst>
              <a:path w="27060" h="129624" extrusionOk="0">
                <a:moveTo>
                  <a:pt x="0" y="0"/>
                </a:moveTo>
                <a:lnTo>
                  <a:pt x="0" y="101874"/>
                </a:lnTo>
                <a:lnTo>
                  <a:pt x="27060" y="129624"/>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0" name="Google Shape;2510;p35"/>
          <p:cNvSpPr/>
          <p:nvPr/>
        </p:nvSpPr>
        <p:spPr>
          <a:xfrm>
            <a:off x="1238289" y="2620086"/>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511" name="Google Shape;2511;p35"/>
          <p:cNvCxnSpPr/>
          <p:nvPr/>
        </p:nvCxnSpPr>
        <p:spPr>
          <a:xfrm rot="10800000">
            <a:off x="8860050" y="3165000"/>
            <a:ext cx="0" cy="23004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512" name="Google Shape;2512;p35"/>
          <p:cNvGrpSpPr/>
          <p:nvPr/>
        </p:nvGrpSpPr>
        <p:grpSpPr>
          <a:xfrm>
            <a:off x="8202950" y="1983213"/>
            <a:ext cx="237939" cy="3223487"/>
            <a:chOff x="8202950" y="1983213"/>
            <a:chExt cx="237939" cy="3223487"/>
          </a:xfrm>
        </p:grpSpPr>
        <p:sp>
          <p:nvSpPr>
            <p:cNvPr id="2513" name="Google Shape;2513;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4" name="Google Shape;2514;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35"/>
            <p:cNvSpPr/>
            <p:nvPr/>
          </p:nvSpPr>
          <p:spPr>
            <a:xfrm>
              <a:off x="8202950" y="2093625"/>
              <a:ext cx="182750" cy="3113075"/>
            </a:xfrm>
            <a:custGeom>
              <a:avLst/>
              <a:gdLst/>
              <a:ahLst/>
              <a:cxnLst/>
              <a:rect l="l" t="t" r="r" b="b"/>
              <a:pathLst>
                <a:path w="7310" h="124523" extrusionOk="0">
                  <a:moveTo>
                    <a:pt x="6787" y="124523"/>
                  </a:moveTo>
                  <a:lnTo>
                    <a:pt x="7236" y="67122"/>
                  </a:lnTo>
                  <a:lnTo>
                    <a:pt x="0" y="57280"/>
                  </a:lnTo>
                  <a:lnTo>
                    <a:pt x="0" y="33256"/>
                  </a:lnTo>
                  <a:lnTo>
                    <a:pt x="7310" y="23088"/>
                  </a:lnTo>
                  <a:lnTo>
                    <a:pt x="7253" y="0"/>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6" name="Google Shape;2516;p35"/>
            <p:cNvSpPr/>
            <p:nvPr/>
          </p:nvSpPr>
          <p:spPr>
            <a:xfrm>
              <a:off x="8330489" y="1983213"/>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7" name="Google Shape;2517;p35"/>
          <p:cNvGrpSpPr/>
          <p:nvPr/>
        </p:nvGrpSpPr>
        <p:grpSpPr>
          <a:xfrm>
            <a:off x="7704114" y="-97112"/>
            <a:ext cx="261061" cy="3913266"/>
            <a:chOff x="7704114" y="-97112"/>
            <a:chExt cx="261061" cy="3913266"/>
          </a:xfrm>
        </p:grpSpPr>
        <p:sp>
          <p:nvSpPr>
            <p:cNvPr id="2518" name="Google Shape;2518;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19" name="Google Shape;2519;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35"/>
            <p:cNvSpPr/>
            <p:nvPr/>
          </p:nvSpPr>
          <p:spPr>
            <a:xfrm>
              <a:off x="7779425" y="-97112"/>
              <a:ext cx="185750" cy="3804950"/>
            </a:xfrm>
            <a:custGeom>
              <a:avLst/>
              <a:gdLst/>
              <a:ahLst/>
              <a:cxnLst/>
              <a:rect l="l" t="t" r="r" b="b"/>
              <a:pathLst>
                <a:path w="7430" h="152198" extrusionOk="0">
                  <a:moveTo>
                    <a:pt x="7366" y="0"/>
                  </a:moveTo>
                  <a:lnTo>
                    <a:pt x="7430" y="96755"/>
                  </a:lnTo>
                  <a:lnTo>
                    <a:pt x="0" y="107019"/>
                  </a:lnTo>
                  <a:lnTo>
                    <a:pt x="8" y="152198"/>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21" name="Google Shape;2521;p35"/>
            <p:cNvSpPr/>
            <p:nvPr/>
          </p:nvSpPr>
          <p:spPr>
            <a:xfrm>
              <a:off x="7704114" y="3665554"/>
              <a:ext cx="150600" cy="1506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2522"/>
        <p:cNvGrpSpPr/>
        <p:nvPr/>
      </p:nvGrpSpPr>
      <p:grpSpPr>
        <a:xfrm>
          <a:off x="0" y="0"/>
          <a:ext cx="0" cy="0"/>
          <a:chOff x="0" y="0"/>
          <a:chExt cx="0" cy="0"/>
        </a:xfrm>
      </p:grpSpPr>
      <p:sp>
        <p:nvSpPr>
          <p:cNvPr id="2523" name="Google Shape;2523;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524" name="Google Shape;2524;p36"/>
          <p:cNvGrpSpPr/>
          <p:nvPr/>
        </p:nvGrpSpPr>
        <p:grpSpPr>
          <a:xfrm>
            <a:off x="-2459612" y="638961"/>
            <a:ext cx="3769563" cy="11358057"/>
            <a:chOff x="-2722250" y="-1079764"/>
            <a:chExt cx="3769563" cy="11358057"/>
          </a:xfrm>
        </p:grpSpPr>
        <p:sp>
          <p:nvSpPr>
            <p:cNvPr id="2525" name="Google Shape;2525;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39" name="Google Shape;2539;p36"/>
          <p:cNvGrpSpPr/>
          <p:nvPr/>
        </p:nvGrpSpPr>
        <p:grpSpPr>
          <a:xfrm>
            <a:off x="-444950" y="2746461"/>
            <a:ext cx="1158175" cy="2819114"/>
            <a:chOff x="-444950" y="2746461"/>
            <a:chExt cx="1158175" cy="2819114"/>
          </a:xfrm>
        </p:grpSpPr>
        <p:sp>
          <p:nvSpPr>
            <p:cNvPr id="2540" name="Google Shape;2540;p36"/>
            <p:cNvSpPr/>
            <p:nvPr/>
          </p:nvSpPr>
          <p:spPr>
            <a:xfrm>
              <a:off x="248038"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1" name="Google Shape;2541;p36"/>
            <p:cNvSpPr/>
            <p:nvPr/>
          </p:nvSpPr>
          <p:spPr>
            <a:xfrm>
              <a:off x="-438775"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36"/>
            <p:cNvSpPr/>
            <p:nvPr/>
          </p:nvSpPr>
          <p:spPr>
            <a:xfrm>
              <a:off x="-254275"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36"/>
            <p:cNvSpPr/>
            <p:nvPr/>
          </p:nvSpPr>
          <p:spPr>
            <a:xfrm>
              <a:off x="241863" y="2856850"/>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544" name="Google Shape;2544;p36"/>
            <p:cNvSpPr/>
            <p:nvPr/>
          </p:nvSpPr>
          <p:spPr>
            <a:xfrm>
              <a:off x="-444950" y="4411175"/>
              <a:ext cx="1152000" cy="11544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36"/>
            <p:cNvSpPr/>
            <p:nvPr/>
          </p:nvSpPr>
          <p:spPr>
            <a:xfrm>
              <a:off x="-260450" y="4596125"/>
              <a:ext cx="783000" cy="7845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36"/>
            <p:cNvSpPr/>
            <p:nvPr/>
          </p:nvSpPr>
          <p:spPr>
            <a:xfrm>
              <a:off x="189739" y="2746461"/>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8" name="Google Shape;2548;p36"/>
          <p:cNvGrpSpPr/>
          <p:nvPr/>
        </p:nvGrpSpPr>
        <p:grpSpPr>
          <a:xfrm>
            <a:off x="8118013" y="1690211"/>
            <a:ext cx="3769563" cy="11358057"/>
            <a:chOff x="-2722250" y="-1079764"/>
            <a:chExt cx="3769563" cy="11358057"/>
          </a:xfrm>
        </p:grpSpPr>
        <p:sp>
          <p:nvSpPr>
            <p:cNvPr id="2549" name="Google Shape;2549;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dist="190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36"/>
            <p:cNvSpPr/>
            <p:nvPr/>
          </p:nvSpPr>
          <p:spPr>
            <a:xfrm rot="-5400000">
              <a:off x="-6425973" y="2892399"/>
              <a:ext cx="11223689" cy="3548098"/>
            </a:xfrm>
            <a:custGeom>
              <a:avLst/>
              <a:gdLst/>
              <a:ahLst/>
              <a:cxnLst/>
              <a:rect l="l" t="t" r="r" b="b"/>
              <a:pathLst>
                <a:path w="68226" h="21568" fill="none" extrusionOk="0">
                  <a:moveTo>
                    <a:pt x="53094" y="1"/>
                  </a:moveTo>
                  <a:lnTo>
                    <a:pt x="49672" y="1"/>
                  </a:lnTo>
                  <a:lnTo>
                    <a:pt x="47554" y="2119"/>
                  </a:lnTo>
                  <a:lnTo>
                    <a:pt x="41811" y="2119"/>
                  </a:lnTo>
                  <a:lnTo>
                    <a:pt x="39713" y="1"/>
                  </a:lnTo>
                  <a:lnTo>
                    <a:pt x="0" y="1"/>
                  </a:lnTo>
                  <a:lnTo>
                    <a:pt x="0" y="13625"/>
                  </a:lnTo>
                  <a:lnTo>
                    <a:pt x="7556" y="21283"/>
                  </a:lnTo>
                  <a:lnTo>
                    <a:pt x="46230" y="21283"/>
                  </a:lnTo>
                  <a:lnTo>
                    <a:pt x="49448" y="18045"/>
                  </a:lnTo>
                  <a:lnTo>
                    <a:pt x="55538" y="18045"/>
                  </a:lnTo>
                  <a:lnTo>
                    <a:pt x="59061" y="21568"/>
                  </a:lnTo>
                  <a:lnTo>
                    <a:pt x="65598" y="21568"/>
                  </a:lnTo>
                  <a:lnTo>
                    <a:pt x="68022" y="19124"/>
                  </a:lnTo>
                  <a:lnTo>
                    <a:pt x="68022" y="16904"/>
                  </a:lnTo>
                  <a:lnTo>
                    <a:pt x="66698" y="15560"/>
                  </a:lnTo>
                  <a:lnTo>
                    <a:pt x="66698" y="12729"/>
                  </a:lnTo>
                  <a:lnTo>
                    <a:pt x="68225" y="11181"/>
                  </a:lnTo>
                  <a:lnTo>
                    <a:pt x="68225" y="926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36"/>
            <p:cNvSpPr/>
            <p:nvPr/>
          </p:nvSpPr>
          <p:spPr>
            <a:xfrm rot="-5400000">
              <a:off x="779166" y="3484700"/>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36"/>
            <p:cNvSpPr/>
            <p:nvPr/>
          </p:nvSpPr>
          <p:spPr>
            <a:xfrm rot="-5400000">
              <a:off x="-363339" y="5689141"/>
              <a:ext cx="2553156" cy="268147"/>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36"/>
            <p:cNvSpPr/>
            <p:nvPr/>
          </p:nvSpPr>
          <p:spPr>
            <a:xfrm rot="-5400000">
              <a:off x="-3866449" y="8223650"/>
              <a:ext cx="2556549" cy="268151"/>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36"/>
            <p:cNvSpPr/>
            <p:nvPr/>
          </p:nvSpPr>
          <p:spPr>
            <a:xfrm rot="-5400000">
              <a:off x="-2722238" y="1390659"/>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36"/>
            <p:cNvSpPr/>
            <p:nvPr/>
          </p:nvSpPr>
          <p:spPr>
            <a:xfrm rot="-5400000">
              <a:off x="-1331823" y="-1079764"/>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36"/>
            <p:cNvSpPr/>
            <p:nvPr/>
          </p:nvSpPr>
          <p:spPr>
            <a:xfrm rot="-5400000">
              <a:off x="-413699" y="-829583"/>
              <a:ext cx="268147" cy="268147"/>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63" name="Google Shape;2563;p36"/>
          <p:cNvGrpSpPr/>
          <p:nvPr/>
        </p:nvGrpSpPr>
        <p:grpSpPr>
          <a:xfrm rot="-5400000" flipH="1">
            <a:off x="14326746" y="-8155174"/>
            <a:ext cx="5570272" cy="18162622"/>
            <a:chOff x="-3170262" y="3452177"/>
            <a:chExt cx="3721951" cy="12135923"/>
          </a:xfrm>
        </p:grpSpPr>
        <p:sp>
          <p:nvSpPr>
            <p:cNvPr id="2564" name="Google Shape;2564;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36"/>
            <p:cNvSpPr/>
            <p:nvPr/>
          </p:nvSpPr>
          <p:spPr>
            <a:xfrm rot="10800000" flipH="1">
              <a:off x="-3118587" y="3494700"/>
              <a:ext cx="3535035" cy="8139899"/>
            </a:xfrm>
            <a:custGeom>
              <a:avLst/>
              <a:gdLst/>
              <a:ahLst/>
              <a:cxnLst/>
              <a:rect l="l" t="t" r="r" b="b"/>
              <a:pathLst>
                <a:path w="30611" h="70486" fill="none" extrusionOk="0">
                  <a:moveTo>
                    <a:pt x="449" y="50202"/>
                  </a:moveTo>
                  <a:lnTo>
                    <a:pt x="449" y="55008"/>
                  </a:lnTo>
                  <a:lnTo>
                    <a:pt x="3361" y="57941"/>
                  </a:lnTo>
                  <a:lnTo>
                    <a:pt x="3361" y="61851"/>
                  </a:lnTo>
                  <a:lnTo>
                    <a:pt x="1" y="65232"/>
                  </a:lnTo>
                  <a:lnTo>
                    <a:pt x="1" y="70486"/>
                  </a:lnTo>
                  <a:lnTo>
                    <a:pt x="7597" y="70486"/>
                  </a:lnTo>
                  <a:lnTo>
                    <a:pt x="10224" y="67859"/>
                  </a:lnTo>
                  <a:lnTo>
                    <a:pt x="17882" y="67859"/>
                  </a:lnTo>
                  <a:lnTo>
                    <a:pt x="20407" y="70384"/>
                  </a:lnTo>
                  <a:lnTo>
                    <a:pt x="30610" y="70384"/>
                  </a:lnTo>
                  <a:lnTo>
                    <a:pt x="30610" y="27413"/>
                  </a:lnTo>
                  <a:lnTo>
                    <a:pt x="28187" y="24989"/>
                  </a:lnTo>
                  <a:lnTo>
                    <a:pt x="28187" y="15458"/>
                  </a:lnTo>
                  <a:lnTo>
                    <a:pt x="30549" y="13116"/>
                  </a:lnTo>
                  <a:lnTo>
                    <a:pt x="30549" y="1"/>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36"/>
            <p:cNvSpPr/>
            <p:nvPr/>
          </p:nvSpPr>
          <p:spPr>
            <a:xfrm rot="10800000" flipH="1">
              <a:off x="-3036246" y="7546946"/>
              <a:ext cx="115" cy="2140237"/>
            </a:xfrm>
            <a:custGeom>
              <a:avLst/>
              <a:gdLst/>
              <a:ahLst/>
              <a:cxnLst/>
              <a:rect l="l" t="t" r="r" b="b"/>
              <a:pathLst>
                <a:path w="1" h="18533" fill="none" extrusionOk="0">
                  <a:moveTo>
                    <a:pt x="1" y="0"/>
                  </a:moveTo>
                  <a:lnTo>
                    <a:pt x="1" y="18533"/>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36"/>
            <p:cNvSpPr/>
            <p:nvPr/>
          </p:nvSpPr>
          <p:spPr>
            <a:xfrm rot="10800000" flipH="1">
              <a:off x="-3066849" y="6509634"/>
              <a:ext cx="115" cy="557550"/>
            </a:xfrm>
            <a:custGeom>
              <a:avLst/>
              <a:gdLst/>
              <a:ahLst/>
              <a:cxnLst/>
              <a:rect l="l" t="t" r="r" b="b"/>
              <a:pathLst>
                <a:path w="1" h="4828" fill="none" extrusionOk="0">
                  <a:moveTo>
                    <a:pt x="1" y="1"/>
                  </a:moveTo>
                  <a:lnTo>
                    <a:pt x="1" y="4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36"/>
            <p:cNvSpPr/>
            <p:nvPr/>
          </p:nvSpPr>
          <p:spPr>
            <a:xfrm rot="10800000" flipH="1">
              <a:off x="-3043291" y="10468067"/>
              <a:ext cx="425784" cy="5061252"/>
            </a:xfrm>
            <a:custGeom>
              <a:avLst/>
              <a:gdLst/>
              <a:ahLst/>
              <a:cxnLst/>
              <a:rect l="l" t="t" r="r" b="b"/>
              <a:pathLst>
                <a:path w="3687" h="43827" fill="none" extrusionOk="0">
                  <a:moveTo>
                    <a:pt x="3687" y="0"/>
                  </a:moveTo>
                  <a:lnTo>
                    <a:pt x="0" y="3686"/>
                  </a:lnTo>
                  <a:lnTo>
                    <a:pt x="0" y="21099"/>
                  </a:lnTo>
                  <a:lnTo>
                    <a:pt x="3116" y="24235"/>
                  </a:lnTo>
                  <a:lnTo>
                    <a:pt x="3116" y="30528"/>
                  </a:lnTo>
                  <a:lnTo>
                    <a:pt x="448" y="33196"/>
                  </a:lnTo>
                  <a:lnTo>
                    <a:pt x="448" y="43827"/>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36"/>
            <p:cNvSpPr/>
            <p:nvPr/>
          </p:nvSpPr>
          <p:spPr>
            <a:xfrm rot="10800000" flipH="1">
              <a:off x="-1354675" y="14357979"/>
              <a:ext cx="1771155" cy="1171339"/>
            </a:xfrm>
            <a:custGeom>
              <a:avLst/>
              <a:gdLst/>
              <a:ahLst/>
              <a:cxnLst/>
              <a:rect l="l" t="t" r="r" b="b"/>
              <a:pathLst>
                <a:path w="15337" h="10143" fill="none" extrusionOk="0">
                  <a:moveTo>
                    <a:pt x="1" y="0"/>
                  </a:moveTo>
                  <a:lnTo>
                    <a:pt x="4461" y="0"/>
                  </a:lnTo>
                  <a:lnTo>
                    <a:pt x="5724" y="1263"/>
                  </a:lnTo>
                  <a:lnTo>
                    <a:pt x="7353" y="1263"/>
                  </a:lnTo>
                  <a:lnTo>
                    <a:pt x="8554" y="61"/>
                  </a:lnTo>
                  <a:lnTo>
                    <a:pt x="15336" y="61"/>
                  </a:lnTo>
                  <a:lnTo>
                    <a:pt x="15336" y="10142"/>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36"/>
            <p:cNvSpPr/>
            <p:nvPr/>
          </p:nvSpPr>
          <p:spPr>
            <a:xfrm rot="10800000" flipH="1">
              <a:off x="197669" y="9703588"/>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36"/>
            <p:cNvSpPr/>
            <p:nvPr/>
          </p:nvSpPr>
          <p:spPr>
            <a:xfrm rot="10800000" flipH="1">
              <a:off x="197669" y="949190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36"/>
            <p:cNvSpPr/>
            <p:nvPr/>
          </p:nvSpPr>
          <p:spPr>
            <a:xfrm rot="10800000" flipH="1">
              <a:off x="197669" y="9277912"/>
              <a:ext cx="244707" cy="333975"/>
            </a:xfrm>
            <a:custGeom>
              <a:avLst/>
              <a:gdLst/>
              <a:ahLst/>
              <a:cxnLst/>
              <a:rect l="l" t="t" r="r" b="b"/>
              <a:pathLst>
                <a:path w="2119" h="2892" extrusionOk="0">
                  <a:moveTo>
                    <a:pt x="2118" y="0"/>
                  </a:moveTo>
                  <a:lnTo>
                    <a:pt x="0" y="2037"/>
                  </a:lnTo>
                  <a:lnTo>
                    <a:pt x="0" y="2892"/>
                  </a:lnTo>
                  <a:lnTo>
                    <a:pt x="2118" y="835"/>
                  </a:lnTo>
                  <a:lnTo>
                    <a:pt x="2118"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36"/>
            <p:cNvSpPr/>
            <p:nvPr/>
          </p:nvSpPr>
          <p:spPr>
            <a:xfrm rot="10800000" flipH="1">
              <a:off x="197669" y="9066228"/>
              <a:ext cx="244707" cy="334091"/>
            </a:xfrm>
            <a:custGeom>
              <a:avLst/>
              <a:gdLst/>
              <a:ahLst/>
              <a:cxnLst/>
              <a:rect l="l" t="t" r="r" b="b"/>
              <a:pathLst>
                <a:path w="2119" h="2893" extrusionOk="0">
                  <a:moveTo>
                    <a:pt x="2118" y="1"/>
                  </a:moveTo>
                  <a:lnTo>
                    <a:pt x="0" y="2037"/>
                  </a:lnTo>
                  <a:lnTo>
                    <a:pt x="0" y="2893"/>
                  </a:lnTo>
                  <a:lnTo>
                    <a:pt x="2118" y="83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36"/>
            <p:cNvSpPr/>
            <p:nvPr/>
          </p:nvSpPr>
          <p:spPr>
            <a:xfrm rot="10800000" flipH="1">
              <a:off x="197669" y="8854545"/>
              <a:ext cx="244707" cy="334091"/>
            </a:xfrm>
            <a:custGeom>
              <a:avLst/>
              <a:gdLst/>
              <a:ahLst/>
              <a:cxnLst/>
              <a:rect l="l" t="t" r="r" b="b"/>
              <a:pathLst>
                <a:path w="2119" h="2893" extrusionOk="0">
                  <a:moveTo>
                    <a:pt x="2118" y="1"/>
                  </a:moveTo>
                  <a:lnTo>
                    <a:pt x="0" y="2058"/>
                  </a:lnTo>
                  <a:lnTo>
                    <a:pt x="0" y="2893"/>
                  </a:lnTo>
                  <a:lnTo>
                    <a:pt x="2118" y="856"/>
                  </a:lnTo>
                  <a:lnTo>
                    <a:pt x="2118" y="1"/>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36"/>
            <p:cNvSpPr/>
            <p:nvPr/>
          </p:nvSpPr>
          <p:spPr>
            <a:xfrm rot="10800000" flipH="1">
              <a:off x="-2667042" y="4708190"/>
              <a:ext cx="169528" cy="6876983"/>
            </a:xfrm>
            <a:custGeom>
              <a:avLst/>
              <a:gdLst/>
              <a:ahLst/>
              <a:cxnLst/>
              <a:rect l="l" t="t" r="r" b="b"/>
              <a:pathLst>
                <a:path w="1468" h="59550" fill="none" extrusionOk="0">
                  <a:moveTo>
                    <a:pt x="1467" y="59549"/>
                  </a:moveTo>
                  <a:lnTo>
                    <a:pt x="1467" y="12749"/>
                  </a:lnTo>
                  <a:lnTo>
                    <a:pt x="1" y="11303"/>
                  </a:lnTo>
                  <a:lnTo>
                    <a:pt x="1" y="0"/>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36"/>
            <p:cNvSpPr/>
            <p:nvPr/>
          </p:nvSpPr>
          <p:spPr>
            <a:xfrm rot="10800000" flipH="1">
              <a:off x="-2617614" y="13271394"/>
              <a:ext cx="115" cy="1655904"/>
            </a:xfrm>
            <a:custGeom>
              <a:avLst/>
              <a:gdLst/>
              <a:ahLst/>
              <a:cxnLst/>
              <a:rect l="l" t="t" r="r" b="b"/>
              <a:pathLst>
                <a:path w="1" h="14339" fill="none" extrusionOk="0">
                  <a:moveTo>
                    <a:pt x="1" y="1"/>
                  </a:moveTo>
                  <a:lnTo>
                    <a:pt x="1" y="14338"/>
                  </a:lnTo>
                </a:path>
              </a:pathLst>
            </a:custGeom>
            <a:noFill/>
            <a:ln w="28575" cap="rnd"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36"/>
            <p:cNvSpPr/>
            <p:nvPr/>
          </p:nvSpPr>
          <p:spPr>
            <a:xfrm rot="-5400000">
              <a:off x="-740256" y="5261506"/>
              <a:ext cx="2315739"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36"/>
            <p:cNvSpPr/>
            <p:nvPr/>
          </p:nvSpPr>
          <p:spPr>
            <a:xfrm rot="-5400000">
              <a:off x="62588" y="7086982"/>
              <a:ext cx="707751"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36"/>
            <p:cNvSpPr/>
            <p:nvPr/>
          </p:nvSpPr>
          <p:spPr>
            <a:xfrm rot="-5400000">
              <a:off x="-552634"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36"/>
            <p:cNvSpPr/>
            <p:nvPr/>
          </p:nvSpPr>
          <p:spPr>
            <a:xfrm rot="-5400000">
              <a:off x="157865"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36"/>
            <p:cNvSpPr/>
            <p:nvPr/>
          </p:nvSpPr>
          <p:spPr>
            <a:xfrm rot="-5400000">
              <a:off x="-78968"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36"/>
            <p:cNvSpPr/>
            <p:nvPr/>
          </p:nvSpPr>
          <p:spPr>
            <a:xfrm rot="-5400000">
              <a:off x="-315801" y="34521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36"/>
            <p:cNvSpPr/>
            <p:nvPr/>
          </p:nvSpPr>
          <p:spPr>
            <a:xfrm rot="-5400000">
              <a:off x="-3391983" y="8655203"/>
              <a:ext cx="711592" cy="268151"/>
            </a:xfrm>
            <a:custGeom>
              <a:avLst/>
              <a:gdLst/>
              <a:ahLst/>
              <a:cxnLst/>
              <a:rect l="l" t="t" r="r" b="b"/>
              <a:pathLst>
                <a:path w="15520" h="1630" extrusionOk="0">
                  <a:moveTo>
                    <a:pt x="0" y="0"/>
                  </a:moveTo>
                  <a:lnTo>
                    <a:pt x="0" y="1629"/>
                  </a:lnTo>
                  <a:lnTo>
                    <a:pt x="15519" y="1629"/>
                  </a:lnTo>
                  <a:lnTo>
                    <a:pt x="15519"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36"/>
            <p:cNvSpPr/>
            <p:nvPr/>
          </p:nvSpPr>
          <p:spPr>
            <a:xfrm rot="-5400000">
              <a:off x="357699" y="11552145"/>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36"/>
            <p:cNvSpPr/>
            <p:nvPr/>
          </p:nvSpPr>
          <p:spPr>
            <a:xfrm rot="-5400000">
              <a:off x="357699" y="1273774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36"/>
            <p:cNvSpPr/>
            <p:nvPr/>
          </p:nvSpPr>
          <p:spPr>
            <a:xfrm rot="-5400000">
              <a:off x="357699" y="12500629"/>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36"/>
            <p:cNvSpPr/>
            <p:nvPr/>
          </p:nvSpPr>
          <p:spPr>
            <a:xfrm rot="-5400000">
              <a:off x="357699" y="12263508"/>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36"/>
            <p:cNvSpPr/>
            <p:nvPr/>
          </p:nvSpPr>
          <p:spPr>
            <a:xfrm rot="-5400000">
              <a:off x="357699" y="1202638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36"/>
            <p:cNvSpPr/>
            <p:nvPr/>
          </p:nvSpPr>
          <p:spPr>
            <a:xfrm rot="-5400000">
              <a:off x="357699" y="11789266"/>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36"/>
            <p:cNvSpPr/>
            <p:nvPr/>
          </p:nvSpPr>
          <p:spPr>
            <a:xfrm rot="-5400000">
              <a:off x="357699" y="14299332"/>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36"/>
            <p:cNvSpPr/>
            <p:nvPr/>
          </p:nvSpPr>
          <p:spPr>
            <a:xfrm rot="-5400000">
              <a:off x="-1413456"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36"/>
            <p:cNvSpPr/>
            <p:nvPr/>
          </p:nvSpPr>
          <p:spPr>
            <a:xfrm rot="-5400000">
              <a:off x="-1128633" y="15470577"/>
              <a:ext cx="117523" cy="117523"/>
            </a:xfrm>
            <a:custGeom>
              <a:avLst/>
              <a:gdLst/>
              <a:ahLst/>
              <a:cxnLst/>
              <a:rect l="l" t="t" r="r" b="b"/>
              <a:pathLst>
                <a:path w="1630" h="1630" extrusionOk="0">
                  <a:moveTo>
                    <a:pt x="1" y="0"/>
                  </a:moveTo>
                  <a:lnTo>
                    <a:pt x="1" y="1629"/>
                  </a:lnTo>
                  <a:lnTo>
                    <a:pt x="1630" y="1629"/>
                  </a:lnTo>
                  <a:lnTo>
                    <a:pt x="1630" y="0"/>
                  </a:lnTo>
                  <a:close/>
                </a:path>
              </a:pathLst>
            </a:custGeom>
            <a:solidFill>
              <a:schemeClr val="accent1"/>
            </a:solidFill>
            <a:ln>
              <a:noFill/>
            </a:ln>
            <a:effectLst>
              <a:outerShdw blurRad="457200" dist="19050" algn="bl" rotWithShape="0">
                <a:schemeClr val="accent1">
                  <a:alpha val="7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0" name="Google Shape;2620;p36"/>
          <p:cNvSpPr/>
          <p:nvPr/>
        </p:nvSpPr>
        <p:spPr>
          <a:xfrm rot="10800000">
            <a:off x="7982776" y="-544214"/>
            <a:ext cx="267975" cy="1554325"/>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grpSp>
        <p:nvGrpSpPr>
          <p:cNvPr id="2621" name="Google Shape;2621;p36"/>
          <p:cNvGrpSpPr/>
          <p:nvPr/>
        </p:nvGrpSpPr>
        <p:grpSpPr>
          <a:xfrm>
            <a:off x="8342610" y="-1257510"/>
            <a:ext cx="1632765" cy="4501735"/>
            <a:chOff x="8342610" y="-1257510"/>
            <a:chExt cx="1632765" cy="4501735"/>
          </a:xfrm>
        </p:grpSpPr>
        <p:sp>
          <p:nvSpPr>
            <p:cNvPr id="2622" name="Google Shape;2622;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4" name="Google Shape;2624;p36"/>
            <p:cNvSpPr/>
            <p:nvPr/>
          </p:nvSpPr>
          <p:spPr>
            <a:xfrm rot="10800000">
              <a:off x="8342610" y="-1257510"/>
              <a:ext cx="531689" cy="3083936"/>
            </a:xfrm>
            <a:custGeom>
              <a:avLst/>
              <a:gdLst/>
              <a:ahLst/>
              <a:cxnLst/>
              <a:rect l="l" t="t" r="r" b="b"/>
              <a:pathLst>
                <a:path w="10719" h="62173" extrusionOk="0">
                  <a:moveTo>
                    <a:pt x="0" y="0"/>
                  </a:moveTo>
                  <a:lnTo>
                    <a:pt x="0" y="51453"/>
                  </a:lnTo>
                  <a:lnTo>
                    <a:pt x="10719" y="62173"/>
                  </a:lnTo>
                </a:path>
              </a:pathLst>
            </a:cu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sp>
        <p:sp>
          <p:nvSpPr>
            <p:cNvPr id="2625" name="Google Shape;2625;p36"/>
            <p:cNvSpPr/>
            <p:nvPr/>
          </p:nvSpPr>
          <p:spPr>
            <a:xfrm>
              <a:off x="8560275" y="1826425"/>
              <a:ext cx="1415100" cy="1417800"/>
            </a:xfrm>
            <a:prstGeom prst="rect">
              <a:avLst/>
            </a:prstGeom>
            <a:noFill/>
            <a:ln w="28575" cap="flat" cmpd="sng">
              <a:solidFill>
                <a:schemeClr val="accent1"/>
              </a:solidFill>
              <a:prstDash val="solid"/>
              <a:round/>
              <a:headEnd type="none" w="sm" len="sm"/>
              <a:tailEnd type="none" w="sm" len="sm"/>
            </a:ln>
            <a:effectLst>
              <a:outerShdw blurRad="128588"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26" name="Google Shape;2626;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36"/>
          <p:cNvSpPr/>
          <p:nvPr/>
        </p:nvSpPr>
        <p:spPr>
          <a:xfrm rot="10800000">
            <a:off x="8193774" y="1010100"/>
            <a:ext cx="110400" cy="1104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25"/>
            <a:ext cx="7717500" cy="4782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1pPr>
            <a:lvl2pPr lvl="1"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2pPr>
            <a:lvl3pPr lvl="2"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3pPr>
            <a:lvl4pPr lvl="3"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4pPr>
            <a:lvl5pPr lvl="4"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5pPr>
            <a:lvl6pPr lvl="5"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6pPr>
            <a:lvl7pPr lvl="6"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7pPr>
            <a:lvl8pPr lvl="7"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8pPr>
            <a:lvl9pPr lvl="8" algn="ctr">
              <a:spcBef>
                <a:spcPts val="0"/>
              </a:spcBef>
              <a:spcAft>
                <a:spcPts val="0"/>
              </a:spcAft>
              <a:buClr>
                <a:schemeClr val="lt1"/>
              </a:buClr>
              <a:buSzPts val="3300"/>
              <a:buFont typeface="Play"/>
              <a:buNone/>
              <a:defRPr sz="3300" b="1">
                <a:solidFill>
                  <a:schemeClr val="lt1"/>
                </a:solidFill>
                <a:latin typeface="Play"/>
                <a:ea typeface="Play"/>
                <a:cs typeface="Play"/>
                <a:sym typeface="Play"/>
              </a:defRPr>
            </a:lvl9pPr>
          </a:lstStyle>
          <a:p>
            <a:endParaRPr/>
          </a:p>
        </p:txBody>
      </p:sp>
      <p:sp>
        <p:nvSpPr>
          <p:cNvPr id="7" name="Google Shape;7;p1"/>
          <p:cNvSpPr txBox="1">
            <a:spLocks noGrp="1"/>
          </p:cNvSpPr>
          <p:nvPr>
            <p:ph type="body" idx="1"/>
          </p:nvPr>
        </p:nvSpPr>
        <p:spPr>
          <a:xfrm>
            <a:off x="713225" y="1297400"/>
            <a:ext cx="7717500" cy="32715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1pPr>
            <a:lvl2pPr marL="914400" lvl="1"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2pPr>
            <a:lvl3pPr marL="1371600" lvl="2"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3pPr>
            <a:lvl4pPr marL="1828800" lvl="3"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4pPr>
            <a:lvl5pPr marL="2286000" lvl="4"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5pPr>
            <a:lvl6pPr marL="2743200" lvl="5"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6pPr>
            <a:lvl7pPr marL="3200400" lvl="6"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7pPr>
            <a:lvl8pPr marL="3657600" lvl="7" indent="-317500">
              <a:lnSpc>
                <a:spcPct val="115000"/>
              </a:lnSpc>
              <a:spcBef>
                <a:spcPts val="1600"/>
              </a:spcBef>
              <a:spcAft>
                <a:spcPts val="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8pPr>
            <a:lvl9pPr marL="4114800" lvl="8" indent="-317500">
              <a:lnSpc>
                <a:spcPct val="115000"/>
              </a:lnSpc>
              <a:spcBef>
                <a:spcPts val="1600"/>
              </a:spcBef>
              <a:spcAft>
                <a:spcPts val="1600"/>
              </a:spcAft>
              <a:buClr>
                <a:schemeClr val="lt1"/>
              </a:buClr>
              <a:buSzPts val="1400"/>
              <a:buFont typeface="Source Sans Pro"/>
              <a:buChar char="■"/>
              <a:defRPr>
                <a:solidFill>
                  <a:schemeClr val="lt1"/>
                </a:solidFill>
                <a:latin typeface="Source Sans Pro"/>
                <a:ea typeface="Source Sans Pro"/>
                <a:cs typeface="Source Sans Pro"/>
                <a:sym typeface="Source Sans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8" r:id="rId4"/>
    <p:sldLayoutId id="2147483681" r:id="rId5"/>
    <p:sldLayoutId id="2147483682"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37"/>
        <p:cNvGrpSpPr/>
        <p:nvPr/>
      </p:nvGrpSpPr>
      <p:grpSpPr>
        <a:xfrm>
          <a:off x="0" y="0"/>
          <a:ext cx="0" cy="0"/>
          <a:chOff x="0" y="0"/>
          <a:chExt cx="0" cy="0"/>
        </a:xfrm>
      </p:grpSpPr>
      <p:sp>
        <p:nvSpPr>
          <p:cNvPr id="2638" name="Google Shape;2638;p40"/>
          <p:cNvSpPr txBox="1">
            <a:spLocks noGrp="1"/>
          </p:cNvSpPr>
          <p:nvPr>
            <p:ph type="ctrTitle"/>
          </p:nvPr>
        </p:nvSpPr>
        <p:spPr>
          <a:xfrm>
            <a:off x="1282800" y="1285125"/>
            <a:ext cx="6522258" cy="22233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smtClean="0"/>
              <a:t>CHAPTER # 02:</a:t>
            </a:r>
            <a:r>
              <a:rPr lang="en" sz="4100" dirty="0" smtClean="0"/>
              <a:t> </a:t>
            </a:r>
            <a:br>
              <a:rPr lang="en" sz="4100" dirty="0" smtClean="0"/>
            </a:br>
            <a:r>
              <a:rPr lang="en" sz="4100" dirty="0" smtClean="0">
                <a:solidFill>
                  <a:schemeClr val="lt2"/>
                </a:solidFill>
              </a:rPr>
              <a:t/>
            </a:r>
            <a:br>
              <a:rPr lang="en" sz="4100" dirty="0" smtClean="0">
                <a:solidFill>
                  <a:schemeClr val="lt2"/>
                </a:solidFill>
              </a:rPr>
            </a:br>
            <a:r>
              <a:rPr lang="en" sz="4100" dirty="0" smtClean="0">
                <a:solidFill>
                  <a:schemeClr val="lt2"/>
                </a:solidFill>
              </a:rPr>
              <a:t>OPERRATING SYSTEM STRUCTURES</a:t>
            </a:r>
            <a:endParaRPr/>
          </a:p>
        </p:txBody>
      </p:sp>
      <p:sp>
        <p:nvSpPr>
          <p:cNvPr id="2639" name="Google Shape;2639;p40"/>
          <p:cNvSpPr txBox="1">
            <a:spLocks noGrp="1"/>
          </p:cNvSpPr>
          <p:nvPr>
            <p:ph type="subTitle" idx="1"/>
          </p:nvPr>
        </p:nvSpPr>
        <p:spPr>
          <a:xfrm>
            <a:off x="2211600" y="3865700"/>
            <a:ext cx="4720800" cy="373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b="1" dirty="0" smtClean="0"/>
              <a:t>BSCS-IV</a:t>
            </a:r>
            <a:endParaRPr sz="2800" b="1"/>
          </a:p>
        </p:txBody>
      </p:sp>
      <p:cxnSp>
        <p:nvCxnSpPr>
          <p:cNvPr id="2640" name="Google Shape;2640;p40"/>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nvGrpSpPr>
          <p:cNvPr id="2641" name="Google Shape;2641;p40"/>
          <p:cNvGrpSpPr/>
          <p:nvPr/>
        </p:nvGrpSpPr>
        <p:grpSpPr>
          <a:xfrm>
            <a:off x="2365175" y="3596070"/>
            <a:ext cx="4447650" cy="135300"/>
            <a:chOff x="2365175" y="3596070"/>
            <a:chExt cx="4447650" cy="135300"/>
          </a:xfrm>
        </p:grpSpPr>
        <p:sp>
          <p:nvSpPr>
            <p:cNvPr id="2642" name="Google Shape;2642;p40"/>
            <p:cNvSpPr/>
            <p:nvPr/>
          </p:nvSpPr>
          <p:spPr>
            <a:xfrm>
              <a:off x="236517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40"/>
            <p:cNvSpPr/>
            <p:nvPr/>
          </p:nvSpPr>
          <p:spPr>
            <a:xfrm>
              <a:off x="6677525" y="3596070"/>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644" name="Google Shape;2644;p40"/>
            <p:cNvCxnSpPr>
              <a:stCxn id="2642" idx="6"/>
              <a:endCxn id="2643" idx="2"/>
            </p:cNvCxnSpPr>
            <p:nvPr/>
          </p:nvCxnSpPr>
          <p:spPr>
            <a:xfrm>
              <a:off x="2500475" y="3663720"/>
              <a:ext cx="41772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674421" y="2565069"/>
            <a:ext cx="5902036" cy="831273"/>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USER AND OPERATING SYSTEM INTERFACES</a:t>
            </a:r>
            <a:endParaRPr dirty="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02</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LINE INTERFACE (CLI)</a:t>
            </a:r>
            <a:endParaRPr lang="en-IN" dirty="0"/>
          </a:p>
        </p:txBody>
      </p:sp>
      <p:sp>
        <p:nvSpPr>
          <p:cNvPr id="3" name="Text Placeholder 2"/>
          <p:cNvSpPr>
            <a:spLocks noGrp="1"/>
          </p:cNvSpPr>
          <p:nvPr>
            <p:ph type="body" idx="1"/>
          </p:nvPr>
        </p:nvSpPr>
        <p:spPr>
          <a:xfrm>
            <a:off x="713224" y="1199000"/>
            <a:ext cx="7979513" cy="3369900"/>
          </a:xfrm>
        </p:spPr>
        <p:txBody>
          <a:bodyPr/>
          <a:lstStyle/>
          <a:p>
            <a:pPr algn="just"/>
            <a:r>
              <a:rPr lang="en-IN" sz="2000" dirty="0" smtClean="0">
                <a:latin typeface="Times New Roman" pitchFamily="18" charset="0"/>
                <a:cs typeface="Times New Roman" pitchFamily="18" charset="0"/>
              </a:rPr>
              <a:t>CLI is a command line program that accepts text input to execute operating system functions.</a:t>
            </a:r>
          </a:p>
          <a:p>
            <a:pPr algn="just"/>
            <a:r>
              <a:rPr lang="en-IN" sz="2000" dirty="0" smtClean="0">
                <a:latin typeface="Times New Roman" pitchFamily="18" charset="0"/>
                <a:cs typeface="Times New Roman" pitchFamily="18" charset="0"/>
              </a:rPr>
              <a:t>In the 1960s, using only computer terminals, this was the only way to interact with computers.</a:t>
            </a:r>
          </a:p>
          <a:p>
            <a:pPr algn="just"/>
            <a:r>
              <a:rPr lang="en-IN" sz="2000" dirty="0" smtClean="0">
                <a:latin typeface="Times New Roman" pitchFamily="18" charset="0"/>
                <a:cs typeface="Times New Roman" pitchFamily="18" charset="0"/>
              </a:rPr>
              <a:t>In the 1970s an 1980s, command line input was commonly used by Unix systems and PC systems like MS-DOS and Apple DOS.</a:t>
            </a:r>
          </a:p>
          <a:p>
            <a:pPr algn="just"/>
            <a:r>
              <a:rPr lang="en-IN" sz="2000" dirty="0" smtClean="0">
                <a:latin typeface="Times New Roman" pitchFamily="18" charset="0"/>
                <a:cs typeface="Times New Roman" pitchFamily="18" charset="0"/>
              </a:rPr>
              <a:t>A command-line interpreter or command-line processor uses a command-line interface to receive commands from a user in the form of lines of text. This provides a means of setting parameters for the environment, invoking executables and providing information to them. </a:t>
            </a:r>
            <a:endParaRPr lang="en-IN" sz="2000"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LINE INTERFACE (CLI)</a:t>
            </a:r>
            <a:endParaRPr lang="en-IN" dirty="0"/>
          </a:p>
        </p:txBody>
      </p:sp>
      <p:pic>
        <p:nvPicPr>
          <p:cNvPr id="2050" name="Picture 2" descr="C:\Users\Samreen Detho\Pictures\cli1.png"/>
          <p:cNvPicPr>
            <a:picLocks noChangeAspect="1" noChangeArrowheads="1"/>
          </p:cNvPicPr>
          <p:nvPr/>
        </p:nvPicPr>
        <p:blipFill>
          <a:blip r:embed="rId2"/>
          <a:srcRect/>
          <a:stretch>
            <a:fillRect/>
          </a:stretch>
        </p:blipFill>
        <p:spPr bwMode="auto">
          <a:xfrm>
            <a:off x="1365663" y="1309626"/>
            <a:ext cx="6614349" cy="3369252"/>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COMMAND LINE INTERFACE (CLI)</a:t>
            </a:r>
            <a:endParaRPr lang="en-IN" dirty="0"/>
          </a:p>
        </p:txBody>
      </p:sp>
      <p:pic>
        <p:nvPicPr>
          <p:cNvPr id="3075" name="Picture 3" descr="C:\Users\Samreen Detho\Pictures\clii.JPG"/>
          <p:cNvPicPr>
            <a:picLocks noChangeAspect="1" noChangeArrowheads="1"/>
          </p:cNvPicPr>
          <p:nvPr/>
        </p:nvPicPr>
        <p:blipFill>
          <a:blip r:embed="rId2"/>
          <a:srcRect/>
          <a:stretch>
            <a:fillRect/>
          </a:stretch>
        </p:blipFill>
        <p:spPr bwMode="auto">
          <a:xfrm>
            <a:off x="1567542" y="1317976"/>
            <a:ext cx="6258297" cy="3574658"/>
          </a:xfrm>
          <a:prstGeom prst="rect">
            <a:avLst/>
          </a:prstGeom>
          <a:noFill/>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GRAPHICAL USER INTERFACE (GUI)</a:t>
            </a:r>
            <a:endParaRPr lang="en-IN" dirty="0"/>
          </a:p>
        </p:txBody>
      </p:sp>
      <p:sp>
        <p:nvSpPr>
          <p:cNvPr id="3" name="Text Placeholder 2"/>
          <p:cNvSpPr>
            <a:spLocks noGrp="1"/>
          </p:cNvSpPr>
          <p:nvPr>
            <p:ph type="body" idx="1"/>
          </p:nvPr>
        </p:nvSpPr>
        <p:spPr/>
        <p:txBody>
          <a:bodyPr/>
          <a:lstStyle/>
          <a:p>
            <a:pPr algn="just"/>
            <a:r>
              <a:rPr lang="en-IN" sz="2000" dirty="0" smtClean="0">
                <a:latin typeface="Times New Roman" pitchFamily="18" charset="0"/>
                <a:cs typeface="Times New Roman" pitchFamily="18" charset="0"/>
              </a:rPr>
              <a:t>A graphical user interface (GUI) is an interface through which a user interacts with electronic devices such as computers and </a:t>
            </a:r>
            <a:r>
              <a:rPr lang="en-IN" sz="2000" dirty="0" err="1" smtClean="0">
                <a:latin typeface="Times New Roman" pitchFamily="18" charset="0"/>
                <a:cs typeface="Times New Roman" pitchFamily="18" charset="0"/>
              </a:rPr>
              <a:t>smartphones</a:t>
            </a:r>
            <a:r>
              <a:rPr lang="en-IN" sz="2000" dirty="0" smtClean="0">
                <a:latin typeface="Times New Roman" pitchFamily="18" charset="0"/>
                <a:cs typeface="Times New Roman" pitchFamily="18" charset="0"/>
              </a:rPr>
              <a:t> through the use of icons, menus and other visual indicators or representations (graphics).</a:t>
            </a:r>
          </a:p>
          <a:p>
            <a:pPr algn="just"/>
            <a:r>
              <a:rPr lang="en-IN" sz="2000" dirty="0" smtClean="0">
                <a:latin typeface="Times New Roman" pitchFamily="18" charset="0"/>
                <a:cs typeface="Times New Roman" pitchFamily="18" charset="0"/>
              </a:rPr>
              <a:t>WIMP</a:t>
            </a:r>
          </a:p>
          <a:p>
            <a:pPr algn="just">
              <a:buNone/>
            </a:pPr>
            <a:r>
              <a:rPr lang="en-IN" sz="2000" dirty="0" smtClean="0">
                <a:latin typeface="Times New Roman" pitchFamily="18" charset="0"/>
                <a:cs typeface="Times New Roman" pitchFamily="18" charset="0"/>
              </a:rPr>
              <a:t>     - Windows</a:t>
            </a:r>
          </a:p>
          <a:p>
            <a:pPr algn="just">
              <a:buNone/>
            </a:pPr>
            <a:r>
              <a:rPr lang="en-IN" sz="2000" dirty="0" smtClean="0">
                <a:latin typeface="Times New Roman" pitchFamily="18" charset="0"/>
                <a:cs typeface="Times New Roman" pitchFamily="18" charset="0"/>
              </a:rPr>
              <a:t>     - Icons</a:t>
            </a:r>
          </a:p>
          <a:p>
            <a:pPr algn="just">
              <a:buNone/>
            </a:pPr>
            <a:r>
              <a:rPr lang="en-IN" sz="2000" dirty="0" smtClean="0">
                <a:latin typeface="Times New Roman" pitchFamily="18" charset="0"/>
                <a:cs typeface="Times New Roman" pitchFamily="18" charset="0"/>
              </a:rPr>
              <a:t>     - Menus</a:t>
            </a:r>
          </a:p>
          <a:p>
            <a:pPr algn="just">
              <a:buNone/>
            </a:pPr>
            <a:r>
              <a:rPr lang="en-IN" sz="2000" dirty="0" smtClean="0">
                <a:latin typeface="Times New Roman" pitchFamily="18" charset="0"/>
                <a:cs typeface="Times New Roman" pitchFamily="18" charset="0"/>
              </a:rPr>
              <a:t>     - Pointers</a:t>
            </a:r>
            <a:endParaRPr lang="en-IN" sz="2000" dirty="0">
              <a:latin typeface="Times New Roman" pitchFamily="18" charset="0"/>
              <a:cs typeface="Times New Roman" pitchFamily="18" charset="0"/>
            </a:endParaRPr>
          </a:p>
        </p:txBody>
      </p:sp>
      <p:pic>
        <p:nvPicPr>
          <p:cNvPr id="5122" name="Picture 2" descr="C:\Users\Samreen Detho\Pictures\GUI2.JPG"/>
          <p:cNvPicPr>
            <a:picLocks noChangeAspect="1" noChangeArrowheads="1"/>
          </p:cNvPicPr>
          <p:nvPr/>
        </p:nvPicPr>
        <p:blipFill>
          <a:blip r:embed="rId2"/>
          <a:srcRect/>
          <a:stretch>
            <a:fillRect/>
          </a:stretch>
        </p:blipFill>
        <p:spPr bwMode="auto">
          <a:xfrm>
            <a:off x="4263240" y="2652791"/>
            <a:ext cx="3737635" cy="2171869"/>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GRAPHICAL USER INTERFACE (GUI)</a:t>
            </a:r>
            <a:endParaRPr lang="en-IN" dirty="0"/>
          </a:p>
        </p:txBody>
      </p:sp>
      <p:pic>
        <p:nvPicPr>
          <p:cNvPr id="4098" name="Picture 2" descr="C:\Users\Samreen Detho\Pictures\GUI.jpg"/>
          <p:cNvPicPr>
            <a:picLocks noChangeAspect="1" noChangeArrowheads="1"/>
          </p:cNvPicPr>
          <p:nvPr/>
        </p:nvPicPr>
        <p:blipFill>
          <a:blip r:embed="rId2"/>
          <a:srcRect l="11649" t="7503" r="12186" b="2901"/>
          <a:stretch>
            <a:fillRect/>
          </a:stretch>
        </p:blipFill>
        <p:spPr bwMode="auto">
          <a:xfrm>
            <a:off x="1294410" y="1318162"/>
            <a:ext cx="6768935" cy="3633849"/>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INTERFACES</a:t>
            </a:r>
            <a:endParaRPr lang="en-IN" dirty="0"/>
          </a:p>
        </p:txBody>
      </p:sp>
      <p:sp>
        <p:nvSpPr>
          <p:cNvPr id="3" name="Text Placeholder 2"/>
          <p:cNvSpPr>
            <a:spLocks noGrp="1"/>
          </p:cNvSpPr>
          <p:nvPr>
            <p:ph type="body" idx="1"/>
          </p:nvPr>
        </p:nvSpPr>
        <p:spPr>
          <a:xfrm>
            <a:off x="713225" y="1353380"/>
            <a:ext cx="7717500" cy="3369900"/>
          </a:xfrm>
        </p:spPr>
        <p:txBody>
          <a:bodyPr/>
          <a:lstStyle/>
          <a:p>
            <a:pPr>
              <a:buNone/>
            </a:pPr>
            <a:r>
              <a:rPr lang="en-IN" sz="2000" b="1" dirty="0" smtClean="0">
                <a:latin typeface="Times New Roman" pitchFamily="18" charset="0"/>
                <a:cs typeface="Times New Roman" pitchFamily="18" charset="0"/>
              </a:rPr>
              <a:t>The various types of user interfaces include:</a:t>
            </a:r>
            <a:endParaRPr lang="en-IN" sz="2000" dirty="0" smtClean="0">
              <a:latin typeface="Times New Roman" pitchFamily="18" charset="0"/>
              <a:cs typeface="Times New Roman" pitchFamily="18" charset="0"/>
            </a:endParaRPr>
          </a:p>
          <a:p>
            <a:pPr>
              <a:buFont typeface="Wingdings" pitchFamily="2" charset="2"/>
              <a:buChar char="Ø"/>
            </a:pPr>
            <a:r>
              <a:rPr lang="en-IN" sz="2000" dirty="0" smtClean="0">
                <a:latin typeface="Times New Roman" pitchFamily="18" charset="0"/>
                <a:cs typeface="Times New Roman" pitchFamily="18" charset="0"/>
              </a:rPr>
              <a:t>graphical user interface (GUI)</a:t>
            </a:r>
          </a:p>
          <a:p>
            <a:pPr>
              <a:buFont typeface="Wingdings" pitchFamily="2" charset="2"/>
              <a:buChar char="Ø"/>
            </a:pPr>
            <a:r>
              <a:rPr lang="en-IN" sz="2000" dirty="0" smtClean="0">
                <a:latin typeface="Times New Roman" pitchFamily="18" charset="0"/>
                <a:cs typeface="Times New Roman" pitchFamily="18" charset="0"/>
              </a:rPr>
              <a:t>command line interface (CLI)</a:t>
            </a:r>
          </a:p>
          <a:p>
            <a:pPr>
              <a:buFont typeface="Wingdings" pitchFamily="2" charset="2"/>
              <a:buChar char="Ø"/>
            </a:pPr>
            <a:r>
              <a:rPr lang="en-IN" sz="2000" dirty="0" smtClean="0">
                <a:latin typeface="Times New Roman" pitchFamily="18" charset="0"/>
                <a:cs typeface="Times New Roman" pitchFamily="18" charset="0"/>
              </a:rPr>
              <a:t>Menu-driven user interface.</a:t>
            </a:r>
          </a:p>
          <a:p>
            <a:pPr>
              <a:buFont typeface="Wingdings" pitchFamily="2" charset="2"/>
              <a:buChar char="Ø"/>
            </a:pPr>
            <a:r>
              <a:rPr lang="en-IN" sz="2000" dirty="0" smtClean="0">
                <a:latin typeface="Times New Roman" pitchFamily="18" charset="0"/>
                <a:cs typeface="Times New Roman" pitchFamily="18" charset="0"/>
              </a:rPr>
              <a:t>Touch user interface.</a:t>
            </a:r>
          </a:p>
          <a:p>
            <a:pPr>
              <a:buFont typeface="Wingdings" pitchFamily="2" charset="2"/>
              <a:buChar char="Ø"/>
            </a:pPr>
            <a:r>
              <a:rPr lang="en-IN" sz="2000" dirty="0" smtClean="0">
                <a:latin typeface="Times New Roman" pitchFamily="18" charset="0"/>
                <a:cs typeface="Times New Roman" pitchFamily="18" charset="0"/>
              </a:rPr>
              <a:t>Voice user interface (VUI)</a:t>
            </a:r>
          </a:p>
          <a:p>
            <a:pPr>
              <a:buFont typeface="Wingdings" pitchFamily="2" charset="2"/>
              <a:buChar char="Ø"/>
            </a:pPr>
            <a:r>
              <a:rPr lang="en-IN" sz="2000" dirty="0" smtClean="0">
                <a:latin typeface="Times New Roman" pitchFamily="18" charset="0"/>
                <a:cs typeface="Times New Roman" pitchFamily="18" charset="0"/>
              </a:rPr>
              <a:t>Form-based user interface.</a:t>
            </a:r>
          </a:p>
          <a:p>
            <a:pPr>
              <a:buFont typeface="Wingdings" pitchFamily="2" charset="2"/>
              <a:buChar char="Ø"/>
            </a:pPr>
            <a:r>
              <a:rPr lang="en-IN" sz="2000" dirty="0" smtClean="0">
                <a:latin typeface="Times New Roman" pitchFamily="18" charset="0"/>
                <a:cs typeface="Times New Roman" pitchFamily="18" charset="0"/>
              </a:rPr>
              <a:t>Natural language user interface.</a:t>
            </a:r>
          </a:p>
          <a:p>
            <a:pPr>
              <a:buFont typeface="Wingdings" pitchFamily="2" charset="2"/>
              <a:buChar char="Ø"/>
            </a:pPr>
            <a:endParaRPr lang="en-IN" sz="2000" dirty="0">
              <a:latin typeface="Times New Roman" pitchFamily="18" charset="0"/>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799" y="2565069"/>
            <a:ext cx="5060899" cy="831273"/>
          </a:xfrm>
          <a:prstGeom prst="rect">
            <a:avLst/>
          </a:prstGeom>
        </p:spPr>
        <p:txBody>
          <a:bodyPr spcFirstLastPara="1" wrap="square" lIns="91425" tIns="91425" rIns="91425" bIns="91425" anchor="ctr" anchorCtr="0">
            <a:noAutofit/>
          </a:bodyPr>
          <a:lstStyle/>
          <a:p>
            <a:pPr lvl="0"/>
            <a:r>
              <a:rPr lang="en-IN" sz="4000" dirty="0" smtClean="0"/>
              <a:t>SYSTEM CALLS, SYSTEM SERVICES</a:t>
            </a:r>
            <a:endParaRPr sz="4000"/>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03</a:t>
            </a:r>
            <a:endParaRPr/>
          </a:p>
        </p:txBody>
      </p:sp>
      <p:cxnSp>
        <p:nvCxnSpPr>
          <p:cNvPr id="2701" name="Google Shape;2701;p44"/>
          <p:cNvCxnSpPr/>
          <p:nvPr/>
        </p:nvCxnSpPr>
        <p:spPr>
          <a:xfrm rot="10800000" flipH="1">
            <a:off x="2481863" y="3855985"/>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8" y="3783199"/>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50238" y="3818824"/>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505614" y="3886486"/>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SYSTEM CALLS</a:t>
            </a:r>
            <a:endParaRPr lang="en-IN" dirty="0"/>
          </a:p>
        </p:txBody>
      </p:sp>
      <p:sp>
        <p:nvSpPr>
          <p:cNvPr id="3" name="Text Placeholder 2"/>
          <p:cNvSpPr>
            <a:spLocks noGrp="1"/>
          </p:cNvSpPr>
          <p:nvPr>
            <p:ph type="body" idx="1"/>
          </p:nvPr>
        </p:nvSpPr>
        <p:spPr>
          <a:xfrm>
            <a:off x="713225" y="1400881"/>
            <a:ext cx="7717500" cy="3369900"/>
          </a:xfrm>
        </p:spPr>
        <p:txBody>
          <a:bodyPr/>
          <a:lstStyle/>
          <a:p>
            <a:pPr algn="just"/>
            <a:r>
              <a:rPr lang="en-IN" sz="2000" dirty="0" smtClean="0">
                <a:latin typeface="Times New Roman" pitchFamily="18" charset="0"/>
                <a:cs typeface="Times New Roman" pitchFamily="18" charset="0"/>
              </a:rPr>
              <a:t>A </a:t>
            </a:r>
            <a:r>
              <a:rPr lang="en-IN" sz="2000" b="1" dirty="0" smtClean="0">
                <a:latin typeface="Times New Roman" pitchFamily="18" charset="0"/>
                <a:cs typeface="Times New Roman" pitchFamily="18" charset="0"/>
              </a:rPr>
              <a:t>system call</a:t>
            </a:r>
            <a:r>
              <a:rPr lang="en-IN" sz="2000" dirty="0" smtClean="0">
                <a:latin typeface="Times New Roman" pitchFamily="18" charset="0"/>
                <a:cs typeface="Times New Roman" pitchFamily="18" charset="0"/>
              </a:rPr>
              <a:t> is a mechanism that provides the interface between a process and the operating system. </a:t>
            </a:r>
          </a:p>
          <a:p>
            <a:pPr algn="just"/>
            <a:r>
              <a:rPr lang="en-IN" sz="2000" dirty="0" smtClean="0">
                <a:latin typeface="Times New Roman" pitchFamily="18" charset="0"/>
                <a:cs typeface="Times New Roman" pitchFamily="18" charset="0"/>
              </a:rPr>
              <a:t>It is a programmatic method in which a computer program requests a service from the kernel of the OS.</a:t>
            </a:r>
          </a:p>
          <a:p>
            <a:pPr algn="just"/>
            <a:r>
              <a:rPr lang="en-IN" sz="2000" dirty="0" smtClean="0">
                <a:latin typeface="Times New Roman" pitchFamily="18" charset="0"/>
                <a:cs typeface="Times New Roman" pitchFamily="18" charset="0"/>
              </a:rPr>
              <a:t>System call offers the services of the operating system to the user programs via API (Application Programming Interface). </a:t>
            </a:r>
          </a:p>
          <a:p>
            <a:pPr algn="just"/>
            <a:r>
              <a:rPr lang="en-IN" sz="2000" dirty="0" smtClean="0">
                <a:latin typeface="Times New Roman" pitchFamily="18" charset="0"/>
                <a:cs typeface="Times New Roman" pitchFamily="18" charset="0"/>
              </a:rPr>
              <a:t>System calls are the only entry points for the kernel system.</a:t>
            </a:r>
            <a:endParaRPr lang="en-IN" sz="2000" dirty="0">
              <a:latin typeface="Times New Roman" pitchFamily="18" charset="0"/>
              <a:cs typeface="Times New Roman"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07016"/>
            <a:ext cx="7717500" cy="478200"/>
          </a:xfrm>
        </p:spPr>
        <p:txBody>
          <a:bodyPr/>
          <a:lstStyle/>
          <a:p>
            <a:r>
              <a:rPr lang="en-IN" dirty="0" smtClean="0"/>
              <a:t>SYSTEM CALLS</a:t>
            </a:r>
            <a:endParaRPr lang="en-IN" dirty="0"/>
          </a:p>
        </p:txBody>
      </p:sp>
      <p:pic>
        <p:nvPicPr>
          <p:cNvPr id="1026" name="Picture 2" descr="C:\Users\Samreen Detho\Pictures\system call.JPG"/>
          <p:cNvPicPr>
            <a:picLocks noChangeAspect="1" noChangeArrowheads="1"/>
          </p:cNvPicPr>
          <p:nvPr/>
        </p:nvPicPr>
        <p:blipFill>
          <a:blip r:embed="rId2"/>
          <a:srcRect/>
          <a:stretch>
            <a:fillRect/>
          </a:stretch>
        </p:blipFill>
        <p:spPr bwMode="auto">
          <a:xfrm>
            <a:off x="3100388" y="902525"/>
            <a:ext cx="2943225" cy="4098099"/>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48"/>
        <p:cNvGrpSpPr/>
        <p:nvPr/>
      </p:nvGrpSpPr>
      <p:grpSpPr>
        <a:xfrm>
          <a:off x="0" y="0"/>
          <a:ext cx="0" cy="0"/>
          <a:chOff x="0" y="0"/>
          <a:chExt cx="0" cy="0"/>
        </a:xfrm>
      </p:grpSpPr>
      <p:sp>
        <p:nvSpPr>
          <p:cNvPr id="2649" name="Google Shape;2649;p41"/>
          <p:cNvSpPr txBox="1">
            <a:spLocks noGrp="1"/>
          </p:cNvSpPr>
          <p:nvPr>
            <p:ph type="title"/>
          </p:nvPr>
        </p:nvSpPr>
        <p:spPr>
          <a:xfrm>
            <a:off x="713225" y="539525"/>
            <a:ext cx="7717500" cy="47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CONTENTS</a:t>
            </a:r>
            <a:endParaRPr/>
          </a:p>
        </p:txBody>
      </p:sp>
      <p:sp>
        <p:nvSpPr>
          <p:cNvPr id="2650" name="Google Shape;2650;p41"/>
          <p:cNvSpPr txBox="1">
            <a:spLocks noGrp="1"/>
          </p:cNvSpPr>
          <p:nvPr>
            <p:ph type="body" idx="1"/>
          </p:nvPr>
        </p:nvSpPr>
        <p:spPr>
          <a:xfrm>
            <a:off x="713225" y="1318161"/>
            <a:ext cx="7717500" cy="3250664"/>
          </a:xfrm>
          <a:prstGeom prst="rect">
            <a:avLst/>
          </a:prstGeom>
        </p:spPr>
        <p:txBody>
          <a:bodyPr spcFirstLastPara="1" wrap="square" lIns="91425" tIns="91425" rIns="91425" bIns="91425" anchor="t" anchorCtr="0">
            <a:noAutofit/>
          </a:bodyPr>
          <a:lstStyle/>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Operating-System Services</a:t>
            </a:r>
          </a:p>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User and Operating-System Interface</a:t>
            </a:r>
          </a:p>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System Calls, System Services</a:t>
            </a:r>
          </a:p>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Linkers and Loaders</a:t>
            </a:r>
          </a:p>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Why Applications are Operating-System Specific</a:t>
            </a:r>
          </a:p>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Operating-System Design and Implementation</a:t>
            </a:r>
          </a:p>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Operating-System Structure</a:t>
            </a:r>
          </a:p>
          <a:p>
            <a:pPr marL="0" lvl="0" indent="0">
              <a:lnSpc>
                <a:spcPct val="100000"/>
              </a:lnSpc>
              <a:buClr>
                <a:schemeClr val="hlink"/>
              </a:buClr>
              <a:buSzPts val="1100"/>
              <a:buFont typeface="Wingdings" pitchFamily="2" charset="2"/>
              <a:buChar char="Ø"/>
            </a:pPr>
            <a:r>
              <a:rPr lang="en-IN" sz="2400" dirty="0" smtClean="0">
                <a:latin typeface="Times New Roman" pitchFamily="18" charset="0"/>
                <a:cs typeface="Times New Roman" pitchFamily="18" charset="0"/>
              </a:rPr>
              <a:t> Building and Booting an Operating System</a:t>
            </a:r>
            <a:endParaRPr sz="240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SYSTEM CALLS WORK?</a:t>
            </a:r>
            <a:endParaRPr lang="en-IN" dirty="0"/>
          </a:p>
        </p:txBody>
      </p:sp>
      <p:pic>
        <p:nvPicPr>
          <p:cNvPr id="3074" name="Picture 2" descr="C:\Users\Samreen Detho\Pictures\system calls steps.JPG"/>
          <p:cNvPicPr>
            <a:picLocks noChangeAspect="1" noChangeArrowheads="1"/>
          </p:cNvPicPr>
          <p:nvPr/>
        </p:nvPicPr>
        <p:blipFill>
          <a:blip r:embed="rId2">
            <a:lum bright="-10000" contrast="30000"/>
          </a:blip>
          <a:srcRect/>
          <a:stretch>
            <a:fillRect/>
          </a:stretch>
        </p:blipFill>
        <p:spPr bwMode="auto">
          <a:xfrm>
            <a:off x="736270" y="1294410"/>
            <a:ext cx="7778338" cy="3372593"/>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07016"/>
            <a:ext cx="7717500" cy="478200"/>
          </a:xfrm>
        </p:spPr>
        <p:txBody>
          <a:bodyPr/>
          <a:lstStyle/>
          <a:p>
            <a:r>
              <a:rPr lang="en-IN" dirty="0" smtClean="0"/>
              <a:t>HOW SYSTEM CALLS WORK?</a:t>
            </a:r>
            <a:endParaRPr lang="en-IN" dirty="0"/>
          </a:p>
        </p:txBody>
      </p:sp>
      <p:pic>
        <p:nvPicPr>
          <p:cNvPr id="2050" name="Picture 2" descr="C:\Users\Samreen Detho\Pictures\system call working.JPG"/>
          <p:cNvPicPr>
            <a:picLocks noChangeAspect="1" noChangeArrowheads="1"/>
          </p:cNvPicPr>
          <p:nvPr/>
        </p:nvPicPr>
        <p:blipFill>
          <a:blip r:embed="rId2"/>
          <a:srcRect/>
          <a:stretch>
            <a:fillRect/>
          </a:stretch>
        </p:blipFill>
        <p:spPr bwMode="auto">
          <a:xfrm>
            <a:off x="748145" y="936665"/>
            <a:ext cx="7647710" cy="3813544"/>
          </a:xfrm>
          <a:prstGeom prst="rect">
            <a:avLst/>
          </a:prstGeom>
          <a:noFill/>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DO YOU NEED SYSTEM CALLS?</a:t>
            </a:r>
            <a:endParaRPr lang="en-IN" dirty="0"/>
          </a:p>
        </p:txBody>
      </p:sp>
      <p:sp>
        <p:nvSpPr>
          <p:cNvPr id="3" name="Text Placeholder 2"/>
          <p:cNvSpPr>
            <a:spLocks noGrp="1"/>
          </p:cNvSpPr>
          <p:nvPr>
            <p:ph type="body" idx="1"/>
          </p:nvPr>
        </p:nvSpPr>
        <p:spPr>
          <a:xfrm>
            <a:off x="713225" y="1377538"/>
            <a:ext cx="7717500" cy="3500120"/>
          </a:xfrm>
        </p:spPr>
        <p:txBody>
          <a:bodyPr/>
          <a:lstStyle/>
          <a:p>
            <a:pPr algn="just"/>
            <a:r>
              <a:rPr lang="en-IN" sz="2000" dirty="0" smtClean="0">
                <a:latin typeface="Times New Roman" pitchFamily="18" charset="0"/>
                <a:cs typeface="Times New Roman" pitchFamily="18" charset="0"/>
              </a:rPr>
              <a:t>Reading and writing from files demand system calls.</a:t>
            </a:r>
          </a:p>
          <a:p>
            <a:pPr algn="just"/>
            <a:r>
              <a:rPr lang="en-IN" sz="2000" dirty="0" smtClean="0">
                <a:latin typeface="Times New Roman" pitchFamily="18" charset="0"/>
                <a:cs typeface="Times New Roman" pitchFamily="18" charset="0"/>
              </a:rPr>
              <a:t>If a file system wants to create or delete files, system calls are required.</a:t>
            </a:r>
          </a:p>
          <a:p>
            <a:pPr algn="just"/>
            <a:r>
              <a:rPr lang="en-IN" sz="2000" dirty="0" smtClean="0">
                <a:latin typeface="Times New Roman" pitchFamily="18" charset="0"/>
                <a:cs typeface="Times New Roman" pitchFamily="18" charset="0"/>
              </a:rPr>
              <a:t>System calls are used for the creation and management of new processes.</a:t>
            </a:r>
          </a:p>
          <a:p>
            <a:pPr algn="just"/>
            <a:r>
              <a:rPr lang="en-IN" sz="2000" dirty="0" smtClean="0">
                <a:latin typeface="Times New Roman" pitchFamily="18" charset="0"/>
                <a:cs typeface="Times New Roman" pitchFamily="18" charset="0"/>
              </a:rPr>
              <a:t>Network connections need system calls for sending and receiving packets.</a:t>
            </a:r>
          </a:p>
          <a:p>
            <a:pPr algn="just"/>
            <a:r>
              <a:rPr lang="en-IN" sz="2000" dirty="0" smtClean="0">
                <a:latin typeface="Times New Roman" pitchFamily="18" charset="0"/>
                <a:cs typeface="Times New Roman" pitchFamily="18" charset="0"/>
              </a:rPr>
              <a:t>Access to hardware devices like scanner, printer, need a system call.</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SYSTEM CALLS?</a:t>
            </a:r>
            <a:endParaRPr lang="en-IN" dirty="0"/>
          </a:p>
        </p:txBody>
      </p:sp>
      <p:sp>
        <p:nvSpPr>
          <p:cNvPr id="3" name="Text Placeholder 2"/>
          <p:cNvSpPr>
            <a:spLocks noGrp="1"/>
          </p:cNvSpPr>
          <p:nvPr>
            <p:ph type="body" idx="1"/>
          </p:nvPr>
        </p:nvSpPr>
        <p:spPr>
          <a:xfrm>
            <a:off x="713225" y="1508166"/>
            <a:ext cx="7717500" cy="3369492"/>
          </a:xfrm>
        </p:spPr>
        <p:txBody>
          <a:bodyPr/>
          <a:lstStyle/>
          <a:p>
            <a:pPr algn="just">
              <a:buNone/>
            </a:pPr>
            <a:r>
              <a:rPr lang="en-IN" sz="2200" b="1" dirty="0" smtClean="0">
                <a:latin typeface="Times New Roman" pitchFamily="18" charset="0"/>
                <a:cs typeface="Times New Roman" pitchFamily="18" charset="0"/>
              </a:rPr>
              <a:t>Types of System calls</a:t>
            </a:r>
          </a:p>
          <a:p>
            <a:pPr algn="just"/>
            <a:r>
              <a:rPr lang="en-IN" sz="2200" dirty="0" smtClean="0">
                <a:latin typeface="Times New Roman" pitchFamily="18" charset="0"/>
                <a:cs typeface="Times New Roman" pitchFamily="18" charset="0"/>
              </a:rPr>
              <a:t>Here are the five types of System Calls in OS:</a:t>
            </a:r>
          </a:p>
          <a:p>
            <a:pPr algn="just"/>
            <a:r>
              <a:rPr lang="en-IN" sz="2200" dirty="0" smtClean="0">
                <a:latin typeface="Times New Roman" pitchFamily="18" charset="0"/>
                <a:cs typeface="Times New Roman" pitchFamily="18" charset="0"/>
              </a:rPr>
              <a:t>Process Control</a:t>
            </a:r>
          </a:p>
          <a:p>
            <a:pPr algn="just"/>
            <a:r>
              <a:rPr lang="en-IN" sz="2200" dirty="0" smtClean="0">
                <a:latin typeface="Times New Roman" pitchFamily="18" charset="0"/>
                <a:cs typeface="Times New Roman" pitchFamily="18" charset="0"/>
              </a:rPr>
              <a:t>File Management</a:t>
            </a:r>
          </a:p>
          <a:p>
            <a:pPr algn="just"/>
            <a:r>
              <a:rPr lang="en-IN" sz="2200" dirty="0" smtClean="0">
                <a:latin typeface="Times New Roman" pitchFamily="18" charset="0"/>
                <a:cs typeface="Times New Roman" pitchFamily="18" charset="0"/>
              </a:rPr>
              <a:t>Device Management</a:t>
            </a:r>
          </a:p>
          <a:p>
            <a:pPr algn="just"/>
            <a:r>
              <a:rPr lang="en-IN" sz="2200" dirty="0" smtClean="0">
                <a:latin typeface="Times New Roman" pitchFamily="18" charset="0"/>
                <a:cs typeface="Times New Roman" pitchFamily="18" charset="0"/>
              </a:rPr>
              <a:t>Information Maintenance</a:t>
            </a:r>
          </a:p>
          <a:p>
            <a:pPr algn="just"/>
            <a:r>
              <a:rPr lang="en-IN" sz="2200" dirty="0" smtClean="0">
                <a:latin typeface="Times New Roman" pitchFamily="18" charset="0"/>
                <a:cs typeface="Times New Roman" pitchFamily="18" charset="0"/>
              </a:rPr>
              <a:t>Communications</a:t>
            </a:r>
          </a:p>
          <a:p>
            <a:pPr algn="just"/>
            <a:endParaRPr lang="en-IN" sz="2000" dirty="0" smtClean="0"/>
          </a:p>
          <a:p>
            <a:pPr algn="just">
              <a:buNone/>
            </a:pPr>
            <a:r>
              <a:rPr lang="en-IN" sz="2000" dirty="0" smtClean="0"/>
              <a:t/>
            </a:r>
            <a:br>
              <a:rPr lang="en-IN" sz="2000" dirty="0" smtClean="0"/>
            </a:br>
            <a:r>
              <a:rPr lang="en-IN" sz="2000" dirty="0" smtClean="0">
                <a:latin typeface="Times New Roman" pitchFamily="18" charset="0"/>
                <a:cs typeface="Times New Roman" pitchFamily="18" charset="0"/>
              </a:rPr>
              <a:t/>
            </a:r>
            <a:br>
              <a:rPr lang="en-IN" sz="2000" dirty="0" smtClean="0">
                <a:latin typeface="Times New Roman" pitchFamily="18" charset="0"/>
                <a:cs typeface="Times New Roman" pitchFamily="18" charset="0"/>
              </a:rPr>
            </a:b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SYSTEM CALLS?</a:t>
            </a:r>
            <a:endParaRPr lang="en-IN" dirty="0"/>
          </a:p>
        </p:txBody>
      </p:sp>
      <p:sp>
        <p:nvSpPr>
          <p:cNvPr id="4" name="Text Placeholder 3"/>
          <p:cNvSpPr>
            <a:spLocks noGrp="1"/>
          </p:cNvSpPr>
          <p:nvPr>
            <p:ph type="body" idx="1"/>
          </p:nvPr>
        </p:nvSpPr>
        <p:spPr/>
        <p:txBody>
          <a:bodyPr/>
          <a:lstStyle/>
          <a:p>
            <a:pPr>
              <a:buNone/>
            </a:pPr>
            <a:r>
              <a:rPr lang="en-IN" sz="2000" b="1" dirty="0" smtClean="0">
                <a:latin typeface="Times New Roman" pitchFamily="18" charset="0"/>
                <a:cs typeface="Times New Roman" pitchFamily="18" charset="0"/>
              </a:rPr>
              <a:t>Process Control</a:t>
            </a:r>
          </a:p>
          <a:p>
            <a:r>
              <a:rPr lang="en-IN" sz="2000" dirty="0" smtClean="0">
                <a:latin typeface="Times New Roman" pitchFamily="18" charset="0"/>
                <a:cs typeface="Times New Roman" pitchFamily="18" charset="0"/>
              </a:rPr>
              <a:t>These system calls perform the task of process creation, process termination, etc.</a:t>
            </a:r>
          </a:p>
          <a:p>
            <a:pPr>
              <a:buNone/>
            </a:pPr>
            <a:r>
              <a:rPr lang="en-IN" sz="2000" b="1" dirty="0" smtClean="0">
                <a:latin typeface="Times New Roman" pitchFamily="18" charset="0"/>
                <a:cs typeface="Times New Roman" pitchFamily="18" charset="0"/>
              </a:rPr>
              <a:t>Functions:</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End and Abort</a:t>
            </a:r>
          </a:p>
          <a:p>
            <a:r>
              <a:rPr lang="en-IN" sz="2000" dirty="0" smtClean="0">
                <a:latin typeface="Times New Roman" pitchFamily="18" charset="0"/>
                <a:cs typeface="Times New Roman" pitchFamily="18" charset="0"/>
              </a:rPr>
              <a:t>Load and Execute</a:t>
            </a:r>
          </a:p>
          <a:p>
            <a:r>
              <a:rPr lang="en-IN" sz="2000" dirty="0" smtClean="0">
                <a:latin typeface="Times New Roman" pitchFamily="18" charset="0"/>
                <a:cs typeface="Times New Roman" pitchFamily="18" charset="0"/>
              </a:rPr>
              <a:t>Create Process and Terminate Process</a:t>
            </a:r>
          </a:p>
          <a:p>
            <a:r>
              <a:rPr lang="en-IN" sz="2000" dirty="0" smtClean="0">
                <a:latin typeface="Times New Roman" pitchFamily="18" charset="0"/>
                <a:cs typeface="Times New Roman" pitchFamily="18" charset="0"/>
              </a:rPr>
              <a:t>Wait and Signal Event</a:t>
            </a:r>
          </a:p>
          <a:p>
            <a:r>
              <a:rPr lang="en-IN" sz="2000" dirty="0" smtClean="0">
                <a:latin typeface="Times New Roman" pitchFamily="18" charset="0"/>
                <a:cs typeface="Times New Roman" pitchFamily="18" charset="0"/>
              </a:rPr>
              <a:t>Allocate and free memory</a:t>
            </a: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SYSTEM CALLS?</a:t>
            </a:r>
            <a:endParaRPr lang="en-IN" dirty="0"/>
          </a:p>
        </p:txBody>
      </p:sp>
      <p:sp>
        <p:nvSpPr>
          <p:cNvPr id="4" name="Text Placeholder 3"/>
          <p:cNvSpPr>
            <a:spLocks noGrp="1"/>
          </p:cNvSpPr>
          <p:nvPr>
            <p:ph type="body" idx="1"/>
          </p:nvPr>
        </p:nvSpPr>
        <p:spPr/>
        <p:txBody>
          <a:bodyPr/>
          <a:lstStyle/>
          <a:p>
            <a:pPr>
              <a:buNone/>
            </a:pPr>
            <a:r>
              <a:rPr lang="en-IN" sz="2000" b="1" dirty="0" smtClean="0">
                <a:latin typeface="Times New Roman" pitchFamily="18" charset="0"/>
                <a:cs typeface="Times New Roman" pitchFamily="18" charset="0"/>
              </a:rPr>
              <a:t>File Management</a:t>
            </a:r>
          </a:p>
          <a:p>
            <a:r>
              <a:rPr lang="en-IN" sz="2000" dirty="0" smtClean="0">
                <a:latin typeface="Times New Roman" pitchFamily="18" charset="0"/>
                <a:cs typeface="Times New Roman" pitchFamily="18" charset="0"/>
              </a:rPr>
              <a:t>File management system calls handle file manipulation jobs like creating a file, reading, and writing, etc.</a:t>
            </a:r>
          </a:p>
          <a:p>
            <a:pPr>
              <a:buNone/>
            </a:pPr>
            <a:r>
              <a:rPr lang="en-IN" sz="2000" b="1" dirty="0" smtClean="0">
                <a:latin typeface="Times New Roman" pitchFamily="18" charset="0"/>
                <a:cs typeface="Times New Roman" pitchFamily="18" charset="0"/>
              </a:rPr>
              <a:t>Functions:</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Create a file</a:t>
            </a:r>
          </a:p>
          <a:p>
            <a:r>
              <a:rPr lang="en-IN" sz="2000" dirty="0" smtClean="0">
                <a:latin typeface="Times New Roman" pitchFamily="18" charset="0"/>
                <a:cs typeface="Times New Roman" pitchFamily="18" charset="0"/>
              </a:rPr>
              <a:t>Delete file</a:t>
            </a:r>
          </a:p>
          <a:p>
            <a:r>
              <a:rPr lang="en-IN" sz="2000" dirty="0" smtClean="0">
                <a:latin typeface="Times New Roman" pitchFamily="18" charset="0"/>
                <a:cs typeface="Times New Roman" pitchFamily="18" charset="0"/>
              </a:rPr>
              <a:t>Open and close file</a:t>
            </a:r>
          </a:p>
          <a:p>
            <a:r>
              <a:rPr lang="en-IN" sz="2000" dirty="0" smtClean="0">
                <a:latin typeface="Times New Roman" pitchFamily="18" charset="0"/>
                <a:cs typeface="Times New Roman" pitchFamily="18" charset="0"/>
              </a:rPr>
              <a:t>Read, write, and reposition</a:t>
            </a:r>
          </a:p>
          <a:p>
            <a:r>
              <a:rPr lang="en-IN" sz="2000" dirty="0" smtClean="0">
                <a:latin typeface="Times New Roman" pitchFamily="18" charset="0"/>
                <a:cs typeface="Times New Roman" pitchFamily="18" charset="0"/>
              </a:rPr>
              <a:t>Get and set file attributes</a:t>
            </a:r>
          </a:p>
          <a:p>
            <a:endParaRPr lang="en-IN" sz="2000"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SYSTEM CALLS?</a:t>
            </a:r>
            <a:endParaRPr lang="en-IN" dirty="0"/>
          </a:p>
        </p:txBody>
      </p:sp>
      <p:sp>
        <p:nvSpPr>
          <p:cNvPr id="4" name="Text Placeholder 3"/>
          <p:cNvSpPr>
            <a:spLocks noGrp="1"/>
          </p:cNvSpPr>
          <p:nvPr>
            <p:ph type="body" idx="1"/>
          </p:nvPr>
        </p:nvSpPr>
        <p:spPr/>
        <p:txBody>
          <a:bodyPr/>
          <a:lstStyle/>
          <a:p>
            <a:pPr>
              <a:buNone/>
            </a:pPr>
            <a:endParaRPr lang="en-IN" sz="2000" b="1" dirty="0" smtClean="0">
              <a:latin typeface="Times New Roman" pitchFamily="18" charset="0"/>
              <a:cs typeface="Times New Roman" pitchFamily="18" charset="0"/>
            </a:endParaRPr>
          </a:p>
          <a:p>
            <a:pPr>
              <a:buNone/>
            </a:pPr>
            <a:r>
              <a:rPr lang="en-IN" sz="2000" b="1" dirty="0" smtClean="0">
                <a:latin typeface="Times New Roman" pitchFamily="18" charset="0"/>
                <a:cs typeface="Times New Roman" pitchFamily="18" charset="0"/>
              </a:rPr>
              <a:t>Device Management</a:t>
            </a:r>
          </a:p>
          <a:p>
            <a:r>
              <a:rPr lang="en-IN" sz="2000" dirty="0" smtClean="0">
                <a:latin typeface="Times New Roman" pitchFamily="18" charset="0"/>
                <a:cs typeface="Times New Roman" pitchFamily="18" charset="0"/>
              </a:rPr>
              <a:t>Device management does the job of device manipulation like reading from device buffers, writing into device buffers, etc.</a:t>
            </a:r>
          </a:p>
          <a:p>
            <a:pPr>
              <a:buNone/>
            </a:pPr>
            <a:r>
              <a:rPr lang="en-IN" sz="2000" b="1" dirty="0" smtClean="0">
                <a:latin typeface="Times New Roman" pitchFamily="18" charset="0"/>
                <a:cs typeface="Times New Roman" pitchFamily="18" charset="0"/>
              </a:rPr>
              <a:t>Functions:</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Request and release device</a:t>
            </a:r>
          </a:p>
          <a:p>
            <a:r>
              <a:rPr lang="en-IN" sz="2000" dirty="0" smtClean="0">
                <a:latin typeface="Times New Roman" pitchFamily="18" charset="0"/>
                <a:cs typeface="Times New Roman" pitchFamily="18" charset="0"/>
              </a:rPr>
              <a:t>Logically attach/ detach devices</a:t>
            </a:r>
          </a:p>
          <a:p>
            <a:r>
              <a:rPr lang="en-IN" sz="2000" dirty="0" smtClean="0">
                <a:latin typeface="Times New Roman" pitchFamily="18" charset="0"/>
                <a:cs typeface="Times New Roman" pitchFamily="18" charset="0"/>
              </a:rPr>
              <a:t>Get and Set device attributes</a:t>
            </a:r>
          </a:p>
          <a:p>
            <a:pPr>
              <a:buNone/>
            </a:pPr>
            <a:endParaRPr lang="en-IN" sz="2000"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SYSTEM CALLS?</a:t>
            </a:r>
            <a:endParaRPr lang="en-IN" dirty="0"/>
          </a:p>
        </p:txBody>
      </p:sp>
      <p:sp>
        <p:nvSpPr>
          <p:cNvPr id="4" name="Text Placeholder 3"/>
          <p:cNvSpPr>
            <a:spLocks noGrp="1"/>
          </p:cNvSpPr>
          <p:nvPr>
            <p:ph type="body" idx="1"/>
          </p:nvPr>
        </p:nvSpPr>
        <p:spPr>
          <a:xfrm>
            <a:off x="713225" y="1341912"/>
            <a:ext cx="7717500" cy="3226988"/>
          </a:xfrm>
        </p:spPr>
        <p:txBody>
          <a:bodyPr/>
          <a:lstStyle/>
          <a:p>
            <a:pPr>
              <a:buNone/>
            </a:pPr>
            <a:r>
              <a:rPr lang="en-IN" sz="2000" b="1" dirty="0" smtClean="0">
                <a:latin typeface="Times New Roman" pitchFamily="18" charset="0"/>
                <a:cs typeface="Times New Roman" pitchFamily="18" charset="0"/>
              </a:rPr>
              <a:t>Information Maintenance</a:t>
            </a:r>
          </a:p>
          <a:p>
            <a:r>
              <a:rPr lang="en-IN" sz="2000" dirty="0" smtClean="0">
                <a:latin typeface="Times New Roman" pitchFamily="18" charset="0"/>
                <a:cs typeface="Times New Roman" pitchFamily="18" charset="0"/>
              </a:rPr>
              <a:t>It handles information and its transfer between the OS and the user program.</a:t>
            </a:r>
          </a:p>
          <a:p>
            <a:pPr>
              <a:buNone/>
            </a:pPr>
            <a:r>
              <a:rPr lang="en-IN" sz="2000" b="1" dirty="0" smtClean="0">
                <a:latin typeface="Times New Roman" pitchFamily="18" charset="0"/>
                <a:cs typeface="Times New Roman" pitchFamily="18" charset="0"/>
              </a:rPr>
              <a:t>Functions:</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Get or set time and date</a:t>
            </a:r>
          </a:p>
          <a:p>
            <a:r>
              <a:rPr lang="en-IN" sz="2000" dirty="0" smtClean="0">
                <a:latin typeface="Times New Roman" pitchFamily="18" charset="0"/>
                <a:cs typeface="Times New Roman" pitchFamily="18" charset="0"/>
              </a:rPr>
              <a:t>Get process and device attributes</a:t>
            </a:r>
          </a:p>
          <a:p>
            <a:endParaRPr lang="en-IN" sz="2000" dirty="0" smtClean="0">
              <a:latin typeface="Times New Roman" pitchFamily="18" charset="0"/>
              <a:cs typeface="Times New Roman" pitchFamily="18" charset="0"/>
            </a:endParaRP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SYSTEM CALLS?</a:t>
            </a:r>
            <a:endParaRPr lang="en-IN" dirty="0"/>
          </a:p>
        </p:txBody>
      </p:sp>
      <p:sp>
        <p:nvSpPr>
          <p:cNvPr id="4" name="Text Placeholder 3"/>
          <p:cNvSpPr>
            <a:spLocks noGrp="1"/>
          </p:cNvSpPr>
          <p:nvPr>
            <p:ph type="body" idx="1"/>
          </p:nvPr>
        </p:nvSpPr>
        <p:spPr>
          <a:xfrm>
            <a:off x="713225" y="1341912"/>
            <a:ext cx="7717500" cy="3226988"/>
          </a:xfrm>
        </p:spPr>
        <p:txBody>
          <a:bodyPr/>
          <a:lstStyle/>
          <a:p>
            <a:pPr>
              <a:buNone/>
            </a:pPr>
            <a:r>
              <a:rPr lang="en-IN" sz="2000" b="1" dirty="0" smtClean="0">
                <a:latin typeface="Times New Roman" pitchFamily="18" charset="0"/>
                <a:cs typeface="Times New Roman" pitchFamily="18" charset="0"/>
              </a:rPr>
              <a:t>Communication:</a:t>
            </a:r>
          </a:p>
          <a:p>
            <a:r>
              <a:rPr lang="en-IN" sz="2000" dirty="0" smtClean="0">
                <a:latin typeface="Times New Roman" pitchFamily="18" charset="0"/>
                <a:cs typeface="Times New Roman" pitchFamily="18" charset="0"/>
              </a:rPr>
              <a:t>These types of system calls are specially used for </a:t>
            </a:r>
            <a:r>
              <a:rPr lang="en-IN" sz="2000" dirty="0" err="1" smtClean="0">
                <a:latin typeface="Times New Roman" pitchFamily="18" charset="0"/>
                <a:cs typeface="Times New Roman" pitchFamily="18" charset="0"/>
              </a:rPr>
              <a:t>interprocess</a:t>
            </a:r>
            <a:r>
              <a:rPr lang="en-IN" sz="2000" dirty="0" smtClean="0">
                <a:latin typeface="Times New Roman" pitchFamily="18" charset="0"/>
                <a:cs typeface="Times New Roman" pitchFamily="18" charset="0"/>
              </a:rPr>
              <a:t> communications.</a:t>
            </a:r>
          </a:p>
          <a:p>
            <a:pPr>
              <a:buNone/>
            </a:pPr>
            <a:r>
              <a:rPr lang="en-IN" sz="2000" b="1" dirty="0" smtClean="0">
                <a:latin typeface="Times New Roman" pitchFamily="18" charset="0"/>
                <a:cs typeface="Times New Roman" pitchFamily="18" charset="0"/>
              </a:rPr>
              <a:t>Functions:</a:t>
            </a:r>
            <a:endParaRPr lang="en-IN" sz="2000" dirty="0" smtClean="0">
              <a:latin typeface="Times New Roman" pitchFamily="18" charset="0"/>
              <a:cs typeface="Times New Roman" pitchFamily="18" charset="0"/>
            </a:endParaRPr>
          </a:p>
          <a:p>
            <a:r>
              <a:rPr lang="en-IN" sz="2000" dirty="0" smtClean="0">
                <a:latin typeface="Times New Roman" pitchFamily="18" charset="0"/>
                <a:cs typeface="Times New Roman" pitchFamily="18" charset="0"/>
              </a:rPr>
              <a:t>Create, delete communications connections</a:t>
            </a:r>
          </a:p>
          <a:p>
            <a:r>
              <a:rPr lang="en-IN" sz="2000" dirty="0" smtClean="0">
                <a:latin typeface="Times New Roman" pitchFamily="18" charset="0"/>
                <a:cs typeface="Times New Roman" pitchFamily="18" charset="0"/>
              </a:rPr>
              <a:t>Send, receive message</a:t>
            </a:r>
          </a:p>
          <a:p>
            <a:r>
              <a:rPr lang="en-IN" sz="2000" dirty="0" smtClean="0">
                <a:latin typeface="Times New Roman" pitchFamily="18" charset="0"/>
                <a:cs typeface="Times New Roman" pitchFamily="18" charset="0"/>
              </a:rPr>
              <a:t>Help OS to transfer status information</a:t>
            </a:r>
          </a:p>
          <a:p>
            <a:r>
              <a:rPr lang="en-IN" sz="2000" dirty="0" smtClean="0">
                <a:latin typeface="Times New Roman" pitchFamily="18" charset="0"/>
                <a:cs typeface="Times New Roman" pitchFamily="18" charset="0"/>
              </a:rPr>
              <a:t>Attach or detach remote devices</a:t>
            </a:r>
          </a:p>
          <a:p>
            <a:pPr>
              <a:buNone/>
            </a:pP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Samreen Detho\Pictures\system calls examples.JPG"/>
          <p:cNvPicPr>
            <a:picLocks noChangeAspect="1" noChangeArrowheads="1"/>
          </p:cNvPicPr>
          <p:nvPr/>
        </p:nvPicPr>
        <p:blipFill>
          <a:blip r:embed="rId2">
            <a:lum bright="-10000" contrast="40000"/>
          </a:blip>
          <a:srcRect/>
          <a:stretch>
            <a:fillRect/>
          </a:stretch>
        </p:blipFill>
        <p:spPr bwMode="auto">
          <a:xfrm>
            <a:off x="0" y="-109538"/>
            <a:ext cx="9144000" cy="536257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695"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2206800" y="2374150"/>
            <a:ext cx="4730400" cy="998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mtClean="0">
                <a:solidFill>
                  <a:schemeClr val="tx2">
                    <a:lumMod val="60000"/>
                    <a:lumOff val="40000"/>
                  </a:schemeClr>
                </a:solidFill>
              </a:rPr>
              <a:t>OPERATIN </a:t>
            </a:r>
            <a:r>
              <a:rPr lang="en" dirty="0" smtClean="0">
                <a:solidFill>
                  <a:schemeClr val="tx2">
                    <a:lumMod val="60000"/>
                    <a:lumOff val="40000"/>
                  </a:schemeClr>
                </a:solidFill>
              </a:rPr>
              <a:t>SYSTEM SERVICES!</a:t>
            </a:r>
            <a:endParaRPr dirty="0">
              <a:solidFill>
                <a:schemeClr val="tx2">
                  <a:lumMod val="60000"/>
                  <a:lumOff val="40000"/>
                </a:schemeClr>
              </a:solidFill>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a:p>
        </p:txBody>
      </p:sp>
      <p:cxnSp>
        <p:nvCxnSpPr>
          <p:cNvPr id="2701" name="Google Shape;2701;p44"/>
          <p:cNvCxnSpPr/>
          <p:nvPr/>
        </p:nvCxnSpPr>
        <p:spPr>
          <a:xfrm rot="10800000" flipH="1">
            <a:off x="2505614" y="355910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70313" y="348632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73988" y="3486327"/>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493738" y="3589603"/>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484414" y="2469152"/>
            <a:ext cx="6044541" cy="998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OPERATING SYSTEM STRUCTURES</a:t>
            </a:r>
            <a:endParaRPr>
              <a:solidFill>
                <a:schemeClr val="tx2">
                  <a:lumMod val="60000"/>
                  <a:lumOff val="40000"/>
                </a:schemeClr>
              </a:solidFill>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a:p>
        </p:txBody>
      </p:sp>
      <p:cxnSp>
        <p:nvCxnSpPr>
          <p:cNvPr id="2701" name="Google Shape;2701;p44"/>
          <p:cNvCxnSpPr/>
          <p:nvPr/>
        </p:nvCxnSpPr>
        <p:spPr>
          <a:xfrm rot="10800000" flipH="1">
            <a:off x="2493738" y="393911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842586"/>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73988" y="387821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493738" y="396961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a:t>
            </a:r>
            <a:r>
              <a:rPr lang="en-IN" smtClean="0"/>
              <a:t>SYSTEM </a:t>
            </a:r>
            <a:r>
              <a:rPr lang="en-IN" smtClean="0"/>
              <a:t>STRUCTURES</a:t>
            </a:r>
            <a:endParaRPr lang="en-IN" dirty="0"/>
          </a:p>
        </p:txBody>
      </p:sp>
      <p:sp>
        <p:nvSpPr>
          <p:cNvPr id="3" name="Text Placeholder 2"/>
          <p:cNvSpPr>
            <a:spLocks noGrp="1"/>
          </p:cNvSpPr>
          <p:nvPr>
            <p:ph type="body" idx="1"/>
          </p:nvPr>
        </p:nvSpPr>
        <p:spPr>
          <a:xfrm>
            <a:off x="713225" y="1710046"/>
            <a:ext cx="7717500" cy="3167612"/>
          </a:xfrm>
        </p:spPr>
        <p:txBody>
          <a:bodyPr/>
          <a:lstStyle/>
          <a:p>
            <a:pPr>
              <a:buFont typeface="Wingdings" pitchFamily="2" charset="2"/>
              <a:buChar char="Ø"/>
            </a:pPr>
            <a:r>
              <a:rPr lang="en-US" sz="2400" dirty="0" smtClean="0">
                <a:latin typeface="Times New Roman" pitchFamily="18" charset="0"/>
                <a:cs typeface="Times New Roman" pitchFamily="18" charset="0"/>
              </a:rPr>
              <a:t>MONOLITHIC - SIMPLE STRUCTURE</a:t>
            </a:r>
          </a:p>
          <a:p>
            <a:pPr>
              <a:buFont typeface="Wingdings" pitchFamily="2" charset="2"/>
              <a:buChar char="Ø"/>
            </a:pPr>
            <a:r>
              <a:rPr lang="en-US" sz="2400" dirty="0" smtClean="0">
                <a:latin typeface="Times New Roman" pitchFamily="18" charset="0"/>
                <a:cs typeface="Times New Roman" pitchFamily="18" charset="0"/>
              </a:rPr>
              <a:t>LAYERED STRUCTURE</a:t>
            </a:r>
          </a:p>
          <a:p>
            <a:pPr>
              <a:buFont typeface="Wingdings" pitchFamily="2" charset="2"/>
              <a:buChar char="Ø"/>
            </a:pPr>
            <a:r>
              <a:rPr lang="en-US" sz="2400" dirty="0" smtClean="0">
                <a:latin typeface="Times New Roman" pitchFamily="18" charset="0"/>
                <a:cs typeface="Times New Roman" pitchFamily="18" charset="0"/>
              </a:rPr>
              <a:t>MICRO KERNEL</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SIMPLE STRUCTURE ( MS-DOS )</a:t>
            </a:r>
            <a:endParaRPr lang="en-IN" dirty="0"/>
          </a:p>
        </p:txBody>
      </p:sp>
      <p:sp>
        <p:nvSpPr>
          <p:cNvPr id="3" name="Text Placeholder 2"/>
          <p:cNvSpPr>
            <a:spLocks noGrp="1"/>
          </p:cNvSpPr>
          <p:nvPr>
            <p:ph type="body" idx="1"/>
          </p:nvPr>
        </p:nvSpPr>
        <p:spPr/>
        <p:txBody>
          <a:bodyPr/>
          <a:lstStyle/>
          <a:p>
            <a:r>
              <a:rPr lang="en-US" sz="2000" dirty="0" smtClean="0">
                <a:latin typeface="Times New Roman" pitchFamily="18" charset="0"/>
                <a:cs typeface="Times New Roman" pitchFamily="18" charset="0"/>
              </a:rPr>
              <a:t>Such operating systems do not have well defined structure:</a:t>
            </a:r>
          </a:p>
          <a:p>
            <a:pPr marL="0" indent="0">
              <a:buNone/>
            </a:pPr>
            <a:r>
              <a:rPr lang="en-US" sz="2000" dirty="0" smtClean="0">
                <a:latin typeface="Times New Roman" pitchFamily="18" charset="0"/>
                <a:cs typeface="Times New Roman" pitchFamily="18" charset="0"/>
              </a:rPr>
              <a:t>   - Small</a:t>
            </a:r>
          </a:p>
          <a:p>
            <a:pPr marL="0" indent="0">
              <a:buNone/>
            </a:pPr>
            <a:r>
              <a:rPr lang="en-US" sz="2000" dirty="0" smtClean="0">
                <a:latin typeface="Times New Roman" pitchFamily="18" charset="0"/>
                <a:cs typeface="Times New Roman" pitchFamily="18" charset="0"/>
              </a:rPr>
              <a:t>   - Simple</a:t>
            </a:r>
          </a:p>
          <a:p>
            <a:pPr marL="0" indent="0">
              <a:buNone/>
            </a:pPr>
            <a:r>
              <a:rPr lang="en-US" sz="2000" dirty="0" smtClean="0">
                <a:latin typeface="Times New Roman" pitchFamily="18" charset="0"/>
                <a:cs typeface="Times New Roman" pitchFamily="18" charset="0"/>
              </a:rPr>
              <a:t>   - Limited systems. </a:t>
            </a:r>
          </a:p>
          <a:p>
            <a:r>
              <a:rPr lang="en-US" sz="2000" dirty="0" smtClean="0">
                <a:latin typeface="Times New Roman" pitchFamily="18" charset="0"/>
                <a:cs typeface="Times New Roman" pitchFamily="18" charset="0"/>
              </a:rPr>
              <a:t>The interfaces and levels of functionality are not well separated. </a:t>
            </a:r>
          </a:p>
          <a:p>
            <a:r>
              <a:rPr lang="en-US" sz="2000" dirty="0" smtClean="0">
                <a:latin typeface="Times New Roman" pitchFamily="18" charset="0"/>
                <a:cs typeface="Times New Roman" pitchFamily="18" charset="0"/>
              </a:rPr>
              <a:t>MS-DOS is an example of such operating system. </a:t>
            </a:r>
          </a:p>
          <a:p>
            <a:r>
              <a:rPr lang="en-US" sz="2000" dirty="0" smtClean="0">
                <a:latin typeface="Times New Roman" pitchFamily="18" charset="0"/>
                <a:cs typeface="Times New Roman" pitchFamily="18" charset="0"/>
              </a:rPr>
              <a:t>In MS-DOS application programs are able to access the basic I/O routines. </a:t>
            </a:r>
          </a:p>
          <a:p>
            <a:r>
              <a:rPr lang="en-US" sz="2000" dirty="0" smtClean="0">
                <a:latin typeface="Times New Roman" pitchFamily="18" charset="0"/>
                <a:cs typeface="Times New Roman" pitchFamily="18" charset="0"/>
              </a:rPr>
              <a:t>These types of operating system cause the entire system to crash if one of the user programs fails. </a:t>
            </a:r>
            <a:endParaRPr lang="en-IN"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6975" y="313894"/>
            <a:ext cx="7717500" cy="478200"/>
          </a:xfrm>
        </p:spPr>
        <p:txBody>
          <a:bodyPr/>
          <a:lstStyle/>
          <a:p>
            <a:r>
              <a:rPr lang="en-IN" dirty="0" smtClean="0"/>
              <a:t>MONOLITHIC-SIMPLE STRUCTURE(MS DOS)</a:t>
            </a:r>
            <a:endParaRPr lang="en-IN" dirty="0"/>
          </a:p>
        </p:txBody>
      </p:sp>
      <p:sp>
        <p:nvSpPr>
          <p:cNvPr id="3" name="Text Placeholder 2"/>
          <p:cNvSpPr>
            <a:spLocks noGrp="1"/>
          </p:cNvSpPr>
          <p:nvPr>
            <p:ph type="body" idx="1"/>
          </p:nvPr>
        </p:nvSpPr>
        <p:spPr>
          <a:xfrm>
            <a:off x="713225" y="1199000"/>
            <a:ext cx="3977528" cy="3369900"/>
          </a:xfrm>
        </p:spPr>
        <p:txBody>
          <a:bodyPr/>
          <a:lstStyle/>
          <a:p>
            <a:pPr algn="just"/>
            <a:r>
              <a:rPr lang="en-US" altLang="en-US" sz="2000" dirty="0" smtClean="0">
                <a:latin typeface="Times New Roman" pitchFamily="18" charset="0"/>
                <a:cs typeface="Times New Roman" pitchFamily="18" charset="0"/>
              </a:rPr>
              <a:t>MS-DOS – written to provide the most functionality in the least space</a:t>
            </a:r>
          </a:p>
          <a:p>
            <a:pPr lvl="1" algn="just"/>
            <a:r>
              <a:rPr lang="en-US" altLang="en-US" sz="2000" dirty="0" smtClean="0">
                <a:latin typeface="Times New Roman" pitchFamily="18" charset="0"/>
                <a:cs typeface="Times New Roman" pitchFamily="18" charset="0"/>
              </a:rPr>
              <a:t>Not divided into modules</a:t>
            </a:r>
          </a:p>
          <a:p>
            <a:pPr lvl="1" algn="just"/>
            <a:r>
              <a:rPr lang="en-US" altLang="en-US" sz="2000" dirty="0" smtClean="0">
                <a:latin typeface="Times New Roman" pitchFamily="18" charset="0"/>
                <a:cs typeface="Times New Roman" pitchFamily="18" charset="0"/>
              </a:rPr>
              <a:t>Although MS-DOS has some structure, its interfaces and levels of functionality are not well separated</a:t>
            </a:r>
          </a:p>
        </p:txBody>
      </p:sp>
      <p:pic>
        <p:nvPicPr>
          <p:cNvPr id="4" name="Picture 4" descr="MS-DOS Operating System - javatpoint"/>
          <p:cNvPicPr>
            <a:picLocks noChangeAspect="1" noChangeArrowheads="1"/>
          </p:cNvPicPr>
          <p:nvPr/>
        </p:nvPicPr>
        <p:blipFill rotWithShape="1">
          <a:blip r:embed="rId2">
            <a:extLst>
              <a:ext uri="{28A0092B-C50C-407E-A947-70E740481C1C}">
                <a14:useLocalDpi xmlns:a14="http://schemas.microsoft.com/office/drawing/2010/main" val="0"/>
              </a:ext>
            </a:extLst>
          </a:blip>
          <a:srcRect l="2462" t="10014" r="7755" b="2569"/>
          <a:stretch/>
        </p:blipFill>
        <p:spPr bwMode="auto">
          <a:xfrm>
            <a:off x="4500748" y="1165266"/>
            <a:ext cx="4643252" cy="397823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MONOLITHIC - SIMPLE STRUCTURE </a:t>
            </a:r>
            <a:endParaRPr lang="en-IN" dirty="0"/>
          </a:p>
        </p:txBody>
      </p:sp>
      <p:sp>
        <p:nvSpPr>
          <p:cNvPr id="3" name="Text Placeholder 2"/>
          <p:cNvSpPr>
            <a:spLocks noGrp="1"/>
          </p:cNvSpPr>
          <p:nvPr>
            <p:ph type="body" idx="1"/>
          </p:nvPr>
        </p:nvSpPr>
        <p:spPr/>
        <p:txBody>
          <a:bodyPr/>
          <a:lstStyle/>
          <a:p>
            <a:pPr fontAlgn="base">
              <a:buNone/>
            </a:pPr>
            <a:r>
              <a:rPr lang="en-US" sz="2200" dirty="0" smtClean="0">
                <a:latin typeface="Times New Roman" pitchFamily="18" charset="0"/>
                <a:cs typeface="Times New Roman" pitchFamily="18" charset="0"/>
              </a:rPr>
              <a:t>ADVANTAGES:</a:t>
            </a:r>
          </a:p>
          <a:p>
            <a:pPr algn="just" fontAlgn="base"/>
            <a:r>
              <a:rPr lang="en-US" sz="2000" dirty="0" smtClean="0">
                <a:latin typeface="Times New Roman" pitchFamily="18" charset="0"/>
                <a:cs typeface="Times New Roman" pitchFamily="18" charset="0"/>
              </a:rPr>
              <a:t>It delivers better application performance because of the few interfaces between the application program and the hardware.</a:t>
            </a:r>
          </a:p>
          <a:p>
            <a:pPr algn="just" fontAlgn="base"/>
            <a:r>
              <a:rPr lang="en-US" sz="2000" dirty="0" smtClean="0">
                <a:latin typeface="Times New Roman" pitchFamily="18" charset="0"/>
                <a:cs typeface="Times New Roman" pitchFamily="18" charset="0"/>
              </a:rPr>
              <a:t>Easy for kernel developers to develop such an operating system.</a:t>
            </a:r>
          </a:p>
          <a:p>
            <a:pPr algn="just" fontAlgn="base">
              <a:buNone/>
            </a:pPr>
            <a:endParaRPr lang="en-US" sz="2000" dirty="0" smtClean="0">
              <a:latin typeface="Times New Roman" pitchFamily="18" charset="0"/>
              <a:cs typeface="Times New Roman" pitchFamily="18" charset="0"/>
            </a:endParaRPr>
          </a:p>
          <a:p>
            <a:pPr fontAlgn="base">
              <a:buNone/>
            </a:pPr>
            <a:r>
              <a:rPr lang="en-US" sz="2200" dirty="0" smtClean="0">
                <a:latin typeface="Times New Roman" pitchFamily="18" charset="0"/>
                <a:cs typeface="Times New Roman" pitchFamily="18" charset="0"/>
              </a:rPr>
              <a:t>DISADVANTAGES:</a:t>
            </a:r>
          </a:p>
          <a:p>
            <a:pPr algn="just" fontAlgn="base"/>
            <a:r>
              <a:rPr lang="en-US" sz="2000" dirty="0" smtClean="0">
                <a:latin typeface="Times New Roman" pitchFamily="18" charset="0"/>
                <a:cs typeface="Times New Roman" pitchFamily="18" charset="0"/>
              </a:rPr>
              <a:t>The structure is very complicated as no clear boundaries exists between modules.</a:t>
            </a:r>
          </a:p>
          <a:p>
            <a:pPr algn="just" fontAlgn="base"/>
            <a:r>
              <a:rPr lang="en-US" sz="2000" dirty="0" smtClean="0">
                <a:latin typeface="Times New Roman" pitchFamily="18" charset="0"/>
                <a:cs typeface="Times New Roman" pitchFamily="18" charset="0"/>
              </a:rPr>
              <a:t>It does not enforce data hiding in the operating system.</a:t>
            </a:r>
          </a:p>
          <a:p>
            <a:pPr fontAlgn="base">
              <a:buNone/>
            </a:pPr>
            <a:endParaRPr lang="en-US" sz="2200" dirty="0" smtClean="0">
              <a:latin typeface="Times New Roman" pitchFamily="18" charset="0"/>
              <a:cs typeface="Times New Roman" pitchFamily="18" charset="0"/>
            </a:endParaRPr>
          </a:p>
          <a:p>
            <a:pPr fontAlgn="base">
              <a:buNone/>
            </a:pPr>
            <a:endParaRPr lang="en-US" sz="2000" dirty="0">
              <a:latin typeface="Times New Roman" pitchFamily="18" charset="0"/>
              <a:cs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STRUCTURE</a:t>
            </a:r>
            <a:endParaRPr lang="en-IN" dirty="0"/>
          </a:p>
        </p:txBody>
      </p:sp>
      <p:sp>
        <p:nvSpPr>
          <p:cNvPr id="3" name="Text Placeholder 2"/>
          <p:cNvSpPr>
            <a:spLocks noGrp="1"/>
          </p:cNvSpPr>
          <p:nvPr>
            <p:ph type="body" idx="1"/>
          </p:nvPr>
        </p:nvSpPr>
        <p:spPr>
          <a:xfrm>
            <a:off x="510639" y="1305878"/>
            <a:ext cx="8193974" cy="3369900"/>
          </a:xfrm>
        </p:spPr>
        <p:txBody>
          <a:bodyPr/>
          <a:lstStyle/>
          <a:p>
            <a:pPr algn="just">
              <a:buFont typeface="Wingdings" pitchFamily="2" charset="2"/>
              <a:buChar char="Ø"/>
            </a:pPr>
            <a:r>
              <a:rPr lang="en-US" sz="2000" dirty="0" smtClean="0">
                <a:latin typeface="Times New Roman" pitchFamily="18" charset="0"/>
                <a:cs typeface="Times New Roman" pitchFamily="18" charset="0"/>
              </a:rPr>
              <a:t>An OS can be broken into pieces and retain much more control on system.</a:t>
            </a:r>
          </a:p>
          <a:p>
            <a:pPr algn="just">
              <a:buFont typeface="Wingdings" pitchFamily="2" charset="2"/>
              <a:buChar char="Ø"/>
            </a:pPr>
            <a:r>
              <a:rPr lang="en-US" sz="2000" dirty="0" smtClean="0">
                <a:latin typeface="Times New Roman" pitchFamily="18" charset="0"/>
                <a:cs typeface="Times New Roman" pitchFamily="18" charset="0"/>
              </a:rPr>
              <a:t> In this structure the OS is broken into number of layers (levels). </a:t>
            </a:r>
          </a:p>
          <a:p>
            <a:pPr algn="just">
              <a:buFont typeface="Wingdings" pitchFamily="2" charset="2"/>
              <a:buChar char="Ø"/>
            </a:pPr>
            <a:r>
              <a:rPr lang="en-US" sz="2000" dirty="0" smtClean="0">
                <a:latin typeface="Times New Roman" pitchFamily="18" charset="0"/>
                <a:cs typeface="Times New Roman" pitchFamily="18" charset="0"/>
              </a:rPr>
              <a:t>The bottom layer (layer 0) is the hardware and the topmost layer (layer N) is the user interface. </a:t>
            </a:r>
          </a:p>
          <a:p>
            <a:pPr algn="just">
              <a:buFont typeface="Wingdings" pitchFamily="2" charset="2"/>
              <a:buChar char="Ø"/>
            </a:pPr>
            <a:r>
              <a:rPr lang="en-US" sz="2000" dirty="0" smtClean="0">
                <a:latin typeface="Times New Roman" pitchFamily="18" charset="0"/>
                <a:cs typeface="Times New Roman" pitchFamily="18" charset="0"/>
              </a:rPr>
              <a:t>These layers are so designed that each layer uses the functions of the lower level layers only. </a:t>
            </a:r>
          </a:p>
          <a:p>
            <a:pPr algn="just">
              <a:buFont typeface="Wingdings" pitchFamily="2" charset="2"/>
              <a:buChar char="Ø"/>
            </a:pPr>
            <a:r>
              <a:rPr lang="en-US" sz="2000" dirty="0" smtClean="0">
                <a:latin typeface="Times New Roman" pitchFamily="18" charset="0"/>
                <a:cs typeface="Times New Roman" pitchFamily="18" charset="0"/>
              </a:rPr>
              <a:t>This simplifies the debugging process as if lower level layers are debugged and an error occurs during debugging then the error must be on that layer only as the lower level layers have already been debugged. </a:t>
            </a:r>
          </a:p>
          <a:p>
            <a:pPr algn="just" fontAlgn="base">
              <a:buNone/>
            </a:pPr>
            <a:endParaRPr lang="en-US" sz="2000" dirty="0">
              <a:latin typeface="Times New Roman" pitchFamily="18" charset="0"/>
              <a:cs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STRUCTURE</a:t>
            </a:r>
            <a:endParaRPr lang="en-IN" dirty="0"/>
          </a:p>
        </p:txBody>
      </p:sp>
      <p:sp>
        <p:nvSpPr>
          <p:cNvPr id="3" name="Text Placeholder 2"/>
          <p:cNvSpPr>
            <a:spLocks noGrp="1"/>
          </p:cNvSpPr>
          <p:nvPr>
            <p:ph type="body" idx="1"/>
          </p:nvPr>
        </p:nvSpPr>
        <p:spPr>
          <a:xfrm>
            <a:off x="510639" y="1305878"/>
            <a:ext cx="8193974" cy="3369900"/>
          </a:xfrm>
        </p:spPr>
        <p:txBody>
          <a:bodyPr/>
          <a:lstStyle/>
          <a:p>
            <a:pPr algn="just">
              <a:buFont typeface="Wingdings" pitchFamily="2" charset="2"/>
              <a:buChar char="Ø"/>
            </a:pPr>
            <a:r>
              <a:rPr lang="en-US" sz="2000" dirty="0" smtClean="0">
                <a:latin typeface="Times New Roman" pitchFamily="18" charset="0"/>
                <a:cs typeface="Times New Roman" pitchFamily="18" charset="0"/>
              </a:rPr>
              <a:t>The main disadvantage of this structure is that at each layer, the data needs to be modified and passed on which adds overhead to the system. Moreover careful planning of the layers is necessary as a layer can use only lower level layers. UNIX is an example of this structure.</a:t>
            </a:r>
            <a:endParaRPr lang="en-US" sz="2000"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LAYERED STRUCTURE - UNIX</a:t>
            </a:r>
            <a:endParaRPr lang="en-IN" dirty="0"/>
          </a:p>
        </p:txBody>
      </p:sp>
      <p:sp>
        <p:nvSpPr>
          <p:cNvPr id="3" name="Text Placeholder 2"/>
          <p:cNvSpPr>
            <a:spLocks noGrp="1"/>
          </p:cNvSpPr>
          <p:nvPr>
            <p:ph type="body" idx="1"/>
          </p:nvPr>
        </p:nvSpPr>
        <p:spPr>
          <a:xfrm>
            <a:off x="510639" y="1305878"/>
            <a:ext cx="8193974" cy="3369900"/>
          </a:xfrm>
        </p:spPr>
        <p:txBody>
          <a:bodyPr/>
          <a:lstStyle/>
          <a:p>
            <a:pPr algn="just">
              <a:buFont typeface="Wingdings" pitchFamily="2" charset="2"/>
              <a:buChar char="Ø"/>
            </a:pPr>
            <a:r>
              <a:rPr lang="en-IN" sz="2300" dirty="0" smtClean="0">
                <a:latin typeface="Times New Roman" pitchFamily="18" charset="0"/>
                <a:cs typeface="Times New Roman" pitchFamily="18" charset="0"/>
              </a:rPr>
              <a:t>Unix is made up of 3 main parts: </a:t>
            </a:r>
          </a:p>
          <a:p>
            <a:pPr marL="596900" indent="-457200" algn="just">
              <a:buAutoNum type="arabicPeriod"/>
            </a:pPr>
            <a:r>
              <a:rPr lang="en-IN" sz="2300" dirty="0" smtClean="0">
                <a:latin typeface="Times New Roman" pitchFamily="18" charset="0"/>
                <a:cs typeface="Times New Roman" pitchFamily="18" charset="0"/>
              </a:rPr>
              <a:t>The kernel, </a:t>
            </a:r>
          </a:p>
          <a:p>
            <a:pPr marL="596900" indent="-457200" algn="just">
              <a:buAutoNum type="arabicPeriod"/>
            </a:pPr>
            <a:r>
              <a:rPr lang="en-IN" sz="2300" dirty="0" smtClean="0">
                <a:latin typeface="Times New Roman" pitchFamily="18" charset="0"/>
                <a:cs typeface="Times New Roman" pitchFamily="18" charset="0"/>
              </a:rPr>
              <a:t>The shell</a:t>
            </a:r>
          </a:p>
          <a:p>
            <a:pPr marL="596900" indent="-457200" algn="just">
              <a:buAutoNum type="arabicPeriod"/>
            </a:pPr>
            <a:r>
              <a:rPr lang="en-IN" sz="2300" dirty="0" smtClean="0">
                <a:latin typeface="Times New Roman" pitchFamily="18" charset="0"/>
                <a:cs typeface="Times New Roman" pitchFamily="18" charset="0"/>
              </a:rPr>
              <a:t>User commands and Applications. </a:t>
            </a:r>
          </a:p>
          <a:p>
            <a:pPr marL="596900" indent="-457200" algn="just">
              <a:buNone/>
            </a:pPr>
            <a:endParaRPr lang="en-IN" sz="2300" dirty="0" smtClean="0">
              <a:latin typeface="Times New Roman" pitchFamily="18" charset="0"/>
              <a:cs typeface="Times New Roman" pitchFamily="18" charset="0"/>
            </a:endParaRPr>
          </a:p>
          <a:p>
            <a:pPr marL="596900" indent="-457200" algn="just">
              <a:buNone/>
            </a:pPr>
            <a:r>
              <a:rPr lang="en-IN" sz="2300" dirty="0" smtClean="0">
                <a:latin typeface="Times New Roman" pitchFamily="18" charset="0"/>
                <a:cs typeface="Times New Roman" pitchFamily="18" charset="0"/>
              </a:rPr>
              <a:t>      The kernel and shell are the heart and soul of the operating system. The kernel ingests user input via the shell and accesses the hardware to perform things like memory allocation and file storage.</a:t>
            </a:r>
            <a:endParaRPr lang="en-US" sz="2300" dirty="0">
              <a:latin typeface="Times New Roman" pitchFamily="18" charset="0"/>
              <a:cs typeface="Times New Roman"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90143"/>
            <a:ext cx="7717500" cy="478200"/>
          </a:xfrm>
        </p:spPr>
        <p:txBody>
          <a:bodyPr/>
          <a:lstStyle/>
          <a:p>
            <a:r>
              <a:rPr lang="en-US" dirty="0" smtClean="0"/>
              <a:t>LAYERED STRUCTURE - UNIX</a:t>
            </a:r>
            <a:endParaRPr lang="en-IN" dirty="0"/>
          </a:p>
        </p:txBody>
      </p:sp>
      <p:pic>
        <p:nvPicPr>
          <p:cNvPr id="1026" name="Picture 2" descr="C:\Users\Samreen Detho\Pictures\UNIX.png"/>
          <p:cNvPicPr>
            <a:picLocks noChangeAspect="1" noChangeArrowheads="1"/>
          </p:cNvPicPr>
          <p:nvPr/>
        </p:nvPicPr>
        <p:blipFill>
          <a:blip r:embed="rId2"/>
          <a:srcRect/>
          <a:stretch>
            <a:fillRect/>
          </a:stretch>
        </p:blipFill>
        <p:spPr bwMode="auto">
          <a:xfrm>
            <a:off x="2344634" y="1270660"/>
            <a:ext cx="4483677" cy="3540331"/>
          </a:xfrm>
          <a:prstGeom prst="rect">
            <a:avLst/>
          </a:prstGeom>
          <a:noFill/>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07016"/>
            <a:ext cx="7717500" cy="478200"/>
          </a:xfrm>
        </p:spPr>
        <p:txBody>
          <a:bodyPr/>
          <a:lstStyle/>
          <a:p>
            <a:r>
              <a:rPr lang="en-IN" dirty="0" smtClean="0"/>
              <a:t>LAYERED STRUCTURE</a:t>
            </a:r>
            <a:endParaRPr lang="en-IN" dirty="0"/>
          </a:p>
        </p:txBody>
      </p:sp>
      <p:sp>
        <p:nvSpPr>
          <p:cNvPr id="3" name="Text Placeholder 2"/>
          <p:cNvSpPr>
            <a:spLocks noGrp="1"/>
          </p:cNvSpPr>
          <p:nvPr>
            <p:ph type="body" idx="1"/>
          </p:nvPr>
        </p:nvSpPr>
        <p:spPr>
          <a:xfrm>
            <a:off x="427512" y="760021"/>
            <a:ext cx="8003213" cy="3808879"/>
          </a:xfrm>
        </p:spPr>
        <p:txBody>
          <a:bodyPr/>
          <a:lstStyle/>
          <a:p>
            <a:pPr algn="ctr">
              <a:buNone/>
            </a:pPr>
            <a:r>
              <a:rPr lang="en-IN" sz="1800" b="1" dirty="0" smtClean="0">
                <a:latin typeface="Times New Roman" pitchFamily="18" charset="0"/>
                <a:cs typeface="Times New Roman" pitchFamily="18" charset="0"/>
              </a:rPr>
              <a:t>ADVANTAGES</a:t>
            </a:r>
            <a:endParaRPr lang="en-IN" sz="1800" dirty="0" smtClean="0">
              <a:latin typeface="Times New Roman" pitchFamily="18" charset="0"/>
              <a:cs typeface="Times New Roman" pitchFamily="18" charset="0"/>
            </a:endParaRPr>
          </a:p>
          <a:p>
            <a:pPr algn="just">
              <a:buNone/>
            </a:pPr>
            <a:r>
              <a:rPr lang="en-IN" sz="1800" b="1" dirty="0" smtClean="0">
                <a:latin typeface="Times New Roman" pitchFamily="18" charset="0"/>
                <a:cs typeface="Times New Roman" pitchFamily="18" charset="0"/>
              </a:rPr>
              <a:t>1. Easy Debugging</a:t>
            </a: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It is very simple to debug because the layers are discrete. If an error happens in the CPU scheduling layer, the developer may only debug that layer.</a:t>
            </a:r>
          </a:p>
          <a:p>
            <a:pPr algn="just">
              <a:buNone/>
            </a:pPr>
            <a:r>
              <a:rPr lang="en-IN" sz="1800" b="1" dirty="0" smtClean="0">
                <a:latin typeface="Times New Roman" pitchFamily="18" charset="0"/>
                <a:cs typeface="Times New Roman" pitchFamily="18" charset="0"/>
              </a:rPr>
              <a:t>2. Modularity</a:t>
            </a:r>
            <a:endParaRPr lang="en-IN" sz="1800" dirty="0" smtClean="0">
              <a:latin typeface="Times New Roman" pitchFamily="18" charset="0"/>
              <a:cs typeface="Times New Roman" pitchFamily="18" charset="0"/>
            </a:endParaRPr>
          </a:p>
          <a:p>
            <a:pPr algn="just">
              <a:buNone/>
            </a:pPr>
            <a:r>
              <a:rPr lang="en-IN" sz="1800" dirty="0" smtClean="0">
                <a:latin typeface="Times New Roman" pitchFamily="18" charset="0"/>
                <a:cs typeface="Times New Roman" pitchFamily="18" charset="0"/>
              </a:rPr>
              <a:t>      This design supports modularity because each layer only executes tasks it is scheduled to perform.</a:t>
            </a:r>
          </a:p>
          <a:p>
            <a:pPr algn="just">
              <a:buNone/>
            </a:pPr>
            <a:r>
              <a:rPr lang="en-IN" sz="1900" b="1" dirty="0" smtClean="0">
                <a:latin typeface="Times New Roman" pitchFamily="18" charset="0"/>
                <a:cs typeface="Times New Roman" pitchFamily="18" charset="0"/>
              </a:rPr>
              <a:t>3. Abstraction</a:t>
            </a:r>
          </a:p>
          <a:p>
            <a:pPr algn="just">
              <a:buNone/>
            </a:pPr>
            <a:r>
              <a:rPr lang="en-IN" sz="1900" dirty="0" smtClean="0">
                <a:latin typeface="Times New Roman" pitchFamily="18" charset="0"/>
                <a:cs typeface="Times New Roman" pitchFamily="18" charset="0"/>
              </a:rPr>
              <a:t>   Each layer is concerned with its own set of functions. As a result, the functions and implementations of the other layer are abstract to it.</a:t>
            </a:r>
          </a:p>
          <a:p>
            <a:pPr algn="just">
              <a:buNone/>
            </a:pPr>
            <a:r>
              <a:rPr lang="en-IN" sz="1900" b="1" dirty="0" smtClean="0">
                <a:latin typeface="Times New Roman" pitchFamily="18" charset="0"/>
                <a:cs typeface="Times New Roman" pitchFamily="18" charset="0"/>
              </a:rPr>
              <a:t>4. Easy update</a:t>
            </a:r>
            <a:endParaRPr lang="en-IN" sz="1900" dirty="0" smtClean="0">
              <a:latin typeface="Times New Roman" pitchFamily="18" charset="0"/>
              <a:cs typeface="Times New Roman" pitchFamily="18" charset="0"/>
            </a:endParaRPr>
          </a:p>
          <a:p>
            <a:pPr algn="just">
              <a:buNone/>
            </a:pPr>
            <a:r>
              <a:rPr lang="en-IN" sz="1900" dirty="0" smtClean="0">
                <a:latin typeface="Times New Roman" pitchFamily="18" charset="0"/>
                <a:cs typeface="Times New Roman" pitchFamily="18" charset="0"/>
              </a:rPr>
              <a:t>   A modification in one layer does not affect the other layers.</a:t>
            </a:r>
          </a:p>
          <a:p>
            <a:pPr algn="just">
              <a:buNone/>
            </a:pPr>
            <a:endParaRPr lang="en-IN" sz="2000" dirty="0" smtClean="0">
              <a:latin typeface="Times New Roman" pitchFamily="18" charset="0"/>
              <a:cs typeface="Times New Roman" pitchFamily="18" charset="0"/>
            </a:endParaRPr>
          </a:p>
          <a:p>
            <a:pPr>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OPERATING SYSTEM SERVICES</a:t>
            </a:r>
            <a:endParaRPr lang="en-IN" dirty="0"/>
          </a:p>
        </p:txBody>
      </p:sp>
      <p:sp>
        <p:nvSpPr>
          <p:cNvPr id="3" name="Text Placeholder 2"/>
          <p:cNvSpPr>
            <a:spLocks noGrp="1"/>
          </p:cNvSpPr>
          <p:nvPr>
            <p:ph type="body" idx="1"/>
          </p:nvPr>
        </p:nvSpPr>
        <p:spPr/>
        <p:txBody>
          <a:bodyPr/>
          <a:lstStyle/>
          <a:p>
            <a:pPr>
              <a:buFont typeface="Wingdings" pitchFamily="2" charset="2"/>
              <a:buChar char="Ø"/>
            </a:pPr>
            <a:r>
              <a:rPr lang="en-IN" sz="2400" dirty="0" smtClean="0">
                <a:latin typeface="Times New Roman" pitchFamily="18" charset="0"/>
                <a:cs typeface="Times New Roman" pitchFamily="18" charset="0"/>
              </a:rPr>
              <a:t>User Interface</a:t>
            </a:r>
          </a:p>
          <a:p>
            <a:pPr>
              <a:buFont typeface="Wingdings" pitchFamily="2" charset="2"/>
              <a:buChar char="Ø"/>
            </a:pPr>
            <a:r>
              <a:rPr lang="en-IN" sz="2400" dirty="0" smtClean="0">
                <a:latin typeface="Times New Roman" pitchFamily="18" charset="0"/>
                <a:cs typeface="Times New Roman" pitchFamily="18" charset="0"/>
              </a:rPr>
              <a:t>Program Execution</a:t>
            </a:r>
          </a:p>
          <a:p>
            <a:pPr>
              <a:buFont typeface="Wingdings" pitchFamily="2" charset="2"/>
              <a:buChar char="Ø"/>
            </a:pPr>
            <a:r>
              <a:rPr lang="en-IN" sz="2400" dirty="0" smtClean="0">
                <a:latin typeface="Times New Roman" pitchFamily="18" charset="0"/>
                <a:cs typeface="Times New Roman" pitchFamily="18" charset="0"/>
              </a:rPr>
              <a:t>I/O Operations</a:t>
            </a:r>
          </a:p>
          <a:p>
            <a:pPr>
              <a:buFont typeface="Wingdings" pitchFamily="2" charset="2"/>
              <a:buChar char="Ø"/>
            </a:pPr>
            <a:r>
              <a:rPr lang="en-IN" sz="2400" dirty="0" smtClean="0">
                <a:latin typeface="Times New Roman" pitchFamily="18" charset="0"/>
                <a:cs typeface="Times New Roman" pitchFamily="18" charset="0"/>
              </a:rPr>
              <a:t>File System Manipulation</a:t>
            </a:r>
          </a:p>
          <a:p>
            <a:pPr>
              <a:buFont typeface="Wingdings" pitchFamily="2" charset="2"/>
              <a:buChar char="Ø"/>
            </a:pPr>
            <a:r>
              <a:rPr lang="en-IN" sz="2400" dirty="0" smtClean="0">
                <a:latin typeface="Times New Roman" pitchFamily="18" charset="0"/>
                <a:cs typeface="Times New Roman" pitchFamily="18" charset="0"/>
              </a:rPr>
              <a:t>Communication</a:t>
            </a:r>
          </a:p>
          <a:p>
            <a:pPr>
              <a:buFont typeface="Wingdings" pitchFamily="2" charset="2"/>
              <a:buChar char="Ø"/>
            </a:pPr>
            <a:r>
              <a:rPr lang="en-IN" sz="2400" dirty="0" smtClean="0">
                <a:latin typeface="Times New Roman" pitchFamily="18" charset="0"/>
                <a:cs typeface="Times New Roman" pitchFamily="18" charset="0"/>
              </a:rPr>
              <a:t>Error Detection</a:t>
            </a:r>
          </a:p>
          <a:p>
            <a:pPr>
              <a:buFont typeface="Wingdings" pitchFamily="2" charset="2"/>
              <a:buChar char="Ø"/>
            </a:pPr>
            <a:r>
              <a:rPr lang="en-IN" sz="2400" dirty="0" smtClean="0">
                <a:latin typeface="Times New Roman" pitchFamily="18" charset="0"/>
                <a:cs typeface="Times New Roman" pitchFamily="18" charset="0"/>
              </a:rPr>
              <a:t>Resource Allocation</a:t>
            </a:r>
          </a:p>
          <a:p>
            <a:pPr>
              <a:buFont typeface="Wingdings" pitchFamily="2" charset="2"/>
              <a:buChar char="Ø"/>
            </a:pPr>
            <a:r>
              <a:rPr lang="en-IN" sz="2400" dirty="0" smtClean="0">
                <a:latin typeface="Times New Roman" pitchFamily="18" charset="0"/>
                <a:cs typeface="Times New Roman" pitchFamily="18" charset="0"/>
              </a:rPr>
              <a:t>Accounting</a:t>
            </a:r>
          </a:p>
          <a:p>
            <a:pPr>
              <a:buFont typeface="Wingdings" pitchFamily="2" charset="2"/>
              <a:buChar char="Ø"/>
            </a:pPr>
            <a:r>
              <a:rPr lang="en-IN" sz="2400" dirty="0" smtClean="0">
                <a:latin typeface="Times New Roman" pitchFamily="18" charset="0"/>
                <a:cs typeface="Times New Roman" pitchFamily="18" charset="0"/>
              </a:rPr>
              <a:t>Protection and Security</a:t>
            </a:r>
          </a:p>
          <a:p>
            <a:pPr>
              <a:buNone/>
            </a:pPr>
            <a:endParaRPr lang="en-IN" dirty="0" smtClean="0"/>
          </a:p>
          <a:p>
            <a:endParaRPr lang="en-IN"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07016"/>
            <a:ext cx="7717500" cy="478200"/>
          </a:xfrm>
        </p:spPr>
        <p:txBody>
          <a:bodyPr/>
          <a:lstStyle/>
          <a:p>
            <a:r>
              <a:rPr lang="en-IN" dirty="0" smtClean="0"/>
              <a:t>LAYERED STRUCTURE</a:t>
            </a:r>
            <a:endParaRPr lang="en-IN" dirty="0"/>
          </a:p>
        </p:txBody>
      </p:sp>
      <p:sp>
        <p:nvSpPr>
          <p:cNvPr id="3" name="Text Placeholder 2"/>
          <p:cNvSpPr>
            <a:spLocks noGrp="1"/>
          </p:cNvSpPr>
          <p:nvPr>
            <p:ph type="body" idx="1"/>
          </p:nvPr>
        </p:nvSpPr>
        <p:spPr>
          <a:xfrm>
            <a:off x="427512" y="760021"/>
            <a:ext cx="8003213" cy="4239491"/>
          </a:xfrm>
        </p:spPr>
        <p:txBody>
          <a:bodyPr/>
          <a:lstStyle/>
          <a:p>
            <a:pPr algn="ctr">
              <a:buNone/>
            </a:pPr>
            <a:r>
              <a:rPr lang="en-IN" sz="1900" b="1" dirty="0" smtClean="0">
                <a:latin typeface="Times New Roman" pitchFamily="18" charset="0"/>
                <a:cs typeface="Times New Roman" pitchFamily="18" charset="0"/>
              </a:rPr>
              <a:t>DISADVANTAGES</a:t>
            </a:r>
            <a:endParaRPr lang="en-IN" sz="1900" dirty="0" smtClean="0">
              <a:latin typeface="Times New Roman" pitchFamily="18" charset="0"/>
              <a:cs typeface="Times New Roman" pitchFamily="18" charset="0"/>
            </a:endParaRPr>
          </a:p>
          <a:p>
            <a:pPr algn="just">
              <a:buNone/>
            </a:pPr>
            <a:r>
              <a:rPr lang="en-IN" sz="1900" b="1" dirty="0" smtClean="0">
                <a:latin typeface="Times New Roman" pitchFamily="18" charset="0"/>
                <a:cs typeface="Times New Roman" pitchFamily="18" charset="0"/>
              </a:rPr>
              <a:t>1. Complex and better implementation</a:t>
            </a:r>
            <a:endParaRPr lang="en-IN" sz="1900" dirty="0" smtClean="0">
              <a:latin typeface="Times New Roman" pitchFamily="18" charset="0"/>
              <a:cs typeface="Times New Roman" pitchFamily="18" charset="0"/>
            </a:endParaRPr>
          </a:p>
          <a:p>
            <a:pPr algn="just">
              <a:buNone/>
            </a:pPr>
            <a:r>
              <a:rPr lang="en-IN" sz="1900" dirty="0" smtClean="0">
                <a:latin typeface="Times New Roman" pitchFamily="18" charset="0"/>
                <a:cs typeface="Times New Roman" pitchFamily="18" charset="0"/>
              </a:rPr>
              <a:t>     Layer layout is important because a layer can utilize the services of the layers below it. For example, the backup storage layer uses the memory management layer's services, so it must be stored beneath the memory management layer.</a:t>
            </a:r>
          </a:p>
          <a:p>
            <a:pPr algn="just">
              <a:buNone/>
            </a:pPr>
            <a:endParaRPr lang="en-IN" sz="1900" dirty="0" smtClean="0">
              <a:latin typeface="Times New Roman" pitchFamily="18" charset="0"/>
              <a:cs typeface="Times New Roman" pitchFamily="18" charset="0"/>
            </a:endParaRPr>
          </a:p>
          <a:p>
            <a:pPr algn="just">
              <a:buNone/>
            </a:pPr>
            <a:r>
              <a:rPr lang="en-IN" sz="1900" b="1" dirty="0" smtClean="0">
                <a:latin typeface="Times New Roman" pitchFamily="18" charset="0"/>
                <a:cs typeface="Times New Roman" pitchFamily="18" charset="0"/>
              </a:rPr>
              <a:t>2. Slower in execution</a:t>
            </a:r>
            <a:endParaRPr lang="en-IN" sz="1900" dirty="0" smtClean="0">
              <a:latin typeface="Times New Roman" pitchFamily="18" charset="0"/>
              <a:cs typeface="Times New Roman" pitchFamily="18" charset="0"/>
            </a:endParaRPr>
          </a:p>
          <a:p>
            <a:pPr algn="just">
              <a:buNone/>
            </a:pPr>
            <a:r>
              <a:rPr lang="en-IN" sz="1900" dirty="0" smtClean="0">
                <a:latin typeface="Times New Roman" pitchFamily="18" charset="0"/>
                <a:cs typeface="Times New Roman" pitchFamily="18" charset="0"/>
              </a:rPr>
              <a:t>     When one layer wishes to interact with another, it sends a request that must traverse all layers between the two layers to be fulfilled. It enhances response time, which is faster than the Monolithic system. As a result, increasing the number of layers may lead to a very inefficient design.</a:t>
            </a:r>
          </a:p>
          <a:p>
            <a:pPr algn="just">
              <a:buNone/>
            </a:pPr>
            <a:endParaRPr lang="en-IN" sz="19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buNone/>
            </a:pPr>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07016"/>
            <a:ext cx="7717500" cy="478200"/>
          </a:xfrm>
        </p:spPr>
        <p:txBody>
          <a:bodyPr/>
          <a:lstStyle/>
          <a:p>
            <a:r>
              <a:rPr lang="en-IN" dirty="0" smtClean="0"/>
              <a:t>MICRO KERNEL ARCHITECTURE</a:t>
            </a:r>
            <a:endParaRPr lang="en-IN" dirty="0"/>
          </a:p>
        </p:txBody>
      </p:sp>
      <p:sp>
        <p:nvSpPr>
          <p:cNvPr id="3" name="Text Placeholder 2"/>
          <p:cNvSpPr>
            <a:spLocks noGrp="1"/>
          </p:cNvSpPr>
          <p:nvPr>
            <p:ph type="body" idx="1"/>
          </p:nvPr>
        </p:nvSpPr>
        <p:spPr>
          <a:xfrm>
            <a:off x="0" y="760021"/>
            <a:ext cx="8752114" cy="4239491"/>
          </a:xfrm>
        </p:spPr>
        <p:txBody>
          <a:bodyPr/>
          <a:lstStyle/>
          <a:p>
            <a:pPr algn="just" fontAlgn="base">
              <a:buNone/>
            </a:pPr>
            <a:r>
              <a:rPr lang="en-IN" sz="2000" dirty="0" smtClean="0">
                <a:latin typeface="Times New Roman" pitchFamily="18" charset="0"/>
                <a:cs typeface="Times New Roman" pitchFamily="18" charset="0"/>
              </a:rPr>
              <a:t>     Since the kernel is the core part of the operating system, so it is meant for handling the most important services only. Thus in this architecture, only the most important services are inside the kernel and the rest of the OS services are present inside the system application program. Thus users are able to interact with those not-so-important services within the system application. And the microkernel is solely responsible for the most important services of the operating system they are named as follows: </a:t>
            </a:r>
          </a:p>
          <a:p>
            <a:pPr algn="just" fontAlgn="base">
              <a:buNone/>
            </a:pPr>
            <a:endParaRPr lang="en-IN" sz="2000" dirty="0" smtClean="0">
              <a:latin typeface="Times New Roman" pitchFamily="18" charset="0"/>
              <a:cs typeface="Times New Roman" pitchFamily="18" charset="0"/>
            </a:endParaRPr>
          </a:p>
          <a:p>
            <a:pPr algn="just" fontAlgn="base"/>
            <a:r>
              <a:rPr lang="en-IN" sz="2000" dirty="0" smtClean="0">
                <a:latin typeface="Times New Roman" pitchFamily="18" charset="0"/>
                <a:cs typeface="Times New Roman" pitchFamily="18" charset="0"/>
              </a:rPr>
              <a:t>Inter process-Communication</a:t>
            </a:r>
          </a:p>
          <a:p>
            <a:pPr algn="just" fontAlgn="base"/>
            <a:r>
              <a:rPr lang="en-IN" sz="2000" dirty="0" smtClean="0">
                <a:latin typeface="Times New Roman" pitchFamily="18" charset="0"/>
                <a:cs typeface="Times New Roman" pitchFamily="18" charset="0"/>
              </a:rPr>
              <a:t>Memory Management</a:t>
            </a:r>
          </a:p>
          <a:p>
            <a:pPr algn="just" fontAlgn="base"/>
            <a:r>
              <a:rPr lang="en-IN" sz="2000" dirty="0" smtClean="0">
                <a:latin typeface="Times New Roman" pitchFamily="18" charset="0"/>
                <a:cs typeface="Times New Roman" pitchFamily="18" charset="0"/>
              </a:rPr>
              <a:t>CPU-Scheduling</a:t>
            </a:r>
          </a:p>
          <a:p>
            <a:pPr algn="just">
              <a:buNone/>
            </a:pPr>
            <a:endParaRPr lang="en-IN" sz="1900" dirty="0" smtClean="0">
              <a:latin typeface="Times New Roman" pitchFamily="18" charset="0"/>
              <a:cs typeface="Times New Roman" pitchFamily="18" charset="0"/>
            </a:endParaRPr>
          </a:p>
          <a:p>
            <a:pPr algn="just">
              <a:buNone/>
            </a:pPr>
            <a:endParaRPr lang="en-IN" sz="2000" dirty="0" smtClean="0">
              <a:latin typeface="Times New Roman" pitchFamily="18" charset="0"/>
              <a:cs typeface="Times New Roman" pitchFamily="18" charset="0"/>
            </a:endParaRPr>
          </a:p>
          <a:p>
            <a:pPr>
              <a:buNone/>
            </a:pPr>
            <a:endParaRPr lang="en-IN" dirty="0">
              <a:latin typeface="Times New Roman" pitchFamily="18" charset="0"/>
              <a:cs typeface="Times New Roman"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350" y="171390"/>
            <a:ext cx="7717500" cy="478200"/>
          </a:xfrm>
        </p:spPr>
        <p:txBody>
          <a:bodyPr/>
          <a:lstStyle/>
          <a:p>
            <a:r>
              <a:rPr lang="en-IN" dirty="0" smtClean="0"/>
              <a:t>MICROKERNEL ARCHITECTURE</a:t>
            </a:r>
            <a:endParaRPr lang="en-IN" dirty="0"/>
          </a:p>
        </p:txBody>
      </p:sp>
      <p:sp>
        <p:nvSpPr>
          <p:cNvPr id="3" name="Text Placeholder 2"/>
          <p:cNvSpPr>
            <a:spLocks noGrp="1"/>
          </p:cNvSpPr>
          <p:nvPr>
            <p:ph type="body" idx="1"/>
          </p:nvPr>
        </p:nvSpPr>
        <p:spPr>
          <a:xfrm>
            <a:off x="713225" y="1009403"/>
            <a:ext cx="7717500" cy="3559497"/>
          </a:xfrm>
        </p:spPr>
        <p:txBody>
          <a:bodyPr/>
          <a:lstStyle/>
          <a:p>
            <a:pPr fontAlgn="base">
              <a:buNone/>
            </a:pPr>
            <a:r>
              <a:rPr lang="en-IN" sz="2000" b="1" dirty="0" smtClean="0">
                <a:latin typeface="Times New Roman" pitchFamily="18" charset="0"/>
                <a:cs typeface="Times New Roman" pitchFamily="18" charset="0"/>
              </a:rPr>
              <a:t>Advantages of Microkernel </a:t>
            </a:r>
          </a:p>
          <a:p>
            <a:pPr fontAlgn="base">
              <a:buNone/>
            </a:pPr>
            <a:endParaRPr lang="en-IN" sz="2000" dirty="0" smtClean="0">
              <a:latin typeface="Times New Roman" pitchFamily="18" charset="0"/>
              <a:cs typeface="Times New Roman" pitchFamily="18" charset="0"/>
            </a:endParaRPr>
          </a:p>
          <a:p>
            <a:pPr fontAlgn="base"/>
            <a:r>
              <a:rPr lang="en-IN" sz="2000" b="1" dirty="0" smtClean="0">
                <a:latin typeface="Times New Roman" pitchFamily="18" charset="0"/>
                <a:cs typeface="Times New Roman" pitchFamily="18" charset="0"/>
              </a:rPr>
              <a:t>Modularity:</a:t>
            </a:r>
            <a:r>
              <a:rPr lang="en-IN" sz="2000" dirty="0" smtClean="0">
                <a:latin typeface="Times New Roman" pitchFamily="18" charset="0"/>
                <a:cs typeface="Times New Roman" pitchFamily="18" charset="0"/>
              </a:rPr>
              <a:t> Because the kernel and servers can be developed and maintained independently, the microkernel design allows for greater modularity. This can make adding and removing features and services from the system easier.</a:t>
            </a:r>
          </a:p>
          <a:p>
            <a:pPr fontAlgn="base"/>
            <a:r>
              <a:rPr lang="en-IN" sz="2000" b="1" dirty="0" smtClean="0">
                <a:latin typeface="Times New Roman" pitchFamily="18" charset="0"/>
                <a:cs typeface="Times New Roman" pitchFamily="18" charset="0"/>
              </a:rPr>
              <a:t>Fault isolation: </a:t>
            </a:r>
            <a:r>
              <a:rPr lang="en-IN" sz="2000" dirty="0" smtClean="0">
                <a:latin typeface="Times New Roman" pitchFamily="18" charset="0"/>
                <a:cs typeface="Times New Roman" pitchFamily="18" charset="0"/>
              </a:rPr>
              <a:t>The microkernel design aids in the isolation of faults and their prevention from affecting the entire system. If a server or other component fails, it can be restarted or replaced without causing any disruptions to the rest of the system.</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350" y="171390"/>
            <a:ext cx="7717500" cy="478200"/>
          </a:xfrm>
        </p:spPr>
        <p:txBody>
          <a:bodyPr/>
          <a:lstStyle/>
          <a:p>
            <a:r>
              <a:rPr lang="en-IN" dirty="0" smtClean="0"/>
              <a:t>MICROKERNEL ARCHITECTURE</a:t>
            </a:r>
            <a:endParaRPr lang="en-IN" dirty="0"/>
          </a:p>
        </p:txBody>
      </p:sp>
      <p:sp>
        <p:nvSpPr>
          <p:cNvPr id="3" name="Text Placeholder 2"/>
          <p:cNvSpPr>
            <a:spLocks noGrp="1"/>
          </p:cNvSpPr>
          <p:nvPr>
            <p:ph type="body" idx="1"/>
          </p:nvPr>
        </p:nvSpPr>
        <p:spPr>
          <a:xfrm>
            <a:off x="713225" y="1009403"/>
            <a:ext cx="7717500" cy="3559497"/>
          </a:xfrm>
        </p:spPr>
        <p:txBody>
          <a:bodyPr/>
          <a:lstStyle/>
          <a:p>
            <a:pPr fontAlgn="base">
              <a:buNone/>
            </a:pPr>
            <a:r>
              <a:rPr lang="en-IN" sz="2000" b="1" dirty="0" smtClean="0">
                <a:latin typeface="Times New Roman" pitchFamily="18" charset="0"/>
                <a:cs typeface="Times New Roman" pitchFamily="18" charset="0"/>
              </a:rPr>
              <a:t>Advantages of Microkernel </a:t>
            </a:r>
          </a:p>
          <a:p>
            <a:pPr fontAlgn="base">
              <a:buNone/>
            </a:pPr>
            <a:endParaRPr lang="en-IN" sz="2000" dirty="0" smtClean="0">
              <a:latin typeface="Times New Roman" pitchFamily="18" charset="0"/>
              <a:cs typeface="Times New Roman" pitchFamily="18" charset="0"/>
            </a:endParaRPr>
          </a:p>
          <a:p>
            <a:pPr fontAlgn="base"/>
            <a:r>
              <a:rPr lang="en-IN" sz="2000" b="1" dirty="0" smtClean="0">
                <a:latin typeface="Times New Roman" pitchFamily="18" charset="0"/>
                <a:cs typeface="Times New Roman" pitchFamily="18" charset="0"/>
              </a:rPr>
              <a:t>Performance:</a:t>
            </a:r>
            <a:r>
              <a:rPr lang="en-IN" sz="2000" dirty="0" smtClean="0">
                <a:latin typeface="Times New Roman" pitchFamily="18" charset="0"/>
                <a:cs typeface="Times New Roman" pitchFamily="18" charset="0"/>
              </a:rPr>
              <a:t> Because the kernel only contains the essential functions required to manage the system, the microkernel design can improve performance. This can make the system faster and more efficient.</a:t>
            </a:r>
          </a:p>
          <a:p>
            <a:pPr fontAlgn="base"/>
            <a:r>
              <a:rPr lang="en-IN" sz="2000" b="1" dirty="0" smtClean="0">
                <a:latin typeface="Times New Roman" pitchFamily="18" charset="0"/>
                <a:cs typeface="Times New Roman" pitchFamily="18" charset="0"/>
              </a:rPr>
              <a:t>Security:</a:t>
            </a:r>
            <a:r>
              <a:rPr lang="en-IN" sz="2000" dirty="0" smtClean="0">
                <a:latin typeface="Times New Roman" pitchFamily="18" charset="0"/>
                <a:cs typeface="Times New Roman" pitchFamily="18" charset="0"/>
              </a:rPr>
              <a:t> The microkernel design can improve security by reducing the system’s attack surface by limiting the functions provided by the kernel. Malicious software may find it more difficult to compromise the system as a result of this.</a:t>
            </a:r>
          </a:p>
          <a:p>
            <a:pPr fontAlgn="base">
              <a:buNone/>
            </a:pPr>
            <a:endParaRPr lang="en-IN" sz="2000" dirty="0" smtClean="0">
              <a:latin typeface="Times New Roman" pitchFamily="18" charset="0"/>
              <a:cs typeface="Times New Roman"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1350" y="171390"/>
            <a:ext cx="7717500" cy="478200"/>
          </a:xfrm>
        </p:spPr>
        <p:txBody>
          <a:bodyPr/>
          <a:lstStyle/>
          <a:p>
            <a:r>
              <a:rPr lang="en-IN" dirty="0" smtClean="0"/>
              <a:t>MICROKERNEL ARCHITECTURE</a:t>
            </a:r>
            <a:endParaRPr lang="en-IN" dirty="0"/>
          </a:p>
        </p:txBody>
      </p:sp>
      <p:sp>
        <p:nvSpPr>
          <p:cNvPr id="3" name="Text Placeholder 2"/>
          <p:cNvSpPr>
            <a:spLocks noGrp="1"/>
          </p:cNvSpPr>
          <p:nvPr>
            <p:ph type="body" idx="1"/>
          </p:nvPr>
        </p:nvSpPr>
        <p:spPr>
          <a:xfrm>
            <a:off x="713225" y="1009403"/>
            <a:ext cx="7717500" cy="3559497"/>
          </a:xfrm>
        </p:spPr>
        <p:txBody>
          <a:bodyPr/>
          <a:lstStyle/>
          <a:p>
            <a:pPr algn="just" fontAlgn="base">
              <a:buNone/>
            </a:pPr>
            <a:r>
              <a:rPr lang="en-IN" sz="2000" b="1" dirty="0" smtClean="0">
                <a:latin typeface="Times New Roman" pitchFamily="18" charset="0"/>
                <a:cs typeface="Times New Roman" pitchFamily="18" charset="0"/>
              </a:rPr>
              <a:t>Advantages of Microkernel </a:t>
            </a:r>
          </a:p>
          <a:p>
            <a:pPr algn="just" fontAlgn="base">
              <a:buNone/>
            </a:pPr>
            <a:endParaRPr lang="en-IN" sz="2000" dirty="0" smtClean="0">
              <a:latin typeface="Times New Roman" pitchFamily="18" charset="0"/>
              <a:cs typeface="Times New Roman" pitchFamily="18" charset="0"/>
            </a:endParaRPr>
          </a:p>
          <a:p>
            <a:pPr algn="just" fontAlgn="base"/>
            <a:r>
              <a:rPr lang="en-IN" sz="2000" b="1" dirty="0" smtClean="0">
                <a:latin typeface="Times New Roman" pitchFamily="18" charset="0"/>
                <a:cs typeface="Times New Roman" pitchFamily="18" charset="0"/>
              </a:rPr>
              <a:t>Reliability:</a:t>
            </a:r>
            <a:r>
              <a:rPr lang="en-IN" sz="2000" dirty="0" smtClean="0">
                <a:latin typeface="Times New Roman" pitchFamily="18" charset="0"/>
                <a:cs typeface="Times New Roman" pitchFamily="18" charset="0"/>
              </a:rPr>
              <a:t> Microkernels are less complex than monolithic kernels, which can make them more reliable and less prone to crashes or other issues.</a:t>
            </a:r>
          </a:p>
          <a:p>
            <a:pPr algn="just" fontAlgn="base"/>
            <a:r>
              <a:rPr lang="en-IN" sz="2000" b="1" dirty="0" smtClean="0">
                <a:latin typeface="Times New Roman" pitchFamily="18" charset="0"/>
                <a:cs typeface="Times New Roman" pitchFamily="18" charset="0"/>
              </a:rPr>
              <a:t>Scalability:</a:t>
            </a:r>
            <a:r>
              <a:rPr lang="en-IN" sz="2000" dirty="0" smtClean="0">
                <a:latin typeface="Times New Roman" pitchFamily="18" charset="0"/>
                <a:cs typeface="Times New Roman" pitchFamily="18" charset="0"/>
              </a:rPr>
              <a:t> Microkernels can be easily scaled to support different hardware architectures, making them more versatile.</a:t>
            </a:r>
          </a:p>
          <a:p>
            <a:pPr algn="just" fontAlgn="base"/>
            <a:r>
              <a:rPr lang="en-IN" sz="2000" b="1" dirty="0" smtClean="0">
                <a:latin typeface="Times New Roman" pitchFamily="18" charset="0"/>
                <a:cs typeface="Times New Roman" pitchFamily="18" charset="0"/>
              </a:rPr>
              <a:t>Portability:</a:t>
            </a:r>
            <a:r>
              <a:rPr lang="en-IN" sz="2000" dirty="0" smtClean="0">
                <a:latin typeface="Times New Roman" pitchFamily="18" charset="0"/>
                <a:cs typeface="Times New Roman" pitchFamily="18" charset="0"/>
              </a:rPr>
              <a:t> Microkernels can be ported to different platforms with minimal effort, which makes them useful for embedded systems and other specialized applications.</a:t>
            </a:r>
          </a:p>
          <a:p>
            <a:pPr fontAlgn="base">
              <a:buNone/>
            </a:pPr>
            <a:endParaRPr lang="en-IN" sz="2000" dirty="0" smtClean="0">
              <a:latin typeface="Times New Roman" pitchFamily="18" charset="0"/>
              <a:cs typeface="Times New Roman"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1484414" y="2469152"/>
            <a:ext cx="6044541" cy="998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RESOURCE MANAGEMENT</a:t>
            </a:r>
            <a:endParaRPr>
              <a:solidFill>
                <a:schemeClr val="tx2">
                  <a:lumMod val="60000"/>
                  <a:lumOff val="40000"/>
                </a:schemeClr>
              </a:solidFill>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05</a:t>
            </a:r>
            <a:endParaRPr/>
          </a:p>
        </p:txBody>
      </p:sp>
      <p:cxnSp>
        <p:nvCxnSpPr>
          <p:cNvPr id="2701" name="Google Shape;2701;p44"/>
          <p:cNvCxnSpPr/>
          <p:nvPr/>
        </p:nvCxnSpPr>
        <p:spPr>
          <a:xfrm rot="10800000" flipH="1">
            <a:off x="2493738" y="393911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842586"/>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73988" y="387821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493738" y="396961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700644" y="2682907"/>
            <a:ext cx="7980218" cy="998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solidFill>
                  <a:schemeClr val="bg1"/>
                </a:solidFill>
              </a:rPr>
              <a:t>SECURITY AND PROTECTION</a:t>
            </a:r>
            <a:endParaRPr sz="4000">
              <a:solidFill>
                <a:schemeClr val="bg1"/>
              </a:solidFill>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06</a:t>
            </a:r>
            <a:endParaRPr/>
          </a:p>
        </p:txBody>
      </p:sp>
      <p:cxnSp>
        <p:nvCxnSpPr>
          <p:cNvPr id="2701" name="Google Shape;2701;p44"/>
          <p:cNvCxnSpPr/>
          <p:nvPr/>
        </p:nvCxnSpPr>
        <p:spPr>
          <a:xfrm rot="10800000" flipH="1">
            <a:off x="2493738" y="393911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842586"/>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73988" y="387821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493738" y="396961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94"/>
        <p:cNvGrpSpPr/>
        <p:nvPr/>
      </p:nvGrpSpPr>
      <p:grpSpPr>
        <a:xfrm>
          <a:off x="0" y="0"/>
          <a:ext cx="0" cy="0"/>
          <a:chOff x="0" y="0"/>
          <a:chExt cx="0" cy="0"/>
        </a:xfrm>
      </p:grpSpPr>
      <p:grpSp>
        <p:nvGrpSpPr>
          <p:cNvPr id="2" name="Google Shape;2695;p44"/>
          <p:cNvGrpSpPr/>
          <p:nvPr/>
        </p:nvGrpSpPr>
        <p:grpSpPr>
          <a:xfrm>
            <a:off x="4005089" y="1068761"/>
            <a:ext cx="1133821" cy="1133821"/>
            <a:chOff x="851175" y="1582401"/>
            <a:chExt cx="964872" cy="964872"/>
          </a:xfrm>
        </p:grpSpPr>
        <p:sp>
          <p:nvSpPr>
            <p:cNvPr id="2696" name="Google Shape;2696;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44"/>
            <p:cNvSpPr/>
            <p:nvPr/>
          </p:nvSpPr>
          <p:spPr>
            <a:xfrm>
              <a:off x="851175" y="1582401"/>
              <a:ext cx="964872" cy="964872"/>
            </a:xfrm>
            <a:custGeom>
              <a:avLst/>
              <a:gdLst/>
              <a:ahLst/>
              <a:cxnLst/>
              <a:rect l="l" t="t" r="r" b="b"/>
              <a:pathLst>
                <a:path w="18493" h="18493" extrusionOk="0">
                  <a:moveTo>
                    <a:pt x="3381" y="1"/>
                  </a:moveTo>
                  <a:lnTo>
                    <a:pt x="0" y="3382"/>
                  </a:lnTo>
                  <a:lnTo>
                    <a:pt x="0" y="15845"/>
                  </a:lnTo>
                  <a:lnTo>
                    <a:pt x="469" y="15845"/>
                  </a:lnTo>
                  <a:lnTo>
                    <a:pt x="469" y="17291"/>
                  </a:lnTo>
                  <a:lnTo>
                    <a:pt x="0" y="17291"/>
                  </a:lnTo>
                  <a:lnTo>
                    <a:pt x="0" y="18493"/>
                  </a:lnTo>
                  <a:lnTo>
                    <a:pt x="15967" y="18493"/>
                  </a:lnTo>
                  <a:lnTo>
                    <a:pt x="18492" y="15988"/>
                  </a:lnTo>
                  <a:lnTo>
                    <a:pt x="18492" y="12383"/>
                  </a:lnTo>
                  <a:lnTo>
                    <a:pt x="17942" y="12383"/>
                  </a:lnTo>
                  <a:lnTo>
                    <a:pt x="17942" y="10937"/>
                  </a:lnTo>
                  <a:lnTo>
                    <a:pt x="18492" y="10937"/>
                  </a:lnTo>
                  <a:lnTo>
                    <a:pt x="18492" y="9980"/>
                  </a:lnTo>
                  <a:lnTo>
                    <a:pt x="17942" y="9980"/>
                  </a:lnTo>
                  <a:lnTo>
                    <a:pt x="17942" y="8534"/>
                  </a:lnTo>
                  <a:lnTo>
                    <a:pt x="18492" y="8534"/>
                  </a:lnTo>
                  <a:lnTo>
                    <a:pt x="18492" y="7495"/>
                  </a:lnTo>
                  <a:lnTo>
                    <a:pt x="17392" y="7495"/>
                  </a:lnTo>
                  <a:lnTo>
                    <a:pt x="17392" y="3667"/>
                  </a:lnTo>
                  <a:lnTo>
                    <a:pt x="18492" y="3667"/>
                  </a:lnTo>
                  <a:lnTo>
                    <a:pt x="18492" y="1"/>
                  </a:lnTo>
                  <a:lnTo>
                    <a:pt x="10570" y="1"/>
                  </a:lnTo>
                  <a:lnTo>
                    <a:pt x="10570" y="917"/>
                  </a:lnTo>
                  <a:lnTo>
                    <a:pt x="8146" y="917"/>
                  </a:lnTo>
                  <a:lnTo>
                    <a:pt x="8146" y="1"/>
                  </a:lnTo>
                  <a:close/>
                </a:path>
              </a:pathLst>
            </a:custGeom>
            <a:solidFill>
              <a:schemeClr val="lt2"/>
            </a:solidFill>
            <a:ln>
              <a:noFill/>
            </a:ln>
            <a:effectLst>
              <a:outerShdw blurRad="128588" algn="bl" rotWithShape="0">
                <a:schemeClr val="lt2"/>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98" name="Google Shape;2698;p44"/>
          <p:cNvSpPr txBox="1">
            <a:spLocks noGrp="1"/>
          </p:cNvSpPr>
          <p:nvPr>
            <p:ph type="title"/>
          </p:nvPr>
        </p:nvSpPr>
        <p:spPr>
          <a:xfrm>
            <a:off x="700644" y="2682907"/>
            <a:ext cx="7980218" cy="99844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000" dirty="0" smtClean="0">
                <a:solidFill>
                  <a:schemeClr val="bg1"/>
                </a:solidFill>
              </a:rPr>
              <a:t>VIRTUALIZATION</a:t>
            </a:r>
            <a:endParaRPr sz="4000">
              <a:solidFill>
                <a:schemeClr val="bg1"/>
              </a:solidFill>
            </a:endParaRPr>
          </a:p>
        </p:txBody>
      </p:sp>
      <p:sp>
        <p:nvSpPr>
          <p:cNvPr id="2700" name="Google Shape;2700;p44"/>
          <p:cNvSpPr txBox="1">
            <a:spLocks noGrp="1"/>
          </p:cNvSpPr>
          <p:nvPr>
            <p:ph type="title" idx="2"/>
          </p:nvPr>
        </p:nvSpPr>
        <p:spPr>
          <a:xfrm>
            <a:off x="2206800" y="1223888"/>
            <a:ext cx="4730400" cy="823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07</a:t>
            </a:r>
            <a:endParaRPr/>
          </a:p>
        </p:txBody>
      </p:sp>
      <p:cxnSp>
        <p:nvCxnSpPr>
          <p:cNvPr id="2701" name="Google Shape;2701;p44"/>
          <p:cNvCxnSpPr/>
          <p:nvPr/>
        </p:nvCxnSpPr>
        <p:spPr>
          <a:xfrm rot="10800000" flipH="1">
            <a:off x="2493738" y="3939112"/>
            <a:ext cx="4156500" cy="1350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
        <p:nvSpPr>
          <p:cNvPr id="2702" name="Google Shape;2702;p44"/>
          <p:cNvSpPr/>
          <p:nvPr/>
        </p:nvSpPr>
        <p:spPr>
          <a:xfrm>
            <a:off x="2358437" y="3842586"/>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44"/>
          <p:cNvSpPr/>
          <p:nvPr/>
        </p:nvSpPr>
        <p:spPr>
          <a:xfrm>
            <a:off x="6673988" y="3878213"/>
            <a:ext cx="135300" cy="135300"/>
          </a:xfrm>
          <a:prstGeom prst="ellipse">
            <a:avLst/>
          </a:prstGeom>
          <a:solidFill>
            <a:schemeClr val="accent1"/>
          </a:solidFill>
          <a:ln w="19050" cap="flat" cmpd="sng">
            <a:solidFill>
              <a:schemeClr val="accent1"/>
            </a:solidFill>
            <a:prstDash val="solid"/>
            <a:round/>
            <a:headEnd type="none" w="sm" len="sm"/>
            <a:tailEnd type="none" w="sm" len="sm"/>
          </a:ln>
          <a:effectLst>
            <a:outerShdw blurRad="285750" algn="bl" rotWithShape="0">
              <a:schemeClr val="accent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704" name="Google Shape;2704;p44"/>
          <p:cNvCxnSpPr/>
          <p:nvPr/>
        </p:nvCxnSpPr>
        <p:spPr>
          <a:xfrm>
            <a:off x="2493738" y="3969614"/>
            <a:ext cx="4156500" cy="0"/>
          </a:xfrm>
          <a:prstGeom prst="straightConnector1">
            <a:avLst/>
          </a:prstGeom>
          <a:noFill/>
          <a:ln w="28575" cap="flat" cmpd="sng">
            <a:solidFill>
              <a:schemeClr val="accent1"/>
            </a:solidFill>
            <a:prstDash val="solid"/>
            <a:round/>
            <a:headEnd type="none" w="med" len="med"/>
            <a:tailEnd type="none" w="med" len="med"/>
          </a:ln>
          <a:effectLst>
            <a:outerShdw blurRad="128588" algn="bl" rotWithShape="0">
              <a:schemeClr val="accent1"/>
            </a:outerShdw>
          </a:effec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254517"/>
            <a:ext cx="7717500" cy="478200"/>
          </a:xfrm>
        </p:spPr>
        <p:txBody>
          <a:bodyPr/>
          <a:lstStyle/>
          <a:p>
            <a:r>
              <a:rPr lang="en-IN" dirty="0" smtClean="0"/>
              <a:t>OPERATING SYSTEM SERVICES</a:t>
            </a:r>
            <a:endParaRPr lang="en-IN" dirty="0"/>
          </a:p>
        </p:txBody>
      </p:sp>
      <p:sp>
        <p:nvSpPr>
          <p:cNvPr id="3" name="Text Placeholder 2"/>
          <p:cNvSpPr>
            <a:spLocks noGrp="1"/>
          </p:cNvSpPr>
          <p:nvPr>
            <p:ph type="body" idx="1"/>
          </p:nvPr>
        </p:nvSpPr>
        <p:spPr>
          <a:xfrm>
            <a:off x="570016" y="653143"/>
            <a:ext cx="7671460" cy="4240976"/>
          </a:xfrm>
        </p:spPr>
        <p:txBody>
          <a:bodyPr/>
          <a:lstStyle/>
          <a:p>
            <a:pPr lvl="1" algn="just">
              <a:lnSpc>
                <a:spcPct val="100000"/>
              </a:lnSpc>
              <a:buNone/>
            </a:pPr>
            <a:endParaRPr lang="en-US" altLang="en-US" sz="1800" b="1" dirty="0" smtClean="0">
              <a:latin typeface="Times New Roman" pitchFamily="18" charset="0"/>
              <a:cs typeface="Times New Roman" pitchFamily="18" charset="0"/>
            </a:endParaRPr>
          </a:p>
          <a:p>
            <a:pPr lvl="1" algn="just">
              <a:lnSpc>
                <a:spcPct val="100000"/>
              </a:lnSpc>
              <a:buNone/>
            </a:pPr>
            <a:r>
              <a:rPr lang="en-US" altLang="en-US" sz="1800" b="1" dirty="0" smtClean="0">
                <a:latin typeface="Times New Roman" pitchFamily="18" charset="0"/>
                <a:cs typeface="Times New Roman" pitchFamily="18" charset="0"/>
              </a:rPr>
              <a:t>SERVICES TO USERS:</a:t>
            </a:r>
          </a:p>
          <a:p>
            <a:pPr lvl="1" algn="just">
              <a:lnSpc>
                <a:spcPct val="100000"/>
              </a:lnSpc>
              <a:buNone/>
            </a:pPr>
            <a:r>
              <a:rPr lang="en-US" altLang="en-US" sz="1600" b="1" dirty="0" smtClean="0">
                <a:latin typeface="Times New Roman" pitchFamily="18" charset="0"/>
                <a:cs typeface="Times New Roman" pitchFamily="18" charset="0"/>
              </a:rPr>
              <a:t>1. </a:t>
            </a:r>
            <a:r>
              <a:rPr lang="en-US" altLang="en-US" sz="2000" b="1" dirty="0" smtClean="0">
                <a:latin typeface="Times New Roman" pitchFamily="18" charset="0"/>
                <a:cs typeface="Times New Roman" pitchFamily="18" charset="0"/>
              </a:rPr>
              <a:t>User interface </a:t>
            </a:r>
            <a:r>
              <a:rPr lang="en-US" altLang="en-US" sz="2000" dirty="0" smtClean="0">
                <a:latin typeface="Times New Roman" pitchFamily="18" charset="0"/>
                <a:cs typeface="Times New Roman" pitchFamily="18" charset="0"/>
              </a:rPr>
              <a:t>- Almost all operating systems have a user interface (</a:t>
            </a:r>
            <a:r>
              <a:rPr lang="en-US" altLang="en-US" sz="2000" b="1" dirty="0" smtClean="0">
                <a:solidFill>
                  <a:srgbClr val="3366FF"/>
                </a:solidFill>
                <a:latin typeface="Times New Roman" pitchFamily="18" charset="0"/>
                <a:cs typeface="Times New Roman" pitchFamily="18" charset="0"/>
              </a:rPr>
              <a:t>UI</a:t>
            </a:r>
            <a:r>
              <a:rPr lang="en-US" altLang="en-US" sz="2000" dirty="0" smtClean="0">
                <a:latin typeface="Times New Roman" pitchFamily="18" charset="0"/>
                <a:cs typeface="Times New Roman" pitchFamily="18" charset="0"/>
              </a:rPr>
              <a:t>).Varies between </a:t>
            </a:r>
            <a:r>
              <a:rPr lang="en-US" altLang="en-US" sz="2000" b="1" dirty="0" smtClean="0">
                <a:solidFill>
                  <a:schemeClr val="bg1"/>
                </a:solidFill>
                <a:latin typeface="Times New Roman" pitchFamily="18" charset="0"/>
                <a:cs typeface="Times New Roman" pitchFamily="18" charset="0"/>
              </a:rPr>
              <a:t>Command-Line (CLI) and Graphics</a:t>
            </a:r>
            <a:r>
              <a:rPr lang="en-US" altLang="en-US" sz="2000" b="1" dirty="0" smtClean="0">
                <a:solidFill>
                  <a:srgbClr val="3366FF"/>
                </a:solidFill>
                <a:latin typeface="Times New Roman" pitchFamily="18" charset="0"/>
                <a:cs typeface="Times New Roman" pitchFamily="18" charset="0"/>
              </a:rPr>
              <a:t> </a:t>
            </a:r>
            <a:r>
              <a:rPr lang="en-US" altLang="en-US" sz="2000" b="1" dirty="0" smtClean="0">
                <a:solidFill>
                  <a:schemeClr val="bg1"/>
                </a:solidFill>
                <a:latin typeface="Times New Roman" pitchFamily="18" charset="0"/>
                <a:cs typeface="Times New Roman" pitchFamily="18" charset="0"/>
              </a:rPr>
              <a:t>User Interface (GUI).</a:t>
            </a:r>
          </a:p>
          <a:p>
            <a:pPr lvl="1" algn="just">
              <a:buNone/>
            </a:pPr>
            <a:r>
              <a:rPr lang="en-US" altLang="en-US" sz="2000" b="1" dirty="0" smtClean="0">
                <a:latin typeface="Times New Roman" pitchFamily="18" charset="0"/>
                <a:cs typeface="Times New Roman" pitchFamily="18" charset="0"/>
              </a:rPr>
              <a:t>2. Program execution </a:t>
            </a:r>
            <a:r>
              <a:rPr lang="en-US" altLang="en-US" sz="2000" dirty="0" smtClean="0">
                <a:latin typeface="Times New Roman" pitchFamily="18" charset="0"/>
                <a:cs typeface="Times New Roman" pitchFamily="18" charset="0"/>
              </a:rPr>
              <a:t>- The system must be able to load a program into memory and to run that program, end execution, either normally or abnormally (indicating error).</a:t>
            </a:r>
          </a:p>
          <a:p>
            <a:pPr lvl="1" algn="just">
              <a:buNone/>
            </a:pPr>
            <a:r>
              <a:rPr lang="en-US" altLang="en-US" sz="2000" b="1" dirty="0" smtClean="0">
                <a:latin typeface="Times New Roman" pitchFamily="18" charset="0"/>
                <a:cs typeface="Times New Roman" pitchFamily="18" charset="0"/>
              </a:rPr>
              <a:t>3. I/O operations </a:t>
            </a:r>
            <a:r>
              <a:rPr lang="en-US" altLang="en-US" sz="2000" dirty="0" smtClean="0">
                <a:latin typeface="Times New Roman" pitchFamily="18" charset="0"/>
                <a:cs typeface="Times New Roman" pitchFamily="18" charset="0"/>
              </a:rPr>
              <a:t>-  A running program may require I/O, which may involve a file or an I/O device.</a:t>
            </a:r>
          </a:p>
          <a:p>
            <a:endParaRPr lang="en-IN" dirty="0">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0"/>
            <a:ext cx="7717500" cy="478200"/>
          </a:xfrm>
        </p:spPr>
        <p:txBody>
          <a:bodyPr/>
          <a:lstStyle/>
          <a:p>
            <a:r>
              <a:rPr lang="en-IN" dirty="0" smtClean="0"/>
              <a:t>OPERATING SYSTEM SERVICES</a:t>
            </a:r>
            <a:endParaRPr lang="en-IN" dirty="0"/>
          </a:p>
        </p:txBody>
      </p:sp>
      <p:sp>
        <p:nvSpPr>
          <p:cNvPr id="3" name="Text Placeholder 2"/>
          <p:cNvSpPr>
            <a:spLocks noGrp="1"/>
          </p:cNvSpPr>
          <p:nvPr>
            <p:ph type="body" idx="1"/>
          </p:nvPr>
        </p:nvSpPr>
        <p:spPr>
          <a:xfrm>
            <a:off x="439388" y="783771"/>
            <a:ext cx="8039594" cy="4359729"/>
          </a:xfrm>
        </p:spPr>
        <p:txBody>
          <a:bodyPr/>
          <a:lstStyle/>
          <a:p>
            <a:pPr lvl="1" algn="just">
              <a:buNone/>
            </a:pPr>
            <a:r>
              <a:rPr lang="en-US" altLang="en-US" sz="2000" b="1" dirty="0" smtClean="0">
                <a:latin typeface="Times New Roman" pitchFamily="18" charset="0"/>
                <a:cs typeface="Times New Roman" pitchFamily="18" charset="0"/>
              </a:rPr>
              <a:t>4. File-system manipulation </a:t>
            </a:r>
            <a:r>
              <a:rPr lang="en-US" altLang="en-US" sz="2000" dirty="0" smtClean="0">
                <a:latin typeface="Times New Roman" pitchFamily="18" charset="0"/>
                <a:cs typeface="Times New Roman" pitchFamily="18" charset="0"/>
              </a:rPr>
              <a:t>-  The file system is of particular interest. Programs need to read and write files and directories, create and delete them, search them, list file Information, permission management.</a:t>
            </a:r>
            <a:endParaRPr lang="en-US" altLang="en-US" sz="2000" b="1" dirty="0" smtClean="0">
              <a:latin typeface="Times New Roman" pitchFamily="18" charset="0"/>
              <a:cs typeface="Times New Roman" pitchFamily="18" charset="0"/>
            </a:endParaRPr>
          </a:p>
          <a:p>
            <a:pPr lvl="1" algn="just">
              <a:buNone/>
            </a:pPr>
            <a:r>
              <a:rPr lang="en-US" altLang="en-US" sz="2000" b="1" dirty="0" smtClean="0">
                <a:latin typeface="Times New Roman" pitchFamily="18" charset="0"/>
                <a:cs typeface="Times New Roman" pitchFamily="18" charset="0"/>
              </a:rPr>
              <a:t>5. Communications</a:t>
            </a:r>
            <a:r>
              <a:rPr lang="en-US" altLang="en-US" sz="2000" dirty="0" smtClean="0">
                <a:latin typeface="Times New Roman" pitchFamily="18" charset="0"/>
                <a:cs typeface="Times New Roman" pitchFamily="18" charset="0"/>
              </a:rPr>
              <a:t> – Processes may exchange information, on the same computer or between computers over a network</a:t>
            </a:r>
          </a:p>
          <a:p>
            <a:pPr lvl="2" algn="just"/>
            <a:r>
              <a:rPr lang="en-US" altLang="en-US" sz="2000" dirty="0" smtClean="0">
                <a:latin typeface="Times New Roman" pitchFamily="18" charset="0"/>
                <a:cs typeface="Times New Roman" pitchFamily="18" charset="0"/>
              </a:rPr>
              <a:t>Communications may be via shared memory or through message passing (packets moved by the OS)</a:t>
            </a:r>
          </a:p>
          <a:p>
            <a:pPr lvl="1" algn="just">
              <a:lnSpc>
                <a:spcPct val="100000"/>
              </a:lnSpc>
              <a:buNone/>
            </a:pPr>
            <a:endParaRPr lang="en-US" altLang="en-US" sz="2000" dirty="0" smtClean="0"/>
          </a:p>
          <a:p>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225" y="0"/>
            <a:ext cx="7717500" cy="478200"/>
          </a:xfrm>
        </p:spPr>
        <p:txBody>
          <a:bodyPr/>
          <a:lstStyle/>
          <a:p>
            <a:r>
              <a:rPr lang="en-IN" dirty="0" smtClean="0"/>
              <a:t>OPERATING SYSTEM SERVICES</a:t>
            </a:r>
            <a:endParaRPr lang="en-IN" dirty="0"/>
          </a:p>
        </p:txBody>
      </p:sp>
      <p:sp>
        <p:nvSpPr>
          <p:cNvPr id="3" name="Text Placeholder 2"/>
          <p:cNvSpPr>
            <a:spLocks noGrp="1"/>
          </p:cNvSpPr>
          <p:nvPr>
            <p:ph type="body" idx="1"/>
          </p:nvPr>
        </p:nvSpPr>
        <p:spPr>
          <a:xfrm>
            <a:off x="213756" y="783770"/>
            <a:ext cx="8419605" cy="4359729"/>
          </a:xfrm>
        </p:spPr>
        <p:txBody>
          <a:bodyPr/>
          <a:lstStyle/>
          <a:p>
            <a:pPr lvl="1">
              <a:lnSpc>
                <a:spcPct val="100000"/>
              </a:lnSpc>
              <a:buNone/>
            </a:pPr>
            <a:r>
              <a:rPr lang="en-US" altLang="en-US" sz="2000" b="1" dirty="0" smtClean="0">
                <a:latin typeface="Times New Roman" pitchFamily="18" charset="0"/>
                <a:cs typeface="Times New Roman" pitchFamily="18" charset="0"/>
              </a:rPr>
              <a:t>6. Error detection </a:t>
            </a:r>
            <a:r>
              <a:rPr lang="en-US" altLang="en-US" sz="2000" dirty="0" smtClean="0">
                <a:latin typeface="Times New Roman" pitchFamily="18" charset="0"/>
                <a:cs typeface="Times New Roman" pitchFamily="18" charset="0"/>
              </a:rPr>
              <a:t>– OS needs to be constantly aware of possible errors.</a:t>
            </a:r>
          </a:p>
          <a:p>
            <a:pPr lvl="2"/>
            <a:r>
              <a:rPr lang="en-US" altLang="en-US" sz="2000" dirty="0" smtClean="0">
                <a:latin typeface="Times New Roman" pitchFamily="18" charset="0"/>
                <a:cs typeface="Times New Roman" pitchFamily="18" charset="0"/>
              </a:rPr>
              <a:t>May occur in the CPU and memory hardware, in I/O devices, in user program.</a:t>
            </a:r>
          </a:p>
          <a:p>
            <a:pPr lvl="2"/>
            <a:r>
              <a:rPr lang="en-US" altLang="en-US" sz="2000" dirty="0" smtClean="0">
                <a:latin typeface="Times New Roman" pitchFamily="18" charset="0"/>
                <a:cs typeface="Times New Roman" pitchFamily="18" charset="0"/>
              </a:rPr>
              <a:t>For each type of error, OS should take the appropriate action to ensure correct and consistent computing.</a:t>
            </a:r>
          </a:p>
          <a:p>
            <a:pPr lvl="2"/>
            <a:r>
              <a:rPr lang="en-US" altLang="en-US" sz="2000" dirty="0" smtClean="0">
                <a:latin typeface="Times New Roman" pitchFamily="18" charset="0"/>
                <a:cs typeface="Times New Roman" pitchFamily="18" charset="0"/>
              </a:rPr>
              <a:t>Debugging facilities can greatly enhance the user</a:t>
            </a:r>
            <a:r>
              <a:rPr lang="ja-JP" altLang="en-US" sz="2000" smtClean="0">
                <a:latin typeface="Times New Roman" pitchFamily="18" charset="0"/>
                <a:cs typeface="Times New Roman" pitchFamily="18" charset="0"/>
              </a:rPr>
              <a:t>’</a:t>
            </a:r>
            <a:r>
              <a:rPr lang="en-US" altLang="ja-JP" sz="2000" dirty="0" smtClean="0">
                <a:latin typeface="Times New Roman" pitchFamily="18" charset="0"/>
                <a:cs typeface="Times New Roman" pitchFamily="18" charset="0"/>
              </a:rPr>
              <a:t>s and programmer</a:t>
            </a:r>
            <a:r>
              <a:rPr lang="ja-JP" altLang="en-US" sz="2000" smtClean="0">
                <a:latin typeface="Times New Roman" pitchFamily="18" charset="0"/>
                <a:cs typeface="Times New Roman" pitchFamily="18" charset="0"/>
              </a:rPr>
              <a:t>’</a:t>
            </a:r>
            <a:r>
              <a:rPr lang="en-US" altLang="ja-JP" sz="2000" dirty="0" smtClean="0">
                <a:latin typeface="Times New Roman" pitchFamily="18" charset="0"/>
                <a:cs typeface="Times New Roman" pitchFamily="18" charset="0"/>
              </a:rPr>
              <a:t>s abilities to efficiently use the system.</a:t>
            </a:r>
            <a:endParaRPr lang="en-US" altLang="en-US" sz="2000" dirty="0" smtClean="0">
              <a:latin typeface="Times New Roman" pitchFamily="18" charset="0"/>
              <a:cs typeface="Times New Roman" pitchFamily="18" charset="0"/>
            </a:endParaRPr>
          </a:p>
          <a:p>
            <a:pPr lvl="1" algn="just">
              <a:lnSpc>
                <a:spcPct val="100000"/>
              </a:lnSpc>
              <a:buNone/>
            </a:pPr>
            <a:endParaRPr lang="en-US" altLang="en-US" sz="2000" dirty="0" smtClean="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01" y="296883"/>
            <a:ext cx="7717500" cy="478200"/>
          </a:xfrm>
        </p:spPr>
        <p:txBody>
          <a:bodyPr/>
          <a:lstStyle/>
          <a:p>
            <a:r>
              <a:rPr lang="en-IN" dirty="0" smtClean="0"/>
              <a:t>OPERATING SYSTEM SERVICES</a:t>
            </a:r>
            <a:endParaRPr lang="en-IN" dirty="0"/>
          </a:p>
        </p:txBody>
      </p:sp>
      <p:sp>
        <p:nvSpPr>
          <p:cNvPr id="3" name="Text Placeholder 2"/>
          <p:cNvSpPr>
            <a:spLocks noGrp="1"/>
          </p:cNvSpPr>
          <p:nvPr>
            <p:ph type="body" idx="1"/>
          </p:nvPr>
        </p:nvSpPr>
        <p:spPr>
          <a:xfrm>
            <a:off x="213756" y="783770"/>
            <a:ext cx="8419605" cy="4359729"/>
          </a:xfrm>
        </p:spPr>
        <p:txBody>
          <a:bodyPr/>
          <a:lstStyle/>
          <a:p>
            <a:pPr lvl="1">
              <a:lnSpc>
                <a:spcPct val="100000"/>
              </a:lnSpc>
              <a:buNone/>
            </a:pPr>
            <a:r>
              <a:rPr lang="en-US" altLang="en-US" sz="2000" b="1" dirty="0" smtClean="0">
                <a:latin typeface="Times New Roman" pitchFamily="18" charset="0"/>
                <a:cs typeface="Times New Roman" pitchFamily="18" charset="0"/>
              </a:rPr>
              <a:t>SERVICES TO SYSTEM (Itself)</a:t>
            </a:r>
          </a:p>
          <a:p>
            <a:pPr lvl="1">
              <a:lnSpc>
                <a:spcPct val="100000"/>
              </a:lnSpc>
              <a:buNone/>
            </a:pPr>
            <a:endParaRPr lang="en-US" altLang="en-US" sz="2000" b="1" dirty="0" smtClean="0">
              <a:latin typeface="Times New Roman" pitchFamily="18" charset="0"/>
              <a:cs typeface="Times New Roman" pitchFamily="18" charset="0"/>
            </a:endParaRPr>
          </a:p>
          <a:p>
            <a:pPr lvl="1">
              <a:lnSpc>
                <a:spcPct val="90000"/>
              </a:lnSpc>
              <a:buNone/>
            </a:pPr>
            <a:r>
              <a:rPr lang="en-US" altLang="en-US" sz="2000" b="1" dirty="0" smtClean="0">
                <a:latin typeface="Times New Roman" pitchFamily="18" charset="0"/>
                <a:cs typeface="Times New Roman" pitchFamily="18" charset="0"/>
              </a:rPr>
              <a:t>7.  Resource allocation - </a:t>
            </a:r>
            <a:r>
              <a:rPr lang="en-US" altLang="en-US" sz="2000" dirty="0" smtClean="0">
                <a:latin typeface="Times New Roman" pitchFamily="18" charset="0"/>
                <a:cs typeface="Times New Roman" pitchFamily="18" charset="0"/>
              </a:rPr>
              <a:t>When  multiple users or multiple jobs running concurrently, resources must be allocated to each of them</a:t>
            </a:r>
          </a:p>
          <a:p>
            <a:pPr lvl="2">
              <a:lnSpc>
                <a:spcPct val="90000"/>
              </a:lnSpc>
            </a:pPr>
            <a:r>
              <a:rPr lang="en-US" altLang="en-US" sz="2000" dirty="0" smtClean="0">
                <a:latin typeface="Times New Roman" pitchFamily="18" charset="0"/>
                <a:cs typeface="Times New Roman" pitchFamily="18" charset="0"/>
              </a:rPr>
              <a:t>Many types of resources -   CPU cycles, main memory, file storage, I/O devices.</a:t>
            </a:r>
          </a:p>
          <a:p>
            <a:pPr lvl="1">
              <a:lnSpc>
                <a:spcPct val="90000"/>
              </a:lnSpc>
              <a:buNone/>
            </a:pPr>
            <a:r>
              <a:rPr lang="en-US" altLang="en-US" sz="2000" b="1" dirty="0" smtClean="0">
                <a:latin typeface="Times New Roman" pitchFamily="18" charset="0"/>
                <a:cs typeface="Times New Roman" pitchFamily="18" charset="0"/>
              </a:rPr>
              <a:t>8.  Accounting -</a:t>
            </a:r>
            <a:r>
              <a:rPr lang="en-US" altLang="en-US" sz="2000" dirty="0" smtClean="0">
                <a:latin typeface="Times New Roman" pitchFamily="18" charset="0"/>
                <a:cs typeface="Times New Roman" pitchFamily="18" charset="0"/>
              </a:rPr>
              <a:t> To keep track of which users use how much and what kinds of computer resources.</a:t>
            </a:r>
          </a:p>
          <a:p>
            <a:pPr lvl="1" algn="just">
              <a:lnSpc>
                <a:spcPct val="100000"/>
              </a:lnSpc>
              <a:buNone/>
            </a:pPr>
            <a:endParaRPr lang="en-US" altLang="en-US" sz="2000" dirty="0" smtClean="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5101" y="296883"/>
            <a:ext cx="7717500" cy="478200"/>
          </a:xfrm>
        </p:spPr>
        <p:txBody>
          <a:bodyPr/>
          <a:lstStyle/>
          <a:p>
            <a:r>
              <a:rPr lang="en-IN" dirty="0" smtClean="0"/>
              <a:t>OPERATING SYSTEM SERVICES</a:t>
            </a:r>
            <a:endParaRPr lang="en-IN" dirty="0"/>
          </a:p>
        </p:txBody>
      </p:sp>
      <p:sp>
        <p:nvSpPr>
          <p:cNvPr id="3" name="Text Placeholder 2"/>
          <p:cNvSpPr>
            <a:spLocks noGrp="1"/>
          </p:cNvSpPr>
          <p:nvPr>
            <p:ph type="body" idx="1"/>
          </p:nvPr>
        </p:nvSpPr>
        <p:spPr>
          <a:xfrm>
            <a:off x="213756" y="783770"/>
            <a:ext cx="8419605" cy="4359729"/>
          </a:xfrm>
        </p:spPr>
        <p:txBody>
          <a:bodyPr/>
          <a:lstStyle/>
          <a:p>
            <a:pPr lvl="1">
              <a:lnSpc>
                <a:spcPct val="100000"/>
              </a:lnSpc>
              <a:buNone/>
            </a:pPr>
            <a:r>
              <a:rPr lang="en-US" altLang="en-US" sz="2000" b="1" dirty="0" smtClean="0">
                <a:latin typeface="Times New Roman" pitchFamily="18" charset="0"/>
                <a:cs typeface="Times New Roman" pitchFamily="18" charset="0"/>
              </a:rPr>
              <a:t>SERVICES TO SYSTEM (Itself)</a:t>
            </a:r>
          </a:p>
          <a:p>
            <a:pPr lvl="1" algn="just">
              <a:lnSpc>
                <a:spcPct val="90000"/>
              </a:lnSpc>
              <a:buNone/>
            </a:pPr>
            <a:r>
              <a:rPr lang="en-US" altLang="en-US" sz="2000" b="1" dirty="0" smtClean="0">
                <a:latin typeface="Times New Roman" pitchFamily="18" charset="0"/>
                <a:cs typeface="Times New Roman" pitchFamily="18" charset="0"/>
              </a:rPr>
              <a:t>9. Protection and security - </a:t>
            </a:r>
            <a:r>
              <a:rPr lang="en-US" altLang="en-US" sz="2000" dirty="0" smtClean="0">
                <a:latin typeface="Times New Roman" pitchFamily="18" charset="0"/>
                <a:cs typeface="Times New Roman" pitchFamily="18" charset="0"/>
              </a:rPr>
              <a:t>The owners of information stored in a multiuser or networked computer system may want to control use of that information, concurrent processes should not interfere with each other</a:t>
            </a:r>
          </a:p>
          <a:p>
            <a:pPr lvl="2" algn="just">
              <a:lnSpc>
                <a:spcPct val="90000"/>
              </a:lnSpc>
            </a:pPr>
            <a:r>
              <a:rPr lang="en-US" altLang="en-US" sz="2000" b="1" dirty="0" smtClean="0">
                <a:latin typeface="Times New Roman" pitchFamily="18" charset="0"/>
                <a:cs typeface="Times New Roman" pitchFamily="18" charset="0"/>
              </a:rPr>
              <a:t>Protection</a:t>
            </a:r>
            <a:r>
              <a:rPr lang="en-US" altLang="en-US" sz="2000" dirty="0" smtClean="0">
                <a:latin typeface="Times New Roman" pitchFamily="18" charset="0"/>
                <a:cs typeface="Times New Roman" pitchFamily="18" charset="0"/>
              </a:rPr>
              <a:t> involves ensuring that all access to system resources is controlled.</a:t>
            </a:r>
          </a:p>
          <a:p>
            <a:pPr lvl="2" algn="just">
              <a:lnSpc>
                <a:spcPct val="90000"/>
              </a:lnSpc>
            </a:pPr>
            <a:r>
              <a:rPr lang="en-US" altLang="en-US" sz="2000" b="1" dirty="0" smtClean="0">
                <a:latin typeface="Times New Roman" pitchFamily="18" charset="0"/>
                <a:cs typeface="Times New Roman" pitchFamily="18" charset="0"/>
              </a:rPr>
              <a:t>Security</a:t>
            </a:r>
            <a:r>
              <a:rPr lang="en-US" altLang="en-US" sz="2000" dirty="0" smtClean="0">
                <a:latin typeface="Times New Roman" pitchFamily="18" charset="0"/>
                <a:cs typeface="Times New Roman" pitchFamily="18" charset="0"/>
              </a:rPr>
              <a:t> of the system from outsiders requires user authentication, extends to defending external I/O devices from invalid access attempts.</a:t>
            </a:r>
          </a:p>
          <a:p>
            <a:pPr lvl="1" algn="just">
              <a:lnSpc>
                <a:spcPct val="100000"/>
              </a:lnSpc>
              <a:buNone/>
            </a:pPr>
            <a:endParaRPr lang="en-US" altLang="en-US" sz="2000" dirty="0" smtClean="0"/>
          </a:p>
          <a:p>
            <a:endParaRPr lang="en-IN" dirty="0"/>
          </a:p>
        </p:txBody>
      </p:sp>
    </p:spTree>
  </p:cSld>
  <p:clrMapOvr>
    <a:masterClrMapping/>
  </p:clrMapOvr>
</p:sld>
</file>

<file path=ppt/theme/theme1.xml><?xml version="1.0" encoding="utf-8"?>
<a:theme xmlns:a="http://schemas.openxmlformats.org/drawingml/2006/main" name="Computer Science &amp; Mathematics Major For College: Computer Science &amp; Programming by Slidesgo">
  <a:themeElements>
    <a:clrScheme name="Simple Light">
      <a:dk1>
        <a:srgbClr val="000304"/>
      </a:dk1>
      <a:lt1>
        <a:srgbClr val="FFFFFF"/>
      </a:lt1>
      <a:dk2>
        <a:srgbClr val="00A4FF"/>
      </a:dk2>
      <a:lt2>
        <a:srgbClr val="E63B00"/>
      </a:lt2>
      <a:accent1>
        <a:srgbClr val="00E9FF"/>
      </a:accent1>
      <a:accent2>
        <a:srgbClr val="FFFFFF"/>
      </a:accent2>
      <a:accent3>
        <a:srgbClr val="91A7A8"/>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797</TotalTime>
  <Words>1741</Words>
  <Application>Microsoft Office PowerPoint</Application>
  <PresentationFormat>On-screen Show (16:9)</PresentationFormat>
  <Paragraphs>231</Paragraphs>
  <Slides>47</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Play</vt:lpstr>
      <vt:lpstr>Source Sans Pro</vt:lpstr>
      <vt:lpstr>Times New Roman</vt:lpstr>
      <vt:lpstr>Wingdings</vt:lpstr>
      <vt:lpstr>Computer Science &amp; Mathematics Major For College: Computer Science &amp; Programming by Slidesgo</vt:lpstr>
      <vt:lpstr>CHAPTER # 02:   OPERRATING SYSTEM STRUCTURES</vt:lpstr>
      <vt:lpstr>CONTENTS</vt:lpstr>
      <vt:lpstr>OPERATIN SYSTEM SERVICES!</vt:lpstr>
      <vt:lpstr>OPERATING SYSTEM SERVICES</vt:lpstr>
      <vt:lpstr>OPERATING SYSTEM SERVICES</vt:lpstr>
      <vt:lpstr>OPERATING SYSTEM SERVICES</vt:lpstr>
      <vt:lpstr>OPERATING SYSTEM SERVICES</vt:lpstr>
      <vt:lpstr>OPERATING SYSTEM SERVICES</vt:lpstr>
      <vt:lpstr>OPERATING SYSTEM SERVICES</vt:lpstr>
      <vt:lpstr>USER AND OPERATING SYSTEM INTERFACES</vt:lpstr>
      <vt:lpstr>COMMAND LINE INTERFACE (CLI)</vt:lpstr>
      <vt:lpstr>COMMAND LINE INTERFACE (CLI)</vt:lpstr>
      <vt:lpstr>COMMAND LINE INTERFACE (CLI)</vt:lpstr>
      <vt:lpstr>GRAPHICAL USER INTERFACE (GUI)</vt:lpstr>
      <vt:lpstr>GRAPHICAL USER INTERFACE (GUI)</vt:lpstr>
      <vt:lpstr>OTHER INTERFACES</vt:lpstr>
      <vt:lpstr>SYSTEM CALLS, SYSTEM SERVICES</vt:lpstr>
      <vt:lpstr>SYSTEM CALLS</vt:lpstr>
      <vt:lpstr>SYSTEM CALLS</vt:lpstr>
      <vt:lpstr>HOW SYSTEM CALLS WORK?</vt:lpstr>
      <vt:lpstr>HOW SYSTEM CALLS WORK?</vt:lpstr>
      <vt:lpstr>WHY DO YOU NEED SYSTEM CALLS?</vt:lpstr>
      <vt:lpstr>TYPES OF SYSTEM CALLS?</vt:lpstr>
      <vt:lpstr>TYPES OF SYSTEM CALLS?</vt:lpstr>
      <vt:lpstr>TYPES OF SYSTEM CALLS?</vt:lpstr>
      <vt:lpstr>TYPES OF SYSTEM CALLS?</vt:lpstr>
      <vt:lpstr>TYPES OF SYSTEM CALLS?</vt:lpstr>
      <vt:lpstr>TYPES OF SYSTEM CALLS?</vt:lpstr>
      <vt:lpstr>PowerPoint Presentation</vt:lpstr>
      <vt:lpstr>OPERATING SYSTEM STRUCTURES</vt:lpstr>
      <vt:lpstr>OPERATING SYSTEM STRUCTURES</vt:lpstr>
      <vt:lpstr>SIMPLE STRUCTURE ( MS-DOS )</vt:lpstr>
      <vt:lpstr>MONOLITHIC-SIMPLE STRUCTURE(MS DOS)</vt:lpstr>
      <vt:lpstr>MONOLITHIC - SIMPLE STRUCTURE </vt:lpstr>
      <vt:lpstr>LAYERED STRUCTURE</vt:lpstr>
      <vt:lpstr>LAYERED STRUCTURE</vt:lpstr>
      <vt:lpstr>LAYERED STRUCTURE - UNIX</vt:lpstr>
      <vt:lpstr>LAYERED STRUCTURE - UNIX</vt:lpstr>
      <vt:lpstr>LAYERED STRUCTURE</vt:lpstr>
      <vt:lpstr>LAYERED STRUCTURE</vt:lpstr>
      <vt:lpstr>MICRO KERNEL ARCHITECTURE</vt:lpstr>
      <vt:lpstr>MICROKERNEL ARCHITECTURE</vt:lpstr>
      <vt:lpstr>MICROKERNEL ARCHITECTURE</vt:lpstr>
      <vt:lpstr>MICROKERNEL ARCHITECTURE</vt:lpstr>
      <vt:lpstr>RESOURCE MANAGEMENT</vt:lpstr>
      <vt:lpstr>SECURITY AND PROTECTION</vt:lpstr>
      <vt:lpstr>VIRTUALIZATION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01: INTRODUCTION TO OPERRATING SYSTEM</dc:title>
  <cp:lastModifiedBy>Microsoft account</cp:lastModifiedBy>
  <cp:revision>241</cp:revision>
  <dcterms:modified xsi:type="dcterms:W3CDTF">2023-03-12T09:27:38Z</dcterms:modified>
</cp:coreProperties>
</file>