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310" r:id="rId4"/>
    <p:sldId id="313" r:id="rId5"/>
    <p:sldId id="311" r:id="rId6"/>
    <p:sldId id="314" r:id="rId7"/>
    <p:sldId id="312" r:id="rId8"/>
    <p:sldId id="315" r:id="rId9"/>
    <p:sldId id="316" r:id="rId10"/>
    <p:sldId id="317" r:id="rId11"/>
    <p:sldId id="318" r:id="rId12"/>
    <p:sldId id="319" r:id="rId13"/>
    <p:sldId id="261" r:id="rId14"/>
    <p:sldId id="259" r:id="rId15"/>
    <p:sldId id="263" r:id="rId16"/>
    <p:sldId id="264" r:id="rId17"/>
    <p:sldId id="267" r:id="rId18"/>
    <p:sldId id="280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65" r:id="rId29"/>
    <p:sldId id="326" r:id="rId30"/>
    <p:sldId id="328" r:id="rId31"/>
    <p:sldId id="329" r:id="rId32"/>
    <p:sldId id="330" r:id="rId33"/>
    <p:sldId id="331" r:id="rId34"/>
    <p:sldId id="333" r:id="rId35"/>
    <p:sldId id="334" r:id="rId36"/>
    <p:sldId id="335" r:id="rId37"/>
    <p:sldId id="320" r:id="rId38"/>
    <p:sldId id="324" r:id="rId39"/>
    <p:sldId id="325" r:id="rId40"/>
    <p:sldId id="321" r:id="rId41"/>
    <p:sldId id="337" r:id="rId42"/>
    <p:sldId id="338" r:id="rId43"/>
    <p:sldId id="339" r:id="rId44"/>
    <p:sldId id="340" r:id="rId4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8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8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7430A-BB55-42C8-A5F8-8FCE9590914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70F2D4-E6B5-4C03-A488-575F44653E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Falls </a:t>
          </a:r>
          <a:r>
            <a:rPr lang="en-US" b="0" i="0" dirty="0">
              <a:solidFill>
                <a:srgbClr val="00B050"/>
              </a:solidFill>
            </a:rPr>
            <a:t>between</a:t>
          </a:r>
          <a:r>
            <a:rPr lang="en-US" b="0" i="0" dirty="0"/>
            <a:t> structured and unstructured data.</a:t>
          </a:r>
          <a:endParaRPr lang="en-US" dirty="0"/>
        </a:p>
      </dgm:t>
    </dgm:pt>
    <dgm:pt modelId="{0669A9AA-291D-4344-AC17-2FD114F4C854}" type="parTrans" cxnId="{16AF0CF7-359D-4B90-82B5-55A00BDA2512}">
      <dgm:prSet/>
      <dgm:spPr/>
      <dgm:t>
        <a:bodyPr/>
        <a:lstStyle/>
        <a:p>
          <a:endParaRPr lang="en-US"/>
        </a:p>
      </dgm:t>
    </dgm:pt>
    <dgm:pt modelId="{5DE08B65-0E80-4979-BC05-69EB13B6FFC6}" type="sibTrans" cxnId="{16AF0CF7-359D-4B90-82B5-55A00BDA2512}">
      <dgm:prSet/>
      <dgm:spPr/>
      <dgm:t>
        <a:bodyPr/>
        <a:lstStyle/>
        <a:p>
          <a:endParaRPr lang="en-US"/>
        </a:p>
      </dgm:t>
    </dgm:pt>
    <dgm:pt modelId="{0A7F5744-B7A7-4040-BBAE-5C15D81260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Often represented in formats like JSON, XML, etc.</a:t>
          </a:r>
          <a:endParaRPr lang="en-US" dirty="0"/>
        </a:p>
      </dgm:t>
    </dgm:pt>
    <dgm:pt modelId="{49D5BD4E-C03A-4FF8-B522-E827F30CCAB1}" type="parTrans" cxnId="{6FCA7E48-C2D2-4D17-8385-0C5582DEBB0E}">
      <dgm:prSet/>
      <dgm:spPr/>
      <dgm:t>
        <a:bodyPr/>
        <a:lstStyle/>
        <a:p>
          <a:endParaRPr lang="en-US"/>
        </a:p>
      </dgm:t>
    </dgm:pt>
    <dgm:pt modelId="{1BB759E2-3C1C-476A-A0DF-11ECC2AF0F72}" type="sibTrans" cxnId="{6FCA7E48-C2D2-4D17-8385-0C5582DEBB0E}">
      <dgm:prSet/>
      <dgm:spPr/>
      <dgm:t>
        <a:bodyPr/>
        <a:lstStyle/>
        <a:p>
          <a:endParaRPr lang="en-US"/>
        </a:p>
      </dgm:t>
    </dgm:pt>
    <dgm:pt modelId="{7EE55E78-FA12-425A-BB90-E2B4672321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It allows for more flexibility in data representation and can </a:t>
          </a:r>
          <a:r>
            <a:rPr lang="en-US" b="0" i="0" dirty="0">
              <a:solidFill>
                <a:srgbClr val="00B050"/>
              </a:solidFill>
            </a:rPr>
            <a:t>accommodate varying structures </a:t>
          </a:r>
          <a:r>
            <a:rPr lang="en-US" b="0" i="0" dirty="0"/>
            <a:t>within the same dataset.</a:t>
          </a:r>
          <a:endParaRPr lang="en-US" dirty="0"/>
        </a:p>
      </dgm:t>
    </dgm:pt>
    <dgm:pt modelId="{A9CE4DC2-9944-4138-8856-81622E278397}" type="parTrans" cxnId="{B138F16F-D71D-4484-9565-719418B2826E}">
      <dgm:prSet/>
      <dgm:spPr/>
      <dgm:t>
        <a:bodyPr/>
        <a:lstStyle/>
        <a:p>
          <a:endParaRPr lang="en-US"/>
        </a:p>
      </dgm:t>
    </dgm:pt>
    <dgm:pt modelId="{1D799EB6-0B74-4E82-AF1B-7304CF4C4E16}" type="sibTrans" cxnId="{B138F16F-D71D-4484-9565-719418B2826E}">
      <dgm:prSet/>
      <dgm:spPr/>
      <dgm:t>
        <a:bodyPr/>
        <a:lstStyle/>
        <a:p>
          <a:endParaRPr lang="en-US"/>
        </a:p>
      </dgm:t>
    </dgm:pt>
    <dgm:pt modelId="{52708C1A-6EDF-4500-A8BC-7C66361FEAC6}" type="pres">
      <dgm:prSet presAssocID="{69D7430A-BB55-42C8-A5F8-8FCE9590914D}" presName="root" presStyleCnt="0">
        <dgm:presLayoutVars>
          <dgm:dir/>
          <dgm:resizeHandles val="exact"/>
        </dgm:presLayoutVars>
      </dgm:prSet>
      <dgm:spPr/>
    </dgm:pt>
    <dgm:pt modelId="{A83F41C5-D3BC-4258-8D2B-99ADFC2C24FC}" type="pres">
      <dgm:prSet presAssocID="{5070F2D4-E6B5-4C03-A488-575F44653EF9}" presName="compNode" presStyleCnt="0"/>
      <dgm:spPr/>
    </dgm:pt>
    <dgm:pt modelId="{DB3577F6-69F4-42C3-A1B0-AC4DF32B44CF}" type="pres">
      <dgm:prSet presAssocID="{5070F2D4-E6B5-4C03-A488-575F44653EF9}" presName="bgRect" presStyleLbl="bgShp" presStyleIdx="0" presStyleCnt="3"/>
      <dgm:spPr/>
    </dgm:pt>
    <dgm:pt modelId="{896092D1-5FB4-40EA-A60A-F5F1A5B71FD5}" type="pres">
      <dgm:prSet presAssocID="{5070F2D4-E6B5-4C03-A488-575F44653E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5E18AF-5E34-4A84-B3D8-3E96EAC83BE4}" type="pres">
      <dgm:prSet presAssocID="{5070F2D4-E6B5-4C03-A488-575F44653EF9}" presName="spaceRect" presStyleCnt="0"/>
      <dgm:spPr/>
    </dgm:pt>
    <dgm:pt modelId="{79D92837-EEB4-4E94-A5DA-4115C92E9154}" type="pres">
      <dgm:prSet presAssocID="{5070F2D4-E6B5-4C03-A488-575F44653EF9}" presName="parTx" presStyleLbl="revTx" presStyleIdx="0" presStyleCnt="3">
        <dgm:presLayoutVars>
          <dgm:chMax val="0"/>
          <dgm:chPref val="0"/>
        </dgm:presLayoutVars>
      </dgm:prSet>
      <dgm:spPr/>
    </dgm:pt>
    <dgm:pt modelId="{68CA6221-22DE-4E3B-97A7-75123B70183C}" type="pres">
      <dgm:prSet presAssocID="{5DE08B65-0E80-4979-BC05-69EB13B6FFC6}" presName="sibTrans" presStyleCnt="0"/>
      <dgm:spPr/>
    </dgm:pt>
    <dgm:pt modelId="{D425AD17-0491-4236-BAA8-738D18351057}" type="pres">
      <dgm:prSet presAssocID="{0A7F5744-B7A7-4040-BBAE-5C15D8126075}" presName="compNode" presStyleCnt="0"/>
      <dgm:spPr/>
    </dgm:pt>
    <dgm:pt modelId="{4010405D-A8A5-47C6-834C-3CFAB6D49D74}" type="pres">
      <dgm:prSet presAssocID="{0A7F5744-B7A7-4040-BBAE-5C15D8126075}" presName="bgRect" presStyleLbl="bgShp" presStyleIdx="1" presStyleCnt="3"/>
      <dgm:spPr/>
    </dgm:pt>
    <dgm:pt modelId="{A8898958-CDAB-440A-8A8A-7FD790591ECC}" type="pres">
      <dgm:prSet presAssocID="{0A7F5744-B7A7-4040-BBAE-5C15D81260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02DE8AE-E150-4579-8BF2-B6D118A7B9C1}" type="pres">
      <dgm:prSet presAssocID="{0A7F5744-B7A7-4040-BBAE-5C15D8126075}" presName="spaceRect" presStyleCnt="0"/>
      <dgm:spPr/>
    </dgm:pt>
    <dgm:pt modelId="{5497E645-E780-49FF-87C8-F5C63289339A}" type="pres">
      <dgm:prSet presAssocID="{0A7F5744-B7A7-4040-BBAE-5C15D8126075}" presName="parTx" presStyleLbl="revTx" presStyleIdx="1" presStyleCnt="3">
        <dgm:presLayoutVars>
          <dgm:chMax val="0"/>
          <dgm:chPref val="0"/>
        </dgm:presLayoutVars>
      </dgm:prSet>
      <dgm:spPr/>
    </dgm:pt>
    <dgm:pt modelId="{42D6795A-066B-49C9-843F-534A8D2874E2}" type="pres">
      <dgm:prSet presAssocID="{1BB759E2-3C1C-476A-A0DF-11ECC2AF0F72}" presName="sibTrans" presStyleCnt="0"/>
      <dgm:spPr/>
    </dgm:pt>
    <dgm:pt modelId="{DD9FD3C7-4D01-42BE-816B-F136E06C8776}" type="pres">
      <dgm:prSet presAssocID="{7EE55E78-FA12-425A-BB90-E2B467232134}" presName="compNode" presStyleCnt="0"/>
      <dgm:spPr/>
    </dgm:pt>
    <dgm:pt modelId="{563EACF2-0713-400B-90CF-D2D00BC461B8}" type="pres">
      <dgm:prSet presAssocID="{7EE55E78-FA12-425A-BB90-E2B467232134}" presName="bgRect" presStyleLbl="bgShp" presStyleIdx="2" presStyleCnt="3"/>
      <dgm:spPr/>
    </dgm:pt>
    <dgm:pt modelId="{35938DB8-C717-45F7-A109-B0788D94CD04}" type="pres">
      <dgm:prSet presAssocID="{7EE55E78-FA12-425A-BB90-E2B4672321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E2F02B-9B95-4AF1-BF72-BAEA8EF082A3}" type="pres">
      <dgm:prSet presAssocID="{7EE55E78-FA12-425A-BB90-E2B467232134}" presName="spaceRect" presStyleCnt="0"/>
      <dgm:spPr/>
    </dgm:pt>
    <dgm:pt modelId="{C46D9F9B-DD29-4A7A-9EC0-0A950314B720}" type="pres">
      <dgm:prSet presAssocID="{7EE55E78-FA12-425A-BB90-E2B4672321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EB4825-ADF9-4148-B38E-91E2A9EDC757}" type="presOf" srcId="{0A7F5744-B7A7-4040-BBAE-5C15D8126075}" destId="{5497E645-E780-49FF-87C8-F5C63289339A}" srcOrd="0" destOrd="0" presId="urn:microsoft.com/office/officeart/2018/2/layout/IconVerticalSolidList"/>
    <dgm:cxn modelId="{6FCA7E48-C2D2-4D17-8385-0C5582DEBB0E}" srcId="{69D7430A-BB55-42C8-A5F8-8FCE9590914D}" destId="{0A7F5744-B7A7-4040-BBAE-5C15D8126075}" srcOrd="1" destOrd="0" parTransId="{49D5BD4E-C03A-4FF8-B522-E827F30CCAB1}" sibTransId="{1BB759E2-3C1C-476A-A0DF-11ECC2AF0F72}"/>
    <dgm:cxn modelId="{B138F16F-D71D-4484-9565-719418B2826E}" srcId="{69D7430A-BB55-42C8-A5F8-8FCE9590914D}" destId="{7EE55E78-FA12-425A-BB90-E2B467232134}" srcOrd="2" destOrd="0" parTransId="{A9CE4DC2-9944-4138-8856-81622E278397}" sibTransId="{1D799EB6-0B74-4E82-AF1B-7304CF4C4E16}"/>
    <dgm:cxn modelId="{D70EF453-3CBB-404D-9748-11E1487CC588}" type="presOf" srcId="{69D7430A-BB55-42C8-A5F8-8FCE9590914D}" destId="{52708C1A-6EDF-4500-A8BC-7C66361FEAC6}" srcOrd="0" destOrd="0" presId="urn:microsoft.com/office/officeart/2018/2/layout/IconVerticalSolidList"/>
    <dgm:cxn modelId="{4A2BD0AD-24A6-4533-BA8F-BE9EC0113E39}" type="presOf" srcId="{5070F2D4-E6B5-4C03-A488-575F44653EF9}" destId="{79D92837-EEB4-4E94-A5DA-4115C92E9154}" srcOrd="0" destOrd="0" presId="urn:microsoft.com/office/officeart/2018/2/layout/IconVerticalSolidList"/>
    <dgm:cxn modelId="{16AF0CF7-359D-4B90-82B5-55A00BDA2512}" srcId="{69D7430A-BB55-42C8-A5F8-8FCE9590914D}" destId="{5070F2D4-E6B5-4C03-A488-575F44653EF9}" srcOrd="0" destOrd="0" parTransId="{0669A9AA-291D-4344-AC17-2FD114F4C854}" sibTransId="{5DE08B65-0E80-4979-BC05-69EB13B6FFC6}"/>
    <dgm:cxn modelId="{C0F9A7FB-B510-491A-AE71-132C9528BA12}" type="presOf" srcId="{7EE55E78-FA12-425A-BB90-E2B467232134}" destId="{C46D9F9B-DD29-4A7A-9EC0-0A950314B720}" srcOrd="0" destOrd="0" presId="urn:microsoft.com/office/officeart/2018/2/layout/IconVerticalSolidList"/>
    <dgm:cxn modelId="{CA7FF5BC-EFEC-410C-9492-E3C533B1562D}" type="presParOf" srcId="{52708C1A-6EDF-4500-A8BC-7C66361FEAC6}" destId="{A83F41C5-D3BC-4258-8D2B-99ADFC2C24FC}" srcOrd="0" destOrd="0" presId="urn:microsoft.com/office/officeart/2018/2/layout/IconVerticalSolidList"/>
    <dgm:cxn modelId="{FC51D4EA-506B-4040-8803-3D920E174DA4}" type="presParOf" srcId="{A83F41C5-D3BC-4258-8D2B-99ADFC2C24FC}" destId="{DB3577F6-69F4-42C3-A1B0-AC4DF32B44CF}" srcOrd="0" destOrd="0" presId="urn:microsoft.com/office/officeart/2018/2/layout/IconVerticalSolidList"/>
    <dgm:cxn modelId="{B6708783-5155-41E8-9219-203668B15A6B}" type="presParOf" srcId="{A83F41C5-D3BC-4258-8D2B-99ADFC2C24FC}" destId="{896092D1-5FB4-40EA-A60A-F5F1A5B71FD5}" srcOrd="1" destOrd="0" presId="urn:microsoft.com/office/officeart/2018/2/layout/IconVerticalSolidList"/>
    <dgm:cxn modelId="{801F0C20-4DFD-43B8-89DD-3387FC3969E1}" type="presParOf" srcId="{A83F41C5-D3BC-4258-8D2B-99ADFC2C24FC}" destId="{6A5E18AF-5E34-4A84-B3D8-3E96EAC83BE4}" srcOrd="2" destOrd="0" presId="urn:microsoft.com/office/officeart/2018/2/layout/IconVerticalSolidList"/>
    <dgm:cxn modelId="{246B1B7B-4CEB-4E68-9C7A-72E777D3418B}" type="presParOf" srcId="{A83F41C5-D3BC-4258-8D2B-99ADFC2C24FC}" destId="{79D92837-EEB4-4E94-A5DA-4115C92E9154}" srcOrd="3" destOrd="0" presId="urn:microsoft.com/office/officeart/2018/2/layout/IconVerticalSolidList"/>
    <dgm:cxn modelId="{5A90A48E-30FF-4294-AD77-CF2F1AFC8185}" type="presParOf" srcId="{52708C1A-6EDF-4500-A8BC-7C66361FEAC6}" destId="{68CA6221-22DE-4E3B-97A7-75123B70183C}" srcOrd="1" destOrd="0" presId="urn:microsoft.com/office/officeart/2018/2/layout/IconVerticalSolidList"/>
    <dgm:cxn modelId="{04A906FE-F212-4814-8391-2FD6227C062E}" type="presParOf" srcId="{52708C1A-6EDF-4500-A8BC-7C66361FEAC6}" destId="{D425AD17-0491-4236-BAA8-738D18351057}" srcOrd="2" destOrd="0" presId="urn:microsoft.com/office/officeart/2018/2/layout/IconVerticalSolidList"/>
    <dgm:cxn modelId="{8C7E06DB-048D-470E-9B3E-EC8EB9D7BC4E}" type="presParOf" srcId="{D425AD17-0491-4236-BAA8-738D18351057}" destId="{4010405D-A8A5-47C6-834C-3CFAB6D49D74}" srcOrd="0" destOrd="0" presId="urn:microsoft.com/office/officeart/2018/2/layout/IconVerticalSolidList"/>
    <dgm:cxn modelId="{CB951D28-4AF0-4E7B-939E-2879DB90F2A8}" type="presParOf" srcId="{D425AD17-0491-4236-BAA8-738D18351057}" destId="{A8898958-CDAB-440A-8A8A-7FD790591ECC}" srcOrd="1" destOrd="0" presId="urn:microsoft.com/office/officeart/2018/2/layout/IconVerticalSolidList"/>
    <dgm:cxn modelId="{46E93F69-18E2-4DB0-8BBC-5DAF81B18F4C}" type="presParOf" srcId="{D425AD17-0491-4236-BAA8-738D18351057}" destId="{B02DE8AE-E150-4579-8BF2-B6D118A7B9C1}" srcOrd="2" destOrd="0" presId="urn:microsoft.com/office/officeart/2018/2/layout/IconVerticalSolidList"/>
    <dgm:cxn modelId="{4FEEDE2D-016A-4874-8974-6C6BF7C39E01}" type="presParOf" srcId="{D425AD17-0491-4236-BAA8-738D18351057}" destId="{5497E645-E780-49FF-87C8-F5C63289339A}" srcOrd="3" destOrd="0" presId="urn:microsoft.com/office/officeart/2018/2/layout/IconVerticalSolidList"/>
    <dgm:cxn modelId="{2BBBA035-971E-4FD8-9C6C-454C2DE66F91}" type="presParOf" srcId="{52708C1A-6EDF-4500-A8BC-7C66361FEAC6}" destId="{42D6795A-066B-49C9-843F-534A8D2874E2}" srcOrd="3" destOrd="0" presId="urn:microsoft.com/office/officeart/2018/2/layout/IconVerticalSolidList"/>
    <dgm:cxn modelId="{0DC4497A-01EE-44E8-8100-4A240878588F}" type="presParOf" srcId="{52708C1A-6EDF-4500-A8BC-7C66361FEAC6}" destId="{DD9FD3C7-4D01-42BE-816B-F136E06C8776}" srcOrd="4" destOrd="0" presId="urn:microsoft.com/office/officeart/2018/2/layout/IconVerticalSolidList"/>
    <dgm:cxn modelId="{0CF41A2A-9291-4900-AA8F-FFCA510A5785}" type="presParOf" srcId="{DD9FD3C7-4D01-42BE-816B-F136E06C8776}" destId="{563EACF2-0713-400B-90CF-D2D00BC461B8}" srcOrd="0" destOrd="0" presId="urn:microsoft.com/office/officeart/2018/2/layout/IconVerticalSolidList"/>
    <dgm:cxn modelId="{7F7FB4AC-6683-443D-92F3-CE374B30C1D3}" type="presParOf" srcId="{DD9FD3C7-4D01-42BE-816B-F136E06C8776}" destId="{35938DB8-C717-45F7-A109-B0788D94CD04}" srcOrd="1" destOrd="0" presId="urn:microsoft.com/office/officeart/2018/2/layout/IconVerticalSolidList"/>
    <dgm:cxn modelId="{80E69AB4-245F-4F0A-A705-EC54704FB46F}" type="presParOf" srcId="{DD9FD3C7-4D01-42BE-816B-F136E06C8776}" destId="{C8E2F02B-9B95-4AF1-BF72-BAEA8EF082A3}" srcOrd="2" destOrd="0" presId="urn:microsoft.com/office/officeart/2018/2/layout/IconVerticalSolidList"/>
    <dgm:cxn modelId="{10B7B30E-9600-4828-AD17-81BDD3731BA2}" type="presParOf" srcId="{DD9FD3C7-4D01-42BE-816B-F136E06C8776}" destId="{C46D9F9B-DD29-4A7A-9EC0-0A950314B7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43B208-38B5-45D1-833F-BF8AF53D8C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B3E929-B953-47D1-805D-C704D126EB82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It stands for Not-Only-SQL</a:t>
          </a:r>
        </a:p>
      </dgm:t>
    </dgm:pt>
    <dgm:pt modelId="{1B3416BB-B535-417A-94D8-BB2ABBD2D8C3}" type="parTrans" cxnId="{4A93CC10-5446-450E-B9CC-3FA6A5FBADB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78891BB3-842D-493E-87AF-64551C9428D9}" type="sibTrans" cxnId="{4A93CC10-5446-450E-B9CC-3FA6A5FBADBB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6BD43CA-D13F-4A7C-95CD-F8864519ECB8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#NoSQL was a Twitter hashtag for a conference in 2009 used by ERIC EVANS.</a:t>
          </a:r>
        </a:p>
      </dgm:t>
    </dgm:pt>
    <dgm:pt modelId="{D56041FE-DEA9-4D69-82B2-35C77A1BA19D}" type="parTrans" cxnId="{CF8AE285-1303-4D81-B087-44154A15B250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F4A39BE-AF6C-4858-A617-B958FC89A8EE}" type="sibTrans" cxnId="{CF8AE285-1303-4D81-B087-44154A15B250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CE0AC0F-6D7A-47C3-B92E-657AC51B4FBE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It is a non-relational database.</a:t>
          </a:r>
        </a:p>
      </dgm:t>
    </dgm:pt>
    <dgm:pt modelId="{C0406B53-7432-4AA1-A38D-6E2275BF07B5}" type="parTrans" cxnId="{D8AD8559-256C-47B4-A304-3AC81CD03A94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5712C26-815E-425A-8092-8C2E5B6FEC37}" type="sibTrans" cxnId="{D8AD8559-256C-47B4-A304-3AC81CD03A94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7FEE291-526D-41AF-A3EF-068C4A87DCA6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Mainly designed to be used for big data and real-time web applications.</a:t>
          </a:r>
        </a:p>
      </dgm:t>
    </dgm:pt>
    <dgm:pt modelId="{E4A6E5DD-9D18-41DB-8481-8A2A43960E0E}" type="parTrans" cxnId="{24E8CB55-4DAD-40AE-97B7-D4A96F13EE4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43C9ED4-143D-442D-9C3B-7D062CA81865}" type="sibTrans" cxnId="{24E8CB55-4DAD-40AE-97B7-D4A96F13EE4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82BDA82-04F5-4712-A93B-319BEA20C4B7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Do not require a fixed table schema nor do they use the concept of joins.</a:t>
          </a:r>
        </a:p>
      </dgm:t>
    </dgm:pt>
    <dgm:pt modelId="{6D1EF2CA-89F7-4E16-9E80-E503D02E5647}" type="parTrans" cxnId="{4F2B155B-88C2-491E-ADC8-FF66C487260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BAC3804-70A8-4096-A7FC-97608BB5145F}" type="sibTrans" cxnId="{4F2B155B-88C2-491E-ADC8-FF66C487260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174796C-C26B-48D1-BE6E-23236D5D8E0A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Relaxation for one or more of the ACID properties using the CAP theorem.</a:t>
          </a:r>
        </a:p>
      </dgm:t>
    </dgm:pt>
    <dgm:pt modelId="{8C5FFAF0-BAAE-47DA-9130-C3DDF2B4BE09}" type="parTrans" cxnId="{0EE3F723-5BD2-4617-AD71-5E52E00EF90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FFBF13D-DD25-4E94-BDF1-C2F0DF0FD3FA}" type="sibTrans" cxnId="{0EE3F723-5BD2-4617-AD71-5E52E00EF90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F893BA4-6527-4A59-8007-EC73E2463931}" type="pres">
      <dgm:prSet presAssocID="{8943B208-38B5-45D1-833F-BF8AF53D8C72}" presName="vert0" presStyleCnt="0">
        <dgm:presLayoutVars>
          <dgm:dir/>
          <dgm:animOne val="branch"/>
          <dgm:animLvl val="lvl"/>
        </dgm:presLayoutVars>
      </dgm:prSet>
      <dgm:spPr/>
    </dgm:pt>
    <dgm:pt modelId="{AD79F9A8-0038-4308-BF4F-5145F874C3C2}" type="pres">
      <dgm:prSet presAssocID="{60B3E929-B953-47D1-805D-C704D126EB82}" presName="thickLine" presStyleLbl="alignNode1" presStyleIdx="0" presStyleCnt="6"/>
      <dgm:spPr/>
    </dgm:pt>
    <dgm:pt modelId="{2A8D1CFF-1A40-4F47-B76E-9A8289FCCF95}" type="pres">
      <dgm:prSet presAssocID="{60B3E929-B953-47D1-805D-C704D126EB82}" presName="horz1" presStyleCnt="0"/>
      <dgm:spPr/>
    </dgm:pt>
    <dgm:pt modelId="{C7285F64-CDD6-4147-AE24-13D91B225CE8}" type="pres">
      <dgm:prSet presAssocID="{60B3E929-B953-47D1-805D-C704D126EB82}" presName="tx1" presStyleLbl="revTx" presStyleIdx="0" presStyleCnt="6"/>
      <dgm:spPr/>
    </dgm:pt>
    <dgm:pt modelId="{42F9BD0E-0932-430F-A5C8-000ABA88AFD4}" type="pres">
      <dgm:prSet presAssocID="{60B3E929-B953-47D1-805D-C704D126EB82}" presName="vert1" presStyleCnt="0"/>
      <dgm:spPr/>
    </dgm:pt>
    <dgm:pt modelId="{88B1DE2E-88D5-4DC4-9F7A-508A4DC1C060}" type="pres">
      <dgm:prSet presAssocID="{E6BD43CA-D13F-4A7C-95CD-F8864519ECB8}" presName="thickLine" presStyleLbl="alignNode1" presStyleIdx="1" presStyleCnt="6"/>
      <dgm:spPr/>
    </dgm:pt>
    <dgm:pt modelId="{E66807C3-E9B8-467D-9B62-14FF6687BC6F}" type="pres">
      <dgm:prSet presAssocID="{E6BD43CA-D13F-4A7C-95CD-F8864519ECB8}" presName="horz1" presStyleCnt="0"/>
      <dgm:spPr/>
    </dgm:pt>
    <dgm:pt modelId="{F7E63EA9-C86A-44E8-B0A2-EA0B238EE29E}" type="pres">
      <dgm:prSet presAssocID="{E6BD43CA-D13F-4A7C-95CD-F8864519ECB8}" presName="tx1" presStyleLbl="revTx" presStyleIdx="1" presStyleCnt="6"/>
      <dgm:spPr/>
    </dgm:pt>
    <dgm:pt modelId="{D29D5E22-B8A2-447A-B040-19445F271D5E}" type="pres">
      <dgm:prSet presAssocID="{E6BD43CA-D13F-4A7C-95CD-F8864519ECB8}" presName="vert1" presStyleCnt="0"/>
      <dgm:spPr/>
    </dgm:pt>
    <dgm:pt modelId="{2A23D758-3303-432C-838A-310ED0018EA7}" type="pres">
      <dgm:prSet presAssocID="{5CE0AC0F-6D7A-47C3-B92E-657AC51B4FBE}" presName="thickLine" presStyleLbl="alignNode1" presStyleIdx="2" presStyleCnt="6"/>
      <dgm:spPr/>
    </dgm:pt>
    <dgm:pt modelId="{AFAD5C20-7B6C-4A99-B38C-2616251DACA5}" type="pres">
      <dgm:prSet presAssocID="{5CE0AC0F-6D7A-47C3-B92E-657AC51B4FBE}" presName="horz1" presStyleCnt="0"/>
      <dgm:spPr/>
    </dgm:pt>
    <dgm:pt modelId="{6A6A39FC-0A20-4C1A-8F1D-72AD353365F0}" type="pres">
      <dgm:prSet presAssocID="{5CE0AC0F-6D7A-47C3-B92E-657AC51B4FBE}" presName="tx1" presStyleLbl="revTx" presStyleIdx="2" presStyleCnt="6"/>
      <dgm:spPr/>
    </dgm:pt>
    <dgm:pt modelId="{5EF4ED1D-DC1D-449F-84E2-1808258F0F91}" type="pres">
      <dgm:prSet presAssocID="{5CE0AC0F-6D7A-47C3-B92E-657AC51B4FBE}" presName="vert1" presStyleCnt="0"/>
      <dgm:spPr/>
    </dgm:pt>
    <dgm:pt modelId="{F0AEB4CA-1455-4249-AF58-1AB83B859C8B}" type="pres">
      <dgm:prSet presAssocID="{D7FEE291-526D-41AF-A3EF-068C4A87DCA6}" presName="thickLine" presStyleLbl="alignNode1" presStyleIdx="3" presStyleCnt="6"/>
      <dgm:spPr/>
    </dgm:pt>
    <dgm:pt modelId="{F53304E2-B655-4AC1-BE4E-35861078E4A6}" type="pres">
      <dgm:prSet presAssocID="{D7FEE291-526D-41AF-A3EF-068C4A87DCA6}" presName="horz1" presStyleCnt="0"/>
      <dgm:spPr/>
    </dgm:pt>
    <dgm:pt modelId="{A52A93B8-7FDE-469E-93D3-942827F32610}" type="pres">
      <dgm:prSet presAssocID="{D7FEE291-526D-41AF-A3EF-068C4A87DCA6}" presName="tx1" presStyleLbl="revTx" presStyleIdx="3" presStyleCnt="6"/>
      <dgm:spPr/>
    </dgm:pt>
    <dgm:pt modelId="{8048BEE6-443E-49A9-9E87-A54F5D1EE723}" type="pres">
      <dgm:prSet presAssocID="{D7FEE291-526D-41AF-A3EF-068C4A87DCA6}" presName="vert1" presStyleCnt="0"/>
      <dgm:spPr/>
    </dgm:pt>
    <dgm:pt modelId="{AAD0B04A-1CD1-49FD-98F4-25AEADABA397}" type="pres">
      <dgm:prSet presAssocID="{182BDA82-04F5-4712-A93B-319BEA20C4B7}" presName="thickLine" presStyleLbl="alignNode1" presStyleIdx="4" presStyleCnt="6"/>
      <dgm:spPr/>
    </dgm:pt>
    <dgm:pt modelId="{7854CF62-47FD-4B02-B5CD-E5E273F76F3E}" type="pres">
      <dgm:prSet presAssocID="{182BDA82-04F5-4712-A93B-319BEA20C4B7}" presName="horz1" presStyleCnt="0"/>
      <dgm:spPr/>
    </dgm:pt>
    <dgm:pt modelId="{D5444FC9-5FCC-489C-BDCB-CBF0610A2D7F}" type="pres">
      <dgm:prSet presAssocID="{182BDA82-04F5-4712-A93B-319BEA20C4B7}" presName="tx1" presStyleLbl="revTx" presStyleIdx="4" presStyleCnt="6"/>
      <dgm:spPr/>
    </dgm:pt>
    <dgm:pt modelId="{6AF47F3F-BFE8-41FC-9B69-E0EA0BE61229}" type="pres">
      <dgm:prSet presAssocID="{182BDA82-04F5-4712-A93B-319BEA20C4B7}" presName="vert1" presStyleCnt="0"/>
      <dgm:spPr/>
    </dgm:pt>
    <dgm:pt modelId="{08F1EC38-F4BE-482F-ACD7-2A844955635E}" type="pres">
      <dgm:prSet presAssocID="{F174796C-C26B-48D1-BE6E-23236D5D8E0A}" presName="thickLine" presStyleLbl="alignNode1" presStyleIdx="5" presStyleCnt="6"/>
      <dgm:spPr/>
    </dgm:pt>
    <dgm:pt modelId="{4CCD023D-BEE2-425B-863A-E63715E634E4}" type="pres">
      <dgm:prSet presAssocID="{F174796C-C26B-48D1-BE6E-23236D5D8E0A}" presName="horz1" presStyleCnt="0"/>
      <dgm:spPr/>
    </dgm:pt>
    <dgm:pt modelId="{BBC6CDCD-5043-4965-A16E-EE66CA0E9572}" type="pres">
      <dgm:prSet presAssocID="{F174796C-C26B-48D1-BE6E-23236D5D8E0A}" presName="tx1" presStyleLbl="revTx" presStyleIdx="5" presStyleCnt="6"/>
      <dgm:spPr/>
    </dgm:pt>
    <dgm:pt modelId="{565A4E69-09C9-4E45-AB02-F459F2759922}" type="pres">
      <dgm:prSet presAssocID="{F174796C-C26B-48D1-BE6E-23236D5D8E0A}" presName="vert1" presStyleCnt="0"/>
      <dgm:spPr/>
    </dgm:pt>
  </dgm:ptLst>
  <dgm:cxnLst>
    <dgm:cxn modelId="{4A93CC10-5446-450E-B9CC-3FA6A5FBADBB}" srcId="{8943B208-38B5-45D1-833F-BF8AF53D8C72}" destId="{60B3E929-B953-47D1-805D-C704D126EB82}" srcOrd="0" destOrd="0" parTransId="{1B3416BB-B535-417A-94D8-BB2ABBD2D8C3}" sibTransId="{78891BB3-842D-493E-87AF-64551C9428D9}"/>
    <dgm:cxn modelId="{28FCFF1E-4B0F-4BF0-83A3-EAEBA135494B}" type="presOf" srcId="{5CE0AC0F-6D7A-47C3-B92E-657AC51B4FBE}" destId="{6A6A39FC-0A20-4C1A-8F1D-72AD353365F0}" srcOrd="0" destOrd="0" presId="urn:microsoft.com/office/officeart/2008/layout/LinedList"/>
    <dgm:cxn modelId="{0EE3F723-5BD2-4617-AD71-5E52E00EF90D}" srcId="{8943B208-38B5-45D1-833F-BF8AF53D8C72}" destId="{F174796C-C26B-48D1-BE6E-23236D5D8E0A}" srcOrd="5" destOrd="0" parTransId="{8C5FFAF0-BAAE-47DA-9130-C3DDF2B4BE09}" sibTransId="{DFFBF13D-DD25-4E94-BDF1-C2F0DF0FD3FA}"/>
    <dgm:cxn modelId="{4FD41D30-B927-459C-B887-81372FB8BD5F}" type="presOf" srcId="{8943B208-38B5-45D1-833F-BF8AF53D8C72}" destId="{DF893BA4-6527-4A59-8007-EC73E2463931}" srcOrd="0" destOrd="0" presId="urn:microsoft.com/office/officeart/2008/layout/LinedList"/>
    <dgm:cxn modelId="{4F2B155B-88C2-491E-ADC8-FF66C4872605}" srcId="{8943B208-38B5-45D1-833F-BF8AF53D8C72}" destId="{182BDA82-04F5-4712-A93B-319BEA20C4B7}" srcOrd="4" destOrd="0" parTransId="{6D1EF2CA-89F7-4E16-9E80-E503D02E5647}" sibTransId="{EBAC3804-70A8-4096-A7FC-97608BB5145F}"/>
    <dgm:cxn modelId="{C7636D5F-BD1F-4CB4-8754-FAC6EA8A3221}" type="presOf" srcId="{60B3E929-B953-47D1-805D-C704D126EB82}" destId="{C7285F64-CDD6-4147-AE24-13D91B225CE8}" srcOrd="0" destOrd="0" presId="urn:microsoft.com/office/officeart/2008/layout/LinedList"/>
    <dgm:cxn modelId="{24E8CB55-4DAD-40AE-97B7-D4A96F13EE45}" srcId="{8943B208-38B5-45D1-833F-BF8AF53D8C72}" destId="{D7FEE291-526D-41AF-A3EF-068C4A87DCA6}" srcOrd="3" destOrd="0" parTransId="{E4A6E5DD-9D18-41DB-8481-8A2A43960E0E}" sibTransId="{A43C9ED4-143D-442D-9C3B-7D062CA81865}"/>
    <dgm:cxn modelId="{D8AD8559-256C-47B4-A304-3AC81CD03A94}" srcId="{8943B208-38B5-45D1-833F-BF8AF53D8C72}" destId="{5CE0AC0F-6D7A-47C3-B92E-657AC51B4FBE}" srcOrd="2" destOrd="0" parTransId="{C0406B53-7432-4AA1-A38D-6E2275BF07B5}" sibTransId="{F5712C26-815E-425A-8092-8C2E5B6FEC37}"/>
    <dgm:cxn modelId="{9075017E-D98A-4431-B3AC-E72546C56630}" type="presOf" srcId="{F174796C-C26B-48D1-BE6E-23236D5D8E0A}" destId="{BBC6CDCD-5043-4965-A16E-EE66CA0E9572}" srcOrd="0" destOrd="0" presId="urn:microsoft.com/office/officeart/2008/layout/LinedList"/>
    <dgm:cxn modelId="{CF8AE285-1303-4D81-B087-44154A15B250}" srcId="{8943B208-38B5-45D1-833F-BF8AF53D8C72}" destId="{E6BD43CA-D13F-4A7C-95CD-F8864519ECB8}" srcOrd="1" destOrd="0" parTransId="{D56041FE-DEA9-4D69-82B2-35C77A1BA19D}" sibTransId="{1F4A39BE-AF6C-4858-A617-B958FC89A8EE}"/>
    <dgm:cxn modelId="{81F4AA8A-8E36-470C-94F8-80EB85A3105E}" type="presOf" srcId="{182BDA82-04F5-4712-A93B-319BEA20C4B7}" destId="{D5444FC9-5FCC-489C-BDCB-CBF0610A2D7F}" srcOrd="0" destOrd="0" presId="urn:microsoft.com/office/officeart/2008/layout/LinedList"/>
    <dgm:cxn modelId="{079C55B5-CFAF-418A-925D-5FE4F150CC1C}" type="presOf" srcId="{E6BD43CA-D13F-4A7C-95CD-F8864519ECB8}" destId="{F7E63EA9-C86A-44E8-B0A2-EA0B238EE29E}" srcOrd="0" destOrd="0" presId="urn:microsoft.com/office/officeart/2008/layout/LinedList"/>
    <dgm:cxn modelId="{08D5F9EC-E2CF-4EEA-A79A-C5998FCA42BC}" type="presOf" srcId="{D7FEE291-526D-41AF-A3EF-068C4A87DCA6}" destId="{A52A93B8-7FDE-469E-93D3-942827F32610}" srcOrd="0" destOrd="0" presId="urn:microsoft.com/office/officeart/2008/layout/LinedList"/>
    <dgm:cxn modelId="{3B7A43D0-A9B5-405B-AB97-33D1EC697619}" type="presParOf" srcId="{DF893BA4-6527-4A59-8007-EC73E2463931}" destId="{AD79F9A8-0038-4308-BF4F-5145F874C3C2}" srcOrd="0" destOrd="0" presId="urn:microsoft.com/office/officeart/2008/layout/LinedList"/>
    <dgm:cxn modelId="{D5140C54-AD7F-447B-A96C-9B826DC1993F}" type="presParOf" srcId="{DF893BA4-6527-4A59-8007-EC73E2463931}" destId="{2A8D1CFF-1A40-4F47-B76E-9A8289FCCF95}" srcOrd="1" destOrd="0" presId="urn:microsoft.com/office/officeart/2008/layout/LinedList"/>
    <dgm:cxn modelId="{7406B95F-E2E3-4D81-A697-5F46637CDAF0}" type="presParOf" srcId="{2A8D1CFF-1A40-4F47-B76E-9A8289FCCF95}" destId="{C7285F64-CDD6-4147-AE24-13D91B225CE8}" srcOrd="0" destOrd="0" presId="urn:microsoft.com/office/officeart/2008/layout/LinedList"/>
    <dgm:cxn modelId="{42836CD5-AFA3-485E-A443-426314C096DB}" type="presParOf" srcId="{2A8D1CFF-1A40-4F47-B76E-9A8289FCCF95}" destId="{42F9BD0E-0932-430F-A5C8-000ABA88AFD4}" srcOrd="1" destOrd="0" presId="urn:microsoft.com/office/officeart/2008/layout/LinedList"/>
    <dgm:cxn modelId="{1D8892B9-5420-4237-A878-381D8E6AA680}" type="presParOf" srcId="{DF893BA4-6527-4A59-8007-EC73E2463931}" destId="{88B1DE2E-88D5-4DC4-9F7A-508A4DC1C060}" srcOrd="2" destOrd="0" presId="urn:microsoft.com/office/officeart/2008/layout/LinedList"/>
    <dgm:cxn modelId="{6ADF19A3-5035-4F52-9EB7-159B63AEEAA0}" type="presParOf" srcId="{DF893BA4-6527-4A59-8007-EC73E2463931}" destId="{E66807C3-E9B8-467D-9B62-14FF6687BC6F}" srcOrd="3" destOrd="0" presId="urn:microsoft.com/office/officeart/2008/layout/LinedList"/>
    <dgm:cxn modelId="{91C71DCF-9FBF-447A-AE23-45D2DD761D11}" type="presParOf" srcId="{E66807C3-E9B8-467D-9B62-14FF6687BC6F}" destId="{F7E63EA9-C86A-44E8-B0A2-EA0B238EE29E}" srcOrd="0" destOrd="0" presId="urn:microsoft.com/office/officeart/2008/layout/LinedList"/>
    <dgm:cxn modelId="{A9AB607E-9E59-4603-828A-EB656601C3AA}" type="presParOf" srcId="{E66807C3-E9B8-467D-9B62-14FF6687BC6F}" destId="{D29D5E22-B8A2-447A-B040-19445F271D5E}" srcOrd="1" destOrd="0" presId="urn:microsoft.com/office/officeart/2008/layout/LinedList"/>
    <dgm:cxn modelId="{F6E6C42B-589E-48D6-AD08-21A8302F40CA}" type="presParOf" srcId="{DF893BA4-6527-4A59-8007-EC73E2463931}" destId="{2A23D758-3303-432C-838A-310ED0018EA7}" srcOrd="4" destOrd="0" presId="urn:microsoft.com/office/officeart/2008/layout/LinedList"/>
    <dgm:cxn modelId="{17446E9B-258C-42AE-B65B-1F6065DD1ACB}" type="presParOf" srcId="{DF893BA4-6527-4A59-8007-EC73E2463931}" destId="{AFAD5C20-7B6C-4A99-B38C-2616251DACA5}" srcOrd="5" destOrd="0" presId="urn:microsoft.com/office/officeart/2008/layout/LinedList"/>
    <dgm:cxn modelId="{76FE21BB-156B-4623-8DC8-8A51B1CA7EF5}" type="presParOf" srcId="{AFAD5C20-7B6C-4A99-B38C-2616251DACA5}" destId="{6A6A39FC-0A20-4C1A-8F1D-72AD353365F0}" srcOrd="0" destOrd="0" presId="urn:microsoft.com/office/officeart/2008/layout/LinedList"/>
    <dgm:cxn modelId="{1EF4E99A-304F-455A-AD08-59D2A7D207FA}" type="presParOf" srcId="{AFAD5C20-7B6C-4A99-B38C-2616251DACA5}" destId="{5EF4ED1D-DC1D-449F-84E2-1808258F0F91}" srcOrd="1" destOrd="0" presId="urn:microsoft.com/office/officeart/2008/layout/LinedList"/>
    <dgm:cxn modelId="{1A6CCF5C-A870-429B-98D5-D17BEE201D6D}" type="presParOf" srcId="{DF893BA4-6527-4A59-8007-EC73E2463931}" destId="{F0AEB4CA-1455-4249-AF58-1AB83B859C8B}" srcOrd="6" destOrd="0" presId="urn:microsoft.com/office/officeart/2008/layout/LinedList"/>
    <dgm:cxn modelId="{9EED616D-5F98-4393-BEC5-9715F966D50C}" type="presParOf" srcId="{DF893BA4-6527-4A59-8007-EC73E2463931}" destId="{F53304E2-B655-4AC1-BE4E-35861078E4A6}" srcOrd="7" destOrd="0" presId="urn:microsoft.com/office/officeart/2008/layout/LinedList"/>
    <dgm:cxn modelId="{33B109B0-D7F2-4680-AA0E-0163B0913F5D}" type="presParOf" srcId="{F53304E2-B655-4AC1-BE4E-35861078E4A6}" destId="{A52A93B8-7FDE-469E-93D3-942827F32610}" srcOrd="0" destOrd="0" presId="urn:microsoft.com/office/officeart/2008/layout/LinedList"/>
    <dgm:cxn modelId="{388A7223-7827-468C-93FC-B53CF7C12626}" type="presParOf" srcId="{F53304E2-B655-4AC1-BE4E-35861078E4A6}" destId="{8048BEE6-443E-49A9-9E87-A54F5D1EE723}" srcOrd="1" destOrd="0" presId="urn:microsoft.com/office/officeart/2008/layout/LinedList"/>
    <dgm:cxn modelId="{38F5C5E2-988C-4401-B62D-2786128D013B}" type="presParOf" srcId="{DF893BA4-6527-4A59-8007-EC73E2463931}" destId="{AAD0B04A-1CD1-49FD-98F4-25AEADABA397}" srcOrd="8" destOrd="0" presId="urn:microsoft.com/office/officeart/2008/layout/LinedList"/>
    <dgm:cxn modelId="{B0210D0A-5A18-41E9-8477-0FA32667A703}" type="presParOf" srcId="{DF893BA4-6527-4A59-8007-EC73E2463931}" destId="{7854CF62-47FD-4B02-B5CD-E5E273F76F3E}" srcOrd="9" destOrd="0" presId="urn:microsoft.com/office/officeart/2008/layout/LinedList"/>
    <dgm:cxn modelId="{F72C7101-A53B-42F7-B7AD-19781F722F03}" type="presParOf" srcId="{7854CF62-47FD-4B02-B5CD-E5E273F76F3E}" destId="{D5444FC9-5FCC-489C-BDCB-CBF0610A2D7F}" srcOrd="0" destOrd="0" presId="urn:microsoft.com/office/officeart/2008/layout/LinedList"/>
    <dgm:cxn modelId="{A5BC08A6-8F29-4C7B-9591-5DCC88765D5D}" type="presParOf" srcId="{7854CF62-47FD-4B02-B5CD-E5E273F76F3E}" destId="{6AF47F3F-BFE8-41FC-9B69-E0EA0BE61229}" srcOrd="1" destOrd="0" presId="urn:microsoft.com/office/officeart/2008/layout/LinedList"/>
    <dgm:cxn modelId="{0F1E6E73-2691-41DD-B052-3969345AD1F7}" type="presParOf" srcId="{DF893BA4-6527-4A59-8007-EC73E2463931}" destId="{08F1EC38-F4BE-482F-ACD7-2A844955635E}" srcOrd="10" destOrd="0" presId="urn:microsoft.com/office/officeart/2008/layout/LinedList"/>
    <dgm:cxn modelId="{644871EA-D5DD-4E72-9DC1-D41143DC3619}" type="presParOf" srcId="{DF893BA4-6527-4A59-8007-EC73E2463931}" destId="{4CCD023D-BEE2-425B-863A-E63715E634E4}" srcOrd="11" destOrd="0" presId="urn:microsoft.com/office/officeart/2008/layout/LinedList"/>
    <dgm:cxn modelId="{93C3ED9F-E5EE-499B-8F49-FFB0A5F7F020}" type="presParOf" srcId="{4CCD023D-BEE2-425B-863A-E63715E634E4}" destId="{BBC6CDCD-5043-4965-A16E-EE66CA0E9572}" srcOrd="0" destOrd="0" presId="urn:microsoft.com/office/officeart/2008/layout/LinedList"/>
    <dgm:cxn modelId="{DC6523EB-8A49-4277-BB21-6A38ECE9385C}" type="presParOf" srcId="{4CCD023D-BEE2-425B-863A-E63715E634E4}" destId="{565A4E69-09C9-4E45-AB02-F459F27599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577F6-69F4-42C3-A1B0-AC4DF32B44C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092D1-5FB4-40EA-A60A-F5F1A5B71FD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92837-EEB4-4E94-A5DA-4115C92E915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Falls </a:t>
          </a:r>
          <a:r>
            <a:rPr lang="en-US" sz="2500" b="0" i="0" kern="1200" dirty="0">
              <a:solidFill>
                <a:srgbClr val="00B050"/>
              </a:solidFill>
            </a:rPr>
            <a:t>between</a:t>
          </a:r>
          <a:r>
            <a:rPr lang="en-US" sz="2500" b="0" i="0" kern="1200" dirty="0"/>
            <a:t> structured and unstructured data.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4010405D-A8A5-47C6-834C-3CFAB6D49D7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98958-CDAB-440A-8A8A-7FD790591EC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7E645-E780-49FF-87C8-F5C63289339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Often represented in formats like JSON, XML, etc.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563EACF2-0713-400B-90CF-D2D00BC461B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38DB8-C717-45F7-A109-B0788D94CD0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D9F9B-DD29-4A7A-9EC0-0A950314B72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It allows for more flexibility in data representation and can </a:t>
          </a:r>
          <a:r>
            <a:rPr lang="en-US" sz="2500" b="0" i="0" kern="1200" dirty="0">
              <a:solidFill>
                <a:srgbClr val="00B050"/>
              </a:solidFill>
            </a:rPr>
            <a:t>accommodate varying structures </a:t>
          </a:r>
          <a:r>
            <a:rPr lang="en-US" sz="2500" b="0" i="0" kern="1200" dirty="0"/>
            <a:t>within the same dataset.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9F9A8-0038-4308-BF4F-5145F874C3C2}">
      <dsp:nvSpPr>
        <dsp:cNvPr id="0" name=""/>
        <dsp:cNvSpPr/>
      </dsp:nvSpPr>
      <dsp:spPr>
        <a:xfrm>
          <a:off x="0" y="1938"/>
          <a:ext cx="10134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85F64-CDD6-4147-AE24-13D91B225CE8}">
      <dsp:nvSpPr>
        <dsp:cNvPr id="0" name=""/>
        <dsp:cNvSpPr/>
      </dsp:nvSpPr>
      <dsp:spPr>
        <a:xfrm>
          <a:off x="0" y="1938"/>
          <a:ext cx="10134600" cy="66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ahnschrift" panose="020B0502040204020203" pitchFamily="34" charset="0"/>
            </a:rPr>
            <a:t>It stands for Not-Only-SQL</a:t>
          </a:r>
        </a:p>
      </dsp:txBody>
      <dsp:txXfrm>
        <a:off x="0" y="1938"/>
        <a:ext cx="10134600" cy="660910"/>
      </dsp:txXfrm>
    </dsp:sp>
    <dsp:sp modelId="{88B1DE2E-88D5-4DC4-9F7A-508A4DC1C060}">
      <dsp:nvSpPr>
        <dsp:cNvPr id="0" name=""/>
        <dsp:cNvSpPr/>
      </dsp:nvSpPr>
      <dsp:spPr>
        <a:xfrm>
          <a:off x="0" y="662849"/>
          <a:ext cx="10134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63EA9-C86A-44E8-B0A2-EA0B238EE29E}">
      <dsp:nvSpPr>
        <dsp:cNvPr id="0" name=""/>
        <dsp:cNvSpPr/>
      </dsp:nvSpPr>
      <dsp:spPr>
        <a:xfrm>
          <a:off x="0" y="662849"/>
          <a:ext cx="10134600" cy="66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ahnschrift" panose="020B0502040204020203" pitchFamily="34" charset="0"/>
            </a:rPr>
            <a:t>#NoSQL was a Twitter hashtag for a conference in 2009 used by ERIC EVANS.</a:t>
          </a:r>
        </a:p>
      </dsp:txBody>
      <dsp:txXfrm>
        <a:off x="0" y="662849"/>
        <a:ext cx="10134600" cy="660910"/>
      </dsp:txXfrm>
    </dsp:sp>
    <dsp:sp modelId="{2A23D758-3303-432C-838A-310ED0018EA7}">
      <dsp:nvSpPr>
        <dsp:cNvPr id="0" name=""/>
        <dsp:cNvSpPr/>
      </dsp:nvSpPr>
      <dsp:spPr>
        <a:xfrm>
          <a:off x="0" y="1323760"/>
          <a:ext cx="10134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A39FC-0A20-4C1A-8F1D-72AD353365F0}">
      <dsp:nvSpPr>
        <dsp:cNvPr id="0" name=""/>
        <dsp:cNvSpPr/>
      </dsp:nvSpPr>
      <dsp:spPr>
        <a:xfrm>
          <a:off x="0" y="1323760"/>
          <a:ext cx="10134600" cy="66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ahnschrift" panose="020B0502040204020203" pitchFamily="34" charset="0"/>
            </a:rPr>
            <a:t>It is a non-relational database.</a:t>
          </a:r>
        </a:p>
      </dsp:txBody>
      <dsp:txXfrm>
        <a:off x="0" y="1323760"/>
        <a:ext cx="10134600" cy="660910"/>
      </dsp:txXfrm>
    </dsp:sp>
    <dsp:sp modelId="{F0AEB4CA-1455-4249-AF58-1AB83B859C8B}">
      <dsp:nvSpPr>
        <dsp:cNvPr id="0" name=""/>
        <dsp:cNvSpPr/>
      </dsp:nvSpPr>
      <dsp:spPr>
        <a:xfrm>
          <a:off x="0" y="1984670"/>
          <a:ext cx="10134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93B8-7FDE-469E-93D3-942827F32610}">
      <dsp:nvSpPr>
        <dsp:cNvPr id="0" name=""/>
        <dsp:cNvSpPr/>
      </dsp:nvSpPr>
      <dsp:spPr>
        <a:xfrm>
          <a:off x="0" y="1984670"/>
          <a:ext cx="10134600" cy="66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ahnschrift" panose="020B0502040204020203" pitchFamily="34" charset="0"/>
            </a:rPr>
            <a:t>Mainly designed to be used for big data and real-time web applications.</a:t>
          </a:r>
        </a:p>
      </dsp:txBody>
      <dsp:txXfrm>
        <a:off x="0" y="1984670"/>
        <a:ext cx="10134600" cy="660910"/>
      </dsp:txXfrm>
    </dsp:sp>
    <dsp:sp modelId="{AAD0B04A-1CD1-49FD-98F4-25AEADABA397}">
      <dsp:nvSpPr>
        <dsp:cNvPr id="0" name=""/>
        <dsp:cNvSpPr/>
      </dsp:nvSpPr>
      <dsp:spPr>
        <a:xfrm>
          <a:off x="0" y="2645581"/>
          <a:ext cx="10134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44FC9-5FCC-489C-BDCB-CBF0610A2D7F}">
      <dsp:nvSpPr>
        <dsp:cNvPr id="0" name=""/>
        <dsp:cNvSpPr/>
      </dsp:nvSpPr>
      <dsp:spPr>
        <a:xfrm>
          <a:off x="0" y="2645581"/>
          <a:ext cx="10134600" cy="66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ahnschrift" panose="020B0502040204020203" pitchFamily="34" charset="0"/>
            </a:rPr>
            <a:t>Do not require a fixed table schema nor do they use the concept of joins.</a:t>
          </a:r>
        </a:p>
      </dsp:txBody>
      <dsp:txXfrm>
        <a:off x="0" y="2645581"/>
        <a:ext cx="10134600" cy="660910"/>
      </dsp:txXfrm>
    </dsp:sp>
    <dsp:sp modelId="{08F1EC38-F4BE-482F-ACD7-2A844955635E}">
      <dsp:nvSpPr>
        <dsp:cNvPr id="0" name=""/>
        <dsp:cNvSpPr/>
      </dsp:nvSpPr>
      <dsp:spPr>
        <a:xfrm>
          <a:off x="0" y="3306492"/>
          <a:ext cx="10134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6CDCD-5043-4965-A16E-EE66CA0E9572}">
      <dsp:nvSpPr>
        <dsp:cNvPr id="0" name=""/>
        <dsp:cNvSpPr/>
      </dsp:nvSpPr>
      <dsp:spPr>
        <a:xfrm>
          <a:off x="0" y="3306492"/>
          <a:ext cx="10134600" cy="66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ahnschrift" panose="020B0502040204020203" pitchFamily="34" charset="0"/>
            </a:rPr>
            <a:t>Relaxation for one or more of the ACID properties using the CAP theorem.</a:t>
          </a:r>
        </a:p>
      </dsp:txBody>
      <dsp:txXfrm>
        <a:off x="0" y="3306492"/>
        <a:ext cx="10134600" cy="66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4DB6-0B6B-27AA-6E9D-DE914435A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5B3A6-33A0-3042-4BA3-ACDFA467C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52E4-C689-B8F8-FCE4-272101E4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64E5-165C-D964-DFB4-3841B0DB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9436-5706-E2C5-943A-B53E138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631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5638-168F-FF04-3886-F9F0210D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2CF42-EEF1-C8C3-85C6-819B9E324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6B93-4395-8E4D-99A7-0CB6C3A0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47FD-DEAD-F953-D206-75C0E6B9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A7BA-5836-3585-98A0-1BCCF208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028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43623-33CC-1E5C-17D0-1E41B91B2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EB639-2BA8-1A38-630C-037764ADB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7C77-A661-C551-0C1D-6694F1C9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34E3-F28B-DB03-A07D-2371B7F4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8EB63-6A09-23A9-8B09-0D852A23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355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21DD-F0BD-1097-6A47-363E10C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1FCF-B565-FB1B-57E3-825B06F5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541E-8D26-57FD-D4A5-B573A0F8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8EDB-B1A7-02ED-CDED-F659E9DC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DF96-49ED-C79B-19D7-BF6A7433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02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078B-C596-837A-ED5E-7348146F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C3EDB-77F0-5CC4-549C-D4BD18AB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A00D-9238-F2E1-F9C7-16BA1AB9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BE40-8562-4BD9-71A8-4D81C91D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77C4-3A16-C79E-739A-1AC83856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799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A635-6930-F218-3F09-79F41764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A923-3907-7517-52C8-24CEFF713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94FF8-325F-1425-0773-F31F9BE0A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1E854-F050-C620-CB31-B08110D0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EBED-A0A2-1361-2537-F0174EEF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2C748-DCAC-58CF-595F-BA064132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866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6E30-F8DA-A895-5BCA-AB512FA2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090F1-1E43-BDA3-CD2A-0B33D2CCB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83331-CCC8-A6C4-CB52-9FCDB178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55EBF-E486-5C31-0A9E-5E890C9D4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5F0DF-FCFD-15E9-3A9D-7F82B4C81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80B44-B96D-503B-4DC0-9EDF347C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34C0D-B70B-6BAC-9ABB-09994661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AC48D-0EF5-AD60-9CFC-DC0045D6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44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8FEA-031A-A46F-BB0D-65588CDF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9CFC7-C5EC-B1A1-3FCC-3E7DF3F6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C0FC0-B6E6-6B24-7F1A-35E4CF8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3A8FA-7E47-AF03-FA2D-0161B2E8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85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EA0B1-0CB2-0490-86A6-A7CF1707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B8A9F-17D9-CA29-119C-1624F47E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826F6-03F6-A04A-A572-8A3FC5EB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207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175C-9684-84B1-3810-11918E60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F95-22D3-813B-7746-91D6BA295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D7831-F5B2-B1E5-861F-1D6CB35D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8F01-172D-FFD6-35FB-1FA97FCD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0E452-8A70-0C2B-46AA-DD46BF59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646F7-550A-1630-880F-7A75B672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400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7161-F60D-A07B-2529-6DEF8E49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D2A0D-6A5D-AE01-19D0-D958C02E4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76B44-88FA-A2D7-088C-531845326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D5FE-6177-0F01-605E-5139C0E3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03E52-CCAD-88E7-A2E1-81D5D5C0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9D4C5-FDB3-6FB2-8EBC-F462530D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81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71DFA-3CA6-4A80-ACE3-CCB5F484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76D68-9BAC-319B-3B10-4A3BAFEF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A37A-0C2E-BD6E-71CD-72D84DFFA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94321-D2C9-477C-88E1-7D9D38B758EE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6C09-8B99-8A4B-32A0-B9CA5011C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D085-0DD9-ED56-9D63-F5AFB48BD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AC949-61BD-4AE2-878E-FB50E4299F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81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DC1F7-387F-A1BD-5502-7460D4BAE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Bahnschrift" panose="020B0502040204020203" pitchFamily="34" charset="0"/>
              </a:rPr>
              <a:t>NoSQL</a:t>
            </a:r>
            <a:br>
              <a:rPr lang="en-US" sz="4800" dirty="0">
                <a:solidFill>
                  <a:srgbClr val="FFFFFF"/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rgbClr val="FFFFFF"/>
                </a:solidFill>
                <a:latin typeface="Bahnschrift" panose="020B0502040204020203" pitchFamily="34" charset="0"/>
              </a:rPr>
              <a:t>Working with Semi-Structured data</a:t>
            </a:r>
            <a:endParaRPr lang="en-PK" sz="4800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0F3E-62C2-7EB6-73DE-8B82C9F39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Sagar Chhabriya</a:t>
            </a:r>
            <a:endParaRPr lang="en-PK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3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8F598-DD85-C436-B3D6-62AD62CF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JSON</a:t>
            </a:r>
            <a:endParaRPr lang="en-P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4669F-310F-7982-BBAA-D958AD74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48" y="1926266"/>
            <a:ext cx="4793251" cy="1998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2FEDA-B4B3-6600-68DC-8E54E89BC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48" y="4056167"/>
            <a:ext cx="6536061" cy="2227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8401F-DB88-9932-1157-64CF96A9DBFA}"/>
              </a:ext>
            </a:extLst>
          </p:cNvPr>
          <p:cNvSpPr txBox="1"/>
          <p:nvPr/>
        </p:nvSpPr>
        <p:spPr>
          <a:xfrm>
            <a:off x="8997525" y="2378574"/>
            <a:ext cx="115497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data.json</a:t>
            </a:r>
            <a:endParaRPr lang="en-P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11233-5A40-63D2-B3FB-3CC5850F2BE5}"/>
              </a:ext>
            </a:extLst>
          </p:cNvPr>
          <p:cNvSpPr txBox="1"/>
          <p:nvPr/>
        </p:nvSpPr>
        <p:spPr>
          <a:xfrm>
            <a:off x="9138375" y="4716374"/>
            <a:ext cx="1660253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readJSON.py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069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58408-D0DE-99B0-5667-CC0BCDBE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XML (Extensive Markup Language)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C8C80-143E-4824-7652-1585CE53F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006" y="2354239"/>
            <a:ext cx="781798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6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D31B-8969-14EA-8F69-DD1344B8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6A18-42CC-80A1-97E6-5552D4A4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Unstructured data lacks a predefined structure and doesn’t fit into traditional rows and columns.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It comes in various formats like text, images, audio, and video.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Examples include </a:t>
            </a:r>
            <a:r>
              <a:rPr lang="en-US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ource-serif-pro"/>
              </a:rPr>
              <a:t>social media posts,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images, customer reviews, and audio recordings.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18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235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altLang="en-US" dirty="0">
                <a:latin typeface="Bahnschrift" panose="020B0502040204020203" pitchFamily="34" charset="0"/>
              </a:rPr>
              <a:t>NoSQL!</a:t>
            </a:r>
            <a:endParaRPr lang="en-US" altLang="en-US">
              <a:latin typeface="Bahnschrift" panose="020B0502040204020203" pitchFamily="34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7086" y="2732545"/>
            <a:ext cx="7968343" cy="1904769"/>
          </a:xfrm>
        </p:spPr>
        <p:txBody>
          <a:bodyPr anchor="t">
            <a:normAutofit/>
          </a:bodyPr>
          <a:lstStyle/>
          <a:p>
            <a:pPr algn="ctr"/>
            <a:r>
              <a:rPr lang="en-US" altLang="en-US" dirty="0">
                <a:latin typeface="Bahnschrift" panose="020B0502040204020203" pitchFamily="34" charset="0"/>
              </a:rPr>
              <a:t>NoSQL databases are currently a hot topic in some computing parts, with over a hundred different NoSQL databases. </a:t>
            </a:r>
          </a:p>
        </p:txBody>
      </p:sp>
    </p:spTree>
    <p:extLst>
      <p:ext uri="{BB962C8B-B14F-4D97-AF65-F5344CB8AC3E}">
        <p14:creationId xmlns:p14="http://schemas.microsoft.com/office/powerpoint/2010/main" val="104510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F07-5C7A-F807-E3BE-06996811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What is NoSQL?</a:t>
            </a:r>
            <a:endParaRPr lang="en-PK" dirty="0">
              <a:latin typeface="Bahnschrift" panose="020B0502040204020203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E9AFC04-7295-59E4-7028-2AA1C78BF6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97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B1A34B8-0112-1B97-BA87-66823246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804" y="2064661"/>
            <a:ext cx="8648790" cy="43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789" y="1623397"/>
            <a:ext cx="80102" cy="80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789" y="2136047"/>
            <a:ext cx="80102" cy="801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789" y="2648696"/>
            <a:ext cx="80102" cy="801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789" y="3161347"/>
            <a:ext cx="80102" cy="80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831" y="468944"/>
            <a:ext cx="6747312" cy="2959086"/>
          </a:xfrm>
          <a:prstGeom prst="rect">
            <a:avLst/>
          </a:prstGeom>
        </p:spPr>
        <p:txBody>
          <a:bodyPr vert="horz" wrap="square" lIns="0" tIns="302647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2383"/>
              </a:spcBef>
            </a:pPr>
            <a:r>
              <a:rPr spc="-325" dirty="0">
                <a:latin typeface="Bahnschrift" panose="020B0502040204020203" pitchFamily="34" charset="0"/>
              </a:rPr>
              <a:t>T</a:t>
            </a:r>
            <a:r>
              <a:rPr spc="16" dirty="0">
                <a:latin typeface="Bahnschrift" panose="020B0502040204020203" pitchFamily="34" charset="0"/>
              </a:rPr>
              <a:t>y</a:t>
            </a:r>
            <a:r>
              <a:rPr spc="-106" dirty="0">
                <a:latin typeface="Bahnschrift" panose="020B0502040204020203" pitchFamily="34" charset="0"/>
              </a:rPr>
              <a:t>p</a:t>
            </a:r>
            <a:r>
              <a:rPr spc="-125" dirty="0">
                <a:latin typeface="Bahnschrift" panose="020B0502040204020203" pitchFamily="34" charset="0"/>
              </a:rPr>
              <a:t>e</a:t>
            </a:r>
            <a:r>
              <a:rPr spc="-157" dirty="0">
                <a:latin typeface="Bahnschrift" panose="020B0502040204020203" pitchFamily="34" charset="0"/>
              </a:rPr>
              <a:t>s</a:t>
            </a:r>
            <a:r>
              <a:rPr spc="-125" dirty="0">
                <a:latin typeface="Bahnschrift" panose="020B0502040204020203" pitchFamily="34" charset="0"/>
              </a:rPr>
              <a:t> </a:t>
            </a:r>
            <a:r>
              <a:rPr spc="-179" dirty="0">
                <a:latin typeface="Bahnschrift" panose="020B0502040204020203" pitchFamily="34" charset="0"/>
              </a:rPr>
              <a:t>o</a:t>
            </a:r>
            <a:r>
              <a:rPr spc="20" dirty="0">
                <a:latin typeface="Bahnschrift" panose="020B0502040204020203" pitchFamily="34" charset="0"/>
              </a:rPr>
              <a:t>f</a:t>
            </a:r>
            <a:r>
              <a:rPr spc="-125" dirty="0">
                <a:latin typeface="Bahnschrift" panose="020B0502040204020203" pitchFamily="34" charset="0"/>
              </a:rPr>
              <a:t> </a:t>
            </a:r>
            <a:r>
              <a:rPr spc="-121" dirty="0">
                <a:latin typeface="Bahnschrift" panose="020B0502040204020203" pitchFamily="34" charset="0"/>
              </a:rPr>
              <a:t>N</a:t>
            </a:r>
            <a:r>
              <a:rPr spc="-149" dirty="0">
                <a:latin typeface="Bahnschrift" panose="020B0502040204020203" pitchFamily="34" charset="0"/>
              </a:rPr>
              <a:t>o</a:t>
            </a:r>
            <a:r>
              <a:rPr spc="-250" dirty="0">
                <a:latin typeface="Bahnschrift" panose="020B0502040204020203" pitchFamily="34" charset="0"/>
              </a:rPr>
              <a:t>S</a:t>
            </a:r>
            <a:r>
              <a:rPr spc="70" dirty="0">
                <a:latin typeface="Bahnschrift" panose="020B0502040204020203" pitchFamily="34" charset="0"/>
              </a:rPr>
              <a:t>Q</a:t>
            </a:r>
            <a:r>
              <a:rPr spc="-121" dirty="0">
                <a:latin typeface="Bahnschrift" panose="020B0502040204020203" pitchFamily="34" charset="0"/>
              </a:rPr>
              <a:t>L</a:t>
            </a:r>
            <a:r>
              <a:rPr spc="-125" dirty="0">
                <a:latin typeface="Bahnschrift" panose="020B0502040204020203" pitchFamily="34" charset="0"/>
              </a:rPr>
              <a:t> </a:t>
            </a:r>
            <a:r>
              <a:rPr spc="-141" dirty="0">
                <a:latin typeface="Bahnschrift" panose="020B0502040204020203" pitchFamily="34" charset="0"/>
              </a:rPr>
              <a:t>d</a:t>
            </a:r>
            <a:r>
              <a:rPr spc="-8" dirty="0">
                <a:latin typeface="Bahnschrift" panose="020B0502040204020203" pitchFamily="34" charset="0"/>
              </a:rPr>
              <a:t>a</a:t>
            </a:r>
            <a:r>
              <a:rPr spc="-199" dirty="0">
                <a:latin typeface="Bahnschrift" panose="020B0502040204020203" pitchFamily="34" charset="0"/>
              </a:rPr>
              <a:t>t</a:t>
            </a:r>
            <a:r>
              <a:rPr spc="-8" dirty="0">
                <a:latin typeface="Bahnschrift" panose="020B0502040204020203" pitchFamily="34" charset="0"/>
              </a:rPr>
              <a:t>a</a:t>
            </a:r>
            <a:r>
              <a:rPr spc="-113" dirty="0">
                <a:latin typeface="Bahnschrift" panose="020B0502040204020203" pitchFamily="34" charset="0"/>
              </a:rPr>
              <a:t>b</a:t>
            </a:r>
            <a:r>
              <a:rPr spc="-8" dirty="0">
                <a:latin typeface="Bahnschrift" panose="020B0502040204020203" pitchFamily="34" charset="0"/>
              </a:rPr>
              <a:t>a</a:t>
            </a:r>
            <a:r>
              <a:rPr spc="-223" dirty="0">
                <a:latin typeface="Bahnschrift" panose="020B0502040204020203" pitchFamily="34" charset="0"/>
              </a:rPr>
              <a:t>s</a:t>
            </a:r>
            <a:r>
              <a:rPr spc="-125" dirty="0">
                <a:latin typeface="Bahnschrift" panose="020B0502040204020203" pitchFamily="34" charset="0"/>
              </a:rPr>
              <a:t>e</a:t>
            </a:r>
            <a:r>
              <a:rPr spc="-157" dirty="0">
                <a:latin typeface="Bahnschrift" panose="020B0502040204020203" pitchFamily="34" charset="0"/>
              </a:rPr>
              <a:t>s</a:t>
            </a:r>
          </a:p>
          <a:p>
            <a:pPr marL="298171" marR="2223856">
              <a:lnSpc>
                <a:spcPts val="4038"/>
              </a:lnSpc>
            </a:pPr>
            <a:r>
              <a:rPr sz="1996" spc="82" dirty="0">
                <a:latin typeface="Bahnschrift" panose="020B0502040204020203" pitchFamily="34" charset="0"/>
                <a:cs typeface="Tahoma"/>
              </a:rPr>
              <a:t>Key-value </a:t>
            </a:r>
            <a:r>
              <a:rPr sz="1996" spc="117" dirty="0">
                <a:latin typeface="Bahnschrift" panose="020B0502040204020203" pitchFamily="34" charset="0"/>
                <a:cs typeface="Tahoma"/>
              </a:rPr>
              <a:t>databases </a:t>
            </a:r>
            <a:r>
              <a:rPr sz="1996" spc="121" dirty="0">
                <a:latin typeface="Bahnschrift" panose="020B0502040204020203" pitchFamily="34" charset="0"/>
                <a:cs typeface="Tahoma"/>
              </a:rPr>
              <a:t> </a:t>
            </a:r>
            <a:br>
              <a:rPr lang="en-US" sz="1996" spc="121" dirty="0">
                <a:latin typeface="Bahnschrift" panose="020B0502040204020203" pitchFamily="34" charset="0"/>
                <a:cs typeface="Tahoma"/>
              </a:rPr>
            </a:br>
            <a:r>
              <a:rPr sz="1996" spc="98" dirty="0">
                <a:solidFill>
                  <a:srgbClr val="00B050"/>
                </a:solidFill>
                <a:latin typeface="Bahnschrift" panose="020B0502040204020203" pitchFamily="34" charset="0"/>
                <a:cs typeface="Tahoma"/>
              </a:rPr>
              <a:t>Document </a:t>
            </a:r>
            <a:r>
              <a:rPr sz="1996" spc="117" dirty="0">
                <a:solidFill>
                  <a:srgbClr val="00B050"/>
                </a:solidFill>
                <a:latin typeface="Bahnschrift" panose="020B0502040204020203" pitchFamily="34" charset="0"/>
                <a:cs typeface="Tahoma"/>
              </a:rPr>
              <a:t>databases </a:t>
            </a:r>
            <a:r>
              <a:rPr sz="1996" spc="121" dirty="0">
                <a:solidFill>
                  <a:srgbClr val="00B050"/>
                </a:solidFill>
                <a:latin typeface="Bahnschrift" panose="020B0502040204020203" pitchFamily="34" charset="0"/>
                <a:cs typeface="Tahoma"/>
              </a:rPr>
              <a:t> </a:t>
            </a:r>
            <a:br>
              <a:rPr lang="en-US" sz="1996" spc="121" dirty="0">
                <a:latin typeface="Bahnschrift" panose="020B0502040204020203" pitchFamily="34" charset="0"/>
                <a:cs typeface="Tahoma"/>
              </a:rPr>
            </a:br>
            <a:r>
              <a:rPr sz="1996" spc="110" dirty="0">
                <a:latin typeface="Bahnschrift" panose="020B0502040204020203" pitchFamily="34" charset="0"/>
                <a:cs typeface="Tahoma"/>
              </a:rPr>
              <a:t>Column</a:t>
            </a:r>
            <a:r>
              <a:rPr sz="1996" spc="-55" dirty="0">
                <a:latin typeface="Bahnschrift" panose="020B0502040204020203" pitchFamily="34" charset="0"/>
                <a:cs typeface="Tahoma"/>
              </a:rPr>
              <a:t> </a:t>
            </a:r>
            <a:r>
              <a:rPr lang="en-US" sz="1996" spc="94" dirty="0">
                <a:latin typeface="Bahnschrift" panose="020B0502040204020203" pitchFamily="34" charset="0"/>
                <a:cs typeface="Tahoma"/>
              </a:rPr>
              <a:t>family databases</a:t>
            </a:r>
            <a:r>
              <a:rPr sz="1996" spc="117" dirty="0">
                <a:latin typeface="Bahnschrift" panose="020B0502040204020203" pitchFamily="34" charset="0"/>
                <a:cs typeface="Tahoma"/>
              </a:rPr>
              <a:t> </a:t>
            </a:r>
            <a:r>
              <a:rPr sz="1996" spc="-610" dirty="0">
                <a:latin typeface="Bahnschrift" panose="020B0502040204020203" pitchFamily="34" charset="0"/>
                <a:cs typeface="Tahoma"/>
              </a:rPr>
              <a:t> </a:t>
            </a:r>
            <a:br>
              <a:rPr lang="en-US" sz="1996" spc="-610" dirty="0">
                <a:latin typeface="Bahnschrift" panose="020B0502040204020203" pitchFamily="34" charset="0"/>
                <a:cs typeface="Tahoma"/>
              </a:rPr>
            </a:br>
            <a:r>
              <a:rPr sz="1996" spc="121" dirty="0">
                <a:latin typeface="Bahnschrift" panose="020B0502040204020203" pitchFamily="34" charset="0"/>
                <a:cs typeface="Tahoma"/>
              </a:rPr>
              <a:t>Graph</a:t>
            </a:r>
            <a:r>
              <a:rPr lang="en-US" sz="1996" spc="121" dirty="0">
                <a:latin typeface="Bahnschrift" panose="020B0502040204020203" pitchFamily="34" charset="0"/>
                <a:cs typeface="Tahoma"/>
              </a:rPr>
              <a:t> databases</a:t>
            </a:r>
            <a:endParaRPr sz="1996" dirty="0">
              <a:latin typeface="Bahnschrift" panose="020B0502040204020203" pitchFamily="34" charset="0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2560918" y="8773423"/>
            <a:ext cx="268224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2250" b="1" i="0" kern="1200">
                <a:solidFill>
                  <a:srgbClr val="04182D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39">
              <a:spcBef>
                <a:spcPts val="12"/>
              </a:spcBef>
            </a:pPr>
            <a:r>
              <a:rPr lang="en-US" spc="-15">
                <a:latin typeface="Bahnschrift" panose="020B0502040204020203" pitchFamily="34" charset="0"/>
              </a:rPr>
              <a:t>NOSQL</a:t>
            </a:r>
            <a:r>
              <a:rPr lang="en-US" spc="-60">
                <a:latin typeface="Bahnschrift" panose="020B0502040204020203" pitchFamily="34" charset="0"/>
              </a:rPr>
              <a:t> </a:t>
            </a:r>
            <a:r>
              <a:rPr lang="en-US" spc="30">
                <a:latin typeface="Bahnschrift" panose="020B0502040204020203" pitchFamily="34" charset="0"/>
              </a:rPr>
              <a:t>CONCEPTS</a:t>
            </a:r>
            <a:endParaRPr spc="23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89" y="1688712"/>
            <a:ext cx="110350" cy="80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789" y="1254307"/>
            <a:ext cx="110350" cy="80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829" y="206666"/>
            <a:ext cx="6268341" cy="1748305"/>
          </a:xfrm>
          <a:prstGeom prst="rect">
            <a:avLst/>
          </a:prstGeom>
        </p:spPr>
        <p:txBody>
          <a:bodyPr vert="horz" wrap="square" lIns="0" tIns="302647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2383"/>
              </a:spcBef>
            </a:pPr>
            <a:r>
              <a:rPr spc="-317" dirty="0">
                <a:latin typeface="Bahnschrift" panose="020B0502040204020203" pitchFamily="34" charset="0"/>
              </a:rPr>
              <a:t>K</a:t>
            </a:r>
            <a:r>
              <a:rPr spc="-141" dirty="0">
                <a:latin typeface="Bahnschrift" panose="020B0502040204020203" pitchFamily="34" charset="0"/>
              </a:rPr>
              <a:t>e</a:t>
            </a:r>
            <a:r>
              <a:rPr spc="16" dirty="0">
                <a:latin typeface="Bahnschrift" panose="020B0502040204020203" pitchFamily="34" charset="0"/>
              </a:rPr>
              <a:t>y</a:t>
            </a:r>
            <a:r>
              <a:rPr spc="-333" dirty="0">
                <a:latin typeface="Bahnschrift" panose="020B0502040204020203" pitchFamily="34" charset="0"/>
              </a:rPr>
              <a:t>-</a:t>
            </a:r>
            <a:r>
              <a:rPr spc="-223" dirty="0">
                <a:latin typeface="Bahnschrift" panose="020B0502040204020203" pitchFamily="34" charset="0"/>
              </a:rPr>
              <a:t>v</a:t>
            </a:r>
            <a:r>
              <a:rPr spc="-8" dirty="0">
                <a:latin typeface="Bahnschrift" panose="020B0502040204020203" pitchFamily="34" charset="0"/>
              </a:rPr>
              <a:t>a</a:t>
            </a:r>
            <a:r>
              <a:rPr spc="-176" dirty="0">
                <a:latin typeface="Bahnschrift" panose="020B0502040204020203" pitchFamily="34" charset="0"/>
              </a:rPr>
              <a:t>l</a:t>
            </a:r>
            <a:r>
              <a:rPr spc="-247" dirty="0">
                <a:latin typeface="Bahnschrift" panose="020B0502040204020203" pitchFamily="34" charset="0"/>
              </a:rPr>
              <a:t>u</a:t>
            </a:r>
            <a:r>
              <a:rPr spc="-59" dirty="0">
                <a:latin typeface="Bahnschrift" panose="020B0502040204020203" pitchFamily="34" charset="0"/>
              </a:rPr>
              <a:t>e</a:t>
            </a:r>
            <a:r>
              <a:rPr spc="-125" dirty="0">
                <a:latin typeface="Bahnschrift" panose="020B0502040204020203" pitchFamily="34" charset="0"/>
              </a:rPr>
              <a:t> </a:t>
            </a:r>
            <a:r>
              <a:rPr spc="-141" dirty="0">
                <a:latin typeface="Bahnschrift" panose="020B0502040204020203" pitchFamily="34" charset="0"/>
              </a:rPr>
              <a:t>d</a:t>
            </a:r>
            <a:r>
              <a:rPr spc="-8" dirty="0">
                <a:latin typeface="Bahnschrift" panose="020B0502040204020203" pitchFamily="34" charset="0"/>
              </a:rPr>
              <a:t>a</a:t>
            </a:r>
            <a:r>
              <a:rPr spc="-199" dirty="0">
                <a:latin typeface="Bahnschrift" panose="020B0502040204020203" pitchFamily="34" charset="0"/>
              </a:rPr>
              <a:t>t</a:t>
            </a:r>
            <a:r>
              <a:rPr spc="-8" dirty="0">
                <a:latin typeface="Bahnschrift" panose="020B0502040204020203" pitchFamily="34" charset="0"/>
              </a:rPr>
              <a:t>a</a:t>
            </a:r>
            <a:r>
              <a:rPr spc="-113" dirty="0">
                <a:latin typeface="Bahnschrift" panose="020B0502040204020203" pitchFamily="34" charset="0"/>
              </a:rPr>
              <a:t>b</a:t>
            </a:r>
            <a:r>
              <a:rPr spc="-8" dirty="0">
                <a:latin typeface="Bahnschrift" panose="020B0502040204020203" pitchFamily="34" charset="0"/>
              </a:rPr>
              <a:t>a</a:t>
            </a:r>
            <a:r>
              <a:rPr spc="-223" dirty="0">
                <a:latin typeface="Bahnschrift" panose="020B0502040204020203" pitchFamily="34" charset="0"/>
              </a:rPr>
              <a:t>s</a:t>
            </a:r>
            <a:r>
              <a:rPr spc="-125" dirty="0">
                <a:latin typeface="Bahnschrift" panose="020B0502040204020203" pitchFamily="34" charset="0"/>
              </a:rPr>
              <a:t>e</a:t>
            </a:r>
            <a:r>
              <a:rPr spc="-157" dirty="0">
                <a:latin typeface="Bahnschrift" panose="020B0502040204020203" pitchFamily="34" charset="0"/>
              </a:rPr>
              <a:t>s</a:t>
            </a:r>
          </a:p>
          <a:p>
            <a:pPr marL="298171" marR="3976">
              <a:lnSpc>
                <a:spcPts val="4038"/>
              </a:lnSpc>
            </a:pPr>
            <a:r>
              <a:rPr sz="1996" spc="67" dirty="0">
                <a:latin typeface="Bahnschrift" panose="020B0502040204020203" pitchFamily="34" charset="0"/>
                <a:cs typeface="Tahoma"/>
              </a:rPr>
              <a:t>Simplest</a:t>
            </a:r>
            <a:r>
              <a:rPr sz="1996" spc="215" dirty="0">
                <a:latin typeface="Bahnschrift" panose="020B0502040204020203" pitchFamily="34" charset="0"/>
                <a:cs typeface="Tahoma"/>
              </a:rPr>
              <a:t> </a:t>
            </a:r>
            <a:r>
              <a:rPr sz="1996" spc="110" dirty="0">
                <a:latin typeface="Bahnschrift" panose="020B0502040204020203" pitchFamily="34" charset="0"/>
                <a:cs typeface="Tahoma"/>
              </a:rPr>
              <a:t>NoSQL</a:t>
            </a:r>
            <a:r>
              <a:rPr sz="1996" spc="219" dirty="0">
                <a:latin typeface="Bahnschrift" panose="020B0502040204020203" pitchFamily="34" charset="0"/>
                <a:cs typeface="Tahoma"/>
              </a:rPr>
              <a:t> </a:t>
            </a:r>
            <a:r>
              <a:rPr sz="1996" spc="117" dirty="0">
                <a:latin typeface="Bahnschrift" panose="020B0502040204020203" pitchFamily="34" charset="0"/>
                <a:cs typeface="Tahoma"/>
              </a:rPr>
              <a:t>databases </a:t>
            </a:r>
            <a:r>
              <a:rPr sz="1996" spc="121" dirty="0">
                <a:latin typeface="Bahnschrift" panose="020B0502040204020203" pitchFamily="34" charset="0"/>
                <a:cs typeface="Tahoma"/>
              </a:rPr>
              <a:t> </a:t>
            </a:r>
            <a:r>
              <a:rPr sz="1996" spc="106" dirty="0">
                <a:latin typeface="Bahnschrift" panose="020B0502040204020203" pitchFamily="34" charset="0"/>
                <a:cs typeface="Tahoma"/>
              </a:rPr>
              <a:t>Get/Set</a:t>
            </a:r>
            <a:r>
              <a:rPr sz="1996" spc="-39" dirty="0">
                <a:latin typeface="Bahnschrift" panose="020B0502040204020203" pitchFamily="34" charset="0"/>
                <a:cs typeface="Tahoma"/>
              </a:rPr>
              <a:t> </a:t>
            </a:r>
            <a:r>
              <a:rPr sz="1996" spc="78" dirty="0">
                <a:latin typeface="Bahnschrift" panose="020B0502040204020203" pitchFamily="34" charset="0"/>
                <a:cs typeface="Tahoma"/>
              </a:rPr>
              <a:t>values</a:t>
            </a:r>
            <a:r>
              <a:rPr sz="1996" spc="-35" dirty="0">
                <a:latin typeface="Bahnschrift" panose="020B0502040204020203" pitchFamily="34" charset="0"/>
                <a:cs typeface="Tahoma"/>
              </a:rPr>
              <a:t> </a:t>
            </a:r>
            <a:r>
              <a:rPr sz="1996" spc="55" dirty="0">
                <a:latin typeface="Bahnschrift" panose="020B0502040204020203" pitchFamily="34" charset="0"/>
                <a:cs typeface="Tahoma"/>
              </a:rPr>
              <a:t>with</a:t>
            </a:r>
            <a:r>
              <a:rPr lang="en-PK" sz="1996" spc="-35" dirty="0">
                <a:latin typeface="Bahnschrift" panose="020B0502040204020203" pitchFamily="34" charset="0"/>
                <a:cs typeface="Tahoma"/>
              </a:rPr>
              <a:t> </a:t>
            </a:r>
            <a:r>
              <a:rPr sz="1996" spc="110" dirty="0">
                <a:latin typeface="Bahnschrift" panose="020B0502040204020203" pitchFamily="34" charset="0"/>
                <a:cs typeface="Tahoma"/>
              </a:rPr>
              <a:t>associated</a:t>
            </a:r>
            <a:r>
              <a:rPr sz="1996" spc="-39" dirty="0">
                <a:latin typeface="Bahnschrift" panose="020B0502040204020203" pitchFamily="34" charset="0"/>
                <a:cs typeface="Tahoma"/>
              </a:rPr>
              <a:t> </a:t>
            </a:r>
            <a:r>
              <a:rPr sz="1996" spc="102" dirty="0">
                <a:latin typeface="Bahnschrift" panose="020B0502040204020203" pitchFamily="34" charset="0"/>
                <a:cs typeface="Tahoma"/>
              </a:rPr>
              <a:t>key</a:t>
            </a:r>
            <a:endParaRPr sz="1996" dirty="0">
              <a:latin typeface="Bahnschrift" panose="020B0502040204020203" pitchFamily="34" charset="0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5128" y="2765843"/>
            <a:ext cx="4157901" cy="258992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560917" y="8838738"/>
            <a:ext cx="369509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2250" b="1" i="0" kern="1200">
                <a:solidFill>
                  <a:srgbClr val="04182D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39">
              <a:spcBef>
                <a:spcPts val="12"/>
              </a:spcBef>
            </a:pPr>
            <a:r>
              <a:rPr lang="en-US" spc="-15">
                <a:latin typeface="Bahnschrift" panose="020B0502040204020203" pitchFamily="34" charset="0"/>
              </a:rPr>
              <a:t>NOSQL</a:t>
            </a:r>
            <a:r>
              <a:rPr lang="en-US" spc="-60">
                <a:latin typeface="Bahnschrift" panose="020B0502040204020203" pitchFamily="34" charset="0"/>
              </a:rPr>
              <a:t> </a:t>
            </a:r>
            <a:r>
              <a:rPr lang="en-US" spc="30">
                <a:latin typeface="Bahnschrift" panose="020B0502040204020203" pitchFamily="34" charset="0"/>
              </a:rPr>
              <a:t>CONCEPTS</a:t>
            </a:r>
            <a:endParaRPr spc="23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1" y="269442"/>
            <a:ext cx="6022119" cy="503482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pc="-297" dirty="0"/>
              <a:t>P</a:t>
            </a:r>
            <a:r>
              <a:rPr spc="-184" dirty="0"/>
              <a:t>o</a:t>
            </a:r>
            <a:r>
              <a:rPr spc="-121" dirty="0"/>
              <a:t>p</a:t>
            </a:r>
            <a:r>
              <a:rPr spc="-243" dirty="0"/>
              <a:t>u</a:t>
            </a:r>
            <a:r>
              <a:rPr spc="-199" dirty="0"/>
              <a:t>l</a:t>
            </a:r>
            <a:r>
              <a:rPr spc="-8" dirty="0"/>
              <a:t>a</a:t>
            </a:r>
            <a:r>
              <a:rPr spc="-74" dirty="0"/>
              <a:t>r</a:t>
            </a:r>
            <a:r>
              <a:rPr spc="-125" dirty="0"/>
              <a:t> </a:t>
            </a:r>
            <a:r>
              <a:rPr spc="-305" dirty="0"/>
              <a:t>k</a:t>
            </a:r>
            <a:r>
              <a:rPr spc="-141" dirty="0"/>
              <a:t>e</a:t>
            </a:r>
            <a:r>
              <a:rPr spc="16" dirty="0"/>
              <a:t>y</a:t>
            </a:r>
            <a:r>
              <a:rPr spc="-333" dirty="0"/>
              <a:t>-</a:t>
            </a:r>
            <a:r>
              <a:rPr spc="-223" dirty="0"/>
              <a:t>v</a:t>
            </a:r>
            <a:r>
              <a:rPr spc="-8" dirty="0"/>
              <a:t>a</a:t>
            </a:r>
            <a:r>
              <a:rPr spc="-176" dirty="0"/>
              <a:t>l</a:t>
            </a:r>
            <a:r>
              <a:rPr spc="-247" dirty="0"/>
              <a:t>u</a:t>
            </a:r>
            <a:r>
              <a:rPr spc="-59" dirty="0"/>
              <a:t>e</a:t>
            </a:r>
            <a:r>
              <a:rPr spc="-125" dirty="0"/>
              <a:t> </a:t>
            </a:r>
            <a:r>
              <a:rPr spc="-141" dirty="0"/>
              <a:t>d</a:t>
            </a:r>
            <a:r>
              <a:rPr spc="-8" dirty="0"/>
              <a:t>a</a:t>
            </a:r>
            <a:r>
              <a:rPr spc="-199" dirty="0"/>
              <a:t>t</a:t>
            </a:r>
            <a:r>
              <a:rPr spc="-8" dirty="0"/>
              <a:t>a</a:t>
            </a:r>
            <a:r>
              <a:rPr spc="-113" dirty="0"/>
              <a:t>b</a:t>
            </a:r>
            <a:r>
              <a:rPr spc="-8" dirty="0"/>
              <a:t>a</a:t>
            </a:r>
            <a:r>
              <a:rPr spc="-223" dirty="0"/>
              <a:t>s</a:t>
            </a:r>
            <a:r>
              <a:rPr spc="-125" dirty="0"/>
              <a:t>e</a:t>
            </a:r>
            <a:r>
              <a:rPr spc="-157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727" y="1049437"/>
            <a:ext cx="9338754" cy="44896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560918" y="8207366"/>
            <a:ext cx="268224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2250" b="1" i="0" kern="1200">
                <a:solidFill>
                  <a:srgbClr val="04182D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39">
              <a:spcBef>
                <a:spcPts val="12"/>
              </a:spcBef>
            </a:pPr>
            <a:r>
              <a:rPr lang="en-US" spc="-15"/>
              <a:t>NOSQL</a:t>
            </a:r>
            <a:r>
              <a:rPr lang="en-US" spc="-60"/>
              <a:t> </a:t>
            </a:r>
            <a:r>
              <a:rPr lang="en-US" spc="30"/>
              <a:t>CONCEPTS</a:t>
            </a:r>
            <a:endParaRPr spc="23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45" y="1285024"/>
            <a:ext cx="4241983" cy="688148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pc="-254" dirty="0">
                <a:latin typeface="Bahnschrift" panose="020B0502040204020203" pitchFamily="34" charset="0"/>
              </a:rPr>
              <a:t>S</a:t>
            </a:r>
            <a:r>
              <a:rPr spc="-243" dirty="0">
                <a:latin typeface="Bahnschrift" panose="020B0502040204020203" pitchFamily="34" charset="0"/>
              </a:rPr>
              <a:t>u</a:t>
            </a:r>
            <a:r>
              <a:rPr spc="-199" dirty="0">
                <a:latin typeface="Bahnschrift" panose="020B0502040204020203" pitchFamily="34" charset="0"/>
              </a:rPr>
              <a:t>it</a:t>
            </a:r>
            <a:r>
              <a:rPr spc="-8" dirty="0">
                <a:latin typeface="Bahnschrift" panose="020B0502040204020203" pitchFamily="34" charset="0"/>
              </a:rPr>
              <a:t>a</a:t>
            </a:r>
            <a:r>
              <a:rPr spc="-149" dirty="0">
                <a:latin typeface="Bahnschrift" panose="020B0502040204020203" pitchFamily="34" charset="0"/>
              </a:rPr>
              <a:t>b</a:t>
            </a:r>
            <a:r>
              <a:rPr spc="-199" dirty="0">
                <a:latin typeface="Bahnschrift" panose="020B0502040204020203" pitchFamily="34" charset="0"/>
              </a:rPr>
              <a:t>l</a:t>
            </a:r>
            <a:r>
              <a:rPr spc="-59" dirty="0">
                <a:latin typeface="Bahnschrift" panose="020B0502040204020203" pitchFamily="34" charset="0"/>
              </a:rPr>
              <a:t>e</a:t>
            </a:r>
            <a:r>
              <a:rPr spc="-125" dirty="0">
                <a:latin typeface="Bahnschrift" panose="020B0502040204020203" pitchFamily="34" charset="0"/>
              </a:rPr>
              <a:t> </a:t>
            </a:r>
            <a:r>
              <a:rPr spc="86" dirty="0">
                <a:latin typeface="Bahnschrift" panose="020B0502040204020203" pitchFamily="34" charset="0"/>
              </a:rPr>
              <a:t>c</a:t>
            </a:r>
            <a:r>
              <a:rPr spc="-8" dirty="0">
                <a:latin typeface="Bahnschrift" panose="020B0502040204020203" pitchFamily="34" charset="0"/>
              </a:rPr>
              <a:t>a</a:t>
            </a:r>
            <a:r>
              <a:rPr spc="-223" dirty="0">
                <a:latin typeface="Bahnschrift" panose="020B0502040204020203" pitchFamily="34" charset="0"/>
              </a:rPr>
              <a:t>s</a:t>
            </a:r>
            <a:r>
              <a:rPr spc="-125" dirty="0">
                <a:latin typeface="Bahnschrift" panose="020B0502040204020203" pitchFamily="34" charset="0"/>
              </a:rPr>
              <a:t>e</a:t>
            </a:r>
            <a:r>
              <a:rPr spc="-157" dirty="0">
                <a:latin typeface="Bahnschrift" panose="020B0502040204020203" pitchFamily="34" charset="0"/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777" y="2222111"/>
            <a:ext cx="80102" cy="801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194" y="2576968"/>
            <a:ext cx="96122" cy="961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6133" y="3111238"/>
            <a:ext cx="96122" cy="961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4811" y="2042589"/>
            <a:ext cx="3411607" cy="1602919"/>
          </a:xfrm>
          <a:prstGeom prst="rect">
            <a:avLst/>
          </a:prstGeom>
        </p:spPr>
        <p:txBody>
          <a:bodyPr vert="horz" wrap="square" lIns="0" tIns="9442" rIns="0" bIns="0" rtlCol="0">
            <a:spAutoFit/>
          </a:bodyPr>
          <a:lstStyle/>
          <a:p>
            <a:pPr marL="298171" marR="1343259" indent="-288729">
              <a:lnSpc>
                <a:spcPct val="126400"/>
              </a:lnSpc>
              <a:spcBef>
                <a:spcPts val="74"/>
              </a:spcBef>
            </a:pPr>
            <a:r>
              <a:rPr sz="1996" spc="4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User </a:t>
            </a:r>
            <a:r>
              <a:rPr sz="1996" spc="63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sessions </a:t>
            </a:r>
            <a:r>
              <a:rPr sz="1996" spc="6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23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key:</a:t>
            </a:r>
            <a:r>
              <a:rPr sz="1996" spc="-70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6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session</a:t>
            </a:r>
            <a:r>
              <a:rPr sz="1996" spc="-70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-43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ID</a:t>
            </a:r>
            <a:endParaRPr sz="1996" dirty="0">
              <a:latin typeface="Bahnschrift" panose="020B0502040204020203" pitchFamily="34" charset="0"/>
              <a:cs typeface="Tahoma"/>
            </a:endParaRPr>
          </a:p>
          <a:p>
            <a:pPr marL="298171">
              <a:spcBef>
                <a:spcPts val="1640"/>
              </a:spcBef>
            </a:pPr>
            <a:r>
              <a:rPr sz="1996" spc="35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value:</a:t>
            </a:r>
            <a:r>
              <a:rPr sz="1996" spc="-5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6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session</a:t>
            </a:r>
            <a:r>
              <a:rPr sz="1996" spc="-55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6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information</a:t>
            </a:r>
            <a:endParaRPr sz="1996" dirty="0">
              <a:latin typeface="Bahnschrift" panose="020B0502040204020203" pitchFamily="34" charset="0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45583" y="913158"/>
            <a:ext cx="3332223" cy="34123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2560918" y="8207366"/>
            <a:ext cx="268224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2250" b="1" i="0" kern="1200">
                <a:solidFill>
                  <a:srgbClr val="04182D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39">
              <a:spcBef>
                <a:spcPts val="12"/>
              </a:spcBef>
            </a:pPr>
            <a:r>
              <a:rPr lang="en-US" spc="-15">
                <a:latin typeface="Bahnschrift" panose="020B0502040204020203" pitchFamily="34" charset="0"/>
              </a:rPr>
              <a:t>NOSQL</a:t>
            </a:r>
            <a:r>
              <a:rPr lang="en-US" spc="-60">
                <a:latin typeface="Bahnschrift" panose="020B0502040204020203" pitchFamily="34" charset="0"/>
              </a:rPr>
              <a:t> </a:t>
            </a:r>
            <a:r>
              <a:rPr lang="en-US" spc="30">
                <a:latin typeface="Bahnschrift" panose="020B0502040204020203" pitchFamily="34" charset="0"/>
              </a:rPr>
              <a:t>CONCEPTS</a:t>
            </a:r>
            <a:endParaRPr spc="23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106" y="2776108"/>
            <a:ext cx="5882474" cy="739414"/>
          </a:xfrm>
          <a:prstGeom prst="rect">
            <a:avLst/>
          </a:prstGeom>
        </p:spPr>
        <p:txBody>
          <a:bodyPr vert="horz" wrap="square" lIns="0" tIns="112312" rIns="0" bIns="0" rtlCol="0" anchor="b">
            <a:spAutoFit/>
          </a:bodyPr>
          <a:lstStyle/>
          <a:p>
            <a:pPr marL="9939" marR="3976" algn="ctr">
              <a:lnSpc>
                <a:spcPts val="5298"/>
              </a:lnSpc>
              <a:spcBef>
                <a:spcPts val="884"/>
              </a:spcBef>
            </a:pPr>
            <a:r>
              <a:rPr lang="en-US" spc="-247" dirty="0">
                <a:latin typeface="Bahnschrift" panose="020B0502040204020203" pitchFamily="34" charset="0"/>
              </a:rPr>
              <a:t>D</a:t>
            </a:r>
            <a:r>
              <a:rPr spc="-254" dirty="0">
                <a:latin typeface="Bahnschrift" panose="020B0502040204020203" pitchFamily="34" charset="0"/>
              </a:rPr>
              <a:t>o</a:t>
            </a:r>
            <a:r>
              <a:rPr spc="82" dirty="0">
                <a:latin typeface="Bahnschrift" panose="020B0502040204020203" pitchFamily="34" charset="0"/>
              </a:rPr>
              <a:t>c</a:t>
            </a:r>
            <a:r>
              <a:rPr spc="-391" dirty="0">
                <a:latin typeface="Bahnschrift" panose="020B0502040204020203" pitchFamily="34" charset="0"/>
              </a:rPr>
              <a:t>u</a:t>
            </a:r>
            <a:r>
              <a:rPr spc="-352" dirty="0">
                <a:latin typeface="Bahnschrift" panose="020B0502040204020203" pitchFamily="34" charset="0"/>
              </a:rPr>
              <a:t>m</a:t>
            </a:r>
            <a:r>
              <a:rPr spc="-274" dirty="0">
                <a:latin typeface="Bahnschrift" panose="020B0502040204020203" pitchFamily="34" charset="0"/>
              </a:rPr>
              <a:t>e</a:t>
            </a:r>
            <a:r>
              <a:rPr spc="-481" dirty="0">
                <a:latin typeface="Bahnschrift" panose="020B0502040204020203" pitchFamily="34" charset="0"/>
              </a:rPr>
              <a:t>n</a:t>
            </a:r>
            <a:r>
              <a:rPr spc="-98" dirty="0">
                <a:latin typeface="Bahnschrift" panose="020B0502040204020203" pitchFamily="34" charset="0"/>
              </a:rPr>
              <a:t>t</a:t>
            </a:r>
            <a:r>
              <a:rPr lang="en-US" spc="-98" dirty="0">
                <a:latin typeface="Bahnschrift" panose="020B0502040204020203" pitchFamily="34" charset="0"/>
              </a:rPr>
              <a:t> </a:t>
            </a:r>
            <a:r>
              <a:rPr spc="-188" dirty="0">
                <a:latin typeface="Bahnschrift" panose="020B0502040204020203" pitchFamily="34" charset="0"/>
              </a:rPr>
              <a:t>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B78B-B304-B66B-3091-B8833979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4836570" cy="13392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Where there is a computer, there is a database. </a:t>
            </a:r>
            <a:endParaRPr lang="en-PK" dirty="0">
              <a:latin typeface="Bahnschrift" panose="020B0502040204020203" pitchFamily="34" charset="0"/>
            </a:endParaRP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6653207B-1C3E-7E79-CBDC-56404533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653" y="723900"/>
            <a:ext cx="5494694" cy="5494694"/>
          </a:xfrm>
          <a:prstGeom prst="rect">
            <a:avLst/>
          </a:prstGeom>
        </p:spPr>
      </p:pic>
      <p:pic>
        <p:nvPicPr>
          <p:cNvPr id="3076" name="Picture 4" descr="Essay on 'Where There Is Will, There Is A Way' in English for Class 1, 2 &amp;  3: 10 Lines, Short &amp; Long Paragraph">
            <a:extLst>
              <a:ext uri="{FF2B5EF4-FFF2-40B4-BE49-F238E27FC236}">
                <a16:creationId xmlns:a16="http://schemas.microsoft.com/office/drawing/2014/main" id="{EEC2F702-26CF-C3E2-8B47-6DA1F1E5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89" y="1828906"/>
            <a:ext cx="4805021" cy="32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8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1" y="219876"/>
            <a:ext cx="6496713" cy="553048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z="3522" spc="-106" dirty="0">
                <a:latin typeface="Bahnschrift" panose="020B0502040204020203" pitchFamily="34" charset="0"/>
              </a:rPr>
              <a:t>D</a:t>
            </a:r>
            <a:r>
              <a:rPr sz="3522" spc="-149" dirty="0">
                <a:latin typeface="Bahnschrift" panose="020B0502040204020203" pitchFamily="34" charset="0"/>
              </a:rPr>
              <a:t>o</a:t>
            </a:r>
            <a:r>
              <a:rPr sz="3522" spc="86" dirty="0">
                <a:latin typeface="Bahnschrift" panose="020B0502040204020203" pitchFamily="34" charset="0"/>
              </a:rPr>
              <a:t>c</a:t>
            </a:r>
            <a:r>
              <a:rPr sz="3522" spc="-243" dirty="0">
                <a:latin typeface="Bahnschrift" panose="020B0502040204020203" pitchFamily="34" charset="0"/>
              </a:rPr>
              <a:t>u</a:t>
            </a:r>
            <a:r>
              <a:rPr sz="3522" spc="-211" dirty="0">
                <a:latin typeface="Bahnschrift" panose="020B0502040204020203" pitchFamily="34" charset="0"/>
              </a:rPr>
              <a:t>m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305" dirty="0">
                <a:latin typeface="Bahnschrift" panose="020B0502040204020203" pitchFamily="34" charset="0"/>
              </a:rPr>
              <a:t>n</a:t>
            </a:r>
            <a:r>
              <a:rPr sz="3522" spc="-82" dirty="0">
                <a:latin typeface="Bahnschrift" panose="020B0502040204020203" pitchFamily="34" charset="0"/>
              </a:rPr>
              <a:t>t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141" dirty="0">
                <a:latin typeface="Bahnschrift" panose="020B0502040204020203" pitchFamily="34" charset="0"/>
              </a:rPr>
              <a:t>d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99" dirty="0">
                <a:latin typeface="Bahnschrift" panose="020B0502040204020203" pitchFamily="34" charset="0"/>
              </a:rPr>
              <a:t>t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13" dirty="0">
                <a:latin typeface="Bahnschrift" panose="020B0502040204020203" pitchFamily="34" charset="0"/>
              </a:rPr>
              <a:t>b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223" dirty="0">
                <a:latin typeface="Bahnschrift" panose="020B0502040204020203" pitchFamily="34" charset="0"/>
              </a:rPr>
              <a:t>s</a:t>
            </a:r>
            <a:r>
              <a:rPr sz="3522" spc="-59" dirty="0">
                <a:latin typeface="Bahnschrift" panose="020B0502040204020203" pitchFamily="34" charset="0"/>
              </a:rPr>
              <a:t>e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66" dirty="0">
                <a:latin typeface="Bahnschrift" panose="020B0502040204020203" pitchFamily="34" charset="0"/>
              </a:rPr>
              <a:t>-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07" dirty="0">
                <a:latin typeface="Bahnschrift" panose="020B0502040204020203" pitchFamily="34" charset="0"/>
              </a:rPr>
              <a:t>o</a:t>
            </a:r>
            <a:r>
              <a:rPr sz="3522" spc="-223" dirty="0">
                <a:latin typeface="Bahnschrift" panose="020B0502040204020203" pitchFamily="34" charset="0"/>
              </a:rPr>
              <a:t>v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141" dirty="0">
                <a:latin typeface="Bahnschrift" panose="020B0502040204020203" pitchFamily="34" charset="0"/>
              </a:rPr>
              <a:t>r</a:t>
            </a:r>
            <a:r>
              <a:rPr sz="3522" spc="-231" dirty="0">
                <a:latin typeface="Bahnschrift" panose="020B0502040204020203" pitchFamily="34" charset="0"/>
              </a:rPr>
              <a:t>v</a:t>
            </a:r>
            <a:r>
              <a:rPr sz="3522" spc="-207" dirty="0">
                <a:latin typeface="Bahnschrift" panose="020B0502040204020203" pitchFamily="34" charset="0"/>
              </a:rPr>
              <a:t>i</a:t>
            </a:r>
            <a:r>
              <a:rPr sz="3522" spc="-184" dirty="0">
                <a:latin typeface="Bahnschrift" panose="020B0502040204020203" pitchFamily="34" charset="0"/>
              </a:rPr>
              <a:t>e</a:t>
            </a:r>
            <a:r>
              <a:rPr sz="3522" spc="-223" dirty="0">
                <a:latin typeface="Bahnschrift" panose="020B0502040204020203" pitchFamily="34" charset="0"/>
              </a:rPr>
              <a:t>w</a:t>
            </a:r>
            <a:endParaRPr sz="3522">
              <a:latin typeface="Bahnschrift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9591" y="913157"/>
            <a:ext cx="6932814" cy="40691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560918" y="8207366"/>
            <a:ext cx="268224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2250" b="1" i="0" kern="1200">
                <a:solidFill>
                  <a:srgbClr val="04182D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39">
              <a:spcBef>
                <a:spcPts val="12"/>
              </a:spcBef>
            </a:pPr>
            <a:r>
              <a:rPr lang="en-US" spc="-15">
                <a:latin typeface="Bahnschrift" panose="020B0502040204020203" pitchFamily="34" charset="0"/>
              </a:rPr>
              <a:t>NOSQL</a:t>
            </a:r>
            <a:r>
              <a:rPr lang="en-US" spc="-60">
                <a:latin typeface="Bahnschrift" panose="020B0502040204020203" pitchFamily="34" charset="0"/>
              </a:rPr>
              <a:t> </a:t>
            </a:r>
            <a:r>
              <a:rPr lang="en-US" spc="30">
                <a:latin typeface="Bahnschrift" panose="020B0502040204020203" pitchFamily="34" charset="0"/>
              </a:rPr>
              <a:t>CONCEPTS</a:t>
            </a:r>
            <a:endParaRPr spc="23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1" y="219875"/>
            <a:ext cx="6496713" cy="553048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z="3522" spc="-106" dirty="0">
                <a:latin typeface="Bahnschrift" panose="020B0502040204020203" pitchFamily="34" charset="0"/>
              </a:rPr>
              <a:t>D</a:t>
            </a:r>
            <a:r>
              <a:rPr sz="3522" spc="-149" dirty="0">
                <a:latin typeface="Bahnschrift" panose="020B0502040204020203" pitchFamily="34" charset="0"/>
              </a:rPr>
              <a:t>o</a:t>
            </a:r>
            <a:r>
              <a:rPr sz="3522" spc="86" dirty="0">
                <a:latin typeface="Bahnschrift" panose="020B0502040204020203" pitchFamily="34" charset="0"/>
              </a:rPr>
              <a:t>c</a:t>
            </a:r>
            <a:r>
              <a:rPr sz="3522" spc="-243" dirty="0">
                <a:latin typeface="Bahnschrift" panose="020B0502040204020203" pitchFamily="34" charset="0"/>
              </a:rPr>
              <a:t>u</a:t>
            </a:r>
            <a:r>
              <a:rPr sz="3522" spc="-211" dirty="0">
                <a:latin typeface="Bahnschrift" panose="020B0502040204020203" pitchFamily="34" charset="0"/>
              </a:rPr>
              <a:t>m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305" dirty="0">
                <a:latin typeface="Bahnschrift" panose="020B0502040204020203" pitchFamily="34" charset="0"/>
              </a:rPr>
              <a:t>n</a:t>
            </a:r>
            <a:r>
              <a:rPr sz="3522" spc="-82" dirty="0">
                <a:latin typeface="Bahnschrift" panose="020B0502040204020203" pitchFamily="34" charset="0"/>
              </a:rPr>
              <a:t>t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141" dirty="0">
                <a:latin typeface="Bahnschrift" panose="020B0502040204020203" pitchFamily="34" charset="0"/>
              </a:rPr>
              <a:t>d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99" dirty="0">
                <a:latin typeface="Bahnschrift" panose="020B0502040204020203" pitchFamily="34" charset="0"/>
              </a:rPr>
              <a:t>t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13" dirty="0">
                <a:latin typeface="Bahnschrift" panose="020B0502040204020203" pitchFamily="34" charset="0"/>
              </a:rPr>
              <a:t>b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223" dirty="0">
                <a:latin typeface="Bahnschrift" panose="020B0502040204020203" pitchFamily="34" charset="0"/>
              </a:rPr>
              <a:t>s</a:t>
            </a:r>
            <a:r>
              <a:rPr sz="3522" spc="-59" dirty="0">
                <a:latin typeface="Bahnschrift" panose="020B0502040204020203" pitchFamily="34" charset="0"/>
              </a:rPr>
              <a:t>e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66" dirty="0">
                <a:latin typeface="Bahnschrift" panose="020B0502040204020203" pitchFamily="34" charset="0"/>
              </a:rPr>
              <a:t>-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07" dirty="0">
                <a:latin typeface="Bahnschrift" panose="020B0502040204020203" pitchFamily="34" charset="0"/>
              </a:rPr>
              <a:t>o</a:t>
            </a:r>
            <a:r>
              <a:rPr sz="3522" spc="-223" dirty="0">
                <a:latin typeface="Bahnschrift" panose="020B0502040204020203" pitchFamily="34" charset="0"/>
              </a:rPr>
              <a:t>v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141" dirty="0">
                <a:latin typeface="Bahnschrift" panose="020B0502040204020203" pitchFamily="34" charset="0"/>
              </a:rPr>
              <a:t>r</a:t>
            </a:r>
            <a:r>
              <a:rPr sz="3522" spc="-231" dirty="0">
                <a:latin typeface="Bahnschrift" panose="020B0502040204020203" pitchFamily="34" charset="0"/>
              </a:rPr>
              <a:t>v</a:t>
            </a:r>
            <a:r>
              <a:rPr sz="3522" spc="-207" dirty="0">
                <a:latin typeface="Bahnschrift" panose="020B0502040204020203" pitchFamily="34" charset="0"/>
              </a:rPr>
              <a:t>i</a:t>
            </a:r>
            <a:r>
              <a:rPr sz="3522" spc="-184" dirty="0">
                <a:latin typeface="Bahnschrift" panose="020B0502040204020203" pitchFamily="34" charset="0"/>
              </a:rPr>
              <a:t>e</a:t>
            </a:r>
            <a:r>
              <a:rPr sz="3522" spc="-223" dirty="0">
                <a:latin typeface="Bahnschrift" panose="020B0502040204020203" pitchFamily="34" charset="0"/>
              </a:rPr>
              <a:t>w</a:t>
            </a:r>
            <a:endParaRPr sz="3522">
              <a:latin typeface="Bahnschrift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592" y="913156"/>
            <a:ext cx="6952813" cy="40691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1" y="219876"/>
            <a:ext cx="6496713" cy="553048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z="3522" spc="-106" dirty="0">
                <a:latin typeface="Bahnschrift" panose="020B0502040204020203" pitchFamily="34" charset="0"/>
              </a:rPr>
              <a:t>D</a:t>
            </a:r>
            <a:r>
              <a:rPr sz="3522" spc="-149" dirty="0">
                <a:latin typeface="Bahnschrift" panose="020B0502040204020203" pitchFamily="34" charset="0"/>
              </a:rPr>
              <a:t>o</a:t>
            </a:r>
            <a:r>
              <a:rPr sz="3522" spc="86" dirty="0">
                <a:latin typeface="Bahnschrift" panose="020B0502040204020203" pitchFamily="34" charset="0"/>
              </a:rPr>
              <a:t>c</a:t>
            </a:r>
            <a:r>
              <a:rPr sz="3522" spc="-243" dirty="0">
                <a:latin typeface="Bahnschrift" panose="020B0502040204020203" pitchFamily="34" charset="0"/>
              </a:rPr>
              <a:t>u</a:t>
            </a:r>
            <a:r>
              <a:rPr sz="3522" spc="-211" dirty="0">
                <a:latin typeface="Bahnschrift" panose="020B0502040204020203" pitchFamily="34" charset="0"/>
              </a:rPr>
              <a:t>m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305" dirty="0">
                <a:latin typeface="Bahnschrift" panose="020B0502040204020203" pitchFamily="34" charset="0"/>
              </a:rPr>
              <a:t>n</a:t>
            </a:r>
            <a:r>
              <a:rPr sz="3522" spc="-82" dirty="0">
                <a:latin typeface="Bahnschrift" panose="020B0502040204020203" pitchFamily="34" charset="0"/>
              </a:rPr>
              <a:t>t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141" dirty="0">
                <a:latin typeface="Bahnschrift" panose="020B0502040204020203" pitchFamily="34" charset="0"/>
              </a:rPr>
              <a:t>d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99" dirty="0">
                <a:latin typeface="Bahnschrift" panose="020B0502040204020203" pitchFamily="34" charset="0"/>
              </a:rPr>
              <a:t>t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13" dirty="0">
                <a:latin typeface="Bahnschrift" panose="020B0502040204020203" pitchFamily="34" charset="0"/>
              </a:rPr>
              <a:t>b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223" dirty="0">
                <a:latin typeface="Bahnschrift" panose="020B0502040204020203" pitchFamily="34" charset="0"/>
              </a:rPr>
              <a:t>s</a:t>
            </a:r>
            <a:r>
              <a:rPr sz="3522" spc="-59" dirty="0">
                <a:latin typeface="Bahnschrift" panose="020B0502040204020203" pitchFamily="34" charset="0"/>
              </a:rPr>
              <a:t>e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66" dirty="0">
                <a:latin typeface="Bahnschrift" panose="020B0502040204020203" pitchFamily="34" charset="0"/>
              </a:rPr>
              <a:t>-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07" dirty="0">
                <a:latin typeface="Bahnschrift" panose="020B0502040204020203" pitchFamily="34" charset="0"/>
              </a:rPr>
              <a:t>o</a:t>
            </a:r>
            <a:r>
              <a:rPr sz="3522" spc="-223" dirty="0">
                <a:latin typeface="Bahnschrift" panose="020B0502040204020203" pitchFamily="34" charset="0"/>
              </a:rPr>
              <a:t>v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141" dirty="0">
                <a:latin typeface="Bahnschrift" panose="020B0502040204020203" pitchFamily="34" charset="0"/>
              </a:rPr>
              <a:t>r</a:t>
            </a:r>
            <a:r>
              <a:rPr sz="3522" spc="-231" dirty="0">
                <a:latin typeface="Bahnschrift" panose="020B0502040204020203" pitchFamily="34" charset="0"/>
              </a:rPr>
              <a:t>v</a:t>
            </a:r>
            <a:r>
              <a:rPr sz="3522" spc="-207" dirty="0">
                <a:latin typeface="Bahnschrift" panose="020B0502040204020203" pitchFamily="34" charset="0"/>
              </a:rPr>
              <a:t>i</a:t>
            </a:r>
            <a:r>
              <a:rPr sz="3522" spc="-184" dirty="0">
                <a:latin typeface="Bahnschrift" panose="020B0502040204020203" pitchFamily="34" charset="0"/>
              </a:rPr>
              <a:t>e</a:t>
            </a:r>
            <a:r>
              <a:rPr sz="3522" spc="-223" dirty="0">
                <a:latin typeface="Bahnschrift" panose="020B0502040204020203" pitchFamily="34" charset="0"/>
              </a:rPr>
              <a:t>w</a:t>
            </a:r>
            <a:endParaRPr sz="3522">
              <a:latin typeface="Bahnschrift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592" y="913158"/>
            <a:ext cx="6952813" cy="40691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1" y="219874"/>
            <a:ext cx="6496713" cy="553048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z="3522" spc="-106" dirty="0">
                <a:latin typeface="Bahnschrift" panose="020B0502040204020203" pitchFamily="34" charset="0"/>
              </a:rPr>
              <a:t>D</a:t>
            </a:r>
            <a:r>
              <a:rPr sz="3522" spc="-149" dirty="0">
                <a:latin typeface="Bahnschrift" panose="020B0502040204020203" pitchFamily="34" charset="0"/>
              </a:rPr>
              <a:t>o</a:t>
            </a:r>
            <a:r>
              <a:rPr sz="3522" spc="86" dirty="0">
                <a:latin typeface="Bahnschrift" panose="020B0502040204020203" pitchFamily="34" charset="0"/>
              </a:rPr>
              <a:t>c</a:t>
            </a:r>
            <a:r>
              <a:rPr sz="3522" spc="-243" dirty="0">
                <a:latin typeface="Bahnschrift" panose="020B0502040204020203" pitchFamily="34" charset="0"/>
              </a:rPr>
              <a:t>u</a:t>
            </a:r>
            <a:r>
              <a:rPr sz="3522" spc="-211" dirty="0">
                <a:latin typeface="Bahnschrift" panose="020B0502040204020203" pitchFamily="34" charset="0"/>
              </a:rPr>
              <a:t>m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305" dirty="0">
                <a:latin typeface="Bahnschrift" panose="020B0502040204020203" pitchFamily="34" charset="0"/>
              </a:rPr>
              <a:t>n</a:t>
            </a:r>
            <a:r>
              <a:rPr sz="3522" spc="-82" dirty="0">
                <a:latin typeface="Bahnschrift" panose="020B0502040204020203" pitchFamily="34" charset="0"/>
              </a:rPr>
              <a:t>t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141" dirty="0">
                <a:latin typeface="Bahnschrift" panose="020B0502040204020203" pitchFamily="34" charset="0"/>
              </a:rPr>
              <a:t>d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99" dirty="0">
                <a:latin typeface="Bahnschrift" panose="020B0502040204020203" pitchFamily="34" charset="0"/>
              </a:rPr>
              <a:t>t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13" dirty="0">
                <a:latin typeface="Bahnschrift" panose="020B0502040204020203" pitchFamily="34" charset="0"/>
              </a:rPr>
              <a:t>b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223" dirty="0">
                <a:latin typeface="Bahnschrift" panose="020B0502040204020203" pitchFamily="34" charset="0"/>
              </a:rPr>
              <a:t>s</a:t>
            </a:r>
            <a:r>
              <a:rPr sz="3522" spc="-59" dirty="0">
                <a:latin typeface="Bahnschrift" panose="020B0502040204020203" pitchFamily="34" charset="0"/>
              </a:rPr>
              <a:t>e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66" dirty="0">
                <a:latin typeface="Bahnschrift" panose="020B0502040204020203" pitchFamily="34" charset="0"/>
              </a:rPr>
              <a:t>-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07" dirty="0">
                <a:latin typeface="Bahnschrift" panose="020B0502040204020203" pitchFamily="34" charset="0"/>
              </a:rPr>
              <a:t>o</a:t>
            </a:r>
            <a:r>
              <a:rPr sz="3522" spc="-223" dirty="0">
                <a:latin typeface="Bahnschrift" panose="020B0502040204020203" pitchFamily="34" charset="0"/>
              </a:rPr>
              <a:t>v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141" dirty="0">
                <a:latin typeface="Bahnschrift" panose="020B0502040204020203" pitchFamily="34" charset="0"/>
              </a:rPr>
              <a:t>r</a:t>
            </a:r>
            <a:r>
              <a:rPr sz="3522" spc="-231" dirty="0">
                <a:latin typeface="Bahnschrift" panose="020B0502040204020203" pitchFamily="34" charset="0"/>
              </a:rPr>
              <a:t>v</a:t>
            </a:r>
            <a:r>
              <a:rPr sz="3522" spc="-207" dirty="0">
                <a:latin typeface="Bahnschrift" panose="020B0502040204020203" pitchFamily="34" charset="0"/>
              </a:rPr>
              <a:t>i</a:t>
            </a:r>
            <a:r>
              <a:rPr sz="3522" spc="-184" dirty="0">
                <a:latin typeface="Bahnschrift" panose="020B0502040204020203" pitchFamily="34" charset="0"/>
              </a:rPr>
              <a:t>e</a:t>
            </a:r>
            <a:r>
              <a:rPr sz="3522" spc="-223" dirty="0">
                <a:latin typeface="Bahnschrift" panose="020B0502040204020203" pitchFamily="34" charset="0"/>
              </a:rPr>
              <a:t>w</a:t>
            </a:r>
            <a:endParaRPr sz="3522">
              <a:latin typeface="Bahnschrift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592" y="913156"/>
            <a:ext cx="6952813" cy="40691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1" y="219876"/>
            <a:ext cx="6496713" cy="553048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z="3522" spc="-106" dirty="0">
                <a:latin typeface="Bahnschrift" panose="020B0502040204020203" pitchFamily="34" charset="0"/>
              </a:rPr>
              <a:t>D</a:t>
            </a:r>
            <a:r>
              <a:rPr sz="3522" spc="-149" dirty="0">
                <a:latin typeface="Bahnschrift" panose="020B0502040204020203" pitchFamily="34" charset="0"/>
              </a:rPr>
              <a:t>o</a:t>
            </a:r>
            <a:r>
              <a:rPr sz="3522" spc="86" dirty="0">
                <a:latin typeface="Bahnschrift" panose="020B0502040204020203" pitchFamily="34" charset="0"/>
              </a:rPr>
              <a:t>c</a:t>
            </a:r>
            <a:r>
              <a:rPr sz="3522" spc="-243" dirty="0">
                <a:latin typeface="Bahnschrift" panose="020B0502040204020203" pitchFamily="34" charset="0"/>
              </a:rPr>
              <a:t>u</a:t>
            </a:r>
            <a:r>
              <a:rPr sz="3522" spc="-211" dirty="0">
                <a:latin typeface="Bahnschrift" panose="020B0502040204020203" pitchFamily="34" charset="0"/>
              </a:rPr>
              <a:t>m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305" dirty="0">
                <a:latin typeface="Bahnschrift" panose="020B0502040204020203" pitchFamily="34" charset="0"/>
              </a:rPr>
              <a:t>n</a:t>
            </a:r>
            <a:r>
              <a:rPr sz="3522" spc="-82" dirty="0">
                <a:latin typeface="Bahnschrift" panose="020B0502040204020203" pitchFamily="34" charset="0"/>
              </a:rPr>
              <a:t>t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141" dirty="0">
                <a:latin typeface="Bahnschrift" panose="020B0502040204020203" pitchFamily="34" charset="0"/>
              </a:rPr>
              <a:t>d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99" dirty="0">
                <a:latin typeface="Bahnschrift" panose="020B0502040204020203" pitchFamily="34" charset="0"/>
              </a:rPr>
              <a:t>t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13" dirty="0">
                <a:latin typeface="Bahnschrift" panose="020B0502040204020203" pitchFamily="34" charset="0"/>
              </a:rPr>
              <a:t>b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223" dirty="0">
                <a:latin typeface="Bahnschrift" panose="020B0502040204020203" pitchFamily="34" charset="0"/>
              </a:rPr>
              <a:t>s</a:t>
            </a:r>
            <a:r>
              <a:rPr sz="3522" spc="-59" dirty="0">
                <a:latin typeface="Bahnschrift" panose="020B0502040204020203" pitchFamily="34" charset="0"/>
              </a:rPr>
              <a:t>e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66" dirty="0">
                <a:latin typeface="Bahnschrift" panose="020B0502040204020203" pitchFamily="34" charset="0"/>
              </a:rPr>
              <a:t>-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07" dirty="0">
                <a:latin typeface="Bahnschrift" panose="020B0502040204020203" pitchFamily="34" charset="0"/>
              </a:rPr>
              <a:t>o</a:t>
            </a:r>
            <a:r>
              <a:rPr sz="3522" spc="-223" dirty="0">
                <a:latin typeface="Bahnschrift" panose="020B0502040204020203" pitchFamily="34" charset="0"/>
              </a:rPr>
              <a:t>v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141" dirty="0">
                <a:latin typeface="Bahnschrift" panose="020B0502040204020203" pitchFamily="34" charset="0"/>
              </a:rPr>
              <a:t>r</a:t>
            </a:r>
            <a:r>
              <a:rPr sz="3522" spc="-231" dirty="0">
                <a:latin typeface="Bahnschrift" panose="020B0502040204020203" pitchFamily="34" charset="0"/>
              </a:rPr>
              <a:t>v</a:t>
            </a:r>
            <a:r>
              <a:rPr sz="3522" spc="-207" dirty="0">
                <a:latin typeface="Bahnschrift" panose="020B0502040204020203" pitchFamily="34" charset="0"/>
              </a:rPr>
              <a:t>i</a:t>
            </a:r>
            <a:r>
              <a:rPr sz="3522" spc="-184" dirty="0">
                <a:latin typeface="Bahnschrift" panose="020B0502040204020203" pitchFamily="34" charset="0"/>
              </a:rPr>
              <a:t>e</a:t>
            </a:r>
            <a:r>
              <a:rPr sz="3522" spc="-223" dirty="0">
                <a:latin typeface="Bahnschrift" panose="020B0502040204020203" pitchFamily="34" charset="0"/>
              </a:rPr>
              <a:t>w</a:t>
            </a:r>
            <a:endParaRPr sz="3522">
              <a:latin typeface="Bahnschrift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592" y="913158"/>
            <a:ext cx="6952813" cy="40691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1" y="219876"/>
            <a:ext cx="6496713" cy="553048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z="3522" spc="-106" dirty="0">
                <a:latin typeface="Bahnschrift" panose="020B0502040204020203" pitchFamily="34" charset="0"/>
              </a:rPr>
              <a:t>D</a:t>
            </a:r>
            <a:r>
              <a:rPr sz="3522" spc="-149" dirty="0">
                <a:latin typeface="Bahnschrift" panose="020B0502040204020203" pitchFamily="34" charset="0"/>
              </a:rPr>
              <a:t>o</a:t>
            </a:r>
            <a:r>
              <a:rPr sz="3522" spc="86" dirty="0">
                <a:latin typeface="Bahnschrift" panose="020B0502040204020203" pitchFamily="34" charset="0"/>
              </a:rPr>
              <a:t>c</a:t>
            </a:r>
            <a:r>
              <a:rPr sz="3522" spc="-243" dirty="0">
                <a:latin typeface="Bahnschrift" panose="020B0502040204020203" pitchFamily="34" charset="0"/>
              </a:rPr>
              <a:t>u</a:t>
            </a:r>
            <a:r>
              <a:rPr sz="3522" spc="-211" dirty="0">
                <a:latin typeface="Bahnschrift" panose="020B0502040204020203" pitchFamily="34" charset="0"/>
              </a:rPr>
              <a:t>m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305" dirty="0">
                <a:latin typeface="Bahnschrift" panose="020B0502040204020203" pitchFamily="34" charset="0"/>
              </a:rPr>
              <a:t>n</a:t>
            </a:r>
            <a:r>
              <a:rPr sz="3522" spc="-82" dirty="0">
                <a:latin typeface="Bahnschrift" panose="020B0502040204020203" pitchFamily="34" charset="0"/>
              </a:rPr>
              <a:t>t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141" dirty="0">
                <a:latin typeface="Bahnschrift" panose="020B0502040204020203" pitchFamily="34" charset="0"/>
              </a:rPr>
              <a:t>d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99" dirty="0">
                <a:latin typeface="Bahnschrift" panose="020B0502040204020203" pitchFamily="34" charset="0"/>
              </a:rPr>
              <a:t>t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13" dirty="0">
                <a:latin typeface="Bahnschrift" panose="020B0502040204020203" pitchFamily="34" charset="0"/>
              </a:rPr>
              <a:t>b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223" dirty="0">
                <a:latin typeface="Bahnschrift" panose="020B0502040204020203" pitchFamily="34" charset="0"/>
              </a:rPr>
              <a:t>s</a:t>
            </a:r>
            <a:r>
              <a:rPr sz="3522" spc="-59" dirty="0">
                <a:latin typeface="Bahnschrift" panose="020B0502040204020203" pitchFamily="34" charset="0"/>
              </a:rPr>
              <a:t>e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66" dirty="0">
                <a:latin typeface="Bahnschrift" panose="020B0502040204020203" pitchFamily="34" charset="0"/>
              </a:rPr>
              <a:t>-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07" dirty="0">
                <a:latin typeface="Bahnschrift" panose="020B0502040204020203" pitchFamily="34" charset="0"/>
              </a:rPr>
              <a:t>o</a:t>
            </a:r>
            <a:r>
              <a:rPr sz="3522" spc="-223" dirty="0">
                <a:latin typeface="Bahnschrift" panose="020B0502040204020203" pitchFamily="34" charset="0"/>
              </a:rPr>
              <a:t>v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141" dirty="0">
                <a:latin typeface="Bahnschrift" panose="020B0502040204020203" pitchFamily="34" charset="0"/>
              </a:rPr>
              <a:t>r</a:t>
            </a:r>
            <a:r>
              <a:rPr sz="3522" spc="-231" dirty="0">
                <a:latin typeface="Bahnschrift" panose="020B0502040204020203" pitchFamily="34" charset="0"/>
              </a:rPr>
              <a:t>v</a:t>
            </a:r>
            <a:r>
              <a:rPr sz="3522" spc="-207" dirty="0">
                <a:latin typeface="Bahnschrift" panose="020B0502040204020203" pitchFamily="34" charset="0"/>
              </a:rPr>
              <a:t>i</a:t>
            </a:r>
            <a:r>
              <a:rPr sz="3522" spc="-184" dirty="0">
                <a:latin typeface="Bahnschrift" panose="020B0502040204020203" pitchFamily="34" charset="0"/>
              </a:rPr>
              <a:t>e</a:t>
            </a:r>
            <a:r>
              <a:rPr sz="3522" spc="-223" dirty="0">
                <a:latin typeface="Bahnschrift" panose="020B0502040204020203" pitchFamily="34" charset="0"/>
              </a:rPr>
              <a:t>w</a:t>
            </a:r>
            <a:endParaRPr sz="3522">
              <a:latin typeface="Bahnschrift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592" y="913158"/>
            <a:ext cx="6952813" cy="406915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1" y="219876"/>
            <a:ext cx="6496713" cy="553048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z="3522" spc="-106" dirty="0">
                <a:latin typeface="Bahnschrift" panose="020B0502040204020203" pitchFamily="34" charset="0"/>
              </a:rPr>
              <a:t>D</a:t>
            </a:r>
            <a:r>
              <a:rPr sz="3522" spc="-149" dirty="0">
                <a:latin typeface="Bahnschrift" panose="020B0502040204020203" pitchFamily="34" charset="0"/>
              </a:rPr>
              <a:t>o</a:t>
            </a:r>
            <a:r>
              <a:rPr sz="3522" spc="86" dirty="0">
                <a:latin typeface="Bahnschrift" panose="020B0502040204020203" pitchFamily="34" charset="0"/>
              </a:rPr>
              <a:t>c</a:t>
            </a:r>
            <a:r>
              <a:rPr sz="3522" spc="-243" dirty="0">
                <a:latin typeface="Bahnschrift" panose="020B0502040204020203" pitchFamily="34" charset="0"/>
              </a:rPr>
              <a:t>u</a:t>
            </a:r>
            <a:r>
              <a:rPr sz="3522" spc="-211" dirty="0">
                <a:latin typeface="Bahnschrift" panose="020B0502040204020203" pitchFamily="34" charset="0"/>
              </a:rPr>
              <a:t>m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305" dirty="0">
                <a:latin typeface="Bahnschrift" panose="020B0502040204020203" pitchFamily="34" charset="0"/>
              </a:rPr>
              <a:t>n</a:t>
            </a:r>
            <a:r>
              <a:rPr sz="3522" spc="-82" dirty="0">
                <a:latin typeface="Bahnschrift" panose="020B0502040204020203" pitchFamily="34" charset="0"/>
              </a:rPr>
              <a:t>t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141" dirty="0">
                <a:latin typeface="Bahnschrift" panose="020B0502040204020203" pitchFamily="34" charset="0"/>
              </a:rPr>
              <a:t>d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99" dirty="0">
                <a:latin typeface="Bahnschrift" panose="020B0502040204020203" pitchFamily="34" charset="0"/>
              </a:rPr>
              <a:t>t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13" dirty="0">
                <a:latin typeface="Bahnschrift" panose="020B0502040204020203" pitchFamily="34" charset="0"/>
              </a:rPr>
              <a:t>b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223" dirty="0">
                <a:latin typeface="Bahnschrift" panose="020B0502040204020203" pitchFamily="34" charset="0"/>
              </a:rPr>
              <a:t>s</a:t>
            </a:r>
            <a:r>
              <a:rPr sz="3522" spc="-59" dirty="0">
                <a:latin typeface="Bahnschrift" panose="020B0502040204020203" pitchFamily="34" charset="0"/>
              </a:rPr>
              <a:t>e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66" dirty="0">
                <a:latin typeface="Bahnschrift" panose="020B0502040204020203" pitchFamily="34" charset="0"/>
              </a:rPr>
              <a:t>-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07" dirty="0">
                <a:latin typeface="Bahnschrift" panose="020B0502040204020203" pitchFamily="34" charset="0"/>
              </a:rPr>
              <a:t>o</a:t>
            </a:r>
            <a:r>
              <a:rPr sz="3522" spc="-223" dirty="0">
                <a:latin typeface="Bahnschrift" panose="020B0502040204020203" pitchFamily="34" charset="0"/>
              </a:rPr>
              <a:t>v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141" dirty="0">
                <a:latin typeface="Bahnschrift" panose="020B0502040204020203" pitchFamily="34" charset="0"/>
              </a:rPr>
              <a:t>r</a:t>
            </a:r>
            <a:r>
              <a:rPr sz="3522" spc="-231" dirty="0">
                <a:latin typeface="Bahnschrift" panose="020B0502040204020203" pitchFamily="34" charset="0"/>
              </a:rPr>
              <a:t>v</a:t>
            </a:r>
            <a:r>
              <a:rPr sz="3522" spc="-207" dirty="0">
                <a:latin typeface="Bahnschrift" panose="020B0502040204020203" pitchFamily="34" charset="0"/>
              </a:rPr>
              <a:t>i</a:t>
            </a:r>
            <a:r>
              <a:rPr sz="3522" spc="-184" dirty="0">
                <a:latin typeface="Bahnschrift" panose="020B0502040204020203" pitchFamily="34" charset="0"/>
              </a:rPr>
              <a:t>e</a:t>
            </a:r>
            <a:r>
              <a:rPr sz="3522" spc="-223" dirty="0">
                <a:latin typeface="Bahnschrift" panose="020B0502040204020203" pitchFamily="34" charset="0"/>
              </a:rPr>
              <a:t>w</a:t>
            </a:r>
            <a:endParaRPr sz="3522">
              <a:latin typeface="Bahnschrift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592" y="913158"/>
            <a:ext cx="6952813" cy="406915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1" y="219871"/>
            <a:ext cx="6496713" cy="553048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z="3522" spc="-106" dirty="0">
                <a:latin typeface="Bahnschrift" panose="020B0502040204020203" pitchFamily="34" charset="0"/>
              </a:rPr>
              <a:t>D</a:t>
            </a:r>
            <a:r>
              <a:rPr sz="3522" spc="-149" dirty="0">
                <a:latin typeface="Bahnschrift" panose="020B0502040204020203" pitchFamily="34" charset="0"/>
              </a:rPr>
              <a:t>o</a:t>
            </a:r>
            <a:r>
              <a:rPr sz="3522" spc="86" dirty="0">
                <a:latin typeface="Bahnschrift" panose="020B0502040204020203" pitchFamily="34" charset="0"/>
              </a:rPr>
              <a:t>c</a:t>
            </a:r>
            <a:r>
              <a:rPr sz="3522" spc="-243" dirty="0">
                <a:latin typeface="Bahnschrift" panose="020B0502040204020203" pitchFamily="34" charset="0"/>
              </a:rPr>
              <a:t>u</a:t>
            </a:r>
            <a:r>
              <a:rPr sz="3522" spc="-211" dirty="0">
                <a:latin typeface="Bahnschrift" panose="020B0502040204020203" pitchFamily="34" charset="0"/>
              </a:rPr>
              <a:t>m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305" dirty="0">
                <a:latin typeface="Bahnschrift" panose="020B0502040204020203" pitchFamily="34" charset="0"/>
              </a:rPr>
              <a:t>n</a:t>
            </a:r>
            <a:r>
              <a:rPr sz="3522" spc="-82" dirty="0">
                <a:latin typeface="Bahnschrift" panose="020B0502040204020203" pitchFamily="34" charset="0"/>
              </a:rPr>
              <a:t>t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141" dirty="0">
                <a:latin typeface="Bahnschrift" panose="020B0502040204020203" pitchFamily="34" charset="0"/>
              </a:rPr>
              <a:t>d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99" dirty="0">
                <a:latin typeface="Bahnschrift" panose="020B0502040204020203" pitchFamily="34" charset="0"/>
              </a:rPr>
              <a:t>t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113" dirty="0">
                <a:latin typeface="Bahnschrift" panose="020B0502040204020203" pitchFamily="34" charset="0"/>
              </a:rPr>
              <a:t>b</a:t>
            </a:r>
            <a:r>
              <a:rPr sz="3522" spc="-8" dirty="0">
                <a:latin typeface="Bahnschrift" panose="020B0502040204020203" pitchFamily="34" charset="0"/>
              </a:rPr>
              <a:t>a</a:t>
            </a:r>
            <a:r>
              <a:rPr sz="3522" spc="-223" dirty="0">
                <a:latin typeface="Bahnschrift" panose="020B0502040204020203" pitchFamily="34" charset="0"/>
              </a:rPr>
              <a:t>s</a:t>
            </a:r>
            <a:r>
              <a:rPr sz="3522" spc="-59" dirty="0">
                <a:latin typeface="Bahnschrift" panose="020B0502040204020203" pitchFamily="34" charset="0"/>
              </a:rPr>
              <a:t>e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66" dirty="0">
                <a:latin typeface="Bahnschrift" panose="020B0502040204020203" pitchFamily="34" charset="0"/>
              </a:rPr>
              <a:t>-</a:t>
            </a:r>
            <a:r>
              <a:rPr sz="3522" spc="-125" dirty="0">
                <a:latin typeface="Bahnschrift" panose="020B0502040204020203" pitchFamily="34" charset="0"/>
              </a:rPr>
              <a:t> </a:t>
            </a:r>
            <a:r>
              <a:rPr sz="3522" spc="-207" dirty="0">
                <a:latin typeface="Bahnschrift" panose="020B0502040204020203" pitchFamily="34" charset="0"/>
              </a:rPr>
              <a:t>o</a:t>
            </a:r>
            <a:r>
              <a:rPr sz="3522" spc="-223" dirty="0">
                <a:latin typeface="Bahnschrift" panose="020B0502040204020203" pitchFamily="34" charset="0"/>
              </a:rPr>
              <a:t>v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141" dirty="0">
                <a:latin typeface="Bahnschrift" panose="020B0502040204020203" pitchFamily="34" charset="0"/>
              </a:rPr>
              <a:t>r</a:t>
            </a:r>
            <a:r>
              <a:rPr sz="3522" spc="-231" dirty="0">
                <a:latin typeface="Bahnschrift" panose="020B0502040204020203" pitchFamily="34" charset="0"/>
              </a:rPr>
              <a:t>v</a:t>
            </a:r>
            <a:r>
              <a:rPr sz="3522" spc="-207" dirty="0">
                <a:latin typeface="Bahnschrift" panose="020B0502040204020203" pitchFamily="34" charset="0"/>
              </a:rPr>
              <a:t>i</a:t>
            </a:r>
            <a:r>
              <a:rPr sz="3522" spc="-184" dirty="0">
                <a:latin typeface="Bahnschrift" panose="020B0502040204020203" pitchFamily="34" charset="0"/>
              </a:rPr>
              <a:t>e</a:t>
            </a:r>
            <a:r>
              <a:rPr sz="3522" spc="-223" dirty="0">
                <a:latin typeface="Bahnschrift" panose="020B0502040204020203" pitchFamily="34" charset="0"/>
              </a:rPr>
              <a:t>w</a:t>
            </a:r>
            <a:endParaRPr sz="3522">
              <a:latin typeface="Bahnschrift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592" y="913153"/>
            <a:ext cx="6952813" cy="40691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789" y="5382819"/>
            <a:ext cx="80102" cy="801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1196" y="5244717"/>
            <a:ext cx="3149690" cy="832000"/>
          </a:xfrm>
          <a:prstGeom prst="rect">
            <a:avLst/>
          </a:prstGeom>
        </p:spPr>
        <p:txBody>
          <a:bodyPr vert="horz" wrap="square" lIns="0" tIns="12424" rIns="0" bIns="0" rtlCol="0">
            <a:spAutoFit/>
          </a:bodyPr>
          <a:lstStyle/>
          <a:p>
            <a:pPr marL="9939">
              <a:spcBef>
                <a:spcPts val="98"/>
              </a:spcBef>
            </a:pPr>
            <a:r>
              <a:rPr sz="1996" spc="11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D</a:t>
            </a:r>
            <a:r>
              <a:rPr sz="1996" spc="10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o</a:t>
            </a:r>
            <a:r>
              <a:rPr sz="1996" spc="20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c</a:t>
            </a:r>
            <a:r>
              <a:rPr sz="1996" spc="55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u</a:t>
            </a:r>
            <a:r>
              <a:rPr sz="1996" spc="11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m</a:t>
            </a:r>
            <a:r>
              <a:rPr sz="1996" spc="94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e</a:t>
            </a:r>
            <a:r>
              <a:rPr sz="1996" spc="2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n</a:t>
            </a:r>
            <a:r>
              <a:rPr sz="1996" spc="74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t</a:t>
            </a:r>
            <a:r>
              <a:rPr sz="1996" spc="5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-1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-</a:t>
            </a:r>
            <a:r>
              <a:rPr sz="1996" spc="-485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&gt;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-16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r</a:t>
            </a:r>
            <a:r>
              <a:rPr sz="1996" spc="8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o</a:t>
            </a:r>
            <a:r>
              <a:rPr sz="1996" spc="10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w</a:t>
            </a:r>
            <a:r>
              <a:rPr sz="1996" spc="5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</a:t>
            </a:r>
            <a:endParaRPr sz="1996" dirty="0">
              <a:latin typeface="Bahnschrift" panose="020B0502040204020203" pitchFamily="34" charset="0"/>
              <a:cs typeface="Tahoma"/>
            </a:endParaRPr>
          </a:p>
          <a:p>
            <a:pPr marL="9939">
              <a:spcBef>
                <a:spcPts val="1643"/>
              </a:spcBef>
            </a:pPr>
            <a:r>
              <a:rPr sz="1996" spc="340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C</a:t>
            </a:r>
            <a:r>
              <a:rPr sz="1996" spc="78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o</a:t>
            </a:r>
            <a:r>
              <a:rPr sz="1996" spc="4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l</a:t>
            </a:r>
            <a:r>
              <a:rPr sz="1996" spc="23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l</a:t>
            </a:r>
            <a:r>
              <a:rPr sz="1996" spc="113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e</a:t>
            </a:r>
            <a:r>
              <a:rPr sz="1996" spc="196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c</a:t>
            </a:r>
            <a:r>
              <a:rPr sz="1996" spc="70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t</a:t>
            </a:r>
            <a:r>
              <a:rPr sz="1996" spc="35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i</a:t>
            </a:r>
            <a:r>
              <a:rPr sz="1996" spc="8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o</a:t>
            </a:r>
            <a:r>
              <a:rPr sz="1996" spc="4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n</a:t>
            </a:r>
            <a:r>
              <a:rPr sz="1996" spc="5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-1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-</a:t>
            </a:r>
            <a:r>
              <a:rPr sz="1996" spc="-485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&gt;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35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t</a:t>
            </a:r>
            <a:r>
              <a:rPr sz="1996" spc="184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a</a:t>
            </a:r>
            <a:r>
              <a:rPr sz="1996" spc="113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b</a:t>
            </a:r>
            <a:r>
              <a:rPr sz="1996" spc="23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l</a:t>
            </a:r>
            <a:r>
              <a:rPr sz="1996" spc="113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e</a:t>
            </a:r>
            <a:r>
              <a:rPr sz="1996" spc="5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</a:t>
            </a:r>
            <a:endParaRPr sz="1996" dirty="0">
              <a:latin typeface="Bahnschrift" panose="020B0502040204020203" pitchFamily="34" charset="0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789" y="5895468"/>
            <a:ext cx="80102" cy="80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2560918" y="8207366"/>
            <a:ext cx="268224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2250" b="1" i="0" kern="1200">
                <a:solidFill>
                  <a:srgbClr val="04182D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39">
              <a:spcBef>
                <a:spcPts val="12"/>
              </a:spcBef>
            </a:pPr>
            <a:r>
              <a:rPr lang="en-US" spc="-15">
                <a:latin typeface="Bahnschrift" panose="020B0502040204020203" pitchFamily="34" charset="0"/>
              </a:rPr>
              <a:t>NOSQL</a:t>
            </a:r>
            <a:r>
              <a:rPr lang="en-US" spc="-60">
                <a:latin typeface="Bahnschrift" panose="020B0502040204020203" pitchFamily="34" charset="0"/>
              </a:rPr>
              <a:t> </a:t>
            </a:r>
            <a:r>
              <a:rPr lang="en-US" spc="30">
                <a:latin typeface="Bahnschrift" panose="020B0502040204020203" pitchFamily="34" charset="0"/>
              </a:rPr>
              <a:t>CONCEPTS</a:t>
            </a:r>
            <a:endParaRPr spc="23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30" y="219871"/>
            <a:ext cx="2380422" cy="553048"/>
          </a:xfrm>
          <a:prstGeom prst="rect">
            <a:avLst/>
          </a:prstGeom>
        </p:spPr>
        <p:txBody>
          <a:bodyPr vert="horz" wrap="square" lIns="0" tIns="10933" rIns="0" bIns="0" rtlCol="0" anchor="b">
            <a:spAutoFit/>
          </a:bodyPr>
          <a:lstStyle/>
          <a:p>
            <a:pPr marL="9939">
              <a:lnSpc>
                <a:spcPct val="100000"/>
              </a:lnSpc>
              <a:spcBef>
                <a:spcPts val="86"/>
              </a:spcBef>
            </a:pPr>
            <a:r>
              <a:rPr sz="3522" spc="-106" dirty="0">
                <a:latin typeface="Bahnschrift" panose="020B0502040204020203" pitchFamily="34" charset="0"/>
              </a:rPr>
              <a:t>D</a:t>
            </a:r>
            <a:r>
              <a:rPr sz="3522" spc="-149" dirty="0">
                <a:latin typeface="Bahnschrift" panose="020B0502040204020203" pitchFamily="34" charset="0"/>
              </a:rPr>
              <a:t>o</a:t>
            </a:r>
            <a:r>
              <a:rPr sz="3522" spc="86" dirty="0">
                <a:latin typeface="Bahnschrift" panose="020B0502040204020203" pitchFamily="34" charset="0"/>
              </a:rPr>
              <a:t>c</a:t>
            </a:r>
            <a:r>
              <a:rPr sz="3522" spc="-243" dirty="0">
                <a:latin typeface="Bahnschrift" panose="020B0502040204020203" pitchFamily="34" charset="0"/>
              </a:rPr>
              <a:t>u</a:t>
            </a:r>
            <a:r>
              <a:rPr sz="3522" spc="-211" dirty="0">
                <a:latin typeface="Bahnschrift" panose="020B0502040204020203" pitchFamily="34" charset="0"/>
              </a:rPr>
              <a:t>m</a:t>
            </a:r>
            <a:r>
              <a:rPr sz="3522" spc="-160" dirty="0">
                <a:latin typeface="Bahnschrift" panose="020B0502040204020203" pitchFamily="34" charset="0"/>
              </a:rPr>
              <a:t>e</a:t>
            </a:r>
            <a:r>
              <a:rPr sz="3522" spc="-305" dirty="0">
                <a:latin typeface="Bahnschrift" panose="020B0502040204020203" pitchFamily="34" charset="0"/>
              </a:rPr>
              <a:t>n</a:t>
            </a:r>
            <a:r>
              <a:rPr sz="3522" spc="-149" dirty="0">
                <a:latin typeface="Bahnschrift" panose="020B0502040204020203" pitchFamily="34" charset="0"/>
              </a:rPr>
              <a:t>t</a:t>
            </a:r>
            <a:r>
              <a:rPr sz="3522" spc="-157" dirty="0">
                <a:latin typeface="Bahnschrift" panose="020B0502040204020203" pitchFamily="34" charset="0"/>
              </a:rPr>
              <a:t>s</a:t>
            </a:r>
            <a:endParaRPr sz="3522">
              <a:latin typeface="Bahnschrift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89" y="1057335"/>
            <a:ext cx="80102" cy="80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1197" y="919233"/>
            <a:ext cx="6329735" cy="2333694"/>
          </a:xfrm>
          <a:prstGeom prst="rect">
            <a:avLst/>
          </a:prstGeom>
        </p:spPr>
        <p:txBody>
          <a:bodyPr vert="horz" wrap="square" lIns="0" tIns="12424" rIns="0" bIns="0" rtlCol="0">
            <a:spAutoFit/>
          </a:bodyPr>
          <a:lstStyle/>
          <a:p>
            <a:pPr marL="9939">
              <a:spcBef>
                <a:spcPts val="98"/>
              </a:spcBef>
            </a:pPr>
            <a:r>
              <a:rPr sz="1996" spc="55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Set</a:t>
            </a:r>
            <a:r>
              <a:rPr sz="1996" spc="-51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98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of</a:t>
            </a:r>
            <a:r>
              <a:rPr sz="1996" spc="-51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78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key-value</a:t>
            </a:r>
            <a:r>
              <a:rPr sz="1996" spc="-4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8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pairs</a:t>
            </a:r>
            <a:endParaRPr sz="1996" dirty="0">
              <a:latin typeface="Bahnschrift" panose="020B0502040204020203" pitchFamily="34" charset="0"/>
              <a:cs typeface="Tahoma"/>
            </a:endParaRPr>
          </a:p>
          <a:p>
            <a:pPr marL="9939">
              <a:spcBef>
                <a:spcPts val="1643"/>
              </a:spcBef>
            </a:pPr>
            <a:r>
              <a:rPr sz="1996" b="1" spc="-8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Keys</a:t>
            </a:r>
            <a:r>
              <a:rPr sz="1996" spc="-8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:</a:t>
            </a:r>
            <a:r>
              <a:rPr sz="1996" spc="-6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5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strings</a:t>
            </a:r>
            <a:endParaRPr sz="1996" dirty="0">
              <a:latin typeface="Bahnschrift" panose="020B0502040204020203" pitchFamily="34" charset="0"/>
              <a:cs typeface="Tahoma"/>
            </a:endParaRPr>
          </a:p>
          <a:p>
            <a:pPr marL="9939" marR="3976">
              <a:lnSpc>
                <a:spcPts val="4038"/>
              </a:lnSpc>
              <a:spcBef>
                <a:spcPts val="250"/>
              </a:spcBef>
            </a:pPr>
            <a:r>
              <a:rPr sz="1996" b="1" spc="-8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Values</a:t>
            </a:r>
            <a:r>
              <a:rPr sz="1996" spc="-8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:</a:t>
            </a:r>
            <a:r>
              <a:rPr sz="1996" spc="-43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4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numbers,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strings,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70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booleans,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10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arrays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51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or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86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objects </a:t>
            </a:r>
            <a:r>
              <a:rPr sz="1996" spc="-614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b="1" spc="-5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Schemaless</a:t>
            </a:r>
            <a:r>
              <a:rPr sz="1996" spc="-5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: </a:t>
            </a:r>
            <a:r>
              <a:rPr sz="1996" spc="78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no </a:t>
            </a:r>
            <a:r>
              <a:rPr sz="1996" spc="102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need </a:t>
            </a:r>
            <a:r>
              <a:rPr sz="1996" spc="70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to </a:t>
            </a:r>
            <a:r>
              <a:rPr sz="1996" spc="11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specify </a:t>
            </a:r>
            <a:r>
              <a:rPr sz="1996" spc="78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the </a:t>
            </a:r>
            <a:r>
              <a:rPr sz="1996" spc="6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structure </a:t>
            </a:r>
            <a:r>
              <a:rPr sz="1996" spc="70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b="1" spc="-5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Formats</a:t>
            </a:r>
            <a:r>
              <a:rPr sz="1996" spc="-5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: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110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JSON,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78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BSON</a:t>
            </a:r>
            <a:r>
              <a:rPr sz="1996" spc="8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,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51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or</a:t>
            </a:r>
            <a:r>
              <a:rPr sz="1996" spc="-39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 </a:t>
            </a:r>
            <a:r>
              <a:rPr sz="1996" spc="137" dirty="0">
                <a:solidFill>
                  <a:srgbClr val="04182D"/>
                </a:solidFill>
                <a:latin typeface="Bahnschrift" panose="020B0502040204020203" pitchFamily="34" charset="0"/>
                <a:cs typeface="Tahoma"/>
              </a:rPr>
              <a:t>XML</a:t>
            </a:r>
            <a:endParaRPr sz="1996" dirty="0">
              <a:latin typeface="Bahnschrift" panose="020B0502040204020203" pitchFamily="34" charset="0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789" y="1569985"/>
            <a:ext cx="80102" cy="801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89" y="2082636"/>
            <a:ext cx="80102" cy="801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789" y="2595285"/>
            <a:ext cx="80102" cy="801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89" y="3107935"/>
            <a:ext cx="80102" cy="801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560918" y="8207366"/>
            <a:ext cx="268224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2250" b="1" i="0" kern="1200">
                <a:solidFill>
                  <a:srgbClr val="04182D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39">
              <a:spcBef>
                <a:spcPts val="12"/>
              </a:spcBef>
            </a:pPr>
            <a:r>
              <a:rPr lang="en-US" spc="-15">
                <a:latin typeface="Bahnschrift" panose="020B0502040204020203" pitchFamily="34" charset="0"/>
              </a:rPr>
              <a:t>NOSQL</a:t>
            </a:r>
            <a:r>
              <a:rPr lang="en-US" spc="-60">
                <a:latin typeface="Bahnschrift" panose="020B0502040204020203" pitchFamily="34" charset="0"/>
              </a:rPr>
              <a:t> </a:t>
            </a:r>
            <a:r>
              <a:rPr lang="en-US" spc="30">
                <a:latin typeface="Bahnschrift" panose="020B0502040204020203" pitchFamily="34" charset="0"/>
              </a:rPr>
              <a:t>CONCEPTS</a:t>
            </a:r>
            <a:endParaRPr spc="23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8840E1A1-35D4-6BA6-3EA1-8FBF2BA2D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4" y="2679472"/>
            <a:ext cx="7983311" cy="39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F91712F-C2BC-E2FF-3A67-4599DC91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NoSQL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E33B8A-28CE-F976-E2C2-3A364C8C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  <a:p>
            <a:r>
              <a:rPr lang="en-US" dirty="0"/>
              <a:t>Vertical Scaling VS Horizontal Scaling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4696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Different data types: structured, semi‐structured, and unstructured.... |  Download Scientific Diagram">
            <a:extLst>
              <a:ext uri="{FF2B5EF4-FFF2-40B4-BE49-F238E27FC236}">
                <a16:creationId xmlns:a16="http://schemas.microsoft.com/office/drawing/2014/main" id="{2433722E-E39E-B60D-AD86-3E85D0E538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577" y="1810909"/>
            <a:ext cx="9664846" cy="384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C9FEE-9246-BFD6-5384-BD94B69BA32A}"/>
              </a:ext>
            </a:extLst>
          </p:cNvPr>
          <p:cNvSpPr txBox="1"/>
          <p:nvPr/>
        </p:nvSpPr>
        <p:spPr>
          <a:xfrm>
            <a:off x="1513114" y="91826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Structured, Semi-Structured, and Structured Data.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933489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8A32-EC35-2838-1A26-69040642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NoSQL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675C-3E4E-4D2D-3B19-048C3B10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1. Handling large volumes of data at scale seamlessly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2. Working easily with unstructured or semi-structured data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3. Enabling rapid development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4. High read/write speed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5. Managing complex relationships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47602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57BE-94B1-8E84-3F8B-FCFB19F0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interact with MongoDB using Python.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911C-86E6-7441-0AA3-E892517A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Connect Client locally.</a:t>
            </a:r>
          </a:p>
          <a:p>
            <a:r>
              <a:rPr lang="en-US" dirty="0"/>
              <a:t>Create | Read Databases AND Collections.</a:t>
            </a:r>
          </a:p>
          <a:p>
            <a:r>
              <a:rPr lang="en-US" dirty="0"/>
              <a:t>Create | Add | Read Documents.</a:t>
            </a:r>
          </a:p>
          <a:p>
            <a:r>
              <a:rPr lang="en-US" dirty="0"/>
              <a:t>Update Documents | Collections | Databases.</a:t>
            </a:r>
          </a:p>
          <a:p>
            <a:r>
              <a:rPr lang="en-US" dirty="0"/>
              <a:t>Delete Documents | Collections | Databases.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84236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08F6-F016-7BB1-0F01-E814874C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34000" cy="690789"/>
          </a:xfrm>
        </p:spPr>
        <p:txBody>
          <a:bodyPr>
            <a:normAutofit/>
          </a:bodyPr>
          <a:lstStyle/>
          <a:p>
            <a:r>
              <a:rPr lang="en-US" sz="2400" dirty="0"/>
              <a:t>1. Connect Client and Print default </a:t>
            </a:r>
            <a:r>
              <a:rPr lang="en-US" sz="2400" dirty="0" err="1"/>
              <a:t>DBs.</a:t>
            </a:r>
            <a:endParaRPr lang="en-PK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07CF1-A0A1-CA8F-542A-E579D209C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268" y="1055914"/>
            <a:ext cx="4934639" cy="98121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3D17AF-C38C-98BF-9DBD-DB94C3AE4EA1}"/>
              </a:ext>
            </a:extLst>
          </p:cNvPr>
          <p:cNvSpPr txBox="1">
            <a:spLocks/>
          </p:cNvSpPr>
          <p:nvPr/>
        </p:nvSpPr>
        <p:spPr>
          <a:xfrm>
            <a:off x="874268" y="2086565"/>
            <a:ext cx="5334000" cy="69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2. Read default Databases.</a:t>
            </a:r>
            <a:endParaRPr lang="en-PK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25CB3-5AF6-C675-3897-4FC966E3F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7"/>
          <a:stretch/>
        </p:blipFill>
        <p:spPr>
          <a:xfrm>
            <a:off x="874268" y="2727915"/>
            <a:ext cx="7411484" cy="17087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411115-695A-56B0-C5C6-EA8BBF52EE8B}"/>
              </a:ext>
            </a:extLst>
          </p:cNvPr>
          <p:cNvSpPr txBox="1">
            <a:spLocks/>
          </p:cNvSpPr>
          <p:nvPr/>
        </p:nvSpPr>
        <p:spPr>
          <a:xfrm>
            <a:off x="874267" y="4778830"/>
            <a:ext cx="10044103" cy="69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 MongoDB, a database is not created until it gets content!</a:t>
            </a:r>
            <a:endParaRPr lang="en-PK" sz="4800" dirty="0"/>
          </a:p>
        </p:txBody>
      </p:sp>
    </p:spTree>
    <p:extLst>
      <p:ext uri="{BB962C8B-B14F-4D97-AF65-F5344CB8AC3E}">
        <p14:creationId xmlns:p14="http://schemas.microsoft.com/office/powerpoint/2010/main" val="1390041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3867B-2079-EF41-38B6-32E127439AE0}"/>
              </a:ext>
            </a:extLst>
          </p:cNvPr>
          <p:cNvSpPr txBox="1"/>
          <p:nvPr/>
        </p:nvSpPr>
        <p:spPr>
          <a:xfrm>
            <a:off x="1785183" y="560976"/>
            <a:ext cx="714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</a:t>
            </a:r>
            <a:r>
              <a:rPr lang="en-US" sz="2400" b="1" dirty="0"/>
              <a:t>school</a:t>
            </a:r>
            <a:r>
              <a:rPr lang="en-US" sz="2400" dirty="0"/>
              <a:t> Database and teacher collection.</a:t>
            </a:r>
            <a:endParaRPr lang="en-PK" sz="2400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DFB8502-4A60-2E6A-77E8-EEEFCC801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970" y="1253331"/>
            <a:ext cx="10515167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07C5B6-FB58-A80A-1E7E-41BC402705E4}"/>
              </a:ext>
            </a:extLst>
          </p:cNvPr>
          <p:cNvSpPr txBox="1"/>
          <p:nvPr/>
        </p:nvSpPr>
        <p:spPr>
          <a:xfrm>
            <a:off x="968970" y="5705740"/>
            <a:ext cx="1060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you try to insert documents into a collection that does not exist, MongoDB will create the collection automatically.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09279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C7637-8FDD-D4C4-7F02-B076821E0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943" y="1101569"/>
            <a:ext cx="10880513" cy="52209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8FFCC-BC9A-6F15-AB40-033485052CA9}"/>
              </a:ext>
            </a:extLst>
          </p:cNvPr>
          <p:cNvSpPr txBox="1"/>
          <p:nvPr/>
        </p:nvSpPr>
        <p:spPr>
          <a:xfrm>
            <a:off x="892629" y="315688"/>
            <a:ext cx="64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 a document.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05040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D6CBC-0C2E-E72C-CBDA-7D7B61A84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286" y="1815037"/>
            <a:ext cx="10515600" cy="3937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A750B-FD74-4230-CFC8-1A93E4D03755}"/>
              </a:ext>
            </a:extLst>
          </p:cNvPr>
          <p:cNvSpPr txBox="1"/>
          <p:nvPr/>
        </p:nvSpPr>
        <p:spPr>
          <a:xfrm>
            <a:off x="794657" y="653143"/>
            <a:ext cx="612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Retrieve documents.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74799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19E31-D032-C179-C6EC-0C82A8700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7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FB26-E802-6949-4E38-D945793C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 Theorem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57E77-636E-B883-F7A5-14680A6A6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82152"/>
            <a:ext cx="10905066" cy="3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68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BAC80F0-D508-5C3B-B70D-3052E4873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42" y="1123527"/>
            <a:ext cx="818631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8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AP Theorem in System Design - GeeksforGeeks">
            <a:extLst>
              <a:ext uri="{FF2B5EF4-FFF2-40B4-BE49-F238E27FC236}">
                <a16:creationId xmlns:a16="http://schemas.microsoft.com/office/drawing/2014/main" id="{5B73DA20-D115-42E0-4B66-18EDF274A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5"/>
          <a:stretch/>
        </p:blipFill>
        <p:spPr bwMode="auto">
          <a:xfrm>
            <a:off x="643467" y="923970"/>
            <a:ext cx="10905066" cy="50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58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tructured vs Unstructured Data - What Are The Key Peculiarities?">
            <a:extLst>
              <a:ext uri="{FF2B5EF4-FFF2-40B4-BE49-F238E27FC236}">
                <a16:creationId xmlns:a16="http://schemas.microsoft.com/office/drawing/2014/main" id="{47532871-0241-66FF-ED0F-F6FC0040D0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123208"/>
            <a:ext cx="5294716" cy="261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Data 101 มารู้จักความต่าง Structured, Unstructured และ Semi-structured data">
            <a:extLst>
              <a:ext uri="{FF2B5EF4-FFF2-40B4-BE49-F238E27FC236}">
                <a16:creationId xmlns:a16="http://schemas.microsoft.com/office/drawing/2014/main" id="{FB2D7359-FC78-4792-5EE5-59E63726E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9"/>
          <a:stretch/>
        </p:blipFill>
        <p:spPr bwMode="auto">
          <a:xfrm>
            <a:off x="6253817" y="2166611"/>
            <a:ext cx="5294715" cy="252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92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CB8C6-B25B-DB21-6A4E-A3FDB9CB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/>
              <a:t>Network Failure: Partition Tolerance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3704C-CE29-6100-EF23-ECDF1CCE9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55913"/>
            <a:ext cx="5614416" cy="3579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FDB73-D13E-8A24-48B4-D182F67E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10337"/>
            <a:ext cx="5614416" cy="24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44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1788-CA6D-8732-4A10-B3FCD18A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NoSQL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B79E-9334-F91A-C45D-21792C736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and easy to implement (Open Source)</a:t>
            </a:r>
          </a:p>
          <a:p>
            <a:r>
              <a:rPr lang="en-US" dirty="0"/>
              <a:t>Data are replicated to multiple nodes (fault tolerance)</a:t>
            </a:r>
          </a:p>
          <a:p>
            <a:r>
              <a:rPr lang="en-US" dirty="0"/>
              <a:t>When data is written, the latest version is on at least one node and then replicated to other nodes.</a:t>
            </a:r>
          </a:p>
          <a:p>
            <a:r>
              <a:rPr lang="en-US" dirty="0"/>
              <a:t>Easy to distribute.</a:t>
            </a:r>
          </a:p>
          <a:p>
            <a:r>
              <a:rPr lang="en-US" dirty="0"/>
              <a:t>Don’t require a schema.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56866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8FDF-D2CD-F0F6-2CBC-CDEE611E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NoSQL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B61A-2D85-A086-AC47-3518CE70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Data storage makes sense for applications that process very large semi-structured data –like log Analysis, Social Networking feeds, etc.</a:t>
            </a:r>
          </a:p>
          <a:p>
            <a:r>
              <a:rPr lang="en-US" dirty="0"/>
              <a:t>To improve programmer productivity using a database that matches an application’s needs better.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00361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73D1-D533-8B54-43E8-41F2D43E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E48C-CCA1-9116-412D-FE0E8FF2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Processing: NoSQL does not strictly follow ACID properties.</a:t>
            </a:r>
          </a:p>
          <a:p>
            <a:r>
              <a:rPr lang="en-US" dirty="0"/>
              <a:t>Query Processing: There is no user friendly unified query language for NoSQL.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46531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7BDC-EF87-F4DF-5DA1-101CBBEC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56" y="871442"/>
            <a:ext cx="4363748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en-PK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5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Structured Data? And Why Should You Implement It?">
            <a:extLst>
              <a:ext uri="{FF2B5EF4-FFF2-40B4-BE49-F238E27FC236}">
                <a16:creationId xmlns:a16="http://schemas.microsoft.com/office/drawing/2014/main" id="{C8EDB644-CE88-2C6A-4B93-08BA4B921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25103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02BD-B58B-61BF-415C-2200B45D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3918857"/>
            <a:ext cx="11876314" cy="275408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Most organized and conventional form of data.</a:t>
            </a:r>
          </a:p>
          <a:p>
            <a:r>
              <a:rPr lang="en-US" sz="2400" dirty="0"/>
              <a:t>Highly organized and stored in a tabular format, often resembling spreadsheets or databases. </a:t>
            </a:r>
          </a:p>
          <a:p>
            <a:r>
              <a:rPr lang="en-US" sz="2400" dirty="0"/>
              <a:t>Each piece of data is </a:t>
            </a:r>
            <a:r>
              <a:rPr lang="en-US" sz="2400" dirty="0">
                <a:solidFill>
                  <a:srgbClr val="0070C0"/>
                </a:solidFill>
              </a:rPr>
              <a:t>labeled and stored in rows and columns.</a:t>
            </a:r>
          </a:p>
          <a:p>
            <a:r>
              <a:rPr lang="en-US" sz="2400" dirty="0"/>
              <a:t>Ex: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Information databases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Financial records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19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F7F74-1E75-0A24-DC36-32747440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8176042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Characteristics of Structured Data.</a:t>
            </a:r>
            <a:endParaRPr lang="en-PK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AE74-A659-BC05-E601-93A89EDA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257006"/>
            <a:ext cx="8676786" cy="3803965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ource-serif-pro"/>
              </a:rPr>
              <a:t>Organized: Data is stored in a structured format with </a:t>
            </a:r>
            <a:r>
              <a:rPr lang="en-US" sz="24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ource-serif-pro"/>
              </a:rPr>
              <a:t>predefined fields and data types.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ource-serif-pro"/>
              </a:rPr>
              <a:t>Easy to analyze: The structured nature makes performing analysis using </a:t>
            </a:r>
            <a:r>
              <a:rPr lang="en-US" sz="24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ource-serif-pro"/>
              </a:rPr>
              <a:t>SQL or other query languages 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ource-serif-pro"/>
              </a:rPr>
              <a:t>straightforward.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ource-serif-pro"/>
              </a:rPr>
              <a:t>Well-suited for automation: Structured data can be processed and managed with </a:t>
            </a:r>
            <a:r>
              <a:rPr lang="en-US" sz="24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ource-serif-pro"/>
              </a:rPr>
              <a:t>minimal human intervention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ource-serif-pro"/>
              </a:rPr>
              <a:t>Common formats: CSV, SQL databases, and Excel spreadsheets are typical formats for structured data.</a:t>
            </a:r>
            <a:endParaRPr lang="en-PK" sz="2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ECB5A95-A888-BC78-2C84-4FD3B1B2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603" y="1358156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5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ACC5-47EC-C103-68F4-64784BEE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1" y="354239"/>
            <a:ext cx="7130143" cy="1325563"/>
          </a:xfrm>
        </p:spPr>
        <p:txBody>
          <a:bodyPr/>
          <a:lstStyle/>
          <a:p>
            <a:r>
              <a:rPr lang="en-US" dirty="0"/>
              <a:t>Semi-Structured Data</a:t>
            </a:r>
            <a:endParaRPr lang="en-PK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AA150F-0418-F470-4748-A688B5D54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1986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44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2EB4A-C59B-4304-89BD-74C35428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000" b="1" i="0">
                <a:effectLst/>
                <a:highlight>
                  <a:srgbClr val="FFFFFF"/>
                </a:highlight>
                <a:latin typeface="source-serif-pro"/>
              </a:rPr>
              <a:t>Characteristics of Semi-Structured Data</a:t>
            </a:r>
            <a:endParaRPr lang="en-PK" sz="50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69F5-F59E-9384-3651-BF6A0FFE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0" i="0" dirty="0">
                <a:effectLst/>
                <a:highlight>
                  <a:srgbClr val="FFFFFF"/>
                </a:highlight>
                <a:latin typeface="source-serif-pro"/>
              </a:rPr>
              <a:t>Flexible schema: Semi-structured data allows for a </a:t>
            </a:r>
            <a:r>
              <a:rPr lang="en-US" sz="2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ource-serif-pro"/>
              </a:rPr>
              <a:t>variable and flexible schema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source-serif-pro"/>
              </a:rPr>
              <a:t>, making it suitable for evolving data sources.</a:t>
            </a:r>
          </a:p>
          <a:p>
            <a:endParaRPr lang="en-US" sz="2200" b="0" i="0" dirty="0">
              <a:effectLst/>
              <a:highlight>
                <a:srgbClr val="FFFFFF"/>
              </a:highlight>
              <a:latin typeface="source-serif-pro"/>
            </a:endParaRPr>
          </a:p>
          <a:p>
            <a:r>
              <a:rPr lang="en-US" sz="2200" b="0" i="0" dirty="0">
                <a:effectLst/>
                <a:highlight>
                  <a:srgbClr val="FFFFFF"/>
                </a:highlight>
                <a:latin typeface="source-serif-pro"/>
              </a:rPr>
              <a:t>Hierarchical: Data may be organized hierarchically with </a:t>
            </a:r>
            <a:r>
              <a:rPr lang="en-US" sz="2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ource-serif-pro"/>
              </a:rPr>
              <a:t>nested elements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source-serif-pro"/>
              </a:rPr>
              <a:t>, making it useful for complex data relationships.</a:t>
            </a:r>
          </a:p>
          <a:p>
            <a:endParaRPr lang="en-US" sz="2200" b="0" i="0" dirty="0">
              <a:effectLst/>
              <a:highlight>
                <a:srgbClr val="FFFFFF"/>
              </a:highlight>
              <a:latin typeface="source-serif-pro"/>
            </a:endParaRPr>
          </a:p>
          <a:p>
            <a:r>
              <a:rPr lang="en-US" sz="2200" b="0" i="0" dirty="0">
                <a:effectLst/>
                <a:highlight>
                  <a:srgbClr val="FFFFFF"/>
                </a:highlight>
                <a:latin typeface="source-serif-pro"/>
              </a:rPr>
              <a:t>Common formats: JSON, and XML,  are commonly used formats for semi-structured data.</a:t>
            </a:r>
            <a:endParaRPr lang="en-PK" sz="2200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DBAC824-10DF-7DAE-3715-1BBF4421C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" r="-2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4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Anthony Adams Rubbing Hands Meme Generator - Piñata Farms - The best meme  generator and meme maker for video &amp; image memes">
            <a:extLst>
              <a:ext uri="{FF2B5EF4-FFF2-40B4-BE49-F238E27FC236}">
                <a16:creationId xmlns:a16="http://schemas.microsoft.com/office/drawing/2014/main" id="{3B70BB90-BEAB-D3DF-60CD-2EF42028E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151442" cy="3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0D768272-D117-4B98-C331-DD30E7B3B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6560" y="320040"/>
            <a:ext cx="3927031" cy="3927031"/>
          </a:xfrm>
          <a:prstGeom prst="rect">
            <a:avLst/>
          </a:prstGeom>
        </p:spPr>
      </p:pic>
      <p:sp>
        <p:nvSpPr>
          <p:cNvPr id="4109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3E23-1961-B7DE-E7D1-2A41A5FDC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 want to see the code of Semi-Structured…</a:t>
            </a: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72686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819</Words>
  <Application>Microsoft Office PowerPoint</Application>
  <PresentationFormat>Widescreen</PresentationFormat>
  <Paragraphs>110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Aptos</vt:lpstr>
      <vt:lpstr>Aptos Display</vt:lpstr>
      <vt:lpstr>Arial</vt:lpstr>
      <vt:lpstr>Bahnschrift</vt:lpstr>
      <vt:lpstr>Calibri</vt:lpstr>
      <vt:lpstr>sohne</vt:lpstr>
      <vt:lpstr>source-serif-pro</vt:lpstr>
      <vt:lpstr>Office Theme</vt:lpstr>
      <vt:lpstr>NoSQL Working with Semi-Structured data</vt:lpstr>
      <vt:lpstr>PowerPoint Presentation</vt:lpstr>
      <vt:lpstr>PowerPoint Presentation</vt:lpstr>
      <vt:lpstr>PowerPoint Presentation</vt:lpstr>
      <vt:lpstr>PowerPoint Presentation</vt:lpstr>
      <vt:lpstr>Characteristics of Structured Data.</vt:lpstr>
      <vt:lpstr>Semi-Structured Data</vt:lpstr>
      <vt:lpstr>Characteristics of Semi-Structured Data</vt:lpstr>
      <vt:lpstr>PowerPoint Presentation</vt:lpstr>
      <vt:lpstr>JSON</vt:lpstr>
      <vt:lpstr>XML (Extensive Markup Language)</vt:lpstr>
      <vt:lpstr>Unstructured Data</vt:lpstr>
      <vt:lpstr>NoSQL!</vt:lpstr>
      <vt:lpstr>What is NoSQL?</vt:lpstr>
      <vt:lpstr>Types of NoSQL databases Key-value databases   Document databases   Column family databases   Graph databases</vt:lpstr>
      <vt:lpstr>Key-value databases Simplest NoSQL databases  Get/Set values with associated key</vt:lpstr>
      <vt:lpstr>Popular key-value databases</vt:lpstr>
      <vt:lpstr>Suitable cases</vt:lpstr>
      <vt:lpstr>Document database</vt:lpstr>
      <vt:lpstr>Document database - overview</vt:lpstr>
      <vt:lpstr>Document database - overview</vt:lpstr>
      <vt:lpstr>Document database - overview</vt:lpstr>
      <vt:lpstr>Document database - overview</vt:lpstr>
      <vt:lpstr>Document database - overview</vt:lpstr>
      <vt:lpstr>Document database - overview</vt:lpstr>
      <vt:lpstr>Document database - overview</vt:lpstr>
      <vt:lpstr>Document database - overview</vt:lpstr>
      <vt:lpstr>Documents</vt:lpstr>
      <vt:lpstr>Why NoSQL</vt:lpstr>
      <vt:lpstr>When NoSQL</vt:lpstr>
      <vt:lpstr>Let’s interact with MongoDB using Python.</vt:lpstr>
      <vt:lpstr>1. Connect Client and Print default DBs.</vt:lpstr>
      <vt:lpstr>PowerPoint Presentation</vt:lpstr>
      <vt:lpstr>PowerPoint Presentation</vt:lpstr>
      <vt:lpstr>PowerPoint Presentation</vt:lpstr>
      <vt:lpstr>PowerPoint Presentation</vt:lpstr>
      <vt:lpstr>CAP Theorem</vt:lpstr>
      <vt:lpstr>PowerPoint Presentation</vt:lpstr>
      <vt:lpstr>PowerPoint Presentation</vt:lpstr>
      <vt:lpstr>Network Failure: Partition Tolerance</vt:lpstr>
      <vt:lpstr>Advantages of NoSQL</vt:lpstr>
      <vt:lpstr>Where to use NoSQL</vt:lpstr>
      <vt:lpstr>Research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Working with Semi-Structured data</dc:title>
  <dc:creator>Sagar Chhabriya</dc:creator>
  <cp:lastModifiedBy>Sagar Chhabriya</cp:lastModifiedBy>
  <cp:revision>7</cp:revision>
  <dcterms:created xsi:type="dcterms:W3CDTF">2024-05-01T12:30:06Z</dcterms:created>
  <dcterms:modified xsi:type="dcterms:W3CDTF">2024-05-02T06:26:05Z</dcterms:modified>
</cp:coreProperties>
</file>