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86" r:id="rId11"/>
    <p:sldId id="267" r:id="rId12"/>
    <p:sldId id="264" r:id="rId13"/>
    <p:sldId id="265" r:id="rId14"/>
    <p:sldId id="266" r:id="rId15"/>
    <p:sldId id="269" r:id="rId16"/>
    <p:sldId id="270" r:id="rId17"/>
    <p:sldId id="272" r:id="rId18"/>
    <p:sldId id="271" r:id="rId19"/>
    <p:sldId id="273" r:id="rId20"/>
    <p:sldId id="274" r:id="rId21"/>
    <p:sldId id="275" r:id="rId22"/>
    <p:sldId id="276" r:id="rId23"/>
    <p:sldId id="282" r:id="rId24"/>
    <p:sldId id="277" r:id="rId25"/>
    <p:sldId id="284" r:id="rId26"/>
    <p:sldId id="278" r:id="rId27"/>
    <p:sldId id="283" r:id="rId28"/>
    <p:sldId id="285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1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1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7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2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4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2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5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3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1435F-1511-4CBC-9B0C-073A5710930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F5AD-D0DB-4E76-A653-40052D496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7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</a:t>
            </a:r>
            <a:r>
              <a:rPr lang="en-US" dirty="0" err="1" smtClean="0"/>
              <a:t>Haseeb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91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Checked vs Unchecked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Checked Exceptions occur frequently and JVM is very careful:</a:t>
            </a:r>
            <a:endParaRPr lang="en-US" dirty="0"/>
          </a:p>
          <a:p>
            <a:pPr lvl="1"/>
            <a:r>
              <a:rPr lang="en-US" dirty="0"/>
              <a:t>IO, Interrupt and </a:t>
            </a:r>
            <a:r>
              <a:rPr lang="en-US" dirty="0" err="1" smtClean="0"/>
              <a:t>SQLException</a:t>
            </a:r>
            <a:endParaRPr lang="en-US" dirty="0" smtClean="0"/>
          </a:p>
          <a:p>
            <a:r>
              <a:rPr lang="en-US" dirty="0" smtClean="0"/>
              <a:t>Unchecked Exceptions  rarely, JVM not that much careful:</a:t>
            </a:r>
          </a:p>
          <a:p>
            <a:pPr lvl="1"/>
            <a:r>
              <a:rPr lang="en-US" dirty="0"/>
              <a:t>Run Time Exception like: Arithmetic, Null Pointer Exception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Error: Stack Overflow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5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vs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Exception:</a:t>
            </a:r>
          </a:p>
          <a:p>
            <a:pPr lvl="1"/>
            <a:r>
              <a:rPr lang="en-US" dirty="0" smtClean="0"/>
              <a:t>Type of conditions that user program must handle</a:t>
            </a:r>
          </a:p>
          <a:p>
            <a:r>
              <a:rPr lang="en-US" dirty="0" smtClean="0"/>
              <a:t>Error:</a:t>
            </a:r>
          </a:p>
          <a:p>
            <a:pPr lvl="1"/>
            <a:r>
              <a:rPr lang="en-US" dirty="0" smtClean="0"/>
              <a:t>Exceptions that are not expected to be caught under normal circumstances</a:t>
            </a:r>
          </a:p>
          <a:p>
            <a:pPr lvl="1"/>
            <a:r>
              <a:rPr lang="en-US" dirty="0" smtClean="0"/>
              <a:t>Indicate issues with java run-time environment, lack of resources:</a:t>
            </a:r>
          </a:p>
          <a:p>
            <a:pPr lvl="2"/>
            <a:r>
              <a:rPr lang="en-US" dirty="0" smtClean="0"/>
              <a:t>Stack overflow</a:t>
            </a:r>
          </a:p>
          <a:p>
            <a:pPr lvl="2"/>
            <a:r>
              <a:rPr lang="en-US" dirty="0" smtClean="0"/>
              <a:t>Memory crashes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Uncaught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see what happens if we don’t provide exception handling code</a:t>
            </a:r>
          </a:p>
          <a:p>
            <a:r>
              <a:rPr lang="en-US" dirty="0" smtClean="0"/>
              <a:t>Lets attempt division by zero</a:t>
            </a:r>
          </a:p>
          <a:p>
            <a:r>
              <a:rPr lang="en-US" dirty="0" smtClean="0"/>
              <a:t>Caught by Run-Time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5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Trace, Complete Record that from where the error Originated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305" y="2330110"/>
            <a:ext cx="9293086" cy="365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92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Try-Catch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Run-Time was handling exceptions</a:t>
            </a:r>
          </a:p>
          <a:p>
            <a:r>
              <a:rPr lang="en-US" dirty="0" smtClean="0"/>
              <a:t>But Handling Exception by yourself has advantages:</a:t>
            </a:r>
          </a:p>
          <a:p>
            <a:pPr lvl="1"/>
            <a:r>
              <a:rPr lang="en-US" dirty="0" smtClean="0"/>
              <a:t>Prevents program from automatically terminating</a:t>
            </a:r>
          </a:p>
          <a:p>
            <a:pPr lvl="1"/>
            <a:r>
              <a:rPr lang="en-US" dirty="0" smtClean="0"/>
              <a:t>It allows us to fix the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96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this Code!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096" y="1887568"/>
            <a:ext cx="10389703" cy="47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6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12006469" cy="51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5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 of an exception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7237"/>
            <a:ext cx="11037539" cy="19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46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some cases more than one exception, caused by a single piece of code</a:t>
            </a:r>
          </a:p>
          <a:p>
            <a:pPr lvl="1"/>
            <a:r>
              <a:rPr lang="en-US" dirty="0" smtClean="0"/>
              <a:t>Uses Multiple catch </a:t>
            </a:r>
            <a:r>
              <a:rPr lang="en-US" dirty="0" err="1" smtClean="0"/>
              <a:t>blocks,one</a:t>
            </a:r>
            <a:r>
              <a:rPr lang="en-US" dirty="0" smtClean="0"/>
              <a:t> for each kind of exception</a:t>
            </a:r>
          </a:p>
          <a:p>
            <a:pPr lvl="1"/>
            <a:r>
              <a:rPr lang="en-US" dirty="0" smtClean="0"/>
              <a:t>After occurrence of exceptions:</a:t>
            </a:r>
          </a:p>
          <a:p>
            <a:pPr lvl="2"/>
            <a:r>
              <a:rPr lang="en-US" dirty="0" smtClean="0"/>
              <a:t>Catch blocks are examined in sequence</a:t>
            </a:r>
          </a:p>
          <a:p>
            <a:pPr lvl="2"/>
            <a:r>
              <a:rPr lang="en-US" dirty="0" smtClean="0"/>
              <a:t>After one executes, others are bypassed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31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by Zero, Array Index out of Bound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 integer input from user, using that input divide the number, (Zero or non zero)</a:t>
            </a:r>
          </a:p>
          <a:p>
            <a:r>
              <a:rPr lang="en-US" dirty="0" smtClean="0"/>
              <a:t>Try to access an element outside the range</a:t>
            </a:r>
          </a:p>
        </p:txBody>
      </p:sp>
    </p:spTree>
    <p:extLst>
      <p:ext uri="{BB962C8B-B14F-4D97-AF65-F5344CB8AC3E}">
        <p14:creationId xmlns:p14="http://schemas.microsoft.com/office/powerpoint/2010/main" val="296573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Exception:</a:t>
            </a:r>
          </a:p>
          <a:p>
            <a:pPr lvl="1"/>
            <a:r>
              <a:rPr lang="en-US" dirty="0" smtClean="0"/>
              <a:t>Abnormal condition in a code sequence, which arises at run-time</a:t>
            </a:r>
          </a:p>
          <a:p>
            <a:pPr lvl="1"/>
            <a:r>
              <a:rPr lang="en-US" dirty="0" smtClean="0"/>
              <a:t>Run Time Error</a:t>
            </a:r>
          </a:p>
          <a:p>
            <a:pPr lvl="1"/>
            <a:r>
              <a:rPr lang="en-US" dirty="0" smtClean="0"/>
              <a:t>Disrupts the normal flow of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48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Catch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using multiple catch blocks:</a:t>
            </a:r>
          </a:p>
          <a:p>
            <a:pPr lvl="1"/>
            <a:r>
              <a:rPr lang="en-US" dirty="0" smtClean="0"/>
              <a:t>Make sure that subclass exception must precede the superclass exception, otherwise it will create unreachable code (Compile Time Error)</a:t>
            </a:r>
          </a:p>
          <a:p>
            <a:pPr lvl="1"/>
            <a:r>
              <a:rPr lang="en-US" dirty="0" smtClean="0"/>
              <a:t>Because a superclass is aware of its children</a:t>
            </a:r>
          </a:p>
        </p:txBody>
      </p:sp>
    </p:spTree>
    <p:extLst>
      <p:ext uri="{BB962C8B-B14F-4D97-AF65-F5344CB8AC3E}">
        <p14:creationId xmlns:p14="http://schemas.microsoft.com/office/powerpoint/2010/main" val="229663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70" y="395977"/>
            <a:ext cx="11171582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88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method is capable of causing an </a:t>
            </a:r>
            <a:r>
              <a:rPr lang="en-US" b="1" dirty="0" smtClean="0"/>
              <a:t>exception/exceptions</a:t>
            </a:r>
            <a:r>
              <a:rPr lang="en-US" dirty="0" smtClean="0"/>
              <a:t> that it doesn’t handle</a:t>
            </a:r>
          </a:p>
          <a:p>
            <a:r>
              <a:rPr lang="en-US" dirty="0" smtClean="0"/>
              <a:t>It then tells that I may cause an </a:t>
            </a:r>
            <a:r>
              <a:rPr lang="en-US" b="1" dirty="0" smtClean="0"/>
              <a:t>exception</a:t>
            </a:r>
          </a:p>
          <a:p>
            <a:r>
              <a:rPr lang="en-US" dirty="0" smtClean="0"/>
              <a:t>It tells that with </a:t>
            </a:r>
            <a:r>
              <a:rPr lang="en-US" b="1" dirty="0" smtClean="0"/>
              <a:t>throws</a:t>
            </a:r>
            <a:r>
              <a:rPr lang="en-US" dirty="0" smtClean="0"/>
              <a:t> clause</a:t>
            </a:r>
          </a:p>
          <a:p>
            <a:r>
              <a:rPr lang="en-US" dirty="0" smtClean="0"/>
              <a:t>Callers of methods must guard themselves:</a:t>
            </a:r>
          </a:p>
          <a:p>
            <a:pPr lvl="1"/>
            <a:r>
              <a:rPr lang="en-US" dirty="0" smtClean="0"/>
              <a:t>Put that method in </a:t>
            </a:r>
            <a:r>
              <a:rPr lang="en-US" b="1" dirty="0" smtClean="0"/>
              <a:t>try</a:t>
            </a:r>
            <a:r>
              <a:rPr lang="en-US" dirty="0" smtClean="0"/>
              <a:t> block while calling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55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37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static method divide, accepting two arguments</a:t>
            </a:r>
          </a:p>
          <a:p>
            <a:r>
              <a:rPr lang="en-US" dirty="0" smtClean="0"/>
              <a:t>Use throws to show it may throw Arithmetic 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71" y="390876"/>
            <a:ext cx="7646950" cy="625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61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throw an exception explicitly by a programmer</a:t>
            </a:r>
          </a:p>
          <a:p>
            <a:r>
              <a:rPr lang="en-US" dirty="0" smtClean="0"/>
              <a:t>We </a:t>
            </a:r>
            <a:r>
              <a:rPr lang="en-US" dirty="0" smtClean="0"/>
              <a:t>throw an exception inside method, so that caller of method is shown with:</a:t>
            </a:r>
          </a:p>
          <a:p>
            <a:pPr lvl="1"/>
            <a:r>
              <a:rPr lang="en-US" dirty="0" smtClean="0"/>
              <a:t>Which type of exception must be handled.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6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592" y="2489135"/>
            <a:ext cx="10537607" cy="316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70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 and Throws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6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 try catch block has completed execution, finally can be executed</a:t>
            </a:r>
          </a:p>
          <a:p>
            <a:r>
              <a:rPr lang="en-US" dirty="0" smtClean="0"/>
              <a:t>Finally will always execute even if exception isn’t caught</a:t>
            </a:r>
          </a:p>
          <a:p>
            <a:r>
              <a:rPr lang="en-US" dirty="0" smtClean="0"/>
              <a:t>Finally block is optional</a:t>
            </a:r>
          </a:p>
          <a:p>
            <a:r>
              <a:rPr lang="en-US" dirty="0" smtClean="0"/>
              <a:t>Try block requires at least one catch block</a:t>
            </a:r>
          </a:p>
          <a:p>
            <a:pPr lvl="1"/>
            <a:r>
              <a:rPr lang="en-US" dirty="0" smtClean="0"/>
              <a:t>If we omit catch block then we should give </a:t>
            </a:r>
            <a:r>
              <a:rPr lang="en-US" smtClean="0"/>
              <a:t>a finally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67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programming languages doesn’t provide exception handling</a:t>
            </a:r>
          </a:p>
          <a:p>
            <a:pPr lvl="1"/>
            <a:r>
              <a:rPr lang="en-US" dirty="0" smtClean="0"/>
              <a:t>Manually handle</a:t>
            </a:r>
          </a:p>
          <a:p>
            <a:r>
              <a:rPr lang="en-US" dirty="0" smtClean="0"/>
              <a:t>Java provides 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31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Java’s Built in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in </a:t>
            </a:r>
            <a:r>
              <a:rPr lang="en-US" dirty="0" err="1" smtClean="0"/>
              <a:t>java.lang</a:t>
            </a:r>
            <a:endParaRPr lang="en-US" dirty="0" smtClean="0"/>
          </a:p>
          <a:p>
            <a:r>
              <a:rPr lang="en-US" dirty="0" smtClean="0"/>
              <a:t>Check out from the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69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out how can you create your </a:t>
            </a:r>
            <a:r>
              <a:rPr lang="en-US" smtClean="0"/>
              <a:t>own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Exception:</a:t>
            </a:r>
          </a:p>
          <a:p>
            <a:pPr lvl="1"/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Describes error/exception, which has occurred in the code.</a:t>
            </a:r>
          </a:p>
          <a:p>
            <a:endParaRPr lang="en-US" dirty="0" smtClean="0"/>
          </a:p>
          <a:p>
            <a:r>
              <a:rPr lang="en-US" dirty="0" smtClean="0"/>
              <a:t>What happens when an exception arises?</a:t>
            </a:r>
          </a:p>
          <a:p>
            <a:pPr lvl="1"/>
            <a:r>
              <a:rPr lang="en-US" dirty="0" smtClean="0"/>
              <a:t>Object related to that exception is created</a:t>
            </a:r>
          </a:p>
          <a:p>
            <a:pPr lvl="1"/>
            <a:r>
              <a:rPr lang="en-US" dirty="0" smtClean="0"/>
              <a:t>Exception is caught at some point</a:t>
            </a:r>
          </a:p>
        </p:txBody>
      </p:sp>
    </p:spTree>
    <p:extLst>
      <p:ext uri="{BB962C8B-B14F-4D97-AF65-F5344CB8AC3E}">
        <p14:creationId xmlns:p14="http://schemas.microsoft.com/office/powerpoint/2010/main" val="348008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Exception:</a:t>
            </a:r>
          </a:p>
          <a:p>
            <a:pPr lvl="1"/>
            <a:r>
              <a:rPr lang="en-US" dirty="0" smtClean="0"/>
              <a:t>Exception can be generated by your code</a:t>
            </a:r>
          </a:p>
          <a:p>
            <a:pPr lvl="2"/>
            <a:r>
              <a:rPr lang="en-US" dirty="0" smtClean="0"/>
              <a:t>Represent an error in your code</a:t>
            </a:r>
          </a:p>
          <a:p>
            <a:pPr lvl="1"/>
            <a:r>
              <a:rPr lang="en-US" dirty="0" smtClean="0"/>
              <a:t>Can also be generated by JVM:</a:t>
            </a:r>
          </a:p>
          <a:p>
            <a:pPr lvl="2"/>
            <a:r>
              <a:rPr lang="en-US" dirty="0" smtClean="0"/>
              <a:t>When you violate the rules of java execution environment</a:t>
            </a:r>
          </a:p>
          <a:p>
            <a:pPr lvl="2"/>
            <a:r>
              <a:rPr lang="en-US" dirty="0" err="1" smtClean="0"/>
              <a:t>ArrayIndex</a:t>
            </a:r>
            <a:r>
              <a:rPr lang="en-US" dirty="0" smtClean="0"/>
              <a:t> out of Bound</a:t>
            </a:r>
          </a:p>
        </p:txBody>
      </p:sp>
    </p:spTree>
    <p:extLst>
      <p:ext uri="{BB962C8B-B14F-4D97-AF65-F5344CB8AC3E}">
        <p14:creationId xmlns:p14="http://schemas.microsoft.com/office/powerpoint/2010/main" val="169754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try:</a:t>
            </a:r>
          </a:p>
          <a:p>
            <a:pPr lvl="1"/>
            <a:r>
              <a:rPr lang="en-US" dirty="0" smtClean="0"/>
              <a:t>Contains code to be checked for an exception, and is thrown</a:t>
            </a:r>
          </a:p>
          <a:p>
            <a:r>
              <a:rPr lang="en-US" dirty="0" smtClean="0"/>
              <a:t>catch:</a:t>
            </a:r>
          </a:p>
          <a:p>
            <a:pPr lvl="1"/>
            <a:r>
              <a:rPr lang="en-US" dirty="0" smtClean="0"/>
              <a:t>thrown Exception is caught and handled</a:t>
            </a:r>
          </a:p>
          <a:p>
            <a:r>
              <a:rPr lang="en-US" dirty="0" smtClean="0"/>
              <a:t>throw:</a:t>
            </a:r>
          </a:p>
          <a:p>
            <a:pPr lvl="1"/>
            <a:r>
              <a:rPr lang="en-US" dirty="0" smtClean="0"/>
              <a:t>Manually throw an exception</a:t>
            </a:r>
          </a:p>
          <a:p>
            <a:r>
              <a:rPr lang="en-US" dirty="0" smtClean="0"/>
              <a:t>throws:</a:t>
            </a:r>
          </a:p>
          <a:p>
            <a:pPr lvl="1"/>
            <a:r>
              <a:rPr lang="en-US" dirty="0" smtClean="0"/>
              <a:t>If exception is thrown, outside of the method, use throws</a:t>
            </a:r>
          </a:p>
          <a:p>
            <a:r>
              <a:rPr lang="en-US" dirty="0" smtClean="0"/>
              <a:t>finally:</a:t>
            </a:r>
          </a:p>
          <a:p>
            <a:pPr lvl="1"/>
            <a:r>
              <a:rPr lang="en-US" dirty="0" smtClean="0"/>
              <a:t>After try block completes, any block that must be executed after it, is placed in finally block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42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956" y="136524"/>
            <a:ext cx="11042374" cy="627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8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566" y="2010204"/>
            <a:ext cx="8077444" cy="385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2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7" y="1602379"/>
            <a:ext cx="7837393" cy="488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3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626</Words>
  <Application>Microsoft Office PowerPoint</Application>
  <PresentationFormat>Widescreen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Exception Handling</vt:lpstr>
      <vt:lpstr>Exception Fundamentals</vt:lpstr>
      <vt:lpstr>Exception Fundamentals</vt:lpstr>
      <vt:lpstr>Exception Fundamentals</vt:lpstr>
      <vt:lpstr>Exception Fundamentals</vt:lpstr>
      <vt:lpstr>Keywords</vt:lpstr>
      <vt:lpstr>PowerPoint Presentation</vt:lpstr>
      <vt:lpstr>Hierarchy</vt:lpstr>
      <vt:lpstr>Hierarchy</vt:lpstr>
      <vt:lpstr>Checked vs Unchecked Exception</vt:lpstr>
      <vt:lpstr>Exception vs Error</vt:lpstr>
      <vt:lpstr>Uncaught Exceptions</vt:lpstr>
      <vt:lpstr>Stack Trace, Complete Record that from where the error Originated</vt:lpstr>
      <vt:lpstr>Using Try-Catch</vt:lpstr>
      <vt:lpstr>Try this Code!</vt:lpstr>
      <vt:lpstr>Another Example</vt:lpstr>
      <vt:lpstr>Description of an exception</vt:lpstr>
      <vt:lpstr>Multiple Catch Blocks</vt:lpstr>
      <vt:lpstr>Division by Zero, Array Index out of Bound example</vt:lpstr>
      <vt:lpstr>Multiple Catch Blocks</vt:lpstr>
      <vt:lpstr>PowerPoint Presentation</vt:lpstr>
      <vt:lpstr>Throws</vt:lpstr>
      <vt:lpstr>PowerPoint Presentation</vt:lpstr>
      <vt:lpstr>Throws</vt:lpstr>
      <vt:lpstr>PowerPoint Presentation</vt:lpstr>
      <vt:lpstr>Throw</vt:lpstr>
      <vt:lpstr>Throw</vt:lpstr>
      <vt:lpstr>Throw and Throws</vt:lpstr>
      <vt:lpstr>Finally</vt:lpstr>
      <vt:lpstr>Java’s Built in Exceptions</vt:lpstr>
      <vt:lpstr>Assignment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92306</dc:creator>
  <cp:lastModifiedBy>92306</cp:lastModifiedBy>
  <cp:revision>96</cp:revision>
  <dcterms:created xsi:type="dcterms:W3CDTF">2023-03-21T04:24:08Z</dcterms:created>
  <dcterms:modified xsi:type="dcterms:W3CDTF">2023-05-06T02:25:38Z</dcterms:modified>
</cp:coreProperties>
</file>