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66" r:id="rId15"/>
    <p:sldId id="267" r:id="rId16"/>
    <p:sldId id="268" r:id="rId17"/>
    <p:sldId id="269" r:id="rId18"/>
    <p:sldId id="276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5C41-9E39-4E46-B275-3C68DA443B1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EBC2-9E77-4C05-8598-99DC29C9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avatpoint.com/java-filterwriter-cla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file-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365125"/>
            <a:ext cx="10901765" cy="60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append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99" y="2583851"/>
            <a:ext cx="1018120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8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character-oriented data, it is preferred to use </a:t>
            </a:r>
            <a:r>
              <a:rPr lang="en-US" dirty="0" err="1">
                <a:hlinkClick r:id="rId2"/>
              </a:rPr>
              <a:t>FileWriter</a:t>
            </a:r>
            <a:r>
              <a:rPr lang="en-US" dirty="0"/>
              <a:t> than </a:t>
            </a:r>
            <a:r>
              <a:rPr lang="en-US" b="1" dirty="0" err="1"/>
              <a:t>FileOutputStream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automatically performs character encoding</a:t>
            </a:r>
          </a:p>
          <a:p>
            <a:r>
              <a:rPr lang="en-US" dirty="0" smtClean="0"/>
              <a:t>Can write strings directly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775" y="3115163"/>
            <a:ext cx="2754885" cy="28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850" y="2662859"/>
            <a:ext cx="10151780" cy="32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1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FileInputStream</a:t>
            </a:r>
            <a:r>
              <a:rPr lang="en-US" dirty="0"/>
              <a:t> class obtains input bytes from a </a:t>
            </a:r>
            <a:r>
              <a:rPr lang="en-US" dirty="0" smtClean="0">
                <a:hlinkClick r:id="rId2"/>
              </a:rPr>
              <a:t>file</a:t>
            </a:r>
            <a:endParaRPr lang="en-US" dirty="0" smtClean="0"/>
          </a:p>
          <a:p>
            <a:r>
              <a:rPr lang="en-US" dirty="0" smtClean="0"/>
              <a:t>For reading character streams, </a:t>
            </a:r>
            <a:r>
              <a:rPr lang="en-US" dirty="0" err="1" smtClean="0"/>
              <a:t>FileReader</a:t>
            </a:r>
            <a:r>
              <a:rPr lang="en-US" dirty="0" smtClean="0"/>
              <a:t>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12" y="-449885"/>
            <a:ext cx="10860971" cy="7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9" y="215484"/>
            <a:ext cx="11436361" cy="64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1215"/>
            <a:ext cx="12026348" cy="6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2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53" y="696404"/>
            <a:ext cx="8358808" cy="52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Output and Buffered Input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FileStreams</a:t>
            </a:r>
            <a:r>
              <a:rPr lang="en-US" dirty="0" smtClean="0"/>
              <a:t> read a block of data, if file is large there are many blocks to read</a:t>
            </a:r>
          </a:p>
          <a:p>
            <a:r>
              <a:rPr lang="en-US" dirty="0" smtClean="0"/>
              <a:t>Buffered Streams read larger chunks of data, and store them inside buffers</a:t>
            </a:r>
          </a:p>
          <a:p>
            <a:r>
              <a:rPr lang="en-US" dirty="0" smtClean="0"/>
              <a:t>Calls to system are reduced</a:t>
            </a:r>
          </a:p>
          <a:p>
            <a:r>
              <a:rPr lang="en-US" dirty="0" smtClean="0"/>
              <a:t>Improves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I/O</a:t>
            </a:r>
            <a:r>
              <a:rPr lang="en-US" dirty="0"/>
              <a:t> (Input and Output) is used </a:t>
            </a:r>
            <a:r>
              <a:rPr lang="en-US" i="1" dirty="0"/>
              <a:t>to process the input</a:t>
            </a:r>
            <a:r>
              <a:rPr lang="en-US" dirty="0"/>
              <a:t> and </a:t>
            </a:r>
            <a:r>
              <a:rPr lang="en-US" i="1" dirty="0"/>
              <a:t>produce the output</a:t>
            </a:r>
            <a:r>
              <a:rPr lang="en-US" dirty="0"/>
              <a:t>.</a:t>
            </a:r>
          </a:p>
          <a:p>
            <a:r>
              <a:rPr lang="en-US" dirty="0"/>
              <a:t>Java uses the concept of a stream to make I/O operation fast. </a:t>
            </a:r>
            <a:endParaRPr lang="en-US" dirty="0" smtClean="0"/>
          </a:p>
          <a:p>
            <a:r>
              <a:rPr lang="en-US" dirty="0"/>
              <a:t>A stream is a sequence of data. In Java, a stream is composed of </a:t>
            </a:r>
            <a:r>
              <a:rPr lang="en-US" dirty="0" smtClean="0"/>
              <a:t>bytes:</a:t>
            </a:r>
          </a:p>
          <a:p>
            <a:pPr lvl="1"/>
            <a:r>
              <a:rPr lang="en-US" dirty="0" smtClean="0"/>
              <a:t>Stream of River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fout</a:t>
            </a:r>
            <a:r>
              <a:rPr lang="en-US" dirty="0" smtClean="0"/>
              <a:t>= new </a:t>
            </a:r>
            <a:r>
              <a:rPr lang="en-US" dirty="0" err="1" smtClean="0"/>
              <a:t>FileOutputStream</a:t>
            </a:r>
            <a:r>
              <a:rPr lang="en-US" dirty="0" smtClean="0"/>
              <a:t>(“F://f1.txt”);</a:t>
            </a:r>
          </a:p>
          <a:p>
            <a:pPr marL="0" indent="0">
              <a:buNone/>
            </a:pPr>
            <a:r>
              <a:rPr lang="en-US" dirty="0" err="1" smtClean="0"/>
              <a:t>BufferedOutputStream</a:t>
            </a:r>
            <a:r>
              <a:rPr lang="en-US" dirty="0" smtClean="0"/>
              <a:t> b1=new </a:t>
            </a:r>
            <a:r>
              <a:rPr lang="en-US" dirty="0" err="1" smtClean="0"/>
              <a:t>BufferedOutputStream</a:t>
            </a:r>
            <a:r>
              <a:rPr lang="en-US" dirty="0" smtClean="0"/>
              <a:t>(</a:t>
            </a:r>
            <a:r>
              <a:rPr lang="en-US" dirty="0" err="1" smtClean="0"/>
              <a:t>fout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 line=“Working with Buffered Streams…”;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yte b[]=</a:t>
            </a:r>
            <a:r>
              <a:rPr lang="en-US" dirty="0" err="1" smtClean="0"/>
              <a:t>s.getbytes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1.write(b);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1.close();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1787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smtClean="0"/>
              <a:t>fin= </a:t>
            </a:r>
            <a:r>
              <a:rPr lang="en-US" dirty="0"/>
              <a:t>new </a:t>
            </a:r>
            <a:r>
              <a:rPr lang="en-US" dirty="0" err="1" smtClean="0"/>
              <a:t>FileInputStream</a:t>
            </a:r>
            <a:r>
              <a:rPr lang="en-US" dirty="0"/>
              <a:t>(“F://f1.txt”);</a:t>
            </a:r>
          </a:p>
          <a:p>
            <a:pPr marL="0" indent="0">
              <a:buNone/>
            </a:pPr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en-US" dirty="0"/>
              <a:t>b1=new </a:t>
            </a:r>
            <a:r>
              <a:rPr lang="en-US" dirty="0" err="1" smtClean="0"/>
              <a:t>BufferedInputStream</a:t>
            </a:r>
            <a:r>
              <a:rPr lang="en-US" dirty="0" smtClean="0"/>
              <a:t>(</a:t>
            </a:r>
            <a:r>
              <a:rPr lang="en-US" dirty="0" err="1" smtClean="0"/>
              <a:t>fout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string line=“Working with Buffered Streams…”;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ch</a:t>
            </a:r>
            <a:r>
              <a:rPr lang="en-US" dirty="0" smtClean="0"/>
              <a:t>=b1.read()!=-1)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S.O.P((char)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b1.close();</a:t>
            </a:r>
          </a:p>
          <a:p>
            <a:pPr marL="0" indent="0">
              <a:buNone/>
            </a:pPr>
            <a:r>
              <a:rPr lang="en-US" dirty="0" err="1" smtClean="0"/>
              <a:t>fin.close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try 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/>
              <a:t>fileReader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/>
              <a:t>bufferedReader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fileReader</a:t>
            </a:r>
            <a:r>
              <a:rPr lang="en-US" dirty="0"/>
              <a:t>); String line;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((line = </a:t>
            </a:r>
            <a:r>
              <a:rPr lang="en-US" dirty="0" err="1"/>
              <a:t>bufferedReader.readLine</a:t>
            </a:r>
            <a:r>
              <a:rPr lang="en-US" dirty="0"/>
              <a:t>()) != null) { </a:t>
            </a: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(line</a:t>
            </a:r>
            <a:r>
              <a:rPr lang="en-US" dirty="0"/>
              <a:t>); }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bufferedReader.close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fileReader.close</a:t>
            </a:r>
            <a:r>
              <a:rPr lang="en-US" dirty="0"/>
              <a:t>(); 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/>
              <a:t> 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System.out.println</a:t>
            </a:r>
            <a:r>
              <a:rPr lang="en-US" dirty="0"/>
              <a:t>("Error reading file: " + </a:t>
            </a:r>
            <a:r>
              <a:rPr lang="en-US" dirty="0" err="1"/>
              <a:t>e.getMessage</a:t>
            </a:r>
            <a:r>
              <a:rPr lang="en-US" dirty="0" smtClean="0"/>
              <a:t>());}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java.io package contains all the classes required for input and output operations.</a:t>
            </a:r>
          </a:p>
        </p:txBody>
      </p:sp>
    </p:spTree>
    <p:extLst>
      <p:ext uri="{BB962C8B-B14F-4D97-AF65-F5344CB8AC3E}">
        <p14:creationId xmlns:p14="http://schemas.microsoft.com/office/powerpoint/2010/main" val="418968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3 streams are created for us automatically. All these streams are attached with the console.</a:t>
            </a:r>
          </a:p>
          <a:p>
            <a:r>
              <a:rPr lang="en-US" b="1" dirty="0"/>
              <a:t>1) </a:t>
            </a:r>
            <a:r>
              <a:rPr lang="en-US" b="1" dirty="0" err="1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r>
              <a:rPr lang="en-US" b="1" dirty="0"/>
              <a:t>2) System.in: </a:t>
            </a:r>
            <a:r>
              <a:rPr lang="en-US" dirty="0"/>
              <a:t>standard input stream</a:t>
            </a:r>
          </a:p>
          <a:p>
            <a:r>
              <a:rPr lang="en-US" b="1" dirty="0"/>
              <a:t>3) </a:t>
            </a:r>
            <a:r>
              <a:rPr lang="en-US" b="1" dirty="0" err="1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Input </a:t>
            </a:r>
            <a:r>
              <a:rPr lang="en-US" dirty="0"/>
              <a:t>stream to read data from a source; it may be a file, an array, peripheral </a:t>
            </a:r>
            <a:r>
              <a:rPr lang="en-US" dirty="0" smtClean="0"/>
              <a:t>device</a:t>
            </a:r>
          </a:p>
          <a:p>
            <a:r>
              <a:rPr lang="en-US" dirty="0"/>
              <a:t>An output stream accepts output bytes and sends them to some sink.</a:t>
            </a:r>
          </a:p>
        </p:txBody>
      </p:sp>
    </p:spTree>
    <p:extLst>
      <p:ext uri="{BB962C8B-B14F-4D97-AF65-F5344CB8AC3E}">
        <p14:creationId xmlns:p14="http://schemas.microsoft.com/office/powerpoint/2010/main" val="1513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Stream vs Output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15" y="2601249"/>
            <a:ext cx="8979708" cy="30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child of </a:t>
            </a:r>
            <a:r>
              <a:rPr lang="en-US" b="1" dirty="0" err="1" smtClean="0"/>
              <a:t>OutputStream</a:t>
            </a:r>
            <a:r>
              <a:rPr lang="en-US" dirty="0" smtClean="0"/>
              <a:t> class</a:t>
            </a:r>
          </a:p>
          <a:p>
            <a:r>
              <a:rPr lang="en-US" dirty="0"/>
              <a:t>If you have to write primitive values into a </a:t>
            </a:r>
            <a:r>
              <a:rPr lang="en-US" dirty="0" smtClean="0"/>
              <a:t>file: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b="1" dirty="0" err="1"/>
              <a:t>FileOutputStream</a:t>
            </a:r>
            <a:r>
              <a:rPr lang="en-US" dirty="0"/>
              <a:t> class. </a:t>
            </a:r>
            <a:endParaRPr lang="en-US" dirty="0" smtClean="0"/>
          </a:p>
          <a:p>
            <a:pPr lvl="1"/>
            <a:r>
              <a:rPr lang="en-US" dirty="0" smtClean="0"/>
              <a:t>For writing Raw Bytes (</a:t>
            </a:r>
            <a:r>
              <a:rPr lang="en-US" dirty="0" err="1" smtClean="0"/>
              <a:t>unencoded</a:t>
            </a:r>
            <a:r>
              <a:rPr lang="en-US" dirty="0" smtClean="0"/>
              <a:t> bytes)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19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7" y="505847"/>
            <a:ext cx="11574466" cy="58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92" y="365125"/>
            <a:ext cx="11685982" cy="57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233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Filing in java</vt:lpstr>
      <vt:lpstr>Java I/O</vt:lpstr>
      <vt:lpstr>java.io</vt:lpstr>
      <vt:lpstr>Streams</vt:lpstr>
      <vt:lpstr>Input/Output Stream</vt:lpstr>
      <vt:lpstr>Input Stream vs Output Stream</vt:lpstr>
      <vt:lpstr>FileOutputStream Class</vt:lpstr>
      <vt:lpstr>PowerPoint Presentation</vt:lpstr>
      <vt:lpstr>PowerPoint Presentation</vt:lpstr>
      <vt:lpstr>PowerPoint Presentation</vt:lpstr>
      <vt:lpstr>Code to append data</vt:lpstr>
      <vt:lpstr>FileWriter</vt:lpstr>
      <vt:lpstr>FileWriter Code</vt:lpstr>
      <vt:lpstr>FileInputStream</vt:lpstr>
      <vt:lpstr>PowerPoint Presentation</vt:lpstr>
      <vt:lpstr>PowerPoint Presentation</vt:lpstr>
      <vt:lpstr>PowerPoint Presentation</vt:lpstr>
      <vt:lpstr>PowerPoint Presentation</vt:lpstr>
      <vt:lpstr>Buffered Output and Buffered Input Stream</vt:lpstr>
      <vt:lpstr>Code:</vt:lpstr>
      <vt:lpstr>Code: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Filing in java</dc:title>
  <dc:creator>92306</dc:creator>
  <cp:lastModifiedBy>92306</cp:lastModifiedBy>
  <cp:revision>52</cp:revision>
  <dcterms:created xsi:type="dcterms:W3CDTF">2023-03-21T11:00:37Z</dcterms:created>
  <dcterms:modified xsi:type="dcterms:W3CDTF">2023-05-10T02:17:36Z</dcterms:modified>
</cp:coreProperties>
</file>