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80" r:id="rId25"/>
    <p:sldId id="281" r:id="rId26"/>
    <p:sldId id="279" r:id="rId27"/>
    <p:sldId id="282" r:id="rId28"/>
    <p:sldId id="286" r:id="rId29"/>
    <p:sldId id="283" r:id="rId30"/>
    <p:sldId id="284" r:id="rId31"/>
    <p:sldId id="285" r:id="rId32"/>
    <p:sldId id="287" r:id="rId33"/>
    <p:sldId id="288" r:id="rId34"/>
    <p:sldId id="289" r:id="rId35"/>
    <p:sldId id="290" r:id="rId36"/>
    <p:sldId id="291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8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6FF79-00C7-48BF-BBFA-2DD0EBAD80BA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A2ECB-A07F-4E3C-88B5-3BC0D8AAE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145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6FF79-00C7-48BF-BBFA-2DD0EBAD80BA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A2ECB-A07F-4E3C-88B5-3BC0D8AAE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88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6FF79-00C7-48BF-BBFA-2DD0EBAD80BA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A2ECB-A07F-4E3C-88B5-3BC0D8AAE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173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6FF79-00C7-48BF-BBFA-2DD0EBAD80BA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A2ECB-A07F-4E3C-88B5-3BC0D8AAE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127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6FF79-00C7-48BF-BBFA-2DD0EBAD80BA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A2ECB-A07F-4E3C-88B5-3BC0D8AAE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042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6FF79-00C7-48BF-BBFA-2DD0EBAD80BA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A2ECB-A07F-4E3C-88B5-3BC0D8AAE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994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6FF79-00C7-48BF-BBFA-2DD0EBAD80BA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A2ECB-A07F-4E3C-88B5-3BC0D8AAE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408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6FF79-00C7-48BF-BBFA-2DD0EBAD80BA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A2ECB-A07F-4E3C-88B5-3BC0D8AAE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765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6FF79-00C7-48BF-BBFA-2DD0EBAD80BA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A2ECB-A07F-4E3C-88B5-3BC0D8AAE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506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6FF79-00C7-48BF-BBFA-2DD0EBAD80BA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A2ECB-A07F-4E3C-88B5-3BC0D8AAE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914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6FF79-00C7-48BF-BBFA-2DD0EBAD80BA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A2ECB-A07F-4E3C-88B5-3BC0D8AAE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999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36FF79-00C7-48BF-BBFA-2DD0EBAD80BA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AA2ECB-A07F-4E3C-88B5-3BC0D8AAE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386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Interfaces in Java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Abdul </a:t>
            </a:r>
            <a:r>
              <a:rPr lang="en-US" dirty="0" err="1" smtClean="0"/>
              <a:t>Haseeb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8832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an Interface reference and assigning it object of a class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6745" y="2313235"/>
            <a:ext cx="8338509" cy="217925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753138" y="4850295"/>
            <a:ext cx="63212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Can only access those methods, which were declared in interface, because it has no knowledge of client methods!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535758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783" y="156403"/>
            <a:ext cx="10515600" cy="1325563"/>
          </a:xfrm>
        </p:spPr>
        <p:txBody>
          <a:bodyPr/>
          <a:lstStyle/>
          <a:p>
            <a:r>
              <a:rPr lang="en-US" dirty="0" smtClean="0"/>
              <a:t>Call to a method is determined at run-time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8881" y="1481966"/>
            <a:ext cx="7697403" cy="5140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9032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Partial Implementations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any class implements an interface:</a:t>
            </a:r>
          </a:p>
          <a:p>
            <a:pPr lvl="1"/>
            <a:r>
              <a:rPr lang="en-US" dirty="0" smtClean="0"/>
              <a:t>It must override or provide complete implementation of all the abstract methods of interface</a:t>
            </a:r>
          </a:p>
          <a:p>
            <a:pPr lvl="1"/>
            <a:r>
              <a:rPr lang="en-US" dirty="0" smtClean="0"/>
              <a:t>Otherwise make that class as abstract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6231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Interface can be declared as a member of class or another interface</a:t>
            </a:r>
          </a:p>
          <a:p>
            <a:pPr lvl="1"/>
            <a:r>
              <a:rPr lang="en-US" dirty="0" smtClean="0"/>
              <a:t>Nested or Member interface</a:t>
            </a:r>
          </a:p>
          <a:p>
            <a:r>
              <a:rPr lang="en-US" dirty="0" smtClean="0"/>
              <a:t>When using nested interface:</a:t>
            </a:r>
          </a:p>
          <a:p>
            <a:pPr lvl="1"/>
            <a:r>
              <a:rPr lang="en-US" dirty="0" smtClean="0"/>
              <a:t>Qualify it with the class name or interface name, which it is a part of</a:t>
            </a:r>
          </a:p>
        </p:txBody>
      </p:sp>
    </p:spTree>
    <p:extLst>
      <p:ext uri="{BB962C8B-B14F-4D97-AF65-F5344CB8AC3E}">
        <p14:creationId xmlns:p14="http://schemas.microsoft.com/office/powerpoint/2010/main" val="6811273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70" y="178904"/>
            <a:ext cx="11907078" cy="6679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6376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Understand the stack example from book using Interfaces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21140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 in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an interface has no any methods, but only the variables:</a:t>
            </a:r>
          </a:p>
          <a:p>
            <a:pPr lvl="1"/>
            <a:r>
              <a:rPr lang="en-US" dirty="0" smtClean="0"/>
              <a:t>If class implements it:</a:t>
            </a:r>
          </a:p>
          <a:p>
            <a:pPr lvl="2"/>
            <a:r>
              <a:rPr lang="en-US" dirty="0" smtClean="0"/>
              <a:t>All those variables are available as constants in Class scope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66584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an Automated Decision Maker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1356" y="2303941"/>
            <a:ext cx="9545423" cy="2924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5082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6469" y="842185"/>
            <a:ext cx="10356574" cy="5022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2896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2089" y="451052"/>
            <a:ext cx="8842078" cy="583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34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Achieve complete abstraction</a:t>
            </a:r>
          </a:p>
          <a:p>
            <a:pPr lvl="1"/>
            <a:r>
              <a:rPr lang="en-US" dirty="0" smtClean="0"/>
              <a:t>Specify what a class must do, but not how it does it.</a:t>
            </a:r>
          </a:p>
          <a:p>
            <a:r>
              <a:rPr lang="en-US" dirty="0" smtClean="0"/>
              <a:t>Lack instance variables</a:t>
            </a:r>
          </a:p>
          <a:p>
            <a:r>
              <a:rPr lang="en-US" dirty="0" smtClean="0"/>
              <a:t>May contain one or more abstract methods</a:t>
            </a:r>
          </a:p>
          <a:p>
            <a:r>
              <a:rPr lang="en-US" dirty="0" smtClean="0"/>
              <a:t>A class </a:t>
            </a:r>
            <a:r>
              <a:rPr lang="en-US" b="1" dirty="0" smtClean="0"/>
              <a:t>implements</a:t>
            </a:r>
            <a:r>
              <a:rPr lang="en-US" dirty="0" smtClean="0"/>
              <a:t> one or more interfaces (Multiple </a:t>
            </a:r>
            <a:r>
              <a:rPr lang="en-US" dirty="0" err="1" smtClean="0"/>
              <a:t>Inhertitance</a:t>
            </a:r>
            <a:r>
              <a:rPr lang="en-US" dirty="0" smtClean="0"/>
              <a:t>)</a:t>
            </a:r>
          </a:p>
          <a:p>
            <a:r>
              <a:rPr lang="en-US" dirty="0" smtClean="0"/>
              <a:t>An interface may extend another interface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1151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4862" y="2340049"/>
            <a:ext cx="10707243" cy="3573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8716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 in Interfaces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Interface can extend another interface</a:t>
            </a:r>
          </a:p>
          <a:p>
            <a:pPr lvl="1"/>
            <a:r>
              <a:rPr lang="en-US" dirty="0" smtClean="0"/>
              <a:t>A class that implements the extended version:</a:t>
            </a:r>
          </a:p>
          <a:p>
            <a:pPr lvl="2"/>
            <a:r>
              <a:rPr lang="en-US" dirty="0" smtClean="0"/>
              <a:t>Must provide implementation of chain of interface methods</a:t>
            </a:r>
          </a:p>
          <a:p>
            <a:pPr lvl="2"/>
            <a:r>
              <a:rPr lang="en-US" dirty="0" smtClean="0"/>
              <a:t>Code 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3015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Default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Development in interfaces starting from JDK 8</a:t>
            </a:r>
          </a:p>
          <a:p>
            <a:r>
              <a:rPr lang="en-US" dirty="0" smtClean="0"/>
              <a:t>Now you can add a default method:</a:t>
            </a:r>
          </a:p>
          <a:p>
            <a:pPr lvl="1"/>
            <a:r>
              <a:rPr lang="en-US" dirty="0" smtClean="0"/>
              <a:t>A method with body (Non Abstract Method)</a:t>
            </a:r>
          </a:p>
          <a:p>
            <a:pPr lvl="1"/>
            <a:r>
              <a:rPr lang="en-US" b="1" dirty="0" smtClean="0"/>
              <a:t>Advantage:</a:t>
            </a:r>
          </a:p>
          <a:p>
            <a:pPr lvl="2"/>
            <a:r>
              <a:rPr lang="en-US" dirty="0" smtClean="0"/>
              <a:t>Without effecting implementation classes, Added Functionality is achieved</a:t>
            </a:r>
          </a:p>
          <a:p>
            <a:pPr lvl="2"/>
            <a:r>
              <a:rPr lang="en-US" dirty="0" smtClean="0"/>
              <a:t>Even Implementation classes can override the concrete method of Interface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8780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Declaring a default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Only difference between a class method and default method is use of keyword </a:t>
            </a:r>
            <a:r>
              <a:rPr lang="en-US" b="1" dirty="0" smtClean="0"/>
              <a:t>default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071154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Default Method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8869" y="2047159"/>
            <a:ext cx="10052447" cy="379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7263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Default Method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4489" y="2470588"/>
            <a:ext cx="11463021" cy="3154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6448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0238" y="2511998"/>
            <a:ext cx="8919295" cy="2715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8305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4202" y="944219"/>
            <a:ext cx="10382125" cy="5275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8710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 complete Abstraction lost because of Interfaces?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</a:t>
            </a:r>
          </a:p>
          <a:p>
            <a:r>
              <a:rPr lang="en-US" dirty="0" smtClean="0"/>
              <a:t>You still have to provide implementation class to use the default methods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00472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Overriding concrete method of Interface to achieve specific function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290173"/>
            <a:ext cx="10219794" cy="3673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014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Syntax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86609" y="2389220"/>
            <a:ext cx="7513380" cy="3696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9343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 doesn’t support inheriting from multiple classes</a:t>
            </a:r>
          </a:p>
          <a:p>
            <a:r>
              <a:rPr lang="en-US" dirty="0" smtClean="0"/>
              <a:t>But to some extent we can achieve it:</a:t>
            </a:r>
          </a:p>
          <a:p>
            <a:pPr lvl="1"/>
            <a:r>
              <a:rPr lang="en-US" dirty="0" smtClean="0"/>
              <a:t>A class implements more than two interfaces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6095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Inheritance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Alpha and Beta Two Interfaces</a:t>
            </a:r>
          </a:p>
          <a:p>
            <a:pPr lvl="1"/>
            <a:r>
              <a:rPr lang="en-US" dirty="0" smtClean="0"/>
              <a:t>Both have a default method call reset()</a:t>
            </a:r>
          </a:p>
          <a:p>
            <a:r>
              <a:rPr lang="en-US" dirty="0" err="1" smtClean="0"/>
              <a:t>MyClass</a:t>
            </a:r>
            <a:r>
              <a:rPr lang="en-US" dirty="0" smtClean="0"/>
              <a:t> implements both Alpha and Beta</a:t>
            </a:r>
          </a:p>
          <a:p>
            <a:pPr lvl="1"/>
            <a:r>
              <a:rPr lang="en-US" dirty="0" smtClean="0"/>
              <a:t>Which reset() will be called?</a:t>
            </a:r>
          </a:p>
          <a:p>
            <a:pPr lvl="1"/>
            <a:r>
              <a:rPr lang="en-US" dirty="0" smtClean="0"/>
              <a:t>Error will occur</a:t>
            </a:r>
          </a:p>
          <a:p>
            <a:pPr lvl="2"/>
            <a:r>
              <a:rPr lang="en-US" dirty="0" smtClean="0"/>
              <a:t>To avoid error, </a:t>
            </a:r>
            <a:r>
              <a:rPr lang="en-US" dirty="0" err="1" smtClean="0"/>
              <a:t>MyClass</a:t>
            </a:r>
            <a:r>
              <a:rPr lang="en-US" dirty="0" smtClean="0"/>
              <a:t> can override the reset() method and it will take preference (Class implementation takes priority)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246032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Inheritance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Beta extends Alpha, and both have a method reset()</a:t>
            </a:r>
          </a:p>
          <a:p>
            <a:pPr lvl="1"/>
            <a:r>
              <a:rPr lang="en-US" dirty="0" smtClean="0"/>
              <a:t>Beta’s version will take preference</a:t>
            </a:r>
          </a:p>
          <a:p>
            <a:pPr lvl="1"/>
            <a:r>
              <a:rPr lang="en-US" dirty="0" smtClean="0"/>
              <a:t>But what if implementation class overrides?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068780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355" y="2631145"/>
            <a:ext cx="11401290" cy="1632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17874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Static Methods </a:t>
            </a:r>
            <a:r>
              <a:rPr lang="en-US" smtClean="0"/>
              <a:t>in Interface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 also add static methods to an interface, like we add them to the classes.</a:t>
            </a:r>
          </a:p>
          <a:p>
            <a:r>
              <a:rPr lang="en-US" dirty="0" smtClean="0"/>
              <a:t>We can call them directly with Interface 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69372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0552" y="437321"/>
            <a:ext cx="10882801" cy="5923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11266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Private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also add a private method to interface, from JDK9</a:t>
            </a:r>
          </a:p>
          <a:p>
            <a:r>
              <a:rPr lang="en-US" dirty="0" smtClean="0"/>
              <a:t>It can be accessed by default method of same interface or private method of same interface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4749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Modifier with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 make the access modifier of interface public:</a:t>
            </a:r>
          </a:p>
          <a:p>
            <a:pPr lvl="1"/>
            <a:r>
              <a:rPr lang="en-US" dirty="0" smtClean="0"/>
              <a:t>That interface should be the only public interface</a:t>
            </a:r>
          </a:p>
          <a:p>
            <a:pPr lvl="1"/>
            <a:r>
              <a:rPr lang="en-US" dirty="0" smtClean="0"/>
              <a:t>File name should be same as the interface 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047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and Variables in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Variables are final and static, means implementing class can’t change them</a:t>
            </a:r>
          </a:p>
          <a:p>
            <a:r>
              <a:rPr lang="en-US" dirty="0" smtClean="0"/>
              <a:t>All methods and variables are implicitly public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56040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 Demo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73017" y="2684491"/>
            <a:ext cx="5855281" cy="1429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5546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class can use interface by implementing it:</a:t>
            </a:r>
          </a:p>
          <a:p>
            <a:pPr lvl="1"/>
            <a:r>
              <a:rPr lang="en-US" dirty="0" smtClean="0"/>
              <a:t>class circle </a:t>
            </a:r>
            <a:r>
              <a:rPr lang="en-US" b="1" dirty="0" smtClean="0"/>
              <a:t>implements</a:t>
            </a:r>
            <a:r>
              <a:rPr lang="en-US" dirty="0" smtClean="0"/>
              <a:t> shape{}</a:t>
            </a:r>
          </a:p>
          <a:p>
            <a:pPr lvl="1"/>
            <a:r>
              <a:rPr lang="en-US" dirty="0" smtClean="0"/>
              <a:t>Override the area method by making it public</a:t>
            </a:r>
          </a:p>
          <a:p>
            <a:r>
              <a:rPr lang="en-US" dirty="0" smtClean="0"/>
              <a:t>A class will work normally even after implementing interfaces</a:t>
            </a:r>
          </a:p>
        </p:txBody>
      </p:sp>
    </p:spTree>
    <p:extLst>
      <p:ext uri="{BB962C8B-B14F-4D97-AF65-F5344CB8AC3E}">
        <p14:creationId xmlns:p14="http://schemas.microsoft.com/office/powerpoint/2010/main" val="12961695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an Interface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3851" y="2590865"/>
            <a:ext cx="9521065" cy="2448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1969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 for classes to have their own methods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9957" y="2230698"/>
            <a:ext cx="9223797" cy="3389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4626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597</Words>
  <Application>Microsoft Office PowerPoint</Application>
  <PresentationFormat>Widescreen</PresentationFormat>
  <Paragraphs>85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0" baseType="lpstr">
      <vt:lpstr>Arial</vt:lpstr>
      <vt:lpstr>Calibri</vt:lpstr>
      <vt:lpstr>Calibri Light</vt:lpstr>
      <vt:lpstr>Office Theme</vt:lpstr>
      <vt:lpstr>Interfaces in Java</vt:lpstr>
      <vt:lpstr>Introduction</vt:lpstr>
      <vt:lpstr>Syntax</vt:lpstr>
      <vt:lpstr>Access Modifier with Interface</vt:lpstr>
      <vt:lpstr>Methods and Variables in Interface</vt:lpstr>
      <vt:lpstr>Interface Demo</vt:lpstr>
      <vt:lpstr>Implements</vt:lpstr>
      <vt:lpstr>Implementing an Interface</vt:lpstr>
      <vt:lpstr>Normal for classes to have their own methods</vt:lpstr>
      <vt:lpstr>Creating an Interface reference and assigning it object of a class</vt:lpstr>
      <vt:lpstr>Call to a method is determined at run-time</vt:lpstr>
      <vt:lpstr>Partial Implementations</vt:lpstr>
      <vt:lpstr>Nested Interface</vt:lpstr>
      <vt:lpstr>PowerPoint Presentation</vt:lpstr>
      <vt:lpstr>Assignment</vt:lpstr>
      <vt:lpstr>Variables in Interface</vt:lpstr>
      <vt:lpstr>Implementing an Automated Decision Maker</vt:lpstr>
      <vt:lpstr>PowerPoint Presentation</vt:lpstr>
      <vt:lpstr>PowerPoint Presentation</vt:lpstr>
      <vt:lpstr>PowerPoint Presentation</vt:lpstr>
      <vt:lpstr>Inheritance in Interfaces</vt:lpstr>
      <vt:lpstr>Default Methods</vt:lpstr>
      <vt:lpstr>Declaring a default method</vt:lpstr>
      <vt:lpstr>Default Method</vt:lpstr>
      <vt:lpstr>Default Method</vt:lpstr>
      <vt:lpstr>PowerPoint Presentation</vt:lpstr>
      <vt:lpstr>PowerPoint Presentation</vt:lpstr>
      <vt:lpstr>Is complete Abstraction lost because of Interfaces?</vt:lpstr>
      <vt:lpstr>Overriding concrete method of Interface to achieve specific function</vt:lpstr>
      <vt:lpstr>Multiple Inheritance</vt:lpstr>
      <vt:lpstr>Multiple Inheritance Issues</vt:lpstr>
      <vt:lpstr>Multiple Inheritance Issues</vt:lpstr>
      <vt:lpstr>PowerPoint Presentation</vt:lpstr>
      <vt:lpstr>Use Static Methods in Interface</vt:lpstr>
      <vt:lpstr>PowerPoint Presentation</vt:lpstr>
      <vt:lpstr>Private Method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Interfaces in Java</dc:title>
  <dc:creator>92306</dc:creator>
  <cp:lastModifiedBy>92306</cp:lastModifiedBy>
  <cp:revision>94</cp:revision>
  <dcterms:created xsi:type="dcterms:W3CDTF">2023-03-16T02:03:59Z</dcterms:created>
  <dcterms:modified xsi:type="dcterms:W3CDTF">2023-03-21T04:16:42Z</dcterms:modified>
</cp:coreProperties>
</file>