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39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5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5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8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17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84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6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00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9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F27E-0DD7-4A28-AE98-8F7597BEB26C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D3005-41A7-4989-80C4-D17C64087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Packages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Abdul </a:t>
            </a:r>
            <a:r>
              <a:rPr lang="en-US" dirty="0" err="1" smtClean="0"/>
              <a:t>Haseeb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691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named Derived.java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61" y="2398517"/>
            <a:ext cx="8059878" cy="42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SamePackage.java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251" y="2253886"/>
            <a:ext cx="8986253" cy="44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0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package p2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46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class Protection2.java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02" y="2497421"/>
            <a:ext cx="7983550" cy="36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02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file OtherPackage.java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84" y="2554913"/>
            <a:ext cx="7182273" cy="379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00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classes for trying out packages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7278" y="2460468"/>
            <a:ext cx="8335707" cy="309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75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test classes for trying out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644" y="1825625"/>
            <a:ext cx="7605493" cy="326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777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pkg1.pkg2.classname/*</a:t>
            </a:r>
          </a:p>
          <a:p>
            <a:r>
              <a:rPr lang="en-US" dirty="0" smtClean="0"/>
              <a:t>pkg1 is top level package</a:t>
            </a:r>
          </a:p>
          <a:p>
            <a:r>
              <a:rPr lang="en-US" dirty="0" smtClean="0"/>
              <a:t>pkg2 is sub-ordinate package</a:t>
            </a:r>
          </a:p>
          <a:p>
            <a:r>
              <a:rPr lang="en-US" dirty="0" err="1" smtClean="0"/>
              <a:t>classname</a:t>
            </a:r>
            <a:r>
              <a:rPr lang="en-US" dirty="0" smtClean="0"/>
              <a:t> or * to import all classes in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297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Java.lang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of language’s basic functions are stored in </a:t>
            </a:r>
            <a:r>
              <a:rPr lang="en-US" dirty="0" err="1" smtClean="0"/>
              <a:t>java.lang</a:t>
            </a:r>
            <a:r>
              <a:rPr lang="en-US" dirty="0" smtClean="0"/>
              <a:t> package</a:t>
            </a:r>
          </a:p>
          <a:p>
            <a:r>
              <a:rPr lang="en-US" dirty="0" smtClean="0"/>
              <a:t>Compiler implicitly imports java.lang.*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91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 is optional, full qualified names can be used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422" y="2697877"/>
            <a:ext cx="8231155" cy="231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8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is a collection of classes</a:t>
            </a:r>
          </a:p>
          <a:p>
            <a:r>
              <a:rPr lang="en-US" dirty="0" smtClean="0"/>
              <a:t>Inside a Package class names must be </a:t>
            </a:r>
            <a:r>
              <a:rPr lang="en-US" dirty="0" smtClean="0"/>
              <a:t>unique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3003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importing the package, only public members of that package will be visible to non-subclasses in the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47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of 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is defined using </a:t>
            </a:r>
            <a:r>
              <a:rPr lang="en-US" b="1" dirty="0" smtClean="0"/>
              <a:t>package </a:t>
            </a:r>
            <a:r>
              <a:rPr lang="en-US" dirty="0" smtClean="0"/>
              <a:t>keyword</a:t>
            </a:r>
          </a:p>
          <a:p>
            <a:pPr lvl="1"/>
            <a:r>
              <a:rPr lang="en-US" b="1" dirty="0" smtClean="0"/>
              <a:t>package </a:t>
            </a:r>
            <a:r>
              <a:rPr lang="en-US" b="1" dirty="0" err="1" smtClean="0"/>
              <a:t>mypkg</a:t>
            </a:r>
            <a:r>
              <a:rPr lang="en-US" b="1" dirty="0" smtClean="0"/>
              <a:t>;</a:t>
            </a:r>
          </a:p>
          <a:p>
            <a:r>
              <a:rPr lang="en-US" dirty="0" smtClean="0"/>
              <a:t>If we omit package statement classes are put into default package</a:t>
            </a:r>
          </a:p>
          <a:p>
            <a:r>
              <a:rPr lang="en-US" dirty="0" smtClean="0"/>
              <a:t>All classes that we define in </a:t>
            </a:r>
            <a:r>
              <a:rPr lang="en-US" dirty="0" err="1" smtClean="0"/>
              <a:t>mypkg</a:t>
            </a:r>
            <a:r>
              <a:rPr lang="en-US" dirty="0" smtClean="0"/>
              <a:t> will be stored in a directory </a:t>
            </a:r>
            <a:r>
              <a:rPr lang="en-US" dirty="0" err="1" smtClean="0"/>
              <a:t>mypkg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247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Packages and Member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Packages are containers for classes</a:t>
            </a:r>
          </a:p>
          <a:p>
            <a:r>
              <a:rPr lang="en-US" dirty="0" smtClean="0"/>
              <a:t>Classes are containers for code and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7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Visibility for class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Subclasses in same package</a:t>
            </a:r>
          </a:p>
          <a:p>
            <a:r>
              <a:rPr lang="en-US" dirty="0" smtClean="0"/>
              <a:t>Non-Subclasses in same package</a:t>
            </a:r>
          </a:p>
          <a:p>
            <a:r>
              <a:rPr lang="en-US" dirty="0" smtClean="0"/>
              <a:t>Subclasses in different package</a:t>
            </a:r>
          </a:p>
          <a:p>
            <a:r>
              <a:rPr lang="en-US" dirty="0" smtClean="0"/>
              <a:t>Classes that are neither in same package nor subclasses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686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Member Access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840" y="2656286"/>
            <a:ext cx="8754320" cy="254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2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Package p1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998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named Protection.java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65" y="2473693"/>
            <a:ext cx="8799869" cy="410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52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 file named Derived.java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061" y="2398517"/>
            <a:ext cx="8059878" cy="426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05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229</Words>
  <Application>Microsoft Office PowerPoint</Application>
  <PresentationFormat>Widescreen</PresentationFormat>
  <Paragraphs>48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Packages in Java</vt:lpstr>
      <vt:lpstr>Package</vt:lpstr>
      <vt:lpstr>Declaration of Package</vt:lpstr>
      <vt:lpstr>Packages and Member Access</vt:lpstr>
      <vt:lpstr>Categories of Visibility for class members</vt:lpstr>
      <vt:lpstr>Class Member Access</vt:lpstr>
      <vt:lpstr>Tasks </vt:lpstr>
      <vt:lpstr>Tasks </vt:lpstr>
      <vt:lpstr>Tasks </vt:lpstr>
      <vt:lpstr>Tasks </vt:lpstr>
      <vt:lpstr>Tasks</vt:lpstr>
      <vt:lpstr>Tasks</vt:lpstr>
      <vt:lpstr>Tasks</vt:lpstr>
      <vt:lpstr>Tasks</vt:lpstr>
      <vt:lpstr>Create test classes for trying out packages</vt:lpstr>
      <vt:lpstr>Create test classes for trying out packages</vt:lpstr>
      <vt:lpstr>Importing Packages</vt:lpstr>
      <vt:lpstr>Java.lang</vt:lpstr>
      <vt:lpstr>Import is optional, full qualified names can be used</vt:lpstr>
      <vt:lpstr>Packages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Packages in Java</dc:title>
  <dc:creator>92306</dc:creator>
  <cp:lastModifiedBy>92306</cp:lastModifiedBy>
  <cp:revision>26</cp:revision>
  <dcterms:created xsi:type="dcterms:W3CDTF">2023-03-15T02:19:57Z</dcterms:created>
  <dcterms:modified xsi:type="dcterms:W3CDTF">2023-05-17T07:30:23Z</dcterms:modified>
</cp:coreProperties>
</file>