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C375-D2FD-42FE-B5D0-AFA8E89D86C3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C0B7-F20F-40F8-9ED2-87591CCE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7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C375-D2FD-42FE-B5D0-AFA8E89D86C3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C0B7-F20F-40F8-9ED2-87591CCE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C375-D2FD-42FE-B5D0-AFA8E89D86C3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C0B7-F20F-40F8-9ED2-87591CCE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9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C375-D2FD-42FE-B5D0-AFA8E89D86C3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C0B7-F20F-40F8-9ED2-87591CCE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C375-D2FD-42FE-B5D0-AFA8E89D86C3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C0B7-F20F-40F8-9ED2-87591CCE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3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C375-D2FD-42FE-B5D0-AFA8E89D86C3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C0B7-F20F-40F8-9ED2-87591CCE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7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C375-D2FD-42FE-B5D0-AFA8E89D86C3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C0B7-F20F-40F8-9ED2-87591CCE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4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C375-D2FD-42FE-B5D0-AFA8E89D86C3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C0B7-F20F-40F8-9ED2-87591CCE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3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C375-D2FD-42FE-B5D0-AFA8E89D86C3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C0B7-F20F-40F8-9ED2-87591CCE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C375-D2FD-42FE-B5D0-AFA8E89D86C3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C0B7-F20F-40F8-9ED2-87591CCE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8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C375-D2FD-42FE-B5D0-AFA8E89D86C3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3C0B7-F20F-40F8-9ED2-87591CCE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7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FC375-D2FD-42FE-B5D0-AFA8E89D86C3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3C0B7-F20F-40F8-9ED2-87591CCEE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3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Rights and Duties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Muhammad Sajid</a:t>
            </a:r>
          </a:p>
          <a:p>
            <a:r>
              <a:rPr lang="en-US" dirty="0" smtClean="0"/>
              <a:t>Lecturer SIBA University</a:t>
            </a:r>
          </a:p>
        </p:txBody>
      </p:sp>
    </p:spTree>
    <p:extLst>
      <p:ext uri="{BB962C8B-B14F-4D97-AF65-F5344CB8AC3E}">
        <p14:creationId xmlns:p14="http://schemas.microsoft.com/office/powerpoint/2010/main" val="79941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</a:t>
            </a:r>
            <a:endParaRPr lang="en-US" dirty="0"/>
          </a:p>
        </p:txBody>
      </p:sp>
      <p:pic>
        <p:nvPicPr>
          <p:cNvPr id="1026" name="Picture 2" descr="Image result for rights and duti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67694"/>
            <a:ext cx="6096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28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of Rights</a:t>
            </a:r>
            <a:endParaRPr lang="en-US" dirty="0"/>
          </a:p>
        </p:txBody>
      </p:sp>
      <p:pic>
        <p:nvPicPr>
          <p:cNvPr id="4098" name="Picture 2" descr="Image result for rights and duti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7" y="1825624"/>
            <a:ext cx="10374593" cy="491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48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Relationship</a:t>
            </a:r>
            <a:r>
              <a:rPr lang="en-US" dirty="0" smtClean="0"/>
              <a:t> between Rights and Duties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Rights and </a:t>
            </a:r>
            <a:r>
              <a:rPr lang="en-US" dirty="0"/>
              <a:t>d</a:t>
            </a:r>
            <a:r>
              <a:rPr lang="en-US" dirty="0" smtClean="0"/>
              <a:t>uties go together.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My right is other’s duty.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Rights without duties are not possible.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8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rights</a:t>
            </a:r>
            <a:endParaRPr lang="en-US" dirty="0"/>
          </a:p>
        </p:txBody>
      </p:sp>
      <p:pic>
        <p:nvPicPr>
          <p:cNvPr id="3074" name="Picture 2" descr="Image result for rights and duti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19" y="1690688"/>
            <a:ext cx="10502781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62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essential duties/responsibilities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Do the work honestly.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Stay informed of the issues affecting your community.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Participate in the democratic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Respect and obey federal, state, and local laws.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Respect the rights, beliefs, and opinions of others.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Participate in your local community.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Pay income and other taxes honestly, and on time, to federal, state, and local authorities.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Serve on a jury when called upon.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Defend the country if the need should arise.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9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Qs				&amp; 				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</a:rPr>
              <a:t>Class Discussion</a:t>
            </a:r>
            <a:endParaRPr lang="en-US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4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133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Rights and Duties</vt:lpstr>
      <vt:lpstr>Brainstorming</vt:lpstr>
      <vt:lpstr>Meaning of Rights</vt:lpstr>
      <vt:lpstr>Relationship between Rights and Duties</vt:lpstr>
      <vt:lpstr>Some important rights</vt:lpstr>
      <vt:lpstr>Some essential duties/responsibilities</vt:lpstr>
      <vt:lpstr> Qs    &amp;     As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Rights and Duties</dc:title>
  <dc:creator>Microsoft</dc:creator>
  <cp:lastModifiedBy>Microsoft</cp:lastModifiedBy>
  <cp:revision>8</cp:revision>
  <dcterms:created xsi:type="dcterms:W3CDTF">2019-09-11T06:22:37Z</dcterms:created>
  <dcterms:modified xsi:type="dcterms:W3CDTF">2022-10-02T08:14:59Z</dcterms:modified>
</cp:coreProperties>
</file>