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7" r:id="rId2"/>
    <p:sldId id="258" r:id="rId3"/>
    <p:sldId id="259" r:id="rId4"/>
    <p:sldId id="260" r:id="rId5"/>
    <p:sldId id="269" r:id="rId6"/>
    <p:sldId id="267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2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6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8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1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7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2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DF5E60-9974-AC48-9591-99C2BB44B7CF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7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27-Nov-21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0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Introduction to religions</a:t>
            </a:r>
            <a:r>
              <a:rPr lang="en-US" sz="5400" b="1" dirty="0">
                <a:solidFill>
                  <a:srgbClr val="00B0F0"/>
                </a:solidFill>
                <a:latin typeface="Algerian" panose="04020705040A02060702" pitchFamily="82" charset="0"/>
              </a:rPr>
              <a:t/>
            </a:r>
            <a:br>
              <a:rPr lang="en-US" sz="5400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US" sz="5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/>
            </a:r>
            <a:br>
              <a:rPr lang="en-US" sz="54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</a:br>
            <a:endParaRPr lang="en-US" sz="54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10" y="4503634"/>
            <a:ext cx="9870393" cy="1522442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By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Muhammad Sajid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Lecturer Sukkur IBA University Kandhkot Campus</a:t>
            </a: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57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Islam (Monotheism)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Islam covers each and every aspect of life as well as the spiritual gains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Economic System-----------Islamic Banking (Shirkat---Mudharbat---Murabaha---Ijarah)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Political System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Islamic Social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</a:t>
            </a:r>
            <a:r>
              <a:rPr lang="en-US" dirty="0" smtClean="0"/>
              <a:t>either stresses more on spiritualism nor on worldly affairs, keeps a balance in both, which is not found before Islam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only Islam which is in its pure form even after passing of fourteen centuries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0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Islamic Social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Islamic society is based on four basic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Brotherhood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Sympathy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Co-operation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Sacrifice</a:t>
            </a:r>
          </a:p>
        </p:txBody>
      </p:sp>
    </p:spTree>
    <p:extLst>
      <p:ext uri="{BB962C8B-B14F-4D97-AF65-F5344CB8AC3E}">
        <p14:creationId xmlns:p14="http://schemas.microsoft.com/office/powerpoint/2010/main" val="20001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smtClean="0"/>
              <a:t>						</a:t>
            </a:r>
            <a:r>
              <a:rPr lang="en-US" sz="9600" dirty="0"/>
              <a:t>	</a:t>
            </a:r>
            <a:endParaRPr lang="en-US" sz="9600" dirty="0" smtClean="0"/>
          </a:p>
          <a:p>
            <a:pPr marL="0" indent="0">
              <a:buNone/>
            </a:pPr>
            <a:r>
              <a:rPr lang="en-US" sz="9600" dirty="0"/>
              <a:t>	</a:t>
            </a:r>
            <a:r>
              <a:rPr lang="en-US" sz="9600" dirty="0" smtClean="0"/>
              <a:t>	</a:t>
            </a:r>
            <a:r>
              <a:rPr lang="en-US" sz="9600" smtClean="0"/>
              <a:t>	</a:t>
            </a:r>
            <a:r>
              <a:rPr lang="en-US" sz="9600" dirty="0" smtClean="0"/>
              <a:t>	???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5371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002060"/>
                </a:solidFill>
              </a:rPr>
              <a:t>Preamble</a:t>
            </a:r>
            <a:r>
              <a:rPr lang="en-US" sz="6000" dirty="0" smtClean="0">
                <a:solidFill>
                  <a:srgbClr val="00B0F0"/>
                </a:solidFill>
              </a:rPr>
              <a:t>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Every religion of the  world has got its own principles and laws.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Following are some of the prominent religions of the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5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00B0F0"/>
                </a:solidFill>
              </a:rPr>
              <a:t> </a:t>
            </a:r>
            <a:r>
              <a:rPr lang="en-US" sz="6000" dirty="0">
                <a:solidFill>
                  <a:srgbClr val="002060"/>
                </a:solidFill>
              </a:rPr>
              <a:t>W</a:t>
            </a:r>
            <a:r>
              <a:rPr lang="en-US" sz="6000" dirty="0" smtClean="0">
                <a:solidFill>
                  <a:srgbClr val="002060"/>
                </a:solidFill>
              </a:rPr>
              <a:t>orld’s prominent religions</a:t>
            </a:r>
            <a:endParaRPr lang="en-US" sz="6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Hinduism</a:t>
            </a:r>
          </a:p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Budhism</a:t>
            </a:r>
          </a:p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Judaism</a:t>
            </a:r>
          </a:p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Christianity</a:t>
            </a:r>
          </a:p>
          <a:p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Islam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08148"/>
            <a:ext cx="10571998" cy="970450"/>
          </a:xfrm>
        </p:spPr>
        <p:txBody>
          <a:bodyPr/>
          <a:lstStyle/>
          <a:p>
            <a:r>
              <a:rPr lang="en-US" sz="6000" b="1" dirty="0" smtClean="0">
                <a:solidFill>
                  <a:srgbClr val="7030A0"/>
                </a:solidFill>
              </a:rPr>
              <a:t>Hinduism</a:t>
            </a:r>
            <a:endParaRPr lang="en-US" sz="6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1990198"/>
            <a:ext cx="10554574" cy="4150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Developed </a:t>
            </a:r>
            <a:r>
              <a:rPr lang="en-US" sz="2000" dirty="0">
                <a:solidFill>
                  <a:srgbClr val="002060"/>
                </a:solidFill>
              </a:rPr>
              <a:t>over a span of some 4,000 </a:t>
            </a:r>
            <a:r>
              <a:rPr lang="en-US" sz="2000" dirty="0" smtClean="0">
                <a:solidFill>
                  <a:srgbClr val="002060"/>
                </a:solidFill>
              </a:rPr>
              <a:t>years</a:t>
            </a:r>
            <a:endParaRPr lang="en-US" sz="2000" dirty="0" smtClean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(Polytheism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Books</a:t>
            </a:r>
            <a:r>
              <a:rPr lang="en-US" sz="2400" dirty="0" smtClean="0">
                <a:solidFill>
                  <a:srgbClr val="7030A0"/>
                </a:solidFill>
              </a:rPr>
              <a:t> : 4 Vedas (Rag ved – Uttar ved </a:t>
            </a:r>
            <a:r>
              <a:rPr lang="en-US" sz="2400" dirty="0">
                <a:solidFill>
                  <a:srgbClr val="7030A0"/>
                </a:solidFill>
              </a:rPr>
              <a:t>–</a:t>
            </a:r>
            <a:r>
              <a:rPr lang="en-US" sz="2400" dirty="0" smtClean="0">
                <a:solidFill>
                  <a:srgbClr val="7030A0"/>
                </a:solidFill>
              </a:rPr>
              <a:t> Sam ved </a:t>
            </a:r>
            <a:r>
              <a:rPr lang="en-US" sz="2400" dirty="0">
                <a:solidFill>
                  <a:srgbClr val="7030A0"/>
                </a:solidFill>
              </a:rPr>
              <a:t>–</a:t>
            </a:r>
            <a:r>
              <a:rPr lang="en-US" sz="2400" dirty="0" smtClean="0">
                <a:solidFill>
                  <a:srgbClr val="7030A0"/>
                </a:solidFill>
              </a:rPr>
              <a:t> Yajar ved)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		Gita, Maha Bharat, Ramayan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Four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stages of life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1- Getting Education 			2- Family Life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3- Dedication to Worship 		4- Shunning up of the worldly affairs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0492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Hinduism	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caste system </a:t>
            </a:r>
            <a:r>
              <a:rPr lang="en-US" dirty="0"/>
              <a:t>			</a:t>
            </a:r>
            <a:r>
              <a:rPr lang="en-US" dirty="0" smtClean="0"/>
              <a:t>(1</a:t>
            </a:r>
            <a:r>
              <a:rPr lang="en-US" dirty="0"/>
              <a:t>) Brahmins		 (2) Shatriyas</a:t>
            </a:r>
          </a:p>
          <a:p>
            <a:pPr marL="0" indent="0">
              <a:buNone/>
            </a:pPr>
            <a:r>
              <a:rPr lang="en-US" dirty="0"/>
              <a:t>					(3) Vaishyas		 (4) Sudras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Works: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1- </a:t>
            </a:r>
            <a:r>
              <a:rPr lang="en-US" dirty="0"/>
              <a:t>worship 	</a:t>
            </a:r>
            <a:r>
              <a:rPr lang="en-US" dirty="0" smtClean="0"/>
              <a:t>	2- </a:t>
            </a:r>
            <a:r>
              <a:rPr lang="en-US" dirty="0"/>
              <a:t>protecting the country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3- </a:t>
            </a:r>
            <a:r>
              <a:rPr lang="en-US" dirty="0"/>
              <a:t>trade and commerce 	4- to serve the other three castes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rgbClr val="002060"/>
                </a:solidFill>
              </a:rPr>
              <a:t>Hinduism	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Trimoorti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gods (	Brahma		Vishnu		Shiva	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Reincarnation (”Aawagon”)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Festivals</a:t>
            </a:r>
            <a:endParaRPr lang="en-US" sz="28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Dewali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Holi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Dosehra</a:t>
            </a:r>
          </a:p>
          <a:p>
            <a:pPr marL="201168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Budhism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Buddhism </a:t>
            </a:r>
            <a:r>
              <a:rPr lang="en-US" sz="2000" dirty="0"/>
              <a:t>was founded in India about 2,500 years </a:t>
            </a:r>
            <a:r>
              <a:rPr lang="en-US" sz="2000" dirty="0" smtClean="0"/>
              <a:t>ago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Chieftain </a:t>
            </a:r>
            <a:r>
              <a:rPr lang="en-US" sz="2000" dirty="0"/>
              <a:t>was Gotama </a:t>
            </a:r>
            <a:r>
              <a:rPr lang="en-US" sz="2000" dirty="0" smtClean="0"/>
              <a:t>Buddha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The main tenets of the Buddhist belief system include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NEMMK</a:t>
            </a:r>
            <a:r>
              <a:rPr lang="en-US" b="1" dirty="0" smtClean="0">
                <a:solidFill>
                  <a:srgbClr val="00B0F0"/>
                </a:solidFill>
              </a:rPr>
              <a:t>(Nonviolence</a:t>
            </a:r>
            <a:r>
              <a:rPr lang="en-US" b="1" dirty="0">
                <a:solidFill>
                  <a:srgbClr val="00B0F0"/>
                </a:solidFill>
              </a:rPr>
              <a:t>, Ethical behavior, M</a:t>
            </a:r>
            <a:r>
              <a:rPr lang="en-US" b="1" dirty="0" smtClean="0">
                <a:solidFill>
                  <a:srgbClr val="00B0F0"/>
                </a:solidFill>
              </a:rPr>
              <a:t>oral </a:t>
            </a:r>
            <a:r>
              <a:rPr lang="en-US" b="1" dirty="0">
                <a:solidFill>
                  <a:srgbClr val="00B0F0"/>
                </a:solidFill>
              </a:rPr>
              <a:t>purity, </a:t>
            </a:r>
            <a:r>
              <a:rPr lang="en-US" b="1" dirty="0" smtClean="0">
                <a:solidFill>
                  <a:srgbClr val="00B0F0"/>
                </a:solidFill>
              </a:rPr>
              <a:t>Meditation</a:t>
            </a:r>
            <a:r>
              <a:rPr lang="en-US" b="1" dirty="0">
                <a:solidFill>
                  <a:srgbClr val="00B0F0"/>
                </a:solidFill>
              </a:rPr>
              <a:t>, </a:t>
            </a:r>
            <a:r>
              <a:rPr lang="en-US" b="1" dirty="0" smtClean="0">
                <a:solidFill>
                  <a:srgbClr val="00B0F0"/>
                </a:solidFill>
              </a:rPr>
              <a:t>Karma)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Pain--------Desire-------Giving up-------Simple life</a:t>
            </a:r>
            <a:endParaRPr lang="en-US" dirty="0" smtClean="0">
              <a:solidFill>
                <a:srgbClr val="00B0F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Great stress is on religious obligations that worldly affairs are to be completely avoided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No system to earn their </a:t>
            </a:r>
            <a:r>
              <a:rPr lang="en-US" sz="2000" dirty="0" smtClean="0"/>
              <a:t>livelihood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Every man could win his inner </a:t>
            </a:r>
            <a:r>
              <a:rPr lang="en-US" sz="2000" dirty="0" smtClean="0"/>
              <a:t>self (spiritual </a:t>
            </a:r>
            <a:r>
              <a:rPr lang="en-US" sz="2000" dirty="0"/>
              <a:t>character) by worshipping and salvation</a:t>
            </a:r>
          </a:p>
        </p:txBody>
      </p:sp>
    </p:spTree>
    <p:extLst>
      <p:ext uri="{BB962C8B-B14F-4D97-AF65-F5344CB8AC3E}">
        <p14:creationId xmlns:p14="http://schemas.microsoft.com/office/powerpoint/2010/main" val="2101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Judaism (Monotheism)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Descendants of tribe </a:t>
            </a:r>
            <a:r>
              <a:rPr lang="en-US" dirty="0" smtClean="0">
                <a:solidFill>
                  <a:srgbClr val="FF0000"/>
                </a:solidFill>
              </a:rPr>
              <a:t>Israel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Holy Book</a:t>
            </a:r>
            <a:r>
              <a:rPr lang="en-US" dirty="0" smtClean="0"/>
              <a:t>:  </a:t>
            </a:r>
            <a:r>
              <a:rPr lang="en-US" b="1" dirty="0" smtClean="0"/>
              <a:t>Taurat</a:t>
            </a:r>
            <a:r>
              <a:rPr lang="en-US" dirty="0"/>
              <a:t> </a:t>
            </a:r>
            <a:r>
              <a:rPr lang="en-US" dirty="0" smtClean="0"/>
              <a:t>/ Old testament(1- Law	</a:t>
            </a:r>
            <a:r>
              <a:rPr lang="en-US" dirty="0" smtClean="0"/>
              <a:t>2- </a:t>
            </a:r>
            <a:r>
              <a:rPr lang="en-US" dirty="0" smtClean="0"/>
              <a:t>Prophets	</a:t>
            </a:r>
            <a:r>
              <a:rPr lang="en-US" dirty="0" smtClean="0"/>
              <a:t> </a:t>
            </a:r>
            <a:r>
              <a:rPr lang="en-US" dirty="0" smtClean="0"/>
              <a:t>3- Writings)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Talmud</a:t>
            </a:r>
            <a:r>
              <a:rPr lang="en-US" dirty="0" smtClean="0"/>
              <a:t>(explanation of Tanakh includes the Mishnah – a code of Jewish law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Worships: Prayers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The Jews say that they have a very personal relation with God and they are the best people of God.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Judaism </a:t>
            </a:r>
            <a:r>
              <a:rPr lang="en-US" dirty="0" smtClean="0"/>
              <a:t>stresses more on worldly affairs than on religious affairs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principles of Jewism are also very rigid</a:t>
            </a:r>
          </a:p>
          <a:p>
            <a:pPr marL="0" indent="0">
              <a:buNone/>
            </a:pPr>
            <a:r>
              <a:rPr lang="en-US" dirty="0" smtClean="0"/>
              <a:t>	Such as: The concept of forgiveness has no place 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Christianity (Polytheism)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193" y="1737360"/>
            <a:ext cx="10554574" cy="45562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World’s biggest religion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Three main groups: 	Orthodox		Protestant		Roman Catholic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Holy Book : The Bible </a:t>
            </a:r>
            <a:r>
              <a:rPr lang="en-US" dirty="0" smtClean="0">
                <a:solidFill>
                  <a:srgbClr val="FF0000"/>
                </a:solidFill>
              </a:rPr>
              <a:t>74 </a:t>
            </a:r>
            <a:r>
              <a:rPr lang="en-US" dirty="0" smtClean="0"/>
              <a:t>Boks 	(New Testament </a:t>
            </a:r>
            <a:r>
              <a:rPr lang="en-US" dirty="0" smtClean="0">
                <a:solidFill>
                  <a:srgbClr val="FF0000"/>
                </a:solidFill>
              </a:rPr>
              <a:t>27 </a:t>
            </a:r>
            <a:r>
              <a:rPr lang="en-US" dirty="0" smtClean="0"/>
              <a:t>Books+ Old Testament </a:t>
            </a:r>
            <a:r>
              <a:rPr lang="en-US" dirty="0" smtClean="0">
                <a:solidFill>
                  <a:srgbClr val="FF0000"/>
                </a:solidFill>
              </a:rPr>
              <a:t>47</a:t>
            </a:r>
            <a:r>
              <a:rPr lang="en-US" dirty="0" smtClean="0"/>
              <a:t> Books)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Old Testament:	 Books before Christ ( Zabur – Taurat – Sahaif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New Testament:  Books after Christ ( 4 Gospels – Mathew – Loquats – Marques – Johanna 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Worships: </a:t>
            </a:r>
            <a:r>
              <a:rPr lang="en-US" dirty="0" smtClean="0"/>
              <a:t>Prayers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Christianity considers the Prophet Christ as a son of God as he did not marry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 Great stress is on spiritual worship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Based on “ Rahbaniat” (giving up the worldly affairs)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Monotheism was changed to trinity( three gods) by Palos(St. Paul)</a:t>
            </a:r>
          </a:p>
        </p:txBody>
      </p:sp>
    </p:spTree>
    <p:extLst>
      <p:ext uri="{BB962C8B-B14F-4D97-AF65-F5344CB8AC3E}">
        <p14:creationId xmlns:p14="http://schemas.microsoft.com/office/powerpoint/2010/main" val="11935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346</TotalTime>
  <Words>245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Calibri</vt:lpstr>
      <vt:lpstr>Calibri Light</vt:lpstr>
      <vt:lpstr>Wingdings</vt:lpstr>
      <vt:lpstr>Retrospect</vt:lpstr>
      <vt:lpstr>  Introduction to religions  </vt:lpstr>
      <vt:lpstr>Preamble </vt:lpstr>
      <vt:lpstr> World’s prominent religions</vt:lpstr>
      <vt:lpstr>Hinduism</vt:lpstr>
      <vt:lpstr>Hinduism (cont.)</vt:lpstr>
      <vt:lpstr>Hinduism (cont.)</vt:lpstr>
      <vt:lpstr>Budhism</vt:lpstr>
      <vt:lpstr>Judaism (Monotheism)</vt:lpstr>
      <vt:lpstr>Christianity (Polytheism)</vt:lpstr>
      <vt:lpstr>Islam (Monotheism)</vt:lpstr>
      <vt:lpstr>Islamic Social System</vt:lpstr>
      <vt:lpstr>Questions and Answers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Islam with other religions </dc:title>
  <dc:creator>ooops</dc:creator>
  <cp:lastModifiedBy>Microsoft</cp:lastModifiedBy>
  <cp:revision>50</cp:revision>
  <dcterms:created xsi:type="dcterms:W3CDTF">2018-11-27T05:02:00Z</dcterms:created>
  <dcterms:modified xsi:type="dcterms:W3CDTF">2021-11-27T04:59:50Z</dcterms:modified>
</cp:coreProperties>
</file>