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24"/>
  </p:notes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487009-E18C-4376-A728-91E7B039D8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F36B58B-61B7-47A1-835C-0A73BEACD4E6}">
      <dgm:prSet phldrT="[Text]"/>
      <dgm:spPr/>
      <dgm:t>
        <a:bodyPr/>
        <a:lstStyle/>
        <a:p>
          <a:r>
            <a:rPr lang="en-GB" dirty="0"/>
            <a:t>Binary Logic</a:t>
          </a:r>
        </a:p>
      </dgm:t>
    </dgm:pt>
    <dgm:pt modelId="{CA593F1F-FFF4-4105-B2E1-67E415BB6499}" type="parTrans" cxnId="{5739E009-5B6E-42ED-AC9A-ED0129B751E7}">
      <dgm:prSet/>
      <dgm:spPr/>
      <dgm:t>
        <a:bodyPr/>
        <a:lstStyle/>
        <a:p>
          <a:endParaRPr lang="en-GB"/>
        </a:p>
      </dgm:t>
    </dgm:pt>
    <dgm:pt modelId="{F44DF9FC-1A50-4194-A0E3-15B31FB017DB}" type="sibTrans" cxnId="{5739E009-5B6E-42ED-AC9A-ED0129B751E7}">
      <dgm:prSet/>
      <dgm:spPr/>
      <dgm:t>
        <a:bodyPr/>
        <a:lstStyle/>
        <a:p>
          <a:endParaRPr lang="en-GB"/>
        </a:p>
      </dgm:t>
    </dgm:pt>
    <dgm:pt modelId="{B8D74115-68DE-43C9-8595-C85CD2AEE36A}">
      <dgm:prSet phldrT="[Text]"/>
      <dgm:spPr/>
      <dgm:t>
        <a:bodyPr/>
        <a:lstStyle/>
        <a:p>
          <a:r>
            <a:rPr lang="en-GB" dirty="0"/>
            <a:t>Basic</a:t>
          </a:r>
        </a:p>
      </dgm:t>
    </dgm:pt>
    <dgm:pt modelId="{5AE26E8B-62F6-45EC-8462-A5DDA1C2CA6E}" type="parTrans" cxnId="{E8B773AE-DCA4-4CF6-AEFC-0D39171268E2}">
      <dgm:prSet/>
      <dgm:spPr/>
      <dgm:t>
        <a:bodyPr/>
        <a:lstStyle/>
        <a:p>
          <a:endParaRPr lang="en-GB"/>
        </a:p>
      </dgm:t>
    </dgm:pt>
    <dgm:pt modelId="{4FB8A868-AAF9-498F-A77A-883474CEBE94}" type="sibTrans" cxnId="{E8B773AE-DCA4-4CF6-AEFC-0D39171268E2}">
      <dgm:prSet/>
      <dgm:spPr/>
      <dgm:t>
        <a:bodyPr/>
        <a:lstStyle/>
        <a:p>
          <a:endParaRPr lang="en-GB"/>
        </a:p>
      </dgm:t>
    </dgm:pt>
    <dgm:pt modelId="{126F57B1-2FF2-454B-B58A-B34DF7823B58}">
      <dgm:prSet phldrT="[Text]"/>
      <dgm:spPr/>
      <dgm:t>
        <a:bodyPr/>
        <a:lstStyle/>
        <a:p>
          <a:r>
            <a:rPr lang="en-GB" dirty="0"/>
            <a:t>AND</a:t>
          </a:r>
        </a:p>
      </dgm:t>
    </dgm:pt>
    <dgm:pt modelId="{0BD5D10B-305B-4594-B761-307C7FB36C02}" type="parTrans" cxnId="{4637EBB7-F776-471B-B38C-75FF37D20975}">
      <dgm:prSet/>
      <dgm:spPr/>
      <dgm:t>
        <a:bodyPr/>
        <a:lstStyle/>
        <a:p>
          <a:endParaRPr lang="en-GB"/>
        </a:p>
      </dgm:t>
    </dgm:pt>
    <dgm:pt modelId="{A0647F84-D083-48EA-9266-1513BD629036}" type="sibTrans" cxnId="{4637EBB7-F776-471B-B38C-75FF37D20975}">
      <dgm:prSet/>
      <dgm:spPr/>
      <dgm:t>
        <a:bodyPr/>
        <a:lstStyle/>
        <a:p>
          <a:endParaRPr lang="en-GB"/>
        </a:p>
      </dgm:t>
    </dgm:pt>
    <dgm:pt modelId="{92FDD360-349D-4DBB-AD14-11595F89482F}">
      <dgm:prSet phldrT="[Text]"/>
      <dgm:spPr/>
      <dgm:t>
        <a:bodyPr/>
        <a:lstStyle/>
        <a:p>
          <a:r>
            <a:rPr lang="en-GB" dirty="0"/>
            <a:t>OR</a:t>
          </a:r>
        </a:p>
      </dgm:t>
    </dgm:pt>
    <dgm:pt modelId="{B8A123AF-98DA-4244-BF9D-CF8EFB244484}" type="parTrans" cxnId="{7D4DC985-1C07-4A7F-91AE-8C2504006711}">
      <dgm:prSet/>
      <dgm:spPr/>
      <dgm:t>
        <a:bodyPr/>
        <a:lstStyle/>
        <a:p>
          <a:endParaRPr lang="en-GB"/>
        </a:p>
      </dgm:t>
    </dgm:pt>
    <dgm:pt modelId="{3AE762A1-2737-4D04-B0E8-EEB5A9E3C3B1}" type="sibTrans" cxnId="{7D4DC985-1C07-4A7F-91AE-8C2504006711}">
      <dgm:prSet/>
      <dgm:spPr/>
      <dgm:t>
        <a:bodyPr/>
        <a:lstStyle/>
        <a:p>
          <a:endParaRPr lang="en-GB"/>
        </a:p>
      </dgm:t>
    </dgm:pt>
    <dgm:pt modelId="{607717DD-FDE5-4951-AC66-89F0CE5D8124}">
      <dgm:prSet phldrT="[Text]"/>
      <dgm:spPr/>
      <dgm:t>
        <a:bodyPr/>
        <a:lstStyle/>
        <a:p>
          <a:r>
            <a:rPr lang="en-GB" dirty="0"/>
            <a:t>Derived</a:t>
          </a:r>
        </a:p>
      </dgm:t>
    </dgm:pt>
    <dgm:pt modelId="{212F96E0-70F7-4212-AF0E-715ECE9A7DD2}" type="parTrans" cxnId="{1FA1C918-629E-4DA5-A146-19D6A9D3A19F}">
      <dgm:prSet/>
      <dgm:spPr/>
      <dgm:t>
        <a:bodyPr/>
        <a:lstStyle/>
        <a:p>
          <a:endParaRPr lang="en-GB"/>
        </a:p>
      </dgm:t>
    </dgm:pt>
    <dgm:pt modelId="{00F03CB0-B6B6-4854-B10A-5D83A9954A75}" type="sibTrans" cxnId="{1FA1C918-629E-4DA5-A146-19D6A9D3A19F}">
      <dgm:prSet/>
      <dgm:spPr/>
      <dgm:t>
        <a:bodyPr/>
        <a:lstStyle/>
        <a:p>
          <a:endParaRPr lang="en-GB"/>
        </a:p>
      </dgm:t>
    </dgm:pt>
    <dgm:pt modelId="{67473F4F-5D2D-4BCB-943D-A65414AF70F7}">
      <dgm:prSet phldrT="[Text]"/>
      <dgm:spPr/>
      <dgm:t>
        <a:bodyPr/>
        <a:lstStyle/>
        <a:p>
          <a:r>
            <a:rPr lang="en-GB" dirty="0"/>
            <a:t>NAND</a:t>
          </a:r>
        </a:p>
      </dgm:t>
    </dgm:pt>
    <dgm:pt modelId="{7B59B31D-2B4D-4049-9D44-1216B10AAE3C}" type="parTrans" cxnId="{577A0563-FE53-4F46-9BA4-6A4132EF6057}">
      <dgm:prSet/>
      <dgm:spPr/>
      <dgm:t>
        <a:bodyPr/>
        <a:lstStyle/>
        <a:p>
          <a:endParaRPr lang="en-GB"/>
        </a:p>
      </dgm:t>
    </dgm:pt>
    <dgm:pt modelId="{A0CBF51C-D7E7-4E61-870B-66BBC872EDA6}" type="sibTrans" cxnId="{577A0563-FE53-4F46-9BA4-6A4132EF6057}">
      <dgm:prSet/>
      <dgm:spPr/>
      <dgm:t>
        <a:bodyPr/>
        <a:lstStyle/>
        <a:p>
          <a:endParaRPr lang="en-GB"/>
        </a:p>
      </dgm:t>
    </dgm:pt>
    <dgm:pt modelId="{A68B1EE5-64B4-4234-B80F-C00CD18D9D69}">
      <dgm:prSet phldrT="[Text]"/>
      <dgm:spPr/>
      <dgm:t>
        <a:bodyPr/>
        <a:lstStyle/>
        <a:p>
          <a:r>
            <a:rPr lang="en-GB" dirty="0"/>
            <a:t>NOT</a:t>
          </a:r>
        </a:p>
      </dgm:t>
    </dgm:pt>
    <dgm:pt modelId="{94AA039B-D74F-48ED-83CE-7D5CADBA72CF}" type="parTrans" cxnId="{D5E3B92A-72EA-41DF-8F32-6120B7AAFFAD}">
      <dgm:prSet/>
      <dgm:spPr/>
      <dgm:t>
        <a:bodyPr/>
        <a:lstStyle/>
        <a:p>
          <a:endParaRPr lang="en-GB"/>
        </a:p>
      </dgm:t>
    </dgm:pt>
    <dgm:pt modelId="{1320F9F4-12D8-4B69-B610-90F7889E0024}" type="sibTrans" cxnId="{D5E3B92A-72EA-41DF-8F32-6120B7AAFFAD}">
      <dgm:prSet/>
      <dgm:spPr/>
      <dgm:t>
        <a:bodyPr/>
        <a:lstStyle/>
        <a:p>
          <a:endParaRPr lang="en-GB"/>
        </a:p>
      </dgm:t>
    </dgm:pt>
    <dgm:pt modelId="{98392F30-2170-40A7-872B-20B9C19C86A5}">
      <dgm:prSet phldrT="[Text]"/>
      <dgm:spPr/>
      <dgm:t>
        <a:bodyPr/>
        <a:lstStyle/>
        <a:p>
          <a:r>
            <a:rPr lang="en-GB" dirty="0"/>
            <a:t>NOR</a:t>
          </a:r>
        </a:p>
      </dgm:t>
    </dgm:pt>
    <dgm:pt modelId="{D60F6C58-37A1-44BD-960B-E2AAFD630ED3}" type="parTrans" cxnId="{4478244B-0649-4071-9633-B48071D8B43D}">
      <dgm:prSet/>
      <dgm:spPr/>
      <dgm:t>
        <a:bodyPr/>
        <a:lstStyle/>
        <a:p>
          <a:endParaRPr lang="en-GB"/>
        </a:p>
      </dgm:t>
    </dgm:pt>
    <dgm:pt modelId="{4296FFB9-DA09-4E5A-9341-504111DF072E}" type="sibTrans" cxnId="{4478244B-0649-4071-9633-B48071D8B43D}">
      <dgm:prSet/>
      <dgm:spPr/>
      <dgm:t>
        <a:bodyPr/>
        <a:lstStyle/>
        <a:p>
          <a:endParaRPr lang="en-GB"/>
        </a:p>
      </dgm:t>
    </dgm:pt>
    <dgm:pt modelId="{DFCA008D-A278-4218-B0C2-D90515E42BAB}">
      <dgm:prSet phldrT="[Text]"/>
      <dgm:spPr/>
      <dgm:t>
        <a:bodyPr/>
        <a:lstStyle/>
        <a:p>
          <a:r>
            <a:rPr lang="en-GB" dirty="0"/>
            <a:t>XOR</a:t>
          </a:r>
        </a:p>
      </dgm:t>
    </dgm:pt>
    <dgm:pt modelId="{AA4CBE45-E88D-4337-AEA4-E24D5E9A6F2C}" type="parTrans" cxnId="{F506A2EA-8224-4FB2-9933-3D8D523C29B2}">
      <dgm:prSet/>
      <dgm:spPr/>
      <dgm:t>
        <a:bodyPr/>
        <a:lstStyle/>
        <a:p>
          <a:endParaRPr lang="en-GB"/>
        </a:p>
      </dgm:t>
    </dgm:pt>
    <dgm:pt modelId="{A0CAF30E-F8C9-4B4C-8510-9E129C2F276A}" type="sibTrans" cxnId="{F506A2EA-8224-4FB2-9933-3D8D523C29B2}">
      <dgm:prSet/>
      <dgm:spPr/>
      <dgm:t>
        <a:bodyPr/>
        <a:lstStyle/>
        <a:p>
          <a:endParaRPr lang="en-GB"/>
        </a:p>
      </dgm:t>
    </dgm:pt>
    <dgm:pt modelId="{8F083D3A-E873-452C-AB03-3D4198DD6043}">
      <dgm:prSet phldrT="[Text]"/>
      <dgm:spPr/>
      <dgm:t>
        <a:bodyPr/>
        <a:lstStyle/>
        <a:p>
          <a:r>
            <a:rPr lang="en-GB" dirty="0"/>
            <a:t>XNOR</a:t>
          </a:r>
        </a:p>
      </dgm:t>
    </dgm:pt>
    <dgm:pt modelId="{AF97C56B-4448-4846-AE9F-DBF207921718}" type="parTrans" cxnId="{D18677E9-D541-43C6-9CA9-7ABD6C047E04}">
      <dgm:prSet/>
      <dgm:spPr/>
      <dgm:t>
        <a:bodyPr/>
        <a:lstStyle/>
        <a:p>
          <a:endParaRPr lang="en-GB"/>
        </a:p>
      </dgm:t>
    </dgm:pt>
    <dgm:pt modelId="{36CFCC6E-1A4B-42C9-BC7C-F10446E1A46F}" type="sibTrans" cxnId="{D18677E9-D541-43C6-9CA9-7ABD6C047E04}">
      <dgm:prSet/>
      <dgm:spPr/>
      <dgm:t>
        <a:bodyPr/>
        <a:lstStyle/>
        <a:p>
          <a:endParaRPr lang="en-GB"/>
        </a:p>
      </dgm:t>
    </dgm:pt>
    <dgm:pt modelId="{0F38911A-6CF0-4103-B7F3-A87E167F9B90}" type="pres">
      <dgm:prSet presAssocID="{00487009-E18C-4376-A728-91E7B039D8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56F5AF-00A4-42BB-8935-5E5050234D84}" type="pres">
      <dgm:prSet presAssocID="{4F36B58B-61B7-47A1-835C-0A73BEACD4E6}" presName="hierRoot1" presStyleCnt="0"/>
      <dgm:spPr/>
    </dgm:pt>
    <dgm:pt modelId="{4BB505B3-C554-48CE-AC9B-DFD25B799E48}" type="pres">
      <dgm:prSet presAssocID="{4F36B58B-61B7-47A1-835C-0A73BEACD4E6}" presName="composite" presStyleCnt="0"/>
      <dgm:spPr/>
    </dgm:pt>
    <dgm:pt modelId="{744DDAC8-2866-4E66-B64E-5080184423D7}" type="pres">
      <dgm:prSet presAssocID="{4F36B58B-61B7-47A1-835C-0A73BEACD4E6}" presName="background" presStyleLbl="node0" presStyleIdx="0" presStyleCnt="1"/>
      <dgm:spPr/>
    </dgm:pt>
    <dgm:pt modelId="{B8B3FD77-DD45-4C9B-A203-EA41A9A75C43}" type="pres">
      <dgm:prSet presAssocID="{4F36B58B-61B7-47A1-835C-0A73BEACD4E6}" presName="text" presStyleLbl="fgAcc0" presStyleIdx="0" presStyleCnt="1">
        <dgm:presLayoutVars>
          <dgm:chPref val="3"/>
        </dgm:presLayoutVars>
      </dgm:prSet>
      <dgm:spPr/>
    </dgm:pt>
    <dgm:pt modelId="{40F5F4B4-32C8-4053-98DB-5D50B74CE653}" type="pres">
      <dgm:prSet presAssocID="{4F36B58B-61B7-47A1-835C-0A73BEACD4E6}" presName="hierChild2" presStyleCnt="0"/>
      <dgm:spPr/>
    </dgm:pt>
    <dgm:pt modelId="{1055F500-4CD4-4DB5-AA1D-7E2F84C85695}" type="pres">
      <dgm:prSet presAssocID="{5AE26E8B-62F6-45EC-8462-A5DDA1C2CA6E}" presName="Name10" presStyleLbl="parChTrans1D2" presStyleIdx="0" presStyleCnt="2"/>
      <dgm:spPr/>
    </dgm:pt>
    <dgm:pt modelId="{5E2F2E96-4201-41F4-9C7C-335DDCBB44D9}" type="pres">
      <dgm:prSet presAssocID="{B8D74115-68DE-43C9-8595-C85CD2AEE36A}" presName="hierRoot2" presStyleCnt="0"/>
      <dgm:spPr/>
    </dgm:pt>
    <dgm:pt modelId="{6ADD9A28-D661-4231-8046-11BB812332E8}" type="pres">
      <dgm:prSet presAssocID="{B8D74115-68DE-43C9-8595-C85CD2AEE36A}" presName="composite2" presStyleCnt="0"/>
      <dgm:spPr/>
    </dgm:pt>
    <dgm:pt modelId="{139D1BEC-6522-44F5-8B83-08EDE9592ABE}" type="pres">
      <dgm:prSet presAssocID="{B8D74115-68DE-43C9-8595-C85CD2AEE36A}" presName="background2" presStyleLbl="node2" presStyleIdx="0" presStyleCnt="2"/>
      <dgm:spPr/>
    </dgm:pt>
    <dgm:pt modelId="{81BDC9DB-A4DF-44FE-AAEC-ED0A31088227}" type="pres">
      <dgm:prSet presAssocID="{B8D74115-68DE-43C9-8595-C85CD2AEE36A}" presName="text2" presStyleLbl="fgAcc2" presStyleIdx="0" presStyleCnt="2">
        <dgm:presLayoutVars>
          <dgm:chPref val="3"/>
        </dgm:presLayoutVars>
      </dgm:prSet>
      <dgm:spPr/>
    </dgm:pt>
    <dgm:pt modelId="{5F9A1137-4822-415E-9069-3B1B541AD909}" type="pres">
      <dgm:prSet presAssocID="{B8D74115-68DE-43C9-8595-C85CD2AEE36A}" presName="hierChild3" presStyleCnt="0"/>
      <dgm:spPr/>
    </dgm:pt>
    <dgm:pt modelId="{84DB3F70-E610-4390-8B6D-8F88D370ACAC}" type="pres">
      <dgm:prSet presAssocID="{0BD5D10B-305B-4594-B761-307C7FB36C02}" presName="Name17" presStyleLbl="parChTrans1D3" presStyleIdx="0" presStyleCnt="7"/>
      <dgm:spPr/>
    </dgm:pt>
    <dgm:pt modelId="{AB6A381C-1292-43F5-9703-21D1544B7BE8}" type="pres">
      <dgm:prSet presAssocID="{126F57B1-2FF2-454B-B58A-B34DF7823B58}" presName="hierRoot3" presStyleCnt="0"/>
      <dgm:spPr/>
    </dgm:pt>
    <dgm:pt modelId="{D3DAB72F-E038-4A44-8D71-5BC643AA39A6}" type="pres">
      <dgm:prSet presAssocID="{126F57B1-2FF2-454B-B58A-B34DF7823B58}" presName="composite3" presStyleCnt="0"/>
      <dgm:spPr/>
    </dgm:pt>
    <dgm:pt modelId="{854D4660-208C-43EB-BB5B-C7C6C1FFC5F7}" type="pres">
      <dgm:prSet presAssocID="{126F57B1-2FF2-454B-B58A-B34DF7823B58}" presName="background3" presStyleLbl="node3" presStyleIdx="0" presStyleCnt="7"/>
      <dgm:spPr/>
    </dgm:pt>
    <dgm:pt modelId="{35FC0A8C-8212-413C-9017-0B4ADF9D23AC}" type="pres">
      <dgm:prSet presAssocID="{126F57B1-2FF2-454B-B58A-B34DF7823B58}" presName="text3" presStyleLbl="fgAcc3" presStyleIdx="0" presStyleCnt="7">
        <dgm:presLayoutVars>
          <dgm:chPref val="3"/>
        </dgm:presLayoutVars>
      </dgm:prSet>
      <dgm:spPr/>
    </dgm:pt>
    <dgm:pt modelId="{7ED42ED2-D5AC-4100-9408-559CD5902FEB}" type="pres">
      <dgm:prSet presAssocID="{126F57B1-2FF2-454B-B58A-B34DF7823B58}" presName="hierChild4" presStyleCnt="0"/>
      <dgm:spPr/>
    </dgm:pt>
    <dgm:pt modelId="{3BE8A667-F569-41DE-8260-D108C84F1A9C}" type="pres">
      <dgm:prSet presAssocID="{B8A123AF-98DA-4244-BF9D-CF8EFB244484}" presName="Name17" presStyleLbl="parChTrans1D3" presStyleIdx="1" presStyleCnt="7"/>
      <dgm:spPr/>
    </dgm:pt>
    <dgm:pt modelId="{5FA5F74A-2AB7-45B9-9D72-A07C94DCD47B}" type="pres">
      <dgm:prSet presAssocID="{92FDD360-349D-4DBB-AD14-11595F89482F}" presName="hierRoot3" presStyleCnt="0"/>
      <dgm:spPr/>
    </dgm:pt>
    <dgm:pt modelId="{D64DC176-3C89-47C9-B28A-88652DED78A0}" type="pres">
      <dgm:prSet presAssocID="{92FDD360-349D-4DBB-AD14-11595F89482F}" presName="composite3" presStyleCnt="0"/>
      <dgm:spPr/>
    </dgm:pt>
    <dgm:pt modelId="{5C7BE07F-BBDC-45CC-8CFA-BDC23EAE00F0}" type="pres">
      <dgm:prSet presAssocID="{92FDD360-349D-4DBB-AD14-11595F89482F}" presName="background3" presStyleLbl="node3" presStyleIdx="1" presStyleCnt="7"/>
      <dgm:spPr/>
    </dgm:pt>
    <dgm:pt modelId="{B36589BD-7477-43BB-85B4-5D76BC76968E}" type="pres">
      <dgm:prSet presAssocID="{92FDD360-349D-4DBB-AD14-11595F89482F}" presName="text3" presStyleLbl="fgAcc3" presStyleIdx="1" presStyleCnt="7">
        <dgm:presLayoutVars>
          <dgm:chPref val="3"/>
        </dgm:presLayoutVars>
      </dgm:prSet>
      <dgm:spPr/>
    </dgm:pt>
    <dgm:pt modelId="{DF06DCC9-5F0F-411D-A83D-5F783A0595A7}" type="pres">
      <dgm:prSet presAssocID="{92FDD360-349D-4DBB-AD14-11595F89482F}" presName="hierChild4" presStyleCnt="0"/>
      <dgm:spPr/>
    </dgm:pt>
    <dgm:pt modelId="{C87B95AE-4AAF-4E5F-BDBA-F2F1FAB6852C}" type="pres">
      <dgm:prSet presAssocID="{94AA039B-D74F-48ED-83CE-7D5CADBA72CF}" presName="Name17" presStyleLbl="parChTrans1D3" presStyleIdx="2" presStyleCnt="7"/>
      <dgm:spPr/>
    </dgm:pt>
    <dgm:pt modelId="{87AD8A0B-54AB-4A3C-BAB6-CE83CB02826A}" type="pres">
      <dgm:prSet presAssocID="{A68B1EE5-64B4-4234-B80F-C00CD18D9D69}" presName="hierRoot3" presStyleCnt="0"/>
      <dgm:spPr/>
    </dgm:pt>
    <dgm:pt modelId="{616C9E54-DC4D-4811-9277-4AAAF6B65552}" type="pres">
      <dgm:prSet presAssocID="{A68B1EE5-64B4-4234-B80F-C00CD18D9D69}" presName="composite3" presStyleCnt="0"/>
      <dgm:spPr/>
    </dgm:pt>
    <dgm:pt modelId="{8A014352-6C67-4097-8A6F-7CF4F445C29D}" type="pres">
      <dgm:prSet presAssocID="{A68B1EE5-64B4-4234-B80F-C00CD18D9D69}" presName="background3" presStyleLbl="node3" presStyleIdx="2" presStyleCnt="7"/>
      <dgm:spPr/>
    </dgm:pt>
    <dgm:pt modelId="{505F184F-FF15-405B-B305-392599EEA7B7}" type="pres">
      <dgm:prSet presAssocID="{A68B1EE5-64B4-4234-B80F-C00CD18D9D69}" presName="text3" presStyleLbl="fgAcc3" presStyleIdx="2" presStyleCnt="7">
        <dgm:presLayoutVars>
          <dgm:chPref val="3"/>
        </dgm:presLayoutVars>
      </dgm:prSet>
      <dgm:spPr/>
    </dgm:pt>
    <dgm:pt modelId="{CFE07837-459F-4F2E-A43D-5BB879E3A854}" type="pres">
      <dgm:prSet presAssocID="{A68B1EE5-64B4-4234-B80F-C00CD18D9D69}" presName="hierChild4" presStyleCnt="0"/>
      <dgm:spPr/>
    </dgm:pt>
    <dgm:pt modelId="{AE257B9C-18FF-489F-89C0-822D2F198EE5}" type="pres">
      <dgm:prSet presAssocID="{212F96E0-70F7-4212-AF0E-715ECE9A7DD2}" presName="Name10" presStyleLbl="parChTrans1D2" presStyleIdx="1" presStyleCnt="2"/>
      <dgm:spPr/>
    </dgm:pt>
    <dgm:pt modelId="{1B7463A9-D020-4657-AC18-E786BFD1B663}" type="pres">
      <dgm:prSet presAssocID="{607717DD-FDE5-4951-AC66-89F0CE5D8124}" presName="hierRoot2" presStyleCnt="0"/>
      <dgm:spPr/>
    </dgm:pt>
    <dgm:pt modelId="{B7433E10-43CA-4E20-B958-D8419BF7E9BE}" type="pres">
      <dgm:prSet presAssocID="{607717DD-FDE5-4951-AC66-89F0CE5D8124}" presName="composite2" presStyleCnt="0"/>
      <dgm:spPr/>
    </dgm:pt>
    <dgm:pt modelId="{36D70491-2291-4137-AC6F-12F3A3FB1E21}" type="pres">
      <dgm:prSet presAssocID="{607717DD-FDE5-4951-AC66-89F0CE5D8124}" presName="background2" presStyleLbl="node2" presStyleIdx="1" presStyleCnt="2"/>
      <dgm:spPr/>
    </dgm:pt>
    <dgm:pt modelId="{7F601DED-4C75-4964-B553-257D7B1358FC}" type="pres">
      <dgm:prSet presAssocID="{607717DD-FDE5-4951-AC66-89F0CE5D8124}" presName="text2" presStyleLbl="fgAcc2" presStyleIdx="1" presStyleCnt="2">
        <dgm:presLayoutVars>
          <dgm:chPref val="3"/>
        </dgm:presLayoutVars>
      </dgm:prSet>
      <dgm:spPr/>
    </dgm:pt>
    <dgm:pt modelId="{563CC267-28A4-4C50-8324-1324FD5F6EFF}" type="pres">
      <dgm:prSet presAssocID="{607717DD-FDE5-4951-AC66-89F0CE5D8124}" presName="hierChild3" presStyleCnt="0"/>
      <dgm:spPr/>
    </dgm:pt>
    <dgm:pt modelId="{F8AA2177-C955-4D15-B509-EAEC934D361D}" type="pres">
      <dgm:prSet presAssocID="{7B59B31D-2B4D-4049-9D44-1216B10AAE3C}" presName="Name17" presStyleLbl="parChTrans1D3" presStyleIdx="3" presStyleCnt="7"/>
      <dgm:spPr/>
    </dgm:pt>
    <dgm:pt modelId="{246620E3-112F-40E9-80B6-9D80BA94297C}" type="pres">
      <dgm:prSet presAssocID="{67473F4F-5D2D-4BCB-943D-A65414AF70F7}" presName="hierRoot3" presStyleCnt="0"/>
      <dgm:spPr/>
    </dgm:pt>
    <dgm:pt modelId="{A8B883EE-3EDB-45CA-AB77-F8C86997ECBA}" type="pres">
      <dgm:prSet presAssocID="{67473F4F-5D2D-4BCB-943D-A65414AF70F7}" presName="composite3" presStyleCnt="0"/>
      <dgm:spPr/>
    </dgm:pt>
    <dgm:pt modelId="{09312642-DFAD-4E32-9AC8-C85E2E0BE718}" type="pres">
      <dgm:prSet presAssocID="{67473F4F-5D2D-4BCB-943D-A65414AF70F7}" presName="background3" presStyleLbl="node3" presStyleIdx="3" presStyleCnt="7"/>
      <dgm:spPr/>
    </dgm:pt>
    <dgm:pt modelId="{29640B1E-12EC-4BE0-810E-4F4136400D17}" type="pres">
      <dgm:prSet presAssocID="{67473F4F-5D2D-4BCB-943D-A65414AF70F7}" presName="text3" presStyleLbl="fgAcc3" presStyleIdx="3" presStyleCnt="7">
        <dgm:presLayoutVars>
          <dgm:chPref val="3"/>
        </dgm:presLayoutVars>
      </dgm:prSet>
      <dgm:spPr/>
    </dgm:pt>
    <dgm:pt modelId="{3BB5D96C-A297-4171-B15F-F8AC921BEE97}" type="pres">
      <dgm:prSet presAssocID="{67473F4F-5D2D-4BCB-943D-A65414AF70F7}" presName="hierChild4" presStyleCnt="0"/>
      <dgm:spPr/>
    </dgm:pt>
    <dgm:pt modelId="{05D0790B-79D1-4431-9A25-379671A85149}" type="pres">
      <dgm:prSet presAssocID="{D60F6C58-37A1-44BD-960B-E2AAFD630ED3}" presName="Name17" presStyleLbl="parChTrans1D3" presStyleIdx="4" presStyleCnt="7"/>
      <dgm:spPr/>
    </dgm:pt>
    <dgm:pt modelId="{1BAFDEBD-C20D-42E3-9AF6-A5B89376AA72}" type="pres">
      <dgm:prSet presAssocID="{98392F30-2170-40A7-872B-20B9C19C86A5}" presName="hierRoot3" presStyleCnt="0"/>
      <dgm:spPr/>
    </dgm:pt>
    <dgm:pt modelId="{F64B5CD3-95B8-489A-82EF-B516ADE62E63}" type="pres">
      <dgm:prSet presAssocID="{98392F30-2170-40A7-872B-20B9C19C86A5}" presName="composite3" presStyleCnt="0"/>
      <dgm:spPr/>
    </dgm:pt>
    <dgm:pt modelId="{B8601FBB-0F1B-4966-9233-D9CE7336F41A}" type="pres">
      <dgm:prSet presAssocID="{98392F30-2170-40A7-872B-20B9C19C86A5}" presName="background3" presStyleLbl="node3" presStyleIdx="4" presStyleCnt="7"/>
      <dgm:spPr/>
    </dgm:pt>
    <dgm:pt modelId="{0C260D23-3749-44FD-99C4-1384BC93B7ED}" type="pres">
      <dgm:prSet presAssocID="{98392F30-2170-40A7-872B-20B9C19C86A5}" presName="text3" presStyleLbl="fgAcc3" presStyleIdx="4" presStyleCnt="7">
        <dgm:presLayoutVars>
          <dgm:chPref val="3"/>
        </dgm:presLayoutVars>
      </dgm:prSet>
      <dgm:spPr/>
    </dgm:pt>
    <dgm:pt modelId="{E1C6F3C6-DF04-4AED-ABB6-7760129C8842}" type="pres">
      <dgm:prSet presAssocID="{98392F30-2170-40A7-872B-20B9C19C86A5}" presName="hierChild4" presStyleCnt="0"/>
      <dgm:spPr/>
    </dgm:pt>
    <dgm:pt modelId="{A7F31D69-4177-4650-B8D7-F4EB10F76D9A}" type="pres">
      <dgm:prSet presAssocID="{AA4CBE45-E88D-4337-AEA4-E24D5E9A6F2C}" presName="Name17" presStyleLbl="parChTrans1D3" presStyleIdx="5" presStyleCnt="7"/>
      <dgm:spPr/>
    </dgm:pt>
    <dgm:pt modelId="{9E9914EE-35CF-429C-8874-56DB1091910A}" type="pres">
      <dgm:prSet presAssocID="{DFCA008D-A278-4218-B0C2-D90515E42BAB}" presName="hierRoot3" presStyleCnt="0"/>
      <dgm:spPr/>
    </dgm:pt>
    <dgm:pt modelId="{FF00030A-1D20-4653-B58A-F2B66D3B2907}" type="pres">
      <dgm:prSet presAssocID="{DFCA008D-A278-4218-B0C2-D90515E42BAB}" presName="composite3" presStyleCnt="0"/>
      <dgm:spPr/>
    </dgm:pt>
    <dgm:pt modelId="{D3AB6437-198D-4E49-A02A-978682986190}" type="pres">
      <dgm:prSet presAssocID="{DFCA008D-A278-4218-B0C2-D90515E42BAB}" presName="background3" presStyleLbl="node3" presStyleIdx="5" presStyleCnt="7"/>
      <dgm:spPr/>
    </dgm:pt>
    <dgm:pt modelId="{AC9F690A-AC16-47A1-B646-5A6218841E4E}" type="pres">
      <dgm:prSet presAssocID="{DFCA008D-A278-4218-B0C2-D90515E42BAB}" presName="text3" presStyleLbl="fgAcc3" presStyleIdx="5" presStyleCnt="7">
        <dgm:presLayoutVars>
          <dgm:chPref val="3"/>
        </dgm:presLayoutVars>
      </dgm:prSet>
      <dgm:spPr/>
    </dgm:pt>
    <dgm:pt modelId="{4F40EA92-275F-4129-B58B-871AAC0A3E96}" type="pres">
      <dgm:prSet presAssocID="{DFCA008D-A278-4218-B0C2-D90515E42BAB}" presName="hierChild4" presStyleCnt="0"/>
      <dgm:spPr/>
    </dgm:pt>
    <dgm:pt modelId="{611EE71A-5B55-4D01-9A42-84CA43285AF4}" type="pres">
      <dgm:prSet presAssocID="{AF97C56B-4448-4846-AE9F-DBF207921718}" presName="Name17" presStyleLbl="parChTrans1D3" presStyleIdx="6" presStyleCnt="7"/>
      <dgm:spPr/>
    </dgm:pt>
    <dgm:pt modelId="{CC9D56E6-D56F-4F7A-8AE0-F78874C59A44}" type="pres">
      <dgm:prSet presAssocID="{8F083D3A-E873-452C-AB03-3D4198DD6043}" presName="hierRoot3" presStyleCnt="0"/>
      <dgm:spPr/>
    </dgm:pt>
    <dgm:pt modelId="{74D54F6B-CE3D-4F57-B8C4-C51BC856E27E}" type="pres">
      <dgm:prSet presAssocID="{8F083D3A-E873-452C-AB03-3D4198DD6043}" presName="composite3" presStyleCnt="0"/>
      <dgm:spPr/>
    </dgm:pt>
    <dgm:pt modelId="{561D5D24-C3FB-43EA-B4D2-E46242C667D3}" type="pres">
      <dgm:prSet presAssocID="{8F083D3A-E873-452C-AB03-3D4198DD6043}" presName="background3" presStyleLbl="node3" presStyleIdx="6" presStyleCnt="7"/>
      <dgm:spPr/>
    </dgm:pt>
    <dgm:pt modelId="{BF742703-2731-4BA2-B20F-0ACF17AEBD9B}" type="pres">
      <dgm:prSet presAssocID="{8F083D3A-E873-452C-AB03-3D4198DD6043}" presName="text3" presStyleLbl="fgAcc3" presStyleIdx="6" presStyleCnt="7">
        <dgm:presLayoutVars>
          <dgm:chPref val="3"/>
        </dgm:presLayoutVars>
      </dgm:prSet>
      <dgm:spPr/>
    </dgm:pt>
    <dgm:pt modelId="{30E24B22-93B4-407D-AD08-3B7966AAA352}" type="pres">
      <dgm:prSet presAssocID="{8F083D3A-E873-452C-AB03-3D4198DD6043}" presName="hierChild4" presStyleCnt="0"/>
      <dgm:spPr/>
    </dgm:pt>
  </dgm:ptLst>
  <dgm:cxnLst>
    <dgm:cxn modelId="{5739E009-5B6E-42ED-AC9A-ED0129B751E7}" srcId="{00487009-E18C-4376-A728-91E7B039D86D}" destId="{4F36B58B-61B7-47A1-835C-0A73BEACD4E6}" srcOrd="0" destOrd="0" parTransId="{CA593F1F-FFF4-4105-B2E1-67E415BB6499}" sibTransId="{F44DF9FC-1A50-4194-A0E3-15B31FB017DB}"/>
    <dgm:cxn modelId="{313C0E0A-5839-4544-8BA1-B2D66926CA4D}" type="presOf" srcId="{DFCA008D-A278-4218-B0C2-D90515E42BAB}" destId="{AC9F690A-AC16-47A1-B646-5A6218841E4E}" srcOrd="0" destOrd="0" presId="urn:microsoft.com/office/officeart/2005/8/layout/hierarchy1"/>
    <dgm:cxn modelId="{D6E1C50A-F78A-48C9-9E3F-F2F9F0A4E308}" type="presOf" srcId="{8F083D3A-E873-452C-AB03-3D4198DD6043}" destId="{BF742703-2731-4BA2-B20F-0ACF17AEBD9B}" srcOrd="0" destOrd="0" presId="urn:microsoft.com/office/officeart/2005/8/layout/hierarchy1"/>
    <dgm:cxn modelId="{4CD0500E-18DD-4781-98A1-F455B4E0E4EC}" type="presOf" srcId="{0BD5D10B-305B-4594-B761-307C7FB36C02}" destId="{84DB3F70-E610-4390-8B6D-8F88D370ACAC}" srcOrd="0" destOrd="0" presId="urn:microsoft.com/office/officeart/2005/8/layout/hierarchy1"/>
    <dgm:cxn modelId="{DA8E7E12-C446-4ACC-8ADE-84240093D4A7}" type="presOf" srcId="{212F96E0-70F7-4212-AF0E-715ECE9A7DD2}" destId="{AE257B9C-18FF-489F-89C0-822D2F198EE5}" srcOrd="0" destOrd="0" presId="urn:microsoft.com/office/officeart/2005/8/layout/hierarchy1"/>
    <dgm:cxn modelId="{1FA1C918-629E-4DA5-A146-19D6A9D3A19F}" srcId="{4F36B58B-61B7-47A1-835C-0A73BEACD4E6}" destId="{607717DD-FDE5-4951-AC66-89F0CE5D8124}" srcOrd="1" destOrd="0" parTransId="{212F96E0-70F7-4212-AF0E-715ECE9A7DD2}" sibTransId="{00F03CB0-B6B6-4854-B10A-5D83A9954A75}"/>
    <dgm:cxn modelId="{14FE2919-D66E-43B5-8825-AC39A53FBF63}" type="presOf" srcId="{126F57B1-2FF2-454B-B58A-B34DF7823B58}" destId="{35FC0A8C-8212-413C-9017-0B4ADF9D23AC}" srcOrd="0" destOrd="0" presId="urn:microsoft.com/office/officeart/2005/8/layout/hierarchy1"/>
    <dgm:cxn modelId="{2432B919-D699-4E78-875A-48BBD09C0F47}" type="presOf" srcId="{B8A123AF-98DA-4244-BF9D-CF8EFB244484}" destId="{3BE8A667-F569-41DE-8260-D108C84F1A9C}" srcOrd="0" destOrd="0" presId="urn:microsoft.com/office/officeart/2005/8/layout/hierarchy1"/>
    <dgm:cxn modelId="{7A69AD1D-FB6C-48B7-9A29-D91E72CC274D}" type="presOf" srcId="{7B59B31D-2B4D-4049-9D44-1216B10AAE3C}" destId="{F8AA2177-C955-4D15-B509-EAEC934D361D}" srcOrd="0" destOrd="0" presId="urn:microsoft.com/office/officeart/2005/8/layout/hierarchy1"/>
    <dgm:cxn modelId="{D5E3B92A-72EA-41DF-8F32-6120B7AAFFAD}" srcId="{B8D74115-68DE-43C9-8595-C85CD2AEE36A}" destId="{A68B1EE5-64B4-4234-B80F-C00CD18D9D69}" srcOrd="2" destOrd="0" parTransId="{94AA039B-D74F-48ED-83CE-7D5CADBA72CF}" sibTransId="{1320F9F4-12D8-4B69-B610-90F7889E0024}"/>
    <dgm:cxn modelId="{5496E530-9BB2-4FDC-A7D6-E9F31A3A1744}" type="presOf" srcId="{94AA039B-D74F-48ED-83CE-7D5CADBA72CF}" destId="{C87B95AE-4AAF-4E5F-BDBA-F2F1FAB6852C}" srcOrd="0" destOrd="0" presId="urn:microsoft.com/office/officeart/2005/8/layout/hierarchy1"/>
    <dgm:cxn modelId="{50D9BB37-BC51-4FFB-9B39-7E323E62438E}" type="presOf" srcId="{4F36B58B-61B7-47A1-835C-0A73BEACD4E6}" destId="{B8B3FD77-DD45-4C9B-A203-EA41A9A75C43}" srcOrd="0" destOrd="0" presId="urn:microsoft.com/office/officeart/2005/8/layout/hierarchy1"/>
    <dgm:cxn modelId="{577A0563-FE53-4F46-9BA4-6A4132EF6057}" srcId="{607717DD-FDE5-4951-AC66-89F0CE5D8124}" destId="{67473F4F-5D2D-4BCB-943D-A65414AF70F7}" srcOrd="0" destOrd="0" parTransId="{7B59B31D-2B4D-4049-9D44-1216B10AAE3C}" sibTransId="{A0CBF51C-D7E7-4E61-870B-66BBC872EDA6}"/>
    <dgm:cxn modelId="{4478244B-0649-4071-9633-B48071D8B43D}" srcId="{607717DD-FDE5-4951-AC66-89F0CE5D8124}" destId="{98392F30-2170-40A7-872B-20B9C19C86A5}" srcOrd="1" destOrd="0" parTransId="{D60F6C58-37A1-44BD-960B-E2AAFD630ED3}" sibTransId="{4296FFB9-DA09-4E5A-9341-504111DF072E}"/>
    <dgm:cxn modelId="{40E0704F-01F4-4EE7-9F1D-DCFC9FC8593D}" type="presOf" srcId="{AA4CBE45-E88D-4337-AEA4-E24D5E9A6F2C}" destId="{A7F31D69-4177-4650-B8D7-F4EB10F76D9A}" srcOrd="0" destOrd="0" presId="urn:microsoft.com/office/officeart/2005/8/layout/hierarchy1"/>
    <dgm:cxn modelId="{28C2587A-AF34-4F1A-B477-EC07FADD17EF}" type="presOf" srcId="{D60F6C58-37A1-44BD-960B-E2AAFD630ED3}" destId="{05D0790B-79D1-4431-9A25-379671A85149}" srcOrd="0" destOrd="0" presId="urn:microsoft.com/office/officeart/2005/8/layout/hierarchy1"/>
    <dgm:cxn modelId="{8229117D-D87F-4347-8435-E603C193D32B}" type="presOf" srcId="{67473F4F-5D2D-4BCB-943D-A65414AF70F7}" destId="{29640B1E-12EC-4BE0-810E-4F4136400D17}" srcOrd="0" destOrd="0" presId="urn:microsoft.com/office/officeart/2005/8/layout/hierarchy1"/>
    <dgm:cxn modelId="{2AB7827D-C419-482A-AC30-60D7AF2A3C25}" type="presOf" srcId="{AF97C56B-4448-4846-AE9F-DBF207921718}" destId="{611EE71A-5B55-4D01-9A42-84CA43285AF4}" srcOrd="0" destOrd="0" presId="urn:microsoft.com/office/officeart/2005/8/layout/hierarchy1"/>
    <dgm:cxn modelId="{085BDC83-AA8D-4612-B9D8-CFD3E8517064}" type="presOf" srcId="{B8D74115-68DE-43C9-8595-C85CD2AEE36A}" destId="{81BDC9DB-A4DF-44FE-AAEC-ED0A31088227}" srcOrd="0" destOrd="0" presId="urn:microsoft.com/office/officeart/2005/8/layout/hierarchy1"/>
    <dgm:cxn modelId="{7D4DC985-1C07-4A7F-91AE-8C2504006711}" srcId="{B8D74115-68DE-43C9-8595-C85CD2AEE36A}" destId="{92FDD360-349D-4DBB-AD14-11595F89482F}" srcOrd="1" destOrd="0" parTransId="{B8A123AF-98DA-4244-BF9D-CF8EFB244484}" sibTransId="{3AE762A1-2737-4D04-B0E8-EEB5A9E3C3B1}"/>
    <dgm:cxn modelId="{D328E1A6-A75B-4F48-B079-EFCFC67D0148}" type="presOf" srcId="{92FDD360-349D-4DBB-AD14-11595F89482F}" destId="{B36589BD-7477-43BB-85B4-5D76BC76968E}" srcOrd="0" destOrd="0" presId="urn:microsoft.com/office/officeart/2005/8/layout/hierarchy1"/>
    <dgm:cxn modelId="{E8B773AE-DCA4-4CF6-AEFC-0D39171268E2}" srcId="{4F36B58B-61B7-47A1-835C-0A73BEACD4E6}" destId="{B8D74115-68DE-43C9-8595-C85CD2AEE36A}" srcOrd="0" destOrd="0" parTransId="{5AE26E8B-62F6-45EC-8462-A5DDA1C2CA6E}" sibTransId="{4FB8A868-AAF9-498F-A77A-883474CEBE94}"/>
    <dgm:cxn modelId="{4637EBB7-F776-471B-B38C-75FF37D20975}" srcId="{B8D74115-68DE-43C9-8595-C85CD2AEE36A}" destId="{126F57B1-2FF2-454B-B58A-B34DF7823B58}" srcOrd="0" destOrd="0" parTransId="{0BD5D10B-305B-4594-B761-307C7FB36C02}" sibTransId="{A0647F84-D083-48EA-9266-1513BD629036}"/>
    <dgm:cxn modelId="{280277B8-D3DD-4CB3-8E84-107329E43D20}" type="presOf" srcId="{607717DD-FDE5-4951-AC66-89F0CE5D8124}" destId="{7F601DED-4C75-4964-B553-257D7B1358FC}" srcOrd="0" destOrd="0" presId="urn:microsoft.com/office/officeart/2005/8/layout/hierarchy1"/>
    <dgm:cxn modelId="{25552DD2-AE17-4AC1-A7CD-299F1C4766FA}" type="presOf" srcId="{A68B1EE5-64B4-4234-B80F-C00CD18D9D69}" destId="{505F184F-FF15-405B-B305-392599EEA7B7}" srcOrd="0" destOrd="0" presId="urn:microsoft.com/office/officeart/2005/8/layout/hierarchy1"/>
    <dgm:cxn modelId="{C71CD8E6-76D5-4851-8E8E-51FD2E38951C}" type="presOf" srcId="{5AE26E8B-62F6-45EC-8462-A5DDA1C2CA6E}" destId="{1055F500-4CD4-4DB5-AA1D-7E2F84C85695}" srcOrd="0" destOrd="0" presId="urn:microsoft.com/office/officeart/2005/8/layout/hierarchy1"/>
    <dgm:cxn modelId="{D18677E9-D541-43C6-9CA9-7ABD6C047E04}" srcId="{607717DD-FDE5-4951-AC66-89F0CE5D8124}" destId="{8F083D3A-E873-452C-AB03-3D4198DD6043}" srcOrd="3" destOrd="0" parTransId="{AF97C56B-4448-4846-AE9F-DBF207921718}" sibTransId="{36CFCC6E-1A4B-42C9-BC7C-F10446E1A46F}"/>
    <dgm:cxn modelId="{F506A2EA-8224-4FB2-9933-3D8D523C29B2}" srcId="{607717DD-FDE5-4951-AC66-89F0CE5D8124}" destId="{DFCA008D-A278-4218-B0C2-D90515E42BAB}" srcOrd="2" destOrd="0" parTransId="{AA4CBE45-E88D-4337-AEA4-E24D5E9A6F2C}" sibTransId="{A0CAF30E-F8C9-4B4C-8510-9E129C2F276A}"/>
    <dgm:cxn modelId="{78656EEE-B94B-4C08-BB62-0F7343A1C756}" type="presOf" srcId="{00487009-E18C-4376-A728-91E7B039D86D}" destId="{0F38911A-6CF0-4103-B7F3-A87E167F9B90}" srcOrd="0" destOrd="0" presId="urn:microsoft.com/office/officeart/2005/8/layout/hierarchy1"/>
    <dgm:cxn modelId="{45EADEFB-6D6F-4581-A891-44485CD8BB88}" type="presOf" srcId="{98392F30-2170-40A7-872B-20B9C19C86A5}" destId="{0C260D23-3749-44FD-99C4-1384BC93B7ED}" srcOrd="0" destOrd="0" presId="urn:microsoft.com/office/officeart/2005/8/layout/hierarchy1"/>
    <dgm:cxn modelId="{9DC9F3E5-34A9-4086-8BFB-6668DCE601EF}" type="presParOf" srcId="{0F38911A-6CF0-4103-B7F3-A87E167F9B90}" destId="{3756F5AF-00A4-42BB-8935-5E5050234D84}" srcOrd="0" destOrd="0" presId="urn:microsoft.com/office/officeart/2005/8/layout/hierarchy1"/>
    <dgm:cxn modelId="{8F42DA0F-087D-4486-8BF6-833B965A3767}" type="presParOf" srcId="{3756F5AF-00A4-42BB-8935-5E5050234D84}" destId="{4BB505B3-C554-48CE-AC9B-DFD25B799E48}" srcOrd="0" destOrd="0" presId="urn:microsoft.com/office/officeart/2005/8/layout/hierarchy1"/>
    <dgm:cxn modelId="{5589AC9D-9EFA-41B5-A123-F6CC291C9619}" type="presParOf" srcId="{4BB505B3-C554-48CE-AC9B-DFD25B799E48}" destId="{744DDAC8-2866-4E66-B64E-5080184423D7}" srcOrd="0" destOrd="0" presId="urn:microsoft.com/office/officeart/2005/8/layout/hierarchy1"/>
    <dgm:cxn modelId="{FA0AE4BE-088D-4F3C-8291-58262DAD2B8E}" type="presParOf" srcId="{4BB505B3-C554-48CE-AC9B-DFD25B799E48}" destId="{B8B3FD77-DD45-4C9B-A203-EA41A9A75C43}" srcOrd="1" destOrd="0" presId="urn:microsoft.com/office/officeart/2005/8/layout/hierarchy1"/>
    <dgm:cxn modelId="{3E587493-E7DB-4BAF-8013-B47B4037C3A0}" type="presParOf" srcId="{3756F5AF-00A4-42BB-8935-5E5050234D84}" destId="{40F5F4B4-32C8-4053-98DB-5D50B74CE653}" srcOrd="1" destOrd="0" presId="urn:microsoft.com/office/officeart/2005/8/layout/hierarchy1"/>
    <dgm:cxn modelId="{E77056BB-2EB7-473D-814E-A35436A7001C}" type="presParOf" srcId="{40F5F4B4-32C8-4053-98DB-5D50B74CE653}" destId="{1055F500-4CD4-4DB5-AA1D-7E2F84C85695}" srcOrd="0" destOrd="0" presId="urn:microsoft.com/office/officeart/2005/8/layout/hierarchy1"/>
    <dgm:cxn modelId="{3D80A0A8-52D1-4EF8-9FED-C38C5DA6DFF7}" type="presParOf" srcId="{40F5F4B4-32C8-4053-98DB-5D50B74CE653}" destId="{5E2F2E96-4201-41F4-9C7C-335DDCBB44D9}" srcOrd="1" destOrd="0" presId="urn:microsoft.com/office/officeart/2005/8/layout/hierarchy1"/>
    <dgm:cxn modelId="{4CC98BA9-9181-4159-8934-D7BE1AC8F68F}" type="presParOf" srcId="{5E2F2E96-4201-41F4-9C7C-335DDCBB44D9}" destId="{6ADD9A28-D661-4231-8046-11BB812332E8}" srcOrd="0" destOrd="0" presId="urn:microsoft.com/office/officeart/2005/8/layout/hierarchy1"/>
    <dgm:cxn modelId="{61539284-2F43-41B6-8866-87D2D3ECB32C}" type="presParOf" srcId="{6ADD9A28-D661-4231-8046-11BB812332E8}" destId="{139D1BEC-6522-44F5-8B83-08EDE9592ABE}" srcOrd="0" destOrd="0" presId="urn:microsoft.com/office/officeart/2005/8/layout/hierarchy1"/>
    <dgm:cxn modelId="{EDC12F3A-2CD9-4A79-AABD-3723608E9182}" type="presParOf" srcId="{6ADD9A28-D661-4231-8046-11BB812332E8}" destId="{81BDC9DB-A4DF-44FE-AAEC-ED0A31088227}" srcOrd="1" destOrd="0" presId="urn:microsoft.com/office/officeart/2005/8/layout/hierarchy1"/>
    <dgm:cxn modelId="{DF0E9CAE-5E0A-4733-AC1E-97FC90EB6FD5}" type="presParOf" srcId="{5E2F2E96-4201-41F4-9C7C-335DDCBB44D9}" destId="{5F9A1137-4822-415E-9069-3B1B541AD909}" srcOrd="1" destOrd="0" presId="urn:microsoft.com/office/officeart/2005/8/layout/hierarchy1"/>
    <dgm:cxn modelId="{65533EB8-0D49-478E-9FDC-F71BDF7ADF06}" type="presParOf" srcId="{5F9A1137-4822-415E-9069-3B1B541AD909}" destId="{84DB3F70-E610-4390-8B6D-8F88D370ACAC}" srcOrd="0" destOrd="0" presId="urn:microsoft.com/office/officeart/2005/8/layout/hierarchy1"/>
    <dgm:cxn modelId="{E1C5C9F9-D095-4F7C-B96F-4D99D9BFFE50}" type="presParOf" srcId="{5F9A1137-4822-415E-9069-3B1B541AD909}" destId="{AB6A381C-1292-43F5-9703-21D1544B7BE8}" srcOrd="1" destOrd="0" presId="urn:microsoft.com/office/officeart/2005/8/layout/hierarchy1"/>
    <dgm:cxn modelId="{4CC83A21-CCD3-4BCA-ABBB-C8EFFB7E3E51}" type="presParOf" srcId="{AB6A381C-1292-43F5-9703-21D1544B7BE8}" destId="{D3DAB72F-E038-4A44-8D71-5BC643AA39A6}" srcOrd="0" destOrd="0" presId="urn:microsoft.com/office/officeart/2005/8/layout/hierarchy1"/>
    <dgm:cxn modelId="{A42ABDAC-4DAA-4B7F-8E06-6824A124D8FD}" type="presParOf" srcId="{D3DAB72F-E038-4A44-8D71-5BC643AA39A6}" destId="{854D4660-208C-43EB-BB5B-C7C6C1FFC5F7}" srcOrd="0" destOrd="0" presId="urn:microsoft.com/office/officeart/2005/8/layout/hierarchy1"/>
    <dgm:cxn modelId="{9DCF2F1E-81F7-45ED-BC79-59977FABB0C7}" type="presParOf" srcId="{D3DAB72F-E038-4A44-8D71-5BC643AA39A6}" destId="{35FC0A8C-8212-413C-9017-0B4ADF9D23AC}" srcOrd="1" destOrd="0" presId="urn:microsoft.com/office/officeart/2005/8/layout/hierarchy1"/>
    <dgm:cxn modelId="{D815EC71-EF01-4ACE-8459-C590FE4BD36D}" type="presParOf" srcId="{AB6A381C-1292-43F5-9703-21D1544B7BE8}" destId="{7ED42ED2-D5AC-4100-9408-559CD5902FEB}" srcOrd="1" destOrd="0" presId="urn:microsoft.com/office/officeart/2005/8/layout/hierarchy1"/>
    <dgm:cxn modelId="{6003FB63-49AB-42E9-AB23-85066D770C2A}" type="presParOf" srcId="{5F9A1137-4822-415E-9069-3B1B541AD909}" destId="{3BE8A667-F569-41DE-8260-D108C84F1A9C}" srcOrd="2" destOrd="0" presId="urn:microsoft.com/office/officeart/2005/8/layout/hierarchy1"/>
    <dgm:cxn modelId="{E276AE44-B8FB-473C-8552-9F8836657D99}" type="presParOf" srcId="{5F9A1137-4822-415E-9069-3B1B541AD909}" destId="{5FA5F74A-2AB7-45B9-9D72-A07C94DCD47B}" srcOrd="3" destOrd="0" presId="urn:microsoft.com/office/officeart/2005/8/layout/hierarchy1"/>
    <dgm:cxn modelId="{B7380683-156D-4164-BF95-AF9B8769F3A1}" type="presParOf" srcId="{5FA5F74A-2AB7-45B9-9D72-A07C94DCD47B}" destId="{D64DC176-3C89-47C9-B28A-88652DED78A0}" srcOrd="0" destOrd="0" presId="urn:microsoft.com/office/officeart/2005/8/layout/hierarchy1"/>
    <dgm:cxn modelId="{A4CC1C1D-79DA-4231-8600-9BC08062186B}" type="presParOf" srcId="{D64DC176-3C89-47C9-B28A-88652DED78A0}" destId="{5C7BE07F-BBDC-45CC-8CFA-BDC23EAE00F0}" srcOrd="0" destOrd="0" presId="urn:microsoft.com/office/officeart/2005/8/layout/hierarchy1"/>
    <dgm:cxn modelId="{D262AFCE-8590-4D38-918B-E2DE497E75E0}" type="presParOf" srcId="{D64DC176-3C89-47C9-B28A-88652DED78A0}" destId="{B36589BD-7477-43BB-85B4-5D76BC76968E}" srcOrd="1" destOrd="0" presId="urn:microsoft.com/office/officeart/2005/8/layout/hierarchy1"/>
    <dgm:cxn modelId="{C621033C-3A31-4971-8148-C23E44734891}" type="presParOf" srcId="{5FA5F74A-2AB7-45B9-9D72-A07C94DCD47B}" destId="{DF06DCC9-5F0F-411D-A83D-5F783A0595A7}" srcOrd="1" destOrd="0" presId="urn:microsoft.com/office/officeart/2005/8/layout/hierarchy1"/>
    <dgm:cxn modelId="{9C39AAA7-05BB-452C-9630-361E2116CFC4}" type="presParOf" srcId="{5F9A1137-4822-415E-9069-3B1B541AD909}" destId="{C87B95AE-4AAF-4E5F-BDBA-F2F1FAB6852C}" srcOrd="4" destOrd="0" presId="urn:microsoft.com/office/officeart/2005/8/layout/hierarchy1"/>
    <dgm:cxn modelId="{1EE56809-893D-450A-8C8F-51A7B9C2565D}" type="presParOf" srcId="{5F9A1137-4822-415E-9069-3B1B541AD909}" destId="{87AD8A0B-54AB-4A3C-BAB6-CE83CB02826A}" srcOrd="5" destOrd="0" presId="urn:microsoft.com/office/officeart/2005/8/layout/hierarchy1"/>
    <dgm:cxn modelId="{70D1E159-F1BD-49B1-998F-6AF02EE02817}" type="presParOf" srcId="{87AD8A0B-54AB-4A3C-BAB6-CE83CB02826A}" destId="{616C9E54-DC4D-4811-9277-4AAAF6B65552}" srcOrd="0" destOrd="0" presId="urn:microsoft.com/office/officeart/2005/8/layout/hierarchy1"/>
    <dgm:cxn modelId="{E0E972E5-8867-4A73-94D4-2BFED4226B5E}" type="presParOf" srcId="{616C9E54-DC4D-4811-9277-4AAAF6B65552}" destId="{8A014352-6C67-4097-8A6F-7CF4F445C29D}" srcOrd="0" destOrd="0" presId="urn:microsoft.com/office/officeart/2005/8/layout/hierarchy1"/>
    <dgm:cxn modelId="{C13D3B36-9A6E-4772-A6EF-F4FD99DFB2F7}" type="presParOf" srcId="{616C9E54-DC4D-4811-9277-4AAAF6B65552}" destId="{505F184F-FF15-405B-B305-392599EEA7B7}" srcOrd="1" destOrd="0" presId="urn:microsoft.com/office/officeart/2005/8/layout/hierarchy1"/>
    <dgm:cxn modelId="{3FE40C64-2482-4E18-A443-B8FD0AC52468}" type="presParOf" srcId="{87AD8A0B-54AB-4A3C-BAB6-CE83CB02826A}" destId="{CFE07837-459F-4F2E-A43D-5BB879E3A854}" srcOrd="1" destOrd="0" presId="urn:microsoft.com/office/officeart/2005/8/layout/hierarchy1"/>
    <dgm:cxn modelId="{4B32FD95-92C6-4B11-ABB4-1B6025728512}" type="presParOf" srcId="{40F5F4B4-32C8-4053-98DB-5D50B74CE653}" destId="{AE257B9C-18FF-489F-89C0-822D2F198EE5}" srcOrd="2" destOrd="0" presId="urn:microsoft.com/office/officeart/2005/8/layout/hierarchy1"/>
    <dgm:cxn modelId="{40FF1106-D338-4870-A8C8-32559BF84561}" type="presParOf" srcId="{40F5F4B4-32C8-4053-98DB-5D50B74CE653}" destId="{1B7463A9-D020-4657-AC18-E786BFD1B663}" srcOrd="3" destOrd="0" presId="urn:microsoft.com/office/officeart/2005/8/layout/hierarchy1"/>
    <dgm:cxn modelId="{B1B36FA3-EAF6-4BFA-9B0B-700BAC378455}" type="presParOf" srcId="{1B7463A9-D020-4657-AC18-E786BFD1B663}" destId="{B7433E10-43CA-4E20-B958-D8419BF7E9BE}" srcOrd="0" destOrd="0" presId="urn:microsoft.com/office/officeart/2005/8/layout/hierarchy1"/>
    <dgm:cxn modelId="{86C1228D-5963-4217-8C40-5C43A5A7537A}" type="presParOf" srcId="{B7433E10-43CA-4E20-B958-D8419BF7E9BE}" destId="{36D70491-2291-4137-AC6F-12F3A3FB1E21}" srcOrd="0" destOrd="0" presId="urn:microsoft.com/office/officeart/2005/8/layout/hierarchy1"/>
    <dgm:cxn modelId="{AA324D13-F576-42AE-9EAE-166E771202D3}" type="presParOf" srcId="{B7433E10-43CA-4E20-B958-D8419BF7E9BE}" destId="{7F601DED-4C75-4964-B553-257D7B1358FC}" srcOrd="1" destOrd="0" presId="urn:microsoft.com/office/officeart/2005/8/layout/hierarchy1"/>
    <dgm:cxn modelId="{D7904F11-826E-432D-B1AD-0002B7A02E9E}" type="presParOf" srcId="{1B7463A9-D020-4657-AC18-E786BFD1B663}" destId="{563CC267-28A4-4C50-8324-1324FD5F6EFF}" srcOrd="1" destOrd="0" presId="urn:microsoft.com/office/officeart/2005/8/layout/hierarchy1"/>
    <dgm:cxn modelId="{AE8ADE04-558B-44B3-9464-5A7198103AC1}" type="presParOf" srcId="{563CC267-28A4-4C50-8324-1324FD5F6EFF}" destId="{F8AA2177-C955-4D15-B509-EAEC934D361D}" srcOrd="0" destOrd="0" presId="urn:microsoft.com/office/officeart/2005/8/layout/hierarchy1"/>
    <dgm:cxn modelId="{90CB6C4C-8876-446A-9C81-D0F45F38B6FD}" type="presParOf" srcId="{563CC267-28A4-4C50-8324-1324FD5F6EFF}" destId="{246620E3-112F-40E9-80B6-9D80BA94297C}" srcOrd="1" destOrd="0" presId="urn:microsoft.com/office/officeart/2005/8/layout/hierarchy1"/>
    <dgm:cxn modelId="{F67FED5C-1235-4FF0-A3A3-11D8C4611518}" type="presParOf" srcId="{246620E3-112F-40E9-80B6-9D80BA94297C}" destId="{A8B883EE-3EDB-45CA-AB77-F8C86997ECBA}" srcOrd="0" destOrd="0" presId="urn:microsoft.com/office/officeart/2005/8/layout/hierarchy1"/>
    <dgm:cxn modelId="{3CAAB142-E123-474B-A890-DC521053F959}" type="presParOf" srcId="{A8B883EE-3EDB-45CA-AB77-F8C86997ECBA}" destId="{09312642-DFAD-4E32-9AC8-C85E2E0BE718}" srcOrd="0" destOrd="0" presId="urn:microsoft.com/office/officeart/2005/8/layout/hierarchy1"/>
    <dgm:cxn modelId="{9E172322-2E8D-49D7-BF43-D34B61494B6D}" type="presParOf" srcId="{A8B883EE-3EDB-45CA-AB77-F8C86997ECBA}" destId="{29640B1E-12EC-4BE0-810E-4F4136400D17}" srcOrd="1" destOrd="0" presId="urn:microsoft.com/office/officeart/2005/8/layout/hierarchy1"/>
    <dgm:cxn modelId="{85274F5C-F1FA-411D-B7EF-2D483B3D55BD}" type="presParOf" srcId="{246620E3-112F-40E9-80B6-9D80BA94297C}" destId="{3BB5D96C-A297-4171-B15F-F8AC921BEE97}" srcOrd="1" destOrd="0" presId="urn:microsoft.com/office/officeart/2005/8/layout/hierarchy1"/>
    <dgm:cxn modelId="{C3D24065-29D2-465A-AFD1-7D8F9134E0E6}" type="presParOf" srcId="{563CC267-28A4-4C50-8324-1324FD5F6EFF}" destId="{05D0790B-79D1-4431-9A25-379671A85149}" srcOrd="2" destOrd="0" presId="urn:microsoft.com/office/officeart/2005/8/layout/hierarchy1"/>
    <dgm:cxn modelId="{46B4787B-775C-4D0F-84F9-3F3D417C6835}" type="presParOf" srcId="{563CC267-28A4-4C50-8324-1324FD5F6EFF}" destId="{1BAFDEBD-C20D-42E3-9AF6-A5B89376AA72}" srcOrd="3" destOrd="0" presId="urn:microsoft.com/office/officeart/2005/8/layout/hierarchy1"/>
    <dgm:cxn modelId="{F3354BAE-F89B-4118-85F0-0DC159F266A6}" type="presParOf" srcId="{1BAFDEBD-C20D-42E3-9AF6-A5B89376AA72}" destId="{F64B5CD3-95B8-489A-82EF-B516ADE62E63}" srcOrd="0" destOrd="0" presId="urn:microsoft.com/office/officeart/2005/8/layout/hierarchy1"/>
    <dgm:cxn modelId="{273D6B1E-1B13-4B5C-86A7-52D08A97B272}" type="presParOf" srcId="{F64B5CD3-95B8-489A-82EF-B516ADE62E63}" destId="{B8601FBB-0F1B-4966-9233-D9CE7336F41A}" srcOrd="0" destOrd="0" presId="urn:microsoft.com/office/officeart/2005/8/layout/hierarchy1"/>
    <dgm:cxn modelId="{ED8FBD46-BF80-4B79-9880-EEB4A2E200BE}" type="presParOf" srcId="{F64B5CD3-95B8-489A-82EF-B516ADE62E63}" destId="{0C260D23-3749-44FD-99C4-1384BC93B7ED}" srcOrd="1" destOrd="0" presId="urn:microsoft.com/office/officeart/2005/8/layout/hierarchy1"/>
    <dgm:cxn modelId="{CBF2C9BB-3C5B-4534-BB59-48DDCB9759F7}" type="presParOf" srcId="{1BAFDEBD-C20D-42E3-9AF6-A5B89376AA72}" destId="{E1C6F3C6-DF04-4AED-ABB6-7760129C8842}" srcOrd="1" destOrd="0" presId="urn:microsoft.com/office/officeart/2005/8/layout/hierarchy1"/>
    <dgm:cxn modelId="{18E8E7C0-BDC0-441C-A97B-1C67FEC86709}" type="presParOf" srcId="{563CC267-28A4-4C50-8324-1324FD5F6EFF}" destId="{A7F31D69-4177-4650-B8D7-F4EB10F76D9A}" srcOrd="4" destOrd="0" presId="urn:microsoft.com/office/officeart/2005/8/layout/hierarchy1"/>
    <dgm:cxn modelId="{1D98326D-8B5D-4685-A2FB-3554EDCA3E61}" type="presParOf" srcId="{563CC267-28A4-4C50-8324-1324FD5F6EFF}" destId="{9E9914EE-35CF-429C-8874-56DB1091910A}" srcOrd="5" destOrd="0" presId="urn:microsoft.com/office/officeart/2005/8/layout/hierarchy1"/>
    <dgm:cxn modelId="{003B7DE0-91FC-4EDB-BC7F-45C1E03D0A1F}" type="presParOf" srcId="{9E9914EE-35CF-429C-8874-56DB1091910A}" destId="{FF00030A-1D20-4653-B58A-F2B66D3B2907}" srcOrd="0" destOrd="0" presId="urn:microsoft.com/office/officeart/2005/8/layout/hierarchy1"/>
    <dgm:cxn modelId="{A24C957C-E6DB-473E-8051-B23689659CFF}" type="presParOf" srcId="{FF00030A-1D20-4653-B58A-F2B66D3B2907}" destId="{D3AB6437-198D-4E49-A02A-978682986190}" srcOrd="0" destOrd="0" presId="urn:microsoft.com/office/officeart/2005/8/layout/hierarchy1"/>
    <dgm:cxn modelId="{C41D5D21-4D28-495B-9285-F4A340591CE4}" type="presParOf" srcId="{FF00030A-1D20-4653-B58A-F2B66D3B2907}" destId="{AC9F690A-AC16-47A1-B646-5A6218841E4E}" srcOrd="1" destOrd="0" presId="urn:microsoft.com/office/officeart/2005/8/layout/hierarchy1"/>
    <dgm:cxn modelId="{9D58BAB9-E7FD-4720-A53B-66B2ACBE7B7D}" type="presParOf" srcId="{9E9914EE-35CF-429C-8874-56DB1091910A}" destId="{4F40EA92-275F-4129-B58B-871AAC0A3E96}" srcOrd="1" destOrd="0" presId="urn:microsoft.com/office/officeart/2005/8/layout/hierarchy1"/>
    <dgm:cxn modelId="{9D7B6ECE-B3BF-4781-8CA9-79619F654AAC}" type="presParOf" srcId="{563CC267-28A4-4C50-8324-1324FD5F6EFF}" destId="{611EE71A-5B55-4D01-9A42-84CA43285AF4}" srcOrd="6" destOrd="0" presId="urn:microsoft.com/office/officeart/2005/8/layout/hierarchy1"/>
    <dgm:cxn modelId="{AE4600D3-D91E-4A1E-86CB-148CF29E4F08}" type="presParOf" srcId="{563CC267-28A4-4C50-8324-1324FD5F6EFF}" destId="{CC9D56E6-D56F-4F7A-8AE0-F78874C59A44}" srcOrd="7" destOrd="0" presId="urn:microsoft.com/office/officeart/2005/8/layout/hierarchy1"/>
    <dgm:cxn modelId="{CADF4C2C-781A-4A51-8897-66D7CFACC575}" type="presParOf" srcId="{CC9D56E6-D56F-4F7A-8AE0-F78874C59A44}" destId="{74D54F6B-CE3D-4F57-B8C4-C51BC856E27E}" srcOrd="0" destOrd="0" presId="urn:microsoft.com/office/officeart/2005/8/layout/hierarchy1"/>
    <dgm:cxn modelId="{48525F84-0105-48CF-B6CA-8864C8F3331F}" type="presParOf" srcId="{74D54F6B-CE3D-4F57-B8C4-C51BC856E27E}" destId="{561D5D24-C3FB-43EA-B4D2-E46242C667D3}" srcOrd="0" destOrd="0" presId="urn:microsoft.com/office/officeart/2005/8/layout/hierarchy1"/>
    <dgm:cxn modelId="{969122F0-EB53-4545-8A40-6B7CFF639AD4}" type="presParOf" srcId="{74D54F6B-CE3D-4F57-B8C4-C51BC856E27E}" destId="{BF742703-2731-4BA2-B20F-0ACF17AEBD9B}" srcOrd="1" destOrd="0" presId="urn:microsoft.com/office/officeart/2005/8/layout/hierarchy1"/>
    <dgm:cxn modelId="{4659C513-F50F-467B-AFD5-CA5125B77908}" type="presParOf" srcId="{CC9D56E6-D56F-4F7A-8AE0-F78874C59A44}" destId="{30E24B22-93B4-407D-AD08-3B7966AAA3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EE71A-5B55-4D01-9A42-84CA43285AF4}">
      <dsp:nvSpPr>
        <dsp:cNvPr id="0" name=""/>
        <dsp:cNvSpPr/>
      </dsp:nvSpPr>
      <dsp:spPr>
        <a:xfrm>
          <a:off x="5772149" y="2963687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761529" y="190432"/>
              </a:lnTo>
              <a:lnTo>
                <a:pt x="1761529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31D69-4177-4650-B8D7-F4EB10F76D9A}">
      <dsp:nvSpPr>
        <dsp:cNvPr id="0" name=""/>
        <dsp:cNvSpPr/>
      </dsp:nvSpPr>
      <dsp:spPr>
        <a:xfrm>
          <a:off x="5772149" y="2963687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587176" y="190432"/>
              </a:lnTo>
              <a:lnTo>
                <a:pt x="587176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D0790B-79D1-4431-9A25-379671A85149}">
      <dsp:nvSpPr>
        <dsp:cNvPr id="0" name=""/>
        <dsp:cNvSpPr/>
      </dsp:nvSpPr>
      <dsp:spPr>
        <a:xfrm>
          <a:off x="5184973" y="2963687"/>
          <a:ext cx="587176" cy="279442"/>
        </a:xfrm>
        <a:custGeom>
          <a:avLst/>
          <a:gdLst/>
          <a:ahLst/>
          <a:cxnLst/>
          <a:rect l="0" t="0" r="0" b="0"/>
          <a:pathLst>
            <a:path>
              <a:moveTo>
                <a:pt x="587176" y="0"/>
              </a:moveTo>
              <a:lnTo>
                <a:pt x="587176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A2177-C955-4D15-B509-EAEC934D361D}">
      <dsp:nvSpPr>
        <dsp:cNvPr id="0" name=""/>
        <dsp:cNvSpPr/>
      </dsp:nvSpPr>
      <dsp:spPr>
        <a:xfrm>
          <a:off x="4010620" y="2963687"/>
          <a:ext cx="1761529" cy="279442"/>
        </a:xfrm>
        <a:custGeom>
          <a:avLst/>
          <a:gdLst/>
          <a:ahLst/>
          <a:cxnLst/>
          <a:rect l="0" t="0" r="0" b="0"/>
          <a:pathLst>
            <a:path>
              <a:moveTo>
                <a:pt x="1761529" y="0"/>
              </a:moveTo>
              <a:lnTo>
                <a:pt x="1761529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57B9C-18FF-489F-89C0-822D2F198EE5}">
      <dsp:nvSpPr>
        <dsp:cNvPr id="0" name=""/>
        <dsp:cNvSpPr/>
      </dsp:nvSpPr>
      <dsp:spPr>
        <a:xfrm>
          <a:off x="3717032" y="2074115"/>
          <a:ext cx="2055117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2055117" y="190432"/>
              </a:lnTo>
              <a:lnTo>
                <a:pt x="2055117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B95AE-4AAF-4E5F-BDBA-F2F1FAB6852C}">
      <dsp:nvSpPr>
        <dsp:cNvPr id="0" name=""/>
        <dsp:cNvSpPr/>
      </dsp:nvSpPr>
      <dsp:spPr>
        <a:xfrm>
          <a:off x="1661914" y="2963687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432"/>
              </a:lnTo>
              <a:lnTo>
                <a:pt x="1174353" y="190432"/>
              </a:lnTo>
              <a:lnTo>
                <a:pt x="1174353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E8A667-F569-41DE-8260-D108C84F1A9C}">
      <dsp:nvSpPr>
        <dsp:cNvPr id="0" name=""/>
        <dsp:cNvSpPr/>
      </dsp:nvSpPr>
      <dsp:spPr>
        <a:xfrm>
          <a:off x="1616194" y="2963687"/>
          <a:ext cx="91440" cy="2794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DB3F70-E610-4390-8B6D-8F88D370ACAC}">
      <dsp:nvSpPr>
        <dsp:cNvPr id="0" name=""/>
        <dsp:cNvSpPr/>
      </dsp:nvSpPr>
      <dsp:spPr>
        <a:xfrm>
          <a:off x="487560" y="2963687"/>
          <a:ext cx="1174353" cy="279442"/>
        </a:xfrm>
        <a:custGeom>
          <a:avLst/>
          <a:gdLst/>
          <a:ahLst/>
          <a:cxnLst/>
          <a:rect l="0" t="0" r="0" b="0"/>
          <a:pathLst>
            <a:path>
              <a:moveTo>
                <a:pt x="1174353" y="0"/>
              </a:moveTo>
              <a:lnTo>
                <a:pt x="1174353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5F500-4CD4-4DB5-AA1D-7E2F84C85695}">
      <dsp:nvSpPr>
        <dsp:cNvPr id="0" name=""/>
        <dsp:cNvSpPr/>
      </dsp:nvSpPr>
      <dsp:spPr>
        <a:xfrm>
          <a:off x="1661914" y="2074115"/>
          <a:ext cx="2055117" cy="279442"/>
        </a:xfrm>
        <a:custGeom>
          <a:avLst/>
          <a:gdLst/>
          <a:ahLst/>
          <a:cxnLst/>
          <a:rect l="0" t="0" r="0" b="0"/>
          <a:pathLst>
            <a:path>
              <a:moveTo>
                <a:pt x="2055117" y="0"/>
              </a:moveTo>
              <a:lnTo>
                <a:pt x="2055117" y="190432"/>
              </a:lnTo>
              <a:lnTo>
                <a:pt x="0" y="190432"/>
              </a:lnTo>
              <a:lnTo>
                <a:pt x="0" y="2794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4DDAC8-2866-4E66-B64E-5080184423D7}">
      <dsp:nvSpPr>
        <dsp:cNvPr id="0" name=""/>
        <dsp:cNvSpPr/>
      </dsp:nvSpPr>
      <dsp:spPr>
        <a:xfrm>
          <a:off x="3236614" y="1463985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3FD77-DD45-4C9B-A203-EA41A9A75C43}">
      <dsp:nvSpPr>
        <dsp:cNvPr id="0" name=""/>
        <dsp:cNvSpPr/>
      </dsp:nvSpPr>
      <dsp:spPr>
        <a:xfrm>
          <a:off x="3343374" y="1565406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Binary Logic</a:t>
          </a:r>
        </a:p>
      </dsp:txBody>
      <dsp:txXfrm>
        <a:off x="3361244" y="1583276"/>
        <a:ext cx="925094" cy="574389"/>
      </dsp:txXfrm>
    </dsp:sp>
    <dsp:sp modelId="{139D1BEC-6522-44F5-8B83-08EDE9592ABE}">
      <dsp:nvSpPr>
        <dsp:cNvPr id="0" name=""/>
        <dsp:cNvSpPr/>
      </dsp:nvSpPr>
      <dsp:spPr>
        <a:xfrm>
          <a:off x="1181496" y="2353557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DC9DB-A4DF-44FE-AAEC-ED0A31088227}">
      <dsp:nvSpPr>
        <dsp:cNvPr id="0" name=""/>
        <dsp:cNvSpPr/>
      </dsp:nvSpPr>
      <dsp:spPr>
        <a:xfrm>
          <a:off x="1288256" y="2454979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Basic</a:t>
          </a:r>
        </a:p>
      </dsp:txBody>
      <dsp:txXfrm>
        <a:off x="1306126" y="2472849"/>
        <a:ext cx="925094" cy="574389"/>
      </dsp:txXfrm>
    </dsp:sp>
    <dsp:sp modelId="{854D4660-208C-43EB-BB5B-C7C6C1FFC5F7}">
      <dsp:nvSpPr>
        <dsp:cNvPr id="0" name=""/>
        <dsp:cNvSpPr/>
      </dsp:nvSpPr>
      <dsp:spPr>
        <a:xfrm>
          <a:off x="7143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C0A8C-8212-413C-9017-0B4ADF9D23AC}">
      <dsp:nvSpPr>
        <dsp:cNvPr id="0" name=""/>
        <dsp:cNvSpPr/>
      </dsp:nvSpPr>
      <dsp:spPr>
        <a:xfrm>
          <a:off x="113903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AND</a:t>
          </a:r>
        </a:p>
      </dsp:txBody>
      <dsp:txXfrm>
        <a:off x="131773" y="3362421"/>
        <a:ext cx="925094" cy="574389"/>
      </dsp:txXfrm>
    </dsp:sp>
    <dsp:sp modelId="{5C7BE07F-BBDC-45CC-8CFA-BDC23EAE00F0}">
      <dsp:nvSpPr>
        <dsp:cNvPr id="0" name=""/>
        <dsp:cNvSpPr/>
      </dsp:nvSpPr>
      <dsp:spPr>
        <a:xfrm>
          <a:off x="1181496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589BD-7477-43BB-85B4-5D76BC76968E}">
      <dsp:nvSpPr>
        <dsp:cNvPr id="0" name=""/>
        <dsp:cNvSpPr/>
      </dsp:nvSpPr>
      <dsp:spPr>
        <a:xfrm>
          <a:off x="1288256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OR</a:t>
          </a:r>
        </a:p>
      </dsp:txBody>
      <dsp:txXfrm>
        <a:off x="1306126" y="3362421"/>
        <a:ext cx="925094" cy="574389"/>
      </dsp:txXfrm>
    </dsp:sp>
    <dsp:sp modelId="{8A014352-6C67-4097-8A6F-7CF4F445C29D}">
      <dsp:nvSpPr>
        <dsp:cNvPr id="0" name=""/>
        <dsp:cNvSpPr/>
      </dsp:nvSpPr>
      <dsp:spPr>
        <a:xfrm>
          <a:off x="2355850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F184F-FF15-405B-B305-392599EEA7B7}">
      <dsp:nvSpPr>
        <dsp:cNvPr id="0" name=""/>
        <dsp:cNvSpPr/>
      </dsp:nvSpPr>
      <dsp:spPr>
        <a:xfrm>
          <a:off x="2462609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NOT</a:t>
          </a:r>
        </a:p>
      </dsp:txBody>
      <dsp:txXfrm>
        <a:off x="2480479" y="3362421"/>
        <a:ext cx="925094" cy="574389"/>
      </dsp:txXfrm>
    </dsp:sp>
    <dsp:sp modelId="{36D70491-2291-4137-AC6F-12F3A3FB1E21}">
      <dsp:nvSpPr>
        <dsp:cNvPr id="0" name=""/>
        <dsp:cNvSpPr/>
      </dsp:nvSpPr>
      <dsp:spPr>
        <a:xfrm>
          <a:off x="5291732" y="2353557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01DED-4C75-4964-B553-257D7B1358FC}">
      <dsp:nvSpPr>
        <dsp:cNvPr id="0" name=""/>
        <dsp:cNvSpPr/>
      </dsp:nvSpPr>
      <dsp:spPr>
        <a:xfrm>
          <a:off x="5398492" y="2454979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Derived</a:t>
          </a:r>
        </a:p>
      </dsp:txBody>
      <dsp:txXfrm>
        <a:off x="5416362" y="2472849"/>
        <a:ext cx="925094" cy="574389"/>
      </dsp:txXfrm>
    </dsp:sp>
    <dsp:sp modelId="{09312642-DFAD-4E32-9AC8-C85E2E0BE718}">
      <dsp:nvSpPr>
        <dsp:cNvPr id="0" name=""/>
        <dsp:cNvSpPr/>
      </dsp:nvSpPr>
      <dsp:spPr>
        <a:xfrm>
          <a:off x="3530203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40B1E-12EC-4BE0-810E-4F4136400D17}">
      <dsp:nvSpPr>
        <dsp:cNvPr id="0" name=""/>
        <dsp:cNvSpPr/>
      </dsp:nvSpPr>
      <dsp:spPr>
        <a:xfrm>
          <a:off x="3636962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NAND</a:t>
          </a:r>
        </a:p>
      </dsp:txBody>
      <dsp:txXfrm>
        <a:off x="3654832" y="3362421"/>
        <a:ext cx="925094" cy="574389"/>
      </dsp:txXfrm>
    </dsp:sp>
    <dsp:sp modelId="{B8601FBB-0F1B-4966-9233-D9CE7336F41A}">
      <dsp:nvSpPr>
        <dsp:cNvPr id="0" name=""/>
        <dsp:cNvSpPr/>
      </dsp:nvSpPr>
      <dsp:spPr>
        <a:xfrm>
          <a:off x="4704556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260D23-3749-44FD-99C4-1384BC93B7ED}">
      <dsp:nvSpPr>
        <dsp:cNvPr id="0" name=""/>
        <dsp:cNvSpPr/>
      </dsp:nvSpPr>
      <dsp:spPr>
        <a:xfrm>
          <a:off x="4811315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NOR</a:t>
          </a:r>
        </a:p>
      </dsp:txBody>
      <dsp:txXfrm>
        <a:off x="4829185" y="3362421"/>
        <a:ext cx="925094" cy="574389"/>
      </dsp:txXfrm>
    </dsp:sp>
    <dsp:sp modelId="{D3AB6437-198D-4E49-A02A-978682986190}">
      <dsp:nvSpPr>
        <dsp:cNvPr id="0" name=""/>
        <dsp:cNvSpPr/>
      </dsp:nvSpPr>
      <dsp:spPr>
        <a:xfrm>
          <a:off x="5878909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F690A-AC16-47A1-B646-5A6218841E4E}">
      <dsp:nvSpPr>
        <dsp:cNvPr id="0" name=""/>
        <dsp:cNvSpPr/>
      </dsp:nvSpPr>
      <dsp:spPr>
        <a:xfrm>
          <a:off x="5985668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XOR</a:t>
          </a:r>
        </a:p>
      </dsp:txBody>
      <dsp:txXfrm>
        <a:off x="6003538" y="3362421"/>
        <a:ext cx="925094" cy="574389"/>
      </dsp:txXfrm>
    </dsp:sp>
    <dsp:sp modelId="{561D5D24-C3FB-43EA-B4D2-E46242C667D3}">
      <dsp:nvSpPr>
        <dsp:cNvPr id="0" name=""/>
        <dsp:cNvSpPr/>
      </dsp:nvSpPr>
      <dsp:spPr>
        <a:xfrm>
          <a:off x="7053262" y="3243130"/>
          <a:ext cx="960834" cy="6101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42703-2731-4BA2-B20F-0ACF17AEBD9B}">
      <dsp:nvSpPr>
        <dsp:cNvPr id="0" name=""/>
        <dsp:cNvSpPr/>
      </dsp:nvSpPr>
      <dsp:spPr>
        <a:xfrm>
          <a:off x="7160021" y="3344551"/>
          <a:ext cx="960834" cy="6101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XNOR</a:t>
          </a:r>
        </a:p>
      </dsp:txBody>
      <dsp:txXfrm>
        <a:off x="7177891" y="3362421"/>
        <a:ext cx="925094" cy="574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16948-3C0A-4E34-9246-F3C1570DB2F5}" type="datetimeFigureOut">
              <a:rPr lang="en-GB" smtClean="0"/>
              <a:t>05/10/2022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3523E5-36FA-44FE-B9BF-E999A66E7D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45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B812D-F159-4303-92D5-14B9A6F4CB21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168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B812D-F159-4303-92D5-14B9A6F4CB21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377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BDDDC9-AB25-4A65-B417-F887AB465DFD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156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08207A-2DE9-41A4-B7D5-1F568744258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746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6F8063-C932-4003-A166-BE1B842AF461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987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8E1BA-1B11-4F6C-8D3D-AF18E26D11CB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3242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8E1BA-1B11-4F6C-8D3D-AF18E26D11CB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182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98E1BA-1B11-4F6C-8D3D-AF18E26D11CB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5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07054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70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35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987717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60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2847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618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291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97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9543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690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816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339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9613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8232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0440466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5004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8449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07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278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2090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93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62853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88696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8778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4459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9523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0" y="2330450"/>
            <a:ext cx="11988800" cy="224155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50000">
                <a:schemeClr val="hlink"/>
              </a:gs>
              <a:gs pos="100000">
                <a:srgbClr val="3399FF"/>
              </a:gs>
            </a:gsLst>
            <a:lin ang="2700000" scaled="1"/>
          </a:gra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2" name="Rectangle 14"/>
          <p:cNvSpPr>
            <a:spLocks noChangeArrowheads="1"/>
          </p:cNvSpPr>
          <p:nvPr/>
        </p:nvSpPr>
        <p:spPr bwMode="auto">
          <a:xfrm>
            <a:off x="609600" y="457200"/>
            <a:ext cx="10871200" cy="5791200"/>
          </a:xfrm>
          <a:prstGeom prst="rect">
            <a:avLst/>
          </a:prstGeom>
          <a:solidFill>
            <a:srgbClr val="FFFFFF"/>
          </a:solidFill>
          <a:ln w="28575">
            <a:solidFill>
              <a:srgbClr val="9966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7904" name="Text Box 16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="1" baseline="30000">
                <a:solidFill>
                  <a:srgbClr val="FFFFFF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 b="1">
                <a:solidFill>
                  <a:srgbClr val="FFFFFF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7886461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852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536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1579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1492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9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993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0099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4693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745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8655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64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67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93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040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8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994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6873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1384179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6873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203414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6873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326372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2" name="Text Box 8"/>
          <p:cNvSpPr txBox="1">
            <a:spLocks noChangeArrowheads="1"/>
          </p:cNvSpPr>
          <p:nvPr userDrawn="1"/>
        </p:nvSpPr>
        <p:spPr bwMode="auto">
          <a:xfrm>
            <a:off x="5181600" y="6400800"/>
            <a:ext cx="6807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© 2009 Pearson Education, Upper Saddle River, NJ 07458. All Rights Reserved</a:t>
            </a:r>
          </a:p>
        </p:txBody>
      </p:sp>
      <p:sp>
        <p:nvSpPr>
          <p:cNvPr id="36873" name="Text Box 9"/>
          <p:cNvSpPr txBox="1">
            <a:spLocks noChangeArrowheads="1"/>
          </p:cNvSpPr>
          <p:nvPr userDrawn="1"/>
        </p:nvSpPr>
        <p:spPr bwMode="auto">
          <a:xfrm>
            <a:off x="203200" y="6400800"/>
            <a:ext cx="3759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Floyd, Digital Fundamentals, 10</a:t>
            </a:r>
            <a:r>
              <a:rPr lang="en-US" altLang="en-US" sz="1200" baseline="30000">
                <a:solidFill>
                  <a:srgbClr val="996633"/>
                </a:solidFill>
                <a:latin typeface="Times New Roman" panose="02020603050405020304" pitchFamily="18" charset="0"/>
              </a:rPr>
              <a:t>th</a:t>
            </a:r>
            <a:r>
              <a:rPr lang="en-US" altLang="en-US" sz="1200">
                <a:solidFill>
                  <a:srgbClr val="996633"/>
                </a:solidFill>
                <a:latin typeface="Times New Roman" panose="02020603050405020304" pitchFamily="18" charset="0"/>
              </a:rPr>
              <a:t> ed</a:t>
            </a:r>
          </a:p>
        </p:txBody>
      </p:sp>
    </p:spTree>
    <p:extLst>
      <p:ext uri="{BB962C8B-B14F-4D97-AF65-F5344CB8AC3E}">
        <p14:creationId xmlns:p14="http://schemas.microsoft.com/office/powerpoint/2010/main" val="60356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jpe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jpe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3.jpe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3.jpeg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2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3.jpeg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6.emf"/><Relationship Id="rId5" Type="http://schemas.openxmlformats.org/officeDocument/2006/relationships/image" Target="../media/image13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5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4953000" y="408904"/>
            <a:ext cx="4527997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b="1" dirty="0">
                <a:solidFill>
                  <a:schemeClr val="bg1">
                    <a:lumMod val="20000"/>
                    <a:lumOff val="80000"/>
                  </a:schemeClr>
                </a:solidFill>
              </a:rPr>
              <a:t>BOOLEAN LOGIC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en-US" altLang="en-US" sz="3600" dirty="0">
              <a:solidFill>
                <a:srgbClr val="B2B2B2"/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6A6A6A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616667841"/>
              </p:ext>
            </p:extLst>
          </p:nvPr>
        </p:nvGraphicFramePr>
        <p:xfrm>
          <a:off x="2225183" y="57150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4683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A. 0 =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9DB165B-A836-E3CB-26F4-D6B44E4B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32860"/>
              </p:ext>
            </p:extLst>
          </p:nvPr>
        </p:nvGraphicFramePr>
        <p:xfrm>
          <a:off x="8109422" y="2315300"/>
          <a:ext cx="2946204" cy="283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14E5E-D3F6-DBC8-E359-E26B6B9FF21B}"/>
              </a:ext>
            </a:extLst>
          </p:cNvPr>
          <p:cNvGrpSpPr/>
          <p:nvPr/>
        </p:nvGrpSpPr>
        <p:grpSpPr>
          <a:xfrm>
            <a:off x="667165" y="2614612"/>
            <a:ext cx="5514974" cy="1628775"/>
            <a:chOff x="667165" y="2614612"/>
            <a:chExt cx="5514974" cy="16287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DD1D95-0BF2-88FB-09A4-2B0F0FB2C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47"/>
            <a:stretch/>
          </p:blipFill>
          <p:spPr>
            <a:xfrm>
              <a:off x="667165" y="2614612"/>
              <a:ext cx="2314574" cy="1628775"/>
            </a:xfrm>
            <a:prstGeom prst="rect">
              <a:avLst/>
            </a:prstGeom>
          </p:spPr>
        </p:pic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705AE976-C422-2652-FF6A-1E20D975B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739" y="3099044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62BF5F19-0B62-FAFB-DB01-9B6F3BB4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514723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 = A B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3D20F21E-EED3-4C31-AD10-FD8D360B8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operation</a:t>
            </a:r>
          </a:p>
        </p:txBody>
      </p:sp>
    </p:spTree>
    <p:extLst>
      <p:ext uri="{BB962C8B-B14F-4D97-AF65-F5344CB8AC3E}">
        <p14:creationId xmlns:p14="http://schemas.microsoft.com/office/powerpoint/2010/main" val="3875401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A. A = A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14E5E-D3F6-DBC8-E359-E26B6B9FF21B}"/>
              </a:ext>
            </a:extLst>
          </p:cNvPr>
          <p:cNvGrpSpPr/>
          <p:nvPr/>
        </p:nvGrpSpPr>
        <p:grpSpPr>
          <a:xfrm>
            <a:off x="667165" y="2614612"/>
            <a:ext cx="5514974" cy="1628775"/>
            <a:chOff x="667165" y="2614612"/>
            <a:chExt cx="5514974" cy="16287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DD1D95-0BF2-88FB-09A4-2B0F0FB2C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47"/>
            <a:stretch/>
          </p:blipFill>
          <p:spPr>
            <a:xfrm>
              <a:off x="667165" y="2614612"/>
              <a:ext cx="2314574" cy="1628775"/>
            </a:xfrm>
            <a:prstGeom prst="rect">
              <a:avLst/>
            </a:prstGeom>
          </p:spPr>
        </p:pic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705AE976-C422-2652-FF6A-1E20D975B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739" y="3099044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62BF5F19-0B62-FAFB-DB01-9B6F3BB4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514723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 = A B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728555"/>
              </p:ext>
            </p:extLst>
          </p:nvPr>
        </p:nvGraphicFramePr>
        <p:xfrm>
          <a:off x="8109422" y="2315300"/>
          <a:ext cx="2946204" cy="283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8">
            <a:extLst>
              <a:ext uri="{FF2B5EF4-FFF2-40B4-BE49-F238E27FC236}">
                <a16:creationId xmlns:a16="http://schemas.microsoft.com/office/drawing/2014/main" id="{82DBB4C6-DE55-F03B-751E-61536D915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operation</a:t>
            </a:r>
          </a:p>
        </p:txBody>
      </p:sp>
    </p:spTree>
    <p:extLst>
      <p:ext uri="{BB962C8B-B14F-4D97-AF65-F5344CB8AC3E}">
        <p14:creationId xmlns:p14="http://schemas.microsoft.com/office/powerpoint/2010/main" val="34125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A. A = 0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B14E5E-D3F6-DBC8-E359-E26B6B9FF21B}"/>
              </a:ext>
            </a:extLst>
          </p:cNvPr>
          <p:cNvGrpSpPr/>
          <p:nvPr/>
        </p:nvGrpSpPr>
        <p:grpSpPr>
          <a:xfrm>
            <a:off x="1054455" y="2614612"/>
            <a:ext cx="5127684" cy="1628775"/>
            <a:chOff x="1054455" y="2614612"/>
            <a:chExt cx="5127684" cy="162877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5DD1D95-0BF2-88FB-09A4-2B0F0FB2CE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30" r="17347"/>
            <a:stretch/>
          </p:blipFill>
          <p:spPr>
            <a:xfrm>
              <a:off x="1054455" y="2614612"/>
              <a:ext cx="1927283" cy="1628775"/>
            </a:xfrm>
            <a:prstGeom prst="rect">
              <a:avLst/>
            </a:prstGeom>
          </p:spPr>
        </p:pic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705AE976-C422-2652-FF6A-1E20D975B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739" y="3099044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7" name="Text Box 8">
            <a:extLst>
              <a:ext uri="{FF2B5EF4-FFF2-40B4-BE49-F238E27FC236}">
                <a16:creationId xmlns:a16="http://schemas.microsoft.com/office/drawing/2014/main" id="{62BF5F19-0B62-FAFB-DB01-9B6F3BB40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514723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Y = A B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38835"/>
              </p:ext>
            </p:extLst>
          </p:nvPr>
        </p:nvGraphicFramePr>
        <p:xfrm>
          <a:off x="8109422" y="2315300"/>
          <a:ext cx="2946204" cy="169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239A8C-6A7A-CB90-9127-0B561B580E7E}"/>
              </a:ext>
            </a:extLst>
          </p:cNvPr>
          <p:cNvCxnSpPr/>
          <p:nvPr/>
        </p:nvCxnSpPr>
        <p:spPr bwMode="auto">
          <a:xfrm>
            <a:off x="1533695" y="1815899"/>
            <a:ext cx="31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 Box 8">
            <a:extLst>
              <a:ext uri="{FF2B5EF4-FFF2-40B4-BE49-F238E27FC236}">
                <a16:creationId xmlns:a16="http://schemas.microsoft.com/office/drawing/2014/main" id="{61EC57A1-1A20-1C74-C2A9-0DC7094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42" y="2913401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7DEAD13-27CA-852B-A9CF-C18C41C79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72" y="3209062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DFD4F3-BC75-0C94-6346-228C66AC6BA4}"/>
              </a:ext>
            </a:extLst>
          </p:cNvPr>
          <p:cNvCxnSpPr/>
          <p:nvPr/>
        </p:nvCxnSpPr>
        <p:spPr bwMode="auto">
          <a:xfrm>
            <a:off x="736403" y="3291709"/>
            <a:ext cx="31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 Box 8">
            <a:extLst>
              <a:ext uri="{FF2B5EF4-FFF2-40B4-BE49-F238E27FC236}">
                <a16:creationId xmlns:a16="http://schemas.microsoft.com/office/drawing/2014/main" id="{3F3DA629-CBE6-8E50-78C5-E5EF4CBABC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AND operation</a:t>
            </a:r>
          </a:p>
        </p:txBody>
      </p:sp>
    </p:spTree>
    <p:extLst>
      <p:ext uri="{BB962C8B-B14F-4D97-AF65-F5344CB8AC3E}">
        <p14:creationId xmlns:p14="http://schemas.microsoft.com/office/powerpoint/2010/main" val="214853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029" y="18581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+ 1 = 1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705AE976-C422-2652-FF6A-1E20D975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96" y="3040435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 = 1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373559"/>
              </p:ext>
            </p:extLst>
          </p:nvPr>
        </p:nvGraphicFramePr>
        <p:xfrm>
          <a:off x="8109422" y="2315300"/>
          <a:ext cx="2946204" cy="283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992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54721"/>
                  </a:ext>
                </a:extLst>
              </a:tr>
            </a:tbl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61EC57A1-1A20-1C74-C2A9-0DC7094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2874250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7DEAD13-27CA-852B-A9CF-C18C41C79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3530884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 operation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0B0EDD-068D-DF95-BF01-26C69CCF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r="9162"/>
          <a:stretch/>
        </p:blipFill>
        <p:spPr>
          <a:xfrm>
            <a:off x="1364776" y="2806767"/>
            <a:ext cx="232012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38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+ 0 = A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705AE976-C422-2652-FF6A-1E20D975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96" y="3040435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/>
        </p:nvGraphicFramePr>
        <p:xfrm>
          <a:off x="8109422" y="2315300"/>
          <a:ext cx="2946204" cy="2831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2992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554721"/>
                  </a:ext>
                </a:extLst>
              </a:tr>
            </a:tbl>
          </a:graphicData>
        </a:graphic>
      </p:graphicFrame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 operation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AC6F8-3E1F-14EF-177D-2D2EF28FB489}"/>
              </a:ext>
            </a:extLst>
          </p:cNvPr>
          <p:cNvGrpSpPr/>
          <p:nvPr/>
        </p:nvGrpSpPr>
        <p:grpSpPr>
          <a:xfrm>
            <a:off x="745436" y="2806767"/>
            <a:ext cx="3200400" cy="1609725"/>
            <a:chOff x="745436" y="2806767"/>
            <a:chExt cx="3200400" cy="1609725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61EC57A1-1A20-1C74-C2A9-0DC709478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36" y="2874250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7DEAD13-27CA-852B-A9CF-C18C41C79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436" y="3530884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0B0EDD-068D-DF95-BF01-26C69CCF3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2" r="9162"/>
            <a:stretch/>
          </p:blipFill>
          <p:spPr>
            <a:xfrm>
              <a:off x="1364776" y="2806767"/>
              <a:ext cx="2320120" cy="1609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012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+ A = A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705AE976-C422-2652-FF6A-1E20D975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96" y="3040435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 = A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033822"/>
              </p:ext>
            </p:extLst>
          </p:nvPr>
        </p:nvGraphicFramePr>
        <p:xfrm>
          <a:off x="8109422" y="2315300"/>
          <a:ext cx="2946204" cy="169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61EC57A1-1A20-1C74-C2A9-0DC7094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2874250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7DEAD13-27CA-852B-A9CF-C18C41C79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3460705"/>
            <a:ext cx="3107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 operation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0B0EDD-068D-DF95-BF01-26C69CCF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r="9162"/>
          <a:stretch/>
        </p:blipFill>
        <p:spPr>
          <a:xfrm>
            <a:off x="1364776" y="2806767"/>
            <a:ext cx="232012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34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374" y="1738001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+ A = 1</a:t>
            </a:r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705AE976-C422-2652-FF6A-1E20D975B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4896" y="3040435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 = 1</a:t>
            </a:r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1616EA11-6398-0C37-8405-8595D795E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6531" y="165553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Truth table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F28AAE-4F67-FF8F-29A6-8302DF9B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944350"/>
              </p:ext>
            </p:extLst>
          </p:nvPr>
        </p:nvGraphicFramePr>
        <p:xfrm>
          <a:off x="8109422" y="2315300"/>
          <a:ext cx="2946204" cy="1699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2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386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 Box 8">
            <a:extLst>
              <a:ext uri="{FF2B5EF4-FFF2-40B4-BE49-F238E27FC236}">
                <a16:creationId xmlns:a16="http://schemas.microsoft.com/office/drawing/2014/main" id="{61EC57A1-1A20-1C74-C2A9-0DC7094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2874250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C7DEAD13-27CA-852B-A9CF-C18C41C79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36" y="3460705"/>
            <a:ext cx="3107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OR operation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0B0EDD-068D-DF95-BF01-26C69CCF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r="9162"/>
          <a:stretch/>
        </p:blipFill>
        <p:spPr>
          <a:xfrm>
            <a:off x="1364776" y="2806767"/>
            <a:ext cx="2320120" cy="16097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E3C680-73D4-B28F-894C-01311677E670}"/>
              </a:ext>
            </a:extLst>
          </p:cNvPr>
          <p:cNvCxnSpPr/>
          <p:nvPr/>
        </p:nvCxnSpPr>
        <p:spPr bwMode="auto">
          <a:xfrm>
            <a:off x="1679467" y="1815899"/>
            <a:ext cx="31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750F6E-2457-2B79-8113-092FC317CC19}"/>
              </a:ext>
            </a:extLst>
          </p:cNvPr>
          <p:cNvCxnSpPr/>
          <p:nvPr/>
        </p:nvCxnSpPr>
        <p:spPr bwMode="auto">
          <a:xfrm>
            <a:off x="785192" y="3540217"/>
            <a:ext cx="31805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27255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BD0BFA89-21EC-76B8-9DFB-DFFB7915F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95569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A. B = B. A 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1EC57A1-1A20-1C74-C2A9-0DC709478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0" y="3817990"/>
            <a:ext cx="320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1452" y="1263667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Commutative Law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B6E9CE8-2A07-F7DB-4379-E5350BB63510}"/>
              </a:ext>
            </a:extLst>
          </p:cNvPr>
          <p:cNvGrpSpPr/>
          <p:nvPr/>
        </p:nvGrpSpPr>
        <p:grpSpPr>
          <a:xfrm>
            <a:off x="490530" y="3750508"/>
            <a:ext cx="2226166" cy="1364832"/>
            <a:chOff x="490530" y="3750507"/>
            <a:chExt cx="3107636" cy="1609725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C7DEAD13-27CA-852B-A9CF-C18C41C79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30" y="4404445"/>
              <a:ext cx="31076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50B0EDD-068D-DF95-BF01-26C69CCF3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2" r="9162"/>
            <a:stretch/>
          </p:blipFill>
          <p:spPr>
            <a:xfrm>
              <a:off x="1109870" y="3750507"/>
              <a:ext cx="2320120" cy="1609725"/>
            </a:xfrm>
            <a:prstGeom prst="rect">
              <a:avLst/>
            </a:prstGeom>
          </p:spPr>
        </p:pic>
      </p:grpSp>
      <p:sp>
        <p:nvSpPr>
          <p:cNvPr id="11" name="Text Box 8">
            <a:extLst>
              <a:ext uri="{FF2B5EF4-FFF2-40B4-BE49-F238E27FC236}">
                <a16:creationId xmlns:a16="http://schemas.microsoft.com/office/drawing/2014/main" id="{6E668ADF-C28F-E516-D302-8FCB3B29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872" y="1840966"/>
            <a:ext cx="9889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law states that the order in which the variable are </a:t>
            </a:r>
            <a:r>
              <a:rPr lang="en-US" altLang="en-US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Ored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makes no different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5FDEB9-1006-D2A5-848C-0AB957A777F0}"/>
              </a:ext>
            </a:extLst>
          </p:cNvPr>
          <p:cNvGrpSpPr/>
          <p:nvPr/>
        </p:nvGrpSpPr>
        <p:grpSpPr>
          <a:xfrm>
            <a:off x="2716696" y="3750507"/>
            <a:ext cx="2020757" cy="1364833"/>
            <a:chOff x="4661452" y="3750507"/>
            <a:chExt cx="3200400" cy="1609725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4C6BCFFE-8760-977C-F531-FB660D1B2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1452" y="3885387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E83D5475-90E5-3E17-6EB7-DA1B4C379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209" y="4404445"/>
              <a:ext cx="31076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812BBAA-74F5-B835-D9E0-1AD155A86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72" r="9162"/>
            <a:stretch/>
          </p:blipFill>
          <p:spPr>
            <a:xfrm>
              <a:off x="5320549" y="3750507"/>
              <a:ext cx="2320120" cy="1609725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5A61BD-1E9C-EA62-2E6C-1B3E0B15CCF6}"/>
              </a:ext>
            </a:extLst>
          </p:cNvPr>
          <p:cNvGrpSpPr/>
          <p:nvPr/>
        </p:nvGrpSpPr>
        <p:grpSpPr>
          <a:xfrm>
            <a:off x="5015357" y="3508441"/>
            <a:ext cx="4434844" cy="1606900"/>
            <a:chOff x="667165" y="2614612"/>
            <a:chExt cx="5514974" cy="162877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A0961AC-857B-E85F-AD07-9D88F1B22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347"/>
            <a:stretch/>
          </p:blipFill>
          <p:spPr>
            <a:xfrm>
              <a:off x="667165" y="2614612"/>
              <a:ext cx="2314574" cy="1628775"/>
            </a:xfrm>
            <a:prstGeom prst="rect">
              <a:avLst/>
            </a:prstGeom>
          </p:spPr>
        </p:pic>
        <p:sp>
          <p:nvSpPr>
            <p:cNvPr id="27" name="Text Box 8">
              <a:extLst>
                <a:ext uri="{FF2B5EF4-FFF2-40B4-BE49-F238E27FC236}">
                  <a16:creationId xmlns:a16="http://schemas.microsoft.com/office/drawing/2014/main" id="{54D0CD25-0D42-B3AD-FDC8-0D31BE058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1739" y="3099044"/>
              <a:ext cx="320040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32" name="Text Box 8">
            <a:extLst>
              <a:ext uri="{FF2B5EF4-FFF2-40B4-BE49-F238E27FC236}">
                <a16:creationId xmlns:a16="http://schemas.microsoft.com/office/drawing/2014/main" id="{22534AC4-54C4-C717-8C97-4F820504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650" y="276764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A+ B =  B + A 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7E50E88-7D09-BD0A-9D59-1E532B786D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3" r="17347"/>
          <a:stretch/>
        </p:blipFill>
        <p:spPr>
          <a:xfrm>
            <a:off x="7752522" y="3429000"/>
            <a:ext cx="1543225" cy="1606900"/>
          </a:xfrm>
          <a:prstGeom prst="rect">
            <a:avLst/>
          </a:prstGeom>
        </p:spPr>
      </p:pic>
      <p:sp>
        <p:nvSpPr>
          <p:cNvPr id="34" name="Text Box 8">
            <a:extLst>
              <a:ext uri="{FF2B5EF4-FFF2-40B4-BE49-F238E27FC236}">
                <a16:creationId xmlns:a16="http://schemas.microsoft.com/office/drawing/2014/main" id="{77F3AC8B-7C8E-5751-2105-769EE77CE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5747" y="3870077"/>
            <a:ext cx="2573589" cy="364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7E50E553-85E8-6AAE-2264-A82813B09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9081" y="3786760"/>
            <a:ext cx="2020757" cy="31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6" name="Text Box 8">
            <a:extLst>
              <a:ext uri="{FF2B5EF4-FFF2-40B4-BE49-F238E27FC236}">
                <a16:creationId xmlns:a16="http://schemas.microsoft.com/office/drawing/2014/main" id="{5626B036-0901-53C6-75AC-58319FB1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621" y="4006154"/>
            <a:ext cx="1962185" cy="31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19953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643" y="1197344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Associative Law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0B0EDD-068D-DF95-BF01-26C69CCF39D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2" r="9162"/>
          <a:stretch/>
        </p:blipFill>
        <p:spPr>
          <a:xfrm>
            <a:off x="10640110" y="1997458"/>
            <a:ext cx="818057" cy="701713"/>
          </a:xfrm>
          <a:prstGeom prst="rect">
            <a:avLst/>
          </a:prstGeom>
        </p:spPr>
      </p:pic>
      <p:sp>
        <p:nvSpPr>
          <p:cNvPr id="11" name="Text Box 8">
            <a:extLst>
              <a:ext uri="{FF2B5EF4-FFF2-40B4-BE49-F238E27FC236}">
                <a16:creationId xmlns:a16="http://schemas.microsoft.com/office/drawing/2014/main" id="{6E668ADF-C28F-E516-D302-8FCB3B29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29" y="1596803"/>
            <a:ext cx="107043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law allows the removal of brackets from an expression and regrouping of the variables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22534AC4-54C4-C717-8C97-4F820504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58" y="2080538"/>
            <a:ext cx="5006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A+ (B + C ) = (A + B ) + C 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3A46E743-5554-0C19-2C52-E7BE897B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718350"/>
              </p:ext>
            </p:extLst>
          </p:nvPr>
        </p:nvGraphicFramePr>
        <p:xfrm>
          <a:off x="588058" y="2647121"/>
          <a:ext cx="42622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47">
                  <a:extLst>
                    <a:ext uri="{9D8B030D-6E8A-4147-A177-3AD203B41FA5}">
                      <a16:colId xmlns:a16="http://schemas.microsoft.com/office/drawing/2014/main" val="4110675374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571225775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728609879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2327116326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2885019692"/>
                    </a:ext>
                  </a:extLst>
                </a:gridCol>
              </a:tblGrid>
              <a:tr h="63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A+(B+C)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1453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8957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21492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1025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28537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608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06141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9918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6082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76A9B454-0E1E-6264-EBA7-AE3DB193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35495"/>
              </p:ext>
            </p:extLst>
          </p:nvPr>
        </p:nvGraphicFramePr>
        <p:xfrm>
          <a:off x="6308035" y="2699171"/>
          <a:ext cx="361121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615">
                  <a:extLst>
                    <a:ext uri="{9D8B030D-6E8A-4147-A177-3AD203B41FA5}">
                      <a16:colId xmlns:a16="http://schemas.microsoft.com/office/drawing/2014/main" val="4110675374"/>
                    </a:ext>
                  </a:extLst>
                </a:gridCol>
                <a:gridCol w="764650">
                  <a:extLst>
                    <a:ext uri="{9D8B030D-6E8A-4147-A177-3AD203B41FA5}">
                      <a16:colId xmlns:a16="http://schemas.microsoft.com/office/drawing/2014/main" val="571225775"/>
                    </a:ext>
                  </a:extLst>
                </a:gridCol>
                <a:gridCol w="764650">
                  <a:extLst>
                    <a:ext uri="{9D8B030D-6E8A-4147-A177-3AD203B41FA5}">
                      <a16:colId xmlns:a16="http://schemas.microsoft.com/office/drawing/2014/main" val="728609879"/>
                    </a:ext>
                  </a:extLst>
                </a:gridCol>
                <a:gridCol w="764650">
                  <a:extLst>
                    <a:ext uri="{9D8B030D-6E8A-4147-A177-3AD203B41FA5}">
                      <a16:colId xmlns:a16="http://schemas.microsoft.com/office/drawing/2014/main" val="2327116326"/>
                    </a:ext>
                  </a:extLst>
                </a:gridCol>
                <a:gridCol w="764650">
                  <a:extLst>
                    <a:ext uri="{9D8B030D-6E8A-4147-A177-3AD203B41FA5}">
                      <a16:colId xmlns:a16="http://schemas.microsoft.com/office/drawing/2014/main" val="2885019692"/>
                    </a:ext>
                  </a:extLst>
                </a:gridCol>
              </a:tblGrid>
              <a:tr h="5857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(A+B)+C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1453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895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21492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1025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2853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608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06141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9918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6082"/>
                  </a:ext>
                </a:extLst>
              </a:tr>
            </a:tbl>
          </a:graphicData>
        </a:graphic>
      </p:graphicFrame>
      <p:sp>
        <p:nvSpPr>
          <p:cNvPr id="30" name="Text Box 8">
            <a:extLst>
              <a:ext uri="{FF2B5EF4-FFF2-40B4-BE49-F238E27FC236}">
                <a16:creationId xmlns:a16="http://schemas.microsoft.com/office/drawing/2014/main" id="{CB9FEC94-EF92-C850-2D58-5F10671A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389" y="2771210"/>
            <a:ext cx="30333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1 , if any input positive</a:t>
            </a:r>
          </a:p>
        </p:txBody>
      </p:sp>
    </p:spTree>
    <p:extLst>
      <p:ext uri="{BB962C8B-B14F-4D97-AF65-F5344CB8AC3E}">
        <p14:creationId xmlns:p14="http://schemas.microsoft.com/office/powerpoint/2010/main" val="274523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9D8-EE69-6E69-3D62-61A97E46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09"/>
          </a:xfrm>
        </p:spPr>
        <p:txBody>
          <a:bodyPr/>
          <a:lstStyle/>
          <a:p>
            <a:r>
              <a:rPr lang="en-GB" dirty="0">
                <a:solidFill>
                  <a:schemeClr val="accent5">
                    <a:lumMod val="50000"/>
                  </a:schemeClr>
                </a:solidFill>
              </a:rPr>
              <a:t>Laws of Boolean Algebra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AA01842E-1C47-3727-FBEC-DF75BDD1E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643" y="1197344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Associative Law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6E668ADF-C28F-E516-D302-8FCB3B29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29" y="1596803"/>
            <a:ext cx="107043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GB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law allows the removal of brackets from an expression and regrouping of the variables.</a:t>
            </a:r>
            <a:endParaRPr lang="en-US" alt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Text Box 8">
            <a:extLst>
              <a:ext uri="{FF2B5EF4-FFF2-40B4-BE49-F238E27FC236}">
                <a16:creationId xmlns:a16="http://schemas.microsoft.com/office/drawing/2014/main" id="{22534AC4-54C4-C717-8C97-4F8205044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658" y="2080538"/>
            <a:ext cx="50064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(B C ) = (A B )  C </a:t>
            </a:r>
          </a:p>
        </p:txBody>
      </p:sp>
      <p:graphicFrame>
        <p:nvGraphicFramePr>
          <p:cNvPr id="8" name="Table 14">
            <a:extLst>
              <a:ext uri="{FF2B5EF4-FFF2-40B4-BE49-F238E27FC236}">
                <a16:creationId xmlns:a16="http://schemas.microsoft.com/office/drawing/2014/main" id="{3A46E743-5554-0C19-2C52-E7BE897B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83317"/>
              </p:ext>
            </p:extLst>
          </p:nvPr>
        </p:nvGraphicFramePr>
        <p:xfrm>
          <a:off x="588058" y="2647121"/>
          <a:ext cx="42622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47">
                  <a:extLst>
                    <a:ext uri="{9D8B030D-6E8A-4147-A177-3AD203B41FA5}">
                      <a16:colId xmlns:a16="http://schemas.microsoft.com/office/drawing/2014/main" val="4110675374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571225775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728609879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2327116326"/>
                    </a:ext>
                  </a:extLst>
                </a:gridCol>
                <a:gridCol w="852447">
                  <a:extLst>
                    <a:ext uri="{9D8B030D-6E8A-4147-A177-3AD203B41FA5}">
                      <a16:colId xmlns:a16="http://schemas.microsoft.com/office/drawing/2014/main" val="2885019692"/>
                    </a:ext>
                  </a:extLst>
                </a:gridCol>
              </a:tblGrid>
              <a:tr h="63073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(BC)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1453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8957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21492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1025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28537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608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06141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9918"/>
                  </a:ext>
                </a:extLst>
              </a:tr>
              <a:tr h="3604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6082"/>
                  </a:ext>
                </a:extLst>
              </a:tr>
            </a:tbl>
          </a:graphicData>
        </a:graphic>
      </p:graphicFrame>
      <p:graphicFrame>
        <p:nvGraphicFramePr>
          <p:cNvPr id="23" name="Table 14">
            <a:extLst>
              <a:ext uri="{FF2B5EF4-FFF2-40B4-BE49-F238E27FC236}">
                <a16:creationId xmlns:a16="http://schemas.microsoft.com/office/drawing/2014/main" id="{76A9B454-0E1E-6264-EBA7-AE3DB193D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337319"/>
              </p:ext>
            </p:extLst>
          </p:nvPr>
        </p:nvGraphicFramePr>
        <p:xfrm>
          <a:off x="5817705" y="2699171"/>
          <a:ext cx="4101545" cy="351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49">
                  <a:extLst>
                    <a:ext uri="{9D8B030D-6E8A-4147-A177-3AD203B41FA5}">
                      <a16:colId xmlns:a16="http://schemas.microsoft.com/office/drawing/2014/main" val="4110675374"/>
                    </a:ext>
                  </a:extLst>
                </a:gridCol>
                <a:gridCol w="868474">
                  <a:extLst>
                    <a:ext uri="{9D8B030D-6E8A-4147-A177-3AD203B41FA5}">
                      <a16:colId xmlns:a16="http://schemas.microsoft.com/office/drawing/2014/main" val="571225775"/>
                    </a:ext>
                  </a:extLst>
                </a:gridCol>
                <a:gridCol w="868474">
                  <a:extLst>
                    <a:ext uri="{9D8B030D-6E8A-4147-A177-3AD203B41FA5}">
                      <a16:colId xmlns:a16="http://schemas.microsoft.com/office/drawing/2014/main" val="728609879"/>
                    </a:ext>
                  </a:extLst>
                </a:gridCol>
                <a:gridCol w="868474">
                  <a:extLst>
                    <a:ext uri="{9D8B030D-6E8A-4147-A177-3AD203B41FA5}">
                      <a16:colId xmlns:a16="http://schemas.microsoft.com/office/drawing/2014/main" val="2327116326"/>
                    </a:ext>
                  </a:extLst>
                </a:gridCol>
                <a:gridCol w="868474">
                  <a:extLst>
                    <a:ext uri="{9D8B030D-6E8A-4147-A177-3AD203B41FA5}">
                      <a16:colId xmlns:a16="http://schemas.microsoft.com/office/drawing/2014/main" val="2885019692"/>
                    </a:ext>
                  </a:extLst>
                </a:gridCol>
              </a:tblGrid>
              <a:tr h="585768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(AB)C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861453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895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721492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71025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028537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642608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706141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229918"/>
                  </a:ext>
                </a:extLst>
              </a:tr>
              <a:tr h="334725"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86082"/>
                  </a:ext>
                </a:extLst>
              </a:tr>
            </a:tbl>
          </a:graphicData>
        </a:graphic>
      </p:graphicFrame>
      <p:sp>
        <p:nvSpPr>
          <p:cNvPr id="30" name="Text Box 8">
            <a:extLst>
              <a:ext uri="{FF2B5EF4-FFF2-40B4-BE49-F238E27FC236}">
                <a16:creationId xmlns:a16="http://schemas.microsoft.com/office/drawing/2014/main" id="{CB9FEC94-EF92-C850-2D58-5F10671A0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1389" y="2771210"/>
            <a:ext cx="303330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050" dirty="0">
                <a:solidFill>
                  <a:srgbClr val="000000"/>
                </a:solidFill>
                <a:latin typeface="Times New Roman" panose="02020603050405020304" pitchFamily="18" charset="0"/>
              </a:rPr>
              <a:t>1 ,in both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13D00B-A236-54CB-0ED5-06B1094879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3" r="17347"/>
          <a:stretch/>
        </p:blipFill>
        <p:spPr>
          <a:xfrm>
            <a:off x="10508952" y="2171919"/>
            <a:ext cx="601353" cy="62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02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>
            <a:spLocks noChangeArrowheads="1"/>
          </p:cNvSpPr>
          <p:nvPr/>
        </p:nvSpPr>
        <p:spPr bwMode="auto">
          <a:xfrm>
            <a:off x="2362200" y="1752601"/>
            <a:ext cx="754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AND gate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HIGH output when all inputs are HIGH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; otherwise, the output is LOW.  For a 2-input gate, the truth table is</a:t>
            </a:r>
          </a:p>
        </p:txBody>
      </p:sp>
      <p:pic>
        <p:nvPicPr>
          <p:cNvPr id="110595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5105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B2B2B2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438401" y="1143001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The AND Gate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2286000" y="4800601"/>
            <a:ext cx="762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operation is usually shown with a dot between the variables</a:t>
            </a: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but it may be implied (no dot). Thus, the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AND operation is written as 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en-US" sz="2400" b="1" i="1" baseline="30000" dirty="0">
                <a:solidFill>
                  <a:srgbClr val="00B050"/>
                </a:solidFill>
                <a:latin typeface="Times New Roman" panose="02020603050405020304" pitchFamily="18" charset="0"/>
              </a:rPr>
              <a:t>.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B </a:t>
            </a:r>
            <a:r>
              <a:rPr lang="en-US" altLang="en-US" sz="2400" dirty="0">
                <a:solidFill>
                  <a:srgbClr val="00B050"/>
                </a:solidFill>
                <a:latin typeface="Times New Roman" panose="02020603050405020304" pitchFamily="18" charset="0"/>
              </a:rPr>
              <a:t>or </a:t>
            </a:r>
            <a:r>
              <a:rPr lang="en-US" altLang="en-US" sz="2400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 = AB.</a:t>
            </a:r>
          </a:p>
        </p:txBody>
      </p:sp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4876801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8" name="Text Box 16"/>
          <p:cNvSpPr txBox="1">
            <a:spLocks noChangeArrowheads="1"/>
          </p:cNvSpPr>
          <p:nvPr/>
        </p:nvSpPr>
        <p:spPr bwMode="auto">
          <a:xfrm>
            <a:off x="5105400" y="3352801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0    0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0    1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1    0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1    1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>
            <a:off x="6248400" y="3352801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5029200" y="11430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03286" imgH="238963" progId="CorelDRAW.Graphic.13">
                  <p:embed/>
                </p:oleObj>
              </mc:Choice>
              <mc:Fallback>
                <p:oleObj name="CorelDRAW" r:id="rId6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1" name="Text Box 19"/>
          <p:cNvSpPr txBox="1">
            <a:spLocks noChangeArrowheads="1"/>
          </p:cNvSpPr>
          <p:nvPr/>
        </p:nvSpPr>
        <p:spPr bwMode="auto">
          <a:xfrm>
            <a:off x="47244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62484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10614" name="Object 22"/>
          <p:cNvGraphicFramePr>
            <a:graphicFrameLocks noChangeAspect="1"/>
          </p:cNvGraphicFramePr>
          <p:nvPr/>
        </p:nvGraphicFramePr>
        <p:xfrm>
          <a:off x="7239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6756" progId="CorelDRAW.Graphic.13">
                  <p:embed/>
                </p:oleObj>
              </mc:Choice>
              <mc:Fallback>
                <p:oleObj name="CorelDRAW" r:id="rId8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15" name="Text Box 23"/>
          <p:cNvSpPr txBox="1">
            <a:spLocks noChangeArrowheads="1"/>
          </p:cNvSpPr>
          <p:nvPr/>
        </p:nvSpPr>
        <p:spPr bwMode="auto">
          <a:xfrm>
            <a:off x="7239000" y="914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0616" name="Text Box 24"/>
          <p:cNvSpPr txBox="1">
            <a:spLocks noChangeArrowheads="1"/>
          </p:cNvSpPr>
          <p:nvPr/>
        </p:nvSpPr>
        <p:spPr bwMode="auto">
          <a:xfrm>
            <a:off x="7239000" y="129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0617" name="Text Box 25"/>
          <p:cNvSpPr txBox="1">
            <a:spLocks noChangeArrowheads="1"/>
          </p:cNvSpPr>
          <p:nvPr/>
        </p:nvSpPr>
        <p:spPr bwMode="auto">
          <a:xfrm>
            <a:off x="8343900" y="11049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0957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8" name="Rectangle 28"/>
          <p:cNvSpPr>
            <a:spLocks noChangeArrowheads="1"/>
          </p:cNvSpPr>
          <p:nvPr/>
        </p:nvSpPr>
        <p:spPr bwMode="auto">
          <a:xfrm>
            <a:off x="3505200" y="2411413"/>
            <a:ext cx="749300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69" name="Rectangle 29"/>
          <p:cNvSpPr>
            <a:spLocks noChangeArrowheads="1"/>
          </p:cNvSpPr>
          <p:nvPr/>
        </p:nvSpPr>
        <p:spPr bwMode="auto">
          <a:xfrm>
            <a:off x="5500688" y="2411413"/>
            <a:ext cx="67151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70" name="Rectangle 30"/>
          <p:cNvSpPr>
            <a:spLocks noChangeArrowheads="1"/>
          </p:cNvSpPr>
          <p:nvPr/>
        </p:nvSpPr>
        <p:spPr bwMode="auto">
          <a:xfrm>
            <a:off x="7496176" y="2411413"/>
            <a:ext cx="430213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42" name="Picture 2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5105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B2B2B2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2514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Example waveforms: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653" name="Text Box 13"/>
          <p:cNvSpPr txBox="1">
            <a:spLocks noChangeArrowheads="1"/>
          </p:cNvSpPr>
          <p:nvPr/>
        </p:nvSpPr>
        <p:spPr bwMode="auto">
          <a:xfrm>
            <a:off x="2286000" y="3886200"/>
            <a:ext cx="7772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The AND operation is used in computer programming as a selective mask. If you want to retain certain bits of a binary number but reset the other bits to 0, you could set a mask with 1’s in the position of the retained bits. </a:t>
            </a: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2438401" y="1143001"/>
            <a:ext cx="205581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The AND Gate</a:t>
            </a:r>
          </a:p>
        </p:txBody>
      </p:sp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5029200" y="1143001"/>
          <a:ext cx="15240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703286" imgH="238963" progId="CorelDRAW.Graphic.13">
                  <p:embed/>
                </p:oleObj>
              </mc:Choice>
              <mc:Fallback>
                <p:oleObj name="CorelDRAW" r:id="rId4" imgW="703286" imgH="23896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143001"/>
                        <a:ext cx="15240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4724400" y="1004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62" name="Text Box 22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663" name="Text Box 23"/>
          <p:cNvSpPr txBox="1">
            <a:spLocks noChangeArrowheads="1"/>
          </p:cNvSpPr>
          <p:nvPr/>
        </p:nvSpPr>
        <p:spPr bwMode="auto">
          <a:xfrm>
            <a:off x="62484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2665" name="Text Box 25"/>
          <p:cNvSpPr txBox="1">
            <a:spLocks noChangeArrowheads="1"/>
          </p:cNvSpPr>
          <p:nvPr/>
        </p:nvSpPr>
        <p:spPr bwMode="auto">
          <a:xfrm>
            <a:off x="2590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112666" name="Object 26"/>
          <p:cNvGraphicFramePr>
            <a:graphicFrameLocks noChangeAspect="1"/>
          </p:cNvGraphicFramePr>
          <p:nvPr/>
        </p:nvGraphicFramePr>
        <p:xfrm>
          <a:off x="3001963" y="2361038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079122" imgH="461345" progId="CorelDRAW.Graphic.13">
                  <p:embed/>
                </p:oleObj>
              </mc:Choice>
              <mc:Fallback>
                <p:oleObj name="CorelDRAW" r:id="rId6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361038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/>
        </p:nvGraphicFramePr>
        <p:xfrm>
          <a:off x="2971800" y="3446464"/>
          <a:ext cx="55626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3079122" imgH="201900" progId="CorelDRAW.Graphic.13">
                  <p:embed/>
                </p:oleObj>
              </mc:Choice>
              <mc:Fallback>
                <p:oleObj name="CorelDRAW" r:id="rId8" imgW="3079122" imgH="20190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446464"/>
                        <a:ext cx="5562600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2" name="Object 42"/>
          <p:cNvGraphicFramePr>
            <a:graphicFrameLocks noChangeAspect="1"/>
          </p:cNvGraphicFramePr>
          <p:nvPr/>
        </p:nvGraphicFramePr>
        <p:xfrm>
          <a:off x="7239000" y="1143000"/>
          <a:ext cx="14478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703286" imgH="286756" progId="CorelDRAW.Graphic.13">
                  <p:embed/>
                </p:oleObj>
              </mc:Choice>
              <mc:Fallback>
                <p:oleObj name="CorelDRAW" r:id="rId10" imgW="703286" imgH="286756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1143000"/>
                        <a:ext cx="14478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3" name="Text Box 43"/>
          <p:cNvSpPr txBox="1">
            <a:spLocks noChangeArrowheads="1"/>
          </p:cNvSpPr>
          <p:nvPr/>
        </p:nvSpPr>
        <p:spPr bwMode="auto">
          <a:xfrm>
            <a:off x="7239000" y="914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7239000" y="12954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8343900" y="11049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6547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Draw the output diagram of the following circuit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13" t="31895" r="47560" b="37180"/>
          <a:stretch/>
        </p:blipFill>
        <p:spPr>
          <a:xfrm>
            <a:off x="1991417" y="1950332"/>
            <a:ext cx="6521518" cy="246882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8349" y="2101672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2518" y="2109162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08349" y="3174044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2169" y="2101672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75091" y="2101672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16687" y="2109162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67585" y="2101672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29260" y="2109162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80158" y="2108448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1410" y="2063034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16331" y="2123429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55982" y="2108448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2518" y="3174044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6687" y="3066653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02169" y="3120349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07745" y="3120349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87418" y="3093501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99775" y="3073584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55982" y="3093501"/>
            <a:ext cx="259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31615" y="3027456"/>
            <a:ext cx="70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2537138" y="5499279"/>
            <a:ext cx="485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 flipH="1" flipV="1">
            <a:off x="3011510" y="4896118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Connector 29"/>
          <p:cNvCxnSpPr/>
          <p:nvPr/>
        </p:nvCxnSpPr>
        <p:spPr bwMode="auto">
          <a:xfrm>
            <a:off x="3011510" y="4896118"/>
            <a:ext cx="5205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Connector 34"/>
          <p:cNvCxnSpPr/>
          <p:nvPr/>
        </p:nvCxnSpPr>
        <p:spPr bwMode="auto">
          <a:xfrm flipH="1" flipV="1">
            <a:off x="3532031" y="4896117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4531990" y="5484251"/>
            <a:ext cx="953854" cy="150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 flipH="1" flipV="1">
            <a:off x="4003698" y="4896116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7"/>
          <p:cNvCxnSpPr/>
          <p:nvPr/>
        </p:nvCxnSpPr>
        <p:spPr bwMode="auto">
          <a:xfrm>
            <a:off x="4003698" y="4896116"/>
            <a:ext cx="5205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38"/>
          <p:cNvCxnSpPr/>
          <p:nvPr/>
        </p:nvCxnSpPr>
        <p:spPr bwMode="auto">
          <a:xfrm flipH="1" flipV="1">
            <a:off x="4521258" y="4896116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/>
          <p:nvPr/>
        </p:nvCxnSpPr>
        <p:spPr bwMode="auto">
          <a:xfrm>
            <a:off x="3542763" y="5499277"/>
            <a:ext cx="48510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Connector 42"/>
          <p:cNvCxnSpPr/>
          <p:nvPr/>
        </p:nvCxnSpPr>
        <p:spPr bwMode="auto">
          <a:xfrm flipH="1" flipV="1">
            <a:off x="5485844" y="4896115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5496576" y="4883234"/>
            <a:ext cx="5205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Connector 44"/>
          <p:cNvCxnSpPr/>
          <p:nvPr/>
        </p:nvCxnSpPr>
        <p:spPr bwMode="auto">
          <a:xfrm flipH="1" flipV="1">
            <a:off x="6017097" y="4881090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Straight Connector 45"/>
          <p:cNvCxnSpPr/>
          <p:nvPr/>
        </p:nvCxnSpPr>
        <p:spPr bwMode="auto">
          <a:xfrm>
            <a:off x="6027829" y="5473513"/>
            <a:ext cx="5205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Straight Connector 46"/>
          <p:cNvCxnSpPr/>
          <p:nvPr/>
        </p:nvCxnSpPr>
        <p:spPr bwMode="auto">
          <a:xfrm flipH="1" flipV="1">
            <a:off x="6542984" y="4859615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Straight Connector 47"/>
          <p:cNvCxnSpPr/>
          <p:nvPr/>
        </p:nvCxnSpPr>
        <p:spPr bwMode="auto">
          <a:xfrm>
            <a:off x="6553716" y="4881090"/>
            <a:ext cx="520521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Connector 48"/>
          <p:cNvCxnSpPr/>
          <p:nvPr/>
        </p:nvCxnSpPr>
        <p:spPr bwMode="auto">
          <a:xfrm flipH="1" flipV="1">
            <a:off x="7084969" y="4870352"/>
            <a:ext cx="10732" cy="6031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49"/>
          <p:cNvCxnSpPr/>
          <p:nvPr/>
        </p:nvCxnSpPr>
        <p:spPr bwMode="auto">
          <a:xfrm>
            <a:off x="7066465" y="5447750"/>
            <a:ext cx="953854" cy="1502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09913"/>
              </p:ext>
            </p:extLst>
          </p:nvPr>
        </p:nvGraphicFramePr>
        <p:xfrm>
          <a:off x="9698566" y="1466451"/>
          <a:ext cx="123013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0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0406"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7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2362200" y="1752601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B050"/>
                </a:solidFill>
              </a:rPr>
              <a:t>OR gate</a:t>
            </a:r>
            <a:r>
              <a:rPr lang="en-US" altLang="en-US" dirty="0">
                <a:solidFill>
                  <a:srgbClr val="00B050"/>
                </a:solidFill>
              </a:rPr>
              <a:t> produces a HIGH output if any input is HIGH</a:t>
            </a:r>
            <a:r>
              <a:rPr lang="en-US" altLang="en-US" dirty="0"/>
              <a:t>; if all inputs are LOW, the output is LOW.  For a 2-input gate, the truth table is</a:t>
            </a:r>
          </a:p>
        </p:txBody>
      </p:sp>
      <p:pic>
        <p:nvPicPr>
          <p:cNvPr id="116739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953000" y="266701"/>
            <a:ext cx="2362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36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</a:rPr>
              <a:t>Summary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438400" y="1143000"/>
            <a:ext cx="1556836" cy="36933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en-US">
                <a:solidFill>
                  <a:srgbClr val="FFFF99"/>
                </a:solidFill>
              </a:rPr>
              <a:t>The OR Gate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2286000" y="4968876"/>
            <a:ext cx="7620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00B050"/>
                </a:solidFill>
              </a:rPr>
              <a:t>The </a:t>
            </a:r>
            <a:r>
              <a:rPr lang="en-US" altLang="en-US" b="1" dirty="0">
                <a:solidFill>
                  <a:srgbClr val="00B050"/>
                </a:solidFill>
              </a:rPr>
              <a:t>OR </a:t>
            </a:r>
            <a:r>
              <a:rPr lang="en-US" altLang="en-US" dirty="0">
                <a:solidFill>
                  <a:srgbClr val="00B050"/>
                </a:solidFill>
              </a:rPr>
              <a:t>operation is shown with a plus sign (+) between the variables</a:t>
            </a:r>
            <a:r>
              <a:rPr lang="en-US" altLang="en-US" dirty="0"/>
              <a:t>. Thus, the OR operation is written as </a:t>
            </a:r>
            <a:r>
              <a:rPr lang="en-US" altLang="en-US" i="1" dirty="0"/>
              <a:t>X</a:t>
            </a:r>
            <a:r>
              <a:rPr lang="en-US" altLang="en-US" dirty="0"/>
              <a:t> = </a:t>
            </a:r>
            <a:r>
              <a:rPr lang="en-US" altLang="en-US" i="1" dirty="0"/>
              <a:t>A </a:t>
            </a:r>
            <a:r>
              <a:rPr lang="en-US" altLang="en-US" b="1" i="1" dirty="0"/>
              <a:t>+ </a:t>
            </a:r>
            <a:r>
              <a:rPr lang="en-US" altLang="en-US" i="1" dirty="0"/>
              <a:t>B.</a:t>
            </a:r>
          </a:p>
        </p:txBody>
      </p:sp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4876801" y="2667000"/>
          <a:ext cx="200977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1154390" imgH="1181161" progId="CorelDRAW.Graphic.13">
                  <p:embed/>
                </p:oleObj>
              </mc:Choice>
              <mc:Fallback>
                <p:oleObj name="CorelDRAW" r:id="rId4" imgW="1154390" imgH="1181161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667000"/>
                        <a:ext cx="200977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5105400" y="3352801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0    0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0    1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1    0</a:t>
            </a:r>
          </a:p>
          <a:p>
            <a:r>
              <a:rPr lang="en-US" altLang="en-US" sz="2000">
                <a:latin typeface="Times New Roman" panose="02020603050405020304" pitchFamily="18" charset="0"/>
              </a:rPr>
              <a:t>1    1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248400" y="3352801"/>
            <a:ext cx="838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  <a:p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4831306" y="936624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116748" name="Text Box 12"/>
          <p:cNvSpPr txBox="1">
            <a:spLocks noChangeArrowheads="1"/>
          </p:cNvSpPr>
          <p:nvPr/>
        </p:nvSpPr>
        <p:spPr bwMode="auto">
          <a:xfrm>
            <a:off x="4878530" y="1268941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/>
              <a:t>B</a:t>
            </a:r>
          </a:p>
        </p:txBody>
      </p:sp>
      <p:sp>
        <p:nvSpPr>
          <p:cNvPr id="116749" name="Text Box 13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graphicFrame>
        <p:nvGraphicFramePr>
          <p:cNvPr id="1167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627551"/>
              </p:ext>
            </p:extLst>
          </p:nvPr>
        </p:nvGraphicFramePr>
        <p:xfrm>
          <a:off x="5077180" y="1103219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7180" y="1103219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51" name="Text Box 15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A</a:t>
            </a:r>
          </a:p>
        </p:txBody>
      </p:sp>
      <p:sp>
        <p:nvSpPr>
          <p:cNvPr id="116752" name="Text Box 16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B</a:t>
            </a:r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/>
              <a:t>X</a:t>
            </a:r>
          </a:p>
        </p:txBody>
      </p:sp>
      <p:graphicFrame>
        <p:nvGraphicFramePr>
          <p:cNvPr id="116754" name="Object 18"/>
          <p:cNvGraphicFramePr>
            <a:graphicFrameLocks noChangeAspect="1"/>
          </p:cNvGraphicFramePr>
          <p:nvPr/>
        </p:nvGraphicFramePr>
        <p:xfrm>
          <a:off x="7467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16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3124201" y="2411413"/>
            <a:ext cx="1482725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4967288" y="2411413"/>
            <a:ext cx="1490662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6829425" y="2411413"/>
            <a:ext cx="1354138" cy="13398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8789" name="Picture 5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5105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B2B2B2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2514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rPr>
              <a:t>Example waveforms: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2590800" y="3429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2286000" y="3886201"/>
            <a:ext cx="777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The OR operation can be used in computer programming to set certain bits of a binary number to 1. </a:t>
            </a: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2438400" y="1143001"/>
            <a:ext cx="1817688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FFFF99"/>
                </a:solidFill>
                <a:latin typeface="Times New Roman" panose="02020603050405020304" pitchFamily="18" charset="0"/>
              </a:rPr>
              <a:t>The OR Gate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2590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118801" name="Object 17"/>
          <p:cNvGraphicFramePr>
            <a:graphicFrameLocks noChangeAspect="1"/>
          </p:cNvGraphicFramePr>
          <p:nvPr/>
        </p:nvGraphicFramePr>
        <p:xfrm>
          <a:off x="2971801" y="2362201"/>
          <a:ext cx="557847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79122" imgH="461345" progId="CorelDRAW.Graphic.13">
                  <p:embed/>
                </p:oleObj>
              </mc:Choice>
              <mc:Fallback>
                <p:oleObj name="CorelDRAW" r:id="rId4" imgW="3079122" imgH="461345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2362201"/>
                        <a:ext cx="5578475" cy="8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47244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8807" name="Text Box 23"/>
          <p:cNvSpPr txBox="1">
            <a:spLocks noChangeArrowheads="1"/>
          </p:cNvSpPr>
          <p:nvPr/>
        </p:nvSpPr>
        <p:spPr bwMode="auto">
          <a:xfrm>
            <a:off x="4724400" y="1385888"/>
            <a:ext cx="762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8808" name="Text Box 24"/>
          <p:cNvSpPr txBox="1">
            <a:spLocks noChangeArrowheads="1"/>
          </p:cNvSpPr>
          <p:nvPr/>
        </p:nvSpPr>
        <p:spPr bwMode="auto">
          <a:xfrm>
            <a:off x="60960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5000625" y="1181100"/>
          <a:ext cx="1447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710344" imgH="242540" progId="CorelDRAW.Graphic.13">
                  <p:embed/>
                </p:oleObj>
              </mc:Choice>
              <mc:Fallback>
                <p:oleObj name="CorelDRAW" r:id="rId6" imgW="710344" imgH="242540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1181100"/>
                        <a:ext cx="1447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10" name="Text Box 26"/>
          <p:cNvSpPr txBox="1">
            <a:spLocks noChangeArrowheads="1"/>
          </p:cNvSpPr>
          <p:nvPr/>
        </p:nvSpPr>
        <p:spPr bwMode="auto">
          <a:xfrm>
            <a:off x="71628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8811" name="Text Box 27"/>
          <p:cNvSpPr txBox="1">
            <a:spLocks noChangeArrowheads="1"/>
          </p:cNvSpPr>
          <p:nvPr/>
        </p:nvSpPr>
        <p:spPr bwMode="auto">
          <a:xfrm>
            <a:off x="7162800" y="13716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8812" name="Text Box 28"/>
          <p:cNvSpPr txBox="1">
            <a:spLocks noChangeArrowheads="1"/>
          </p:cNvSpPr>
          <p:nvPr/>
        </p:nvSpPr>
        <p:spPr bwMode="auto">
          <a:xfrm>
            <a:off x="8534400" y="1066801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18813" name="Object 29"/>
          <p:cNvGraphicFramePr>
            <a:graphicFrameLocks noChangeAspect="1"/>
          </p:cNvGraphicFramePr>
          <p:nvPr/>
        </p:nvGraphicFramePr>
        <p:xfrm>
          <a:off x="7467600" y="1143000"/>
          <a:ext cx="13716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03286" imgH="280904" progId="CorelDRAW.Graphic.13">
                  <p:embed/>
                </p:oleObj>
              </mc:Choice>
              <mc:Fallback>
                <p:oleObj name="CorelDRAW" r:id="rId8" imgW="703286" imgH="28090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143000"/>
                        <a:ext cx="137160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15" name="Object 31"/>
          <p:cNvGraphicFramePr>
            <a:graphicFrameLocks noChangeAspect="1"/>
          </p:cNvGraphicFramePr>
          <p:nvPr/>
        </p:nvGraphicFramePr>
        <p:xfrm>
          <a:off x="2971801" y="3429001"/>
          <a:ext cx="5567363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4884500" imgH="294234" progId="CorelDRAW.Graphic.13">
                  <p:embed/>
                </p:oleObj>
              </mc:Choice>
              <mc:Fallback>
                <p:oleObj name="CorelDRAW" r:id="rId10" imgW="4884500" imgH="294234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429001"/>
                        <a:ext cx="5567363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777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105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>
                <a:solidFill>
                  <a:srgbClr val="B2B2B2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latin typeface="Times New Roman" panose="02020603050405020304" pitchFamily="18" charset="0"/>
              </a:rPr>
              <a:t>Summary</a:t>
            </a: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2438401" y="1143001"/>
            <a:ext cx="1706563" cy="46672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latin typeface="Times New Roman" panose="02020603050405020304" pitchFamily="18" charset="0"/>
              </a:rPr>
              <a:t>The Inverter</a:t>
            </a:r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/>
        </p:nvGraphicFramePr>
        <p:xfrm>
          <a:off x="2895600" y="2376489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290811" imgH="213627" progId="CorelDRAW.Graphic.12">
                  <p:embed/>
                </p:oleObj>
              </mc:Choice>
              <mc:Fallback>
                <p:oleObj name="CorelDRAW" r:id="rId4" imgW="3290811" imgH="21362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76489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7"/>
          <p:cNvGraphicFramePr>
            <a:graphicFrameLocks noChangeAspect="1"/>
          </p:cNvGraphicFramePr>
          <p:nvPr/>
        </p:nvGraphicFramePr>
        <p:xfrm>
          <a:off x="2895600" y="2835276"/>
          <a:ext cx="54102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6" imgW="3290811" imgH="213627" progId="CorelDRAW.Graphic.12">
                  <p:embed/>
                </p:oleObj>
              </mc:Choice>
              <mc:Fallback>
                <p:oleObj name="CorelDRAW" r:id="rId6" imgW="3290811" imgH="213627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835276"/>
                        <a:ext cx="54102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2" name="Text Box 8"/>
          <p:cNvSpPr txBox="1">
            <a:spLocks noChangeArrowheads="1"/>
          </p:cNvSpPr>
          <p:nvPr/>
        </p:nvSpPr>
        <p:spPr bwMode="auto">
          <a:xfrm>
            <a:off x="2514600" y="1752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waveforms:</a:t>
            </a:r>
          </a:p>
        </p:txBody>
      </p:sp>
      <p:sp>
        <p:nvSpPr>
          <p:cNvPr id="108553" name="Text Box 9"/>
          <p:cNvSpPr txBox="1">
            <a:spLocks noChangeArrowheads="1"/>
          </p:cNvSpPr>
          <p:nvPr/>
        </p:nvSpPr>
        <p:spPr bwMode="auto">
          <a:xfrm>
            <a:off x="2590800" y="2286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590800" y="2819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graphicFrame>
        <p:nvGraphicFramePr>
          <p:cNvPr id="108555" name="Object 11"/>
          <p:cNvGraphicFramePr>
            <a:graphicFrameLocks noChangeAspect="1"/>
          </p:cNvGraphicFramePr>
          <p:nvPr/>
        </p:nvGraphicFramePr>
        <p:xfrm>
          <a:off x="4648200" y="1143000"/>
          <a:ext cx="15240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8" imgW="721173" imgH="301391" progId="CorelDRAW.Graphic.12">
                  <p:embed/>
                </p:oleObj>
              </mc:Choice>
              <mc:Fallback>
                <p:oleObj name="CorelDRAW" r:id="rId8" imgW="721173" imgH="301391" progId="CorelDRAW.Graphic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143000"/>
                        <a:ext cx="152400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46482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791200" y="990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08561" name="Text Box 17"/>
          <p:cNvSpPr txBox="1">
            <a:spLocks noChangeArrowheads="1"/>
          </p:cNvSpPr>
          <p:nvPr/>
        </p:nvSpPr>
        <p:spPr bwMode="auto">
          <a:xfrm>
            <a:off x="2209800" y="3352801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 group of inverters can be used to form the 1’s complement of a binary number:</a:t>
            </a:r>
          </a:p>
        </p:txBody>
      </p:sp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4800601" y="4375151"/>
          <a:ext cx="45640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0" imgW="2270920" imgH="630083" progId="CorelDRAW.Graphic.13">
                  <p:embed/>
                </p:oleObj>
              </mc:Choice>
              <mc:Fallback>
                <p:oleObj name="CorelDRAW" r:id="rId10" imgW="2270920" imgH="630083" progId="CorelDRAW.Graphic.1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4375151"/>
                        <a:ext cx="45640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63" name="Text Box 19"/>
          <p:cNvSpPr txBox="1">
            <a:spLocks noChangeArrowheads="1"/>
          </p:cNvSpPr>
          <p:nvPr/>
        </p:nvSpPr>
        <p:spPr bwMode="auto">
          <a:xfrm>
            <a:off x="6376989" y="3810001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Binary number</a:t>
            </a:r>
          </a:p>
        </p:txBody>
      </p:sp>
      <p:sp>
        <p:nvSpPr>
          <p:cNvPr id="108564" name="Text Box 20"/>
          <p:cNvSpPr txBox="1">
            <a:spLocks noChangeArrowheads="1"/>
          </p:cNvSpPr>
          <p:nvPr/>
        </p:nvSpPr>
        <p:spPr bwMode="auto">
          <a:xfrm>
            <a:off x="6392864" y="5822951"/>
            <a:ext cx="275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1’s complement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5057775" y="4048126"/>
            <a:ext cx="43068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t>1       0        0       0       1       1        0       1</a:t>
            </a:r>
          </a:p>
        </p:txBody>
      </p:sp>
      <p:sp>
        <p:nvSpPr>
          <p:cNvPr id="108566" name="Text Box 22"/>
          <p:cNvSpPr txBox="1">
            <a:spLocks noChangeArrowheads="1"/>
          </p:cNvSpPr>
          <p:nvPr/>
        </p:nvSpPr>
        <p:spPr bwMode="auto">
          <a:xfrm>
            <a:off x="5057775" y="5532438"/>
            <a:ext cx="43068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0       1        1       1       0       0        1       0</a:t>
            </a:r>
          </a:p>
        </p:txBody>
      </p:sp>
    </p:spTree>
    <p:extLst>
      <p:ext uri="{BB962C8B-B14F-4D97-AF65-F5344CB8AC3E}">
        <p14:creationId xmlns:p14="http://schemas.microsoft.com/office/powerpoint/2010/main" val="9271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091545" y="371445"/>
            <a:ext cx="38654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</a:rPr>
              <a:t>Boolean  Algebra</a:t>
            </a:r>
            <a:endParaRPr lang="en-US" altLang="en-US" sz="2000" b="1" dirty="0">
              <a:solidFill>
                <a:schemeClr val="bg1">
                  <a:lumMod val="20000"/>
                  <a:lumOff val="80000"/>
                </a:schemeClr>
              </a:solidFill>
              <a:effectDag name=""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6A6A6A"/>
                  </a:outerShdw>
                </a:cont>
                <a:effect ref="fillLine"/>
              </a:effectDag>
              <a:latin typeface="Times New Roman" panose="02020603050405020304" pitchFamily="18" charset="0"/>
            </a:endParaRP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BD057663-9E63-A92A-6A06-0095B1905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672" y="2328530"/>
            <a:ext cx="1022465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In 1854 , George Boole Published a work titled An Investigation of Laws of Thought, On which are founded the mathematical theories of logic and probabilities.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It was his publication that a “ logical algebra” Known today as Boolean algebra.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Boolean algebra is a convenient and systematic way of expressing and analyzing the operation of logic circuits.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6D1611-0276-89CE-31BA-681BB7ADB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019" y="1390150"/>
            <a:ext cx="1704313" cy="461665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FFFF99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800833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7" name="Picture 3" descr="SH2507-cro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28600"/>
            <a:ext cx="2209800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5105400" y="228600"/>
            <a:ext cx="198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6A6A6A"/>
                    </a:outerShdw>
                  </a:cont>
                  <a:effect ref="fillLine"/>
                </a:effectDag>
                <a:latin typeface="Times New Roman" panose="02020603050405020304" pitchFamily="18" charset="0"/>
              </a:rPr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67AA0B-518B-8DE7-C8AD-C93881B8B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691" y="2074880"/>
            <a:ext cx="7294040" cy="38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6698"/>
      </p:ext>
    </p:extLst>
  </p:cSld>
  <p:clrMapOvr>
    <a:masterClrMapping/>
  </p:clrMapOvr>
</p:sld>
</file>

<file path=ppt/theme/theme1.xml><?xml version="1.0" encoding="utf-8"?>
<a:theme xmlns:a="http://schemas.openxmlformats.org/drawingml/2006/main" name="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Hightech027 Print PowerPlugs Favorites 2">
  <a:themeElements>
    <a:clrScheme name="">
      <a:dk1>
        <a:srgbClr val="000000"/>
      </a:dk1>
      <a:lt1>
        <a:srgbClr val="B2B2B2"/>
      </a:lt1>
      <a:dk2>
        <a:srgbClr val="663300"/>
      </a:dk2>
      <a:lt2>
        <a:srgbClr val="B2B2B2"/>
      </a:lt2>
      <a:accent1>
        <a:srgbClr val="FFCC00"/>
      </a:accent1>
      <a:accent2>
        <a:srgbClr val="CC6600"/>
      </a:accent2>
      <a:accent3>
        <a:srgbClr val="D5D5D5"/>
      </a:accent3>
      <a:accent4>
        <a:srgbClr val="000000"/>
      </a:accent4>
      <a:accent5>
        <a:srgbClr val="FFE2AA"/>
      </a:accent5>
      <a:accent6>
        <a:srgbClr val="B95C00"/>
      </a:accent6>
      <a:hlink>
        <a:srgbClr val="FF9900"/>
      </a:hlink>
      <a:folHlink>
        <a:srgbClr val="B2B2B2"/>
      </a:folHlink>
    </a:clrScheme>
    <a:fontScheme name="Hightech027 Print PowerPlugs Favorites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Hightech027 Print PowerPlugs Favorite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tech027 Print PowerPlugs Favorites 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tech027 Print PowerPlugs Favorites 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1008</Words>
  <Application>Microsoft Office PowerPoint</Application>
  <PresentationFormat>Widescreen</PresentationFormat>
  <Paragraphs>494</Paragraphs>
  <Slides>19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Times New Roman</vt:lpstr>
      <vt:lpstr>Hightech027 Print PowerPlugs Favorites 2</vt:lpstr>
      <vt:lpstr>1_Hightech027 Print PowerPlugs Favorites 2</vt:lpstr>
      <vt:lpstr>2_Hightech027 Print PowerPlugs Favorites 2</vt:lpstr>
      <vt:lpstr>3_Hightech027 Print PowerPlugs Favorites 2</vt:lpstr>
      <vt:lpstr>CorelDRAW</vt:lpstr>
      <vt:lpstr>PowerPoint Presentation</vt:lpstr>
      <vt:lpstr>PowerPoint Presentation</vt:lpstr>
      <vt:lpstr>PowerPoint Presentation</vt:lpstr>
      <vt:lpstr>Draw the output diagram of the following 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Laws of Boolean Algebra</vt:lpstr>
      <vt:lpstr>Laws of Boolean Algebra</vt:lpstr>
      <vt:lpstr>Laws of Boolean Algebra</vt:lpstr>
      <vt:lpstr>Laws of Boolean Algebra</vt:lpstr>
      <vt:lpstr>Laws of Boolean Algebra</vt:lpstr>
      <vt:lpstr>Laws of Boolean Algebra</vt:lpstr>
      <vt:lpstr>Laws of Boolean Algebra</vt:lpstr>
      <vt:lpstr>Laws of Boolean Algebra</vt:lpstr>
      <vt:lpstr>Laws of Boolean Algebra</vt:lpstr>
      <vt:lpstr>Laws of Boolean Algebra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27</cp:revision>
  <dcterms:created xsi:type="dcterms:W3CDTF">2022-10-04T07:56:40Z</dcterms:created>
  <dcterms:modified xsi:type="dcterms:W3CDTF">2022-10-05T10:22:36Z</dcterms:modified>
</cp:coreProperties>
</file>