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7" r:id="rId10"/>
    <p:sldId id="265" r:id="rId11"/>
    <p:sldId id="263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2CCBA-840A-88C9-592F-533B42C199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5034E4-3909-938F-4CF2-6751896608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E822E-9AFA-12B6-03C1-99C9CFFD6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A8312-CEA5-5F0E-B8CF-06FDF09C7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5F2BE1-E5CB-1427-E56D-C181CCCD0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1483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EA296-5CDD-66CB-C0E6-0B4C99E9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0EB716-2E81-A2CB-9A5C-8A389D90A4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72FF3-C4D3-F8A8-97AA-B25C9DC0B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D7F2C-4271-ED21-3F52-F646380CD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12E556-3CE0-E21C-7BD9-8360FF0CE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1833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9B8D6-25D7-C4E9-5DE6-952C269646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DC5FE-90DE-0D82-0B91-A7FC7DC069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2D4AA-917E-4499-DD9F-5E966CBF5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DD780-5D87-F912-4647-5D7FB85DD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70F01-FF5A-9EA9-90CA-046B06C7D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2848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7C067-C64C-7E51-BAFE-E99628AA4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3FACB-EA60-DEAB-00F9-6A069DDB0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A2BD7-376C-21CB-0C90-46AC6DF23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35106-96A1-E2AD-5A32-3D9F61262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E5EF0-2BE4-5C30-28B8-478E2E523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589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359CC-BB22-587F-6E13-E0AA990DB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A4FF3E-9914-0707-4BC4-0BADFB5311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97D884-7DBD-90C1-AD54-E6A87E7B6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D2F276-79EB-2C22-008F-1A702C4DE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48575-9E8E-5370-BAD8-ED64076E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7361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59BA-9369-FA5B-C002-C36855610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F7C99-8311-028C-D03D-46DEC87D5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76E6C-86D7-8A1A-3EF8-2A2FE48DC3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A3E8D6-542B-D783-C7C3-6CFC84136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DB5332-EE57-8A71-DDCB-49D5C6E3A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8A779-BD3A-DC10-CFD7-6EFF7D16C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414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51D95-1FCA-C665-F1CE-705428ED2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88D5F-CB79-23B5-4B35-C7D0DF18D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71CC58-C33F-94FD-9255-4098A74DE4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43B2C1-1DD5-8C58-12F8-82BE16E622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2C4E26-F886-4468-B2C4-B241166B3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1B0D3B-ADEC-01BE-52AB-F1087E512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AB1519-4B34-3D83-4768-6ABBDC8E9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71FD43-8A1C-04BB-92BC-DC517A2A4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602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9668-7CB9-F4F8-6DC5-E3F890A26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444753-F1CF-8BE3-C63B-494E82B77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90686-25C5-1B6B-0389-8C33F1201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A92AD0-A10B-D8CD-B221-A5FA6298D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37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E13F52-3DCC-0225-BD4D-84E9FDC66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442902-9852-399A-9499-FF7DB027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A04B38-7B2F-F1AF-894D-A677C500F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397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214F8-73BE-23C5-BEEB-A07732A8D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D7072-B0C2-9BF1-89BD-D8BB31F4A8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BBF538-6270-8419-31D0-07AFD241E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BEC11-1C8E-8094-C08B-56354CD7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5535-419E-45E2-55A6-DA2E79CE3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A8071-908D-CEA0-1E51-43CFEB059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83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76EE5-2876-2347-8397-10AA65FCB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EB2F77-C942-2F26-F221-0247362692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5EA1B-C2E5-4A7E-E38E-38A6D6E275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507BA-C2A8-2C86-AA5D-8A8E8DCBC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D2628-A458-68E2-D173-B57183238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CCEE1B-FBC9-11C2-3023-D066AB3B6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51383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DE9158-473B-5CF1-202E-82FF0228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B1A61-8428-7396-9CFA-FA6CA385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4E8240-DBC5-9A2D-8485-35E13A29E8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A9233-70B4-476A-B010-196939EA233F}" type="datetimeFigureOut">
              <a:rPr lang="en-GB" smtClean="0"/>
              <a:t>09/12/2022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4A7B01-9DEC-0A7F-FC8C-312533F7B4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EAEB1-9B7F-79D9-49F4-950FDF2E1C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97337B-B088-44B9-87B0-E5C2181F38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948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chtarget.com/searchnetworking/definition/network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52375-83A0-18FD-FAA3-7B283B8B4C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C4079A-4AC8-4225-249A-1BBA451CB9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FE17EA-36C1-20BF-5BC1-B445E58DF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0901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A4B68-F721-E7F5-A654-15E0A0768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66D117-04AB-8C37-1B39-1DC2F82195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16650C-CD22-4486-3035-7643BC30F40D}"/>
              </a:ext>
            </a:extLst>
          </p:cNvPr>
          <p:cNvSpPr txBox="1"/>
          <p:nvPr/>
        </p:nvSpPr>
        <p:spPr>
          <a:xfrm>
            <a:off x="341489" y="5326502"/>
            <a:ext cx="11128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your design has setup or hold time violations, the Flip-Flop output is not guaranteed to be stable. It could be zero, it could be one, it could be somewhere in the middle, it’s not known. This is called metastability</a:t>
            </a:r>
            <a:endParaRPr lang="en-GB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412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7031C-727B-2612-9D97-A42BFF6C7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12791A-9EC0-5D00-D6B7-A713005F8A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5576E5-41DE-7CB5-3036-AEF5011F3B18}"/>
              </a:ext>
            </a:extLst>
          </p:cNvPr>
          <p:cNvSpPr txBox="1"/>
          <p:nvPr/>
        </p:nvSpPr>
        <p:spPr>
          <a:xfrm>
            <a:off x="341489" y="5326502"/>
            <a:ext cx="1112802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your design has setup or hold time violations, the Flip-Flop output is not guaranteed to be stable. It could be zero, it could be one, it could be somewhere in the middle, it’s not known. This is called metastability</a:t>
            </a:r>
            <a:endParaRPr lang="en-GB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456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1AA-3082-8665-03E8-67EBD57EE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74C327-D82E-3C63-50D3-A2F64D6EA2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F24755-EE0E-C5B3-531C-59B7B392F9E0}"/>
              </a:ext>
            </a:extLst>
          </p:cNvPr>
          <p:cNvSpPr txBox="1"/>
          <p:nvPr/>
        </p:nvSpPr>
        <p:spPr>
          <a:xfrm>
            <a:off x="318910" y="5207548"/>
            <a:ext cx="112296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Propagation delay is the amount of time required for a signal to be received after it has been sent; it is caused by the time it takes for the signal to travel through a medium. Propagation delay is of primary interest in electronic circuit design and </a:t>
            </a:r>
            <a:r>
              <a:rPr lang="en-GB" b="1" i="0" u="sng" dirty="0">
                <a:solidFill>
                  <a:srgbClr val="92D050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computer networking</a:t>
            </a:r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, although all signals will inherently experience some form of propagation delay.</a:t>
            </a:r>
            <a:endParaRPr lang="en-GB" b="1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174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DCEE5-AF34-83B1-C45F-0DD702AC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2281CB-F1F3-8132-AD86-C335339D62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157834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0FCA-5171-73E6-F06E-7FE3A5E29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58F9530-F00E-8FFE-848D-DB788A2B99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967208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2BAB-BBBD-F2BB-D3CD-792DEFDF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53CBD60-DC70-648E-3311-A7F174267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61810F-B767-AAAE-BBB9-2DFB821A3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6520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0C9C-DE13-0D65-2FDF-51514BDC7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8C3B32-6B86-5642-3C0D-1147F1F6F4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29844649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F905E-6BB7-1C1A-9325-114A94492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DCF725-F72C-A5C2-A5EC-F339BEA286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</p:spTree>
    <p:extLst>
      <p:ext uri="{BB962C8B-B14F-4D97-AF65-F5344CB8AC3E}">
        <p14:creationId xmlns:p14="http://schemas.microsoft.com/office/powerpoint/2010/main" val="3329566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B3A8A-451C-86D1-2214-8585ED4C8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CBB0D1-BB51-2D20-C2DB-FA5FC184D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087F43-3363-423C-981A-087236EAD89A}"/>
              </a:ext>
            </a:extLst>
          </p:cNvPr>
          <p:cNvSpPr txBox="1"/>
          <p:nvPr/>
        </p:nvSpPr>
        <p:spPr>
          <a:xfrm>
            <a:off x="327378" y="5298702"/>
            <a:ext cx="10871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</a:rPr>
              <a:t>Setup time is the amount of time required for the input to a Flip-Flop to be stable before a clock edge</a:t>
            </a:r>
            <a:endParaRPr lang="en-GB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93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8E8E7-B240-1D5B-F3E6-2752A9D5F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935DA6-9EDF-1D9E-2D41-E030110C73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7953" cy="68580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723FCD-2226-10C4-F882-8ACE08DC3A7B}"/>
              </a:ext>
            </a:extLst>
          </p:cNvPr>
          <p:cNvSpPr txBox="1"/>
          <p:nvPr/>
        </p:nvSpPr>
        <p:spPr>
          <a:xfrm>
            <a:off x="262466" y="5123213"/>
            <a:ext cx="112183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Hold time is similar to setup time, but it deals with events after a clock edge occurs. Hold time is the minimum amount of time required for the input to a Flip-Flop to be stable </a:t>
            </a:r>
            <a:r>
              <a:rPr lang="en-GB" b="1" i="1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  <a:r>
              <a:rPr lang="en-GB" b="1" i="0" dirty="0">
                <a:solidFill>
                  <a:srgbClr val="92D05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 clock edge</a:t>
            </a:r>
            <a:endParaRPr lang="en-GB" b="1" dirty="0">
              <a:solidFill>
                <a:srgbClr val="92D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783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AF660A-8F98-6539-FA66-F403870858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222" y="2055284"/>
            <a:ext cx="73152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617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217</Words>
  <Application>Microsoft Office PowerPoint</Application>
  <PresentationFormat>Widescreen</PresentationFormat>
  <Paragraphs>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farhan ahmed</dc:creator>
  <cp:lastModifiedBy>farhan ahmed</cp:lastModifiedBy>
  <cp:revision>4</cp:revision>
  <dcterms:created xsi:type="dcterms:W3CDTF">2022-12-09T01:02:38Z</dcterms:created>
  <dcterms:modified xsi:type="dcterms:W3CDTF">2022-12-09T01:21:29Z</dcterms:modified>
</cp:coreProperties>
</file>