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  <p:sldId id="296" r:id="rId30"/>
    <p:sldId id="297" r:id="rId31"/>
    <p:sldId id="2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A865-FE74-8B5E-EC5C-222DF9F27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5C9D-83A3-005B-968D-C79D0F69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56AA-7A19-B974-F27F-C05219C7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E1A2-E049-CFA5-9BA6-8DE2A0E6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B0EE-C799-6338-EB93-36468362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7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0B2B-5154-A6B8-2A2F-DA9699F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70EA0-5F22-2065-446A-7737526D3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25501-2D15-55D6-1BC9-1BA1F30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7611F-29F5-ACA1-6D99-74028379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54EF1-99C6-7AFA-D313-99FA6E6B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8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653E2-3BB2-FE7B-BC27-6ED9F698C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CA8C2-AC2D-7F02-B042-3CBBB7D6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F92C-E2F2-83A0-2119-382A8FD4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6BDD-5962-7C5E-612A-A6AA36B8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8692-393A-FAB6-1685-6F6D22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90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B7162-8C34-AD3B-AF63-C56394EC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BF85-13AF-7C6C-342E-4D44EEDB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F5E4-D9AC-44AA-E554-A05BAAD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FB9AB-E240-5115-57BD-F7718AB0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1695-140E-806D-5790-D6367FD5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3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A6FC-1E3E-247B-F490-AC9F3EAC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FBA86-2BA8-2F8B-CAA1-12C073CC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D333-64E9-20C2-28E7-8E7C781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AE35-7BDA-2890-6E28-8191CAB4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1E696-BC77-7173-0325-9C2EF9B4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3300-C1F3-137D-1977-BDAD81D9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07BB-F45B-FB94-65BB-970DC7351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1661C-F08A-CB91-FB69-322C07DAB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3323-E91A-D761-C315-AD0B363D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AA4E-FFA7-B75B-D77F-9C3EDB71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5FBD-0D2F-D1E1-67F5-F7C291B5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9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88DE-1D7A-6F9A-AA0F-F76CBF5B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04183-A234-58FD-64EF-9B0FF039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B2919-47E2-D441-E875-42BC9EAE2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ADD7-F95A-132F-5361-65026777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24596-92B8-AB63-E23C-529984DBA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9DAAA-553D-7710-E939-A71E0DA2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73B86-3EA9-1367-DD51-AB102DF9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6D147-0120-09D6-32B4-CFD5E1D4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0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076-816C-CC63-B41B-FB04D1C6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E0F8C-594A-3DD5-1C43-4C2F1626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521D7-C53C-A9EB-A188-38D03F7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AD2C-819A-5603-0432-E189AF46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13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F7E56-1B59-C9DF-F36A-CFD1F934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0D9A1-490A-FAD6-D258-292BA044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E9647-17B1-E1B7-4111-937209A2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4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AA04-7748-77B6-DBA7-AAA900F73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FDF3-BE55-18B4-3B45-63533EAC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844C5-0699-545C-E8E1-EC44793DB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86BDB-FAFE-AC6D-64EC-7C4DB0FE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63A5-B3FB-FA73-4F11-B4999CF7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0AE2-1DD5-6CF7-E79D-605C9C4A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10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1F32-D1EF-6B0E-AEAD-B92BC5F0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5CC95-27F6-F722-1E58-F41E249AC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02A1-F1BC-A544-F00F-45832F866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486C0-458A-2DE7-0D62-955EFE7A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F1D1-74F1-92F4-FD66-B56F9CF9B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4207-7CDC-01B7-32B9-A7B01C5D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501CE-9925-0792-0A5A-CCE6F235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378CD-15D5-FD6C-621B-0D0AF7AFD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221A-F20F-2AAC-4E0A-405DD4E33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ADA17-C26D-40FF-B19B-4D3EA0AE7774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C7A5C-75EB-4F63-D065-8DC18C25D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5B642-9F89-3958-3BBC-39D9B1C63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0CAF-8E37-4784-B641-4D7ADE6BBB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14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torage/definition/memory-card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target.com/whatis/definition/bit-binary-digi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paralle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chtarget.com/whatis/definition/pulse" TargetMode="External"/><Relationship Id="rId4" Type="http://schemas.openxmlformats.org/officeDocument/2006/relationships/hyperlink" Target="https://www.techtarget.com/whatis/definition/seria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ebp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shift-register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091811-E52C-29BC-A2F3-59F855A93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76" y="1"/>
            <a:ext cx="12194976" cy="685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7049C-DF1C-6D1C-438C-A0D3982F0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830605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4501-50AE-16AD-B330-5274828C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7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B04A4-3149-ABAD-E165-C7CD9AAC0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3187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FF775-7315-DD2E-B3EB-B6A1A3A9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4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93502-E6EB-186E-EFFF-390F803C8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67488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2A33F5-4C21-D3B8-46EF-F39C12A95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844566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AD565-C0EF-FB54-76AB-20D36D751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905637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E7C9-DDDA-1542-2D93-AD585533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01A33-F3A7-21A3-C1C0-ACF061337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379161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44A4C-7637-DFB0-164F-59764CCE4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86175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F2B00-4894-1193-D108-C8B2EC8D3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0461C-E9F8-B9B2-D0F0-8349C69D8FF5}"/>
              </a:ext>
            </a:extLst>
          </p:cNvPr>
          <p:cNvSpPr txBox="1"/>
          <p:nvPr/>
        </p:nvSpPr>
        <p:spPr>
          <a:xfrm>
            <a:off x="750404" y="4903304"/>
            <a:ext cx="1069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A shift register is a digital </a:t>
            </a:r>
            <a:r>
              <a:rPr lang="en-GB" b="1" i="0" u="sng" dirty="0">
                <a:solidFill>
                  <a:srgbClr val="A5D259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memory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 circuit found in calculators, computers, and data-processing systems. </a:t>
            </a:r>
            <a:r>
              <a:rPr lang="en-GB" b="1" i="0" u="sng" dirty="0">
                <a:solidFill>
                  <a:srgbClr val="A5D259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Bits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 (binary digits) enter the shift register at one end and emerge from the other end. The two ends are called left and right.</a:t>
            </a:r>
            <a:endParaRPr lang="en-GB" b="1" dirty="0">
              <a:solidFill>
                <a:srgbClr val="A5D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80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5F46F9-8AA6-8416-B958-A6BBE1A78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31089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ABA89-0679-B9F4-42C5-6F3DB1903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172568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47B90-6399-CE69-AE2A-A6AD17AD0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516127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E4EA-45C8-4F47-41DD-1F401AAB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7FD2B-BCEF-3F5A-1B0C-8C8F1D88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123474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8767-6E64-F1D2-5572-ED88BE1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2DC807-09BE-B1A6-7E0C-19301B98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568CD-8F1D-FC8F-6BAC-E2AC7C2655B3}"/>
              </a:ext>
            </a:extLst>
          </p:cNvPr>
          <p:cNvSpPr txBox="1"/>
          <p:nvPr/>
        </p:nvSpPr>
        <p:spPr>
          <a:xfrm>
            <a:off x="596348" y="5462057"/>
            <a:ext cx="1075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Bidirectional shift registers are the storage devices capable of shifting the data either right or left, depending on the mode selected</a:t>
            </a:r>
            <a:endParaRPr lang="en-GB" b="1" dirty="0">
              <a:solidFill>
                <a:srgbClr val="A5D25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30CF4-26EC-94B0-7F66-4FF3B76ED5CF}"/>
              </a:ext>
            </a:extLst>
          </p:cNvPr>
          <p:cNvSpPr txBox="1"/>
          <p:nvPr/>
        </p:nvSpPr>
        <p:spPr>
          <a:xfrm>
            <a:off x="596347" y="6103275"/>
            <a:ext cx="10455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R/L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control line is made either low or high to opt for either left-shift or right-shift of the data bits, respectively.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60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61CE-944F-F45B-8E94-76D307CD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75C5C-8438-A952-148C-54AA59625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8245E2-BC34-85AE-696D-1D6C96B0A3D1}"/>
              </a:ext>
            </a:extLst>
          </p:cNvPr>
          <p:cNvSpPr txBox="1"/>
          <p:nvPr/>
        </p:nvSpPr>
        <p:spPr>
          <a:xfrm>
            <a:off x="838199" y="5569545"/>
            <a:ext cx="10346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5D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register is loaded with serial data, one bit at a time, with the stored data being available at the output in parallel form.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28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7439-51A9-79BD-A740-4F796CC9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FDE53-44E3-6A18-A539-0E8C1D7AD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4043893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4A72-8E27-ABE1-0730-5347115C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1E2BB-DA2C-B627-68F9-B7B07E0B5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50831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4A72-8E27-ABE1-0730-5347115C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025552-398A-3F0B-2712-6ACE0CCAB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DCB570-1A0F-F7FB-C5AE-C859E8AF6AB2}"/>
              </a:ext>
            </a:extLst>
          </p:cNvPr>
          <p:cNvSpPr txBox="1"/>
          <p:nvPr/>
        </p:nvSpPr>
        <p:spPr>
          <a:xfrm>
            <a:off x="324678" y="5443592"/>
            <a:ext cx="11542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way to convert data from a </a:t>
            </a:r>
            <a:r>
              <a:rPr lang="en-GB" b="1" i="1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format to a </a:t>
            </a:r>
            <a:r>
              <a:rPr lang="en-GB" b="1" i="1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format. By parallel format we mean that the data bits are present simultaneously on individual wires, one for each data bit as shown below.</a:t>
            </a:r>
          </a:p>
          <a:p>
            <a:pPr algn="l"/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serial format we mean that the data bits are presented sequentially in time on a single wire or circuit as in the case of the “data out” on the block diagram below.</a:t>
            </a:r>
          </a:p>
        </p:txBody>
      </p:sp>
    </p:spTree>
    <p:extLst>
      <p:ext uri="{BB962C8B-B14F-4D97-AF65-F5344CB8AC3E}">
        <p14:creationId xmlns:p14="http://schemas.microsoft.com/office/powerpoint/2010/main" val="3947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08D-655F-9DCD-12F8-ACF8502B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408DF-517D-3A93-93D6-1ABC61C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F329020-8336-C942-11AD-BAFD2324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2093" y="1404085"/>
            <a:ext cx="14771609" cy="433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01511" tIns="0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A5D25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Shift register is used as Parallel to serial converter, which converts the parallel data into serial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It is utilized at the transmitter section after Analog to Digital Converter ADCADC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rgbClr val="A5D259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A5D25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Shift register is used as Serial to parallel converter, which converts the serial data into parallel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It is utilized at the receiver section before Digital to Analog Converter DACDAC 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solidFill>
                <a:srgbClr val="A5D259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A5D25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Shift register along with some additional gates generate the sequence of zeros and ones. Hence, it is used as sequence generator.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rgbClr val="A5D259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A5D259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Shift registers are also used as counters. There are two types of counters based on the type of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D259"/>
                </a:solidFill>
                <a:effectLst/>
                <a:cs typeface="Arial" panose="020B0604020202020204" pitchFamily="34" charset="0"/>
              </a:rPr>
              <a:t>from right most D flip-flop is connected to the serial input.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A5D259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071C6E-F9BC-8E61-B9D6-70F3BC886CE3}"/>
              </a:ext>
            </a:extLst>
          </p:cNvPr>
          <p:cNvSpPr txBox="1"/>
          <p:nvPr/>
        </p:nvSpPr>
        <p:spPr>
          <a:xfrm>
            <a:off x="1985750" y="335409"/>
            <a:ext cx="7383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of 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15014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F48AF-EB45-75E6-B21A-E66F78FC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54"/>
            <a:ext cx="12192000" cy="6854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98BF1-7F0B-3640-ADE4-4CC6DA49FC8B}"/>
              </a:ext>
            </a:extLst>
          </p:cNvPr>
          <p:cNvSpPr txBox="1"/>
          <p:nvPr/>
        </p:nvSpPr>
        <p:spPr>
          <a:xfrm>
            <a:off x="377687" y="5648958"/>
            <a:ext cx="11151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Shift registers are commonly used in converters that translate </a:t>
            </a:r>
            <a:r>
              <a:rPr lang="en-GB" b="1" i="0" u="sng" dirty="0">
                <a:solidFill>
                  <a:srgbClr val="A5D259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parallel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 data to </a:t>
            </a:r>
            <a:r>
              <a:rPr lang="en-GB" b="1" i="0" u="sng" dirty="0">
                <a:solidFill>
                  <a:srgbClr val="A5D259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serial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 data, or vice-versa. Shift registers can also function as delay circuits and digital </a:t>
            </a:r>
            <a:r>
              <a:rPr lang="en-GB" b="1" i="0" u="sng" dirty="0">
                <a:solidFill>
                  <a:srgbClr val="A5D259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pulse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</a:rPr>
              <a:t> extenders</a:t>
            </a:r>
            <a:endParaRPr lang="en-GB" b="1" dirty="0">
              <a:solidFill>
                <a:srgbClr val="A5D2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16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08D-655F-9DCD-12F8-ACF8502B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2408DF-517D-3A93-93D6-1ABC61C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71C6E-F9BC-8E61-B9D6-70F3BC886CE3}"/>
              </a:ext>
            </a:extLst>
          </p:cNvPr>
          <p:cNvSpPr txBox="1"/>
          <p:nvPr/>
        </p:nvSpPr>
        <p:spPr>
          <a:xfrm>
            <a:off x="1985750" y="335409"/>
            <a:ext cx="7383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of Shift Registers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E6988-67B2-FC29-D257-BFC3E9A761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3"/>
          <a:stretch/>
        </p:blipFill>
        <p:spPr>
          <a:xfrm>
            <a:off x="2830622" y="1132483"/>
            <a:ext cx="5451987" cy="545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0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4A72-8E27-ABE1-0730-5347115C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E5861-F814-72F2-D0EC-208ED2D4B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</p:spTree>
    <p:extLst>
      <p:ext uri="{BB962C8B-B14F-4D97-AF65-F5344CB8AC3E}">
        <p14:creationId xmlns:p14="http://schemas.microsoft.com/office/powerpoint/2010/main" val="24262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0887B-E74C-6E94-3E97-16AED3CAC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9279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3E816-D891-96E0-C892-A97DAB33C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64A8D-31D4-BD52-ABE0-1EF0EA19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870331-3F64-FF27-7E1F-8AA9A3917A61}"/>
              </a:ext>
            </a:extLst>
          </p:cNvPr>
          <p:cNvSpPr txBox="1"/>
          <p:nvPr/>
        </p:nvSpPr>
        <p:spPr>
          <a:xfrm>
            <a:off x="632791" y="4733186"/>
            <a:ext cx="10926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Serial In Serial Out (SISO) shift registers are a kind of shift registers where both data loading as well as data retrieval to/from the </a:t>
            </a:r>
            <a:r>
              <a:rPr lang="en-GB" b="1" i="0" u="none" strike="noStrike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shift register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occurs in serial-mode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6C2-AA22-E713-DF66-1A6C586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9BFCB-0826-1668-FED8-6ADABF74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6399DE-0EE6-EBBF-1E97-136E3D32E06F}"/>
              </a:ext>
            </a:extLst>
          </p:cNvPr>
          <p:cNvSpPr txBox="1"/>
          <p:nvPr/>
        </p:nvSpPr>
        <p:spPr>
          <a:xfrm>
            <a:off x="838200" y="5210265"/>
            <a:ext cx="10280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5D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register is loaded with serial data, one bit at a time, with the stored data being available at the output in parallel form.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9E66-3637-D1E5-F861-6155238F6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A7210-E8B3-F20A-D5D2-4FD38FEFB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A88BD-3908-2CD5-DD09-E0C1401A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2FBCC4-7D44-CC67-6175-13D079D05D18}"/>
              </a:ext>
            </a:extLst>
          </p:cNvPr>
          <p:cNvSpPr txBox="1"/>
          <p:nvPr/>
        </p:nvSpPr>
        <p:spPr>
          <a:xfrm>
            <a:off x="523460" y="5133733"/>
            <a:ext cx="11204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5D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parallel data is loaded into the register simultaneously and is shifted out of the register serially one bit at a time under clock control.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6E40-C3F8-B398-FFBA-4604CE6B8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B9F54F-1853-F5CD-DA1F-6F1697944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46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B51C23-A0F9-8E16-B08E-287FA2A7E5B1}"/>
              </a:ext>
            </a:extLst>
          </p:cNvPr>
          <p:cNvSpPr txBox="1"/>
          <p:nvPr/>
        </p:nvSpPr>
        <p:spPr>
          <a:xfrm>
            <a:off x="689113" y="5369292"/>
            <a:ext cx="10999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A5D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GB" b="1" i="0" dirty="0">
                <a:solidFill>
                  <a:srgbClr val="A5D2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parallel data is loaded simultaneously into the register, and transferred together to their respective outputs by the same clock pulse.</a:t>
            </a:r>
            <a:endParaRPr lang="en-GB" b="1" dirty="0">
              <a:solidFill>
                <a:srgbClr val="A5D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8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468</Words>
  <Application>Microsoft Office PowerPoint</Application>
  <PresentationFormat>Widescreen</PresentationFormat>
  <Paragraphs>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11</cp:revision>
  <dcterms:created xsi:type="dcterms:W3CDTF">2022-12-08T17:54:42Z</dcterms:created>
  <dcterms:modified xsi:type="dcterms:W3CDTF">2022-12-09T01:21:38Z</dcterms:modified>
</cp:coreProperties>
</file>