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0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79" r:id="rId4"/>
    <p:sldId id="272" r:id="rId5"/>
    <p:sldId id="265" r:id="rId6"/>
    <p:sldId id="273" r:id="rId7"/>
    <p:sldId id="274" r:id="rId8"/>
    <p:sldId id="280" r:id="rId9"/>
    <p:sldId id="261" r:id="rId10"/>
    <p:sldId id="259" r:id="rId11"/>
    <p:sldId id="268" r:id="rId12"/>
    <p:sldId id="271" r:id="rId13"/>
    <p:sldId id="269" r:id="rId14"/>
    <p:sldId id="277" r:id="rId15"/>
    <p:sldId id="278" r:id="rId16"/>
    <p:sldId id="275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523" autoAdjust="0"/>
  </p:normalViewPr>
  <p:slideViewPr>
    <p:cSldViewPr>
      <p:cViewPr varScale="1">
        <p:scale>
          <a:sx n="70" d="100"/>
          <a:sy n="70" d="100"/>
        </p:scale>
        <p:origin x="5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996AC-C5C5-43D9-B588-558965CB4AE1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6CB7A-6E21-4255-B67B-5D1807999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70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4E865-5ACB-4035-A75D-E8D73C7DA6B3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32F83-841F-4C5E-BA3F-DF5B79F89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21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2F83-841F-4C5E-BA3F-DF5B79F890B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92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332F83-841F-4C5E-BA3F-DF5B79F890B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4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0DC12-1C12-49E6-BED3-95F1F933518C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732-A1C8-4E5A-B8FA-56A5DDC056BA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63605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732-A1C8-4E5A-B8FA-56A5DDC056BA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34187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732-A1C8-4E5A-B8FA-56A5DDC056BA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16252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732-A1C8-4E5A-B8FA-56A5DDC056BA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6772788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732-A1C8-4E5A-B8FA-56A5DDC056BA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26874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74BC-1E47-47F4-9911-31147C7E500D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97038-58D7-4FE8-A9A1-850E8786FC87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77623-EE62-43CE-AF68-D7B3E6C41BF1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2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915C0-67D4-43F6-8664-B2A44DF5FB44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1176-3A95-477C-A951-5C8B3E2793F9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8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B87C9-DA62-4E80-BDCF-A5C4C8365755}" type="datetime1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5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419EA-C17D-46CB-8D0F-6393A6ED6EC4}" type="datetime1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7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5F917-1379-4F9A-B615-69303EE12C62}" type="datetime1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8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B56A5-0F78-40AD-94F7-A5AD80F8B9A9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86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A21EE-0AE4-4271-95DF-12968DAF8441}" type="datetime1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79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0732-A1C8-4E5A-B8FA-56A5DDC056BA}" type="datetime1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STHP-2019     SUKKUR IBA UNIVERSITY KANDHKOT CAMPUS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0" y="25400"/>
            <a:ext cx="33147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3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914400"/>
            <a:ext cx="7162800" cy="1447800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Agency FB" pitchFamily="34" charset="0"/>
              </a:rPr>
              <a:t>Computer Basic Concepts</a:t>
            </a:r>
            <a:endParaRPr lang="en-US" sz="5400" dirty="0">
              <a:solidFill>
                <a:srgbClr val="FF0000"/>
              </a:solidFill>
              <a:latin typeface="Agency FB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2895600"/>
            <a:ext cx="80010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By: 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Mr: </a:t>
            </a:r>
            <a:r>
              <a:rPr lang="en-US" dirty="0" smtClean="0"/>
              <a:t>Muhammad Faiz</a:t>
            </a:r>
            <a:endParaRPr lang="en-US" sz="1800" dirty="0" smtClean="0">
              <a:latin typeface="Agency FB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/>
              <a:t>Lecturer –Computer Science</a:t>
            </a:r>
          </a:p>
          <a:p>
            <a:pPr>
              <a:buNone/>
            </a:pPr>
            <a:r>
              <a:rPr lang="en-US" sz="1800" dirty="0" smtClean="0"/>
              <a:t>SUKKUR IBA UNIVERSITY KANDHKOT CAMPUS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990600" y="6356350"/>
            <a:ext cx="64770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53400" cy="51511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  <a:spcAft>
                <a:spcPct val="30000"/>
              </a:spcAft>
            </a:pPr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Access Memory (RAM)</a:t>
            </a:r>
            <a:endParaRPr lang="en-US" altLang="zh-TW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13350"/>
          </a:xfrm>
        </p:spPr>
        <p:txBody>
          <a:bodyPr>
            <a:normAutofit fontScale="77500" lnSpcReduction="20000"/>
          </a:bodyPr>
          <a:lstStyle/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  <a:buFont typeface="Wingdings" pitchFamily="2" charset="2"/>
              <a:buChar char="Ø"/>
            </a:pPr>
            <a:r>
              <a:rPr lang="en-US" altLang="zh-TW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Temporarily hold the data and instructions.</a:t>
            </a:r>
          </a:p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random-access device allows  data to be accessed directly in  random order</a:t>
            </a:r>
          </a:p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altLang="zh-TW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Volatile  means all data stored in RAM disappears immediately after the computer is turned off.</a:t>
            </a:r>
          </a:p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GB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more memory you have the faster the computer will run.</a:t>
            </a:r>
          </a:p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GB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faster than hard drive but smaller in size than hard drive.</a:t>
            </a:r>
          </a:p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GB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also called Primary storage unit.</a:t>
            </a:r>
          </a:p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altLang="zh-TW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Measurement units: bytes (B), kilobytes (KB), megabytes (MB), gigabytes (GB)</a:t>
            </a:r>
          </a:p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Its also called (DRAM) is the most common kind of random access memory (RAM) used in desktop and laptop computers.</a:t>
            </a:r>
          </a:p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looks like chip can be connected to slot at mother board.</a:t>
            </a:r>
          </a:p>
          <a:p>
            <a:pPr marL="742950" lvl="1" indent="-285750">
              <a:lnSpc>
                <a:spcPct val="15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DRAM stores its information in a cell containing a capacitor and transistor.</a:t>
            </a: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65532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609600"/>
          </a:xfrm>
        </p:spPr>
        <p:txBody>
          <a:bodyPr>
            <a:norm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 Access Memory (RAM)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………..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What is a capacitor? It store electrical energy.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What is a transistor?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transistor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used to control the amount of current or voltage or used for amplification or switching of an electronic signal (short for transfer resistance) 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 capacitor and transistor store one bit of data. either 1 or 0.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Inside a 1 ram chip there are millions of small capacitors &amp; transistors 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523999" y="6356350"/>
            <a:ext cx="6023429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5" name="Content Placeholder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352800"/>
            <a:ext cx="2213429" cy="289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077200" cy="533400"/>
          </a:xfrm>
        </p:spPr>
        <p:txBody>
          <a:bodyPr>
            <a:normAutofit/>
          </a:bodyPr>
          <a:lstStyle/>
          <a:p>
            <a:pPr eaLnBrk="0" hangingPunct="0"/>
            <a:r>
              <a:rPr lang="en-US" altLang="zh-TW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Read-only Memory (ROM)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742950" lvl="1" indent="-285750">
              <a:lnSpc>
                <a:spcPct val="110000"/>
              </a:lnSpc>
              <a:spcAft>
                <a:spcPct val="30000"/>
              </a:spcAft>
              <a:buClr>
                <a:schemeClr val="hlink"/>
              </a:buClr>
              <a:buSzPct val="55000"/>
              <a:buNone/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11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 is "built-in" computer memory containing data that only can be read</a:t>
            </a: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742950" lvl="1" indent="-285750">
              <a:lnSpc>
                <a:spcPct val="11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GB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 is memory that cannot be edited or modified, it can only be read. </a:t>
            </a:r>
          </a:p>
          <a:p>
            <a:pPr marL="742950" lvl="1" indent="-285750">
              <a:lnSpc>
                <a:spcPct val="11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Non-volatile in nature.</a:t>
            </a:r>
          </a:p>
          <a:p>
            <a:pPr marL="742950" lvl="1" indent="-285750">
              <a:lnSpc>
                <a:spcPct val="11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Store the permanent information supplied by the manufacturer.</a:t>
            </a:r>
          </a:p>
          <a:p>
            <a:pPr marL="742950" lvl="1" indent="-285750">
              <a:lnSpc>
                <a:spcPct val="11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fixed or embedded with mother board.</a:t>
            </a:r>
          </a:p>
          <a:p>
            <a:pPr marL="742950" lvl="1" indent="-285750">
              <a:lnSpc>
                <a:spcPct val="11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ROM contains the programming that allows your computer to be "booted up.</a:t>
            </a:r>
          </a:p>
          <a:p>
            <a:pPr marL="742950" lvl="1" indent="-285750">
              <a:lnSpc>
                <a:spcPct val="11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Contain the bootstrap program which loads and initializes the operation system of the computer.</a:t>
            </a:r>
          </a:p>
          <a:p>
            <a:pPr marL="742950" lvl="1" indent="-285750">
              <a:lnSpc>
                <a:spcPct val="11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r>
              <a:rPr lang="en-US" altLang="zh-TW" sz="1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also store (BIOS) program(basic input/output system).</a:t>
            </a:r>
          </a:p>
          <a:p>
            <a:pPr marL="742950" lvl="1" indent="-285750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endParaRPr lang="en-US" altLang="zh-TW" sz="17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Aft>
                <a:spcPct val="30000"/>
              </a:spcAft>
              <a:buClr>
                <a:schemeClr val="hlink"/>
              </a:buClr>
              <a:buSzPct val="55000"/>
            </a:pPr>
            <a:endParaRPr lang="en-GB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56350"/>
            <a:ext cx="66294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696200" cy="8382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Read-only Memory (ROM)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pic>
        <p:nvPicPr>
          <p:cNvPr id="4" name="Picture 10" descr="2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6853" t="25281" r="16853" b="30336"/>
          <a:stretch>
            <a:fillRect/>
          </a:stretch>
        </p:blipFill>
        <p:spPr bwMode="auto">
          <a:xfrm>
            <a:off x="838200" y="1981200"/>
            <a:ext cx="6400800" cy="28194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371600" y="6356350"/>
            <a:ext cx="61722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 Disk/ Hard Drive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181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hard drive (HDD) is a fundamental internal component for a computer, this is where all documents, music and movies are stored.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known as a Permanent storage device.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HDD retains its data even when computer is powered off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Without it, One cannot access or save files. The</a:t>
            </a:r>
            <a:r>
              <a:rPr lang="en-GB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hard drive is connected to the motherboard.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is also called secondary storage device.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units used for hard drive  is GB (gigabytes)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Data is read in a random-access manner, meaning individual blocks of data can be stored or retrieved in any order.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Introduced by IBM (The International Business Machines) in 1956.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HDD consists of one or more rigid rotating disks (or platters  with magnetic heads arm to read and write data to the surfaces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0198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 Disk/ </a:t>
            </a:r>
            <a:r>
              <a:rPr lang="en-US" b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13960"/>
          </a:xfrm>
        </p:spPr>
        <p:txBody>
          <a:bodyPr/>
          <a:lstStyle/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Interfaces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IDE-Integrated Drive Electronics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SATA-Serial attachment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356350"/>
            <a:ext cx="6705600" cy="36576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STHP-2019     SUKKUR IBA UNIVERSITY KANDHKOT CAMPUS </a:t>
            </a:r>
          </a:p>
        </p:txBody>
      </p:sp>
      <p:pic>
        <p:nvPicPr>
          <p:cNvPr id="4" name="Content Placeholder 3" descr="4MK6476GSX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781562"/>
            <a:ext cx="5105400" cy="297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Motherboard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120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The motherboard is the part of the computer that links every other component together, therefore is one of the most vital parts of the computer. 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Not specifically a component, but more like the main circuit board for the computer, connecting different devices together.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A motherboard is the backbone of a computer unit it makes communication between all other components within a computer.</a:t>
            </a:r>
          </a:p>
          <a:p>
            <a:pPr>
              <a:lnSpc>
                <a:spcPct val="150000"/>
              </a:lnSpc>
            </a:pPr>
            <a:r>
              <a:rPr lang="en-GB" sz="1800" dirty="0" smtClean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It holds the CPU, RAM  ROM Hard drive etc.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356350"/>
            <a:ext cx="7010400" cy="36576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STHP-2019     SUKKUR IBA UNIVERSITY KANDHKOT CAMPUS </a:t>
            </a:r>
          </a:p>
        </p:txBody>
      </p:sp>
      <p:pic>
        <p:nvPicPr>
          <p:cNvPr id="4" name="Picture 10" descr="http://www.build-gaming-computers.com/images/best-motherboar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572000"/>
            <a:ext cx="5257800" cy="1769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382000" cy="1962912"/>
          </a:xfrm>
        </p:spPr>
        <p:txBody>
          <a:bodyPr>
            <a:normAutofit/>
          </a:bodyPr>
          <a:lstStyle/>
          <a:p>
            <a:r>
              <a:rPr lang="en-US" sz="9600" dirty="0" smtClean="0">
                <a:latin typeface="Algerian" pitchFamily="82" charset="0"/>
              </a:rPr>
              <a:t>Thank You</a:t>
            </a:r>
            <a:endParaRPr lang="en-US" sz="9600" dirty="0">
              <a:latin typeface="Algerian" pitchFamily="82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6858000" cy="36576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944562"/>
          </a:xfrm>
        </p:spPr>
        <p:txBody>
          <a:bodyPr>
            <a:normAutofit/>
          </a:bodyPr>
          <a:lstStyle/>
          <a:p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 computer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257800"/>
          </a:xfrm>
        </p:spPr>
        <p:txBody>
          <a:bodyPr>
            <a:normAutofit/>
          </a:bodyPr>
          <a:lstStyle/>
          <a:p>
            <a:endParaRPr lang="en-US" sz="2400" dirty="0" smtClean="0">
              <a:latin typeface="CommercialScript BT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computer is a general purpose machine, commonly consisting of digital circuitry, that accepts (inputs), stores, manipulates, and generates (outputs) data as numbers, text, graphics, voice, video files,  accordance with instructions.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computer is an electronic device that manipulates information, or data to produce some result. It has the ability to store, retrieve, and process data. You can use a computer to type documents, send email, and browse the Web. You can also use it to handle spreadsheets, accounting, presentations, games, and much more.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9342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Computer Hardware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13648" cy="5334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is best described as a device that is physically connected to the computer or   something that can be physically touch and see.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carries out tasks instructed by the  software.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key board, monitor, printer, and video card are all examples of computer hardware. 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Without any hardware your computer would not exist.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5400" y="6356350"/>
            <a:ext cx="69342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  <p:pic>
        <p:nvPicPr>
          <p:cNvPr id="4" name="Picture 2" descr="C:\Users\Sajjad Hussain\Downloads\comphardware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4419600"/>
            <a:ext cx="4800600" cy="187340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6397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computers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410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  <a:buNone/>
            </a:pPr>
            <a:r>
              <a:rPr lang="en-US" sz="1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Digital Computers:</a:t>
            </a:r>
          </a:p>
          <a:p>
            <a:pPr>
              <a:lnSpc>
                <a:spcPct val="16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Digital computer operates on digital data such as numbers. </a:t>
            </a:r>
          </a:p>
          <a:p>
            <a:pPr>
              <a:lnSpc>
                <a:spcPct val="16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It uses binary number system in which there are only two digits 0 and 1. Each one is called a bit. </a:t>
            </a:r>
          </a:p>
          <a:p>
            <a:pPr>
              <a:lnSpc>
                <a:spcPct val="16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Digital Computers can give more accurate and faster results.</a:t>
            </a:r>
          </a:p>
          <a:p>
            <a:pPr>
              <a:lnSpc>
                <a:spcPct val="16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Hence digital computers have an increasing use in the field of design, research and data processing.</a:t>
            </a:r>
          </a:p>
          <a:p>
            <a:pPr>
              <a:lnSpc>
                <a:spcPct val="160000"/>
              </a:lnSpc>
            </a:pPr>
            <a:r>
              <a:rPr lang="en-US" sz="17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Analog Computers:</a:t>
            </a:r>
          </a:p>
          <a:p>
            <a:pPr>
              <a:lnSpc>
                <a:spcPct val="16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Analog Computer is a computers works on continuous range of values. </a:t>
            </a:r>
          </a:p>
          <a:p>
            <a:pPr>
              <a:lnSpc>
                <a:spcPct val="16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 results given by the analog computers will only be approximate since they deal with quantities that vary continuously.</a:t>
            </a:r>
          </a:p>
          <a:p>
            <a:pPr>
              <a:lnSpc>
                <a:spcPct val="16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It generally deals with physical variables such as voltage, pressure, temperature, speed, etc.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56350"/>
            <a:ext cx="61722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153400" cy="5635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Types of computers ……….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257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Hybrid Computers: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hybrid computer combines the desirable features of analog and digital computers.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It is mostly used for automatic operations of complicated physical processes and machines. 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example, in hospital’s ICU, analog devices might measure the patients temperature, blood pressure and other vital signs. 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These measurements which are in analog might then be converted into numbers and supplied to digital components in the system.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These components are used to monitor the patient’s vital sign and send signals if any abnormal readings are detected. 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Hybrid computers are mainly used for specialized tasks.</a:t>
            </a:r>
          </a:p>
          <a:p>
            <a:pPr lvl="0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68580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of Computer</a:t>
            </a:r>
            <a:endParaRPr lang="en-US" dirty="0"/>
          </a:p>
        </p:txBody>
      </p:sp>
      <p:pic>
        <p:nvPicPr>
          <p:cNvPr id="4098" name="Picture 2" descr="C:\Documents and Settings\ECP-NPO\Desktop\computer_archi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7086600" cy="434340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STHP-2019     SUKKUR IBA UNIVERSITY KANDHKOT CAMPUS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4572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Component of Computer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5626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  <a:buNone/>
            </a:pPr>
            <a:r>
              <a:rPr lang="en-US" sz="23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Central Processing Unit (CPU):</a:t>
            </a:r>
          </a:p>
          <a:p>
            <a:pPr>
              <a:lnSpc>
                <a:spcPct val="16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central processing unit (CPU), is considered as the brain of a computer.</a:t>
            </a:r>
          </a:p>
          <a:p>
            <a:pPr>
              <a:lnSpc>
                <a:spcPct val="16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microprocessor is a multipurpose, programmable device that accepts digital data as input, processes it according to instructions stored in its memory, and provides results as output</a:t>
            </a:r>
          </a:p>
          <a:p>
            <a:pPr>
              <a:lnSpc>
                <a:spcPct val="16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Its primary function is to process data at extremely fast rates, </a:t>
            </a:r>
          </a:p>
          <a:p>
            <a:pPr>
              <a:lnSpc>
                <a:spcPct val="16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CPU speed is referred to as GH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The higher the CPU speed, the more data can be processed.</a:t>
            </a:r>
          </a:p>
          <a:p>
            <a:pPr>
              <a:lnSpc>
                <a:spcPct val="16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size of a CPU is referred to in bits. </a:t>
            </a:r>
          </a:p>
          <a:p>
            <a:pPr>
              <a:lnSpc>
                <a:spcPct val="150000"/>
              </a:lnSpc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68580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762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Central Processing Unit (CPU)</a:t>
            </a:r>
            <a:b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1396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The Central Processing unit(CPU) that is normally inserted into the motherboard.</a:t>
            </a:r>
          </a:p>
          <a:p>
            <a:pPr>
              <a:lnSpc>
                <a:spcPct val="160000"/>
              </a:lnSpc>
            </a:pPr>
            <a:r>
              <a:rPr lang="en-GB" sz="2800" dirty="0" smtClean="0">
                <a:latin typeface="Times New Roman" pitchFamily="18" charset="0"/>
                <a:cs typeface="Times New Roman" pitchFamily="18" charset="0"/>
              </a:rPr>
              <a:t>Sometimes also called the processor or microprocessor.</a:t>
            </a:r>
          </a:p>
          <a:p>
            <a:pPr>
              <a:lnSpc>
                <a:spcPct val="16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CPU also has a set of registers which are temporary storage areas for holding data, and instructions during processing.</a:t>
            </a:r>
          </a:p>
          <a:p>
            <a:pPr>
              <a:lnSpc>
                <a:spcPct val="16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Microprocessors operate on  binary number system</a:t>
            </a:r>
          </a:p>
          <a:p>
            <a:pPr>
              <a:lnSpc>
                <a:spcPct val="16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Intel introduced its first 4-bit microprocessor 4004 in 1971.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7239000" cy="365760"/>
          </a:xfrm>
        </p:spPr>
        <p:txBody>
          <a:bodyPr/>
          <a:lstStyle/>
          <a:p>
            <a:r>
              <a:rPr lang="en-US" b="1">
                <a:solidFill>
                  <a:srgbClr val="00B0F0"/>
                </a:solidFill>
              </a:rPr>
              <a:t>STHP-2019     SUKKUR IBA UNIVERSITY KANDHKOT CAMPUS </a:t>
            </a:r>
            <a:endParaRPr 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Parts of CPU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3340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Arithmetic Logic Unit</a:t>
            </a:r>
          </a:p>
          <a:p>
            <a:pPr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The arithmetic and logic unit of CPU is responsible for all arithmetic operations</a:t>
            </a:r>
          </a:p>
          <a:p>
            <a:pPr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like addition, subtraction, multiplication and division </a:t>
            </a:r>
          </a:p>
          <a:p>
            <a:pPr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ALU also performs logical operations. Such as less than, equal to and greater than.</a:t>
            </a:r>
          </a:p>
          <a:p>
            <a:pPr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All calculations and comparisons are performed in the arithmetic logic unit.</a:t>
            </a:r>
          </a:p>
          <a:p>
            <a:pPr>
              <a:lnSpc>
                <a:spcPct val="170000"/>
              </a:lnSpc>
              <a:buNone/>
            </a:pPr>
            <a:r>
              <a:rPr lang="en-US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Control Unit</a:t>
            </a:r>
          </a:p>
          <a:p>
            <a:pPr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It is considered as the “Central Nervous System” of computer, as it manages and coordinates all the units of the computer.</a:t>
            </a:r>
          </a:p>
          <a:p>
            <a:pPr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The control unit is responsible for controlling the transfer of data and instructions among other units of a Computer.</a:t>
            </a:r>
          </a:p>
          <a:p>
            <a:pPr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It directs the flow of data between the Central Processing Unit (CPU) and the other devices.</a:t>
            </a:r>
          </a:p>
          <a:p>
            <a:pPr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All computer resources are managed by in a efficient manner  by the CU (Control Unit).</a:t>
            </a:r>
          </a:p>
          <a:p>
            <a:pPr>
              <a:lnSpc>
                <a:spcPct val="170000"/>
              </a:lnSpc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 Control unit also performs the data transfer between memory and the peripheral device.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19200" y="6370320"/>
            <a:ext cx="7162800" cy="36576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STHP-2019     </a:t>
            </a:r>
            <a:r>
              <a:rPr lang="en-US" b="1" dirty="0">
                <a:solidFill>
                  <a:srgbClr val="00B0F0"/>
                </a:solidFill>
              </a:rPr>
              <a:t>SUKKUR IBA UNIVERSITY KANDHKOT CAMPUS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1421</Words>
  <Application>Microsoft Office PowerPoint</Application>
  <PresentationFormat>On-screen Show (4:3)</PresentationFormat>
  <Paragraphs>126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微軟正黑體</vt:lpstr>
      <vt:lpstr>Agency FB</vt:lpstr>
      <vt:lpstr>Algerian</vt:lpstr>
      <vt:lpstr>Arial</vt:lpstr>
      <vt:lpstr>Calibri</vt:lpstr>
      <vt:lpstr>CommercialScript BT</vt:lpstr>
      <vt:lpstr>Tahoma</vt:lpstr>
      <vt:lpstr>Times New Roman</vt:lpstr>
      <vt:lpstr>Trebuchet MS</vt:lpstr>
      <vt:lpstr>Wingdings</vt:lpstr>
      <vt:lpstr>Wingdings 3</vt:lpstr>
      <vt:lpstr>Facet</vt:lpstr>
      <vt:lpstr>Computer Basic Concepts</vt:lpstr>
      <vt:lpstr>What is a computer </vt:lpstr>
      <vt:lpstr> Computer Hardware</vt:lpstr>
      <vt:lpstr>Types of computers</vt:lpstr>
      <vt:lpstr>Types of computers ……….</vt:lpstr>
      <vt:lpstr>Structure of Computer</vt:lpstr>
      <vt:lpstr>Component of Computer</vt:lpstr>
      <vt:lpstr>Central Processing Unit (CPU) </vt:lpstr>
      <vt:lpstr>Parts of CPU</vt:lpstr>
      <vt:lpstr>Random Access Memory (RAM)</vt:lpstr>
      <vt:lpstr>Random Access Memory (RAM)………..</vt:lpstr>
      <vt:lpstr>Read-only Memory (ROM)</vt:lpstr>
      <vt:lpstr>  Read-only Memory (ROM) </vt:lpstr>
      <vt:lpstr>Hard Disk/ Hard Drive</vt:lpstr>
      <vt:lpstr>Hard Disk/ Hard Drive</vt:lpstr>
      <vt:lpstr>Motherboard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2019-01-05T19:11:36Z</dcterms:created>
  <dcterms:modified xsi:type="dcterms:W3CDTF">2020-08-13T04:48:23Z</dcterms:modified>
</cp:coreProperties>
</file>